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76" r:id="rId5"/>
    <p:sldId id="277" r:id="rId6"/>
    <p:sldId id="261" r:id="rId7"/>
    <p:sldId id="263" r:id="rId8"/>
    <p:sldId id="262" r:id="rId9"/>
    <p:sldId id="264" r:id="rId10"/>
    <p:sldId id="265" r:id="rId11"/>
    <p:sldId id="270" r:id="rId12"/>
    <p:sldId id="274" r:id="rId13"/>
    <p:sldId id="267" r:id="rId14"/>
    <p:sldId id="268" r:id="rId15"/>
    <p:sldId id="266" r:id="rId16"/>
    <p:sldId id="271" r:id="rId17"/>
    <p:sldId id="269" r:id="rId18"/>
    <p:sldId id="273" r:id="rId19"/>
    <p:sldId id="272" r:id="rId20"/>
    <p:sldId id="275" r:id="rId21"/>
    <p:sldId id="279" r:id="rId22"/>
    <p:sldId id="468" r:id="rId23"/>
    <p:sldId id="489" r:id="rId24"/>
    <p:sldId id="490" r:id="rId25"/>
    <p:sldId id="481" r:id="rId26"/>
    <p:sldId id="280" r:id="rId27"/>
    <p:sldId id="281" r:id="rId28"/>
    <p:sldId id="282" r:id="rId29"/>
    <p:sldId id="485" r:id="rId30"/>
    <p:sldId id="283" r:id="rId31"/>
    <p:sldId id="284" r:id="rId32"/>
    <p:sldId id="482" r:id="rId33"/>
    <p:sldId id="472" r:id="rId34"/>
    <p:sldId id="476" r:id="rId35"/>
    <p:sldId id="473" r:id="rId36"/>
    <p:sldId id="477" r:id="rId37"/>
    <p:sldId id="484" r:id="rId38"/>
    <p:sldId id="478" r:id="rId39"/>
    <p:sldId id="479" r:id="rId40"/>
    <p:sldId id="480" r:id="rId41"/>
    <p:sldId id="483" r:id="rId42"/>
    <p:sldId id="486" r:id="rId43"/>
    <p:sldId id="466" r:id="rId44"/>
    <p:sldId id="487" r:id="rId45"/>
    <p:sldId id="467" r:id="rId46"/>
    <p:sldId id="491" r:id="rId47"/>
    <p:sldId id="488" r:id="rId48"/>
    <p:sldId id="312" r:id="rId49"/>
    <p:sldId id="307" r:id="rId50"/>
    <p:sldId id="469" r:id="rId51"/>
    <p:sldId id="471" r:id="rId52"/>
    <p:sldId id="461" r:id="rId53"/>
    <p:sldId id="462" r:id="rId54"/>
    <p:sldId id="463" r:id="rId55"/>
    <p:sldId id="464" r:id="rId56"/>
    <p:sldId id="465" r:id="rId57"/>
    <p:sldId id="474" r:id="rId58"/>
    <p:sldId id="313" r:id="rId59"/>
    <p:sldId id="475" r:id="rId60"/>
    <p:sldId id="434" r:id="rId61"/>
  </p:sldIdLst>
  <p:sldSz cx="12192000" cy="6858000"/>
  <p:notesSz cx="6858000" cy="9144000"/>
  <p:embeddedFontLst>
    <p:embeddedFont>
      <p:font typeface="Kanit Bold" panose="00000800000000000000" pitchFamily="2" charset="-34"/>
      <p:bold r:id="rId62"/>
      <p:boldItalic r:id="rId63"/>
    </p:embeddedFont>
    <p:embeddedFont>
      <p:font typeface="Kanit Light" panose="00000400000000000000" pitchFamily="2" charset="-34"/>
      <p:regular r:id="rId64"/>
      <p:bold r:id="rId65"/>
      <p:italic r:id="rId66"/>
      <p:boldItalic r:id="rId67"/>
    </p:embeddedFont>
    <p:embeddedFont>
      <p:font typeface="Kanit Light Light" panose="020B0604020202020204" charset="0"/>
      <p:regular r:id="rId68"/>
      <p:italic r:id="rId69"/>
    </p:embeddedFont>
    <p:embeddedFont>
      <p:font typeface="Kanit SemiBold" panose="00000700000000000000" pitchFamily="2" charset="-34"/>
      <p:bold r:id="rId70"/>
      <p:boldItalic r:id="rId71"/>
    </p:embeddedFont>
    <p:embeddedFont>
      <p:font typeface="Kanit Thin" panose="00000200000000000000" pitchFamily="2" charset="-34"/>
      <p:regular r:id="rId72"/>
      <p: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36" userDrawn="1">
          <p15:clr>
            <a:srgbClr val="A4A3A4"/>
          </p15:clr>
        </p15:guide>
        <p15:guide id="2" pos="44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26F"/>
    <a:srgbClr val="D9D9D9"/>
    <a:srgbClr val="DFEAD3"/>
    <a:srgbClr val="DED1C4"/>
    <a:srgbClr val="FFF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showGuides="1">
      <p:cViewPr>
        <p:scale>
          <a:sx n="66" d="100"/>
          <a:sy n="66" d="100"/>
        </p:scale>
        <p:origin x="672" y="20"/>
      </p:cViewPr>
      <p:guideLst>
        <p:guide orient="horz" pos="3336"/>
        <p:guide pos="44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2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26.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chemeClr val="accent2">
                <a:lumMod val="50000"/>
              </a:schemeClr>
            </a:solidFill>
            <a:ln w="12700" cap="flat">
              <a:noFill/>
              <a:miter lim="400000"/>
            </a:ln>
            <a:effectLst/>
          </c:spPr>
          <c:dPt>
            <c:idx val="0"/>
            <c:bubble3D val="0"/>
            <c:spPr>
              <a:solidFill>
                <a:schemeClr val="bg1">
                  <a:lumMod val="85000"/>
                </a:schemeClr>
              </a:solidFill>
              <a:ln w="12700" cap="flat">
                <a:noFill/>
                <a:miter lim="400000"/>
              </a:ln>
              <a:effectLst/>
            </c:spPr>
            <c:extLst>
              <c:ext xmlns:c16="http://schemas.microsoft.com/office/drawing/2014/chart" uri="{C3380CC4-5D6E-409C-BE32-E72D297353CC}">
                <c16:uniqueId val="{00000003-65CD-4086-979B-5E409DE76238}"/>
              </c:ext>
            </c:extLst>
          </c:dPt>
          <c:dPt>
            <c:idx val="1"/>
            <c:bubble3D val="0"/>
            <c:extLst>
              <c:ext xmlns:c16="http://schemas.microsoft.com/office/drawing/2014/chart" uri="{C3380CC4-5D6E-409C-BE32-E72D297353CC}">
                <c16:uniqueId val="{00000001-65CD-4086-979B-5E409DE76238}"/>
              </c:ext>
            </c:extLst>
          </c:dPt>
          <c:cat>
            <c:strRef>
              <c:f>Sheet1!$B$1:$C$1</c:f>
              <c:strCache>
                <c:ptCount val="2"/>
                <c:pt idx="0">
                  <c:v>April</c:v>
                </c:pt>
                <c:pt idx="1">
                  <c:v>May</c:v>
                </c:pt>
              </c:strCache>
            </c:strRef>
          </c:cat>
          <c:val>
            <c:numRef>
              <c:f>Sheet1!$B$2:$C$2</c:f>
              <c:numCache>
                <c:formatCode>General</c:formatCode>
                <c:ptCount val="2"/>
                <c:pt idx="0">
                  <c:v>80</c:v>
                </c:pt>
                <c:pt idx="1">
                  <c:v>130</c:v>
                </c:pt>
              </c:numCache>
            </c:numRef>
          </c:val>
          <c:extLst>
            <c:ext xmlns:c16="http://schemas.microsoft.com/office/drawing/2014/chart" uri="{C3380CC4-5D6E-409C-BE32-E72D297353CC}">
              <c16:uniqueId val="{00000002-65CD-4086-979B-5E409DE76238}"/>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A9D9A5"/>
            </a:solidFill>
            <a:ln w="12700" cap="flat">
              <a:noFill/>
              <a:miter lim="400000"/>
            </a:ln>
            <a:effectLst/>
          </c:spPr>
          <c:dPt>
            <c:idx val="0"/>
            <c:bubble3D val="0"/>
            <c:spPr>
              <a:solidFill>
                <a:schemeClr val="accent1">
                  <a:lumMod val="50000"/>
                </a:schemeClr>
              </a:solidFill>
              <a:ln w="12700" cap="flat">
                <a:noFill/>
                <a:miter lim="400000"/>
              </a:ln>
              <a:effectLst/>
            </c:spPr>
            <c:extLst>
              <c:ext xmlns:c16="http://schemas.microsoft.com/office/drawing/2014/chart" uri="{C3380CC4-5D6E-409C-BE32-E72D297353CC}">
                <c16:uniqueId val="{00000001-34D0-4472-B1BF-611899029B5F}"/>
              </c:ext>
            </c:extLst>
          </c:dPt>
          <c:dPt>
            <c:idx val="1"/>
            <c:bubble3D val="0"/>
            <c:spPr>
              <a:solidFill>
                <a:schemeClr val="bg1">
                  <a:lumMod val="85000"/>
                </a:schemeClr>
              </a:solidFill>
              <a:ln w="12700" cap="flat">
                <a:noFill/>
                <a:miter lim="400000"/>
              </a:ln>
              <a:effectLst/>
            </c:spPr>
            <c:extLst>
              <c:ext xmlns:c16="http://schemas.microsoft.com/office/drawing/2014/chart" uri="{C3380CC4-5D6E-409C-BE32-E72D297353CC}">
                <c16:uniqueId val="{00000003-34D0-4472-B1BF-611899029B5F}"/>
              </c:ext>
            </c:extLst>
          </c:dPt>
          <c:cat>
            <c:strRef>
              <c:f>Sheet1!$B$1:$C$1</c:f>
              <c:strCache>
                <c:ptCount val="2"/>
                <c:pt idx="0">
                  <c:v>April</c:v>
                </c:pt>
                <c:pt idx="1">
                  <c:v>May</c:v>
                </c:pt>
              </c:strCache>
            </c:strRef>
          </c:cat>
          <c:val>
            <c:numRef>
              <c:f>Sheet1!$B$2:$C$2</c:f>
              <c:numCache>
                <c:formatCode>General</c:formatCode>
                <c:ptCount val="2"/>
                <c:pt idx="0">
                  <c:v>170</c:v>
                </c:pt>
                <c:pt idx="1">
                  <c:v>76</c:v>
                </c:pt>
              </c:numCache>
            </c:numRef>
          </c:val>
          <c:extLst>
            <c:ext xmlns:c16="http://schemas.microsoft.com/office/drawing/2014/chart" uri="{C3380CC4-5D6E-409C-BE32-E72D297353CC}">
              <c16:uniqueId val="{00000004-34D0-4472-B1BF-611899029B5F}"/>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E9D5AA"/>
            </a:solidFill>
            <a:ln w="12700" cap="flat">
              <a:noFill/>
              <a:miter lim="400000"/>
            </a:ln>
            <a:effectLst/>
          </c:spPr>
          <c:dPt>
            <c:idx val="0"/>
            <c:bubble3D val="0"/>
            <c:spPr>
              <a:solidFill>
                <a:schemeClr val="bg1">
                  <a:lumMod val="85000"/>
                </a:schemeClr>
              </a:solidFill>
              <a:ln w="12700" cap="flat">
                <a:noFill/>
                <a:miter lim="400000"/>
              </a:ln>
              <a:effectLst/>
            </c:spPr>
            <c:extLst>
              <c:ext xmlns:c16="http://schemas.microsoft.com/office/drawing/2014/chart" uri="{C3380CC4-5D6E-409C-BE32-E72D297353CC}">
                <c16:uniqueId val="{00000001-4079-419C-93A4-CB88F3828EB3}"/>
              </c:ext>
            </c:extLst>
          </c:dPt>
          <c:dPt>
            <c:idx val="1"/>
            <c:bubble3D val="0"/>
            <c:spPr>
              <a:solidFill>
                <a:schemeClr val="accent2">
                  <a:lumMod val="50000"/>
                </a:schemeClr>
              </a:solidFill>
              <a:ln w="12700" cap="flat">
                <a:noFill/>
                <a:miter lim="400000"/>
              </a:ln>
              <a:effectLst/>
            </c:spPr>
            <c:extLst>
              <c:ext xmlns:c16="http://schemas.microsoft.com/office/drawing/2014/chart" uri="{C3380CC4-5D6E-409C-BE32-E72D297353CC}">
                <c16:uniqueId val="{00000003-4079-419C-93A4-CB88F3828EB3}"/>
              </c:ext>
            </c:extLst>
          </c:dPt>
          <c:cat>
            <c:strRef>
              <c:f>Sheet1!$B$1:$C$1</c:f>
              <c:strCache>
                <c:ptCount val="2"/>
                <c:pt idx="0">
                  <c:v>April</c:v>
                </c:pt>
                <c:pt idx="1">
                  <c:v>May</c:v>
                </c:pt>
              </c:strCache>
            </c:strRef>
          </c:cat>
          <c:val>
            <c:numRef>
              <c:f>Sheet1!$B$2:$C$2</c:f>
              <c:numCache>
                <c:formatCode>General</c:formatCode>
                <c:ptCount val="2"/>
                <c:pt idx="0">
                  <c:v>30</c:v>
                </c:pt>
                <c:pt idx="1">
                  <c:v>76</c:v>
                </c:pt>
              </c:numCache>
            </c:numRef>
          </c:val>
          <c:extLst>
            <c:ext xmlns:c16="http://schemas.microsoft.com/office/drawing/2014/chart" uri="{C3380CC4-5D6E-409C-BE32-E72D297353CC}">
              <c16:uniqueId val="{00000004-4079-419C-93A4-CB88F3828EB3}"/>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txPr>
    <a:bodyPr/>
    <a:lstStyle/>
    <a:p>
      <a:pPr>
        <a:defRPr lang="zh-CN"/>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bg1">
                  <a:lumMod val="65000"/>
                </a:schemeClr>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BF4-459A-AFDD-44DC45424F17}"/>
            </c:ext>
          </c:extLst>
        </c:ser>
        <c:ser>
          <c:idx val="1"/>
          <c:order val="1"/>
          <c:tx>
            <c:strRef>
              <c:f>Sheet1!$C$1</c:f>
              <c:strCache>
                <c:ptCount val="1"/>
                <c:pt idx="0">
                  <c:v>Series 2</c:v>
                </c:pt>
              </c:strCache>
            </c:strRef>
          </c:tx>
          <c:spPr>
            <a:ln w="28575" cap="rnd">
              <a:solidFill>
                <a:schemeClr val="accent2">
                  <a:lumMod val="50000"/>
                </a:schemeClr>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BF4-459A-AFDD-44DC45424F17}"/>
            </c:ext>
          </c:extLst>
        </c:ser>
        <c:ser>
          <c:idx val="2"/>
          <c:order val="2"/>
          <c:tx>
            <c:strRef>
              <c:f>Sheet1!$D$1</c:f>
              <c:strCache>
                <c:ptCount val="1"/>
                <c:pt idx="0">
                  <c:v>Series 3</c:v>
                </c:pt>
              </c:strCache>
            </c:strRef>
          </c:tx>
          <c:spPr>
            <a:ln w="28575" cap="rnd">
              <a:solidFill>
                <a:schemeClr val="accent1">
                  <a:lumMod val="50000"/>
                </a:schemeClr>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1</c:v>
                </c:pt>
                <c:pt idx="1">
                  <c:v>2</c:v>
                </c:pt>
                <c:pt idx="2">
                  <c:v>4</c:v>
                </c:pt>
                <c:pt idx="3">
                  <c:v>4</c:v>
                </c:pt>
              </c:numCache>
            </c:numRef>
          </c:val>
          <c:smooth val="0"/>
          <c:extLst>
            <c:ext xmlns:c16="http://schemas.microsoft.com/office/drawing/2014/chart" uri="{C3380CC4-5D6E-409C-BE32-E72D297353CC}">
              <c16:uniqueId val="{00000002-EBF4-459A-AFDD-44DC45424F17}"/>
            </c:ext>
          </c:extLst>
        </c:ser>
        <c:dLbls>
          <c:showLegendKey val="0"/>
          <c:showVal val="0"/>
          <c:showCatName val="0"/>
          <c:showSerName val="0"/>
          <c:showPercent val="0"/>
          <c:showBubbleSize val="0"/>
        </c:dLbls>
        <c:smooth val="0"/>
        <c:axId val="-2147034032"/>
        <c:axId val="-2147248416"/>
      </c:lineChart>
      <c:catAx>
        <c:axId val="-214703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Kanit Light" charset="0"/>
                <a:ea typeface="Kanit Light" charset="0"/>
                <a:cs typeface="Kanit Light" charset="0"/>
              </a:defRPr>
            </a:pPr>
            <a:endParaRPr lang="en-US"/>
          </a:p>
        </c:txPr>
        <c:crossAx val="-2147248416"/>
        <c:crosses val="autoZero"/>
        <c:auto val="1"/>
        <c:lblAlgn val="ctr"/>
        <c:lblOffset val="100"/>
        <c:noMultiLvlLbl val="0"/>
      </c:catAx>
      <c:valAx>
        <c:axId val="-2147248416"/>
        <c:scaling>
          <c:orientation val="minMax"/>
        </c:scaling>
        <c:delete val="0"/>
        <c:axPos val="l"/>
        <c:majorGridlines>
          <c:spPr>
            <a:ln w="9525" cap="flat" cmpd="sng" algn="ctr">
              <a:solidFill>
                <a:srgbClr val="000000">
                  <a:alpha val="10000"/>
                </a:srgb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Kanit Light" charset="0"/>
                <a:ea typeface="Kanit Light" charset="0"/>
                <a:cs typeface="Kanit Light" charset="0"/>
              </a:defRPr>
            </a:pPr>
            <a:endParaRPr lang="en-US"/>
          </a:p>
        </c:txPr>
        <c:crossAx val="-21470340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000000"/>
                </a:solidFill>
                <a:latin typeface="Kanit Light" charset="0"/>
                <a:ea typeface="Kanit Light" charset="0"/>
                <a:cs typeface="Kanit Light" charset="0"/>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000000"/>
                </a:solidFill>
                <a:latin typeface="Kanit Light" charset="0"/>
                <a:ea typeface="Kanit Light" charset="0"/>
                <a:cs typeface="Kanit Light" charset="0"/>
              </a:defRPr>
            </a:pPr>
            <a:endParaRPr lang="en-US"/>
          </a:p>
        </c:txPr>
      </c:legendEntry>
      <c:layout>
        <c:manualLayout>
          <c:xMode val="edge"/>
          <c:yMode val="edge"/>
          <c:x val="0.23522344958226901"/>
          <c:y val="0.92489671363232595"/>
          <c:w val="0.440436941998959"/>
          <c:h val="6.6464455116038199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Kanit Light" charset="0"/>
              <a:ea typeface="Kanit Light" charset="0"/>
              <a:cs typeface="Kanit Light"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overlay val="1"/>
    </c:title>
    <c:autoTitleDeleted val="0"/>
    <c:plotArea>
      <c:layout>
        <c:manualLayout>
          <c:layoutTarget val="inner"/>
          <c:xMode val="edge"/>
          <c:yMode val="edge"/>
          <c:x val="5.0000000000000001E-3"/>
          <c:y val="5.0000000000000001E-3"/>
          <c:w val="1"/>
          <c:h val="1"/>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c:spPr>
          <c:dPt>
            <c:idx val="0"/>
            <c:bubble3D val="0"/>
            <c:spPr>
              <a:solidFill>
                <a:schemeClr val="accent2">
                  <a:lumMod val="50000"/>
                </a:schemeClr>
              </a:solidFill>
              <a:ln w="12700" cap="flat">
                <a:noFill/>
                <a:miter lim="400000"/>
              </a:ln>
              <a:effectLst/>
            </c:spPr>
            <c:extLst>
              <c:ext xmlns:c16="http://schemas.microsoft.com/office/drawing/2014/chart" uri="{C3380CC4-5D6E-409C-BE32-E72D297353CC}">
                <c16:uniqueId val="{00000001-D497-472E-99EE-2E885E569F2E}"/>
              </c:ext>
            </c:extLst>
          </c:dPt>
          <c:dPt>
            <c:idx val="1"/>
            <c:bubble3D val="0"/>
            <c:spPr>
              <a:solidFill>
                <a:schemeClr val="accent1">
                  <a:lumMod val="50000"/>
                </a:schemeClr>
              </a:solidFill>
              <a:ln w="12700" cap="flat">
                <a:noFill/>
                <a:miter lim="400000"/>
              </a:ln>
              <a:effectLst/>
            </c:spPr>
            <c:extLst>
              <c:ext xmlns:c16="http://schemas.microsoft.com/office/drawing/2014/chart" uri="{C3380CC4-5D6E-409C-BE32-E72D297353CC}">
                <c16:uniqueId val="{00000003-D497-472E-99EE-2E885E569F2E}"/>
              </c:ext>
            </c:extLst>
          </c:dPt>
          <c:dPt>
            <c:idx val="2"/>
            <c:bubble3D val="0"/>
            <c:spPr>
              <a:solidFill>
                <a:schemeClr val="bg1">
                  <a:lumMod val="85000"/>
                </a:schemeClr>
              </a:solidFill>
              <a:ln w="12700" cap="flat">
                <a:noFill/>
                <a:miter lim="400000"/>
              </a:ln>
              <a:effectLst/>
            </c:spPr>
            <c:extLst>
              <c:ext xmlns:c16="http://schemas.microsoft.com/office/drawing/2014/chart" uri="{C3380CC4-5D6E-409C-BE32-E72D297353CC}">
                <c16:uniqueId val="{00000005-D497-472E-99EE-2E885E569F2E}"/>
              </c:ext>
            </c:extLst>
          </c:dPt>
          <c:cat>
            <c:strRef>
              <c:f>Sheet1!$B$1:$D$1</c:f>
              <c:strCache>
                <c:ptCount val="3"/>
                <c:pt idx="0">
                  <c:v>April</c:v>
                </c:pt>
                <c:pt idx="1">
                  <c:v>May</c:v>
                </c:pt>
                <c:pt idx="2">
                  <c:v>June</c:v>
                </c:pt>
              </c:strCache>
            </c:strRef>
          </c:cat>
          <c:val>
            <c:numRef>
              <c:f>Sheet1!$B$2:$D$2</c:f>
              <c:numCache>
                <c:formatCode>General</c:formatCode>
                <c:ptCount val="3"/>
                <c:pt idx="0">
                  <c:v>23</c:v>
                </c:pt>
                <c:pt idx="1">
                  <c:v>40</c:v>
                </c:pt>
                <c:pt idx="2">
                  <c:v>3</c:v>
                </c:pt>
              </c:numCache>
            </c:numRef>
          </c:val>
          <c:extLst>
            <c:ext xmlns:c16="http://schemas.microsoft.com/office/drawing/2014/chart" uri="{C3380CC4-5D6E-409C-BE32-E72D297353CC}">
              <c16:uniqueId val="{00000006-D497-472E-99EE-2E885E569F2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lvl="0"/>
            <a:endParaRPr lang="en-US"/>
          </a:p>
        </c:rich>
      </c:tx>
      <c:overlay val="1"/>
    </c:title>
    <c:autoTitleDeleted val="0"/>
    <c:plotArea>
      <c:layout>
        <c:manualLayout>
          <c:layoutTarget val="inner"/>
          <c:xMode val="edge"/>
          <c:yMode val="edge"/>
          <c:x val="5.0000000000000001E-3"/>
          <c:y val="5.0000000000000001E-3"/>
          <c:w val="1"/>
          <c:h val="1"/>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c:spPr>
          <c:dPt>
            <c:idx val="0"/>
            <c:bubble3D val="0"/>
            <c:spPr>
              <a:solidFill>
                <a:schemeClr val="accent1">
                  <a:lumMod val="50000"/>
                </a:schemeClr>
              </a:solidFill>
              <a:ln w="12700" cap="flat">
                <a:noFill/>
                <a:miter lim="400000"/>
              </a:ln>
              <a:effectLst/>
            </c:spPr>
            <c:extLst>
              <c:ext xmlns:c16="http://schemas.microsoft.com/office/drawing/2014/chart" uri="{C3380CC4-5D6E-409C-BE32-E72D297353CC}">
                <c16:uniqueId val="{00000001-3821-4083-ABEA-95AC366E6A82}"/>
              </c:ext>
            </c:extLst>
          </c:dPt>
          <c:dPt>
            <c:idx val="1"/>
            <c:bubble3D val="0"/>
            <c:spPr>
              <a:solidFill>
                <a:schemeClr val="accent2">
                  <a:lumMod val="50000"/>
                </a:schemeClr>
              </a:solidFill>
              <a:ln w="12700" cap="flat">
                <a:noFill/>
                <a:miter lim="400000"/>
              </a:ln>
              <a:effectLst/>
            </c:spPr>
            <c:extLst>
              <c:ext xmlns:c16="http://schemas.microsoft.com/office/drawing/2014/chart" uri="{C3380CC4-5D6E-409C-BE32-E72D297353CC}">
                <c16:uniqueId val="{00000003-3821-4083-ABEA-95AC366E6A82}"/>
              </c:ext>
            </c:extLst>
          </c:dPt>
          <c:dPt>
            <c:idx val="2"/>
            <c:bubble3D val="0"/>
            <c:spPr>
              <a:solidFill>
                <a:schemeClr val="bg1">
                  <a:lumMod val="85000"/>
                </a:schemeClr>
              </a:solidFill>
              <a:ln w="12700" cap="flat">
                <a:noFill/>
                <a:miter lim="400000"/>
              </a:ln>
              <a:effectLst/>
            </c:spPr>
            <c:extLst>
              <c:ext xmlns:c16="http://schemas.microsoft.com/office/drawing/2014/chart" uri="{C3380CC4-5D6E-409C-BE32-E72D297353CC}">
                <c16:uniqueId val="{00000005-3821-4083-ABEA-95AC366E6A82}"/>
              </c:ext>
            </c:extLst>
          </c:dPt>
          <c:cat>
            <c:strRef>
              <c:f>Sheet1!$B$1:$D$1</c:f>
              <c:strCache>
                <c:ptCount val="3"/>
                <c:pt idx="0">
                  <c:v>April</c:v>
                </c:pt>
                <c:pt idx="1">
                  <c:v>May</c:v>
                </c:pt>
                <c:pt idx="2">
                  <c:v>June</c:v>
                </c:pt>
              </c:strCache>
            </c:strRef>
          </c:cat>
          <c:val>
            <c:numRef>
              <c:f>Sheet1!$B$2:$D$2</c:f>
              <c:numCache>
                <c:formatCode>General</c:formatCode>
                <c:ptCount val="3"/>
                <c:pt idx="0">
                  <c:v>91</c:v>
                </c:pt>
                <c:pt idx="1">
                  <c:v>76</c:v>
                </c:pt>
                <c:pt idx="2">
                  <c:v>28</c:v>
                </c:pt>
              </c:numCache>
            </c:numRef>
          </c:val>
          <c:extLst>
            <c:ext xmlns:c16="http://schemas.microsoft.com/office/drawing/2014/chart" uri="{C3380CC4-5D6E-409C-BE32-E72D297353CC}">
              <c16:uniqueId val="{00000006-3821-4083-ABEA-95AC366E6A82}"/>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293E-C22D-4137-B318-8BD9944124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DBF811-5D27-4035-9AAE-462ED75BD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0675CE-C9A8-467D-80B8-E543BA42138A}"/>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5" name="Footer Placeholder 4">
            <a:extLst>
              <a:ext uri="{FF2B5EF4-FFF2-40B4-BE49-F238E27FC236}">
                <a16:creationId xmlns:a16="http://schemas.microsoft.com/office/drawing/2014/main" id="{A1D491D0-0773-4843-B637-182F306AF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11642-D908-48ED-AF15-21EDC3BB6FF5}"/>
              </a:ext>
            </a:extLst>
          </p:cNvPr>
          <p:cNvSpPr>
            <a:spLocks noGrp="1"/>
          </p:cNvSpPr>
          <p:nvPr>
            <p:ph type="sldNum" sz="quarter" idx="12"/>
          </p:nvPr>
        </p:nvSpPr>
        <p:spPr/>
        <p:txBody>
          <a:bodyPr/>
          <a:lstStyle/>
          <a:p>
            <a:fld id="{AC7FA55A-3FAE-4809-B829-5B4FD04ED371}" type="slidenum">
              <a:rPr lang="en-US" smtClean="0"/>
              <a:t>‹#›</a:t>
            </a:fld>
            <a:endParaRPr lang="en-US"/>
          </a:p>
        </p:txBody>
      </p:sp>
      <p:pic>
        <p:nvPicPr>
          <p:cNvPr id="7" name="Graphic 6">
            <a:extLst>
              <a:ext uri="{FF2B5EF4-FFF2-40B4-BE49-F238E27FC236}">
                <a16:creationId xmlns:a16="http://schemas.microsoft.com/office/drawing/2014/main" id="{251408E2-0427-417E-8718-2F3E0D5084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00" y="12700"/>
            <a:ext cx="12169422" cy="6845300"/>
          </a:xfrm>
          <a:prstGeom prst="rect">
            <a:avLst/>
          </a:prstGeom>
        </p:spPr>
      </p:pic>
      <p:pic>
        <p:nvPicPr>
          <p:cNvPr id="8" name="Graphic 7">
            <a:extLst>
              <a:ext uri="{FF2B5EF4-FFF2-40B4-BE49-F238E27FC236}">
                <a16:creationId xmlns:a16="http://schemas.microsoft.com/office/drawing/2014/main" id="{A65E83FB-12B2-442C-9B7F-32DB574CB2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83991" y="1138555"/>
            <a:ext cx="2742426" cy="5706745"/>
          </a:xfrm>
          <a:prstGeom prst="rect">
            <a:avLst/>
          </a:prstGeom>
        </p:spPr>
      </p:pic>
      <p:sp>
        <p:nvSpPr>
          <p:cNvPr id="9" name="Freeform: Shape 8">
            <a:extLst>
              <a:ext uri="{FF2B5EF4-FFF2-40B4-BE49-F238E27FC236}">
                <a16:creationId xmlns:a16="http://schemas.microsoft.com/office/drawing/2014/main" id="{E07DD114-3617-4FE1-A43B-1411E86BB0C8}"/>
              </a:ext>
            </a:extLst>
          </p:cNvPr>
          <p:cNvSpPr/>
          <p:nvPr userDrawn="1"/>
        </p:nvSpPr>
        <p:spPr>
          <a:xfrm>
            <a:off x="-1540003" y="2275204"/>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ln w="12700" cap="flat">
            <a:noFill/>
            <a:prstDash val="solid"/>
            <a:miter/>
          </a:ln>
        </p:spPr>
        <p:txBody>
          <a:bodyPr rtlCol="0" anchor="ctr"/>
          <a:lstStyle/>
          <a:p>
            <a:endParaRPr lang="en-US"/>
          </a:p>
        </p:txBody>
      </p:sp>
      <p:grpSp>
        <p:nvGrpSpPr>
          <p:cNvPr id="10" name="Graphic 8">
            <a:extLst>
              <a:ext uri="{FF2B5EF4-FFF2-40B4-BE49-F238E27FC236}">
                <a16:creationId xmlns:a16="http://schemas.microsoft.com/office/drawing/2014/main" id="{759E89FD-E58D-4C11-A572-023F1E0B7821}"/>
              </a:ext>
            </a:extLst>
          </p:cNvPr>
          <p:cNvGrpSpPr/>
          <p:nvPr userDrawn="1"/>
        </p:nvGrpSpPr>
        <p:grpSpPr>
          <a:xfrm>
            <a:off x="0" y="0"/>
            <a:ext cx="6443567" cy="2614422"/>
            <a:chOff x="0" y="0"/>
            <a:chExt cx="6443567" cy="2614422"/>
          </a:xfrm>
          <a:solidFill>
            <a:srgbClr val="000000"/>
          </a:solidFill>
        </p:grpSpPr>
        <p:sp>
          <p:nvSpPr>
            <p:cNvPr id="11" name="Freeform: Shape 10">
              <a:extLst>
                <a:ext uri="{FF2B5EF4-FFF2-40B4-BE49-F238E27FC236}">
                  <a16:creationId xmlns:a16="http://schemas.microsoft.com/office/drawing/2014/main" id="{926800F1-B38A-4BE1-BCD1-ED6E6BC067C3}"/>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BAC38A8-A665-470B-8542-DD8DDA5BA3A8}"/>
                </a:ext>
              </a:extLst>
            </p:cNvPr>
            <p:cNvSpPr/>
            <p:nvPr/>
          </p:nvSpPr>
          <p:spPr>
            <a:xfrm>
              <a:off x="6406705" y="2576322"/>
              <a:ext cx="36861" cy="38100"/>
            </a:xfrm>
            <a:custGeom>
              <a:avLst/>
              <a:gdLst>
                <a:gd name="connsiteX0" fmla="*/ 18479 w 36861"/>
                <a:gd name="connsiteY0" fmla="*/ 38100 h 38100"/>
                <a:gd name="connsiteX1" fmla="*/ 18479 w 36861"/>
                <a:gd name="connsiteY1" fmla="*/ 0 h 38100"/>
                <a:gd name="connsiteX2" fmla="*/ 18479 w 36861"/>
                <a:gd name="connsiteY2" fmla="*/ 38100 h 38100"/>
                <a:gd name="connsiteX3" fmla="*/ 18479 w 36861"/>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61" h="38100">
                  <a:moveTo>
                    <a:pt x="18479" y="38100"/>
                  </a:moveTo>
                  <a:cubicBezTo>
                    <a:pt x="42989" y="38100"/>
                    <a:pt x="42989" y="0"/>
                    <a:pt x="18479" y="0"/>
                  </a:cubicBezTo>
                  <a:cubicBezTo>
                    <a:pt x="-6160" y="0"/>
                    <a:pt x="-6160" y="38100"/>
                    <a:pt x="18479" y="38100"/>
                  </a:cubicBezTo>
                  <a:lnTo>
                    <a:pt x="18479" y="38100"/>
                  </a:lnTo>
                  <a:close/>
                </a:path>
              </a:pathLst>
            </a:custGeom>
            <a:solidFill>
              <a:srgbClr val="000000"/>
            </a:solidFill>
            <a:ln w="12700" cap="flat">
              <a:noFill/>
              <a:prstDash val="solid"/>
              <a:miter/>
            </a:ln>
          </p:spPr>
          <p:txBody>
            <a:bodyPr rtlCol="0" anchor="ctr"/>
            <a:lstStyle/>
            <a:p>
              <a:endParaRPr lang="en-US"/>
            </a:p>
          </p:txBody>
        </p:sp>
      </p:grpSp>
      <p:grpSp>
        <p:nvGrpSpPr>
          <p:cNvPr id="13" name="Graphic 8">
            <a:extLst>
              <a:ext uri="{FF2B5EF4-FFF2-40B4-BE49-F238E27FC236}">
                <a16:creationId xmlns:a16="http://schemas.microsoft.com/office/drawing/2014/main" id="{278F9ACC-AD78-485E-AE6C-1F5510E5FED8}"/>
              </a:ext>
            </a:extLst>
          </p:cNvPr>
          <p:cNvGrpSpPr/>
          <p:nvPr userDrawn="1"/>
        </p:nvGrpSpPr>
        <p:grpSpPr>
          <a:xfrm>
            <a:off x="0" y="0"/>
            <a:ext cx="6045041" cy="2346070"/>
            <a:chOff x="0" y="0"/>
            <a:chExt cx="6045041" cy="2346070"/>
          </a:xfrm>
          <a:solidFill>
            <a:srgbClr val="000000"/>
          </a:solidFill>
        </p:grpSpPr>
        <p:sp>
          <p:nvSpPr>
            <p:cNvPr id="14" name="Freeform: Shape 13">
              <a:extLst>
                <a:ext uri="{FF2B5EF4-FFF2-40B4-BE49-F238E27FC236}">
                  <a16:creationId xmlns:a16="http://schemas.microsoft.com/office/drawing/2014/main" id="{02067181-B5F7-4EAC-927C-B036C2597D7C}"/>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08A764B-AE16-476B-B6D5-3721D4FA8F97}"/>
                </a:ext>
              </a:extLst>
            </p:cNvPr>
            <p:cNvSpPr/>
            <p:nvPr/>
          </p:nvSpPr>
          <p:spPr>
            <a:xfrm>
              <a:off x="6008274" y="230797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6" name="Graphic 8">
            <a:extLst>
              <a:ext uri="{FF2B5EF4-FFF2-40B4-BE49-F238E27FC236}">
                <a16:creationId xmlns:a16="http://schemas.microsoft.com/office/drawing/2014/main" id="{42BC96C6-0979-433A-9486-A356BE5A9F09}"/>
              </a:ext>
            </a:extLst>
          </p:cNvPr>
          <p:cNvGrpSpPr/>
          <p:nvPr userDrawn="1"/>
        </p:nvGrpSpPr>
        <p:grpSpPr>
          <a:xfrm>
            <a:off x="0" y="0"/>
            <a:ext cx="6045041" cy="2346070"/>
            <a:chOff x="0" y="0"/>
            <a:chExt cx="6045041" cy="2346070"/>
          </a:xfrm>
          <a:solidFill>
            <a:srgbClr val="000000"/>
          </a:solidFill>
        </p:grpSpPr>
        <p:sp>
          <p:nvSpPr>
            <p:cNvPr id="17" name="Freeform: Shape 16">
              <a:extLst>
                <a:ext uri="{FF2B5EF4-FFF2-40B4-BE49-F238E27FC236}">
                  <a16:creationId xmlns:a16="http://schemas.microsoft.com/office/drawing/2014/main" id="{3F9D1936-2757-444D-86B6-726A95D75C87}"/>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748BEFF-D6B6-4E82-BD5B-846B750FC463}"/>
                </a:ext>
              </a:extLst>
            </p:cNvPr>
            <p:cNvSpPr/>
            <p:nvPr/>
          </p:nvSpPr>
          <p:spPr>
            <a:xfrm>
              <a:off x="6008274" y="230797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9" name="Graphic 8">
            <a:extLst>
              <a:ext uri="{FF2B5EF4-FFF2-40B4-BE49-F238E27FC236}">
                <a16:creationId xmlns:a16="http://schemas.microsoft.com/office/drawing/2014/main" id="{366BE342-A532-44BE-B011-3BFCDD279C0B}"/>
              </a:ext>
            </a:extLst>
          </p:cNvPr>
          <p:cNvGrpSpPr/>
          <p:nvPr userDrawn="1"/>
        </p:nvGrpSpPr>
        <p:grpSpPr>
          <a:xfrm>
            <a:off x="0" y="0"/>
            <a:ext cx="6847427" cy="2492501"/>
            <a:chOff x="0" y="0"/>
            <a:chExt cx="6847427" cy="2492501"/>
          </a:xfrm>
          <a:solidFill>
            <a:srgbClr val="000000"/>
          </a:solidFill>
        </p:grpSpPr>
        <p:sp>
          <p:nvSpPr>
            <p:cNvPr id="20" name="Freeform: Shape 19">
              <a:extLst>
                <a:ext uri="{FF2B5EF4-FFF2-40B4-BE49-F238E27FC236}">
                  <a16:creationId xmlns:a16="http://schemas.microsoft.com/office/drawing/2014/main" id="{772B8361-888C-4B03-BAF2-13FA873AD3B6}"/>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A93F707-4199-4119-8EBD-D85CDF627D7C}"/>
                </a:ext>
              </a:extLst>
            </p:cNvPr>
            <p:cNvSpPr/>
            <p:nvPr/>
          </p:nvSpPr>
          <p:spPr>
            <a:xfrm>
              <a:off x="6810660" y="245440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2" name="Graphic 8">
            <a:extLst>
              <a:ext uri="{FF2B5EF4-FFF2-40B4-BE49-F238E27FC236}">
                <a16:creationId xmlns:a16="http://schemas.microsoft.com/office/drawing/2014/main" id="{6D3FAAAA-F09C-4D5C-B26B-BA00818AFECC}"/>
              </a:ext>
            </a:extLst>
          </p:cNvPr>
          <p:cNvGrpSpPr/>
          <p:nvPr userDrawn="1"/>
        </p:nvGrpSpPr>
        <p:grpSpPr>
          <a:xfrm>
            <a:off x="0" y="0"/>
            <a:ext cx="6321520" cy="2402967"/>
            <a:chOff x="0" y="0"/>
            <a:chExt cx="6321520" cy="2402967"/>
          </a:xfrm>
          <a:solidFill>
            <a:srgbClr val="000000"/>
          </a:solidFill>
        </p:grpSpPr>
        <p:sp>
          <p:nvSpPr>
            <p:cNvPr id="23" name="Freeform: Shape 22">
              <a:extLst>
                <a:ext uri="{FF2B5EF4-FFF2-40B4-BE49-F238E27FC236}">
                  <a16:creationId xmlns:a16="http://schemas.microsoft.com/office/drawing/2014/main" id="{4938C391-4A29-4078-A149-9284028D5E20}"/>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0D4B4CD-670E-44A7-A846-173ABB939CE8}"/>
                </a:ext>
              </a:extLst>
            </p:cNvPr>
            <p:cNvSpPr/>
            <p:nvPr/>
          </p:nvSpPr>
          <p:spPr>
            <a:xfrm>
              <a:off x="6284753" y="236486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5" name="Graphic 8">
            <a:extLst>
              <a:ext uri="{FF2B5EF4-FFF2-40B4-BE49-F238E27FC236}">
                <a16:creationId xmlns:a16="http://schemas.microsoft.com/office/drawing/2014/main" id="{CC0EBDBE-3976-4E99-B4C2-EB6712EC1028}"/>
              </a:ext>
            </a:extLst>
          </p:cNvPr>
          <p:cNvGrpSpPr/>
          <p:nvPr userDrawn="1"/>
        </p:nvGrpSpPr>
        <p:grpSpPr>
          <a:xfrm>
            <a:off x="0" y="0"/>
            <a:ext cx="6101937" cy="2630677"/>
            <a:chOff x="0" y="0"/>
            <a:chExt cx="6101937" cy="2630677"/>
          </a:xfrm>
          <a:solidFill>
            <a:srgbClr val="000000"/>
          </a:solidFill>
        </p:grpSpPr>
        <p:sp>
          <p:nvSpPr>
            <p:cNvPr id="26" name="Freeform: Shape 25">
              <a:extLst>
                <a:ext uri="{FF2B5EF4-FFF2-40B4-BE49-F238E27FC236}">
                  <a16:creationId xmlns:a16="http://schemas.microsoft.com/office/drawing/2014/main" id="{220CE076-64B2-4C0C-8FE3-29D0C2FAF605}"/>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136FB92-FEEB-4D39-9436-5F3E8B610645}"/>
                </a:ext>
              </a:extLst>
            </p:cNvPr>
            <p:cNvSpPr/>
            <p:nvPr/>
          </p:nvSpPr>
          <p:spPr>
            <a:xfrm>
              <a:off x="6065170" y="259257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8" name="Graphic 8">
            <a:extLst>
              <a:ext uri="{FF2B5EF4-FFF2-40B4-BE49-F238E27FC236}">
                <a16:creationId xmlns:a16="http://schemas.microsoft.com/office/drawing/2014/main" id="{92492986-AC84-4F26-91BC-353DD244DAB1}"/>
              </a:ext>
            </a:extLst>
          </p:cNvPr>
          <p:cNvGrpSpPr/>
          <p:nvPr userDrawn="1"/>
        </p:nvGrpSpPr>
        <p:grpSpPr>
          <a:xfrm>
            <a:off x="0" y="0"/>
            <a:ext cx="6484207" cy="2972180"/>
            <a:chOff x="0" y="0"/>
            <a:chExt cx="6484207" cy="2972180"/>
          </a:xfrm>
          <a:solidFill>
            <a:srgbClr val="000000"/>
          </a:solidFill>
        </p:grpSpPr>
        <p:sp>
          <p:nvSpPr>
            <p:cNvPr id="29" name="Freeform: Shape 28">
              <a:extLst>
                <a:ext uri="{FF2B5EF4-FFF2-40B4-BE49-F238E27FC236}">
                  <a16:creationId xmlns:a16="http://schemas.microsoft.com/office/drawing/2014/main" id="{5A839347-4EA4-4C1D-9ABF-FF3C7A3730C4}"/>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C73511C-E745-42F8-A871-98BB7962E5C5}"/>
                </a:ext>
              </a:extLst>
            </p:cNvPr>
            <p:cNvSpPr/>
            <p:nvPr/>
          </p:nvSpPr>
          <p:spPr>
            <a:xfrm>
              <a:off x="6447393" y="293408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31" name="Graphic 8">
            <a:extLst>
              <a:ext uri="{FF2B5EF4-FFF2-40B4-BE49-F238E27FC236}">
                <a16:creationId xmlns:a16="http://schemas.microsoft.com/office/drawing/2014/main" id="{F9C1C3EC-1BE3-485D-9E3A-85F2514CFB46}"/>
              </a:ext>
            </a:extLst>
          </p:cNvPr>
          <p:cNvGrpSpPr/>
          <p:nvPr userDrawn="1"/>
        </p:nvGrpSpPr>
        <p:grpSpPr>
          <a:xfrm>
            <a:off x="0" y="0"/>
            <a:ext cx="6752431" cy="2175382"/>
            <a:chOff x="0" y="0"/>
            <a:chExt cx="6752431" cy="2175382"/>
          </a:xfrm>
          <a:solidFill>
            <a:srgbClr val="000000"/>
          </a:solidFill>
        </p:grpSpPr>
        <p:sp>
          <p:nvSpPr>
            <p:cNvPr id="32" name="Freeform: Shape 31">
              <a:extLst>
                <a:ext uri="{FF2B5EF4-FFF2-40B4-BE49-F238E27FC236}">
                  <a16:creationId xmlns:a16="http://schemas.microsoft.com/office/drawing/2014/main" id="{FB34ADF2-B634-451C-9F96-A72B7C0FA6D1}"/>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174C0B9-1857-42C5-8351-AA526BA36F57}"/>
                </a:ext>
              </a:extLst>
            </p:cNvPr>
            <p:cNvSpPr/>
            <p:nvPr/>
          </p:nvSpPr>
          <p:spPr>
            <a:xfrm>
              <a:off x="6715664" y="213728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4" name="Graphic 8">
            <a:extLst>
              <a:ext uri="{FF2B5EF4-FFF2-40B4-BE49-F238E27FC236}">
                <a16:creationId xmlns:a16="http://schemas.microsoft.com/office/drawing/2014/main" id="{DB5D1B91-9465-4390-8F84-DB658DB25961}"/>
              </a:ext>
            </a:extLst>
          </p:cNvPr>
          <p:cNvGrpSpPr/>
          <p:nvPr userDrawn="1"/>
        </p:nvGrpSpPr>
        <p:grpSpPr>
          <a:xfrm>
            <a:off x="0" y="0"/>
            <a:ext cx="6451695" cy="2159126"/>
            <a:chOff x="0" y="0"/>
            <a:chExt cx="6451695" cy="2159126"/>
          </a:xfrm>
          <a:solidFill>
            <a:srgbClr val="000000"/>
          </a:solidFill>
        </p:grpSpPr>
        <p:sp>
          <p:nvSpPr>
            <p:cNvPr id="35" name="Freeform: Shape 34">
              <a:extLst>
                <a:ext uri="{FF2B5EF4-FFF2-40B4-BE49-F238E27FC236}">
                  <a16:creationId xmlns:a16="http://schemas.microsoft.com/office/drawing/2014/main" id="{A48A80A7-2501-429E-8752-42AEDB94FF66}"/>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E86A51F-6F11-4C86-99D2-377231ACE9B0}"/>
                </a:ext>
              </a:extLst>
            </p:cNvPr>
            <p:cNvSpPr/>
            <p:nvPr/>
          </p:nvSpPr>
          <p:spPr>
            <a:xfrm>
              <a:off x="6414881" y="212102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37" name="Graphic 8">
            <a:extLst>
              <a:ext uri="{FF2B5EF4-FFF2-40B4-BE49-F238E27FC236}">
                <a16:creationId xmlns:a16="http://schemas.microsoft.com/office/drawing/2014/main" id="{C75EB288-5074-476C-80DF-4A4DBE750439}"/>
              </a:ext>
            </a:extLst>
          </p:cNvPr>
          <p:cNvGrpSpPr/>
          <p:nvPr userDrawn="1"/>
        </p:nvGrpSpPr>
        <p:grpSpPr>
          <a:xfrm>
            <a:off x="0" y="0"/>
            <a:ext cx="6565487" cy="2346070"/>
            <a:chOff x="0" y="0"/>
            <a:chExt cx="6565487" cy="2346070"/>
          </a:xfrm>
          <a:solidFill>
            <a:srgbClr val="000000"/>
          </a:solidFill>
        </p:grpSpPr>
        <p:sp>
          <p:nvSpPr>
            <p:cNvPr id="38" name="Freeform: Shape 37">
              <a:extLst>
                <a:ext uri="{FF2B5EF4-FFF2-40B4-BE49-F238E27FC236}">
                  <a16:creationId xmlns:a16="http://schemas.microsoft.com/office/drawing/2014/main" id="{B63E51DF-CCA9-4E7F-8A13-BA7922E85CB8}"/>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51585DF-ABDB-4FFD-ABFF-265A658162A9}"/>
                </a:ext>
              </a:extLst>
            </p:cNvPr>
            <p:cNvSpPr/>
            <p:nvPr/>
          </p:nvSpPr>
          <p:spPr>
            <a:xfrm>
              <a:off x="6528721" y="230797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40" name="Graphic 8">
            <a:extLst>
              <a:ext uri="{FF2B5EF4-FFF2-40B4-BE49-F238E27FC236}">
                <a16:creationId xmlns:a16="http://schemas.microsoft.com/office/drawing/2014/main" id="{1C9C07AB-91F5-43AC-86EC-31E6999D81D4}"/>
              </a:ext>
            </a:extLst>
          </p:cNvPr>
          <p:cNvGrpSpPr/>
          <p:nvPr userDrawn="1"/>
        </p:nvGrpSpPr>
        <p:grpSpPr>
          <a:xfrm>
            <a:off x="0" y="0"/>
            <a:ext cx="6807803" cy="2818764"/>
            <a:chOff x="0" y="0"/>
            <a:chExt cx="6807803" cy="2818764"/>
          </a:xfrm>
          <a:solidFill>
            <a:srgbClr val="000000"/>
          </a:solidFill>
        </p:grpSpPr>
        <p:sp>
          <p:nvSpPr>
            <p:cNvPr id="41" name="Freeform: Shape 40">
              <a:extLst>
                <a:ext uri="{FF2B5EF4-FFF2-40B4-BE49-F238E27FC236}">
                  <a16:creationId xmlns:a16="http://schemas.microsoft.com/office/drawing/2014/main" id="{9A29B3B6-B0D9-4C9F-8287-72C546F8A60D}"/>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E36D4C4-210E-4966-8F1F-F88CAFD45711}"/>
                </a:ext>
              </a:extLst>
            </p:cNvPr>
            <p:cNvSpPr/>
            <p:nvPr/>
          </p:nvSpPr>
          <p:spPr>
            <a:xfrm>
              <a:off x="6771036" y="278066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43" name="Graphic 8">
            <a:extLst>
              <a:ext uri="{FF2B5EF4-FFF2-40B4-BE49-F238E27FC236}">
                <a16:creationId xmlns:a16="http://schemas.microsoft.com/office/drawing/2014/main" id="{E85D25E1-7415-4E77-9942-C4453A6C48E2}"/>
              </a:ext>
            </a:extLst>
          </p:cNvPr>
          <p:cNvGrpSpPr/>
          <p:nvPr userDrawn="1"/>
        </p:nvGrpSpPr>
        <p:grpSpPr>
          <a:xfrm>
            <a:off x="0" y="0"/>
            <a:ext cx="5815171" cy="2552064"/>
            <a:chOff x="0" y="0"/>
            <a:chExt cx="5815171" cy="2552064"/>
          </a:xfrm>
          <a:solidFill>
            <a:srgbClr val="000000"/>
          </a:solidFill>
        </p:grpSpPr>
        <p:sp>
          <p:nvSpPr>
            <p:cNvPr id="44" name="Freeform: Shape 43">
              <a:extLst>
                <a:ext uri="{FF2B5EF4-FFF2-40B4-BE49-F238E27FC236}">
                  <a16:creationId xmlns:a16="http://schemas.microsoft.com/office/drawing/2014/main" id="{E2B97428-99BC-4A41-8C5B-2433AC29441C}"/>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B598A16-C2AE-4B07-B6D0-61CA1F590C8A}"/>
                </a:ext>
              </a:extLst>
            </p:cNvPr>
            <p:cNvSpPr/>
            <p:nvPr/>
          </p:nvSpPr>
          <p:spPr>
            <a:xfrm>
              <a:off x="5778404" y="251396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46" name="Graphic 8">
            <a:extLst>
              <a:ext uri="{FF2B5EF4-FFF2-40B4-BE49-F238E27FC236}">
                <a16:creationId xmlns:a16="http://schemas.microsoft.com/office/drawing/2014/main" id="{072373F0-E3CD-4D27-84E0-32C8954ECF96}"/>
              </a:ext>
            </a:extLst>
          </p:cNvPr>
          <p:cNvGrpSpPr/>
          <p:nvPr userDrawn="1"/>
        </p:nvGrpSpPr>
        <p:grpSpPr>
          <a:xfrm>
            <a:off x="0" y="0"/>
            <a:ext cx="6016847" cy="1987042"/>
            <a:chOff x="0" y="0"/>
            <a:chExt cx="6016847" cy="1987042"/>
          </a:xfrm>
          <a:solidFill>
            <a:srgbClr val="000000"/>
          </a:solidFill>
        </p:grpSpPr>
        <p:sp>
          <p:nvSpPr>
            <p:cNvPr id="47" name="Freeform: Shape 46">
              <a:extLst>
                <a:ext uri="{FF2B5EF4-FFF2-40B4-BE49-F238E27FC236}">
                  <a16:creationId xmlns:a16="http://schemas.microsoft.com/office/drawing/2014/main" id="{A7932270-84B4-4576-A96C-10F3661B5FA1}"/>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644D036-4792-4A29-8BF2-76994AED8CA3}"/>
                </a:ext>
              </a:extLst>
            </p:cNvPr>
            <p:cNvSpPr/>
            <p:nvPr/>
          </p:nvSpPr>
          <p:spPr>
            <a:xfrm>
              <a:off x="5980080" y="194894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49" name="Graphic 8">
            <a:extLst>
              <a:ext uri="{FF2B5EF4-FFF2-40B4-BE49-F238E27FC236}">
                <a16:creationId xmlns:a16="http://schemas.microsoft.com/office/drawing/2014/main" id="{B932CD76-B1E1-4174-8FD7-A4538BE6F900}"/>
              </a:ext>
            </a:extLst>
          </p:cNvPr>
          <p:cNvGrpSpPr/>
          <p:nvPr userDrawn="1"/>
        </p:nvGrpSpPr>
        <p:grpSpPr>
          <a:xfrm>
            <a:off x="0" y="0"/>
            <a:ext cx="6510115" cy="1885442"/>
            <a:chOff x="0" y="0"/>
            <a:chExt cx="6510115" cy="1885442"/>
          </a:xfrm>
          <a:solidFill>
            <a:srgbClr val="000000"/>
          </a:solidFill>
        </p:grpSpPr>
        <p:sp>
          <p:nvSpPr>
            <p:cNvPr id="50" name="Freeform: Shape 49">
              <a:extLst>
                <a:ext uri="{FF2B5EF4-FFF2-40B4-BE49-F238E27FC236}">
                  <a16:creationId xmlns:a16="http://schemas.microsoft.com/office/drawing/2014/main" id="{A2772A87-6D63-4969-9B8E-1A08C04BE66E}"/>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3BE31BF-D7E9-4C1E-AC9B-FEF15A1363C2}"/>
                </a:ext>
              </a:extLst>
            </p:cNvPr>
            <p:cNvSpPr/>
            <p:nvPr/>
          </p:nvSpPr>
          <p:spPr>
            <a:xfrm>
              <a:off x="6473348" y="184734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B8CE2D87-6E7F-4D4A-AE94-3670724AE770}"/>
              </a:ext>
            </a:extLst>
          </p:cNvPr>
          <p:cNvSpPr/>
          <p:nvPr userDrawn="1"/>
        </p:nvSpPr>
        <p:spPr>
          <a:xfrm>
            <a:off x="1960117" y="1511681"/>
            <a:ext cx="186944" cy="186944"/>
          </a:xfrm>
          <a:custGeom>
            <a:avLst/>
            <a:gdLst>
              <a:gd name="connsiteX0" fmla="*/ 186944 w 186944"/>
              <a:gd name="connsiteY0" fmla="*/ 93472 h 186944"/>
              <a:gd name="connsiteX1" fmla="*/ 93472 w 186944"/>
              <a:gd name="connsiteY1" fmla="*/ 186944 h 186944"/>
              <a:gd name="connsiteX2" fmla="*/ 0 w 186944"/>
              <a:gd name="connsiteY2" fmla="*/ 93472 h 186944"/>
              <a:gd name="connsiteX3" fmla="*/ 93472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5" y="186944"/>
                  <a:pt x="93472" y="186944"/>
                </a:cubicBezTo>
                <a:cubicBezTo>
                  <a:pt x="41849" y="186944"/>
                  <a:pt x="0" y="145095"/>
                  <a:pt x="0" y="93472"/>
                </a:cubicBezTo>
                <a:cubicBezTo>
                  <a:pt x="0" y="41849"/>
                  <a:pt x="41849" y="0"/>
                  <a:pt x="93472" y="0"/>
                </a:cubicBezTo>
                <a:cubicBezTo>
                  <a:pt x="145095" y="0"/>
                  <a:pt x="186944" y="41849"/>
                  <a:pt x="186944" y="93472"/>
                </a:cubicBezTo>
                <a:close/>
              </a:path>
            </a:pathLst>
          </a:custGeom>
          <a:solidFill>
            <a:srgbClr val="000000"/>
          </a:solidFill>
          <a:ln w="1270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B617A06-0B01-4CC9-9A3F-8F61CC0E0C46}"/>
              </a:ext>
            </a:extLst>
          </p:cNvPr>
          <p:cNvSpPr/>
          <p:nvPr userDrawn="1"/>
        </p:nvSpPr>
        <p:spPr>
          <a:xfrm>
            <a:off x="10649077" y="5610733"/>
            <a:ext cx="186944" cy="186944"/>
          </a:xfrm>
          <a:custGeom>
            <a:avLst/>
            <a:gdLst>
              <a:gd name="connsiteX0" fmla="*/ 186944 w 186944"/>
              <a:gd name="connsiteY0" fmla="*/ 93472 h 186944"/>
              <a:gd name="connsiteX1" fmla="*/ 93472 w 186944"/>
              <a:gd name="connsiteY1" fmla="*/ 186944 h 186944"/>
              <a:gd name="connsiteX2" fmla="*/ 0 w 186944"/>
              <a:gd name="connsiteY2" fmla="*/ 93472 h 186944"/>
              <a:gd name="connsiteX3" fmla="*/ 93472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5" y="186944"/>
                  <a:pt x="93472" y="186944"/>
                </a:cubicBezTo>
                <a:cubicBezTo>
                  <a:pt x="41849" y="186944"/>
                  <a:pt x="0" y="145095"/>
                  <a:pt x="0" y="93472"/>
                </a:cubicBezTo>
                <a:cubicBezTo>
                  <a:pt x="0" y="41849"/>
                  <a:pt x="41849" y="0"/>
                  <a:pt x="93472" y="0"/>
                </a:cubicBezTo>
                <a:cubicBezTo>
                  <a:pt x="145095" y="0"/>
                  <a:pt x="186944" y="41849"/>
                  <a:pt x="186944" y="93472"/>
                </a:cubicBezTo>
                <a:close/>
              </a:path>
            </a:pathLst>
          </a:custGeom>
          <a:solidFill>
            <a:srgbClr val="000000"/>
          </a:solidFill>
          <a:ln w="1270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82C32B9-656D-4AE4-B72C-5F4D60B2C115}"/>
              </a:ext>
            </a:extLst>
          </p:cNvPr>
          <p:cNvSpPr/>
          <p:nvPr userDrawn="1"/>
        </p:nvSpPr>
        <p:spPr>
          <a:xfrm>
            <a:off x="8841867" y="4583557"/>
            <a:ext cx="1807082" cy="1384680"/>
          </a:xfrm>
          <a:custGeom>
            <a:avLst/>
            <a:gdLst>
              <a:gd name="connsiteX0" fmla="*/ 0 w 1807082"/>
              <a:gd name="connsiteY0" fmla="*/ 1384681 h 1384680"/>
              <a:gd name="connsiteX1" fmla="*/ 1074547 w 1807082"/>
              <a:gd name="connsiteY1" fmla="*/ 671195 h 1384680"/>
              <a:gd name="connsiteX2" fmla="*/ 1316863 w 1807082"/>
              <a:gd name="connsiteY2" fmla="*/ 364871 h 1384680"/>
              <a:gd name="connsiteX3" fmla="*/ 1807083 w 1807082"/>
              <a:gd name="connsiteY3" fmla="*/ 0 h 1384680"/>
            </a:gdLst>
            <a:ahLst/>
            <a:cxnLst>
              <a:cxn ang="0">
                <a:pos x="connsiteX0" y="connsiteY0"/>
              </a:cxn>
              <a:cxn ang="0">
                <a:pos x="connsiteX1" y="connsiteY1"/>
              </a:cxn>
              <a:cxn ang="0">
                <a:pos x="connsiteX2" y="connsiteY2"/>
              </a:cxn>
              <a:cxn ang="0">
                <a:pos x="connsiteX3" y="connsiteY3"/>
              </a:cxn>
            </a:cxnLst>
            <a:rect l="l" t="t" r="r" b="b"/>
            <a:pathLst>
              <a:path w="1807082" h="1384680">
                <a:moveTo>
                  <a:pt x="0" y="1384681"/>
                </a:moveTo>
                <a:cubicBezTo>
                  <a:pt x="250317" y="1030097"/>
                  <a:pt x="770509" y="980948"/>
                  <a:pt x="1074547" y="671195"/>
                </a:cubicBezTo>
                <a:cubicBezTo>
                  <a:pt x="1165860" y="578231"/>
                  <a:pt x="1233805" y="465201"/>
                  <a:pt x="1316863" y="364871"/>
                </a:cubicBezTo>
                <a:cubicBezTo>
                  <a:pt x="1448054" y="206502"/>
                  <a:pt x="1617726" y="80137"/>
                  <a:pt x="1807083" y="0"/>
                </a:cubicBezTo>
              </a:path>
            </a:pathLst>
          </a:custGeom>
          <a:noFill/>
          <a:ln w="12700" cap="flat">
            <a:solidFill>
              <a:srgbClr val="000000"/>
            </a:solidFill>
            <a:prstDash val="solid"/>
            <a:miter/>
          </a:ln>
        </p:spPr>
        <p:txBody>
          <a:bodyPr rtlCol="0" anchor="ctr"/>
          <a:lstStyle/>
          <a:p>
            <a:endParaRPr lang="en-US"/>
          </a:p>
        </p:txBody>
      </p:sp>
      <p:pic>
        <p:nvPicPr>
          <p:cNvPr id="56" name="Picture 55">
            <a:extLst>
              <a:ext uri="{FF2B5EF4-FFF2-40B4-BE49-F238E27FC236}">
                <a16:creationId xmlns:a16="http://schemas.microsoft.com/office/drawing/2014/main" id="{95F1F2DD-59C3-4FB1-8A6F-4F315FCBEB9F}"/>
              </a:ext>
            </a:extLst>
          </p:cNvPr>
          <p:cNvPicPr>
            <a:picLocks noChangeAspect="1"/>
          </p:cNvPicPr>
          <p:nvPr userDrawn="1"/>
        </p:nvPicPr>
        <p:blipFill>
          <a:blip r:embed="rId6"/>
          <a:stretch>
            <a:fillRect/>
          </a:stretch>
        </p:blipFill>
        <p:spPr>
          <a:xfrm>
            <a:off x="813131" y="-1828800"/>
            <a:ext cx="4394199" cy="3505200"/>
          </a:xfrm>
          <a:custGeom>
            <a:avLst/>
            <a:gdLst>
              <a:gd name="connsiteX0" fmla="*/ 64 w 2865782"/>
              <a:gd name="connsiteY0" fmla="*/ 0 h 2286000"/>
              <a:gd name="connsiteX1" fmla="*/ 2865847 w 2865782"/>
              <a:gd name="connsiteY1" fmla="*/ 0 h 2286000"/>
              <a:gd name="connsiteX2" fmla="*/ 2865847 w 2865782"/>
              <a:gd name="connsiteY2" fmla="*/ 2286000 h 2286000"/>
              <a:gd name="connsiteX3" fmla="*/ 64 w 28657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865782" h="2286000">
                <a:moveTo>
                  <a:pt x="64" y="0"/>
                </a:moveTo>
                <a:lnTo>
                  <a:pt x="2865847" y="0"/>
                </a:lnTo>
                <a:lnTo>
                  <a:pt x="2865847" y="2286000"/>
                </a:lnTo>
                <a:lnTo>
                  <a:pt x="64" y="2286000"/>
                </a:lnTo>
                <a:close/>
              </a:path>
            </a:pathLst>
          </a:custGeom>
        </p:spPr>
      </p:pic>
      <p:pic>
        <p:nvPicPr>
          <p:cNvPr id="57" name="Picture 56">
            <a:extLst>
              <a:ext uri="{FF2B5EF4-FFF2-40B4-BE49-F238E27FC236}">
                <a16:creationId xmlns:a16="http://schemas.microsoft.com/office/drawing/2014/main" id="{65DCEE9A-7702-4224-8F5E-464D19DBA75C}"/>
              </a:ext>
            </a:extLst>
          </p:cNvPr>
          <p:cNvPicPr>
            <a:picLocks noChangeAspect="1"/>
          </p:cNvPicPr>
          <p:nvPr userDrawn="1"/>
        </p:nvPicPr>
        <p:blipFill>
          <a:blip r:embed="rId7"/>
          <a:stretch>
            <a:fillRect/>
          </a:stretch>
        </p:blipFill>
        <p:spPr>
          <a:xfrm>
            <a:off x="2329157" y="4517202"/>
            <a:ext cx="2638378" cy="3944883"/>
          </a:xfrm>
          <a:custGeom>
            <a:avLst/>
            <a:gdLst>
              <a:gd name="connsiteX0" fmla="*/ 448 w 2638378"/>
              <a:gd name="connsiteY0" fmla="*/ 0 h 3944883"/>
              <a:gd name="connsiteX1" fmla="*/ 2638827 w 2638378"/>
              <a:gd name="connsiteY1" fmla="*/ 0 h 3944883"/>
              <a:gd name="connsiteX2" fmla="*/ 2638827 w 2638378"/>
              <a:gd name="connsiteY2" fmla="*/ 3944883 h 3944883"/>
              <a:gd name="connsiteX3" fmla="*/ 448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48" y="0"/>
                </a:moveTo>
                <a:lnTo>
                  <a:pt x="2638827" y="0"/>
                </a:lnTo>
                <a:lnTo>
                  <a:pt x="2638827" y="3944883"/>
                </a:lnTo>
                <a:lnTo>
                  <a:pt x="448" y="3944883"/>
                </a:lnTo>
                <a:close/>
              </a:path>
            </a:pathLst>
          </a:custGeom>
        </p:spPr>
      </p:pic>
      <p:pic>
        <p:nvPicPr>
          <p:cNvPr id="58" name="Picture 57">
            <a:extLst>
              <a:ext uri="{FF2B5EF4-FFF2-40B4-BE49-F238E27FC236}">
                <a16:creationId xmlns:a16="http://schemas.microsoft.com/office/drawing/2014/main" id="{6962C9EA-C77F-48B5-8B65-CACAF3AAE9A8}"/>
              </a:ext>
            </a:extLst>
          </p:cNvPr>
          <p:cNvPicPr>
            <a:picLocks noChangeAspect="1"/>
          </p:cNvPicPr>
          <p:nvPr userDrawn="1"/>
        </p:nvPicPr>
        <p:blipFill>
          <a:blip r:embed="rId7"/>
          <a:stretch>
            <a:fillRect/>
          </a:stretch>
        </p:blipFill>
        <p:spPr>
          <a:xfrm flipV="1">
            <a:off x="10742549" y="-1972442"/>
            <a:ext cx="2638378" cy="3944883"/>
          </a:xfrm>
          <a:custGeom>
            <a:avLst/>
            <a:gdLst>
              <a:gd name="connsiteX0" fmla="*/ 448 w 2638378"/>
              <a:gd name="connsiteY0" fmla="*/ 0 h 3944883"/>
              <a:gd name="connsiteX1" fmla="*/ 2638827 w 2638378"/>
              <a:gd name="connsiteY1" fmla="*/ 0 h 3944883"/>
              <a:gd name="connsiteX2" fmla="*/ 2638827 w 2638378"/>
              <a:gd name="connsiteY2" fmla="*/ 3944883 h 3944883"/>
              <a:gd name="connsiteX3" fmla="*/ 448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48" y="0"/>
                </a:moveTo>
                <a:lnTo>
                  <a:pt x="2638827" y="0"/>
                </a:lnTo>
                <a:lnTo>
                  <a:pt x="2638827" y="3944883"/>
                </a:lnTo>
                <a:lnTo>
                  <a:pt x="448" y="3944883"/>
                </a:lnTo>
                <a:close/>
              </a:path>
            </a:pathLst>
          </a:custGeom>
        </p:spPr>
      </p:pic>
    </p:spTree>
    <p:extLst>
      <p:ext uri="{BB962C8B-B14F-4D97-AF65-F5344CB8AC3E}">
        <p14:creationId xmlns:p14="http://schemas.microsoft.com/office/powerpoint/2010/main" val="417440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D9A132-BAFC-448B-8901-9FCDCDF4BA66}"/>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3" name="Footer Placeholder 2">
            <a:extLst>
              <a:ext uri="{FF2B5EF4-FFF2-40B4-BE49-F238E27FC236}">
                <a16:creationId xmlns:a16="http://schemas.microsoft.com/office/drawing/2014/main" id="{32C2770A-C52B-40DB-A44A-CCDD0EC1FE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FB06E8-A987-4F10-A51A-DFF706F532A0}"/>
              </a:ext>
            </a:extLst>
          </p:cNvPr>
          <p:cNvSpPr>
            <a:spLocks noGrp="1"/>
          </p:cNvSpPr>
          <p:nvPr>
            <p:ph type="sldNum" sz="quarter" idx="12"/>
          </p:nvPr>
        </p:nvSpPr>
        <p:spPr/>
        <p:txBody>
          <a:bodyPr/>
          <a:lstStyle/>
          <a:p>
            <a:fld id="{AC7FA55A-3FAE-4809-B829-5B4FD04ED371}" type="slidenum">
              <a:rPr lang="en-US" smtClean="0"/>
              <a:t>‹#›</a:t>
            </a:fld>
            <a:endParaRPr lang="en-US"/>
          </a:p>
        </p:txBody>
      </p:sp>
      <p:pic>
        <p:nvPicPr>
          <p:cNvPr id="5" name="Picture 4">
            <a:extLst>
              <a:ext uri="{FF2B5EF4-FFF2-40B4-BE49-F238E27FC236}">
                <a16:creationId xmlns:a16="http://schemas.microsoft.com/office/drawing/2014/main" id="{3BB68CD6-AF46-4DC7-89C8-A3ACA0C3219E}"/>
              </a:ext>
            </a:extLst>
          </p:cNvPr>
          <p:cNvPicPr>
            <a:picLocks noChangeAspect="1"/>
          </p:cNvPicPr>
          <p:nvPr userDrawn="1"/>
        </p:nvPicPr>
        <p:blipFill>
          <a:blip r:embed="rId2"/>
          <a:stretch>
            <a:fillRect/>
          </a:stretch>
        </p:blipFill>
        <p:spPr>
          <a:xfrm>
            <a:off x="8450232" y="4520084"/>
            <a:ext cx="3971039" cy="2600840"/>
          </a:xfrm>
          <a:custGeom>
            <a:avLst/>
            <a:gdLst>
              <a:gd name="connsiteX0" fmla="*/ 666 w 3971039"/>
              <a:gd name="connsiteY0" fmla="*/ 377 h 2600840"/>
              <a:gd name="connsiteX1" fmla="*/ 3971706 w 3971039"/>
              <a:gd name="connsiteY1" fmla="*/ 377 h 2600840"/>
              <a:gd name="connsiteX2" fmla="*/ 3971706 w 3971039"/>
              <a:gd name="connsiteY2" fmla="*/ 2601218 h 2600840"/>
              <a:gd name="connsiteX3" fmla="*/ 666 w 3971039"/>
              <a:gd name="connsiteY3" fmla="*/ 2601218 h 2600840"/>
            </a:gdLst>
            <a:ahLst/>
            <a:cxnLst>
              <a:cxn ang="0">
                <a:pos x="connsiteX0" y="connsiteY0"/>
              </a:cxn>
              <a:cxn ang="0">
                <a:pos x="connsiteX1" y="connsiteY1"/>
              </a:cxn>
              <a:cxn ang="0">
                <a:pos x="connsiteX2" y="connsiteY2"/>
              </a:cxn>
              <a:cxn ang="0">
                <a:pos x="connsiteX3" y="connsiteY3"/>
              </a:cxn>
            </a:cxnLst>
            <a:rect l="l" t="t" r="r" b="b"/>
            <a:pathLst>
              <a:path w="3971039" h="2600840">
                <a:moveTo>
                  <a:pt x="666" y="377"/>
                </a:moveTo>
                <a:lnTo>
                  <a:pt x="3971706" y="377"/>
                </a:lnTo>
                <a:lnTo>
                  <a:pt x="3971706" y="2601218"/>
                </a:lnTo>
                <a:lnTo>
                  <a:pt x="666" y="2601218"/>
                </a:lnTo>
                <a:close/>
              </a:path>
            </a:pathLst>
          </a:custGeom>
        </p:spPr>
      </p:pic>
      <p:pic>
        <p:nvPicPr>
          <p:cNvPr id="6" name="Picture 5">
            <a:extLst>
              <a:ext uri="{FF2B5EF4-FFF2-40B4-BE49-F238E27FC236}">
                <a16:creationId xmlns:a16="http://schemas.microsoft.com/office/drawing/2014/main" id="{F937FC8E-9D49-4D7B-A163-3898E3DA04C4}"/>
              </a:ext>
            </a:extLst>
          </p:cNvPr>
          <p:cNvPicPr>
            <a:picLocks noChangeAspect="1"/>
          </p:cNvPicPr>
          <p:nvPr userDrawn="1"/>
        </p:nvPicPr>
        <p:blipFill>
          <a:blip r:embed="rId3"/>
          <a:stretch>
            <a:fillRect/>
          </a:stretch>
        </p:blipFill>
        <p:spPr>
          <a:xfrm>
            <a:off x="4627371" y="-350489"/>
            <a:ext cx="3945665" cy="2600840"/>
          </a:xfrm>
          <a:custGeom>
            <a:avLst/>
            <a:gdLst>
              <a:gd name="connsiteX0" fmla="*/ 287 w 3945665"/>
              <a:gd name="connsiteY0" fmla="*/ 0 h 2600840"/>
              <a:gd name="connsiteX1" fmla="*/ 3945953 w 3945665"/>
              <a:gd name="connsiteY1" fmla="*/ 0 h 2600840"/>
              <a:gd name="connsiteX2" fmla="*/ 3945953 w 3945665"/>
              <a:gd name="connsiteY2" fmla="*/ 2600841 h 2600840"/>
              <a:gd name="connsiteX3" fmla="*/ 287 w 3945665"/>
              <a:gd name="connsiteY3" fmla="*/ 2600841 h 2600840"/>
            </a:gdLst>
            <a:ahLst/>
            <a:cxnLst>
              <a:cxn ang="0">
                <a:pos x="connsiteX0" y="connsiteY0"/>
              </a:cxn>
              <a:cxn ang="0">
                <a:pos x="connsiteX1" y="connsiteY1"/>
              </a:cxn>
              <a:cxn ang="0">
                <a:pos x="connsiteX2" y="connsiteY2"/>
              </a:cxn>
              <a:cxn ang="0">
                <a:pos x="connsiteX3" y="connsiteY3"/>
              </a:cxn>
            </a:cxnLst>
            <a:rect l="l" t="t" r="r" b="b"/>
            <a:pathLst>
              <a:path w="3945665" h="2600840">
                <a:moveTo>
                  <a:pt x="287" y="0"/>
                </a:moveTo>
                <a:lnTo>
                  <a:pt x="3945953" y="0"/>
                </a:lnTo>
                <a:lnTo>
                  <a:pt x="3945953" y="2600841"/>
                </a:lnTo>
                <a:lnTo>
                  <a:pt x="287" y="2600841"/>
                </a:lnTo>
                <a:close/>
              </a:path>
            </a:pathLst>
          </a:custGeom>
        </p:spPr>
      </p:pic>
    </p:spTree>
    <p:extLst>
      <p:ext uri="{BB962C8B-B14F-4D97-AF65-F5344CB8AC3E}">
        <p14:creationId xmlns:p14="http://schemas.microsoft.com/office/powerpoint/2010/main" val="4286246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ED784A0-5458-41D2-8A6B-3EC39BFBDCB9}"/>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4" name="Footer Placeholder 3">
            <a:extLst>
              <a:ext uri="{FF2B5EF4-FFF2-40B4-BE49-F238E27FC236}">
                <a16:creationId xmlns:a16="http://schemas.microsoft.com/office/drawing/2014/main" id="{B50FBBF5-ED74-4DF9-A99C-229E712F5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8AA560-4C08-40B5-AFD5-DA73D504E9BB}"/>
              </a:ext>
            </a:extLst>
          </p:cNvPr>
          <p:cNvSpPr>
            <a:spLocks noGrp="1"/>
          </p:cNvSpPr>
          <p:nvPr>
            <p:ph type="sldNum" sz="quarter" idx="12"/>
          </p:nvPr>
        </p:nvSpPr>
        <p:spPr/>
        <p:txBody>
          <a:bodyPr/>
          <a:lstStyle/>
          <a:p>
            <a:fld id="{AC7FA55A-3FAE-4809-B829-5B4FD04ED371}" type="slidenum">
              <a:rPr lang="en-US" smtClean="0"/>
              <a:t>‹#›</a:t>
            </a:fld>
            <a:endParaRPr lang="en-US"/>
          </a:p>
        </p:txBody>
      </p:sp>
      <p:pic>
        <p:nvPicPr>
          <p:cNvPr id="6" name="Graphic 5">
            <a:extLst>
              <a:ext uri="{FF2B5EF4-FFF2-40B4-BE49-F238E27FC236}">
                <a16:creationId xmlns:a16="http://schemas.microsoft.com/office/drawing/2014/main" id="{EEEE3E3D-C10B-45F0-A834-F5337405A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00" y="12572"/>
            <a:ext cx="12179300" cy="6858000"/>
          </a:xfrm>
          <a:prstGeom prst="rect">
            <a:avLst/>
          </a:prstGeom>
        </p:spPr>
      </p:pic>
    </p:spTree>
    <p:extLst>
      <p:ext uri="{BB962C8B-B14F-4D97-AF65-F5344CB8AC3E}">
        <p14:creationId xmlns:p14="http://schemas.microsoft.com/office/powerpoint/2010/main" val="3259494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8DA0A87-73F4-4417-AFF9-5839AB9768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432"/>
            <a:ext cx="12206706" cy="6873432"/>
          </a:xfrm>
          <a:prstGeom prst="rect">
            <a:avLst/>
          </a:prstGeom>
        </p:spPr>
      </p:pic>
      <p:pic>
        <p:nvPicPr>
          <p:cNvPr id="7" name="Picture 6">
            <a:extLst>
              <a:ext uri="{FF2B5EF4-FFF2-40B4-BE49-F238E27FC236}">
                <a16:creationId xmlns:a16="http://schemas.microsoft.com/office/drawing/2014/main" id="{599EF9FC-0EA7-4EE7-B107-33E2876DB700}"/>
              </a:ext>
            </a:extLst>
          </p:cNvPr>
          <p:cNvPicPr>
            <a:picLocks noChangeAspect="1"/>
          </p:cNvPicPr>
          <p:nvPr userDrawn="1"/>
        </p:nvPicPr>
        <p:blipFill>
          <a:blip r:embed="rId4"/>
          <a:stretch>
            <a:fillRect/>
          </a:stretch>
        </p:blipFill>
        <p:spPr>
          <a:xfrm>
            <a:off x="341216" y="365506"/>
            <a:ext cx="11557000" cy="6311900"/>
          </a:xfrm>
          <a:custGeom>
            <a:avLst/>
            <a:gdLst>
              <a:gd name="connsiteX0" fmla="*/ 24 w 11557000"/>
              <a:gd name="connsiteY0" fmla="*/ 23 h 6311900"/>
              <a:gd name="connsiteX1" fmla="*/ 11557024 w 11557000"/>
              <a:gd name="connsiteY1" fmla="*/ 23 h 6311900"/>
              <a:gd name="connsiteX2" fmla="*/ 11557024 w 11557000"/>
              <a:gd name="connsiteY2" fmla="*/ 6311923 h 6311900"/>
              <a:gd name="connsiteX3" fmla="*/ 24 w 11557000"/>
              <a:gd name="connsiteY3" fmla="*/ 6311923 h 6311900"/>
            </a:gdLst>
            <a:ahLst/>
            <a:cxnLst>
              <a:cxn ang="0">
                <a:pos x="connsiteX0" y="connsiteY0"/>
              </a:cxn>
              <a:cxn ang="0">
                <a:pos x="connsiteX1" y="connsiteY1"/>
              </a:cxn>
              <a:cxn ang="0">
                <a:pos x="connsiteX2" y="connsiteY2"/>
              </a:cxn>
              <a:cxn ang="0">
                <a:pos x="connsiteX3" y="connsiteY3"/>
              </a:cxn>
            </a:cxnLst>
            <a:rect l="l" t="t" r="r" b="b"/>
            <a:pathLst>
              <a:path w="11557000" h="6311900">
                <a:moveTo>
                  <a:pt x="24" y="23"/>
                </a:moveTo>
                <a:lnTo>
                  <a:pt x="11557024" y="23"/>
                </a:lnTo>
                <a:lnTo>
                  <a:pt x="11557024" y="6311923"/>
                </a:lnTo>
                <a:lnTo>
                  <a:pt x="24" y="6311923"/>
                </a:lnTo>
                <a:close/>
              </a:path>
            </a:pathLst>
          </a:custGeom>
        </p:spPr>
      </p:pic>
      <p:sp>
        <p:nvSpPr>
          <p:cNvPr id="3" name="Date Placeholder 2">
            <a:extLst>
              <a:ext uri="{FF2B5EF4-FFF2-40B4-BE49-F238E27FC236}">
                <a16:creationId xmlns:a16="http://schemas.microsoft.com/office/drawing/2014/main" id="{B4A3C6F8-78E7-4C8B-ACC2-B9B2041DD907}"/>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4" name="Footer Placeholder 3">
            <a:extLst>
              <a:ext uri="{FF2B5EF4-FFF2-40B4-BE49-F238E27FC236}">
                <a16:creationId xmlns:a16="http://schemas.microsoft.com/office/drawing/2014/main" id="{E465E821-A793-45A0-83F7-03BA981B4C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7BA3E5-5A69-4B39-9464-52EC2EBE4208}"/>
              </a:ext>
            </a:extLst>
          </p:cNvPr>
          <p:cNvSpPr>
            <a:spLocks noGrp="1"/>
          </p:cNvSpPr>
          <p:nvPr>
            <p:ph type="sldNum" sz="quarter" idx="12"/>
          </p:nvPr>
        </p:nvSpPr>
        <p:spPr/>
        <p:txBody>
          <a:bodyPr/>
          <a:lstStyle/>
          <a:p>
            <a:fld id="{AC7FA55A-3FAE-4809-B829-5B4FD04ED371}" type="slidenum">
              <a:rPr lang="en-US" smtClean="0"/>
              <a:t>‹#›</a:t>
            </a:fld>
            <a:endParaRPr lang="en-US"/>
          </a:p>
        </p:txBody>
      </p:sp>
    </p:spTree>
    <p:extLst>
      <p:ext uri="{BB962C8B-B14F-4D97-AF65-F5344CB8AC3E}">
        <p14:creationId xmlns:p14="http://schemas.microsoft.com/office/powerpoint/2010/main" val="219686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84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D4BC815-D240-4913-935C-1A1136934842}"/>
              </a:ext>
            </a:extLst>
          </p:cNvPr>
          <p:cNvSpPr>
            <a:spLocks noGrp="1"/>
          </p:cNvSpPr>
          <p:nvPr>
            <p:ph type="pic" sz="quarter" idx="10"/>
          </p:nvPr>
        </p:nvSpPr>
        <p:spPr>
          <a:xfrm>
            <a:off x="6464300" y="1997226"/>
            <a:ext cx="6591300" cy="3844773"/>
          </a:xfrm>
          <a:noFill/>
        </p:spPr>
        <p:txBody>
          <a:bodyPr anchor="ctr">
            <a:normAutofit/>
          </a:bodyPr>
          <a:lstStyle>
            <a:lvl1pPr algn="ctr">
              <a:defRPr sz="1800"/>
            </a:lvl1pPr>
          </a:lstStyle>
          <a:p>
            <a:r>
              <a:rPr lang="en-US"/>
              <a:t>Click icon to add picture</a:t>
            </a:r>
          </a:p>
        </p:txBody>
      </p:sp>
    </p:spTree>
    <p:extLst>
      <p:ext uri="{BB962C8B-B14F-4D97-AF65-F5344CB8AC3E}">
        <p14:creationId xmlns:p14="http://schemas.microsoft.com/office/powerpoint/2010/main" val="476194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771E6F8C-0E4A-4BB2-A64E-50BEC2D51C78}"/>
              </a:ext>
            </a:extLst>
          </p:cNvPr>
          <p:cNvSpPr>
            <a:spLocks noGrp="1"/>
          </p:cNvSpPr>
          <p:nvPr>
            <p:ph type="pic" sz="quarter" idx="10"/>
          </p:nvPr>
        </p:nvSpPr>
        <p:spPr>
          <a:xfrm>
            <a:off x="1089660" y="888828"/>
            <a:ext cx="2390286" cy="5070012"/>
          </a:xfrm>
          <a:prstGeom prst="roundRect">
            <a:avLst>
              <a:gd name="adj" fmla="val 6890"/>
            </a:avLst>
          </a:prstGeom>
          <a:noFill/>
        </p:spPr>
        <p:txBody>
          <a:bodyPr anchor="ctr">
            <a:normAutofit/>
          </a:bodyPr>
          <a:lstStyle>
            <a:lvl1pPr algn="ctr">
              <a:defRPr sz="1800"/>
            </a:lvl1pPr>
          </a:lstStyle>
          <a:p>
            <a:r>
              <a:rPr lang="en-US"/>
              <a:t>Click icon to add picture</a:t>
            </a:r>
          </a:p>
        </p:txBody>
      </p:sp>
      <p:sp>
        <p:nvSpPr>
          <p:cNvPr id="11" name="Picture Placeholder 6">
            <a:extLst>
              <a:ext uri="{FF2B5EF4-FFF2-40B4-BE49-F238E27FC236}">
                <a16:creationId xmlns:a16="http://schemas.microsoft.com/office/drawing/2014/main" id="{CD3BD44B-7B13-47CD-AC96-0CF0297E61B5}"/>
              </a:ext>
            </a:extLst>
          </p:cNvPr>
          <p:cNvSpPr>
            <a:spLocks noGrp="1"/>
          </p:cNvSpPr>
          <p:nvPr>
            <p:ph type="pic" sz="quarter" idx="11"/>
          </p:nvPr>
        </p:nvSpPr>
        <p:spPr>
          <a:xfrm>
            <a:off x="3157859" y="1124448"/>
            <a:ext cx="2172987" cy="4609102"/>
          </a:xfrm>
          <a:prstGeom prst="roundRect">
            <a:avLst>
              <a:gd name="adj" fmla="val 6890"/>
            </a:avLst>
          </a:prstGeom>
          <a:noFill/>
        </p:spPr>
        <p:txBody>
          <a:bodyPr anchor="ctr">
            <a:normAutofit/>
          </a:bodyPr>
          <a:lstStyle>
            <a:lvl1pPr algn="ctr">
              <a:defRPr sz="1800"/>
            </a:lvl1pPr>
          </a:lstStyle>
          <a:p>
            <a:r>
              <a:rPr lang="en-US"/>
              <a:t>Click icon to add picture</a:t>
            </a:r>
          </a:p>
        </p:txBody>
      </p:sp>
      <p:sp>
        <p:nvSpPr>
          <p:cNvPr id="12" name="Title 1">
            <a:extLst>
              <a:ext uri="{FF2B5EF4-FFF2-40B4-BE49-F238E27FC236}">
                <a16:creationId xmlns:a16="http://schemas.microsoft.com/office/drawing/2014/main" id="{2DEC0BEE-0DBD-4DD3-B480-469810051869}"/>
              </a:ext>
            </a:extLst>
          </p:cNvPr>
          <p:cNvSpPr>
            <a:spLocks noGrp="1"/>
          </p:cNvSpPr>
          <p:nvPr>
            <p:ph type="ctrTitle" hasCustomPrompt="1"/>
          </p:nvPr>
        </p:nvSpPr>
        <p:spPr>
          <a:xfrm>
            <a:off x="6344779" y="1233153"/>
            <a:ext cx="6860276" cy="944562"/>
          </a:xfrm>
        </p:spPr>
        <p:txBody>
          <a:bodyPr anchor="ctr">
            <a:noAutofit/>
          </a:bodyPr>
          <a:lstStyle>
            <a:lvl1pPr algn="l">
              <a:defRPr sz="4400" b="1">
                <a:solidFill>
                  <a:schemeClr val="tx1"/>
                </a:solidFill>
              </a:defRPr>
            </a:lvl1pPr>
          </a:lstStyle>
          <a:p>
            <a:r>
              <a:rPr lang="en-US" dirty="0"/>
              <a:t>Click to </a:t>
            </a:r>
            <a:r>
              <a:rPr lang="en-US"/>
              <a:t>edit title</a:t>
            </a:r>
            <a:endParaRPr lang="en-US" dirty="0"/>
          </a:p>
        </p:txBody>
      </p:sp>
      <p:sp>
        <p:nvSpPr>
          <p:cNvPr id="13" name="Subtitle 2">
            <a:extLst>
              <a:ext uri="{FF2B5EF4-FFF2-40B4-BE49-F238E27FC236}">
                <a16:creationId xmlns:a16="http://schemas.microsoft.com/office/drawing/2014/main" id="{369E310B-909A-4117-8705-228F4283AD6E}"/>
              </a:ext>
            </a:extLst>
          </p:cNvPr>
          <p:cNvSpPr>
            <a:spLocks noGrp="1"/>
          </p:cNvSpPr>
          <p:nvPr>
            <p:ph type="subTitle" idx="1"/>
          </p:nvPr>
        </p:nvSpPr>
        <p:spPr>
          <a:xfrm>
            <a:off x="6344779" y="1997227"/>
            <a:ext cx="6860276" cy="350838"/>
          </a:xfrm>
        </p:spPr>
        <p:txBody>
          <a:bodyPr anchor="ctr">
            <a:normAutofit/>
          </a:bodyPr>
          <a:lstStyle>
            <a:lvl1pPr marL="0" indent="0" algn="l">
              <a:buNone/>
              <a:defRPr sz="1200" b="1" spc="0">
                <a:gradFill>
                  <a:gsLst>
                    <a:gs pos="0">
                      <a:schemeClr val="accent1"/>
                    </a:gs>
                    <a:gs pos="100000">
                      <a:schemeClr val="accent2"/>
                    </a:gs>
                  </a:gsLst>
                  <a:lin ang="3000000" scaled="0"/>
                </a:gra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97048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3C086D-FA47-4BDC-A738-93BFF5783FAA}"/>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5" name="Footer Placeholder 4">
            <a:extLst>
              <a:ext uri="{FF2B5EF4-FFF2-40B4-BE49-F238E27FC236}">
                <a16:creationId xmlns:a16="http://schemas.microsoft.com/office/drawing/2014/main" id="{0C6EC483-8619-45D9-AEDD-441971F1F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928BF-CE02-4D06-B034-527EB4B5FA4C}"/>
              </a:ext>
            </a:extLst>
          </p:cNvPr>
          <p:cNvSpPr>
            <a:spLocks noGrp="1"/>
          </p:cNvSpPr>
          <p:nvPr>
            <p:ph type="sldNum" sz="quarter" idx="12"/>
          </p:nvPr>
        </p:nvSpPr>
        <p:spPr/>
        <p:txBody>
          <a:bodyPr/>
          <a:lstStyle/>
          <a:p>
            <a:fld id="{AC7FA55A-3FAE-4809-B829-5B4FD04ED371}" type="slidenum">
              <a:rPr lang="en-US" smtClean="0"/>
              <a:t>‹#›</a:t>
            </a:fld>
            <a:endParaRPr lang="en-US"/>
          </a:p>
        </p:txBody>
      </p:sp>
      <p:pic>
        <p:nvPicPr>
          <p:cNvPr id="7" name="Graphic 6">
            <a:extLst>
              <a:ext uri="{FF2B5EF4-FFF2-40B4-BE49-F238E27FC236}">
                <a16:creationId xmlns:a16="http://schemas.microsoft.com/office/drawing/2014/main" id="{273CA66D-A6A4-416F-AD70-F5834DA7FB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50"/>
            <a:ext cx="12214483" cy="6877811"/>
          </a:xfrm>
          <a:prstGeom prst="rect">
            <a:avLst/>
          </a:prstGeom>
        </p:spPr>
      </p:pic>
      <p:pic>
        <p:nvPicPr>
          <p:cNvPr id="8" name="Picture 7">
            <a:extLst>
              <a:ext uri="{FF2B5EF4-FFF2-40B4-BE49-F238E27FC236}">
                <a16:creationId xmlns:a16="http://schemas.microsoft.com/office/drawing/2014/main" id="{4E702456-CC3A-4C02-8CDC-05EBA67D5A1E}"/>
              </a:ext>
            </a:extLst>
          </p:cNvPr>
          <p:cNvPicPr>
            <a:picLocks noChangeAspect="1"/>
          </p:cNvPicPr>
          <p:nvPr userDrawn="1"/>
        </p:nvPicPr>
        <p:blipFill>
          <a:blip r:embed="rId4"/>
          <a:stretch>
            <a:fillRect/>
          </a:stretch>
        </p:blipFill>
        <p:spPr>
          <a:xfrm>
            <a:off x="323850" y="277620"/>
            <a:ext cx="11544300" cy="6324600"/>
          </a:xfrm>
          <a:custGeom>
            <a:avLst/>
            <a:gdLst>
              <a:gd name="connsiteX0" fmla="*/ 22 w 11544300"/>
              <a:gd name="connsiteY0" fmla="*/ 21 h 6324600"/>
              <a:gd name="connsiteX1" fmla="*/ 11544322 w 11544300"/>
              <a:gd name="connsiteY1" fmla="*/ 21 h 6324600"/>
              <a:gd name="connsiteX2" fmla="*/ 11544322 w 11544300"/>
              <a:gd name="connsiteY2" fmla="*/ 6324621 h 6324600"/>
              <a:gd name="connsiteX3" fmla="*/ 22 w 11544300"/>
              <a:gd name="connsiteY3" fmla="*/ 6324621 h 6324600"/>
            </a:gdLst>
            <a:ahLst/>
            <a:cxnLst>
              <a:cxn ang="0">
                <a:pos x="connsiteX0" y="connsiteY0"/>
              </a:cxn>
              <a:cxn ang="0">
                <a:pos x="connsiteX1" y="connsiteY1"/>
              </a:cxn>
              <a:cxn ang="0">
                <a:pos x="connsiteX2" y="connsiteY2"/>
              </a:cxn>
              <a:cxn ang="0">
                <a:pos x="connsiteX3" y="connsiteY3"/>
              </a:cxn>
            </a:cxnLst>
            <a:rect l="l" t="t" r="r" b="b"/>
            <a:pathLst>
              <a:path w="11544300" h="6324600">
                <a:moveTo>
                  <a:pt x="22" y="21"/>
                </a:moveTo>
                <a:lnTo>
                  <a:pt x="11544322" y="21"/>
                </a:lnTo>
                <a:lnTo>
                  <a:pt x="11544322" y="6324621"/>
                </a:lnTo>
                <a:lnTo>
                  <a:pt x="22" y="6324621"/>
                </a:lnTo>
                <a:close/>
              </a:path>
            </a:pathLst>
          </a:custGeom>
        </p:spPr>
      </p:pic>
      <p:grpSp>
        <p:nvGrpSpPr>
          <p:cNvPr id="9" name="Graphic 2">
            <a:extLst>
              <a:ext uri="{FF2B5EF4-FFF2-40B4-BE49-F238E27FC236}">
                <a16:creationId xmlns:a16="http://schemas.microsoft.com/office/drawing/2014/main" id="{DCB45EA8-8D70-4768-BE26-D30AE0ADC965}"/>
              </a:ext>
            </a:extLst>
          </p:cNvPr>
          <p:cNvGrpSpPr/>
          <p:nvPr userDrawn="1"/>
        </p:nvGrpSpPr>
        <p:grpSpPr>
          <a:xfrm>
            <a:off x="0" y="0"/>
            <a:ext cx="1582769" cy="6735444"/>
            <a:chOff x="0" y="0"/>
            <a:chExt cx="1582769" cy="6735444"/>
          </a:xfrm>
        </p:grpSpPr>
        <p:grpSp>
          <p:nvGrpSpPr>
            <p:cNvPr id="10" name="Graphic 2">
              <a:extLst>
                <a:ext uri="{FF2B5EF4-FFF2-40B4-BE49-F238E27FC236}">
                  <a16:creationId xmlns:a16="http://schemas.microsoft.com/office/drawing/2014/main" id="{83985D17-AFB3-47D9-90CC-11BF2ECA3420}"/>
                </a:ext>
              </a:extLst>
            </p:cNvPr>
            <p:cNvGrpSpPr/>
            <p:nvPr/>
          </p:nvGrpSpPr>
          <p:grpSpPr>
            <a:xfrm>
              <a:off x="0" y="0"/>
              <a:ext cx="366109" cy="6439153"/>
              <a:chOff x="0" y="0"/>
              <a:chExt cx="366109" cy="6439153"/>
            </a:xfrm>
            <a:solidFill>
              <a:srgbClr val="000000"/>
            </a:solidFill>
          </p:grpSpPr>
          <p:sp>
            <p:nvSpPr>
              <p:cNvPr id="50" name="Freeform: Shape 49">
                <a:extLst>
                  <a:ext uri="{FF2B5EF4-FFF2-40B4-BE49-F238E27FC236}">
                    <a16:creationId xmlns:a16="http://schemas.microsoft.com/office/drawing/2014/main" id="{251A6C92-4D22-4713-828D-AEB823FF56E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2A2D17F-B316-40C4-8975-10F1A0780AB1}"/>
                  </a:ext>
                </a:extLst>
              </p:cNvPr>
              <p:cNvSpPr/>
              <p:nvPr/>
            </p:nvSpPr>
            <p:spPr>
              <a:xfrm>
                <a:off x="329342" y="640105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DDB69CC3-562A-4C46-8752-BDEB3413A3C2}"/>
                </a:ext>
              </a:extLst>
            </p:cNvPr>
            <p:cNvGrpSpPr/>
            <p:nvPr/>
          </p:nvGrpSpPr>
          <p:grpSpPr>
            <a:xfrm>
              <a:off x="0" y="0"/>
              <a:ext cx="305149" cy="6688835"/>
              <a:chOff x="0" y="0"/>
              <a:chExt cx="305149" cy="6688835"/>
            </a:xfrm>
            <a:solidFill>
              <a:srgbClr val="000000"/>
            </a:solidFill>
          </p:grpSpPr>
          <p:sp>
            <p:nvSpPr>
              <p:cNvPr id="48" name="Freeform: Shape 47">
                <a:extLst>
                  <a:ext uri="{FF2B5EF4-FFF2-40B4-BE49-F238E27FC236}">
                    <a16:creationId xmlns:a16="http://schemas.microsoft.com/office/drawing/2014/main" id="{4E246DE1-A5FF-494C-9040-4C54B808F06C}"/>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EE293F6-45A4-4DF8-8E7D-733ED223DD53}"/>
                  </a:ext>
                </a:extLst>
              </p:cNvPr>
              <p:cNvSpPr/>
              <p:nvPr/>
            </p:nvSpPr>
            <p:spPr>
              <a:xfrm>
                <a:off x="268335" y="665073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12" name="Graphic 2">
              <a:extLst>
                <a:ext uri="{FF2B5EF4-FFF2-40B4-BE49-F238E27FC236}">
                  <a16:creationId xmlns:a16="http://schemas.microsoft.com/office/drawing/2014/main" id="{07CC1F0D-AF49-4B04-8063-286A3BC4E0F8}"/>
                </a:ext>
              </a:extLst>
            </p:cNvPr>
            <p:cNvGrpSpPr/>
            <p:nvPr/>
          </p:nvGrpSpPr>
          <p:grpSpPr>
            <a:xfrm>
              <a:off x="0" y="0"/>
              <a:ext cx="138652" cy="6361557"/>
              <a:chOff x="0" y="0"/>
              <a:chExt cx="138652" cy="6361557"/>
            </a:xfrm>
            <a:solidFill>
              <a:srgbClr val="000000"/>
            </a:solidFill>
          </p:grpSpPr>
          <p:sp>
            <p:nvSpPr>
              <p:cNvPr id="46" name="Freeform: Shape 45">
                <a:extLst>
                  <a:ext uri="{FF2B5EF4-FFF2-40B4-BE49-F238E27FC236}">
                    <a16:creationId xmlns:a16="http://schemas.microsoft.com/office/drawing/2014/main" id="{4B54D1C7-FF0F-409C-989D-73FFA6A3FE3A}"/>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3B4B97B-0B17-46DC-B45C-E7914085EDA5}"/>
                  </a:ext>
                </a:extLst>
              </p:cNvPr>
              <p:cNvSpPr/>
              <p:nvPr/>
            </p:nvSpPr>
            <p:spPr>
              <a:xfrm>
                <a:off x="101885" y="632345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AE22FBB9-1011-4F45-B1A7-3A9206D2AD31}"/>
                </a:ext>
              </a:extLst>
            </p:cNvPr>
            <p:cNvGrpSpPr/>
            <p:nvPr/>
          </p:nvGrpSpPr>
          <p:grpSpPr>
            <a:xfrm>
              <a:off x="0" y="0"/>
              <a:ext cx="482568" cy="6161785"/>
              <a:chOff x="0" y="0"/>
              <a:chExt cx="482568" cy="6161785"/>
            </a:xfrm>
            <a:solidFill>
              <a:srgbClr val="000000"/>
            </a:solidFill>
          </p:grpSpPr>
          <p:sp>
            <p:nvSpPr>
              <p:cNvPr id="44" name="Freeform: Shape 43">
                <a:extLst>
                  <a:ext uri="{FF2B5EF4-FFF2-40B4-BE49-F238E27FC236}">
                    <a16:creationId xmlns:a16="http://schemas.microsoft.com/office/drawing/2014/main" id="{06CA07BF-77BC-4691-B0C5-71D2658EECB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1FDB190-2149-4F32-A1BD-88196FA75218}"/>
                  </a:ext>
                </a:extLst>
              </p:cNvPr>
              <p:cNvSpPr/>
              <p:nvPr/>
            </p:nvSpPr>
            <p:spPr>
              <a:xfrm>
                <a:off x="445801" y="612368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334DC628-D0EA-4E42-BBAA-963ED4C6CA27}"/>
                </a:ext>
              </a:extLst>
            </p:cNvPr>
            <p:cNvGrpSpPr/>
            <p:nvPr/>
          </p:nvGrpSpPr>
          <p:grpSpPr>
            <a:xfrm>
              <a:off x="0" y="0"/>
              <a:ext cx="765524" cy="6533515"/>
              <a:chOff x="0" y="0"/>
              <a:chExt cx="765524" cy="6533515"/>
            </a:xfrm>
            <a:solidFill>
              <a:srgbClr val="000000"/>
            </a:solidFill>
          </p:grpSpPr>
          <p:sp>
            <p:nvSpPr>
              <p:cNvPr id="42" name="Freeform: Shape 41">
                <a:extLst>
                  <a:ext uri="{FF2B5EF4-FFF2-40B4-BE49-F238E27FC236}">
                    <a16:creationId xmlns:a16="http://schemas.microsoft.com/office/drawing/2014/main" id="{D1848233-C8B7-47A4-B7BA-30822B41D61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7A3D5F8-7E42-4CF3-8202-E3990115C92B}"/>
                  </a:ext>
                </a:extLst>
              </p:cNvPr>
              <p:cNvSpPr/>
              <p:nvPr/>
            </p:nvSpPr>
            <p:spPr>
              <a:xfrm>
                <a:off x="728757" y="649541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2D24DE34-1685-4C1D-A73F-631FB222A2FB}"/>
                </a:ext>
              </a:extLst>
            </p:cNvPr>
            <p:cNvGrpSpPr/>
            <p:nvPr/>
          </p:nvGrpSpPr>
          <p:grpSpPr>
            <a:xfrm>
              <a:off x="0" y="0"/>
              <a:ext cx="149828" cy="5890005"/>
              <a:chOff x="0" y="0"/>
              <a:chExt cx="149828" cy="5890005"/>
            </a:xfrm>
            <a:solidFill>
              <a:srgbClr val="000000"/>
            </a:solidFill>
          </p:grpSpPr>
          <p:sp>
            <p:nvSpPr>
              <p:cNvPr id="40" name="Freeform: Shape 39">
                <a:extLst>
                  <a:ext uri="{FF2B5EF4-FFF2-40B4-BE49-F238E27FC236}">
                    <a16:creationId xmlns:a16="http://schemas.microsoft.com/office/drawing/2014/main" id="{F3DE662C-B424-42AD-B3C6-913987A37079}"/>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4353D9F-EB51-4CAB-9F00-345F23C2C007}"/>
                  </a:ext>
                </a:extLst>
              </p:cNvPr>
              <p:cNvSpPr/>
              <p:nvPr/>
            </p:nvSpPr>
            <p:spPr>
              <a:xfrm>
                <a:off x="113014" y="585190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EA8AFA42-E9B6-4B9C-93E7-CDD1D3B1A9EA}"/>
                </a:ext>
              </a:extLst>
            </p:cNvPr>
            <p:cNvGrpSpPr/>
            <p:nvPr/>
          </p:nvGrpSpPr>
          <p:grpSpPr>
            <a:xfrm>
              <a:off x="0" y="0"/>
              <a:ext cx="637889" cy="6666610"/>
              <a:chOff x="0" y="0"/>
              <a:chExt cx="637889" cy="6666610"/>
            </a:xfrm>
            <a:solidFill>
              <a:srgbClr val="000000"/>
            </a:solidFill>
          </p:grpSpPr>
          <p:sp>
            <p:nvSpPr>
              <p:cNvPr id="38" name="Freeform: Shape 37">
                <a:extLst>
                  <a:ext uri="{FF2B5EF4-FFF2-40B4-BE49-F238E27FC236}">
                    <a16:creationId xmlns:a16="http://schemas.microsoft.com/office/drawing/2014/main" id="{AE9A663C-A695-4975-84BB-8029FDF48C88}"/>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7B85DBA-5980-44CA-95AA-3CE66523365F}"/>
                  </a:ext>
                </a:extLst>
              </p:cNvPr>
              <p:cNvSpPr/>
              <p:nvPr/>
            </p:nvSpPr>
            <p:spPr>
              <a:xfrm>
                <a:off x="601122" y="662851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C4EA24CD-E597-4A66-9036-BA2DF9502899}"/>
                </a:ext>
              </a:extLst>
            </p:cNvPr>
            <p:cNvGrpSpPr/>
            <p:nvPr/>
          </p:nvGrpSpPr>
          <p:grpSpPr>
            <a:xfrm>
              <a:off x="0" y="0"/>
              <a:ext cx="1153763" cy="6611111"/>
              <a:chOff x="0" y="0"/>
              <a:chExt cx="1153763" cy="6611111"/>
            </a:xfrm>
            <a:solidFill>
              <a:srgbClr val="000000"/>
            </a:solidFill>
          </p:grpSpPr>
          <p:sp>
            <p:nvSpPr>
              <p:cNvPr id="36" name="Freeform: Shape 35">
                <a:extLst>
                  <a:ext uri="{FF2B5EF4-FFF2-40B4-BE49-F238E27FC236}">
                    <a16:creationId xmlns:a16="http://schemas.microsoft.com/office/drawing/2014/main" id="{429070B5-3EC3-438E-B5DA-BB3905BC28F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1F28945-D521-483F-8AED-BD6C7C545AAB}"/>
                  </a:ext>
                </a:extLst>
              </p:cNvPr>
              <p:cNvSpPr/>
              <p:nvPr/>
            </p:nvSpPr>
            <p:spPr>
              <a:xfrm>
                <a:off x="1116996" y="657301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83089AC7-B39C-4A6A-AF8B-FF7A5F18BE17}"/>
                </a:ext>
              </a:extLst>
            </p:cNvPr>
            <p:cNvGrpSpPr/>
            <p:nvPr/>
          </p:nvGrpSpPr>
          <p:grpSpPr>
            <a:xfrm>
              <a:off x="0" y="0"/>
              <a:ext cx="827754" cy="6090920"/>
              <a:chOff x="0" y="0"/>
              <a:chExt cx="827754" cy="6090920"/>
            </a:xfrm>
            <a:solidFill>
              <a:srgbClr val="000000"/>
            </a:solidFill>
          </p:grpSpPr>
          <p:sp>
            <p:nvSpPr>
              <p:cNvPr id="34" name="Freeform: Shape 33">
                <a:extLst>
                  <a:ext uri="{FF2B5EF4-FFF2-40B4-BE49-F238E27FC236}">
                    <a16:creationId xmlns:a16="http://schemas.microsoft.com/office/drawing/2014/main" id="{F366310C-C0C3-42FD-B2C0-C23A9289CCE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3402A68-6FF2-4A47-8C5B-B15A82622866}"/>
                  </a:ext>
                </a:extLst>
              </p:cNvPr>
              <p:cNvSpPr/>
              <p:nvPr/>
            </p:nvSpPr>
            <p:spPr>
              <a:xfrm>
                <a:off x="790987" y="605282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C0F8CFF8-E643-47AD-B537-CA5D06DEFA04}"/>
                </a:ext>
              </a:extLst>
            </p:cNvPr>
            <p:cNvGrpSpPr/>
            <p:nvPr/>
          </p:nvGrpSpPr>
          <p:grpSpPr>
            <a:xfrm>
              <a:off x="0" y="0"/>
              <a:ext cx="129000" cy="5529707"/>
              <a:chOff x="0" y="0"/>
              <a:chExt cx="129000" cy="5529707"/>
            </a:xfrm>
            <a:solidFill>
              <a:srgbClr val="000000"/>
            </a:solidFill>
          </p:grpSpPr>
          <p:sp>
            <p:nvSpPr>
              <p:cNvPr id="32" name="Freeform: Shape 31">
                <a:extLst>
                  <a:ext uri="{FF2B5EF4-FFF2-40B4-BE49-F238E27FC236}">
                    <a16:creationId xmlns:a16="http://schemas.microsoft.com/office/drawing/2014/main" id="{80458859-CCBA-4A3E-92CD-41995FD806AA}"/>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E202B3-DE60-4363-B614-FD0FBC2DC43E}"/>
                  </a:ext>
                </a:extLst>
              </p:cNvPr>
              <p:cNvSpPr/>
              <p:nvPr/>
            </p:nvSpPr>
            <p:spPr>
              <a:xfrm>
                <a:off x="92186" y="5491607"/>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79EA0158-22D2-4AB3-B8A2-9E89688EB502}"/>
                </a:ext>
              </a:extLst>
            </p:cNvPr>
            <p:cNvGrpSpPr/>
            <p:nvPr/>
          </p:nvGrpSpPr>
          <p:grpSpPr>
            <a:xfrm>
              <a:off x="0" y="0"/>
              <a:ext cx="460343" cy="5855715"/>
              <a:chOff x="0" y="0"/>
              <a:chExt cx="460343" cy="5855715"/>
            </a:xfrm>
            <a:solidFill>
              <a:srgbClr val="000000"/>
            </a:solidFill>
          </p:grpSpPr>
          <p:sp>
            <p:nvSpPr>
              <p:cNvPr id="30" name="Freeform: Shape 29">
                <a:extLst>
                  <a:ext uri="{FF2B5EF4-FFF2-40B4-BE49-F238E27FC236}">
                    <a16:creationId xmlns:a16="http://schemas.microsoft.com/office/drawing/2014/main" id="{87FE374E-2182-40E8-A864-8D0FBF57FD9E}"/>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B21AB75-E982-4181-A8F3-DE203D2F00CD}"/>
                  </a:ext>
                </a:extLst>
              </p:cNvPr>
              <p:cNvSpPr/>
              <p:nvPr/>
            </p:nvSpPr>
            <p:spPr>
              <a:xfrm>
                <a:off x="423576" y="581761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21" name="Graphic 2">
              <a:extLst>
                <a:ext uri="{FF2B5EF4-FFF2-40B4-BE49-F238E27FC236}">
                  <a16:creationId xmlns:a16="http://schemas.microsoft.com/office/drawing/2014/main" id="{6DA997B8-7C73-4BA3-A14D-3653718BCA8C}"/>
                </a:ext>
              </a:extLst>
            </p:cNvPr>
            <p:cNvGrpSpPr/>
            <p:nvPr/>
          </p:nvGrpSpPr>
          <p:grpSpPr>
            <a:xfrm>
              <a:off x="0" y="0"/>
              <a:ext cx="1582769" cy="6710933"/>
              <a:chOff x="0" y="0"/>
              <a:chExt cx="1582769" cy="6710933"/>
            </a:xfrm>
            <a:solidFill>
              <a:srgbClr val="000000"/>
            </a:solidFill>
          </p:grpSpPr>
          <p:sp>
            <p:nvSpPr>
              <p:cNvPr id="28" name="Freeform: Shape 27">
                <a:extLst>
                  <a:ext uri="{FF2B5EF4-FFF2-40B4-BE49-F238E27FC236}">
                    <a16:creationId xmlns:a16="http://schemas.microsoft.com/office/drawing/2014/main" id="{AB97A0CA-C536-4748-9A68-17E4139C5B02}"/>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639E9BB-282E-43DF-8323-535931B5E475}"/>
                  </a:ext>
                </a:extLst>
              </p:cNvPr>
              <p:cNvSpPr/>
              <p:nvPr/>
            </p:nvSpPr>
            <p:spPr>
              <a:xfrm>
                <a:off x="1546002" y="667283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86812264-405F-43E8-8E95-63461913C37C}"/>
                </a:ext>
              </a:extLst>
            </p:cNvPr>
            <p:cNvGrpSpPr/>
            <p:nvPr/>
          </p:nvGrpSpPr>
          <p:grpSpPr>
            <a:xfrm>
              <a:off x="0" y="0"/>
              <a:ext cx="1153763" cy="6361557"/>
              <a:chOff x="0" y="0"/>
              <a:chExt cx="1153763" cy="6361557"/>
            </a:xfrm>
            <a:solidFill>
              <a:srgbClr val="000000"/>
            </a:solidFill>
          </p:grpSpPr>
          <p:sp>
            <p:nvSpPr>
              <p:cNvPr id="26" name="Freeform: Shape 25">
                <a:extLst>
                  <a:ext uri="{FF2B5EF4-FFF2-40B4-BE49-F238E27FC236}">
                    <a16:creationId xmlns:a16="http://schemas.microsoft.com/office/drawing/2014/main" id="{6F928F0F-0258-4E0A-9B35-0858F0EBCEB6}"/>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4CCE6EC-E24B-426A-B1A0-C996AB05C577}"/>
                  </a:ext>
                </a:extLst>
              </p:cNvPr>
              <p:cNvSpPr/>
              <p:nvPr/>
            </p:nvSpPr>
            <p:spPr>
              <a:xfrm>
                <a:off x="1116996" y="632345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879ADDE2-1E8A-4766-9AE8-9C53D9AB475D}"/>
                </a:ext>
              </a:extLst>
            </p:cNvPr>
            <p:cNvGrpSpPr/>
            <p:nvPr/>
          </p:nvGrpSpPr>
          <p:grpSpPr>
            <a:xfrm>
              <a:off x="0" y="0"/>
              <a:ext cx="949039" cy="6735444"/>
              <a:chOff x="0" y="0"/>
              <a:chExt cx="949039" cy="6735444"/>
            </a:xfrm>
          </p:grpSpPr>
          <p:sp>
            <p:nvSpPr>
              <p:cNvPr id="24" name="Freeform: Shape 23">
                <a:extLst>
                  <a:ext uri="{FF2B5EF4-FFF2-40B4-BE49-F238E27FC236}">
                    <a16:creationId xmlns:a16="http://schemas.microsoft.com/office/drawing/2014/main" id="{3E121804-F5C3-4F39-9CC8-EA7683D89111}"/>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6B393EA-509F-4C83-B0EF-7263E07253BB}"/>
                  </a:ext>
                </a:extLst>
              </p:cNvPr>
              <p:cNvSpPr/>
              <p:nvPr/>
            </p:nvSpPr>
            <p:spPr>
              <a:xfrm>
                <a:off x="912272" y="669734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grpSp>
        <p:nvGrpSpPr>
          <p:cNvPr id="53" name="Graphic 2">
            <a:extLst>
              <a:ext uri="{FF2B5EF4-FFF2-40B4-BE49-F238E27FC236}">
                <a16:creationId xmlns:a16="http://schemas.microsoft.com/office/drawing/2014/main" id="{88442E9A-17C1-40C0-B61F-40B74BD405FB}"/>
              </a:ext>
            </a:extLst>
          </p:cNvPr>
          <p:cNvGrpSpPr/>
          <p:nvPr userDrawn="1"/>
        </p:nvGrpSpPr>
        <p:grpSpPr>
          <a:xfrm>
            <a:off x="129000" y="-74934"/>
            <a:ext cx="11790013" cy="493394"/>
            <a:chOff x="0" y="0"/>
            <a:chExt cx="11790013" cy="493394"/>
          </a:xfrm>
          <a:solidFill>
            <a:srgbClr val="000000"/>
          </a:solidFill>
        </p:grpSpPr>
        <p:sp>
          <p:nvSpPr>
            <p:cNvPr id="54" name="Freeform: Shape 53">
              <a:extLst>
                <a:ext uri="{FF2B5EF4-FFF2-40B4-BE49-F238E27FC236}">
                  <a16:creationId xmlns:a16="http://schemas.microsoft.com/office/drawing/2014/main" id="{1A0D986F-C1B0-458B-B015-929DADCE7D4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4AD7F21-373C-4783-B409-1E3E082EDB42}"/>
                </a:ext>
              </a:extLst>
            </p:cNvPr>
            <p:cNvSpPr/>
            <p:nvPr/>
          </p:nvSpPr>
          <p:spPr>
            <a:xfrm>
              <a:off x="11753246" y="455294"/>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693"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D9498AF9-CB0C-46CA-9567-4FE9AD1CCCF5}"/>
              </a:ext>
            </a:extLst>
          </p:cNvPr>
          <p:cNvGrpSpPr/>
          <p:nvPr userDrawn="1"/>
        </p:nvGrpSpPr>
        <p:grpSpPr>
          <a:xfrm>
            <a:off x="129000" y="-74934"/>
            <a:ext cx="11851100" cy="243713"/>
            <a:chOff x="0" y="0"/>
            <a:chExt cx="11851100" cy="243713"/>
          </a:xfrm>
          <a:solidFill>
            <a:srgbClr val="000000"/>
          </a:solidFill>
        </p:grpSpPr>
        <p:sp>
          <p:nvSpPr>
            <p:cNvPr id="57" name="Freeform: Shape 56">
              <a:extLst>
                <a:ext uri="{FF2B5EF4-FFF2-40B4-BE49-F238E27FC236}">
                  <a16:creationId xmlns:a16="http://schemas.microsoft.com/office/drawing/2014/main" id="{3F0D398E-01D1-42A8-9D30-7D4F4AC4D9BD}"/>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A5724EC-EF93-4710-9F64-ADF963DA08D2}"/>
                </a:ext>
              </a:extLst>
            </p:cNvPr>
            <p:cNvSpPr/>
            <p:nvPr/>
          </p:nvSpPr>
          <p:spPr>
            <a:xfrm>
              <a:off x="11814334" y="20561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A954640C-415F-4374-B285-4E75AF4AAEF2}"/>
              </a:ext>
            </a:extLst>
          </p:cNvPr>
          <p:cNvGrpSpPr/>
          <p:nvPr userDrawn="1"/>
        </p:nvGrpSpPr>
        <p:grpSpPr>
          <a:xfrm>
            <a:off x="129000" y="-74934"/>
            <a:ext cx="12017470" cy="570991"/>
            <a:chOff x="0" y="0"/>
            <a:chExt cx="12017470" cy="570991"/>
          </a:xfrm>
          <a:solidFill>
            <a:srgbClr val="000000"/>
          </a:solidFill>
        </p:grpSpPr>
        <p:sp>
          <p:nvSpPr>
            <p:cNvPr id="60" name="Freeform: Shape 59">
              <a:extLst>
                <a:ext uri="{FF2B5EF4-FFF2-40B4-BE49-F238E27FC236}">
                  <a16:creationId xmlns:a16="http://schemas.microsoft.com/office/drawing/2014/main" id="{44065668-6206-42AC-9233-C18B38F97E5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28DA94-2C3A-4298-A3D4-C32E481E25E8}"/>
                </a:ext>
              </a:extLst>
            </p:cNvPr>
            <p:cNvSpPr/>
            <p:nvPr/>
          </p:nvSpPr>
          <p:spPr>
            <a:xfrm>
              <a:off x="11980703" y="53289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7CC739C5-0645-4D29-8BB9-758E7E59633B}"/>
              </a:ext>
            </a:extLst>
          </p:cNvPr>
          <p:cNvGrpSpPr/>
          <p:nvPr userDrawn="1"/>
        </p:nvGrpSpPr>
        <p:grpSpPr>
          <a:xfrm>
            <a:off x="129000" y="-74934"/>
            <a:ext cx="11673553" cy="770762"/>
            <a:chOff x="0" y="0"/>
            <a:chExt cx="11673553" cy="770762"/>
          </a:xfrm>
          <a:solidFill>
            <a:srgbClr val="000000"/>
          </a:solidFill>
        </p:grpSpPr>
        <p:sp>
          <p:nvSpPr>
            <p:cNvPr id="63" name="Freeform: Shape 62">
              <a:extLst>
                <a:ext uri="{FF2B5EF4-FFF2-40B4-BE49-F238E27FC236}">
                  <a16:creationId xmlns:a16="http://schemas.microsoft.com/office/drawing/2014/main" id="{6B1BC6C0-ABE3-4FF3-AB34-0B03DB8CBFD6}"/>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5F82070-A4C9-4E42-96FB-ECD32BB46D6E}"/>
                </a:ext>
              </a:extLst>
            </p:cNvPr>
            <p:cNvSpPr/>
            <p:nvPr/>
          </p:nvSpPr>
          <p:spPr>
            <a:xfrm>
              <a:off x="11636787" y="73266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7CC65DDD-898C-4037-8366-72CE64385ED7}"/>
              </a:ext>
            </a:extLst>
          </p:cNvPr>
          <p:cNvGrpSpPr/>
          <p:nvPr userDrawn="1"/>
        </p:nvGrpSpPr>
        <p:grpSpPr>
          <a:xfrm>
            <a:off x="129000" y="-74934"/>
            <a:ext cx="11390725" cy="399034"/>
            <a:chOff x="0" y="0"/>
            <a:chExt cx="11390725" cy="399034"/>
          </a:xfrm>
          <a:solidFill>
            <a:srgbClr val="000000"/>
          </a:solidFill>
        </p:grpSpPr>
        <p:sp>
          <p:nvSpPr>
            <p:cNvPr id="66" name="Freeform: Shape 65">
              <a:extLst>
                <a:ext uri="{FF2B5EF4-FFF2-40B4-BE49-F238E27FC236}">
                  <a16:creationId xmlns:a16="http://schemas.microsoft.com/office/drawing/2014/main" id="{6064DD13-4D54-4A27-B02E-7960E20FA148}"/>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11AA0F5-0977-40CB-A830-0639FFABE9A7}"/>
                </a:ext>
              </a:extLst>
            </p:cNvPr>
            <p:cNvSpPr/>
            <p:nvPr/>
          </p:nvSpPr>
          <p:spPr>
            <a:xfrm>
              <a:off x="11353911" y="36093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23122C6C-E469-4976-B0CB-AA2C8BE4137D}"/>
              </a:ext>
            </a:extLst>
          </p:cNvPr>
          <p:cNvGrpSpPr/>
          <p:nvPr userDrawn="1"/>
        </p:nvGrpSpPr>
        <p:grpSpPr>
          <a:xfrm>
            <a:off x="129000" y="-74934"/>
            <a:ext cx="12006421" cy="1042542"/>
            <a:chOff x="0" y="0"/>
            <a:chExt cx="12006421" cy="1042542"/>
          </a:xfrm>
          <a:solidFill>
            <a:srgbClr val="000000"/>
          </a:solidFill>
        </p:grpSpPr>
        <p:sp>
          <p:nvSpPr>
            <p:cNvPr id="69" name="Freeform: Shape 68">
              <a:extLst>
                <a:ext uri="{FF2B5EF4-FFF2-40B4-BE49-F238E27FC236}">
                  <a16:creationId xmlns:a16="http://schemas.microsoft.com/office/drawing/2014/main" id="{1F518844-5260-4CD7-84C2-6482C2AD6C6F}"/>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5175C86-6CFA-4211-A7EF-E5060FEA9FE9}"/>
                </a:ext>
              </a:extLst>
            </p:cNvPr>
            <p:cNvSpPr/>
            <p:nvPr/>
          </p:nvSpPr>
          <p:spPr>
            <a:xfrm>
              <a:off x="11969654" y="100444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71" name="Graphic 2">
            <a:extLst>
              <a:ext uri="{FF2B5EF4-FFF2-40B4-BE49-F238E27FC236}">
                <a16:creationId xmlns:a16="http://schemas.microsoft.com/office/drawing/2014/main" id="{0F6F7045-C6B9-4024-B12F-6D6D127311B1}"/>
              </a:ext>
            </a:extLst>
          </p:cNvPr>
          <p:cNvGrpSpPr/>
          <p:nvPr userDrawn="1"/>
        </p:nvGrpSpPr>
        <p:grpSpPr>
          <a:xfrm>
            <a:off x="129000" y="-74934"/>
            <a:ext cx="11518233" cy="265938"/>
            <a:chOff x="0" y="0"/>
            <a:chExt cx="11518233" cy="265938"/>
          </a:xfrm>
          <a:solidFill>
            <a:srgbClr val="000000"/>
          </a:solidFill>
        </p:grpSpPr>
        <p:sp>
          <p:nvSpPr>
            <p:cNvPr id="72" name="Freeform: Shape 71">
              <a:extLst>
                <a:ext uri="{FF2B5EF4-FFF2-40B4-BE49-F238E27FC236}">
                  <a16:creationId xmlns:a16="http://schemas.microsoft.com/office/drawing/2014/main" id="{5AA14EB3-0B6B-4505-9F66-30079C48BA6D}"/>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E799B1D7-06BD-46F9-951D-0CDAD7BCCE22}"/>
                </a:ext>
              </a:extLst>
            </p:cNvPr>
            <p:cNvSpPr/>
            <p:nvPr/>
          </p:nvSpPr>
          <p:spPr>
            <a:xfrm>
              <a:off x="11481466" y="22783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74" name="Graphic 2">
            <a:extLst>
              <a:ext uri="{FF2B5EF4-FFF2-40B4-BE49-F238E27FC236}">
                <a16:creationId xmlns:a16="http://schemas.microsoft.com/office/drawing/2014/main" id="{5BBC5999-D077-4999-B4E8-94AA0B5BEAC6}"/>
              </a:ext>
            </a:extLst>
          </p:cNvPr>
          <p:cNvGrpSpPr/>
          <p:nvPr userDrawn="1"/>
        </p:nvGrpSpPr>
        <p:grpSpPr>
          <a:xfrm>
            <a:off x="129000" y="-74934"/>
            <a:ext cx="11002359" cy="321436"/>
            <a:chOff x="0" y="0"/>
            <a:chExt cx="11002359" cy="321436"/>
          </a:xfrm>
          <a:solidFill>
            <a:srgbClr val="000000"/>
          </a:solidFill>
        </p:grpSpPr>
        <p:sp>
          <p:nvSpPr>
            <p:cNvPr id="75" name="Freeform: Shape 74">
              <a:extLst>
                <a:ext uri="{FF2B5EF4-FFF2-40B4-BE49-F238E27FC236}">
                  <a16:creationId xmlns:a16="http://schemas.microsoft.com/office/drawing/2014/main" id="{09F3C17C-D429-47D3-934D-7FF18B98269C}"/>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2B20AFC-8771-460F-AB5E-D3FA9A761426}"/>
                </a:ext>
              </a:extLst>
            </p:cNvPr>
            <p:cNvSpPr/>
            <p:nvPr/>
          </p:nvSpPr>
          <p:spPr>
            <a:xfrm>
              <a:off x="10965592" y="28333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77" name="Graphic 2">
            <a:extLst>
              <a:ext uri="{FF2B5EF4-FFF2-40B4-BE49-F238E27FC236}">
                <a16:creationId xmlns:a16="http://schemas.microsoft.com/office/drawing/2014/main" id="{0FF9CE05-900B-4C81-917F-68F681E63368}"/>
              </a:ext>
            </a:extLst>
          </p:cNvPr>
          <p:cNvGrpSpPr/>
          <p:nvPr userDrawn="1"/>
        </p:nvGrpSpPr>
        <p:grpSpPr>
          <a:xfrm>
            <a:off x="129000" y="-74934"/>
            <a:ext cx="11328495" cy="841628"/>
            <a:chOff x="0" y="0"/>
            <a:chExt cx="11328495" cy="841628"/>
          </a:xfrm>
          <a:solidFill>
            <a:srgbClr val="000000"/>
          </a:solidFill>
        </p:grpSpPr>
        <p:sp>
          <p:nvSpPr>
            <p:cNvPr id="78" name="Freeform: Shape 77">
              <a:extLst>
                <a:ext uri="{FF2B5EF4-FFF2-40B4-BE49-F238E27FC236}">
                  <a16:creationId xmlns:a16="http://schemas.microsoft.com/office/drawing/2014/main" id="{10737DFF-92F8-4BB6-ACD4-235DBC0B9845}"/>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080C589-E3BE-481E-8822-BA51AF90A3AB}"/>
                </a:ext>
              </a:extLst>
            </p:cNvPr>
            <p:cNvSpPr/>
            <p:nvPr/>
          </p:nvSpPr>
          <p:spPr>
            <a:xfrm>
              <a:off x="11291681" y="803529"/>
              <a:ext cx="36814" cy="38099"/>
            </a:xfrm>
            <a:custGeom>
              <a:avLst/>
              <a:gdLst>
                <a:gd name="connsiteX0" fmla="*/ 18431 w 36814"/>
                <a:gd name="connsiteY0" fmla="*/ 38100 h 38099"/>
                <a:gd name="connsiteX1" fmla="*/ 18431 w 36814"/>
                <a:gd name="connsiteY1" fmla="*/ 0 h 38099"/>
                <a:gd name="connsiteX2" fmla="*/ 18431 w 36814"/>
                <a:gd name="connsiteY2" fmla="*/ 38100 h 38099"/>
                <a:gd name="connsiteX3" fmla="*/ 18431 w 3681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814" h="38099">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80" name="Graphic 2">
            <a:extLst>
              <a:ext uri="{FF2B5EF4-FFF2-40B4-BE49-F238E27FC236}">
                <a16:creationId xmlns:a16="http://schemas.microsoft.com/office/drawing/2014/main" id="{36871206-8E41-4558-9AD0-DB6111F7FF84}"/>
              </a:ext>
            </a:extLst>
          </p:cNvPr>
          <p:cNvGrpSpPr/>
          <p:nvPr userDrawn="1"/>
        </p:nvGrpSpPr>
        <p:grpSpPr>
          <a:xfrm>
            <a:off x="129000" y="-74934"/>
            <a:ext cx="12027249" cy="1402841"/>
            <a:chOff x="0" y="0"/>
            <a:chExt cx="12027249" cy="1402841"/>
          </a:xfrm>
          <a:solidFill>
            <a:srgbClr val="000000"/>
          </a:solidFill>
        </p:grpSpPr>
        <p:sp>
          <p:nvSpPr>
            <p:cNvPr id="81" name="Freeform: Shape 80">
              <a:extLst>
                <a:ext uri="{FF2B5EF4-FFF2-40B4-BE49-F238E27FC236}">
                  <a16:creationId xmlns:a16="http://schemas.microsoft.com/office/drawing/2014/main" id="{6F4510AB-E36F-44F8-B9FE-138BC15FE4C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BA0B7D1-160D-4C71-BC57-4B6052E084F8}"/>
                </a:ext>
              </a:extLst>
            </p:cNvPr>
            <p:cNvSpPr/>
            <p:nvPr/>
          </p:nvSpPr>
          <p:spPr>
            <a:xfrm>
              <a:off x="11990483" y="136474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83" name="Graphic 2">
            <a:extLst>
              <a:ext uri="{FF2B5EF4-FFF2-40B4-BE49-F238E27FC236}">
                <a16:creationId xmlns:a16="http://schemas.microsoft.com/office/drawing/2014/main" id="{AFD08C63-03B6-4A2E-94E8-F8F19E3F6928}"/>
              </a:ext>
            </a:extLst>
          </p:cNvPr>
          <p:cNvGrpSpPr/>
          <p:nvPr userDrawn="1"/>
        </p:nvGrpSpPr>
        <p:grpSpPr>
          <a:xfrm>
            <a:off x="129000" y="-74934"/>
            <a:ext cx="11695906" cy="1076833"/>
            <a:chOff x="0" y="0"/>
            <a:chExt cx="11695906" cy="1076833"/>
          </a:xfrm>
          <a:solidFill>
            <a:srgbClr val="000000"/>
          </a:solidFill>
        </p:grpSpPr>
        <p:sp>
          <p:nvSpPr>
            <p:cNvPr id="84" name="Freeform: Shape 83">
              <a:extLst>
                <a:ext uri="{FF2B5EF4-FFF2-40B4-BE49-F238E27FC236}">
                  <a16:creationId xmlns:a16="http://schemas.microsoft.com/office/drawing/2014/main" id="{4A12D33E-CCC3-45CD-8849-BDF331E9F7EE}"/>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BF20D39-8A91-4B71-9D94-766127E5B024}"/>
                </a:ext>
              </a:extLst>
            </p:cNvPr>
            <p:cNvSpPr/>
            <p:nvPr/>
          </p:nvSpPr>
          <p:spPr>
            <a:xfrm>
              <a:off x="11659091" y="1038733"/>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86" name="Graphic 2">
            <a:extLst>
              <a:ext uri="{FF2B5EF4-FFF2-40B4-BE49-F238E27FC236}">
                <a16:creationId xmlns:a16="http://schemas.microsoft.com/office/drawing/2014/main" id="{56A02B82-3BCE-4921-ABFA-C6759B8F9546}"/>
              </a:ext>
            </a:extLst>
          </p:cNvPr>
          <p:cNvGrpSpPr/>
          <p:nvPr userDrawn="1"/>
        </p:nvGrpSpPr>
        <p:grpSpPr>
          <a:xfrm>
            <a:off x="129000" y="-74934"/>
            <a:ext cx="10573353" cy="221615"/>
            <a:chOff x="0" y="0"/>
            <a:chExt cx="10573353" cy="221615"/>
          </a:xfrm>
          <a:solidFill>
            <a:srgbClr val="000000"/>
          </a:solidFill>
        </p:grpSpPr>
        <p:sp>
          <p:nvSpPr>
            <p:cNvPr id="87" name="Freeform: Shape 86">
              <a:extLst>
                <a:ext uri="{FF2B5EF4-FFF2-40B4-BE49-F238E27FC236}">
                  <a16:creationId xmlns:a16="http://schemas.microsoft.com/office/drawing/2014/main" id="{AD985F86-674C-49A9-ACB5-C6B8053BAE35}"/>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EB52B3E-0F0E-4162-BEA8-54AEAEFA5CEA}"/>
                </a:ext>
              </a:extLst>
            </p:cNvPr>
            <p:cNvSpPr/>
            <p:nvPr/>
          </p:nvSpPr>
          <p:spPr>
            <a:xfrm>
              <a:off x="10536586" y="18351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89" name="Graphic 2">
            <a:extLst>
              <a:ext uri="{FF2B5EF4-FFF2-40B4-BE49-F238E27FC236}">
                <a16:creationId xmlns:a16="http://schemas.microsoft.com/office/drawing/2014/main" id="{F457DCFD-024C-4873-9E2D-95A9C051130E}"/>
              </a:ext>
            </a:extLst>
          </p:cNvPr>
          <p:cNvGrpSpPr/>
          <p:nvPr userDrawn="1"/>
        </p:nvGrpSpPr>
        <p:grpSpPr>
          <a:xfrm>
            <a:off x="129000" y="-74934"/>
            <a:ext cx="11002359" cy="570991"/>
            <a:chOff x="0" y="0"/>
            <a:chExt cx="11002359" cy="570991"/>
          </a:xfrm>
          <a:solidFill>
            <a:srgbClr val="000000"/>
          </a:solidFill>
        </p:grpSpPr>
        <p:sp>
          <p:nvSpPr>
            <p:cNvPr id="90" name="Freeform: Shape 89">
              <a:extLst>
                <a:ext uri="{FF2B5EF4-FFF2-40B4-BE49-F238E27FC236}">
                  <a16:creationId xmlns:a16="http://schemas.microsoft.com/office/drawing/2014/main" id="{5605FAE3-B7BB-4AC6-8683-2D09CAE4437D}"/>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915A136-EB03-4460-AF9D-C6FA5A37DDD1}"/>
                </a:ext>
              </a:extLst>
            </p:cNvPr>
            <p:cNvSpPr/>
            <p:nvPr/>
          </p:nvSpPr>
          <p:spPr>
            <a:xfrm>
              <a:off x="10965592" y="53289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92" name="Graphic 2">
            <a:extLst>
              <a:ext uri="{FF2B5EF4-FFF2-40B4-BE49-F238E27FC236}">
                <a16:creationId xmlns:a16="http://schemas.microsoft.com/office/drawing/2014/main" id="{7FF5DF08-DCEF-494D-80F1-1C8142486B78}"/>
              </a:ext>
            </a:extLst>
          </p:cNvPr>
          <p:cNvGrpSpPr/>
          <p:nvPr userDrawn="1"/>
        </p:nvGrpSpPr>
        <p:grpSpPr>
          <a:xfrm>
            <a:off x="129000" y="-74934"/>
            <a:ext cx="11207210" cy="197104"/>
            <a:chOff x="0" y="0"/>
            <a:chExt cx="11207210" cy="197104"/>
          </a:xfrm>
        </p:grpSpPr>
        <p:sp>
          <p:nvSpPr>
            <p:cNvPr id="93" name="Freeform: Shape 92">
              <a:extLst>
                <a:ext uri="{FF2B5EF4-FFF2-40B4-BE49-F238E27FC236}">
                  <a16:creationId xmlns:a16="http://schemas.microsoft.com/office/drawing/2014/main" id="{E9F246BA-9DA7-491E-B4C7-8A02BDA709DE}"/>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CEC8C58-82E7-4A93-96CC-555012F27EBB}"/>
                </a:ext>
              </a:extLst>
            </p:cNvPr>
            <p:cNvSpPr/>
            <p:nvPr/>
          </p:nvSpPr>
          <p:spPr>
            <a:xfrm>
              <a:off x="11170396" y="15900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spTree>
    <p:extLst>
      <p:ext uri="{BB962C8B-B14F-4D97-AF65-F5344CB8AC3E}">
        <p14:creationId xmlns:p14="http://schemas.microsoft.com/office/powerpoint/2010/main" val="384645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2D0E62-E547-4D49-9DDC-85DB14F49B16}"/>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4" name="Footer Placeholder 3">
            <a:extLst>
              <a:ext uri="{FF2B5EF4-FFF2-40B4-BE49-F238E27FC236}">
                <a16:creationId xmlns:a16="http://schemas.microsoft.com/office/drawing/2014/main" id="{623D93EA-9277-42B0-8748-378B50A9C3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DE6D2C-3D48-4B38-8ACB-DC22949EA514}"/>
              </a:ext>
            </a:extLst>
          </p:cNvPr>
          <p:cNvSpPr>
            <a:spLocks noGrp="1"/>
          </p:cNvSpPr>
          <p:nvPr>
            <p:ph type="sldNum" sz="quarter" idx="12"/>
          </p:nvPr>
        </p:nvSpPr>
        <p:spPr/>
        <p:txBody>
          <a:bodyPr/>
          <a:lstStyle/>
          <a:p>
            <a:fld id="{AC7FA55A-3FAE-4809-B829-5B4FD04ED371}" type="slidenum">
              <a:rPr lang="en-US" smtClean="0"/>
              <a:t>‹#›</a:t>
            </a:fld>
            <a:endParaRPr lang="en-US"/>
          </a:p>
        </p:txBody>
      </p:sp>
      <p:grpSp>
        <p:nvGrpSpPr>
          <p:cNvPr id="6" name="Graphic 2">
            <a:extLst>
              <a:ext uri="{FF2B5EF4-FFF2-40B4-BE49-F238E27FC236}">
                <a16:creationId xmlns:a16="http://schemas.microsoft.com/office/drawing/2014/main" id="{19228024-254D-4A08-ACFF-AAFCDCF20B1E}"/>
              </a:ext>
            </a:extLst>
          </p:cNvPr>
          <p:cNvGrpSpPr/>
          <p:nvPr userDrawn="1"/>
        </p:nvGrpSpPr>
        <p:grpSpPr>
          <a:xfrm>
            <a:off x="0" y="-1828800"/>
            <a:ext cx="12104591" cy="8592311"/>
            <a:chOff x="0" y="-1219200"/>
            <a:chExt cx="7894298" cy="5603681"/>
          </a:xfrm>
          <a:solidFill>
            <a:srgbClr val="000000"/>
          </a:solidFill>
        </p:grpSpPr>
        <p:sp>
          <p:nvSpPr>
            <p:cNvPr id="7" name="Freeform: Shape 6">
              <a:extLst>
                <a:ext uri="{FF2B5EF4-FFF2-40B4-BE49-F238E27FC236}">
                  <a16:creationId xmlns:a16="http://schemas.microsoft.com/office/drawing/2014/main" id="{FA6FD24B-A623-433A-8FBD-0E625DE6DE0A}"/>
                </a:ext>
              </a:extLst>
            </p:cNvPr>
            <p:cNvSpPr/>
            <p:nvPr/>
          </p:nvSpPr>
          <p:spPr>
            <a:xfrm>
              <a:off x="6959399" y="413906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0BC4081-1623-4726-83DA-10A45B16E2B7}"/>
                </a:ext>
              </a:extLst>
            </p:cNvPr>
            <p:cNvSpPr/>
            <p:nvPr/>
          </p:nvSpPr>
          <p:spPr>
            <a:xfrm>
              <a:off x="6698083" y="4327414"/>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153277E-1F82-4A85-B874-4869E3BD3CF4}"/>
                </a:ext>
              </a:extLst>
            </p:cNvPr>
            <p:cNvSpPr/>
            <p:nvPr/>
          </p:nvSpPr>
          <p:spPr>
            <a:xfrm>
              <a:off x="7870320" y="346378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nvGrpSpPr>
            <p:cNvPr id="10" name="Graphic 2">
              <a:extLst>
                <a:ext uri="{FF2B5EF4-FFF2-40B4-BE49-F238E27FC236}">
                  <a16:creationId xmlns:a16="http://schemas.microsoft.com/office/drawing/2014/main" id="{CD78A247-71C1-4484-A511-7CFF0BF6C1E1}"/>
                </a:ext>
              </a:extLst>
            </p:cNvPr>
            <p:cNvGrpSpPr/>
            <p:nvPr/>
          </p:nvGrpSpPr>
          <p:grpSpPr>
            <a:xfrm>
              <a:off x="0" y="-1219200"/>
              <a:ext cx="7074072" cy="5599292"/>
              <a:chOff x="0" y="-1219200"/>
              <a:chExt cx="7074072" cy="5599292"/>
            </a:xfrm>
            <a:solidFill>
              <a:srgbClr val="000000"/>
            </a:solidFill>
          </p:grpSpPr>
          <p:sp>
            <p:nvSpPr>
              <p:cNvPr id="50" name="Freeform: Shape 49">
                <a:extLst>
                  <a:ext uri="{FF2B5EF4-FFF2-40B4-BE49-F238E27FC236}">
                    <a16:creationId xmlns:a16="http://schemas.microsoft.com/office/drawing/2014/main" id="{1425DE37-61F6-4A36-9964-7149D2090461}"/>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69B4F9A-3484-4811-8E50-07E1212335FA}"/>
                  </a:ext>
                </a:extLst>
              </p:cNvPr>
              <p:cNvSpPr/>
              <p:nvPr/>
            </p:nvSpPr>
            <p:spPr>
              <a:xfrm>
                <a:off x="7050094" y="4355244"/>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CC516912-59B4-4BC0-AF9F-B8F4C17D5228}"/>
                </a:ext>
              </a:extLst>
            </p:cNvPr>
            <p:cNvGrpSpPr/>
            <p:nvPr/>
          </p:nvGrpSpPr>
          <p:grpSpPr>
            <a:xfrm>
              <a:off x="0" y="-1219200"/>
              <a:ext cx="7287349" cy="5555808"/>
              <a:chOff x="0" y="-1219200"/>
              <a:chExt cx="7287349" cy="5555808"/>
            </a:xfrm>
            <a:solidFill>
              <a:srgbClr val="000000"/>
            </a:solidFill>
          </p:grpSpPr>
          <p:sp>
            <p:nvSpPr>
              <p:cNvPr id="48" name="Freeform: Shape 47">
                <a:extLst>
                  <a:ext uri="{FF2B5EF4-FFF2-40B4-BE49-F238E27FC236}">
                    <a16:creationId xmlns:a16="http://schemas.microsoft.com/office/drawing/2014/main" id="{CD11C949-B30B-491A-A764-4FD750DF2533}"/>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3DCB6C3-490D-4750-A477-D0B9FE7885A6}"/>
                  </a:ext>
                </a:extLst>
              </p:cNvPr>
              <p:cNvSpPr/>
              <p:nvPr/>
            </p:nvSpPr>
            <p:spPr>
              <a:xfrm>
                <a:off x="7263340" y="4311760"/>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12" name="Graphic 2">
              <a:extLst>
                <a:ext uri="{FF2B5EF4-FFF2-40B4-BE49-F238E27FC236}">
                  <a16:creationId xmlns:a16="http://schemas.microsoft.com/office/drawing/2014/main" id="{FC8862D9-526B-44BA-8270-211518BE923F}"/>
                </a:ext>
              </a:extLst>
            </p:cNvPr>
            <p:cNvGrpSpPr/>
            <p:nvPr/>
          </p:nvGrpSpPr>
          <p:grpSpPr>
            <a:xfrm>
              <a:off x="0" y="-1219200"/>
              <a:ext cx="7348226" cy="5368621"/>
              <a:chOff x="0" y="-1219200"/>
              <a:chExt cx="7348226" cy="5368621"/>
            </a:xfrm>
            <a:solidFill>
              <a:srgbClr val="000000"/>
            </a:solidFill>
          </p:grpSpPr>
          <p:sp>
            <p:nvSpPr>
              <p:cNvPr id="46" name="Freeform: Shape 45">
                <a:extLst>
                  <a:ext uri="{FF2B5EF4-FFF2-40B4-BE49-F238E27FC236}">
                    <a16:creationId xmlns:a16="http://schemas.microsoft.com/office/drawing/2014/main" id="{6CD29097-8C0A-47C9-9DAB-0AF551814FF1}"/>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9AAA1B-A1C7-47AF-AA9A-A114D3EA7BF4}"/>
                  </a:ext>
                </a:extLst>
              </p:cNvPr>
              <p:cNvSpPr/>
              <p:nvPr/>
            </p:nvSpPr>
            <p:spPr>
              <a:xfrm>
                <a:off x="7324248" y="4124573"/>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009DD433-E2E0-4B39-8496-4F23567317B8}"/>
                </a:ext>
              </a:extLst>
            </p:cNvPr>
            <p:cNvGrpSpPr/>
            <p:nvPr/>
          </p:nvGrpSpPr>
          <p:grpSpPr>
            <a:xfrm>
              <a:off x="0" y="-1219200"/>
              <a:ext cx="7609377" cy="5477454"/>
              <a:chOff x="0" y="-1219200"/>
              <a:chExt cx="7609377" cy="5477454"/>
            </a:xfrm>
            <a:solidFill>
              <a:srgbClr val="000000"/>
            </a:solidFill>
          </p:grpSpPr>
          <p:sp>
            <p:nvSpPr>
              <p:cNvPr id="44" name="Freeform: Shape 43">
                <a:extLst>
                  <a:ext uri="{FF2B5EF4-FFF2-40B4-BE49-F238E27FC236}">
                    <a16:creationId xmlns:a16="http://schemas.microsoft.com/office/drawing/2014/main" id="{3E33C59E-A04D-4499-979E-ABFAAC14555C}"/>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38BF180-0E7E-4DDB-B35F-8EBB73E056C9}"/>
                  </a:ext>
                </a:extLst>
              </p:cNvPr>
              <p:cNvSpPr/>
              <p:nvPr/>
            </p:nvSpPr>
            <p:spPr>
              <a:xfrm>
                <a:off x="7585399" y="423340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9F1D6103-8DCF-4D95-ACFD-B82E27A099DC}"/>
                </a:ext>
              </a:extLst>
            </p:cNvPr>
            <p:cNvGrpSpPr/>
            <p:nvPr/>
          </p:nvGrpSpPr>
          <p:grpSpPr>
            <a:xfrm>
              <a:off x="0" y="-1219200"/>
              <a:ext cx="7783477" cy="5251173"/>
              <a:chOff x="0" y="-1219200"/>
              <a:chExt cx="7783477" cy="5251173"/>
            </a:xfrm>
            <a:solidFill>
              <a:srgbClr val="000000"/>
            </a:solidFill>
          </p:grpSpPr>
          <p:sp>
            <p:nvSpPr>
              <p:cNvPr id="42" name="Freeform: Shape 41">
                <a:extLst>
                  <a:ext uri="{FF2B5EF4-FFF2-40B4-BE49-F238E27FC236}">
                    <a16:creationId xmlns:a16="http://schemas.microsoft.com/office/drawing/2014/main" id="{99887D50-F605-44DA-808E-DB3063494BCC}"/>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3339389-330B-4120-B442-9FBF393F1EBE}"/>
                  </a:ext>
                </a:extLst>
              </p:cNvPr>
              <p:cNvSpPr/>
              <p:nvPr/>
            </p:nvSpPr>
            <p:spPr>
              <a:xfrm>
                <a:off x="7759468" y="4007126"/>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87276DCC-D831-4F26-AD39-95FE649C871C}"/>
                </a:ext>
              </a:extLst>
            </p:cNvPr>
            <p:cNvGrpSpPr/>
            <p:nvPr/>
          </p:nvGrpSpPr>
          <p:grpSpPr>
            <a:xfrm>
              <a:off x="0" y="-1219200"/>
              <a:ext cx="7587594" cy="5303354"/>
              <a:chOff x="0" y="-1219200"/>
              <a:chExt cx="7587594" cy="5303354"/>
            </a:xfrm>
            <a:solidFill>
              <a:srgbClr val="000000"/>
            </a:solidFill>
          </p:grpSpPr>
          <p:sp>
            <p:nvSpPr>
              <p:cNvPr id="40" name="Freeform: Shape 39">
                <a:extLst>
                  <a:ext uri="{FF2B5EF4-FFF2-40B4-BE49-F238E27FC236}">
                    <a16:creationId xmlns:a16="http://schemas.microsoft.com/office/drawing/2014/main" id="{6762F53A-0B27-43AD-AC4D-AA289D684233}"/>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33BBD45-ACC9-4F1A-8200-6F1645F17282}"/>
                  </a:ext>
                </a:extLst>
              </p:cNvPr>
              <p:cNvSpPr/>
              <p:nvPr/>
            </p:nvSpPr>
            <p:spPr>
              <a:xfrm>
                <a:off x="7563615" y="4059306"/>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01051D51-F591-4805-8A96-5DBA70E2C3AD}"/>
                </a:ext>
              </a:extLst>
            </p:cNvPr>
            <p:cNvGrpSpPr/>
            <p:nvPr/>
          </p:nvGrpSpPr>
          <p:grpSpPr>
            <a:xfrm>
              <a:off x="0" y="-1219200"/>
              <a:ext cx="7874834" cy="5107553"/>
              <a:chOff x="0" y="-1219200"/>
              <a:chExt cx="7874834" cy="5107553"/>
            </a:xfrm>
            <a:solidFill>
              <a:srgbClr val="000000"/>
            </a:solidFill>
          </p:grpSpPr>
          <p:sp>
            <p:nvSpPr>
              <p:cNvPr id="38" name="Freeform: Shape 37">
                <a:extLst>
                  <a:ext uri="{FF2B5EF4-FFF2-40B4-BE49-F238E27FC236}">
                    <a16:creationId xmlns:a16="http://schemas.microsoft.com/office/drawing/2014/main" id="{47E62F9A-6FDD-4D68-957B-0797BA48DB21}"/>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C1512A6-AC38-43D3-B17A-0301D984C4B5}"/>
                  </a:ext>
                </a:extLst>
              </p:cNvPr>
              <p:cNvSpPr/>
              <p:nvPr/>
            </p:nvSpPr>
            <p:spPr>
              <a:xfrm>
                <a:off x="7850856" y="3863505"/>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9348593E-7CEF-4654-9D00-151821323E0D}"/>
                </a:ext>
              </a:extLst>
            </p:cNvPr>
            <p:cNvGrpSpPr/>
            <p:nvPr/>
          </p:nvGrpSpPr>
          <p:grpSpPr>
            <a:xfrm>
              <a:off x="0" y="-1219200"/>
              <a:ext cx="7894298" cy="5477454"/>
              <a:chOff x="0" y="-1219200"/>
              <a:chExt cx="7894298" cy="5477454"/>
            </a:xfrm>
            <a:solidFill>
              <a:srgbClr val="000000"/>
            </a:solidFill>
          </p:grpSpPr>
          <p:sp>
            <p:nvSpPr>
              <p:cNvPr id="36" name="Freeform: Shape 35">
                <a:extLst>
                  <a:ext uri="{FF2B5EF4-FFF2-40B4-BE49-F238E27FC236}">
                    <a16:creationId xmlns:a16="http://schemas.microsoft.com/office/drawing/2014/main" id="{038BA7B9-294F-4CA6-898D-B2D9EAF5DAB9}"/>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71EFD99-2E15-415E-8D16-1EF7A2942086}"/>
                  </a:ext>
                </a:extLst>
              </p:cNvPr>
              <p:cNvSpPr/>
              <p:nvPr/>
            </p:nvSpPr>
            <p:spPr>
              <a:xfrm>
                <a:off x="7870320" y="423340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64A96137-C37B-4C86-9B11-DEF8983F8910}"/>
                </a:ext>
              </a:extLst>
            </p:cNvPr>
            <p:cNvGrpSpPr/>
            <p:nvPr/>
          </p:nvGrpSpPr>
          <p:grpSpPr>
            <a:xfrm>
              <a:off x="0" y="-1219200"/>
              <a:ext cx="7478843" cy="5603681"/>
              <a:chOff x="0" y="-1219200"/>
              <a:chExt cx="7478843" cy="5603681"/>
            </a:xfrm>
            <a:solidFill>
              <a:srgbClr val="000000"/>
            </a:solidFill>
          </p:grpSpPr>
          <p:sp>
            <p:nvSpPr>
              <p:cNvPr id="34" name="Freeform: Shape 33">
                <a:extLst>
                  <a:ext uri="{FF2B5EF4-FFF2-40B4-BE49-F238E27FC236}">
                    <a16:creationId xmlns:a16="http://schemas.microsoft.com/office/drawing/2014/main" id="{9A30E305-15DD-4EDB-8B19-8638C9770119}"/>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0E72975-E752-4212-9E28-7D871F603553}"/>
                  </a:ext>
                </a:extLst>
              </p:cNvPr>
              <p:cNvSpPr/>
              <p:nvPr/>
            </p:nvSpPr>
            <p:spPr>
              <a:xfrm>
                <a:off x="7454834" y="4359633"/>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326F274C-1863-4B9A-85DE-B83AB75B0639}"/>
                </a:ext>
              </a:extLst>
            </p:cNvPr>
            <p:cNvGrpSpPr/>
            <p:nvPr/>
          </p:nvGrpSpPr>
          <p:grpSpPr>
            <a:xfrm>
              <a:off x="0" y="-1219200"/>
              <a:ext cx="7783477" cy="5571462"/>
              <a:chOff x="0" y="-1219200"/>
              <a:chExt cx="7783477" cy="5571462"/>
            </a:xfrm>
            <a:solidFill>
              <a:srgbClr val="000000"/>
            </a:solidFill>
          </p:grpSpPr>
          <p:sp>
            <p:nvSpPr>
              <p:cNvPr id="32" name="Freeform: Shape 31">
                <a:extLst>
                  <a:ext uri="{FF2B5EF4-FFF2-40B4-BE49-F238E27FC236}">
                    <a16:creationId xmlns:a16="http://schemas.microsoft.com/office/drawing/2014/main" id="{91F2A834-F501-4F72-9C2D-43347E55A13A}"/>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EB5C865-6459-40D7-AE9A-3D6570D070AD}"/>
                  </a:ext>
                </a:extLst>
              </p:cNvPr>
              <p:cNvSpPr/>
              <p:nvPr/>
            </p:nvSpPr>
            <p:spPr>
              <a:xfrm>
                <a:off x="7759468" y="4327414"/>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8A9F62EB-046C-4251-AB11-667A13E779E9}"/>
                </a:ext>
              </a:extLst>
            </p:cNvPr>
            <p:cNvGrpSpPr/>
            <p:nvPr/>
          </p:nvGrpSpPr>
          <p:grpSpPr>
            <a:xfrm>
              <a:off x="0" y="-1219200"/>
              <a:ext cx="7617245" cy="4909599"/>
              <a:chOff x="0" y="-1219200"/>
              <a:chExt cx="7617245" cy="4909599"/>
            </a:xfrm>
            <a:solidFill>
              <a:srgbClr val="000000"/>
            </a:solidFill>
          </p:grpSpPr>
          <p:sp>
            <p:nvSpPr>
              <p:cNvPr id="30" name="Freeform: Shape 29">
                <a:extLst>
                  <a:ext uri="{FF2B5EF4-FFF2-40B4-BE49-F238E27FC236}">
                    <a16:creationId xmlns:a16="http://schemas.microsoft.com/office/drawing/2014/main" id="{6A12B655-8B64-493A-8FFF-E124264E4934}"/>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31C1FF2-058D-4266-8949-3F0192BF043B}"/>
                  </a:ext>
                </a:extLst>
              </p:cNvPr>
              <p:cNvSpPr/>
              <p:nvPr/>
            </p:nvSpPr>
            <p:spPr>
              <a:xfrm>
                <a:off x="7593205" y="3665551"/>
                <a:ext cx="24040" cy="24847"/>
              </a:xfrm>
              <a:custGeom>
                <a:avLst/>
                <a:gdLst>
                  <a:gd name="connsiteX0" fmla="*/ 12051 w 24040"/>
                  <a:gd name="connsiteY0" fmla="*/ 24848 h 24847"/>
                  <a:gd name="connsiteX1" fmla="*/ 12051 w 24040"/>
                  <a:gd name="connsiteY1" fmla="*/ 0 h 24847"/>
                  <a:gd name="connsiteX2" fmla="*/ 12051 w 24040"/>
                  <a:gd name="connsiteY2" fmla="*/ 24848 h 24847"/>
                  <a:gd name="connsiteX3" fmla="*/ 12051 w 24040"/>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40" h="24847">
                    <a:moveTo>
                      <a:pt x="12051" y="24848"/>
                    </a:moveTo>
                    <a:cubicBezTo>
                      <a:pt x="28037" y="24848"/>
                      <a:pt x="28037" y="0"/>
                      <a:pt x="12051" y="0"/>
                    </a:cubicBezTo>
                    <a:cubicBezTo>
                      <a:pt x="-4017" y="0"/>
                      <a:pt x="-4017" y="24848"/>
                      <a:pt x="12051" y="24848"/>
                    </a:cubicBezTo>
                    <a:lnTo>
                      <a:pt x="12051" y="24848"/>
                    </a:lnTo>
                    <a:close/>
                  </a:path>
                </a:pathLst>
              </a:custGeom>
              <a:solidFill>
                <a:srgbClr val="000000"/>
              </a:solidFill>
              <a:ln w="8275" cap="flat">
                <a:noFill/>
                <a:prstDash val="solid"/>
                <a:miter/>
              </a:ln>
            </p:spPr>
            <p:txBody>
              <a:bodyPr rtlCol="0" anchor="ctr"/>
              <a:lstStyle/>
              <a:p>
                <a:endParaRPr lang="en-US"/>
              </a:p>
            </p:txBody>
          </p:sp>
        </p:grpSp>
        <p:grpSp>
          <p:nvGrpSpPr>
            <p:cNvPr id="21" name="Graphic 2">
              <a:extLst>
                <a:ext uri="{FF2B5EF4-FFF2-40B4-BE49-F238E27FC236}">
                  <a16:creationId xmlns:a16="http://schemas.microsoft.com/office/drawing/2014/main" id="{0514796C-ED81-4E7F-A126-9D2EE7796BCC}"/>
                </a:ext>
              </a:extLst>
            </p:cNvPr>
            <p:cNvGrpSpPr/>
            <p:nvPr/>
          </p:nvGrpSpPr>
          <p:grpSpPr>
            <a:xfrm>
              <a:off x="0" y="-1219200"/>
              <a:ext cx="7656505" cy="5068376"/>
              <a:chOff x="0" y="-1219200"/>
              <a:chExt cx="7656505" cy="5068376"/>
            </a:xfrm>
            <a:solidFill>
              <a:srgbClr val="000000"/>
            </a:solidFill>
          </p:grpSpPr>
          <p:sp>
            <p:nvSpPr>
              <p:cNvPr id="28" name="Freeform: Shape 27">
                <a:extLst>
                  <a:ext uri="{FF2B5EF4-FFF2-40B4-BE49-F238E27FC236}">
                    <a16:creationId xmlns:a16="http://schemas.microsoft.com/office/drawing/2014/main" id="{FC3A6583-4B09-4654-94F7-98E40CB0C189}"/>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5651A6B-84ED-4141-8A5C-ECB06F2BC4F0}"/>
                  </a:ext>
                </a:extLst>
              </p:cNvPr>
              <p:cNvSpPr/>
              <p:nvPr/>
            </p:nvSpPr>
            <p:spPr>
              <a:xfrm>
                <a:off x="7632527" y="3824328"/>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8A77647F-3207-444E-8967-BC6CFE0B9854}"/>
                </a:ext>
              </a:extLst>
            </p:cNvPr>
            <p:cNvGrpSpPr/>
            <p:nvPr/>
          </p:nvGrpSpPr>
          <p:grpSpPr>
            <a:xfrm>
              <a:off x="0" y="-1219200"/>
              <a:ext cx="7872267" cy="4872990"/>
              <a:chOff x="0" y="-1219200"/>
              <a:chExt cx="7872267" cy="4872990"/>
            </a:xfrm>
            <a:solidFill>
              <a:srgbClr val="000000"/>
            </a:solidFill>
          </p:grpSpPr>
          <p:sp>
            <p:nvSpPr>
              <p:cNvPr id="26" name="Freeform: Shape 25">
                <a:extLst>
                  <a:ext uri="{FF2B5EF4-FFF2-40B4-BE49-F238E27FC236}">
                    <a16:creationId xmlns:a16="http://schemas.microsoft.com/office/drawing/2014/main" id="{8948877B-B784-4340-899E-0FBB0A1711F3}"/>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111B16A-7E1E-4FBE-8661-41FECC9D34CA}"/>
                  </a:ext>
                </a:extLst>
              </p:cNvPr>
              <p:cNvSpPr/>
              <p:nvPr/>
            </p:nvSpPr>
            <p:spPr>
              <a:xfrm>
                <a:off x="7848258" y="3628942"/>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05301D51-CA91-4590-87DF-2430FFEE6654}"/>
                </a:ext>
              </a:extLst>
            </p:cNvPr>
            <p:cNvGrpSpPr/>
            <p:nvPr/>
          </p:nvGrpSpPr>
          <p:grpSpPr>
            <a:xfrm>
              <a:off x="0" y="-1219200"/>
              <a:ext cx="7287349" cy="5130662"/>
              <a:chOff x="0" y="-1219200"/>
              <a:chExt cx="7287349" cy="5130662"/>
            </a:xfrm>
            <a:solidFill>
              <a:srgbClr val="000000"/>
            </a:solidFill>
          </p:grpSpPr>
          <p:sp>
            <p:nvSpPr>
              <p:cNvPr id="24" name="Freeform: Shape 23">
                <a:extLst>
                  <a:ext uri="{FF2B5EF4-FFF2-40B4-BE49-F238E27FC236}">
                    <a16:creationId xmlns:a16="http://schemas.microsoft.com/office/drawing/2014/main" id="{C29A4A17-80A1-4742-A698-06AAC4DE9424}"/>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5428D16-23A7-4F57-82A9-C46732099BF5}"/>
                  </a:ext>
                </a:extLst>
              </p:cNvPr>
              <p:cNvSpPr/>
              <p:nvPr/>
            </p:nvSpPr>
            <p:spPr>
              <a:xfrm>
                <a:off x="7263340" y="3886614"/>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sp>
        <p:nvSpPr>
          <p:cNvPr id="52" name="Freeform: Shape 51">
            <a:extLst>
              <a:ext uri="{FF2B5EF4-FFF2-40B4-BE49-F238E27FC236}">
                <a16:creationId xmlns:a16="http://schemas.microsoft.com/office/drawing/2014/main" id="{DD69AD4F-081D-4BA4-9B87-618BFBE17D2B}"/>
              </a:ext>
            </a:extLst>
          </p:cNvPr>
          <p:cNvSpPr/>
          <p:nvPr userDrawn="1"/>
        </p:nvSpPr>
        <p:spPr>
          <a:xfrm>
            <a:off x="6307835" y="1773301"/>
            <a:ext cx="1880235" cy="1537081"/>
          </a:xfrm>
          <a:custGeom>
            <a:avLst/>
            <a:gdLst>
              <a:gd name="connsiteX0" fmla="*/ 0 w 1226240"/>
              <a:gd name="connsiteY0" fmla="*/ 0 h 1002444"/>
              <a:gd name="connsiteX1" fmla="*/ 1226240 w 1226240"/>
              <a:gd name="connsiteY1" fmla="*/ 0 h 1002444"/>
              <a:gd name="connsiteX2" fmla="*/ 1226240 w 1226240"/>
              <a:gd name="connsiteY2" fmla="*/ 1002444 h 1002444"/>
              <a:gd name="connsiteX3" fmla="*/ 0 w 1226240"/>
              <a:gd name="connsiteY3" fmla="*/ 1002444 h 1002444"/>
            </a:gdLst>
            <a:ahLst/>
            <a:cxnLst>
              <a:cxn ang="0">
                <a:pos x="connsiteX0" y="connsiteY0"/>
              </a:cxn>
              <a:cxn ang="0">
                <a:pos x="connsiteX1" y="connsiteY1"/>
              </a:cxn>
              <a:cxn ang="0">
                <a:pos x="connsiteX2" y="connsiteY2"/>
              </a:cxn>
              <a:cxn ang="0">
                <a:pos x="connsiteX3" y="connsiteY3"/>
              </a:cxn>
            </a:cxnLst>
            <a:rect l="l" t="t" r="r" b="b"/>
            <a:pathLst>
              <a:path w="1226240" h="1002444">
                <a:moveTo>
                  <a:pt x="0" y="0"/>
                </a:moveTo>
                <a:lnTo>
                  <a:pt x="1226240" y="0"/>
                </a:lnTo>
                <a:lnTo>
                  <a:pt x="1226240" y="1002444"/>
                </a:lnTo>
                <a:lnTo>
                  <a:pt x="0" y="1002444"/>
                </a:lnTo>
                <a:close/>
              </a:path>
            </a:pathLst>
          </a:custGeom>
          <a:ln w="8275" cap="flat">
            <a:noFill/>
            <a:prstDash val="solid"/>
            <a:miter/>
          </a:ln>
        </p:spPr>
        <p:txBody>
          <a:bodyPr rtlCol="0" anchor="ctr"/>
          <a:lstStyle/>
          <a:p>
            <a:endParaRPr lang="en-US"/>
          </a:p>
        </p:txBody>
      </p:sp>
      <p:grpSp>
        <p:nvGrpSpPr>
          <p:cNvPr id="53" name="Graphic 2">
            <a:extLst>
              <a:ext uri="{FF2B5EF4-FFF2-40B4-BE49-F238E27FC236}">
                <a16:creationId xmlns:a16="http://schemas.microsoft.com/office/drawing/2014/main" id="{4576F0BA-7F7E-4DFF-8246-F17EB5716D05}"/>
              </a:ext>
            </a:extLst>
          </p:cNvPr>
          <p:cNvGrpSpPr/>
          <p:nvPr userDrawn="1"/>
        </p:nvGrpSpPr>
        <p:grpSpPr>
          <a:xfrm>
            <a:off x="0" y="-1828800"/>
            <a:ext cx="1620614" cy="3130168"/>
            <a:chOff x="0" y="-1219200"/>
            <a:chExt cx="1056922" cy="2041414"/>
          </a:xfrm>
        </p:grpSpPr>
        <p:grpSp>
          <p:nvGrpSpPr>
            <p:cNvPr id="54" name="Graphic 2">
              <a:extLst>
                <a:ext uri="{FF2B5EF4-FFF2-40B4-BE49-F238E27FC236}">
                  <a16:creationId xmlns:a16="http://schemas.microsoft.com/office/drawing/2014/main" id="{3BE3257A-3A17-4FD9-92C1-CA9E221DE4B1}"/>
                </a:ext>
              </a:extLst>
            </p:cNvPr>
            <p:cNvGrpSpPr/>
            <p:nvPr/>
          </p:nvGrpSpPr>
          <p:grpSpPr>
            <a:xfrm>
              <a:off x="0" y="-1219200"/>
              <a:ext cx="263449" cy="1448214"/>
              <a:chOff x="0" y="-1219200"/>
              <a:chExt cx="263449" cy="1448214"/>
            </a:xfrm>
            <a:solidFill>
              <a:srgbClr val="000000"/>
            </a:solidFill>
          </p:grpSpPr>
          <p:sp>
            <p:nvSpPr>
              <p:cNvPr id="94" name="Freeform: Shape 93">
                <a:extLst>
                  <a:ext uri="{FF2B5EF4-FFF2-40B4-BE49-F238E27FC236}">
                    <a16:creationId xmlns:a16="http://schemas.microsoft.com/office/drawing/2014/main" id="{93F95F3A-1409-4D32-9A6C-312BB1F7D43D}"/>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115F411-2F2E-441C-AAFD-F232CD69B677}"/>
                  </a:ext>
                </a:extLst>
              </p:cNvPr>
              <p:cNvSpPr/>
              <p:nvPr/>
            </p:nvSpPr>
            <p:spPr>
              <a:xfrm>
                <a:off x="239439" y="204166"/>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62C3F8FD-1FC1-4F53-8115-6A4D89C4310A}"/>
                </a:ext>
              </a:extLst>
            </p:cNvPr>
            <p:cNvGrpSpPr/>
            <p:nvPr/>
          </p:nvGrpSpPr>
          <p:grpSpPr>
            <a:xfrm>
              <a:off x="0" y="-1219200"/>
              <a:ext cx="223609" cy="1285460"/>
              <a:chOff x="0" y="-1219200"/>
              <a:chExt cx="223609" cy="1285460"/>
            </a:xfrm>
            <a:solidFill>
              <a:srgbClr val="000000"/>
            </a:solidFill>
          </p:grpSpPr>
          <p:sp>
            <p:nvSpPr>
              <p:cNvPr id="92" name="Freeform: Shape 91">
                <a:extLst>
                  <a:ext uri="{FF2B5EF4-FFF2-40B4-BE49-F238E27FC236}">
                    <a16:creationId xmlns:a16="http://schemas.microsoft.com/office/drawing/2014/main" id="{96D845ED-2D4B-4960-BB4A-8F18BD57AE7F}"/>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8963548D-E2E3-418D-ABF7-523807651477}"/>
                  </a:ext>
                </a:extLst>
              </p:cNvPr>
              <p:cNvSpPr/>
              <p:nvPr/>
            </p:nvSpPr>
            <p:spPr>
              <a:xfrm>
                <a:off x="199631" y="41413"/>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45E086CF-A217-498B-BD3C-8150FCAA824A}"/>
                </a:ext>
              </a:extLst>
            </p:cNvPr>
            <p:cNvGrpSpPr/>
            <p:nvPr/>
          </p:nvGrpSpPr>
          <p:grpSpPr>
            <a:xfrm>
              <a:off x="0" y="-1219200"/>
              <a:ext cx="115107" cy="1498903"/>
              <a:chOff x="0" y="-1219200"/>
              <a:chExt cx="115107" cy="1498903"/>
            </a:xfrm>
            <a:solidFill>
              <a:srgbClr val="000000"/>
            </a:solidFill>
          </p:grpSpPr>
          <p:sp>
            <p:nvSpPr>
              <p:cNvPr id="90" name="Freeform: Shape 89">
                <a:extLst>
                  <a:ext uri="{FF2B5EF4-FFF2-40B4-BE49-F238E27FC236}">
                    <a16:creationId xmlns:a16="http://schemas.microsoft.com/office/drawing/2014/main" id="{6BED6DA3-C3FE-4030-A658-FAC3D37AE08C}"/>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0BF05D1-6414-48D1-8068-64AB2F553D0C}"/>
                  </a:ext>
                </a:extLst>
              </p:cNvPr>
              <p:cNvSpPr/>
              <p:nvPr/>
            </p:nvSpPr>
            <p:spPr>
              <a:xfrm>
                <a:off x="91129" y="254855"/>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800DBF38-E4EE-47B4-B224-82D1691BF44D}"/>
                </a:ext>
              </a:extLst>
            </p:cNvPr>
            <p:cNvGrpSpPr/>
            <p:nvPr/>
          </p:nvGrpSpPr>
          <p:grpSpPr>
            <a:xfrm>
              <a:off x="0" y="-1219200"/>
              <a:ext cx="339400" cy="1629106"/>
              <a:chOff x="0" y="-1219200"/>
              <a:chExt cx="339400" cy="1629106"/>
            </a:xfrm>
            <a:solidFill>
              <a:srgbClr val="000000"/>
            </a:solidFill>
          </p:grpSpPr>
          <p:sp>
            <p:nvSpPr>
              <p:cNvPr id="88" name="Freeform: Shape 87">
                <a:extLst>
                  <a:ext uri="{FF2B5EF4-FFF2-40B4-BE49-F238E27FC236}">
                    <a16:creationId xmlns:a16="http://schemas.microsoft.com/office/drawing/2014/main" id="{C4D71C6C-4EF6-47D2-BEB2-FD8E6C3C9605}"/>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7DA9F15-95C3-4586-8DCD-EA6CD1B3F3C9}"/>
                  </a:ext>
                </a:extLst>
              </p:cNvPr>
              <p:cNvSpPr/>
              <p:nvPr/>
            </p:nvSpPr>
            <p:spPr>
              <a:xfrm>
                <a:off x="315422" y="385058"/>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B236A911-226A-4173-B70D-BE5FB98EBFF1}"/>
                </a:ext>
              </a:extLst>
            </p:cNvPr>
            <p:cNvGrpSpPr/>
            <p:nvPr/>
          </p:nvGrpSpPr>
          <p:grpSpPr>
            <a:xfrm>
              <a:off x="0" y="-1219200"/>
              <a:ext cx="523937" cy="1386757"/>
              <a:chOff x="0" y="-1219200"/>
              <a:chExt cx="523937" cy="1386757"/>
            </a:xfrm>
            <a:solidFill>
              <a:srgbClr val="000000"/>
            </a:solidFill>
          </p:grpSpPr>
          <p:sp>
            <p:nvSpPr>
              <p:cNvPr id="86" name="Freeform: Shape 85">
                <a:extLst>
                  <a:ext uri="{FF2B5EF4-FFF2-40B4-BE49-F238E27FC236}">
                    <a16:creationId xmlns:a16="http://schemas.microsoft.com/office/drawing/2014/main" id="{628517A8-4D11-468D-9021-C8476AFA4D5D}"/>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7B9ECA4-EA18-48DA-A685-516B09108D46}"/>
                  </a:ext>
                </a:extLst>
              </p:cNvPr>
              <p:cNvSpPr/>
              <p:nvPr/>
            </p:nvSpPr>
            <p:spPr>
              <a:xfrm>
                <a:off x="499927" y="142709"/>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273309D3-1B23-4116-8C94-509F663B9616}"/>
                </a:ext>
              </a:extLst>
            </p:cNvPr>
            <p:cNvGrpSpPr/>
            <p:nvPr/>
          </p:nvGrpSpPr>
          <p:grpSpPr>
            <a:xfrm>
              <a:off x="0" y="-1219200"/>
              <a:ext cx="122313" cy="1806437"/>
              <a:chOff x="0" y="-1219200"/>
              <a:chExt cx="122313" cy="1806437"/>
            </a:xfrm>
            <a:solidFill>
              <a:srgbClr val="000000"/>
            </a:solidFill>
          </p:grpSpPr>
          <p:sp>
            <p:nvSpPr>
              <p:cNvPr id="84" name="Freeform: Shape 83">
                <a:extLst>
                  <a:ext uri="{FF2B5EF4-FFF2-40B4-BE49-F238E27FC236}">
                    <a16:creationId xmlns:a16="http://schemas.microsoft.com/office/drawing/2014/main" id="{D50BC119-69F5-4D9C-9B36-1DA2E77F0D3E}"/>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AB4BF2C-FF16-464E-A601-3541E38CB92D}"/>
                  </a:ext>
                </a:extLst>
              </p:cNvPr>
              <p:cNvSpPr/>
              <p:nvPr/>
            </p:nvSpPr>
            <p:spPr>
              <a:xfrm>
                <a:off x="98335" y="562389"/>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8576121F-1401-423A-871B-6E9D6C33042A}"/>
                </a:ext>
              </a:extLst>
            </p:cNvPr>
            <p:cNvGrpSpPr/>
            <p:nvPr/>
          </p:nvGrpSpPr>
          <p:grpSpPr>
            <a:xfrm>
              <a:off x="0" y="-1219200"/>
              <a:ext cx="440696" cy="1299955"/>
              <a:chOff x="0" y="-1219200"/>
              <a:chExt cx="440696" cy="1299955"/>
            </a:xfrm>
            <a:solidFill>
              <a:srgbClr val="000000"/>
            </a:solidFill>
          </p:grpSpPr>
          <p:sp>
            <p:nvSpPr>
              <p:cNvPr id="82" name="Freeform: Shape 81">
                <a:extLst>
                  <a:ext uri="{FF2B5EF4-FFF2-40B4-BE49-F238E27FC236}">
                    <a16:creationId xmlns:a16="http://schemas.microsoft.com/office/drawing/2014/main" id="{8A5E5390-16CC-4569-83B0-F3D36FCA1FB5}"/>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ABB7FB7-13BD-44A3-B182-C30BDF262030}"/>
                  </a:ext>
                </a:extLst>
              </p:cNvPr>
              <p:cNvSpPr/>
              <p:nvPr/>
            </p:nvSpPr>
            <p:spPr>
              <a:xfrm>
                <a:off x="416718" y="5590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DE694F6A-3163-42A4-9C8D-A4817622E9AD}"/>
                </a:ext>
              </a:extLst>
            </p:cNvPr>
            <p:cNvGrpSpPr/>
            <p:nvPr/>
          </p:nvGrpSpPr>
          <p:grpSpPr>
            <a:xfrm>
              <a:off x="0" y="-1219200"/>
              <a:ext cx="777136" cy="1336067"/>
              <a:chOff x="0" y="-1219200"/>
              <a:chExt cx="777136" cy="1336067"/>
            </a:xfrm>
            <a:solidFill>
              <a:srgbClr val="000000"/>
            </a:solidFill>
          </p:grpSpPr>
          <p:sp>
            <p:nvSpPr>
              <p:cNvPr id="80" name="Freeform: Shape 79">
                <a:extLst>
                  <a:ext uri="{FF2B5EF4-FFF2-40B4-BE49-F238E27FC236}">
                    <a16:creationId xmlns:a16="http://schemas.microsoft.com/office/drawing/2014/main" id="{2970699D-A21C-4441-9C94-EA2C908CD3DF}"/>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5AF8621-FAAD-4D0C-83D6-5F0134CD7C43}"/>
                  </a:ext>
                </a:extLst>
              </p:cNvPr>
              <p:cNvSpPr/>
              <p:nvPr/>
            </p:nvSpPr>
            <p:spPr>
              <a:xfrm>
                <a:off x="753158" y="92019"/>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5CE03ED5-5F6A-4CA6-9BE3-ED112A65F55B}"/>
                </a:ext>
              </a:extLst>
            </p:cNvPr>
            <p:cNvGrpSpPr/>
            <p:nvPr/>
          </p:nvGrpSpPr>
          <p:grpSpPr>
            <a:xfrm>
              <a:off x="0" y="-1219200"/>
              <a:ext cx="564439" cy="1675406"/>
              <a:chOff x="0" y="-1219200"/>
              <a:chExt cx="564439" cy="1675406"/>
            </a:xfrm>
            <a:solidFill>
              <a:srgbClr val="000000"/>
            </a:solidFill>
          </p:grpSpPr>
          <p:sp>
            <p:nvSpPr>
              <p:cNvPr id="78" name="Freeform: Shape 77">
                <a:extLst>
                  <a:ext uri="{FF2B5EF4-FFF2-40B4-BE49-F238E27FC236}">
                    <a16:creationId xmlns:a16="http://schemas.microsoft.com/office/drawing/2014/main" id="{DE7C246F-6AE8-4CED-B9AF-68421AB60174}"/>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3EEFD39-28C7-4975-9F2A-24EF7E867F63}"/>
                  </a:ext>
                </a:extLst>
              </p:cNvPr>
              <p:cNvSpPr/>
              <p:nvPr/>
            </p:nvSpPr>
            <p:spPr>
              <a:xfrm>
                <a:off x="540460" y="431358"/>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63" name="Graphic 2">
              <a:extLst>
                <a:ext uri="{FF2B5EF4-FFF2-40B4-BE49-F238E27FC236}">
                  <a16:creationId xmlns:a16="http://schemas.microsoft.com/office/drawing/2014/main" id="{6628C05F-3CCE-453A-8CA5-F99C4045FD7F}"/>
                </a:ext>
              </a:extLst>
            </p:cNvPr>
            <p:cNvGrpSpPr/>
            <p:nvPr/>
          </p:nvGrpSpPr>
          <p:grpSpPr>
            <a:xfrm>
              <a:off x="0" y="-1219200"/>
              <a:ext cx="108729" cy="2041414"/>
              <a:chOff x="0" y="-1219200"/>
              <a:chExt cx="108729" cy="2041414"/>
            </a:xfrm>
            <a:solidFill>
              <a:srgbClr val="000000"/>
            </a:solidFill>
          </p:grpSpPr>
          <p:sp>
            <p:nvSpPr>
              <p:cNvPr id="76" name="Freeform: Shape 75">
                <a:extLst>
                  <a:ext uri="{FF2B5EF4-FFF2-40B4-BE49-F238E27FC236}">
                    <a16:creationId xmlns:a16="http://schemas.microsoft.com/office/drawing/2014/main" id="{7F817C32-6146-4AF1-A649-AFA4BF5BE02D}"/>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F244798-D14A-4EA3-8EA3-C9E9188E0BA8}"/>
                  </a:ext>
                </a:extLst>
              </p:cNvPr>
              <p:cNvSpPr/>
              <p:nvPr/>
            </p:nvSpPr>
            <p:spPr>
              <a:xfrm>
                <a:off x="84751" y="797366"/>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B7EE272D-3521-46F3-BB1D-4D56D1F3BF3B}"/>
                </a:ext>
              </a:extLst>
            </p:cNvPr>
            <p:cNvGrpSpPr/>
            <p:nvPr/>
          </p:nvGrpSpPr>
          <p:grpSpPr>
            <a:xfrm>
              <a:off x="0" y="-1219200"/>
              <a:ext cx="324906" cy="1828800"/>
              <a:chOff x="0" y="-1219200"/>
              <a:chExt cx="324906" cy="1828800"/>
            </a:xfrm>
            <a:solidFill>
              <a:srgbClr val="000000"/>
            </a:solidFill>
          </p:grpSpPr>
          <p:sp>
            <p:nvSpPr>
              <p:cNvPr id="74" name="Freeform: Shape 73">
                <a:extLst>
                  <a:ext uri="{FF2B5EF4-FFF2-40B4-BE49-F238E27FC236}">
                    <a16:creationId xmlns:a16="http://schemas.microsoft.com/office/drawing/2014/main" id="{334AE443-2346-4F48-AF5B-E6F6ABDA4E15}"/>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8E2FCA5-3A0A-4704-B358-02130DBFB702}"/>
                  </a:ext>
                </a:extLst>
              </p:cNvPr>
              <p:cNvSpPr/>
              <p:nvPr/>
            </p:nvSpPr>
            <p:spPr>
              <a:xfrm>
                <a:off x="300865" y="584752"/>
                <a:ext cx="24040" cy="24847"/>
              </a:xfrm>
              <a:custGeom>
                <a:avLst/>
                <a:gdLst>
                  <a:gd name="connsiteX0" fmla="*/ 12051 w 24040"/>
                  <a:gd name="connsiteY0" fmla="*/ 24848 h 24847"/>
                  <a:gd name="connsiteX1" fmla="*/ 12051 w 24040"/>
                  <a:gd name="connsiteY1" fmla="*/ 0 h 24847"/>
                  <a:gd name="connsiteX2" fmla="*/ 12051 w 24040"/>
                  <a:gd name="connsiteY2" fmla="*/ 24848 h 24847"/>
                  <a:gd name="connsiteX3" fmla="*/ 12051 w 24040"/>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40" h="24847">
                    <a:moveTo>
                      <a:pt x="12051" y="24848"/>
                    </a:moveTo>
                    <a:cubicBezTo>
                      <a:pt x="28037" y="24848"/>
                      <a:pt x="28037" y="0"/>
                      <a:pt x="12051" y="0"/>
                    </a:cubicBezTo>
                    <a:cubicBezTo>
                      <a:pt x="-4017" y="0"/>
                      <a:pt x="-4017" y="24848"/>
                      <a:pt x="12051" y="24848"/>
                    </a:cubicBezTo>
                    <a:lnTo>
                      <a:pt x="12051" y="24848"/>
                    </a:lnTo>
                    <a:close/>
                  </a:path>
                </a:pathLst>
              </a:custGeom>
              <a:solidFill>
                <a:srgbClr val="000000"/>
              </a:solidFill>
              <a:ln w="8275"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E424D873-DA8C-4DA9-9755-DE6B24235E46}"/>
                </a:ext>
              </a:extLst>
            </p:cNvPr>
            <p:cNvGrpSpPr/>
            <p:nvPr/>
          </p:nvGrpSpPr>
          <p:grpSpPr>
            <a:xfrm>
              <a:off x="0" y="-1219200"/>
              <a:ext cx="1056922" cy="1271049"/>
              <a:chOff x="0" y="-1219200"/>
              <a:chExt cx="1056922" cy="1271049"/>
            </a:xfrm>
            <a:solidFill>
              <a:srgbClr val="000000"/>
            </a:solidFill>
          </p:grpSpPr>
          <p:sp>
            <p:nvSpPr>
              <p:cNvPr id="72" name="Freeform: Shape 71">
                <a:extLst>
                  <a:ext uri="{FF2B5EF4-FFF2-40B4-BE49-F238E27FC236}">
                    <a16:creationId xmlns:a16="http://schemas.microsoft.com/office/drawing/2014/main" id="{E314CF8C-FE8E-4ABD-A40C-4A0013458F8E}"/>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4B19F77-15D7-42DA-A994-B41A1AF58668}"/>
                  </a:ext>
                </a:extLst>
              </p:cNvPr>
              <p:cNvSpPr/>
              <p:nvPr/>
            </p:nvSpPr>
            <p:spPr>
              <a:xfrm>
                <a:off x="1032944" y="27001"/>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66" name="Graphic 2">
              <a:extLst>
                <a:ext uri="{FF2B5EF4-FFF2-40B4-BE49-F238E27FC236}">
                  <a16:creationId xmlns:a16="http://schemas.microsoft.com/office/drawing/2014/main" id="{B6C5E008-57FB-4433-A725-BED2989769AE}"/>
                </a:ext>
              </a:extLst>
            </p:cNvPr>
            <p:cNvGrpSpPr/>
            <p:nvPr/>
          </p:nvGrpSpPr>
          <p:grpSpPr>
            <a:xfrm>
              <a:off x="0" y="-1219200"/>
              <a:ext cx="777136" cy="1498903"/>
              <a:chOff x="0" y="-1219200"/>
              <a:chExt cx="777136" cy="1498903"/>
            </a:xfrm>
            <a:solidFill>
              <a:srgbClr val="000000"/>
            </a:solidFill>
          </p:grpSpPr>
          <p:sp>
            <p:nvSpPr>
              <p:cNvPr id="70" name="Freeform: Shape 69">
                <a:extLst>
                  <a:ext uri="{FF2B5EF4-FFF2-40B4-BE49-F238E27FC236}">
                    <a16:creationId xmlns:a16="http://schemas.microsoft.com/office/drawing/2014/main" id="{68370F3F-A847-4E3F-94D9-24A7E1E7EFC2}"/>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0D687D7-2AFF-4073-B6ED-8D6E64A63019}"/>
                  </a:ext>
                </a:extLst>
              </p:cNvPr>
              <p:cNvSpPr/>
              <p:nvPr/>
            </p:nvSpPr>
            <p:spPr>
              <a:xfrm>
                <a:off x="753158" y="254855"/>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67" name="Graphic 2">
              <a:extLst>
                <a:ext uri="{FF2B5EF4-FFF2-40B4-BE49-F238E27FC236}">
                  <a16:creationId xmlns:a16="http://schemas.microsoft.com/office/drawing/2014/main" id="{030783EC-B6FA-4CE8-8299-39C1EDB231FC}"/>
                </a:ext>
              </a:extLst>
            </p:cNvPr>
            <p:cNvGrpSpPr/>
            <p:nvPr/>
          </p:nvGrpSpPr>
          <p:grpSpPr>
            <a:xfrm>
              <a:off x="0" y="-1219200"/>
              <a:ext cx="643620" cy="1254980"/>
              <a:chOff x="0" y="-1219200"/>
              <a:chExt cx="643620" cy="1254980"/>
            </a:xfrm>
          </p:grpSpPr>
          <p:sp>
            <p:nvSpPr>
              <p:cNvPr id="68" name="Freeform: Shape 67">
                <a:extLst>
                  <a:ext uri="{FF2B5EF4-FFF2-40B4-BE49-F238E27FC236}">
                    <a16:creationId xmlns:a16="http://schemas.microsoft.com/office/drawing/2014/main" id="{278D4A82-52DC-4171-A1B8-9C9F9693C992}"/>
                  </a:ext>
                </a:extLst>
              </p:cNvPr>
              <p:cNvSpPr/>
              <p:nvPr/>
            </p:nvSpPr>
            <p:spPr>
              <a:xfrm>
                <a:off x="0" y="-1219200"/>
                <a:ext cx="8282" cy="8282"/>
              </a:xfrm>
              <a:custGeom>
                <a:avLst/>
                <a:gdLst/>
                <a:ahLst/>
                <a:cxnLst/>
                <a:rect l="l" t="t" r="r" b="b"/>
                <a:pathLst>
                  <a:path w="8282" h="8282"/>
                </a:pathLst>
              </a:custGeom>
              <a:solidFill>
                <a:srgbClr val="DFEFE6"/>
              </a:solidFill>
              <a:ln w="827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0EDC47E-D84E-4465-B851-AA173B8C217F}"/>
                  </a:ext>
                </a:extLst>
              </p:cNvPr>
              <p:cNvSpPr/>
              <p:nvPr/>
            </p:nvSpPr>
            <p:spPr>
              <a:xfrm>
                <a:off x="619611" y="10933"/>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pic>
        <p:nvPicPr>
          <p:cNvPr id="96" name="Picture 95">
            <a:extLst>
              <a:ext uri="{FF2B5EF4-FFF2-40B4-BE49-F238E27FC236}">
                <a16:creationId xmlns:a16="http://schemas.microsoft.com/office/drawing/2014/main" id="{1E1675AD-35A5-4355-8EBE-6A0A816A01E3}"/>
              </a:ext>
            </a:extLst>
          </p:cNvPr>
          <p:cNvPicPr>
            <a:picLocks noChangeAspect="1"/>
          </p:cNvPicPr>
          <p:nvPr userDrawn="1"/>
        </p:nvPicPr>
        <p:blipFill>
          <a:blip r:embed="rId2"/>
          <a:stretch>
            <a:fillRect/>
          </a:stretch>
        </p:blipFill>
        <p:spPr>
          <a:xfrm>
            <a:off x="813131" y="-1828800"/>
            <a:ext cx="4394199" cy="3505200"/>
          </a:xfrm>
          <a:custGeom>
            <a:avLst/>
            <a:gdLst>
              <a:gd name="connsiteX0" fmla="*/ 64 w 2865782"/>
              <a:gd name="connsiteY0" fmla="*/ 0 h 2286000"/>
              <a:gd name="connsiteX1" fmla="*/ 2865847 w 2865782"/>
              <a:gd name="connsiteY1" fmla="*/ 0 h 2286000"/>
              <a:gd name="connsiteX2" fmla="*/ 2865847 w 2865782"/>
              <a:gd name="connsiteY2" fmla="*/ 2286000 h 2286000"/>
              <a:gd name="connsiteX3" fmla="*/ 64 w 28657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865782" h="2286000">
                <a:moveTo>
                  <a:pt x="64" y="0"/>
                </a:moveTo>
                <a:lnTo>
                  <a:pt x="2865847" y="0"/>
                </a:lnTo>
                <a:lnTo>
                  <a:pt x="2865847" y="2286000"/>
                </a:lnTo>
                <a:lnTo>
                  <a:pt x="64" y="2286000"/>
                </a:lnTo>
                <a:close/>
              </a:path>
            </a:pathLst>
          </a:custGeom>
        </p:spPr>
      </p:pic>
      <p:pic>
        <p:nvPicPr>
          <p:cNvPr id="97" name="Picture 96">
            <a:extLst>
              <a:ext uri="{FF2B5EF4-FFF2-40B4-BE49-F238E27FC236}">
                <a16:creationId xmlns:a16="http://schemas.microsoft.com/office/drawing/2014/main" id="{563EB00B-B992-4465-8A45-FF2081F0A121}"/>
              </a:ext>
            </a:extLst>
          </p:cNvPr>
          <p:cNvPicPr>
            <a:picLocks noChangeAspect="1"/>
          </p:cNvPicPr>
          <p:nvPr userDrawn="1"/>
        </p:nvPicPr>
        <p:blipFill>
          <a:blip r:embed="rId3"/>
          <a:stretch>
            <a:fillRect/>
          </a:stretch>
        </p:blipFill>
        <p:spPr>
          <a:xfrm>
            <a:off x="6515430" y="5156199"/>
            <a:ext cx="4826000" cy="3530600"/>
          </a:xfrm>
          <a:custGeom>
            <a:avLst/>
            <a:gdLst>
              <a:gd name="connsiteX0" fmla="*/ 513 w 3147391"/>
              <a:gd name="connsiteY0" fmla="*/ 550 h 2302565"/>
              <a:gd name="connsiteX1" fmla="*/ 3147904 w 3147391"/>
              <a:gd name="connsiteY1" fmla="*/ 550 h 2302565"/>
              <a:gd name="connsiteX2" fmla="*/ 3147904 w 3147391"/>
              <a:gd name="connsiteY2" fmla="*/ 2303115 h 2302565"/>
              <a:gd name="connsiteX3" fmla="*/ 513 w 3147391"/>
              <a:gd name="connsiteY3" fmla="*/ 2303115 h 2302565"/>
            </a:gdLst>
            <a:ahLst/>
            <a:cxnLst>
              <a:cxn ang="0">
                <a:pos x="connsiteX0" y="connsiteY0"/>
              </a:cxn>
              <a:cxn ang="0">
                <a:pos x="connsiteX1" y="connsiteY1"/>
              </a:cxn>
              <a:cxn ang="0">
                <a:pos x="connsiteX2" y="connsiteY2"/>
              </a:cxn>
              <a:cxn ang="0">
                <a:pos x="connsiteX3" y="connsiteY3"/>
              </a:cxn>
            </a:cxnLst>
            <a:rect l="l" t="t" r="r" b="b"/>
            <a:pathLst>
              <a:path w="3147391" h="2302565">
                <a:moveTo>
                  <a:pt x="513" y="550"/>
                </a:moveTo>
                <a:lnTo>
                  <a:pt x="3147904" y="550"/>
                </a:lnTo>
                <a:lnTo>
                  <a:pt x="3147904" y="2303115"/>
                </a:lnTo>
                <a:lnTo>
                  <a:pt x="513" y="2303115"/>
                </a:lnTo>
                <a:close/>
              </a:path>
            </a:pathLst>
          </a:custGeom>
        </p:spPr>
      </p:pic>
      <p:sp>
        <p:nvSpPr>
          <p:cNvPr id="99" name="Rectangle 98">
            <a:extLst>
              <a:ext uri="{FF2B5EF4-FFF2-40B4-BE49-F238E27FC236}">
                <a16:creationId xmlns:a16="http://schemas.microsoft.com/office/drawing/2014/main" id="{D4C936E8-88C1-4486-9363-E9FB758FD16E}"/>
              </a:ext>
            </a:extLst>
          </p:cNvPr>
          <p:cNvSpPr/>
          <p:nvPr userDrawn="1"/>
        </p:nvSpPr>
        <p:spPr>
          <a:xfrm>
            <a:off x="12560300" y="20320"/>
            <a:ext cx="610742" cy="610742"/>
          </a:xfrm>
          <a:prstGeom prst="rect">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731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E49649-2B36-4911-BAA0-748749712D0A}"/>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5" name="Footer Placeholder 4">
            <a:extLst>
              <a:ext uri="{FF2B5EF4-FFF2-40B4-BE49-F238E27FC236}">
                <a16:creationId xmlns:a16="http://schemas.microsoft.com/office/drawing/2014/main" id="{7199B394-F1F9-4AC2-B102-2734AB79E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38656-5145-44F1-9519-736C94FBC638}"/>
              </a:ext>
            </a:extLst>
          </p:cNvPr>
          <p:cNvSpPr>
            <a:spLocks noGrp="1"/>
          </p:cNvSpPr>
          <p:nvPr>
            <p:ph type="sldNum" sz="quarter" idx="12"/>
          </p:nvPr>
        </p:nvSpPr>
        <p:spPr/>
        <p:txBody>
          <a:bodyPr/>
          <a:lstStyle/>
          <a:p>
            <a:fld id="{AC7FA55A-3FAE-4809-B829-5B4FD04ED371}" type="slidenum">
              <a:rPr lang="en-US" smtClean="0"/>
              <a:t>‹#›</a:t>
            </a:fld>
            <a:endParaRPr lang="en-US"/>
          </a:p>
        </p:txBody>
      </p:sp>
      <p:pic>
        <p:nvPicPr>
          <p:cNvPr id="7" name="Picture 6">
            <a:extLst>
              <a:ext uri="{FF2B5EF4-FFF2-40B4-BE49-F238E27FC236}">
                <a16:creationId xmlns:a16="http://schemas.microsoft.com/office/drawing/2014/main" id="{FB673951-6C8E-452C-9BA3-9BC017611F4D}"/>
              </a:ext>
            </a:extLst>
          </p:cNvPr>
          <p:cNvPicPr>
            <a:picLocks noChangeAspect="1"/>
          </p:cNvPicPr>
          <p:nvPr userDrawn="1"/>
        </p:nvPicPr>
        <p:blipFill>
          <a:blip r:embed="rId2"/>
          <a:stretch>
            <a:fillRect/>
          </a:stretch>
        </p:blipFill>
        <p:spPr>
          <a:xfrm>
            <a:off x="-266700" y="4492220"/>
            <a:ext cx="3935862" cy="2594379"/>
          </a:xfrm>
          <a:custGeom>
            <a:avLst/>
            <a:gdLst>
              <a:gd name="connsiteX0" fmla="*/ 0 w 2962275"/>
              <a:gd name="connsiteY0" fmla="*/ 367 h 1952625"/>
              <a:gd name="connsiteX1" fmla="*/ 2962275 w 2962275"/>
              <a:gd name="connsiteY1" fmla="*/ 367 h 1952625"/>
              <a:gd name="connsiteX2" fmla="*/ 2962275 w 2962275"/>
              <a:gd name="connsiteY2" fmla="*/ 1952992 h 1952625"/>
              <a:gd name="connsiteX3" fmla="*/ 0 w 2962275"/>
              <a:gd name="connsiteY3" fmla="*/ 1952992 h 1952625"/>
            </a:gdLst>
            <a:ahLst/>
            <a:cxnLst>
              <a:cxn ang="0">
                <a:pos x="connsiteX0" y="connsiteY0"/>
              </a:cxn>
              <a:cxn ang="0">
                <a:pos x="connsiteX1" y="connsiteY1"/>
              </a:cxn>
              <a:cxn ang="0">
                <a:pos x="connsiteX2" y="connsiteY2"/>
              </a:cxn>
              <a:cxn ang="0">
                <a:pos x="connsiteX3" y="connsiteY3"/>
              </a:cxn>
            </a:cxnLst>
            <a:rect l="l" t="t" r="r" b="b"/>
            <a:pathLst>
              <a:path w="2962275" h="1952625">
                <a:moveTo>
                  <a:pt x="0" y="367"/>
                </a:moveTo>
                <a:lnTo>
                  <a:pt x="2962275" y="367"/>
                </a:lnTo>
                <a:lnTo>
                  <a:pt x="2962275" y="1952992"/>
                </a:lnTo>
                <a:lnTo>
                  <a:pt x="0" y="1952992"/>
                </a:lnTo>
                <a:close/>
              </a:path>
            </a:pathLst>
          </a:custGeom>
        </p:spPr>
      </p:pic>
      <p:pic>
        <p:nvPicPr>
          <p:cNvPr id="8" name="Picture 7">
            <a:extLst>
              <a:ext uri="{FF2B5EF4-FFF2-40B4-BE49-F238E27FC236}">
                <a16:creationId xmlns:a16="http://schemas.microsoft.com/office/drawing/2014/main" id="{9276C7ED-FCAD-4B48-A8C9-106493C0B7A0}"/>
              </a:ext>
            </a:extLst>
          </p:cNvPr>
          <p:cNvPicPr>
            <a:picLocks noChangeAspect="1"/>
          </p:cNvPicPr>
          <p:nvPr userDrawn="1"/>
        </p:nvPicPr>
        <p:blipFill>
          <a:blip r:embed="rId3"/>
          <a:stretch>
            <a:fillRect/>
          </a:stretch>
        </p:blipFill>
        <p:spPr>
          <a:xfrm>
            <a:off x="8452944" y="-152350"/>
            <a:ext cx="3935862" cy="2594379"/>
          </a:xfrm>
          <a:custGeom>
            <a:avLst/>
            <a:gdLst>
              <a:gd name="connsiteX0" fmla="*/ 689 w 2962275"/>
              <a:gd name="connsiteY0" fmla="*/ 0 h 1952625"/>
              <a:gd name="connsiteX1" fmla="*/ 2962964 w 2962275"/>
              <a:gd name="connsiteY1" fmla="*/ 0 h 1952625"/>
              <a:gd name="connsiteX2" fmla="*/ 2962964 w 2962275"/>
              <a:gd name="connsiteY2" fmla="*/ 1952625 h 1952625"/>
              <a:gd name="connsiteX3" fmla="*/ 689 w 2962275"/>
              <a:gd name="connsiteY3" fmla="*/ 1952625 h 1952625"/>
            </a:gdLst>
            <a:ahLst/>
            <a:cxnLst>
              <a:cxn ang="0">
                <a:pos x="connsiteX0" y="connsiteY0"/>
              </a:cxn>
              <a:cxn ang="0">
                <a:pos x="connsiteX1" y="connsiteY1"/>
              </a:cxn>
              <a:cxn ang="0">
                <a:pos x="connsiteX2" y="connsiteY2"/>
              </a:cxn>
              <a:cxn ang="0">
                <a:pos x="connsiteX3" y="connsiteY3"/>
              </a:cxn>
            </a:cxnLst>
            <a:rect l="l" t="t" r="r" b="b"/>
            <a:pathLst>
              <a:path w="2962275" h="1952625">
                <a:moveTo>
                  <a:pt x="689" y="0"/>
                </a:moveTo>
                <a:lnTo>
                  <a:pt x="2962964" y="0"/>
                </a:lnTo>
                <a:lnTo>
                  <a:pt x="2962964" y="1952625"/>
                </a:lnTo>
                <a:lnTo>
                  <a:pt x="689" y="1952625"/>
                </a:lnTo>
                <a:close/>
              </a:path>
            </a:pathLst>
          </a:custGeom>
        </p:spPr>
      </p:pic>
      <p:sp>
        <p:nvSpPr>
          <p:cNvPr id="9" name="Freeform: Shape 8">
            <a:extLst>
              <a:ext uri="{FF2B5EF4-FFF2-40B4-BE49-F238E27FC236}">
                <a16:creationId xmlns:a16="http://schemas.microsoft.com/office/drawing/2014/main" id="{8943D409-FCD9-44E0-B1B5-96E39138AAAF}"/>
              </a:ext>
            </a:extLst>
          </p:cNvPr>
          <p:cNvSpPr/>
          <p:nvPr userDrawn="1"/>
        </p:nvSpPr>
        <p:spPr>
          <a:xfrm>
            <a:off x="2364505" y="1656881"/>
            <a:ext cx="1873647" cy="1531695"/>
          </a:xfrm>
          <a:custGeom>
            <a:avLst/>
            <a:gdLst>
              <a:gd name="connsiteX0" fmla="*/ 0 w 1410176"/>
              <a:gd name="connsiteY0" fmla="*/ 0 h 1152810"/>
              <a:gd name="connsiteX1" fmla="*/ 1410176 w 1410176"/>
              <a:gd name="connsiteY1" fmla="*/ 0 h 1152810"/>
              <a:gd name="connsiteX2" fmla="*/ 1410176 w 1410176"/>
              <a:gd name="connsiteY2" fmla="*/ 1152811 h 1152810"/>
              <a:gd name="connsiteX3" fmla="*/ 0 w 1410176"/>
              <a:gd name="connsiteY3" fmla="*/ 1152811 h 1152810"/>
            </a:gdLst>
            <a:ahLst/>
            <a:cxnLst>
              <a:cxn ang="0">
                <a:pos x="connsiteX0" y="connsiteY0"/>
              </a:cxn>
              <a:cxn ang="0">
                <a:pos x="connsiteX1" y="connsiteY1"/>
              </a:cxn>
              <a:cxn ang="0">
                <a:pos x="connsiteX2" y="connsiteY2"/>
              </a:cxn>
              <a:cxn ang="0">
                <a:pos x="connsiteX3" y="connsiteY3"/>
              </a:cxn>
            </a:cxnLst>
            <a:rect l="l" t="t" r="r" b="b"/>
            <a:pathLst>
              <a:path w="1410176" h="1152810">
                <a:moveTo>
                  <a:pt x="0" y="0"/>
                </a:moveTo>
                <a:lnTo>
                  <a:pt x="1410176" y="0"/>
                </a:lnTo>
                <a:lnTo>
                  <a:pt x="1410176" y="1152811"/>
                </a:lnTo>
                <a:lnTo>
                  <a:pt x="0" y="1152811"/>
                </a:lnTo>
                <a:close/>
              </a:path>
            </a:pathLst>
          </a:custGeom>
          <a:ln w="9525" cap="flat">
            <a:noFill/>
            <a:prstDash val="solid"/>
            <a:miter/>
          </a:ln>
        </p:spPr>
        <p:txBody>
          <a:bodyPr rtlCol="0" anchor="ctr"/>
          <a:lstStyle/>
          <a:p>
            <a:endParaRPr lang="en-US"/>
          </a:p>
        </p:txBody>
      </p:sp>
      <p:sp>
        <p:nvSpPr>
          <p:cNvPr id="10" name="Rectangle: Rounded Corners 9">
            <a:extLst>
              <a:ext uri="{FF2B5EF4-FFF2-40B4-BE49-F238E27FC236}">
                <a16:creationId xmlns:a16="http://schemas.microsoft.com/office/drawing/2014/main" id="{AEEBE8BE-1535-4B1E-8836-E193380E939F}"/>
              </a:ext>
            </a:extLst>
          </p:cNvPr>
          <p:cNvSpPr/>
          <p:nvPr userDrawn="1"/>
        </p:nvSpPr>
        <p:spPr>
          <a:xfrm>
            <a:off x="2946696" y="1656881"/>
            <a:ext cx="6298608" cy="3238500"/>
          </a:xfrm>
          <a:prstGeom prst="roundRect">
            <a:avLst/>
          </a:prstGeom>
          <a:noFill/>
          <a:ln w="38100">
            <a:solidFill>
              <a:schemeClr val="accent1">
                <a:lumMod val="75000"/>
              </a:schemeClr>
            </a:solidFill>
          </a:ln>
          <a:effectLst>
            <a:outerShdw blurRad="203200" dir="6060000" sx="98000" sy="980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27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3762-6BB1-44BF-A78F-57118839E63B}"/>
              </a:ext>
            </a:extLst>
          </p:cNvPr>
          <p:cNvPicPr>
            <a:picLocks noChangeAspect="1"/>
          </p:cNvPicPr>
          <p:nvPr userDrawn="1"/>
        </p:nvPicPr>
        <p:blipFill>
          <a:blip r:embed="rId2"/>
          <a:stretch>
            <a:fillRect/>
          </a:stretch>
        </p:blipFill>
        <p:spPr>
          <a:xfrm>
            <a:off x="-227013" y="-285929"/>
            <a:ext cx="12646026" cy="7429858"/>
          </a:xfrm>
          <a:custGeom>
            <a:avLst/>
            <a:gdLst>
              <a:gd name="connsiteX0" fmla="*/ 0 w 12646026"/>
              <a:gd name="connsiteY0" fmla="*/ 0 h 7429858"/>
              <a:gd name="connsiteX1" fmla="*/ 12646026 w 12646026"/>
              <a:gd name="connsiteY1" fmla="*/ 0 h 7429858"/>
              <a:gd name="connsiteX2" fmla="*/ 12646026 w 12646026"/>
              <a:gd name="connsiteY2" fmla="*/ 7429858 h 7429858"/>
              <a:gd name="connsiteX3" fmla="*/ 0 w 12646026"/>
              <a:gd name="connsiteY3" fmla="*/ 7429858 h 7429858"/>
            </a:gdLst>
            <a:ahLst/>
            <a:cxnLst>
              <a:cxn ang="0">
                <a:pos x="connsiteX0" y="connsiteY0"/>
              </a:cxn>
              <a:cxn ang="0">
                <a:pos x="connsiteX1" y="connsiteY1"/>
              </a:cxn>
              <a:cxn ang="0">
                <a:pos x="connsiteX2" y="connsiteY2"/>
              </a:cxn>
              <a:cxn ang="0">
                <a:pos x="connsiteX3" y="connsiteY3"/>
              </a:cxn>
            </a:cxnLst>
            <a:rect l="l" t="t" r="r" b="b"/>
            <a:pathLst>
              <a:path w="12646026" h="7429858">
                <a:moveTo>
                  <a:pt x="0" y="0"/>
                </a:moveTo>
                <a:lnTo>
                  <a:pt x="12646026" y="0"/>
                </a:lnTo>
                <a:lnTo>
                  <a:pt x="12646026" y="7429858"/>
                </a:lnTo>
                <a:lnTo>
                  <a:pt x="0" y="7429858"/>
                </a:lnTo>
                <a:close/>
              </a:path>
            </a:pathLst>
          </a:custGeom>
        </p:spPr>
      </p:pic>
      <p:sp>
        <p:nvSpPr>
          <p:cNvPr id="5" name="Date Placeholder 4">
            <a:extLst>
              <a:ext uri="{FF2B5EF4-FFF2-40B4-BE49-F238E27FC236}">
                <a16:creationId xmlns:a16="http://schemas.microsoft.com/office/drawing/2014/main" id="{E87AF5FC-5264-4671-8557-72B1E044C540}"/>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6" name="Footer Placeholder 5">
            <a:extLst>
              <a:ext uri="{FF2B5EF4-FFF2-40B4-BE49-F238E27FC236}">
                <a16:creationId xmlns:a16="http://schemas.microsoft.com/office/drawing/2014/main" id="{7F6B5BFC-CE51-47FD-91B1-661B59C9C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5CC1C8-8A2F-456F-95B2-3C643C8A8774}"/>
              </a:ext>
            </a:extLst>
          </p:cNvPr>
          <p:cNvSpPr>
            <a:spLocks noGrp="1"/>
          </p:cNvSpPr>
          <p:nvPr>
            <p:ph type="sldNum" sz="quarter" idx="12"/>
          </p:nvPr>
        </p:nvSpPr>
        <p:spPr/>
        <p:txBody>
          <a:bodyPr/>
          <a:lstStyle/>
          <a:p>
            <a:fld id="{AC7FA55A-3FAE-4809-B829-5B4FD04ED371}" type="slidenum">
              <a:rPr lang="en-US" smtClean="0"/>
              <a:t>‹#›</a:t>
            </a:fld>
            <a:endParaRPr lang="en-US"/>
          </a:p>
        </p:txBody>
      </p:sp>
    </p:spTree>
    <p:extLst>
      <p:ext uri="{BB962C8B-B14F-4D97-AF65-F5344CB8AC3E}">
        <p14:creationId xmlns:p14="http://schemas.microsoft.com/office/powerpoint/2010/main" val="226350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7077712-0600-489E-BCED-26797C065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22" y="-43307"/>
            <a:ext cx="12216672" cy="6879044"/>
          </a:xfrm>
          <a:prstGeom prst="rect">
            <a:avLst/>
          </a:prstGeom>
        </p:spPr>
      </p:pic>
      <p:sp>
        <p:nvSpPr>
          <p:cNvPr id="3" name="Date Placeholder 2">
            <a:extLst>
              <a:ext uri="{FF2B5EF4-FFF2-40B4-BE49-F238E27FC236}">
                <a16:creationId xmlns:a16="http://schemas.microsoft.com/office/drawing/2014/main" id="{B5750D7E-F2F8-46DC-BE1D-CFD91CA1F8D7}"/>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4" name="Footer Placeholder 3">
            <a:extLst>
              <a:ext uri="{FF2B5EF4-FFF2-40B4-BE49-F238E27FC236}">
                <a16:creationId xmlns:a16="http://schemas.microsoft.com/office/drawing/2014/main" id="{E048B522-A013-46D1-811F-377E904CA2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54FF85-02A0-4823-9236-A07C5D275273}"/>
              </a:ext>
            </a:extLst>
          </p:cNvPr>
          <p:cNvSpPr>
            <a:spLocks noGrp="1"/>
          </p:cNvSpPr>
          <p:nvPr>
            <p:ph type="sldNum" sz="quarter" idx="12"/>
          </p:nvPr>
        </p:nvSpPr>
        <p:spPr/>
        <p:txBody>
          <a:bodyPr/>
          <a:lstStyle/>
          <a:p>
            <a:fld id="{AC7FA55A-3FAE-4809-B829-5B4FD04ED371}" type="slidenum">
              <a:rPr lang="en-US" smtClean="0"/>
              <a:t>‹#›</a:t>
            </a:fld>
            <a:endParaRPr lang="en-US"/>
          </a:p>
        </p:txBody>
      </p:sp>
      <p:pic>
        <p:nvPicPr>
          <p:cNvPr id="7" name="Graphic 6">
            <a:extLst>
              <a:ext uri="{FF2B5EF4-FFF2-40B4-BE49-F238E27FC236}">
                <a16:creationId xmlns:a16="http://schemas.microsoft.com/office/drawing/2014/main" id="{AB84458A-7AF0-4D1E-947A-4E452AC2FB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538" y="-65570"/>
            <a:ext cx="7039763" cy="6949510"/>
          </a:xfrm>
          <a:prstGeom prst="rect">
            <a:avLst/>
          </a:prstGeom>
        </p:spPr>
      </p:pic>
      <p:grpSp>
        <p:nvGrpSpPr>
          <p:cNvPr id="8" name="Graphic 2">
            <a:extLst>
              <a:ext uri="{FF2B5EF4-FFF2-40B4-BE49-F238E27FC236}">
                <a16:creationId xmlns:a16="http://schemas.microsoft.com/office/drawing/2014/main" id="{5BC25833-3A2C-40C3-B231-6E66DAA227F4}"/>
              </a:ext>
            </a:extLst>
          </p:cNvPr>
          <p:cNvGrpSpPr/>
          <p:nvPr userDrawn="1"/>
        </p:nvGrpSpPr>
        <p:grpSpPr>
          <a:xfrm>
            <a:off x="0" y="0"/>
            <a:ext cx="12167711" cy="1491996"/>
            <a:chOff x="0" y="0"/>
            <a:chExt cx="12167711" cy="1491996"/>
          </a:xfrm>
          <a:solidFill>
            <a:srgbClr val="000000"/>
          </a:solidFill>
        </p:grpSpPr>
        <p:sp>
          <p:nvSpPr>
            <p:cNvPr id="9" name="Freeform: Shape 8">
              <a:extLst>
                <a:ext uri="{FF2B5EF4-FFF2-40B4-BE49-F238E27FC236}">
                  <a16:creationId xmlns:a16="http://schemas.microsoft.com/office/drawing/2014/main" id="{8A85C955-5733-47A4-B768-7739C413313D}"/>
                </a:ext>
              </a:extLst>
            </p:cNvPr>
            <p:cNvSpPr/>
            <p:nvPr/>
          </p:nvSpPr>
          <p:spPr>
            <a:xfrm>
              <a:off x="10734198" y="35483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114E42A-2BC4-428D-AE6D-9DA88465EC5D}"/>
                </a:ext>
              </a:extLst>
            </p:cNvPr>
            <p:cNvSpPr/>
            <p:nvPr/>
          </p:nvSpPr>
          <p:spPr>
            <a:xfrm>
              <a:off x="10333513" y="6616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E08F9E9-2984-42B2-971B-440084D0BC09}"/>
                </a:ext>
              </a:extLst>
            </p:cNvPr>
            <p:cNvSpPr/>
            <p:nvPr/>
          </p:nvSpPr>
          <p:spPr>
            <a:xfrm>
              <a:off x="12130945" y="145389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nvGrpSpPr>
            <p:cNvPr id="12" name="Graphic 2">
              <a:extLst>
                <a:ext uri="{FF2B5EF4-FFF2-40B4-BE49-F238E27FC236}">
                  <a16:creationId xmlns:a16="http://schemas.microsoft.com/office/drawing/2014/main" id="{CC85A92B-BC72-4E54-8024-CB14D8C1297E}"/>
                </a:ext>
              </a:extLst>
            </p:cNvPr>
            <p:cNvGrpSpPr/>
            <p:nvPr/>
          </p:nvGrpSpPr>
          <p:grpSpPr>
            <a:xfrm>
              <a:off x="0" y="0"/>
              <a:ext cx="10910029" cy="61594"/>
              <a:chOff x="0" y="0"/>
              <a:chExt cx="10910029" cy="61594"/>
            </a:xfrm>
            <a:solidFill>
              <a:srgbClr val="000000"/>
            </a:solidFill>
          </p:grpSpPr>
          <p:sp>
            <p:nvSpPr>
              <p:cNvPr id="52" name="Freeform: Shape 51">
                <a:extLst>
                  <a:ext uri="{FF2B5EF4-FFF2-40B4-BE49-F238E27FC236}">
                    <a16:creationId xmlns:a16="http://schemas.microsoft.com/office/drawing/2014/main" id="{B9E9AF40-4C97-4497-A34E-25DFADF92968}"/>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12A4BBC-D842-46DB-976D-199A9082955D}"/>
                  </a:ext>
                </a:extLst>
              </p:cNvPr>
              <p:cNvSpPr/>
              <p:nvPr/>
            </p:nvSpPr>
            <p:spPr>
              <a:xfrm>
                <a:off x="10873263" y="23495"/>
                <a:ext cx="36766" cy="38099"/>
              </a:xfrm>
              <a:custGeom>
                <a:avLst/>
                <a:gdLst>
                  <a:gd name="connsiteX0" fmla="*/ 18383 w 36766"/>
                  <a:gd name="connsiteY0" fmla="*/ 38100 h 38099"/>
                  <a:gd name="connsiteX1" fmla="*/ 18383 w 36766"/>
                  <a:gd name="connsiteY1" fmla="*/ 0 h 38099"/>
                  <a:gd name="connsiteX2" fmla="*/ 18383 w 36766"/>
                  <a:gd name="connsiteY2" fmla="*/ 38100 h 38099"/>
                  <a:gd name="connsiteX3" fmla="*/ 18383 w 36766"/>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766" h="38099">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77519924-A95D-487A-8132-6C850B3BF985}"/>
                </a:ext>
              </a:extLst>
            </p:cNvPr>
            <p:cNvGrpSpPr/>
            <p:nvPr/>
          </p:nvGrpSpPr>
          <p:grpSpPr>
            <a:xfrm>
              <a:off x="0" y="0"/>
              <a:ext cx="11237054" cy="128270"/>
              <a:chOff x="0" y="0"/>
              <a:chExt cx="11237054" cy="128270"/>
            </a:xfrm>
            <a:solidFill>
              <a:srgbClr val="000000"/>
            </a:solidFill>
          </p:grpSpPr>
          <p:sp>
            <p:nvSpPr>
              <p:cNvPr id="50" name="Freeform: Shape 49">
                <a:extLst>
                  <a:ext uri="{FF2B5EF4-FFF2-40B4-BE49-F238E27FC236}">
                    <a16:creationId xmlns:a16="http://schemas.microsoft.com/office/drawing/2014/main" id="{571EA43B-B66C-46AD-83D0-26C3FE3880CD}"/>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D9503CF-56B3-4FFA-82EB-B973C8847DF3}"/>
                  </a:ext>
                </a:extLst>
              </p:cNvPr>
              <p:cNvSpPr/>
              <p:nvPr/>
            </p:nvSpPr>
            <p:spPr>
              <a:xfrm>
                <a:off x="11200240" y="90169"/>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EF7DD298-C2F7-419B-8113-D96E018E3234}"/>
                </a:ext>
              </a:extLst>
            </p:cNvPr>
            <p:cNvGrpSpPr/>
            <p:nvPr/>
          </p:nvGrpSpPr>
          <p:grpSpPr>
            <a:xfrm>
              <a:off x="0" y="0"/>
              <a:ext cx="11330400" cy="415162"/>
              <a:chOff x="0" y="0"/>
              <a:chExt cx="11330400" cy="415162"/>
            </a:xfrm>
            <a:solidFill>
              <a:srgbClr val="000000"/>
            </a:solidFill>
          </p:grpSpPr>
          <p:sp>
            <p:nvSpPr>
              <p:cNvPr id="48" name="Freeform: Shape 47">
                <a:extLst>
                  <a:ext uri="{FF2B5EF4-FFF2-40B4-BE49-F238E27FC236}">
                    <a16:creationId xmlns:a16="http://schemas.microsoft.com/office/drawing/2014/main" id="{68463432-0F04-4AB6-9BD3-31F3A099C1FE}"/>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AF8E491-BB0D-4968-A71C-6B3815C04236}"/>
                  </a:ext>
                </a:extLst>
              </p:cNvPr>
              <p:cNvSpPr/>
              <p:nvPr/>
            </p:nvSpPr>
            <p:spPr>
              <a:xfrm>
                <a:off x="11293634" y="377063"/>
                <a:ext cx="36766" cy="38099"/>
              </a:xfrm>
              <a:custGeom>
                <a:avLst/>
                <a:gdLst>
                  <a:gd name="connsiteX0" fmla="*/ 18383 w 36766"/>
                  <a:gd name="connsiteY0" fmla="*/ 38100 h 38099"/>
                  <a:gd name="connsiteX1" fmla="*/ 18383 w 36766"/>
                  <a:gd name="connsiteY1" fmla="*/ 0 h 38099"/>
                  <a:gd name="connsiteX2" fmla="*/ 18383 w 36766"/>
                  <a:gd name="connsiteY2" fmla="*/ 38100 h 38099"/>
                  <a:gd name="connsiteX3" fmla="*/ 18383 w 36766"/>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766" h="38099">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5" name="Graphic 2">
              <a:extLst>
                <a:ext uri="{FF2B5EF4-FFF2-40B4-BE49-F238E27FC236}">
                  <a16:creationId xmlns:a16="http://schemas.microsoft.com/office/drawing/2014/main" id="{0FD7FEBF-51D1-41D6-A3DC-E2377F34902A}"/>
                </a:ext>
              </a:extLst>
            </p:cNvPr>
            <p:cNvGrpSpPr/>
            <p:nvPr/>
          </p:nvGrpSpPr>
          <p:grpSpPr>
            <a:xfrm>
              <a:off x="0" y="0"/>
              <a:ext cx="11730831" cy="248411"/>
              <a:chOff x="0" y="0"/>
              <a:chExt cx="11730831" cy="248411"/>
            </a:xfrm>
            <a:solidFill>
              <a:srgbClr val="000000"/>
            </a:solidFill>
          </p:grpSpPr>
          <p:sp>
            <p:nvSpPr>
              <p:cNvPr id="46" name="Freeform: Shape 45">
                <a:extLst>
                  <a:ext uri="{FF2B5EF4-FFF2-40B4-BE49-F238E27FC236}">
                    <a16:creationId xmlns:a16="http://schemas.microsoft.com/office/drawing/2014/main" id="{90ACD8A3-BC34-4661-9661-8556B803CFA9}"/>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6378D00-4744-4540-9282-8F9B325EDC04}"/>
                  </a:ext>
                </a:extLst>
              </p:cNvPr>
              <p:cNvSpPr/>
              <p:nvPr/>
            </p:nvSpPr>
            <p:spPr>
              <a:xfrm>
                <a:off x="11694064" y="21031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C90F0399-0381-420F-B850-4C346A9CA479}"/>
                </a:ext>
              </a:extLst>
            </p:cNvPr>
            <p:cNvGrpSpPr/>
            <p:nvPr/>
          </p:nvGrpSpPr>
          <p:grpSpPr>
            <a:xfrm>
              <a:off x="0" y="0"/>
              <a:ext cx="11997785" cy="595376"/>
              <a:chOff x="0" y="0"/>
              <a:chExt cx="11997785" cy="595376"/>
            </a:xfrm>
            <a:solidFill>
              <a:srgbClr val="000000"/>
            </a:solidFill>
          </p:grpSpPr>
          <p:sp>
            <p:nvSpPr>
              <p:cNvPr id="44" name="Freeform: Shape 43">
                <a:extLst>
                  <a:ext uri="{FF2B5EF4-FFF2-40B4-BE49-F238E27FC236}">
                    <a16:creationId xmlns:a16="http://schemas.microsoft.com/office/drawing/2014/main" id="{97F3FA53-D1BC-4ADA-823E-6ACEE03DA61B}"/>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54064C4-1953-49D3-98F0-8CF1C4807303}"/>
                  </a:ext>
                </a:extLst>
              </p:cNvPr>
              <p:cNvSpPr/>
              <p:nvPr/>
            </p:nvSpPr>
            <p:spPr>
              <a:xfrm>
                <a:off x="11960971" y="55727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5789ECBF-06DE-418C-BA41-445ACA02CC1D}"/>
                </a:ext>
              </a:extLst>
            </p:cNvPr>
            <p:cNvGrpSpPr/>
            <p:nvPr/>
          </p:nvGrpSpPr>
          <p:grpSpPr>
            <a:xfrm>
              <a:off x="0" y="0"/>
              <a:ext cx="11697429" cy="515366"/>
              <a:chOff x="0" y="0"/>
              <a:chExt cx="11697429" cy="515366"/>
            </a:xfrm>
            <a:solidFill>
              <a:srgbClr val="000000"/>
            </a:solidFill>
          </p:grpSpPr>
          <p:sp>
            <p:nvSpPr>
              <p:cNvPr id="42" name="Freeform: Shape 41">
                <a:extLst>
                  <a:ext uri="{FF2B5EF4-FFF2-40B4-BE49-F238E27FC236}">
                    <a16:creationId xmlns:a16="http://schemas.microsoft.com/office/drawing/2014/main" id="{FD0A3E6B-C79B-4C04-8288-2E833E519105}"/>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DB666D0-9921-46FB-A2E8-7FC157287045}"/>
                  </a:ext>
                </a:extLst>
              </p:cNvPr>
              <p:cNvSpPr/>
              <p:nvPr/>
            </p:nvSpPr>
            <p:spPr>
              <a:xfrm>
                <a:off x="11660663" y="47726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76B96168-C535-4C19-BF9F-FC0EA94C62E3}"/>
                </a:ext>
              </a:extLst>
            </p:cNvPr>
            <p:cNvGrpSpPr/>
            <p:nvPr/>
          </p:nvGrpSpPr>
          <p:grpSpPr>
            <a:xfrm>
              <a:off x="0" y="0"/>
              <a:ext cx="12137865" cy="815594"/>
              <a:chOff x="0" y="0"/>
              <a:chExt cx="12137865" cy="815594"/>
            </a:xfrm>
            <a:solidFill>
              <a:srgbClr val="000000"/>
            </a:solidFill>
          </p:grpSpPr>
          <p:sp>
            <p:nvSpPr>
              <p:cNvPr id="40" name="Freeform: Shape 39">
                <a:extLst>
                  <a:ext uri="{FF2B5EF4-FFF2-40B4-BE49-F238E27FC236}">
                    <a16:creationId xmlns:a16="http://schemas.microsoft.com/office/drawing/2014/main" id="{23289779-8926-4F61-9D81-4CE7E2BCF77B}"/>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2B349C4-D577-4601-9363-5D12D890B46F}"/>
                  </a:ext>
                </a:extLst>
              </p:cNvPr>
              <p:cNvSpPr/>
              <p:nvPr/>
            </p:nvSpPr>
            <p:spPr>
              <a:xfrm>
                <a:off x="12101099" y="77749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3FD0BE26-44D6-4E5A-B110-1D99DB4F87CD}"/>
                </a:ext>
              </a:extLst>
            </p:cNvPr>
            <p:cNvGrpSpPr/>
            <p:nvPr/>
          </p:nvGrpSpPr>
          <p:grpSpPr>
            <a:xfrm>
              <a:off x="0" y="0"/>
              <a:ext cx="12167711" cy="248411"/>
              <a:chOff x="0" y="0"/>
              <a:chExt cx="12167711" cy="248411"/>
            </a:xfrm>
            <a:solidFill>
              <a:srgbClr val="000000"/>
            </a:solidFill>
          </p:grpSpPr>
          <p:sp>
            <p:nvSpPr>
              <p:cNvPr id="38" name="Freeform: Shape 37">
                <a:extLst>
                  <a:ext uri="{FF2B5EF4-FFF2-40B4-BE49-F238E27FC236}">
                    <a16:creationId xmlns:a16="http://schemas.microsoft.com/office/drawing/2014/main" id="{D8CDAA9E-FDA6-4249-B6A3-391CAF828256}"/>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E810111-6400-4851-BDB6-534D9087B2AA}"/>
                  </a:ext>
                </a:extLst>
              </p:cNvPr>
              <p:cNvSpPr/>
              <p:nvPr/>
            </p:nvSpPr>
            <p:spPr>
              <a:xfrm>
                <a:off x="12130945" y="21031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8168AD67-386A-4526-B721-A92C97E82658}"/>
                </a:ext>
              </a:extLst>
            </p:cNvPr>
            <p:cNvGrpSpPr/>
            <p:nvPr/>
          </p:nvGrpSpPr>
          <p:grpSpPr>
            <a:xfrm>
              <a:off x="0" y="0"/>
              <a:ext cx="11530678" cy="54864"/>
              <a:chOff x="0" y="0"/>
              <a:chExt cx="11530678" cy="54864"/>
            </a:xfrm>
            <a:solidFill>
              <a:srgbClr val="000000"/>
            </a:solidFill>
          </p:grpSpPr>
          <p:sp>
            <p:nvSpPr>
              <p:cNvPr id="36" name="Freeform: Shape 35">
                <a:extLst>
                  <a:ext uri="{FF2B5EF4-FFF2-40B4-BE49-F238E27FC236}">
                    <a16:creationId xmlns:a16="http://schemas.microsoft.com/office/drawing/2014/main" id="{C5B17E5B-5C59-4B91-88B4-0E34146C30FE}"/>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2A8BAE2-18BF-4458-A59E-A007E30D5E83}"/>
                  </a:ext>
                </a:extLst>
              </p:cNvPr>
              <p:cNvSpPr/>
              <p:nvPr/>
            </p:nvSpPr>
            <p:spPr>
              <a:xfrm>
                <a:off x="11493864" y="1676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21" name="Graphic 2">
              <a:extLst>
                <a:ext uri="{FF2B5EF4-FFF2-40B4-BE49-F238E27FC236}">
                  <a16:creationId xmlns:a16="http://schemas.microsoft.com/office/drawing/2014/main" id="{0C918ABE-19AC-4748-B2DC-91A13415DF25}"/>
                </a:ext>
              </a:extLst>
            </p:cNvPr>
            <p:cNvGrpSpPr/>
            <p:nvPr/>
          </p:nvGrpSpPr>
          <p:grpSpPr>
            <a:xfrm>
              <a:off x="0" y="0"/>
              <a:ext cx="11997785" cy="104267"/>
              <a:chOff x="0" y="0"/>
              <a:chExt cx="11997785" cy="104267"/>
            </a:xfrm>
            <a:solidFill>
              <a:srgbClr val="000000"/>
            </a:solidFill>
          </p:grpSpPr>
          <p:sp>
            <p:nvSpPr>
              <p:cNvPr id="34" name="Freeform: Shape 33">
                <a:extLst>
                  <a:ext uri="{FF2B5EF4-FFF2-40B4-BE49-F238E27FC236}">
                    <a16:creationId xmlns:a16="http://schemas.microsoft.com/office/drawing/2014/main" id="{CF54EC13-3E39-43A5-AF94-B4A49F517B16}"/>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F336904-587A-4492-870D-EC793ED06F55}"/>
                  </a:ext>
                </a:extLst>
              </p:cNvPr>
              <p:cNvSpPr/>
              <p:nvPr/>
            </p:nvSpPr>
            <p:spPr>
              <a:xfrm>
                <a:off x="11960971" y="66167"/>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FC063BA-4BB5-4D89-95D1-B980A40BE1FE}"/>
                </a:ext>
              </a:extLst>
            </p:cNvPr>
            <p:cNvGrpSpPr/>
            <p:nvPr/>
          </p:nvGrpSpPr>
          <p:grpSpPr>
            <a:xfrm>
              <a:off x="0" y="0"/>
              <a:ext cx="11742896" cy="1119124"/>
              <a:chOff x="0" y="0"/>
              <a:chExt cx="11742896" cy="1119124"/>
            </a:xfrm>
            <a:solidFill>
              <a:srgbClr val="000000"/>
            </a:solidFill>
          </p:grpSpPr>
          <p:sp>
            <p:nvSpPr>
              <p:cNvPr id="32" name="Freeform: Shape 31">
                <a:extLst>
                  <a:ext uri="{FF2B5EF4-FFF2-40B4-BE49-F238E27FC236}">
                    <a16:creationId xmlns:a16="http://schemas.microsoft.com/office/drawing/2014/main" id="{E9F631F9-2EDD-4DF2-8D44-CBB46D57694C}"/>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0C49483-1D9D-43A9-A2BB-060BE2155DAE}"/>
                  </a:ext>
                </a:extLst>
              </p:cNvPr>
              <p:cNvSpPr/>
              <p:nvPr/>
            </p:nvSpPr>
            <p:spPr>
              <a:xfrm>
                <a:off x="11706082" y="108102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2BB919AE-30F9-4311-864C-B5FF471FDE01}"/>
                </a:ext>
              </a:extLst>
            </p:cNvPr>
            <p:cNvGrpSpPr/>
            <p:nvPr/>
          </p:nvGrpSpPr>
          <p:grpSpPr>
            <a:xfrm>
              <a:off x="0" y="0"/>
              <a:ext cx="11803094" cy="875664"/>
              <a:chOff x="0" y="0"/>
              <a:chExt cx="11803094" cy="875664"/>
            </a:xfrm>
            <a:solidFill>
              <a:srgbClr val="000000"/>
            </a:solidFill>
          </p:grpSpPr>
          <p:sp>
            <p:nvSpPr>
              <p:cNvPr id="30" name="Freeform: Shape 29">
                <a:extLst>
                  <a:ext uri="{FF2B5EF4-FFF2-40B4-BE49-F238E27FC236}">
                    <a16:creationId xmlns:a16="http://schemas.microsoft.com/office/drawing/2014/main" id="{96399FA3-905C-4B96-BCAD-2AA5A1A9FD16}"/>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CE6F87F-524C-44D7-8564-B7C08EF8AF1D}"/>
                  </a:ext>
                </a:extLst>
              </p:cNvPr>
              <p:cNvSpPr/>
              <p:nvPr/>
            </p:nvSpPr>
            <p:spPr>
              <a:xfrm>
                <a:off x="11766327" y="83756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4" name="Graphic 2">
              <a:extLst>
                <a:ext uri="{FF2B5EF4-FFF2-40B4-BE49-F238E27FC236}">
                  <a16:creationId xmlns:a16="http://schemas.microsoft.com/office/drawing/2014/main" id="{7AAAF81C-69C4-4D03-BEB6-362BE8FC85A4}"/>
                </a:ext>
              </a:extLst>
            </p:cNvPr>
            <p:cNvGrpSpPr/>
            <p:nvPr/>
          </p:nvGrpSpPr>
          <p:grpSpPr>
            <a:xfrm>
              <a:off x="0" y="0"/>
              <a:ext cx="12133928" cy="1175258"/>
              <a:chOff x="0" y="0"/>
              <a:chExt cx="12133928" cy="1175258"/>
            </a:xfrm>
            <a:solidFill>
              <a:srgbClr val="000000"/>
            </a:solidFill>
          </p:grpSpPr>
          <p:sp>
            <p:nvSpPr>
              <p:cNvPr id="28" name="Freeform: Shape 27">
                <a:extLst>
                  <a:ext uri="{FF2B5EF4-FFF2-40B4-BE49-F238E27FC236}">
                    <a16:creationId xmlns:a16="http://schemas.microsoft.com/office/drawing/2014/main" id="{BF68287C-4B2E-4896-9EA4-BC6161B3499B}"/>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A7F46CE-7F90-4EFE-8AA3-4FFBA9506E8F}"/>
                  </a:ext>
                </a:extLst>
              </p:cNvPr>
              <p:cNvSpPr/>
              <p:nvPr/>
            </p:nvSpPr>
            <p:spPr>
              <a:xfrm>
                <a:off x="12097162" y="113715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413E4B37-D7D8-4CC1-824E-ECEB14C11144}"/>
                </a:ext>
              </a:extLst>
            </p:cNvPr>
            <p:cNvGrpSpPr/>
            <p:nvPr/>
          </p:nvGrpSpPr>
          <p:grpSpPr>
            <a:xfrm>
              <a:off x="0" y="0"/>
              <a:ext cx="11237054" cy="780161"/>
              <a:chOff x="0" y="0"/>
              <a:chExt cx="11237054" cy="780161"/>
            </a:xfrm>
            <a:solidFill>
              <a:srgbClr val="000000"/>
            </a:solidFill>
          </p:grpSpPr>
          <p:sp>
            <p:nvSpPr>
              <p:cNvPr id="26" name="Freeform: Shape 25">
                <a:extLst>
                  <a:ext uri="{FF2B5EF4-FFF2-40B4-BE49-F238E27FC236}">
                    <a16:creationId xmlns:a16="http://schemas.microsoft.com/office/drawing/2014/main" id="{EE969E90-CCDB-4D89-8997-7BC6B535728F}"/>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B5D102A-644A-4386-B932-04156E0AF968}"/>
                  </a:ext>
                </a:extLst>
              </p:cNvPr>
              <p:cNvSpPr/>
              <p:nvPr/>
            </p:nvSpPr>
            <p:spPr>
              <a:xfrm>
                <a:off x="11200240" y="74206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grpSp>
        <p:nvGrpSpPr>
          <p:cNvPr id="54" name="Graphic 2">
            <a:extLst>
              <a:ext uri="{FF2B5EF4-FFF2-40B4-BE49-F238E27FC236}">
                <a16:creationId xmlns:a16="http://schemas.microsoft.com/office/drawing/2014/main" id="{14E6D43B-ED36-4FA4-8E5C-447CAC7F863E}"/>
              </a:ext>
            </a:extLst>
          </p:cNvPr>
          <p:cNvGrpSpPr/>
          <p:nvPr userDrawn="1"/>
        </p:nvGrpSpPr>
        <p:grpSpPr>
          <a:xfrm>
            <a:off x="0" y="0"/>
            <a:ext cx="8792813" cy="6804025"/>
            <a:chOff x="0" y="0"/>
            <a:chExt cx="8792813" cy="6804025"/>
          </a:xfrm>
          <a:solidFill>
            <a:srgbClr val="000000"/>
          </a:solidFill>
        </p:grpSpPr>
        <p:sp>
          <p:nvSpPr>
            <p:cNvPr id="55" name="Freeform: Shape 54">
              <a:extLst>
                <a:ext uri="{FF2B5EF4-FFF2-40B4-BE49-F238E27FC236}">
                  <a16:creationId xmlns:a16="http://schemas.microsoft.com/office/drawing/2014/main" id="{DA754842-A317-4F20-B919-FE686EEC7686}"/>
                </a:ext>
              </a:extLst>
            </p:cNvPr>
            <p:cNvSpPr/>
            <p:nvPr/>
          </p:nvSpPr>
          <p:spPr>
            <a:xfrm>
              <a:off x="8355361" y="642785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12FCDC2-2398-44C4-92BC-A212A343075A}"/>
                </a:ext>
              </a:extLst>
            </p:cNvPr>
            <p:cNvSpPr/>
            <p:nvPr/>
          </p:nvSpPr>
          <p:spPr>
            <a:xfrm>
              <a:off x="8756046" y="6716521"/>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64BDCA9-3791-4826-A203-2784B0FD9212}"/>
                </a:ext>
              </a:extLst>
            </p:cNvPr>
            <p:cNvSpPr/>
            <p:nvPr/>
          </p:nvSpPr>
          <p:spPr>
            <a:xfrm>
              <a:off x="6958615" y="532892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nvGrpSpPr>
            <p:cNvPr id="58" name="Graphic 2">
              <a:extLst>
                <a:ext uri="{FF2B5EF4-FFF2-40B4-BE49-F238E27FC236}">
                  <a16:creationId xmlns:a16="http://schemas.microsoft.com/office/drawing/2014/main" id="{130686AD-69A5-425E-BBEA-482219D5B80F}"/>
                </a:ext>
              </a:extLst>
            </p:cNvPr>
            <p:cNvGrpSpPr/>
            <p:nvPr/>
          </p:nvGrpSpPr>
          <p:grpSpPr>
            <a:xfrm>
              <a:off x="0" y="0"/>
              <a:ext cx="8253063" cy="6797293"/>
              <a:chOff x="0" y="0"/>
              <a:chExt cx="8253063" cy="6797293"/>
            </a:xfrm>
            <a:solidFill>
              <a:srgbClr val="000000"/>
            </a:solidFill>
          </p:grpSpPr>
          <p:sp>
            <p:nvSpPr>
              <p:cNvPr id="98" name="Freeform: Shape 97">
                <a:extLst>
                  <a:ext uri="{FF2B5EF4-FFF2-40B4-BE49-F238E27FC236}">
                    <a16:creationId xmlns:a16="http://schemas.microsoft.com/office/drawing/2014/main" id="{F08A610E-5263-47EA-B9A4-4AF9D7034828}"/>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6AE9233-74BF-4587-B9DF-D61355F70A74}"/>
                  </a:ext>
                </a:extLst>
              </p:cNvPr>
              <p:cNvSpPr/>
              <p:nvPr/>
            </p:nvSpPr>
            <p:spPr>
              <a:xfrm>
                <a:off x="8216296" y="6759193"/>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800911E6-4EBE-4758-BE14-1E2B1B71EA5F}"/>
                </a:ext>
              </a:extLst>
            </p:cNvPr>
            <p:cNvGrpSpPr/>
            <p:nvPr/>
          </p:nvGrpSpPr>
          <p:grpSpPr>
            <a:xfrm>
              <a:off x="0" y="0"/>
              <a:ext cx="7926165" cy="6730618"/>
              <a:chOff x="0" y="0"/>
              <a:chExt cx="7926165" cy="6730618"/>
            </a:xfrm>
            <a:solidFill>
              <a:srgbClr val="000000"/>
            </a:solidFill>
          </p:grpSpPr>
          <p:sp>
            <p:nvSpPr>
              <p:cNvPr id="96" name="Freeform: Shape 95">
                <a:extLst>
                  <a:ext uri="{FF2B5EF4-FFF2-40B4-BE49-F238E27FC236}">
                    <a16:creationId xmlns:a16="http://schemas.microsoft.com/office/drawing/2014/main" id="{8837BCB5-90C3-4D09-B35E-F8C98E8108F7}"/>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5F471DF-03D8-400F-93FA-88091A2B662B}"/>
                  </a:ext>
                </a:extLst>
              </p:cNvPr>
              <p:cNvSpPr/>
              <p:nvPr/>
            </p:nvSpPr>
            <p:spPr>
              <a:xfrm>
                <a:off x="7889350" y="6692518"/>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3" y="38100"/>
                      <a:pt x="42943"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B492168F-9D90-4E9D-9737-94408823C089}"/>
                </a:ext>
              </a:extLst>
            </p:cNvPr>
            <p:cNvGrpSpPr/>
            <p:nvPr/>
          </p:nvGrpSpPr>
          <p:grpSpPr>
            <a:xfrm>
              <a:off x="0" y="0"/>
              <a:ext cx="7832693" cy="6443726"/>
              <a:chOff x="0" y="0"/>
              <a:chExt cx="7832693" cy="6443726"/>
            </a:xfrm>
            <a:solidFill>
              <a:srgbClr val="000000"/>
            </a:solidFill>
          </p:grpSpPr>
          <p:sp>
            <p:nvSpPr>
              <p:cNvPr id="94" name="Freeform: Shape 93">
                <a:extLst>
                  <a:ext uri="{FF2B5EF4-FFF2-40B4-BE49-F238E27FC236}">
                    <a16:creationId xmlns:a16="http://schemas.microsoft.com/office/drawing/2014/main" id="{89F02A1C-2368-45A1-A02A-EEF787985DE6}"/>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2D084B7-4B0A-4C8C-A291-739AF606B945}"/>
                  </a:ext>
                </a:extLst>
              </p:cNvPr>
              <p:cNvSpPr/>
              <p:nvPr/>
            </p:nvSpPr>
            <p:spPr>
              <a:xfrm>
                <a:off x="7795926" y="640562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846A9301-B012-4F17-A5E0-6D64CDA17794}"/>
                </a:ext>
              </a:extLst>
            </p:cNvPr>
            <p:cNvGrpSpPr/>
            <p:nvPr/>
          </p:nvGrpSpPr>
          <p:grpSpPr>
            <a:xfrm>
              <a:off x="0" y="0"/>
              <a:ext cx="7432262" cy="6610477"/>
              <a:chOff x="0" y="0"/>
              <a:chExt cx="7432262" cy="6610477"/>
            </a:xfrm>
            <a:solidFill>
              <a:srgbClr val="000000"/>
            </a:solidFill>
          </p:grpSpPr>
          <p:sp>
            <p:nvSpPr>
              <p:cNvPr id="92" name="Freeform: Shape 91">
                <a:extLst>
                  <a:ext uri="{FF2B5EF4-FFF2-40B4-BE49-F238E27FC236}">
                    <a16:creationId xmlns:a16="http://schemas.microsoft.com/office/drawing/2014/main" id="{BBA2C7E8-4382-4350-A693-F15870ADAD6C}"/>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684E8D0-50F9-414D-8B64-B56C80BC943C}"/>
                  </a:ext>
                </a:extLst>
              </p:cNvPr>
              <p:cNvSpPr/>
              <p:nvPr/>
            </p:nvSpPr>
            <p:spPr>
              <a:xfrm>
                <a:off x="7395496" y="657237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70542E68-E404-41EB-BC9A-E2204E823BAB}"/>
                </a:ext>
              </a:extLst>
            </p:cNvPr>
            <p:cNvGrpSpPr/>
            <p:nvPr/>
          </p:nvGrpSpPr>
          <p:grpSpPr>
            <a:xfrm>
              <a:off x="0" y="0"/>
              <a:ext cx="7165435" cy="6263513"/>
              <a:chOff x="0" y="0"/>
              <a:chExt cx="7165435" cy="6263513"/>
            </a:xfrm>
            <a:solidFill>
              <a:srgbClr val="000000"/>
            </a:solidFill>
          </p:grpSpPr>
          <p:sp>
            <p:nvSpPr>
              <p:cNvPr id="90" name="Freeform: Shape 89">
                <a:extLst>
                  <a:ext uri="{FF2B5EF4-FFF2-40B4-BE49-F238E27FC236}">
                    <a16:creationId xmlns:a16="http://schemas.microsoft.com/office/drawing/2014/main" id="{CDDCBCB1-88AF-427E-8172-13E5C6F8157F}"/>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E453E0D-EB9C-4C64-B342-2B940A1F978B}"/>
                  </a:ext>
                </a:extLst>
              </p:cNvPr>
              <p:cNvSpPr/>
              <p:nvPr/>
            </p:nvSpPr>
            <p:spPr>
              <a:xfrm>
                <a:off x="7128621" y="6225413"/>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63" name="Graphic 2">
              <a:extLst>
                <a:ext uri="{FF2B5EF4-FFF2-40B4-BE49-F238E27FC236}">
                  <a16:creationId xmlns:a16="http://schemas.microsoft.com/office/drawing/2014/main" id="{00C07EE9-9F75-4909-BC5F-7464BE9A66C8}"/>
                </a:ext>
              </a:extLst>
            </p:cNvPr>
            <p:cNvGrpSpPr/>
            <p:nvPr/>
          </p:nvGrpSpPr>
          <p:grpSpPr>
            <a:xfrm>
              <a:off x="0" y="0"/>
              <a:ext cx="7465663" cy="6343650"/>
              <a:chOff x="0" y="0"/>
              <a:chExt cx="7465663" cy="6343650"/>
            </a:xfrm>
            <a:solidFill>
              <a:srgbClr val="000000"/>
            </a:solidFill>
          </p:grpSpPr>
          <p:sp>
            <p:nvSpPr>
              <p:cNvPr id="88" name="Freeform: Shape 87">
                <a:extLst>
                  <a:ext uri="{FF2B5EF4-FFF2-40B4-BE49-F238E27FC236}">
                    <a16:creationId xmlns:a16="http://schemas.microsoft.com/office/drawing/2014/main" id="{C4752771-AD5D-41D8-8314-768F2AE5047F}"/>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701561A-76B7-4B51-9E54-09E31F8A762B}"/>
                  </a:ext>
                </a:extLst>
              </p:cNvPr>
              <p:cNvSpPr/>
              <p:nvPr/>
            </p:nvSpPr>
            <p:spPr>
              <a:xfrm>
                <a:off x="7428896" y="6305550"/>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E55BBFE7-B9D0-4923-A3DA-6A61AF5B1C92}"/>
                </a:ext>
              </a:extLst>
            </p:cNvPr>
            <p:cNvGrpSpPr/>
            <p:nvPr/>
          </p:nvGrpSpPr>
          <p:grpSpPr>
            <a:xfrm>
              <a:off x="0" y="0"/>
              <a:ext cx="7025227" cy="6043295"/>
              <a:chOff x="0" y="0"/>
              <a:chExt cx="7025227" cy="6043295"/>
            </a:xfrm>
            <a:solidFill>
              <a:srgbClr val="000000"/>
            </a:solidFill>
          </p:grpSpPr>
          <p:sp>
            <p:nvSpPr>
              <p:cNvPr id="86" name="Freeform: Shape 85">
                <a:extLst>
                  <a:ext uri="{FF2B5EF4-FFF2-40B4-BE49-F238E27FC236}">
                    <a16:creationId xmlns:a16="http://schemas.microsoft.com/office/drawing/2014/main" id="{B2CA688C-4E1C-41CE-8CBD-8ADD27614085}"/>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806AD0F-DACC-418D-8C0C-122EDC0E2476}"/>
                  </a:ext>
                </a:extLst>
              </p:cNvPr>
              <p:cNvSpPr/>
              <p:nvPr/>
            </p:nvSpPr>
            <p:spPr>
              <a:xfrm>
                <a:off x="6988460" y="600519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A7EE2448-9C31-4115-B9E8-B5B6DA3CF136}"/>
                </a:ext>
              </a:extLst>
            </p:cNvPr>
            <p:cNvGrpSpPr/>
            <p:nvPr/>
          </p:nvGrpSpPr>
          <p:grpSpPr>
            <a:xfrm>
              <a:off x="0" y="0"/>
              <a:ext cx="6995382" cy="6610477"/>
              <a:chOff x="0" y="0"/>
              <a:chExt cx="6995382" cy="6610477"/>
            </a:xfrm>
            <a:solidFill>
              <a:srgbClr val="000000"/>
            </a:solidFill>
          </p:grpSpPr>
          <p:sp>
            <p:nvSpPr>
              <p:cNvPr id="84" name="Freeform: Shape 83">
                <a:extLst>
                  <a:ext uri="{FF2B5EF4-FFF2-40B4-BE49-F238E27FC236}">
                    <a16:creationId xmlns:a16="http://schemas.microsoft.com/office/drawing/2014/main" id="{90198DD2-1EF0-4738-A6E5-CE11615E852A}"/>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3D0DE90-7548-4C5B-9AD7-AA7B347AEF2B}"/>
                  </a:ext>
                </a:extLst>
              </p:cNvPr>
              <p:cNvSpPr/>
              <p:nvPr/>
            </p:nvSpPr>
            <p:spPr>
              <a:xfrm>
                <a:off x="6958615" y="657237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66" name="Graphic 2">
              <a:extLst>
                <a:ext uri="{FF2B5EF4-FFF2-40B4-BE49-F238E27FC236}">
                  <a16:creationId xmlns:a16="http://schemas.microsoft.com/office/drawing/2014/main" id="{338E32F3-82C7-47B2-893A-6D10BA38892F}"/>
                </a:ext>
              </a:extLst>
            </p:cNvPr>
            <p:cNvGrpSpPr/>
            <p:nvPr/>
          </p:nvGrpSpPr>
          <p:grpSpPr>
            <a:xfrm>
              <a:off x="0" y="0"/>
              <a:ext cx="7632540" cy="6804025"/>
              <a:chOff x="0" y="0"/>
              <a:chExt cx="7632540" cy="6804025"/>
            </a:xfrm>
            <a:solidFill>
              <a:srgbClr val="000000"/>
            </a:solidFill>
          </p:grpSpPr>
          <p:sp>
            <p:nvSpPr>
              <p:cNvPr id="82" name="Freeform: Shape 81">
                <a:extLst>
                  <a:ext uri="{FF2B5EF4-FFF2-40B4-BE49-F238E27FC236}">
                    <a16:creationId xmlns:a16="http://schemas.microsoft.com/office/drawing/2014/main" id="{2363797D-7A01-4D22-B3AE-9EC1C97F7DB3}"/>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E65AAC1-58EB-47FE-BD66-327CFE03B8BC}"/>
                  </a:ext>
                </a:extLst>
              </p:cNvPr>
              <p:cNvSpPr/>
              <p:nvPr/>
            </p:nvSpPr>
            <p:spPr>
              <a:xfrm>
                <a:off x="7595726" y="676592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67" name="Graphic 2">
              <a:extLst>
                <a:ext uri="{FF2B5EF4-FFF2-40B4-BE49-F238E27FC236}">
                  <a16:creationId xmlns:a16="http://schemas.microsoft.com/office/drawing/2014/main" id="{0AA6F94E-4AF6-4E70-8FC9-8B32F8347E75}"/>
                </a:ext>
              </a:extLst>
            </p:cNvPr>
            <p:cNvGrpSpPr/>
            <p:nvPr/>
          </p:nvGrpSpPr>
          <p:grpSpPr>
            <a:xfrm>
              <a:off x="0" y="0"/>
              <a:ext cx="7165435" cy="6754621"/>
              <a:chOff x="0" y="0"/>
              <a:chExt cx="7165435" cy="6754621"/>
            </a:xfrm>
            <a:solidFill>
              <a:srgbClr val="000000"/>
            </a:solidFill>
          </p:grpSpPr>
          <p:sp>
            <p:nvSpPr>
              <p:cNvPr id="80" name="Freeform: Shape 79">
                <a:extLst>
                  <a:ext uri="{FF2B5EF4-FFF2-40B4-BE49-F238E27FC236}">
                    <a16:creationId xmlns:a16="http://schemas.microsoft.com/office/drawing/2014/main" id="{D0B7CA93-503F-4753-BD4D-AF23763D4C27}"/>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829DD2E-FAB6-41EE-93F3-C0DBC4BF2764}"/>
                  </a:ext>
                </a:extLst>
              </p:cNvPr>
              <p:cNvSpPr/>
              <p:nvPr/>
            </p:nvSpPr>
            <p:spPr>
              <a:xfrm>
                <a:off x="7128621" y="671652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147B2554-E2DA-49E7-B837-75453B309304}"/>
                </a:ext>
              </a:extLst>
            </p:cNvPr>
            <p:cNvGrpSpPr/>
            <p:nvPr/>
          </p:nvGrpSpPr>
          <p:grpSpPr>
            <a:xfrm>
              <a:off x="0" y="0"/>
              <a:ext cx="7420324" cy="5739765"/>
              <a:chOff x="0" y="0"/>
              <a:chExt cx="7420324" cy="5739765"/>
            </a:xfrm>
            <a:solidFill>
              <a:srgbClr val="000000"/>
            </a:solidFill>
          </p:grpSpPr>
          <p:sp>
            <p:nvSpPr>
              <p:cNvPr id="78" name="Freeform: Shape 77">
                <a:extLst>
                  <a:ext uri="{FF2B5EF4-FFF2-40B4-BE49-F238E27FC236}">
                    <a16:creationId xmlns:a16="http://schemas.microsoft.com/office/drawing/2014/main" id="{1603126B-C0D1-425E-AF78-EB5BDC24062A}"/>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9771255-0C8D-489F-B23E-C9C169700C1C}"/>
                  </a:ext>
                </a:extLst>
              </p:cNvPr>
              <p:cNvSpPr/>
              <p:nvPr/>
            </p:nvSpPr>
            <p:spPr>
              <a:xfrm>
                <a:off x="7383510" y="570166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69" name="Graphic 2">
              <a:extLst>
                <a:ext uri="{FF2B5EF4-FFF2-40B4-BE49-F238E27FC236}">
                  <a16:creationId xmlns:a16="http://schemas.microsoft.com/office/drawing/2014/main" id="{F4CC14BA-A3E3-4625-93D6-D5CCCF9F2804}"/>
                </a:ext>
              </a:extLst>
            </p:cNvPr>
            <p:cNvGrpSpPr/>
            <p:nvPr/>
          </p:nvGrpSpPr>
          <p:grpSpPr>
            <a:xfrm>
              <a:off x="0" y="0"/>
              <a:ext cx="7359999" cy="5983223"/>
              <a:chOff x="0" y="0"/>
              <a:chExt cx="7359999" cy="5983223"/>
            </a:xfrm>
            <a:solidFill>
              <a:srgbClr val="000000"/>
            </a:solidFill>
          </p:grpSpPr>
          <p:sp>
            <p:nvSpPr>
              <p:cNvPr id="76" name="Freeform: Shape 75">
                <a:extLst>
                  <a:ext uri="{FF2B5EF4-FFF2-40B4-BE49-F238E27FC236}">
                    <a16:creationId xmlns:a16="http://schemas.microsoft.com/office/drawing/2014/main" id="{5CAE3544-D56B-44F7-B5B5-0007A83C0C67}"/>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0F8249B-917B-4F56-B288-0E4772E111F8}"/>
                  </a:ext>
                </a:extLst>
              </p:cNvPr>
              <p:cNvSpPr/>
              <p:nvPr/>
            </p:nvSpPr>
            <p:spPr>
              <a:xfrm>
                <a:off x="7323233" y="594512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70" name="Graphic 2">
              <a:extLst>
                <a:ext uri="{FF2B5EF4-FFF2-40B4-BE49-F238E27FC236}">
                  <a16:creationId xmlns:a16="http://schemas.microsoft.com/office/drawing/2014/main" id="{F6C525C7-0408-47FC-BD85-858BF94CB948}"/>
                </a:ext>
              </a:extLst>
            </p:cNvPr>
            <p:cNvGrpSpPr/>
            <p:nvPr/>
          </p:nvGrpSpPr>
          <p:grpSpPr>
            <a:xfrm>
              <a:off x="0" y="0"/>
              <a:ext cx="7029290" cy="5683630"/>
              <a:chOff x="0" y="0"/>
              <a:chExt cx="7029290" cy="5683630"/>
            </a:xfrm>
            <a:solidFill>
              <a:srgbClr val="000000"/>
            </a:solidFill>
          </p:grpSpPr>
          <p:sp>
            <p:nvSpPr>
              <p:cNvPr id="74" name="Freeform: Shape 73">
                <a:extLst>
                  <a:ext uri="{FF2B5EF4-FFF2-40B4-BE49-F238E27FC236}">
                    <a16:creationId xmlns:a16="http://schemas.microsoft.com/office/drawing/2014/main" id="{02852EDA-EB40-41F5-9673-B0E3A74D3DD5}"/>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305C761-F4C1-44E3-9049-84622DC74887}"/>
                  </a:ext>
                </a:extLst>
              </p:cNvPr>
              <p:cNvSpPr/>
              <p:nvPr/>
            </p:nvSpPr>
            <p:spPr>
              <a:xfrm>
                <a:off x="6992476" y="564553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71" name="Graphic 2">
              <a:extLst>
                <a:ext uri="{FF2B5EF4-FFF2-40B4-BE49-F238E27FC236}">
                  <a16:creationId xmlns:a16="http://schemas.microsoft.com/office/drawing/2014/main" id="{CB030E6B-72FF-4C29-9B50-6A91FBFB27BC}"/>
                </a:ext>
              </a:extLst>
            </p:cNvPr>
            <p:cNvGrpSpPr/>
            <p:nvPr/>
          </p:nvGrpSpPr>
          <p:grpSpPr>
            <a:xfrm>
              <a:off x="0" y="0"/>
              <a:ext cx="7926165" cy="6078728"/>
              <a:chOff x="0" y="0"/>
              <a:chExt cx="7926165" cy="6078728"/>
            </a:xfrm>
            <a:solidFill>
              <a:srgbClr val="000000"/>
            </a:solidFill>
          </p:grpSpPr>
          <p:sp>
            <p:nvSpPr>
              <p:cNvPr id="72" name="Freeform: Shape 71">
                <a:extLst>
                  <a:ext uri="{FF2B5EF4-FFF2-40B4-BE49-F238E27FC236}">
                    <a16:creationId xmlns:a16="http://schemas.microsoft.com/office/drawing/2014/main" id="{4ACA9008-B437-4278-9D80-CDF96AE0AA67}"/>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4B519C5-CC4C-483A-BE06-F00E9E165085}"/>
                  </a:ext>
                </a:extLst>
              </p:cNvPr>
              <p:cNvSpPr/>
              <p:nvPr/>
            </p:nvSpPr>
            <p:spPr>
              <a:xfrm>
                <a:off x="7889350" y="6040628"/>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3" y="38100"/>
                      <a:pt x="42943"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7672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D3FF49-4CBB-44CA-9535-7ABBDE92DFC0}"/>
              </a:ext>
            </a:extLst>
          </p:cNvPr>
          <p:cNvPicPr>
            <a:picLocks noChangeAspect="1"/>
          </p:cNvPicPr>
          <p:nvPr userDrawn="1"/>
        </p:nvPicPr>
        <p:blipFill>
          <a:blip r:embed="rId2"/>
          <a:stretch>
            <a:fillRect/>
          </a:stretch>
        </p:blipFill>
        <p:spPr>
          <a:xfrm>
            <a:off x="0" y="119230"/>
            <a:ext cx="11938000" cy="6992770"/>
          </a:xfrm>
          <a:custGeom>
            <a:avLst/>
            <a:gdLst>
              <a:gd name="connsiteX0" fmla="*/ 0 w 11938000"/>
              <a:gd name="connsiteY0" fmla="*/ 0 h 6992770"/>
              <a:gd name="connsiteX1" fmla="*/ 11938000 w 11938000"/>
              <a:gd name="connsiteY1" fmla="*/ 0 h 6992770"/>
              <a:gd name="connsiteX2" fmla="*/ 11938000 w 11938000"/>
              <a:gd name="connsiteY2" fmla="*/ 6992770 h 6992770"/>
              <a:gd name="connsiteX3" fmla="*/ 0 w 11938000"/>
              <a:gd name="connsiteY3" fmla="*/ 6992770 h 6992770"/>
            </a:gdLst>
            <a:ahLst/>
            <a:cxnLst>
              <a:cxn ang="0">
                <a:pos x="connsiteX0" y="connsiteY0"/>
              </a:cxn>
              <a:cxn ang="0">
                <a:pos x="connsiteX1" y="connsiteY1"/>
              </a:cxn>
              <a:cxn ang="0">
                <a:pos x="connsiteX2" y="connsiteY2"/>
              </a:cxn>
              <a:cxn ang="0">
                <a:pos x="connsiteX3" y="connsiteY3"/>
              </a:cxn>
            </a:cxnLst>
            <a:rect l="l" t="t" r="r" b="b"/>
            <a:pathLst>
              <a:path w="11938000" h="6992770">
                <a:moveTo>
                  <a:pt x="0" y="0"/>
                </a:moveTo>
                <a:lnTo>
                  <a:pt x="11938000" y="0"/>
                </a:lnTo>
                <a:lnTo>
                  <a:pt x="11938000" y="6992770"/>
                </a:lnTo>
                <a:lnTo>
                  <a:pt x="0" y="6992770"/>
                </a:lnTo>
                <a:close/>
              </a:path>
            </a:pathLst>
          </a:custGeom>
        </p:spPr>
      </p:pic>
      <p:sp>
        <p:nvSpPr>
          <p:cNvPr id="3" name="Date Placeholder 2">
            <a:extLst>
              <a:ext uri="{FF2B5EF4-FFF2-40B4-BE49-F238E27FC236}">
                <a16:creationId xmlns:a16="http://schemas.microsoft.com/office/drawing/2014/main" id="{5A7D8DF7-BB6E-4740-AFA2-047D43E614C0}"/>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4" name="Footer Placeholder 3">
            <a:extLst>
              <a:ext uri="{FF2B5EF4-FFF2-40B4-BE49-F238E27FC236}">
                <a16:creationId xmlns:a16="http://schemas.microsoft.com/office/drawing/2014/main" id="{2AC66734-2263-4F42-B139-DEE35DD67A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56D847-D055-4379-9095-EC1746C552DD}"/>
              </a:ext>
            </a:extLst>
          </p:cNvPr>
          <p:cNvSpPr>
            <a:spLocks noGrp="1"/>
          </p:cNvSpPr>
          <p:nvPr>
            <p:ph type="sldNum" sz="quarter" idx="12"/>
          </p:nvPr>
        </p:nvSpPr>
        <p:spPr/>
        <p:txBody>
          <a:bodyPr/>
          <a:lstStyle/>
          <a:p>
            <a:fld id="{AC7FA55A-3FAE-4809-B829-5B4FD04ED371}" type="slidenum">
              <a:rPr lang="en-US" smtClean="0"/>
              <a:t>‹#›</a:t>
            </a:fld>
            <a:endParaRPr lang="en-US"/>
          </a:p>
        </p:txBody>
      </p:sp>
    </p:spTree>
    <p:extLst>
      <p:ext uri="{BB962C8B-B14F-4D97-AF65-F5344CB8AC3E}">
        <p14:creationId xmlns:p14="http://schemas.microsoft.com/office/powerpoint/2010/main" val="1550671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863C7502-832A-4846-8673-3427FC31FE2A}"/>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8" name="Footer Placeholder 7">
            <a:extLst>
              <a:ext uri="{FF2B5EF4-FFF2-40B4-BE49-F238E27FC236}">
                <a16:creationId xmlns:a16="http://schemas.microsoft.com/office/drawing/2014/main" id="{A7360767-0D1D-4331-9E51-07D3253DCC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87954-66B3-4574-9645-C6AC7A70D90D}"/>
              </a:ext>
            </a:extLst>
          </p:cNvPr>
          <p:cNvSpPr>
            <a:spLocks noGrp="1"/>
          </p:cNvSpPr>
          <p:nvPr>
            <p:ph type="sldNum" sz="quarter" idx="12"/>
          </p:nvPr>
        </p:nvSpPr>
        <p:spPr/>
        <p:txBody>
          <a:bodyPr/>
          <a:lstStyle/>
          <a:p>
            <a:fld id="{AC7FA55A-3FAE-4809-B829-5B4FD04ED371}" type="slidenum">
              <a:rPr lang="en-US" smtClean="0"/>
              <a:t>‹#›</a:t>
            </a:fld>
            <a:endParaRPr lang="en-US"/>
          </a:p>
        </p:txBody>
      </p:sp>
      <p:pic>
        <p:nvPicPr>
          <p:cNvPr id="11" name="Picture 10">
            <a:extLst>
              <a:ext uri="{FF2B5EF4-FFF2-40B4-BE49-F238E27FC236}">
                <a16:creationId xmlns:a16="http://schemas.microsoft.com/office/drawing/2014/main" id="{92EE246F-2F7F-45B8-9B59-861922C5CCA6}"/>
              </a:ext>
            </a:extLst>
          </p:cNvPr>
          <p:cNvPicPr>
            <a:picLocks noChangeAspect="1"/>
          </p:cNvPicPr>
          <p:nvPr userDrawn="1"/>
        </p:nvPicPr>
        <p:blipFill>
          <a:blip r:embed="rId2"/>
          <a:stretch>
            <a:fillRect/>
          </a:stretch>
        </p:blipFill>
        <p:spPr>
          <a:xfrm>
            <a:off x="832036" y="356644"/>
            <a:ext cx="3466819" cy="3731558"/>
          </a:xfrm>
          <a:custGeom>
            <a:avLst/>
            <a:gdLst>
              <a:gd name="connsiteX0" fmla="*/ 66 w 3466819"/>
              <a:gd name="connsiteY0" fmla="*/ 17 h 3731558"/>
              <a:gd name="connsiteX1" fmla="*/ 3466886 w 3466819"/>
              <a:gd name="connsiteY1" fmla="*/ 17 h 3731558"/>
              <a:gd name="connsiteX2" fmla="*/ 3466886 w 3466819"/>
              <a:gd name="connsiteY2" fmla="*/ 3731576 h 3731558"/>
              <a:gd name="connsiteX3" fmla="*/ 66 w 3466819"/>
              <a:gd name="connsiteY3" fmla="*/ 3731576 h 3731558"/>
            </a:gdLst>
            <a:ahLst/>
            <a:cxnLst>
              <a:cxn ang="0">
                <a:pos x="connsiteX0" y="connsiteY0"/>
              </a:cxn>
              <a:cxn ang="0">
                <a:pos x="connsiteX1" y="connsiteY1"/>
              </a:cxn>
              <a:cxn ang="0">
                <a:pos x="connsiteX2" y="connsiteY2"/>
              </a:cxn>
              <a:cxn ang="0">
                <a:pos x="connsiteX3" y="connsiteY3"/>
              </a:cxn>
            </a:cxnLst>
            <a:rect l="l" t="t" r="r" b="b"/>
            <a:pathLst>
              <a:path w="3466819" h="3731558">
                <a:moveTo>
                  <a:pt x="66" y="17"/>
                </a:moveTo>
                <a:lnTo>
                  <a:pt x="3466886" y="17"/>
                </a:lnTo>
                <a:lnTo>
                  <a:pt x="3466886" y="3731576"/>
                </a:lnTo>
                <a:lnTo>
                  <a:pt x="66" y="3731576"/>
                </a:lnTo>
                <a:close/>
              </a:path>
            </a:pathLst>
          </a:custGeom>
        </p:spPr>
      </p:pic>
      <p:pic>
        <p:nvPicPr>
          <p:cNvPr id="12" name="Picture 11">
            <a:extLst>
              <a:ext uri="{FF2B5EF4-FFF2-40B4-BE49-F238E27FC236}">
                <a16:creationId xmlns:a16="http://schemas.microsoft.com/office/drawing/2014/main" id="{7ED335E7-29C7-492C-A447-2E5EFC34CB9D}"/>
              </a:ext>
            </a:extLst>
          </p:cNvPr>
          <p:cNvPicPr>
            <a:picLocks noChangeAspect="1"/>
          </p:cNvPicPr>
          <p:nvPr userDrawn="1"/>
        </p:nvPicPr>
        <p:blipFill>
          <a:blip r:embed="rId3"/>
          <a:stretch>
            <a:fillRect/>
          </a:stretch>
        </p:blipFill>
        <p:spPr>
          <a:xfrm>
            <a:off x="63033" y="3180529"/>
            <a:ext cx="3214687" cy="3819805"/>
          </a:xfrm>
          <a:custGeom>
            <a:avLst/>
            <a:gdLst>
              <a:gd name="connsiteX0" fmla="*/ 5 w 3214687"/>
              <a:gd name="connsiteY0" fmla="*/ 241 h 3819805"/>
              <a:gd name="connsiteX1" fmla="*/ 3214693 w 3214687"/>
              <a:gd name="connsiteY1" fmla="*/ 241 h 3819805"/>
              <a:gd name="connsiteX2" fmla="*/ 3214693 w 3214687"/>
              <a:gd name="connsiteY2" fmla="*/ 3820046 h 3819805"/>
              <a:gd name="connsiteX3" fmla="*/ 5 w 3214687"/>
              <a:gd name="connsiteY3" fmla="*/ 3820046 h 3819805"/>
            </a:gdLst>
            <a:ahLst/>
            <a:cxnLst>
              <a:cxn ang="0">
                <a:pos x="connsiteX0" y="connsiteY0"/>
              </a:cxn>
              <a:cxn ang="0">
                <a:pos x="connsiteX1" y="connsiteY1"/>
              </a:cxn>
              <a:cxn ang="0">
                <a:pos x="connsiteX2" y="connsiteY2"/>
              </a:cxn>
              <a:cxn ang="0">
                <a:pos x="connsiteX3" y="connsiteY3"/>
              </a:cxn>
            </a:cxnLst>
            <a:rect l="l" t="t" r="r" b="b"/>
            <a:pathLst>
              <a:path w="3214687" h="3819805">
                <a:moveTo>
                  <a:pt x="5" y="241"/>
                </a:moveTo>
                <a:lnTo>
                  <a:pt x="3214693" y="241"/>
                </a:lnTo>
                <a:lnTo>
                  <a:pt x="3214693" y="3820046"/>
                </a:lnTo>
                <a:lnTo>
                  <a:pt x="5" y="3820046"/>
                </a:lnTo>
                <a:close/>
              </a:path>
            </a:pathLst>
          </a:custGeom>
        </p:spPr>
      </p:pic>
      <p:pic>
        <p:nvPicPr>
          <p:cNvPr id="13" name="Picture 12">
            <a:extLst>
              <a:ext uri="{FF2B5EF4-FFF2-40B4-BE49-F238E27FC236}">
                <a16:creationId xmlns:a16="http://schemas.microsoft.com/office/drawing/2014/main" id="{4FC61AED-E546-4A1D-9745-1088BEF4CD2A}"/>
              </a:ext>
            </a:extLst>
          </p:cNvPr>
          <p:cNvPicPr>
            <a:picLocks noChangeAspect="1"/>
          </p:cNvPicPr>
          <p:nvPr userDrawn="1"/>
        </p:nvPicPr>
        <p:blipFill>
          <a:blip r:embed="rId4"/>
          <a:stretch>
            <a:fillRect/>
          </a:stretch>
        </p:blipFill>
        <p:spPr>
          <a:xfrm>
            <a:off x="2218764" y="1945081"/>
            <a:ext cx="2786062" cy="4235823"/>
          </a:xfrm>
          <a:custGeom>
            <a:avLst/>
            <a:gdLst>
              <a:gd name="connsiteX0" fmla="*/ 176 w 2786062"/>
              <a:gd name="connsiteY0" fmla="*/ 143 h 4235823"/>
              <a:gd name="connsiteX1" fmla="*/ 2786239 w 2786062"/>
              <a:gd name="connsiteY1" fmla="*/ 143 h 4235823"/>
              <a:gd name="connsiteX2" fmla="*/ 2786239 w 2786062"/>
              <a:gd name="connsiteY2" fmla="*/ 4235967 h 4235823"/>
              <a:gd name="connsiteX3" fmla="*/ 176 w 2786062"/>
              <a:gd name="connsiteY3" fmla="*/ 4235967 h 4235823"/>
            </a:gdLst>
            <a:ahLst/>
            <a:cxnLst>
              <a:cxn ang="0">
                <a:pos x="connsiteX0" y="connsiteY0"/>
              </a:cxn>
              <a:cxn ang="0">
                <a:pos x="connsiteX1" y="connsiteY1"/>
              </a:cxn>
              <a:cxn ang="0">
                <a:pos x="connsiteX2" y="connsiteY2"/>
              </a:cxn>
              <a:cxn ang="0">
                <a:pos x="connsiteX3" y="connsiteY3"/>
              </a:cxn>
            </a:cxnLst>
            <a:rect l="l" t="t" r="r" b="b"/>
            <a:pathLst>
              <a:path w="2786062" h="4235823">
                <a:moveTo>
                  <a:pt x="176" y="143"/>
                </a:moveTo>
                <a:lnTo>
                  <a:pt x="2786239" y="143"/>
                </a:lnTo>
                <a:lnTo>
                  <a:pt x="2786239" y="4235967"/>
                </a:lnTo>
                <a:lnTo>
                  <a:pt x="176" y="4235967"/>
                </a:lnTo>
                <a:close/>
              </a:path>
            </a:pathLst>
          </a:custGeom>
        </p:spPr>
      </p:pic>
      <p:sp>
        <p:nvSpPr>
          <p:cNvPr id="14" name="Freeform: Shape 13">
            <a:extLst>
              <a:ext uri="{FF2B5EF4-FFF2-40B4-BE49-F238E27FC236}">
                <a16:creationId xmlns:a16="http://schemas.microsoft.com/office/drawing/2014/main" id="{F2400EF1-262F-466B-9F1B-66A8AA75EC69}"/>
              </a:ext>
            </a:extLst>
          </p:cNvPr>
          <p:cNvSpPr/>
          <p:nvPr userDrawn="1"/>
        </p:nvSpPr>
        <p:spPr>
          <a:xfrm>
            <a:off x="10336039" y="5310808"/>
            <a:ext cx="1763287" cy="1636465"/>
          </a:xfrm>
          <a:custGeom>
            <a:avLst/>
            <a:gdLst>
              <a:gd name="connsiteX0" fmla="*/ 0 w 1763287"/>
              <a:gd name="connsiteY0" fmla="*/ 0 h 1636465"/>
              <a:gd name="connsiteX1" fmla="*/ 1763288 w 1763287"/>
              <a:gd name="connsiteY1" fmla="*/ 0 h 1636465"/>
              <a:gd name="connsiteX2" fmla="*/ 1763288 w 1763287"/>
              <a:gd name="connsiteY2" fmla="*/ 1636465 h 1636465"/>
              <a:gd name="connsiteX3" fmla="*/ 0 w 1763287"/>
              <a:gd name="connsiteY3" fmla="*/ 1636465 h 1636465"/>
            </a:gdLst>
            <a:ahLst/>
            <a:cxnLst>
              <a:cxn ang="0">
                <a:pos x="connsiteX0" y="connsiteY0"/>
              </a:cxn>
              <a:cxn ang="0">
                <a:pos x="connsiteX1" y="connsiteY1"/>
              </a:cxn>
              <a:cxn ang="0">
                <a:pos x="connsiteX2" y="connsiteY2"/>
              </a:cxn>
              <a:cxn ang="0">
                <a:pos x="connsiteX3" y="connsiteY3"/>
              </a:cxn>
            </a:cxnLst>
            <a:rect l="l" t="t" r="r" b="b"/>
            <a:pathLst>
              <a:path w="1763287" h="1636465">
                <a:moveTo>
                  <a:pt x="0" y="0"/>
                </a:moveTo>
                <a:lnTo>
                  <a:pt x="1763288" y="0"/>
                </a:lnTo>
                <a:lnTo>
                  <a:pt x="1763288" y="1636465"/>
                </a:lnTo>
                <a:lnTo>
                  <a:pt x="0" y="1636465"/>
                </a:lnTo>
                <a:close/>
              </a:path>
            </a:pathLst>
          </a:custGeom>
          <a:ln w="12601" cap="flat">
            <a:noFill/>
            <a:prstDash val="solid"/>
            <a:miter/>
          </a:ln>
        </p:spPr>
        <p:txBody>
          <a:bodyPr rtlCol="0" anchor="ctr"/>
          <a:lstStyle/>
          <a:p>
            <a:endParaRPr lang="en-US"/>
          </a:p>
        </p:txBody>
      </p:sp>
      <p:grpSp>
        <p:nvGrpSpPr>
          <p:cNvPr id="52" name="Graphic 2">
            <a:extLst>
              <a:ext uri="{FF2B5EF4-FFF2-40B4-BE49-F238E27FC236}">
                <a16:creationId xmlns:a16="http://schemas.microsoft.com/office/drawing/2014/main" id="{3869AE3F-A249-4D43-8D13-06817DB54E02}"/>
              </a:ext>
            </a:extLst>
          </p:cNvPr>
          <p:cNvGrpSpPr/>
          <p:nvPr userDrawn="1"/>
        </p:nvGrpSpPr>
        <p:grpSpPr>
          <a:xfrm>
            <a:off x="0" y="139700"/>
            <a:ext cx="3428338" cy="6759542"/>
            <a:chOff x="-1" y="0"/>
            <a:chExt cx="3428338" cy="6759542"/>
          </a:xfrm>
        </p:grpSpPr>
        <p:grpSp>
          <p:nvGrpSpPr>
            <p:cNvPr id="53" name="Graphic 2">
              <a:extLst>
                <a:ext uri="{FF2B5EF4-FFF2-40B4-BE49-F238E27FC236}">
                  <a16:creationId xmlns:a16="http://schemas.microsoft.com/office/drawing/2014/main" id="{25AB99DF-AE87-4B2B-976C-87E14BF26365}"/>
                </a:ext>
              </a:extLst>
            </p:cNvPr>
            <p:cNvGrpSpPr/>
            <p:nvPr/>
          </p:nvGrpSpPr>
          <p:grpSpPr>
            <a:xfrm>
              <a:off x="-1" y="0"/>
              <a:ext cx="2985845" cy="6029493"/>
              <a:chOff x="-1" y="0"/>
              <a:chExt cx="2985845" cy="6029493"/>
            </a:xfrm>
          </p:grpSpPr>
          <p:sp>
            <p:nvSpPr>
              <p:cNvPr id="84" name="Freeform: Shape 83">
                <a:extLst>
                  <a:ext uri="{FF2B5EF4-FFF2-40B4-BE49-F238E27FC236}">
                    <a16:creationId xmlns:a16="http://schemas.microsoft.com/office/drawing/2014/main" id="{4CC1E113-EC8E-4B94-9999-99492C64C95B}"/>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3E943A6-E1DE-481C-B65C-9B5CFF45BE73}"/>
                  </a:ext>
                </a:extLst>
              </p:cNvPr>
              <p:cNvSpPr/>
              <p:nvPr/>
            </p:nvSpPr>
            <p:spPr>
              <a:xfrm>
                <a:off x="2949348" y="5991673"/>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54" name="Graphic 2">
              <a:extLst>
                <a:ext uri="{FF2B5EF4-FFF2-40B4-BE49-F238E27FC236}">
                  <a16:creationId xmlns:a16="http://schemas.microsoft.com/office/drawing/2014/main" id="{917F53C9-6A66-44A8-AC55-320B64A856ED}"/>
                </a:ext>
              </a:extLst>
            </p:cNvPr>
            <p:cNvGrpSpPr/>
            <p:nvPr/>
          </p:nvGrpSpPr>
          <p:grpSpPr>
            <a:xfrm>
              <a:off x="-1" y="0"/>
              <a:ext cx="3151875" cy="6283894"/>
              <a:chOff x="-1" y="0"/>
              <a:chExt cx="3151875" cy="6283894"/>
            </a:xfrm>
          </p:grpSpPr>
          <p:sp>
            <p:nvSpPr>
              <p:cNvPr id="82" name="Freeform: Shape 81">
                <a:extLst>
                  <a:ext uri="{FF2B5EF4-FFF2-40B4-BE49-F238E27FC236}">
                    <a16:creationId xmlns:a16="http://schemas.microsoft.com/office/drawing/2014/main" id="{9FD16317-7613-41E9-887D-FF34DD9BF4AD}"/>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E07848A-3F03-4788-893C-0DE409EA3CA6}"/>
                  </a:ext>
                </a:extLst>
              </p:cNvPr>
              <p:cNvSpPr/>
              <p:nvPr/>
            </p:nvSpPr>
            <p:spPr>
              <a:xfrm>
                <a:off x="3115283" y="6246074"/>
                <a:ext cx="36590" cy="37819"/>
              </a:xfrm>
              <a:custGeom>
                <a:avLst/>
                <a:gdLst>
                  <a:gd name="connsiteX0" fmla="*/ 18343 w 36590"/>
                  <a:gd name="connsiteY0" fmla="*/ 37820 h 37819"/>
                  <a:gd name="connsiteX1" fmla="*/ 18343 w 36590"/>
                  <a:gd name="connsiteY1" fmla="*/ 0 h 37819"/>
                  <a:gd name="connsiteX2" fmla="*/ 18343 w 36590"/>
                  <a:gd name="connsiteY2" fmla="*/ 37820 h 37819"/>
                  <a:gd name="connsiteX3" fmla="*/ 18343 w 36590"/>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90" h="37819">
                    <a:moveTo>
                      <a:pt x="18343" y="37820"/>
                    </a:moveTo>
                    <a:cubicBezTo>
                      <a:pt x="42673" y="37820"/>
                      <a:pt x="42673" y="0"/>
                      <a:pt x="18343" y="0"/>
                    </a:cubicBezTo>
                    <a:cubicBezTo>
                      <a:pt x="-6114" y="0"/>
                      <a:pt x="-6114" y="37820"/>
                      <a:pt x="18343" y="37820"/>
                    </a:cubicBezTo>
                    <a:lnTo>
                      <a:pt x="18343" y="37820"/>
                    </a:lnTo>
                    <a:close/>
                  </a:path>
                </a:pathLst>
              </a:custGeom>
              <a:solidFill>
                <a:srgbClr val="000000"/>
              </a:solidFill>
              <a:ln w="12601"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7AC594A1-7F49-47D1-98D9-83769492BF71}"/>
                </a:ext>
              </a:extLst>
            </p:cNvPr>
            <p:cNvGrpSpPr/>
            <p:nvPr/>
          </p:nvGrpSpPr>
          <p:grpSpPr>
            <a:xfrm>
              <a:off x="-1" y="0"/>
              <a:ext cx="2786787" cy="6328143"/>
              <a:chOff x="-1" y="0"/>
              <a:chExt cx="2786787" cy="6328143"/>
            </a:xfrm>
          </p:grpSpPr>
          <p:sp>
            <p:nvSpPr>
              <p:cNvPr id="80" name="Freeform: Shape 79">
                <a:extLst>
                  <a:ext uri="{FF2B5EF4-FFF2-40B4-BE49-F238E27FC236}">
                    <a16:creationId xmlns:a16="http://schemas.microsoft.com/office/drawing/2014/main" id="{BD3BD73A-FE2D-4801-B645-9A93589F3E99}"/>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AFD1C95-D5E8-4EEA-ACDD-79A1031AA6C6}"/>
                  </a:ext>
                </a:extLst>
              </p:cNvPr>
              <p:cNvSpPr/>
              <p:nvPr/>
            </p:nvSpPr>
            <p:spPr>
              <a:xfrm>
                <a:off x="2750290" y="6290324"/>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DB66088D-DDE6-4A59-A71A-132313545D0A}"/>
                </a:ext>
              </a:extLst>
            </p:cNvPr>
            <p:cNvGrpSpPr/>
            <p:nvPr/>
          </p:nvGrpSpPr>
          <p:grpSpPr>
            <a:xfrm>
              <a:off x="-1" y="0"/>
              <a:ext cx="3229279" cy="5819340"/>
              <a:chOff x="-1" y="0"/>
              <a:chExt cx="3229279" cy="5819340"/>
            </a:xfrm>
          </p:grpSpPr>
          <p:sp>
            <p:nvSpPr>
              <p:cNvPr id="78" name="Freeform: Shape 77">
                <a:extLst>
                  <a:ext uri="{FF2B5EF4-FFF2-40B4-BE49-F238E27FC236}">
                    <a16:creationId xmlns:a16="http://schemas.microsoft.com/office/drawing/2014/main" id="{933CAB34-6C62-4D5A-A8C9-7D4FE01C9D96}"/>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6B64FAC-0E06-4F2B-86AA-F56E42BDBA29}"/>
                  </a:ext>
                </a:extLst>
              </p:cNvPr>
              <p:cNvSpPr/>
              <p:nvPr/>
            </p:nvSpPr>
            <p:spPr>
              <a:xfrm>
                <a:off x="3192735" y="5781520"/>
                <a:ext cx="36543" cy="37819"/>
              </a:xfrm>
              <a:custGeom>
                <a:avLst/>
                <a:gdLst>
                  <a:gd name="connsiteX0" fmla="*/ 18295 w 36543"/>
                  <a:gd name="connsiteY0" fmla="*/ 37820 h 37819"/>
                  <a:gd name="connsiteX1" fmla="*/ 18295 w 36543"/>
                  <a:gd name="connsiteY1" fmla="*/ 0 h 37819"/>
                  <a:gd name="connsiteX2" fmla="*/ 18295 w 36543"/>
                  <a:gd name="connsiteY2" fmla="*/ 37820 h 37819"/>
                  <a:gd name="connsiteX3" fmla="*/ 18295 w 36543"/>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43" h="37819">
                    <a:moveTo>
                      <a:pt x="18295" y="37820"/>
                    </a:moveTo>
                    <a:cubicBezTo>
                      <a:pt x="42626" y="37820"/>
                      <a:pt x="42626" y="0"/>
                      <a:pt x="18295" y="0"/>
                    </a:cubicBezTo>
                    <a:cubicBezTo>
                      <a:pt x="-6035" y="0"/>
                      <a:pt x="-6161" y="37820"/>
                      <a:pt x="18295" y="37820"/>
                    </a:cubicBezTo>
                    <a:lnTo>
                      <a:pt x="18295" y="37820"/>
                    </a:lnTo>
                    <a:close/>
                  </a:path>
                </a:pathLst>
              </a:custGeom>
              <a:solidFill>
                <a:srgbClr val="000000"/>
              </a:solidFill>
              <a:ln w="12601"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D21A9465-CA1D-4172-8FA3-370620D98575}"/>
                </a:ext>
              </a:extLst>
            </p:cNvPr>
            <p:cNvGrpSpPr/>
            <p:nvPr/>
          </p:nvGrpSpPr>
          <p:grpSpPr>
            <a:xfrm>
              <a:off x="-1" y="0"/>
              <a:ext cx="3074344" cy="6759542"/>
              <a:chOff x="-1" y="0"/>
              <a:chExt cx="3074344" cy="6759542"/>
            </a:xfrm>
          </p:grpSpPr>
          <p:sp>
            <p:nvSpPr>
              <p:cNvPr id="76" name="Freeform: Shape 75">
                <a:extLst>
                  <a:ext uri="{FF2B5EF4-FFF2-40B4-BE49-F238E27FC236}">
                    <a16:creationId xmlns:a16="http://schemas.microsoft.com/office/drawing/2014/main" id="{109B8DDE-47BD-494C-941A-FFC183646C80}"/>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677165B-062F-45E7-9E8F-F8D224D53942}"/>
                  </a:ext>
                </a:extLst>
              </p:cNvPr>
              <p:cNvSpPr/>
              <p:nvPr/>
            </p:nvSpPr>
            <p:spPr>
              <a:xfrm>
                <a:off x="3037847" y="6721722"/>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4183D377-D11E-402E-BF98-F7E162CD1B99}"/>
                </a:ext>
              </a:extLst>
            </p:cNvPr>
            <p:cNvGrpSpPr/>
            <p:nvPr/>
          </p:nvGrpSpPr>
          <p:grpSpPr>
            <a:xfrm>
              <a:off x="-1" y="0"/>
              <a:ext cx="2642945" cy="6737354"/>
              <a:chOff x="-1" y="0"/>
              <a:chExt cx="2642945" cy="6737354"/>
            </a:xfrm>
          </p:grpSpPr>
          <p:sp>
            <p:nvSpPr>
              <p:cNvPr id="74" name="Freeform: Shape 73">
                <a:extLst>
                  <a:ext uri="{FF2B5EF4-FFF2-40B4-BE49-F238E27FC236}">
                    <a16:creationId xmlns:a16="http://schemas.microsoft.com/office/drawing/2014/main" id="{12D7E24C-31AE-401B-9255-52389D43FCC9}"/>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6B561D6-A98E-4040-A91D-050487B056C4}"/>
                  </a:ext>
                </a:extLst>
              </p:cNvPr>
              <p:cNvSpPr/>
              <p:nvPr/>
            </p:nvSpPr>
            <p:spPr>
              <a:xfrm>
                <a:off x="2606448" y="6699534"/>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2F2FC0A2-9C98-4659-8761-D47F79AF1A22}"/>
                </a:ext>
              </a:extLst>
            </p:cNvPr>
            <p:cNvGrpSpPr/>
            <p:nvPr/>
          </p:nvGrpSpPr>
          <p:grpSpPr>
            <a:xfrm>
              <a:off x="-1" y="0"/>
              <a:ext cx="2952690" cy="6505140"/>
              <a:chOff x="-1" y="0"/>
              <a:chExt cx="2952690" cy="6505140"/>
            </a:xfrm>
          </p:grpSpPr>
          <p:sp>
            <p:nvSpPr>
              <p:cNvPr id="72" name="Freeform: Shape 71">
                <a:extLst>
                  <a:ext uri="{FF2B5EF4-FFF2-40B4-BE49-F238E27FC236}">
                    <a16:creationId xmlns:a16="http://schemas.microsoft.com/office/drawing/2014/main" id="{B8059045-099B-4235-93B9-4871E3A2A618}"/>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E82D513A-331D-4C15-8C73-B1E63FE09320}"/>
                  </a:ext>
                </a:extLst>
              </p:cNvPr>
              <p:cNvSpPr/>
              <p:nvPr/>
            </p:nvSpPr>
            <p:spPr>
              <a:xfrm>
                <a:off x="2916193" y="6467321"/>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FB1C07C1-1885-4F1B-BCCF-EEC10020D4F2}"/>
                </a:ext>
              </a:extLst>
            </p:cNvPr>
            <p:cNvGrpSpPr/>
            <p:nvPr/>
          </p:nvGrpSpPr>
          <p:grpSpPr>
            <a:xfrm>
              <a:off x="-1" y="0"/>
              <a:ext cx="2709382" cy="5929900"/>
              <a:chOff x="-1" y="0"/>
              <a:chExt cx="2709382" cy="5929900"/>
            </a:xfrm>
          </p:grpSpPr>
          <p:sp>
            <p:nvSpPr>
              <p:cNvPr id="70" name="Freeform: Shape 69">
                <a:extLst>
                  <a:ext uri="{FF2B5EF4-FFF2-40B4-BE49-F238E27FC236}">
                    <a16:creationId xmlns:a16="http://schemas.microsoft.com/office/drawing/2014/main" id="{2987B92C-9067-4ED0-92B2-369FC0956154}"/>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52DF013-3321-4735-A7B7-79EF272EAB43}"/>
                  </a:ext>
                </a:extLst>
              </p:cNvPr>
              <p:cNvSpPr/>
              <p:nvPr/>
            </p:nvSpPr>
            <p:spPr>
              <a:xfrm>
                <a:off x="2672838" y="5892081"/>
                <a:ext cx="36543" cy="37819"/>
              </a:xfrm>
              <a:custGeom>
                <a:avLst/>
                <a:gdLst>
                  <a:gd name="connsiteX0" fmla="*/ 18295 w 36543"/>
                  <a:gd name="connsiteY0" fmla="*/ 37820 h 37819"/>
                  <a:gd name="connsiteX1" fmla="*/ 18295 w 36543"/>
                  <a:gd name="connsiteY1" fmla="*/ 0 h 37819"/>
                  <a:gd name="connsiteX2" fmla="*/ 18295 w 36543"/>
                  <a:gd name="connsiteY2" fmla="*/ 37820 h 37819"/>
                  <a:gd name="connsiteX3" fmla="*/ 18295 w 36543"/>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43" h="37819">
                    <a:moveTo>
                      <a:pt x="18295" y="37820"/>
                    </a:moveTo>
                    <a:cubicBezTo>
                      <a:pt x="42626" y="37820"/>
                      <a:pt x="42626" y="0"/>
                      <a:pt x="18295" y="0"/>
                    </a:cubicBezTo>
                    <a:cubicBezTo>
                      <a:pt x="-6035" y="0"/>
                      <a:pt x="-6161" y="37820"/>
                      <a:pt x="18295" y="37820"/>
                    </a:cubicBezTo>
                    <a:lnTo>
                      <a:pt x="18295" y="37820"/>
                    </a:lnTo>
                    <a:close/>
                  </a:path>
                </a:pathLst>
              </a:custGeom>
              <a:solidFill>
                <a:srgbClr val="000000"/>
              </a:solidFill>
              <a:ln w="12601"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8D8F8E4D-31F5-4512-B09E-15FB03C9ACF0}"/>
                </a:ext>
              </a:extLst>
            </p:cNvPr>
            <p:cNvGrpSpPr/>
            <p:nvPr/>
          </p:nvGrpSpPr>
          <p:grpSpPr>
            <a:xfrm>
              <a:off x="-1" y="0"/>
              <a:ext cx="3428338" cy="6328143"/>
              <a:chOff x="-1" y="0"/>
              <a:chExt cx="3428338" cy="6328143"/>
            </a:xfrm>
          </p:grpSpPr>
          <p:sp>
            <p:nvSpPr>
              <p:cNvPr id="68" name="Freeform: Shape 67">
                <a:extLst>
                  <a:ext uri="{FF2B5EF4-FFF2-40B4-BE49-F238E27FC236}">
                    <a16:creationId xmlns:a16="http://schemas.microsoft.com/office/drawing/2014/main" id="{178C71D0-69DC-45E7-880F-2025B1009121}"/>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BAAB131-1E71-4E53-979D-B509C6DEC815}"/>
                  </a:ext>
                </a:extLst>
              </p:cNvPr>
              <p:cNvSpPr/>
              <p:nvPr/>
            </p:nvSpPr>
            <p:spPr>
              <a:xfrm>
                <a:off x="3391841" y="6290324"/>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C1736643-EA8D-4E7A-A467-3AE032629E38}"/>
                </a:ext>
              </a:extLst>
            </p:cNvPr>
            <p:cNvGrpSpPr/>
            <p:nvPr/>
          </p:nvGrpSpPr>
          <p:grpSpPr>
            <a:xfrm>
              <a:off x="-1" y="0"/>
              <a:ext cx="2461158" cy="6365333"/>
              <a:chOff x="-1" y="0"/>
              <a:chExt cx="2461158" cy="6365333"/>
            </a:xfrm>
          </p:grpSpPr>
          <p:sp>
            <p:nvSpPr>
              <p:cNvPr id="66" name="Freeform: Shape 65">
                <a:extLst>
                  <a:ext uri="{FF2B5EF4-FFF2-40B4-BE49-F238E27FC236}">
                    <a16:creationId xmlns:a16="http://schemas.microsoft.com/office/drawing/2014/main" id="{BA90BE93-17DB-4CCF-B7B8-7A335D789E7E}"/>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413EC22-F8E3-4E90-940F-1D543A56F521}"/>
                  </a:ext>
                </a:extLst>
              </p:cNvPr>
              <p:cNvSpPr/>
              <p:nvPr/>
            </p:nvSpPr>
            <p:spPr>
              <a:xfrm>
                <a:off x="2424661" y="6327513"/>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63" name="Graphic 2">
              <a:extLst>
                <a:ext uri="{FF2B5EF4-FFF2-40B4-BE49-F238E27FC236}">
                  <a16:creationId xmlns:a16="http://schemas.microsoft.com/office/drawing/2014/main" id="{BFDE3C93-FFF8-4A6E-AC4E-038F02E9964C}"/>
                </a:ext>
              </a:extLst>
            </p:cNvPr>
            <p:cNvGrpSpPr/>
            <p:nvPr/>
          </p:nvGrpSpPr>
          <p:grpSpPr>
            <a:xfrm>
              <a:off x="-1" y="0"/>
              <a:ext cx="2946261" cy="5556871"/>
              <a:chOff x="-1" y="0"/>
              <a:chExt cx="2946261" cy="5556871"/>
            </a:xfrm>
          </p:grpSpPr>
          <p:sp>
            <p:nvSpPr>
              <p:cNvPr id="64" name="Freeform: Shape 63">
                <a:extLst>
                  <a:ext uri="{FF2B5EF4-FFF2-40B4-BE49-F238E27FC236}">
                    <a16:creationId xmlns:a16="http://schemas.microsoft.com/office/drawing/2014/main" id="{233261FA-734F-4B76-8D2A-0F15C80030DD}"/>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A86EFA6-957A-4155-844C-6F8BA65F7CF1}"/>
                  </a:ext>
                </a:extLst>
              </p:cNvPr>
              <p:cNvSpPr/>
              <p:nvPr/>
            </p:nvSpPr>
            <p:spPr>
              <a:xfrm>
                <a:off x="2909716" y="5519051"/>
                <a:ext cx="36543" cy="37819"/>
              </a:xfrm>
              <a:custGeom>
                <a:avLst/>
                <a:gdLst>
                  <a:gd name="connsiteX0" fmla="*/ 18295 w 36543"/>
                  <a:gd name="connsiteY0" fmla="*/ 37820 h 37819"/>
                  <a:gd name="connsiteX1" fmla="*/ 18295 w 36543"/>
                  <a:gd name="connsiteY1" fmla="*/ 0 h 37819"/>
                  <a:gd name="connsiteX2" fmla="*/ 18295 w 36543"/>
                  <a:gd name="connsiteY2" fmla="*/ 37820 h 37819"/>
                  <a:gd name="connsiteX3" fmla="*/ 18295 w 36543"/>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43" h="37819">
                    <a:moveTo>
                      <a:pt x="18295" y="37820"/>
                    </a:moveTo>
                    <a:cubicBezTo>
                      <a:pt x="42626" y="37820"/>
                      <a:pt x="42626" y="0"/>
                      <a:pt x="18295" y="0"/>
                    </a:cubicBezTo>
                    <a:cubicBezTo>
                      <a:pt x="-6035" y="0"/>
                      <a:pt x="-6161" y="37820"/>
                      <a:pt x="18295" y="37820"/>
                    </a:cubicBezTo>
                    <a:lnTo>
                      <a:pt x="18295" y="37820"/>
                    </a:lnTo>
                    <a:close/>
                  </a:path>
                </a:pathLst>
              </a:custGeom>
              <a:solidFill>
                <a:srgbClr val="000000"/>
              </a:solidFill>
              <a:ln w="1260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5385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B88BBB-D0C9-4DC7-9BB6-CFD740B2CE37}"/>
              </a:ext>
            </a:extLst>
          </p:cNvPr>
          <p:cNvSpPr>
            <a:spLocks noGrp="1"/>
          </p:cNvSpPr>
          <p:nvPr>
            <p:ph type="dt" sz="half" idx="10"/>
          </p:nvPr>
        </p:nvSpPr>
        <p:spPr/>
        <p:txBody>
          <a:bodyPr/>
          <a:lstStyle/>
          <a:p>
            <a:fld id="{13D36C02-326E-4198-A7B3-FB5254099B04}" type="datetimeFigureOut">
              <a:rPr lang="en-US" smtClean="0"/>
              <a:t>3/6/21</a:t>
            </a:fld>
            <a:endParaRPr lang="en-US"/>
          </a:p>
        </p:txBody>
      </p:sp>
      <p:sp>
        <p:nvSpPr>
          <p:cNvPr id="4" name="Footer Placeholder 3">
            <a:extLst>
              <a:ext uri="{FF2B5EF4-FFF2-40B4-BE49-F238E27FC236}">
                <a16:creationId xmlns:a16="http://schemas.microsoft.com/office/drawing/2014/main" id="{5D7CB1D1-D3E6-4E50-BAED-6E450A668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5193D9-AACA-48AE-B934-2C00B63920B7}"/>
              </a:ext>
            </a:extLst>
          </p:cNvPr>
          <p:cNvSpPr>
            <a:spLocks noGrp="1"/>
          </p:cNvSpPr>
          <p:nvPr>
            <p:ph type="sldNum" sz="quarter" idx="12"/>
          </p:nvPr>
        </p:nvSpPr>
        <p:spPr/>
        <p:txBody>
          <a:bodyPr/>
          <a:lstStyle/>
          <a:p>
            <a:fld id="{AC7FA55A-3FAE-4809-B829-5B4FD04ED371}" type="slidenum">
              <a:rPr lang="en-US" smtClean="0"/>
              <a:t>‹#›</a:t>
            </a:fld>
            <a:endParaRPr lang="en-US"/>
          </a:p>
        </p:txBody>
      </p:sp>
      <p:sp>
        <p:nvSpPr>
          <p:cNvPr id="7" name="Freeform: Shape 6">
            <a:extLst>
              <a:ext uri="{FF2B5EF4-FFF2-40B4-BE49-F238E27FC236}">
                <a16:creationId xmlns:a16="http://schemas.microsoft.com/office/drawing/2014/main" id="{C03566D6-0549-4BCC-AA48-471854EADEA6}"/>
              </a:ext>
            </a:extLst>
          </p:cNvPr>
          <p:cNvSpPr/>
          <p:nvPr userDrawn="1"/>
        </p:nvSpPr>
        <p:spPr>
          <a:xfrm>
            <a:off x="9514997" y="2185614"/>
            <a:ext cx="1430559" cy="1066767"/>
          </a:xfrm>
          <a:custGeom>
            <a:avLst/>
            <a:gdLst>
              <a:gd name="connsiteX0" fmla="*/ 0 w 1430559"/>
              <a:gd name="connsiteY0" fmla="*/ 0 h 1066767"/>
              <a:gd name="connsiteX1" fmla="*/ 1430560 w 1430559"/>
              <a:gd name="connsiteY1" fmla="*/ 0 h 1066767"/>
              <a:gd name="connsiteX2" fmla="*/ 1430560 w 1430559"/>
              <a:gd name="connsiteY2" fmla="*/ 1066768 h 1066767"/>
              <a:gd name="connsiteX3" fmla="*/ 0 w 1430559"/>
              <a:gd name="connsiteY3" fmla="*/ 1066768 h 1066767"/>
            </a:gdLst>
            <a:ahLst/>
            <a:cxnLst>
              <a:cxn ang="0">
                <a:pos x="connsiteX0" y="connsiteY0"/>
              </a:cxn>
              <a:cxn ang="0">
                <a:pos x="connsiteX1" y="connsiteY1"/>
              </a:cxn>
              <a:cxn ang="0">
                <a:pos x="connsiteX2" y="connsiteY2"/>
              </a:cxn>
              <a:cxn ang="0">
                <a:pos x="connsiteX3" y="connsiteY3"/>
              </a:cxn>
            </a:cxnLst>
            <a:rect l="l" t="t" r="r" b="b"/>
            <a:pathLst>
              <a:path w="1430559" h="1066767">
                <a:moveTo>
                  <a:pt x="0" y="0"/>
                </a:moveTo>
                <a:lnTo>
                  <a:pt x="1430560" y="0"/>
                </a:lnTo>
                <a:lnTo>
                  <a:pt x="1430560" y="1066768"/>
                </a:lnTo>
                <a:lnTo>
                  <a:pt x="0" y="1066768"/>
                </a:lnTo>
                <a:close/>
              </a:path>
            </a:pathLst>
          </a:custGeom>
          <a:ln w="12682" cap="flat">
            <a:noFill/>
            <a:prstDash val="solid"/>
            <a:miter/>
          </a:ln>
        </p:spPr>
        <p:txBody>
          <a:bodyPr rtlCol="0" anchor="ctr"/>
          <a:lstStyle/>
          <a:p>
            <a:endParaRPr lang="en-US"/>
          </a:p>
        </p:txBody>
      </p:sp>
      <p:grpSp>
        <p:nvGrpSpPr>
          <p:cNvPr id="8" name="Graphic 2">
            <a:extLst>
              <a:ext uri="{FF2B5EF4-FFF2-40B4-BE49-F238E27FC236}">
                <a16:creationId xmlns:a16="http://schemas.microsoft.com/office/drawing/2014/main" id="{467CA191-8C53-4435-B2D9-E7961DDF0065}"/>
              </a:ext>
            </a:extLst>
          </p:cNvPr>
          <p:cNvGrpSpPr/>
          <p:nvPr userDrawn="1"/>
        </p:nvGrpSpPr>
        <p:grpSpPr>
          <a:xfrm>
            <a:off x="-1430468" y="-1961206"/>
            <a:ext cx="5923667" cy="9957342"/>
            <a:chOff x="-1430468" y="-1961206"/>
            <a:chExt cx="5923667" cy="9957342"/>
          </a:xfrm>
        </p:grpSpPr>
        <p:pic>
          <p:nvPicPr>
            <p:cNvPr id="9" name="Picture 8">
              <a:extLst>
                <a:ext uri="{FF2B5EF4-FFF2-40B4-BE49-F238E27FC236}">
                  <a16:creationId xmlns:a16="http://schemas.microsoft.com/office/drawing/2014/main" id="{AB3123F6-B204-44E4-8BCC-93CACF7100B9}"/>
                </a:ext>
              </a:extLst>
            </p:cNvPr>
            <p:cNvPicPr>
              <a:picLocks noChangeAspect="1"/>
            </p:cNvPicPr>
            <p:nvPr/>
          </p:nvPicPr>
          <p:blipFill>
            <a:blip r:embed="rId2"/>
            <a:stretch>
              <a:fillRect/>
            </a:stretch>
          </p:blipFill>
          <p:spPr>
            <a:xfrm>
              <a:off x="-149332" y="-198058"/>
              <a:ext cx="2765223" cy="3932198"/>
            </a:xfrm>
            <a:custGeom>
              <a:avLst/>
              <a:gdLst>
                <a:gd name="connsiteX0" fmla="*/ 101 w 2765223"/>
                <a:gd name="connsiteY0" fmla="*/ 139 h 3932198"/>
                <a:gd name="connsiteX1" fmla="*/ 2765325 w 2765223"/>
                <a:gd name="connsiteY1" fmla="*/ 139 h 3932198"/>
                <a:gd name="connsiteX2" fmla="*/ 2765325 w 2765223"/>
                <a:gd name="connsiteY2" fmla="*/ 3932338 h 3932198"/>
                <a:gd name="connsiteX3" fmla="*/ 101 w 2765223"/>
                <a:gd name="connsiteY3" fmla="*/ 3932338 h 3932198"/>
              </a:gdLst>
              <a:ahLst/>
              <a:cxnLst>
                <a:cxn ang="0">
                  <a:pos x="connsiteX0" y="connsiteY0"/>
                </a:cxn>
                <a:cxn ang="0">
                  <a:pos x="connsiteX1" y="connsiteY1"/>
                </a:cxn>
                <a:cxn ang="0">
                  <a:pos x="connsiteX2" y="connsiteY2"/>
                </a:cxn>
                <a:cxn ang="0">
                  <a:pos x="connsiteX3" y="connsiteY3"/>
                </a:cxn>
              </a:cxnLst>
              <a:rect l="l" t="t" r="r" b="b"/>
              <a:pathLst>
                <a:path w="2765223" h="3932198">
                  <a:moveTo>
                    <a:pt x="101" y="139"/>
                  </a:moveTo>
                  <a:lnTo>
                    <a:pt x="2765325" y="139"/>
                  </a:lnTo>
                  <a:lnTo>
                    <a:pt x="2765325" y="3932338"/>
                  </a:lnTo>
                  <a:lnTo>
                    <a:pt x="101" y="3932338"/>
                  </a:lnTo>
                  <a:close/>
                </a:path>
              </a:pathLst>
            </a:custGeom>
          </p:spPr>
        </p:pic>
        <p:pic>
          <p:nvPicPr>
            <p:cNvPr id="10" name="Picture 9">
              <a:extLst>
                <a:ext uri="{FF2B5EF4-FFF2-40B4-BE49-F238E27FC236}">
                  <a16:creationId xmlns:a16="http://schemas.microsoft.com/office/drawing/2014/main" id="{3DA7745E-D5A2-471C-8430-B90B1EC0EF53}"/>
                </a:ext>
              </a:extLst>
            </p:cNvPr>
            <p:cNvPicPr>
              <a:picLocks noChangeAspect="1"/>
            </p:cNvPicPr>
            <p:nvPr/>
          </p:nvPicPr>
          <p:blipFill>
            <a:blip r:embed="rId3"/>
            <a:stretch>
              <a:fillRect/>
            </a:stretch>
          </p:blipFill>
          <p:spPr>
            <a:xfrm>
              <a:off x="-98594" y="3087229"/>
              <a:ext cx="2739854" cy="3944883"/>
            </a:xfrm>
            <a:custGeom>
              <a:avLst/>
              <a:gdLst>
                <a:gd name="connsiteX0" fmla="*/ 105 w 2739854"/>
                <a:gd name="connsiteY0" fmla="*/ 398 h 3944883"/>
                <a:gd name="connsiteX1" fmla="*/ 2739960 w 2739854"/>
                <a:gd name="connsiteY1" fmla="*/ 398 h 3944883"/>
                <a:gd name="connsiteX2" fmla="*/ 2739960 w 2739854"/>
                <a:gd name="connsiteY2" fmla="*/ 3945281 h 3944883"/>
                <a:gd name="connsiteX3" fmla="*/ 105 w 2739854"/>
                <a:gd name="connsiteY3" fmla="*/ 3945281 h 3944883"/>
              </a:gdLst>
              <a:ahLst/>
              <a:cxnLst>
                <a:cxn ang="0">
                  <a:pos x="connsiteX0" y="connsiteY0"/>
                </a:cxn>
                <a:cxn ang="0">
                  <a:pos x="connsiteX1" y="connsiteY1"/>
                </a:cxn>
                <a:cxn ang="0">
                  <a:pos x="connsiteX2" y="connsiteY2"/>
                </a:cxn>
                <a:cxn ang="0">
                  <a:pos x="connsiteX3" y="connsiteY3"/>
                </a:cxn>
              </a:cxnLst>
              <a:rect l="l" t="t" r="r" b="b"/>
              <a:pathLst>
                <a:path w="2739854" h="3944883">
                  <a:moveTo>
                    <a:pt x="105" y="398"/>
                  </a:moveTo>
                  <a:lnTo>
                    <a:pt x="2739960" y="398"/>
                  </a:lnTo>
                  <a:lnTo>
                    <a:pt x="2739960" y="3945281"/>
                  </a:lnTo>
                  <a:lnTo>
                    <a:pt x="105" y="3945281"/>
                  </a:lnTo>
                  <a:close/>
                </a:path>
              </a:pathLst>
            </a:custGeom>
          </p:spPr>
        </p:pic>
        <p:pic>
          <p:nvPicPr>
            <p:cNvPr id="11" name="Picture 10">
              <a:extLst>
                <a:ext uri="{FF2B5EF4-FFF2-40B4-BE49-F238E27FC236}">
                  <a16:creationId xmlns:a16="http://schemas.microsoft.com/office/drawing/2014/main" id="{B9DC2A10-7722-4437-B58E-AB032ED843A9}"/>
                </a:ext>
              </a:extLst>
            </p:cNvPr>
            <p:cNvPicPr>
              <a:picLocks noChangeAspect="1"/>
            </p:cNvPicPr>
            <p:nvPr/>
          </p:nvPicPr>
          <p:blipFill>
            <a:blip r:embed="rId4"/>
            <a:stretch>
              <a:fillRect/>
            </a:stretch>
          </p:blipFill>
          <p:spPr>
            <a:xfrm>
              <a:off x="1854820" y="854755"/>
              <a:ext cx="2638378" cy="3944883"/>
            </a:xfrm>
            <a:custGeom>
              <a:avLst/>
              <a:gdLst>
                <a:gd name="connsiteX0" fmla="*/ 259 w 2638378"/>
                <a:gd name="connsiteY0" fmla="*/ 222 h 3944883"/>
                <a:gd name="connsiteX1" fmla="*/ 2638638 w 2638378"/>
                <a:gd name="connsiteY1" fmla="*/ 222 h 3944883"/>
                <a:gd name="connsiteX2" fmla="*/ 2638638 w 2638378"/>
                <a:gd name="connsiteY2" fmla="*/ 3945105 h 3944883"/>
                <a:gd name="connsiteX3" fmla="*/ 259 w 2638378"/>
                <a:gd name="connsiteY3" fmla="*/ 3945105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259" y="222"/>
                  </a:moveTo>
                  <a:lnTo>
                    <a:pt x="2638638" y="222"/>
                  </a:lnTo>
                  <a:lnTo>
                    <a:pt x="2638638" y="3945105"/>
                  </a:lnTo>
                  <a:lnTo>
                    <a:pt x="259" y="3945105"/>
                  </a:lnTo>
                  <a:close/>
                </a:path>
              </a:pathLst>
            </a:custGeom>
          </p:spPr>
        </p:pic>
        <p:pic>
          <p:nvPicPr>
            <p:cNvPr id="12" name="Picture 11">
              <a:extLst>
                <a:ext uri="{FF2B5EF4-FFF2-40B4-BE49-F238E27FC236}">
                  <a16:creationId xmlns:a16="http://schemas.microsoft.com/office/drawing/2014/main" id="{D2A49A3B-D3D2-4C1B-8CBE-BE924D91C79C}"/>
                </a:ext>
              </a:extLst>
            </p:cNvPr>
            <p:cNvPicPr>
              <a:picLocks noChangeAspect="1"/>
            </p:cNvPicPr>
            <p:nvPr/>
          </p:nvPicPr>
          <p:blipFill>
            <a:blip r:embed="rId5"/>
            <a:stretch>
              <a:fillRect/>
            </a:stretch>
          </p:blipFill>
          <p:spPr>
            <a:xfrm>
              <a:off x="1867505" y="3987830"/>
              <a:ext cx="2625694" cy="4008305"/>
            </a:xfrm>
            <a:custGeom>
              <a:avLst/>
              <a:gdLst>
                <a:gd name="connsiteX0" fmla="*/ 260 w 2625694"/>
                <a:gd name="connsiteY0" fmla="*/ 469 h 4008305"/>
                <a:gd name="connsiteX1" fmla="*/ 2625954 w 2625694"/>
                <a:gd name="connsiteY1" fmla="*/ 469 h 4008305"/>
                <a:gd name="connsiteX2" fmla="*/ 2625954 w 2625694"/>
                <a:gd name="connsiteY2" fmla="*/ 4008775 h 4008305"/>
                <a:gd name="connsiteX3" fmla="*/ 260 w 2625694"/>
                <a:gd name="connsiteY3" fmla="*/ 4008775 h 4008305"/>
              </a:gdLst>
              <a:ahLst/>
              <a:cxnLst>
                <a:cxn ang="0">
                  <a:pos x="connsiteX0" y="connsiteY0"/>
                </a:cxn>
                <a:cxn ang="0">
                  <a:pos x="connsiteX1" y="connsiteY1"/>
                </a:cxn>
                <a:cxn ang="0">
                  <a:pos x="connsiteX2" y="connsiteY2"/>
                </a:cxn>
                <a:cxn ang="0">
                  <a:pos x="connsiteX3" y="connsiteY3"/>
                </a:cxn>
              </a:cxnLst>
              <a:rect l="l" t="t" r="r" b="b"/>
              <a:pathLst>
                <a:path w="2625694" h="4008305">
                  <a:moveTo>
                    <a:pt x="260" y="469"/>
                  </a:moveTo>
                  <a:lnTo>
                    <a:pt x="2625954" y="469"/>
                  </a:lnTo>
                  <a:lnTo>
                    <a:pt x="2625954" y="4008775"/>
                  </a:lnTo>
                  <a:lnTo>
                    <a:pt x="260" y="4008775"/>
                  </a:lnTo>
                  <a:close/>
                </a:path>
              </a:pathLst>
            </a:custGeom>
          </p:spPr>
        </p:pic>
        <p:pic>
          <p:nvPicPr>
            <p:cNvPr id="13" name="Picture 12">
              <a:extLst>
                <a:ext uri="{FF2B5EF4-FFF2-40B4-BE49-F238E27FC236}">
                  <a16:creationId xmlns:a16="http://schemas.microsoft.com/office/drawing/2014/main" id="{4F5BD7B0-116E-470E-970E-70456C983816}"/>
                </a:ext>
              </a:extLst>
            </p:cNvPr>
            <p:cNvPicPr>
              <a:picLocks noChangeAspect="1"/>
            </p:cNvPicPr>
            <p:nvPr/>
          </p:nvPicPr>
          <p:blipFill>
            <a:blip r:embed="rId6"/>
            <a:stretch>
              <a:fillRect/>
            </a:stretch>
          </p:blipFill>
          <p:spPr>
            <a:xfrm>
              <a:off x="1639183" y="-1961206"/>
              <a:ext cx="2638378" cy="3944883"/>
            </a:xfrm>
            <a:custGeom>
              <a:avLst/>
              <a:gdLst>
                <a:gd name="connsiteX0" fmla="*/ 242 w 2638378"/>
                <a:gd name="connsiteY0" fmla="*/ 0 h 3944883"/>
                <a:gd name="connsiteX1" fmla="*/ 2638621 w 2638378"/>
                <a:gd name="connsiteY1" fmla="*/ 0 h 3944883"/>
                <a:gd name="connsiteX2" fmla="*/ 2638621 w 2638378"/>
                <a:gd name="connsiteY2" fmla="*/ 3944883 h 3944883"/>
                <a:gd name="connsiteX3" fmla="*/ 242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242" y="0"/>
                  </a:moveTo>
                  <a:lnTo>
                    <a:pt x="2638621" y="0"/>
                  </a:lnTo>
                  <a:lnTo>
                    <a:pt x="2638621" y="3944883"/>
                  </a:lnTo>
                  <a:lnTo>
                    <a:pt x="242" y="3944883"/>
                  </a:lnTo>
                  <a:close/>
                </a:path>
              </a:pathLst>
            </a:custGeom>
          </p:spPr>
        </p:pic>
        <p:pic>
          <p:nvPicPr>
            <p:cNvPr id="14" name="Picture 13">
              <a:extLst>
                <a:ext uri="{FF2B5EF4-FFF2-40B4-BE49-F238E27FC236}">
                  <a16:creationId xmlns:a16="http://schemas.microsoft.com/office/drawing/2014/main" id="{98E165D7-9F8F-4A78-81EA-8A28101429D4}"/>
                </a:ext>
              </a:extLst>
            </p:cNvPr>
            <p:cNvPicPr>
              <a:picLocks noChangeAspect="1"/>
            </p:cNvPicPr>
            <p:nvPr/>
          </p:nvPicPr>
          <p:blipFill>
            <a:blip r:embed="rId7"/>
            <a:stretch>
              <a:fillRect/>
            </a:stretch>
          </p:blipFill>
          <p:spPr>
            <a:xfrm>
              <a:off x="-1430468" y="-1593355"/>
              <a:ext cx="2625694" cy="4008305"/>
            </a:xfrm>
            <a:custGeom>
              <a:avLst/>
              <a:gdLst>
                <a:gd name="connsiteX0" fmla="*/ 0 w 2625694"/>
                <a:gd name="connsiteY0" fmla="*/ 29 h 4008305"/>
                <a:gd name="connsiteX1" fmla="*/ 2625694 w 2625694"/>
                <a:gd name="connsiteY1" fmla="*/ 29 h 4008305"/>
                <a:gd name="connsiteX2" fmla="*/ 2625694 w 2625694"/>
                <a:gd name="connsiteY2" fmla="*/ 4008335 h 4008305"/>
                <a:gd name="connsiteX3" fmla="*/ 0 w 2625694"/>
                <a:gd name="connsiteY3" fmla="*/ 4008335 h 4008305"/>
              </a:gdLst>
              <a:ahLst/>
              <a:cxnLst>
                <a:cxn ang="0">
                  <a:pos x="connsiteX0" y="connsiteY0"/>
                </a:cxn>
                <a:cxn ang="0">
                  <a:pos x="connsiteX1" y="connsiteY1"/>
                </a:cxn>
                <a:cxn ang="0">
                  <a:pos x="connsiteX2" y="connsiteY2"/>
                </a:cxn>
                <a:cxn ang="0">
                  <a:pos x="connsiteX3" y="connsiteY3"/>
                </a:cxn>
              </a:cxnLst>
              <a:rect l="l" t="t" r="r" b="b"/>
              <a:pathLst>
                <a:path w="2625694" h="4008305">
                  <a:moveTo>
                    <a:pt x="0" y="29"/>
                  </a:moveTo>
                  <a:lnTo>
                    <a:pt x="2625694" y="29"/>
                  </a:lnTo>
                  <a:lnTo>
                    <a:pt x="2625694" y="4008335"/>
                  </a:lnTo>
                  <a:lnTo>
                    <a:pt x="0" y="4008335"/>
                  </a:lnTo>
                  <a:close/>
                </a:path>
              </a:pathLst>
            </a:custGeom>
          </p:spPr>
        </p:pic>
      </p:grpSp>
      <p:grpSp>
        <p:nvGrpSpPr>
          <p:cNvPr id="15" name="Graphic 2">
            <a:extLst>
              <a:ext uri="{FF2B5EF4-FFF2-40B4-BE49-F238E27FC236}">
                <a16:creationId xmlns:a16="http://schemas.microsoft.com/office/drawing/2014/main" id="{6D966B1D-B03C-492B-A593-462E07DB2D20}"/>
              </a:ext>
            </a:extLst>
          </p:cNvPr>
          <p:cNvGrpSpPr/>
          <p:nvPr userDrawn="1"/>
        </p:nvGrpSpPr>
        <p:grpSpPr>
          <a:xfrm>
            <a:off x="4164943" y="-1978087"/>
            <a:ext cx="2892068" cy="9919288"/>
            <a:chOff x="3998503" y="-1961206"/>
            <a:chExt cx="2892068" cy="9919288"/>
          </a:xfrm>
        </p:grpSpPr>
        <p:pic>
          <p:nvPicPr>
            <p:cNvPr id="16" name="Picture 15">
              <a:extLst>
                <a:ext uri="{FF2B5EF4-FFF2-40B4-BE49-F238E27FC236}">
                  <a16:creationId xmlns:a16="http://schemas.microsoft.com/office/drawing/2014/main" id="{9BE5BB1C-0348-453E-8D0C-CBDF41F8ADF0}"/>
                </a:ext>
              </a:extLst>
            </p:cNvPr>
            <p:cNvPicPr>
              <a:picLocks noChangeAspect="1"/>
            </p:cNvPicPr>
            <p:nvPr/>
          </p:nvPicPr>
          <p:blipFill>
            <a:blip r:embed="rId8"/>
            <a:stretch>
              <a:fillRect/>
            </a:stretch>
          </p:blipFill>
          <p:spPr>
            <a:xfrm>
              <a:off x="4023872" y="854755"/>
              <a:ext cx="2638378" cy="3944883"/>
            </a:xfrm>
            <a:custGeom>
              <a:avLst/>
              <a:gdLst>
                <a:gd name="connsiteX0" fmla="*/ 430 w 2638378"/>
                <a:gd name="connsiteY0" fmla="*/ 222 h 3944883"/>
                <a:gd name="connsiteX1" fmla="*/ 2638809 w 2638378"/>
                <a:gd name="connsiteY1" fmla="*/ 222 h 3944883"/>
                <a:gd name="connsiteX2" fmla="*/ 2638809 w 2638378"/>
                <a:gd name="connsiteY2" fmla="*/ 3945105 h 3944883"/>
                <a:gd name="connsiteX3" fmla="*/ 430 w 2638378"/>
                <a:gd name="connsiteY3" fmla="*/ 3945105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30" y="222"/>
                  </a:moveTo>
                  <a:lnTo>
                    <a:pt x="2638809" y="222"/>
                  </a:lnTo>
                  <a:lnTo>
                    <a:pt x="2638809" y="3945105"/>
                  </a:lnTo>
                  <a:lnTo>
                    <a:pt x="430" y="3945105"/>
                  </a:lnTo>
                  <a:close/>
                </a:path>
              </a:pathLst>
            </a:custGeom>
          </p:spPr>
        </p:pic>
        <p:pic>
          <p:nvPicPr>
            <p:cNvPr id="17" name="Picture 16">
              <a:extLst>
                <a:ext uri="{FF2B5EF4-FFF2-40B4-BE49-F238E27FC236}">
                  <a16:creationId xmlns:a16="http://schemas.microsoft.com/office/drawing/2014/main" id="{74A90185-7E45-4BD3-A7CE-42ACCD08496B}"/>
                </a:ext>
              </a:extLst>
            </p:cNvPr>
            <p:cNvPicPr>
              <a:picLocks noChangeAspect="1"/>
            </p:cNvPicPr>
            <p:nvPr/>
          </p:nvPicPr>
          <p:blipFill>
            <a:blip r:embed="rId9"/>
            <a:stretch>
              <a:fillRect/>
            </a:stretch>
          </p:blipFill>
          <p:spPr>
            <a:xfrm>
              <a:off x="3998503" y="4013199"/>
              <a:ext cx="2600324" cy="3944883"/>
            </a:xfrm>
            <a:custGeom>
              <a:avLst/>
              <a:gdLst>
                <a:gd name="connsiteX0" fmla="*/ 428 w 2600324"/>
                <a:gd name="connsiteY0" fmla="*/ 471 h 3944883"/>
                <a:gd name="connsiteX1" fmla="*/ 2600753 w 2600324"/>
                <a:gd name="connsiteY1" fmla="*/ 471 h 3944883"/>
                <a:gd name="connsiteX2" fmla="*/ 2600753 w 2600324"/>
                <a:gd name="connsiteY2" fmla="*/ 3945354 h 3944883"/>
                <a:gd name="connsiteX3" fmla="*/ 428 w 2600324"/>
                <a:gd name="connsiteY3" fmla="*/ 3945354 h 3944883"/>
              </a:gdLst>
              <a:ahLst/>
              <a:cxnLst>
                <a:cxn ang="0">
                  <a:pos x="connsiteX0" y="connsiteY0"/>
                </a:cxn>
                <a:cxn ang="0">
                  <a:pos x="connsiteX1" y="connsiteY1"/>
                </a:cxn>
                <a:cxn ang="0">
                  <a:pos x="connsiteX2" y="connsiteY2"/>
                </a:cxn>
                <a:cxn ang="0">
                  <a:pos x="connsiteX3" y="connsiteY3"/>
                </a:cxn>
              </a:cxnLst>
              <a:rect l="l" t="t" r="r" b="b"/>
              <a:pathLst>
                <a:path w="2600324" h="3944883">
                  <a:moveTo>
                    <a:pt x="428" y="471"/>
                  </a:moveTo>
                  <a:lnTo>
                    <a:pt x="2600753" y="471"/>
                  </a:lnTo>
                  <a:lnTo>
                    <a:pt x="2600753" y="3945354"/>
                  </a:lnTo>
                  <a:lnTo>
                    <a:pt x="428" y="3945354"/>
                  </a:lnTo>
                  <a:close/>
                </a:path>
              </a:pathLst>
            </a:custGeom>
          </p:spPr>
        </p:pic>
        <p:pic>
          <p:nvPicPr>
            <p:cNvPr id="18" name="Picture 17">
              <a:extLst>
                <a:ext uri="{FF2B5EF4-FFF2-40B4-BE49-F238E27FC236}">
                  <a16:creationId xmlns:a16="http://schemas.microsoft.com/office/drawing/2014/main" id="{2BB29CD3-E387-4FE6-A962-A9A0688DCADE}"/>
                </a:ext>
              </a:extLst>
            </p:cNvPr>
            <p:cNvPicPr>
              <a:picLocks noChangeAspect="1"/>
            </p:cNvPicPr>
            <p:nvPr/>
          </p:nvPicPr>
          <p:blipFill>
            <a:blip r:embed="rId10"/>
            <a:stretch>
              <a:fillRect/>
            </a:stretch>
          </p:blipFill>
          <p:spPr>
            <a:xfrm>
              <a:off x="4252193" y="-1961206"/>
              <a:ext cx="2638378" cy="3944883"/>
            </a:xfrm>
            <a:custGeom>
              <a:avLst/>
              <a:gdLst>
                <a:gd name="connsiteX0" fmla="*/ 448 w 2638378"/>
                <a:gd name="connsiteY0" fmla="*/ 0 h 3944883"/>
                <a:gd name="connsiteX1" fmla="*/ 2638827 w 2638378"/>
                <a:gd name="connsiteY1" fmla="*/ 0 h 3944883"/>
                <a:gd name="connsiteX2" fmla="*/ 2638827 w 2638378"/>
                <a:gd name="connsiteY2" fmla="*/ 3944883 h 3944883"/>
                <a:gd name="connsiteX3" fmla="*/ 448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48" y="0"/>
                  </a:moveTo>
                  <a:lnTo>
                    <a:pt x="2638827" y="0"/>
                  </a:lnTo>
                  <a:lnTo>
                    <a:pt x="2638827" y="3944883"/>
                  </a:lnTo>
                  <a:lnTo>
                    <a:pt x="448" y="3944883"/>
                  </a:lnTo>
                  <a:close/>
                </a:path>
              </a:pathLst>
            </a:custGeom>
          </p:spPr>
        </p:pic>
      </p:grpSp>
      <p:grpSp>
        <p:nvGrpSpPr>
          <p:cNvPr id="19" name="Graphic 2">
            <a:extLst>
              <a:ext uri="{FF2B5EF4-FFF2-40B4-BE49-F238E27FC236}">
                <a16:creationId xmlns:a16="http://schemas.microsoft.com/office/drawing/2014/main" id="{EF5BDE63-7E9B-46DC-90DC-37F0286418D6}"/>
              </a:ext>
            </a:extLst>
          </p:cNvPr>
          <p:cNvGrpSpPr/>
          <p:nvPr userDrawn="1"/>
        </p:nvGrpSpPr>
        <p:grpSpPr>
          <a:xfrm>
            <a:off x="-1430468" y="-1961206"/>
            <a:ext cx="13598399" cy="4568453"/>
            <a:chOff x="-1430468" y="-1961206"/>
            <a:chExt cx="13598399" cy="4568453"/>
          </a:xfrm>
        </p:grpSpPr>
        <p:grpSp>
          <p:nvGrpSpPr>
            <p:cNvPr id="20" name="Graphic 2">
              <a:extLst>
                <a:ext uri="{FF2B5EF4-FFF2-40B4-BE49-F238E27FC236}">
                  <a16:creationId xmlns:a16="http://schemas.microsoft.com/office/drawing/2014/main" id="{89AF7C7A-1EEB-49B6-85AF-EEC5E3EC3FEE}"/>
                </a:ext>
              </a:extLst>
            </p:cNvPr>
            <p:cNvGrpSpPr/>
            <p:nvPr/>
          </p:nvGrpSpPr>
          <p:grpSpPr>
            <a:xfrm>
              <a:off x="-1430468" y="-1961206"/>
              <a:ext cx="13074529" cy="3513863"/>
              <a:chOff x="-1430468" y="-1961206"/>
              <a:chExt cx="13074529" cy="3513863"/>
            </a:xfrm>
          </p:grpSpPr>
          <p:sp>
            <p:nvSpPr>
              <p:cNvPr id="54" name="Freeform: Shape 53">
                <a:extLst>
                  <a:ext uri="{FF2B5EF4-FFF2-40B4-BE49-F238E27FC236}">
                    <a16:creationId xmlns:a16="http://schemas.microsoft.com/office/drawing/2014/main" id="{36F75044-BEB2-41A6-B01E-FC7025C1F048}"/>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529E819-D073-4869-B4CE-1175CBB2B20C}"/>
                  </a:ext>
                </a:extLst>
              </p:cNvPr>
              <p:cNvSpPr/>
              <p:nvPr/>
            </p:nvSpPr>
            <p:spPr>
              <a:xfrm>
                <a:off x="11607291" y="1514603"/>
                <a:ext cx="36769" cy="38053"/>
              </a:xfrm>
              <a:custGeom>
                <a:avLst/>
                <a:gdLst>
                  <a:gd name="connsiteX0" fmla="*/ 18409 w 36769"/>
                  <a:gd name="connsiteY0" fmla="*/ 38054 h 38053"/>
                  <a:gd name="connsiteX1" fmla="*/ 18409 w 36769"/>
                  <a:gd name="connsiteY1" fmla="*/ 0 h 38053"/>
                  <a:gd name="connsiteX2" fmla="*/ 18409 w 36769"/>
                  <a:gd name="connsiteY2" fmla="*/ 38054 h 38053"/>
                  <a:gd name="connsiteX3" fmla="*/ 18409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9" y="38054"/>
                    </a:moveTo>
                    <a:cubicBezTo>
                      <a:pt x="42889" y="38054"/>
                      <a:pt x="42889" y="0"/>
                      <a:pt x="18409" y="0"/>
                    </a:cubicBezTo>
                    <a:cubicBezTo>
                      <a:pt x="-6073" y="0"/>
                      <a:pt x="-6200" y="38054"/>
                      <a:pt x="18409" y="38054"/>
                    </a:cubicBezTo>
                    <a:lnTo>
                      <a:pt x="18409" y="38054"/>
                    </a:lnTo>
                    <a:close/>
                  </a:path>
                </a:pathLst>
              </a:custGeom>
              <a:solidFill>
                <a:srgbClr val="000000"/>
              </a:solidFill>
              <a:ln w="12682" cap="flat">
                <a:noFill/>
                <a:prstDash val="solid"/>
                <a:miter/>
              </a:ln>
            </p:spPr>
            <p:txBody>
              <a:bodyPr rtlCol="0" anchor="ctr"/>
              <a:lstStyle/>
              <a:p>
                <a:endParaRPr lang="en-US"/>
              </a:p>
            </p:txBody>
          </p:sp>
        </p:grpSp>
        <p:grpSp>
          <p:nvGrpSpPr>
            <p:cNvPr id="21" name="Graphic 2">
              <a:extLst>
                <a:ext uri="{FF2B5EF4-FFF2-40B4-BE49-F238E27FC236}">
                  <a16:creationId xmlns:a16="http://schemas.microsoft.com/office/drawing/2014/main" id="{F5494CA9-2FD7-4C47-A9B9-CD34DBDDD596}"/>
                </a:ext>
              </a:extLst>
            </p:cNvPr>
            <p:cNvGrpSpPr/>
            <p:nvPr/>
          </p:nvGrpSpPr>
          <p:grpSpPr>
            <a:xfrm>
              <a:off x="-1430468" y="-1961206"/>
              <a:ext cx="13323018" cy="3691700"/>
              <a:chOff x="-1430468" y="-1961206"/>
              <a:chExt cx="13323018" cy="3691700"/>
            </a:xfrm>
          </p:grpSpPr>
          <p:sp>
            <p:nvSpPr>
              <p:cNvPr id="52" name="Freeform: Shape 51">
                <a:extLst>
                  <a:ext uri="{FF2B5EF4-FFF2-40B4-BE49-F238E27FC236}">
                    <a16:creationId xmlns:a16="http://schemas.microsoft.com/office/drawing/2014/main" id="{26BEBF1B-31C9-4D01-A499-2F87CBB27B1E}"/>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2CBE322-3972-401C-80E5-9BB5E1D8DF9B}"/>
                  </a:ext>
                </a:extLst>
              </p:cNvPr>
              <p:cNvSpPr/>
              <p:nvPr/>
            </p:nvSpPr>
            <p:spPr>
              <a:xfrm>
                <a:off x="11855828" y="1692440"/>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571E7ACD-E246-42EF-BFE0-DF79CE9D6238}"/>
                </a:ext>
              </a:extLst>
            </p:cNvPr>
            <p:cNvGrpSpPr/>
            <p:nvPr/>
          </p:nvGrpSpPr>
          <p:grpSpPr>
            <a:xfrm>
              <a:off x="-1430468" y="-1961206"/>
              <a:ext cx="12997153" cy="3866746"/>
              <a:chOff x="-1430468" y="-1961206"/>
              <a:chExt cx="12997153" cy="3866746"/>
            </a:xfrm>
          </p:grpSpPr>
          <p:sp>
            <p:nvSpPr>
              <p:cNvPr id="50" name="Freeform: Shape 49">
                <a:extLst>
                  <a:ext uri="{FF2B5EF4-FFF2-40B4-BE49-F238E27FC236}">
                    <a16:creationId xmlns:a16="http://schemas.microsoft.com/office/drawing/2014/main" id="{DC983F68-6408-45D7-8D30-B4E057F303B3}"/>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7EB180B-7818-494C-992D-FA2FE05B29A4}"/>
                  </a:ext>
                </a:extLst>
              </p:cNvPr>
              <p:cNvSpPr/>
              <p:nvPr/>
            </p:nvSpPr>
            <p:spPr>
              <a:xfrm>
                <a:off x="11529916" y="1867487"/>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C653AF2B-B04D-4F22-A61D-E19ED5CAA88E}"/>
                </a:ext>
              </a:extLst>
            </p:cNvPr>
            <p:cNvGrpSpPr/>
            <p:nvPr/>
          </p:nvGrpSpPr>
          <p:grpSpPr>
            <a:xfrm>
              <a:off x="-1430468" y="-1961206"/>
              <a:ext cx="13225728" cy="3227827"/>
              <a:chOff x="-1430468" y="-1961206"/>
              <a:chExt cx="13225728" cy="3227827"/>
            </a:xfrm>
          </p:grpSpPr>
          <p:sp>
            <p:nvSpPr>
              <p:cNvPr id="48" name="Freeform: Shape 47">
                <a:extLst>
                  <a:ext uri="{FF2B5EF4-FFF2-40B4-BE49-F238E27FC236}">
                    <a16:creationId xmlns:a16="http://schemas.microsoft.com/office/drawing/2014/main" id="{630FC8C2-C153-40D2-80BC-8077558C6307}"/>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9AAA17-65D4-4472-B0D9-99177EB7B8FB}"/>
                  </a:ext>
                </a:extLst>
              </p:cNvPr>
              <p:cNvSpPr/>
              <p:nvPr/>
            </p:nvSpPr>
            <p:spPr>
              <a:xfrm>
                <a:off x="11758491" y="1228568"/>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90" y="38054"/>
                      <a:pt x="42890" y="0"/>
                      <a:pt x="18408" y="0"/>
                    </a:cubicBezTo>
                    <a:cubicBezTo>
                      <a:pt x="-6072" y="0"/>
                      <a:pt x="-6199"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24" name="Graphic 2">
              <a:extLst>
                <a:ext uri="{FF2B5EF4-FFF2-40B4-BE49-F238E27FC236}">
                  <a16:creationId xmlns:a16="http://schemas.microsoft.com/office/drawing/2014/main" id="{DD44E4D1-8485-4901-8E07-9C0C5B9DA85E}"/>
                </a:ext>
              </a:extLst>
            </p:cNvPr>
            <p:cNvGrpSpPr/>
            <p:nvPr/>
          </p:nvGrpSpPr>
          <p:grpSpPr>
            <a:xfrm>
              <a:off x="-1430468" y="-1961206"/>
              <a:ext cx="13424494" cy="4165847"/>
              <a:chOff x="-1430468" y="-1961206"/>
              <a:chExt cx="13424494" cy="4165847"/>
            </a:xfrm>
          </p:grpSpPr>
          <p:sp>
            <p:nvSpPr>
              <p:cNvPr id="46" name="Freeform: Shape 45">
                <a:extLst>
                  <a:ext uri="{FF2B5EF4-FFF2-40B4-BE49-F238E27FC236}">
                    <a16:creationId xmlns:a16="http://schemas.microsoft.com/office/drawing/2014/main" id="{6ED3F2C4-BAE2-4F40-AC9B-CF8C88D88117}"/>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67FC4E4-79F3-4FB7-B48E-397A41BBF067}"/>
                  </a:ext>
                </a:extLst>
              </p:cNvPr>
              <p:cNvSpPr/>
              <p:nvPr/>
            </p:nvSpPr>
            <p:spPr>
              <a:xfrm>
                <a:off x="11957304" y="2166588"/>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BE4AA3C4-3B32-49CC-ACA2-5B35DF3E21BE}"/>
                </a:ext>
              </a:extLst>
            </p:cNvPr>
            <p:cNvGrpSpPr/>
            <p:nvPr/>
          </p:nvGrpSpPr>
          <p:grpSpPr>
            <a:xfrm>
              <a:off x="-1430468" y="-1961206"/>
              <a:ext cx="13012121" cy="4302967"/>
              <a:chOff x="-1430468" y="-1961206"/>
              <a:chExt cx="13012121" cy="4302967"/>
            </a:xfrm>
          </p:grpSpPr>
          <p:sp>
            <p:nvSpPr>
              <p:cNvPr id="44" name="Freeform: Shape 43">
                <a:extLst>
                  <a:ext uri="{FF2B5EF4-FFF2-40B4-BE49-F238E27FC236}">
                    <a16:creationId xmlns:a16="http://schemas.microsoft.com/office/drawing/2014/main" id="{9F430096-809E-4C4D-81E1-755F6C1D7C1B}"/>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8337744-951F-44AB-A130-A1349A1D755C}"/>
                  </a:ext>
                </a:extLst>
              </p:cNvPr>
              <p:cNvSpPr/>
              <p:nvPr/>
            </p:nvSpPr>
            <p:spPr>
              <a:xfrm>
                <a:off x="11544884" y="2303707"/>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90" y="38054"/>
                      <a:pt x="42890"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E1C1F39F-3F35-43CB-B5C4-BC663526AFD7}"/>
                </a:ext>
              </a:extLst>
            </p:cNvPr>
            <p:cNvGrpSpPr/>
            <p:nvPr/>
          </p:nvGrpSpPr>
          <p:grpSpPr>
            <a:xfrm>
              <a:off x="-1430468" y="-1961206"/>
              <a:ext cx="13217356" cy="3971901"/>
              <a:chOff x="-1430468" y="-1961206"/>
              <a:chExt cx="13217356" cy="3971901"/>
            </a:xfrm>
          </p:grpSpPr>
          <p:sp>
            <p:nvSpPr>
              <p:cNvPr id="42" name="Freeform: Shape 41">
                <a:extLst>
                  <a:ext uri="{FF2B5EF4-FFF2-40B4-BE49-F238E27FC236}">
                    <a16:creationId xmlns:a16="http://schemas.microsoft.com/office/drawing/2014/main" id="{D98F63AD-E44E-47D5-811A-E9847EF9A7CF}"/>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5212622-8EB7-462F-B444-F01EDE2ECD0F}"/>
                  </a:ext>
                </a:extLst>
              </p:cNvPr>
              <p:cNvSpPr/>
              <p:nvPr/>
            </p:nvSpPr>
            <p:spPr>
              <a:xfrm>
                <a:off x="11750167" y="1972641"/>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27" name="Graphic 2">
              <a:extLst>
                <a:ext uri="{FF2B5EF4-FFF2-40B4-BE49-F238E27FC236}">
                  <a16:creationId xmlns:a16="http://schemas.microsoft.com/office/drawing/2014/main" id="{DE428AF5-F114-4DE9-B569-9B591F5FC544}"/>
                </a:ext>
              </a:extLst>
            </p:cNvPr>
            <p:cNvGrpSpPr/>
            <p:nvPr/>
          </p:nvGrpSpPr>
          <p:grpSpPr>
            <a:xfrm>
              <a:off x="-1430468" y="-1961206"/>
              <a:ext cx="12778852" cy="3521728"/>
              <a:chOff x="-1430468" y="-1961206"/>
              <a:chExt cx="12778852" cy="3521728"/>
            </a:xfrm>
          </p:grpSpPr>
          <p:sp>
            <p:nvSpPr>
              <p:cNvPr id="40" name="Freeform: Shape 39">
                <a:extLst>
                  <a:ext uri="{FF2B5EF4-FFF2-40B4-BE49-F238E27FC236}">
                    <a16:creationId xmlns:a16="http://schemas.microsoft.com/office/drawing/2014/main" id="{4825F168-D8F3-4969-8C50-01E65C7FF908}"/>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2CA12A-A659-45D5-A14C-9E9767A9DE8C}"/>
                  </a:ext>
                </a:extLst>
              </p:cNvPr>
              <p:cNvSpPr/>
              <p:nvPr/>
            </p:nvSpPr>
            <p:spPr>
              <a:xfrm>
                <a:off x="11311663" y="1522468"/>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1219363B-6B42-41C1-93C8-74A3E6381093}"/>
                </a:ext>
              </a:extLst>
            </p:cNvPr>
            <p:cNvGrpSpPr/>
            <p:nvPr/>
          </p:nvGrpSpPr>
          <p:grpSpPr>
            <a:xfrm>
              <a:off x="-1430468" y="-1961206"/>
              <a:ext cx="13598399" cy="3631956"/>
              <a:chOff x="-1430468" y="-1961206"/>
              <a:chExt cx="13598399" cy="3631956"/>
            </a:xfrm>
          </p:grpSpPr>
          <p:sp>
            <p:nvSpPr>
              <p:cNvPr id="38" name="Freeform: Shape 37">
                <a:extLst>
                  <a:ext uri="{FF2B5EF4-FFF2-40B4-BE49-F238E27FC236}">
                    <a16:creationId xmlns:a16="http://schemas.microsoft.com/office/drawing/2014/main" id="{A4ABFD5B-DD7E-4AFB-9066-FC5EBD9DD6A1}"/>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CEE0638-814A-4E8C-BA20-D755B8D79290}"/>
                  </a:ext>
                </a:extLst>
              </p:cNvPr>
              <p:cNvSpPr/>
              <p:nvPr/>
            </p:nvSpPr>
            <p:spPr>
              <a:xfrm>
                <a:off x="12131210" y="1632696"/>
                <a:ext cx="36721" cy="38053"/>
              </a:xfrm>
              <a:custGeom>
                <a:avLst/>
                <a:gdLst>
                  <a:gd name="connsiteX0" fmla="*/ 18360 w 36721"/>
                  <a:gd name="connsiteY0" fmla="*/ 38054 h 38053"/>
                  <a:gd name="connsiteX1" fmla="*/ 18360 w 36721"/>
                  <a:gd name="connsiteY1" fmla="*/ 0 h 38053"/>
                  <a:gd name="connsiteX2" fmla="*/ 18360 w 36721"/>
                  <a:gd name="connsiteY2" fmla="*/ 38054 h 38053"/>
                  <a:gd name="connsiteX3" fmla="*/ 18360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0" y="38054"/>
                    </a:moveTo>
                    <a:cubicBezTo>
                      <a:pt x="42842" y="38054"/>
                      <a:pt x="42842" y="0"/>
                      <a:pt x="18360" y="0"/>
                    </a:cubicBezTo>
                    <a:cubicBezTo>
                      <a:pt x="-6120" y="0"/>
                      <a:pt x="-6120" y="38054"/>
                      <a:pt x="18360" y="38054"/>
                    </a:cubicBezTo>
                    <a:lnTo>
                      <a:pt x="18360" y="38054"/>
                    </a:lnTo>
                    <a:close/>
                  </a:path>
                </a:pathLst>
              </a:custGeom>
              <a:solidFill>
                <a:srgbClr val="000000"/>
              </a:solidFill>
              <a:ln w="12682"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F2E31085-F9DB-4072-892C-281734CCDB82}"/>
                </a:ext>
              </a:extLst>
            </p:cNvPr>
            <p:cNvGrpSpPr/>
            <p:nvPr/>
          </p:nvGrpSpPr>
          <p:grpSpPr>
            <a:xfrm>
              <a:off x="-1430468" y="-1961206"/>
              <a:ext cx="12705536" cy="4020736"/>
              <a:chOff x="-1430468" y="-1961206"/>
              <a:chExt cx="12705536" cy="4020736"/>
            </a:xfrm>
          </p:grpSpPr>
          <p:sp>
            <p:nvSpPr>
              <p:cNvPr id="36" name="Freeform: Shape 35">
                <a:extLst>
                  <a:ext uri="{FF2B5EF4-FFF2-40B4-BE49-F238E27FC236}">
                    <a16:creationId xmlns:a16="http://schemas.microsoft.com/office/drawing/2014/main" id="{3A10EA75-BD71-4ACD-8F9C-A765DBD57BA2}"/>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BC280EF-41F4-4EF8-96F4-E39DD48BF59B}"/>
                  </a:ext>
                </a:extLst>
              </p:cNvPr>
              <p:cNvSpPr/>
              <p:nvPr/>
            </p:nvSpPr>
            <p:spPr>
              <a:xfrm>
                <a:off x="11238347" y="2021477"/>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F1FCE22A-A2E5-408A-9830-CFA6E93FF9DF}"/>
                </a:ext>
              </a:extLst>
            </p:cNvPr>
            <p:cNvGrpSpPr/>
            <p:nvPr/>
          </p:nvGrpSpPr>
          <p:grpSpPr>
            <a:xfrm>
              <a:off x="-1430468" y="-1961206"/>
              <a:ext cx="12864473" cy="3085507"/>
              <a:chOff x="-1430468" y="-1961206"/>
              <a:chExt cx="12864473" cy="3085507"/>
            </a:xfrm>
          </p:grpSpPr>
          <p:sp>
            <p:nvSpPr>
              <p:cNvPr id="34" name="Freeform: Shape 33">
                <a:extLst>
                  <a:ext uri="{FF2B5EF4-FFF2-40B4-BE49-F238E27FC236}">
                    <a16:creationId xmlns:a16="http://schemas.microsoft.com/office/drawing/2014/main" id="{74B8DC81-41D7-448B-BEF7-5835B01C6459}"/>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AE1B23E-20CC-4F5B-AD42-7BA31174F8E4}"/>
                  </a:ext>
                </a:extLst>
              </p:cNvPr>
              <p:cNvSpPr/>
              <p:nvPr/>
            </p:nvSpPr>
            <p:spPr>
              <a:xfrm>
                <a:off x="11397188" y="1086248"/>
                <a:ext cx="36816" cy="38053"/>
              </a:xfrm>
              <a:custGeom>
                <a:avLst/>
                <a:gdLst>
                  <a:gd name="connsiteX0" fmla="*/ 18456 w 36816"/>
                  <a:gd name="connsiteY0" fmla="*/ 38054 h 38053"/>
                  <a:gd name="connsiteX1" fmla="*/ 18456 w 36816"/>
                  <a:gd name="connsiteY1" fmla="*/ 0 h 38053"/>
                  <a:gd name="connsiteX2" fmla="*/ 18456 w 36816"/>
                  <a:gd name="connsiteY2" fmla="*/ 38054 h 38053"/>
                  <a:gd name="connsiteX3" fmla="*/ 18456 w 36816"/>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816" h="38053">
                    <a:moveTo>
                      <a:pt x="18456" y="38054"/>
                    </a:moveTo>
                    <a:cubicBezTo>
                      <a:pt x="42937" y="38054"/>
                      <a:pt x="42937" y="0"/>
                      <a:pt x="18456" y="0"/>
                    </a:cubicBezTo>
                    <a:cubicBezTo>
                      <a:pt x="-6152" y="0"/>
                      <a:pt x="-6152" y="38054"/>
                      <a:pt x="18456" y="38054"/>
                    </a:cubicBezTo>
                    <a:lnTo>
                      <a:pt x="18456" y="38054"/>
                    </a:lnTo>
                    <a:close/>
                  </a:path>
                </a:pathLst>
              </a:custGeom>
              <a:solidFill>
                <a:srgbClr val="000000"/>
              </a:solidFill>
              <a:ln w="12682"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50525564-898E-4D47-A348-67340DBC02D0}"/>
                </a:ext>
              </a:extLst>
            </p:cNvPr>
            <p:cNvGrpSpPr/>
            <p:nvPr/>
          </p:nvGrpSpPr>
          <p:grpSpPr>
            <a:xfrm>
              <a:off x="-1430468" y="-1961206"/>
              <a:ext cx="13218245" cy="4568453"/>
              <a:chOff x="-1430468" y="-1961206"/>
              <a:chExt cx="13218245" cy="4568453"/>
            </a:xfrm>
          </p:grpSpPr>
          <p:sp>
            <p:nvSpPr>
              <p:cNvPr id="32" name="Freeform: Shape 31">
                <a:extLst>
                  <a:ext uri="{FF2B5EF4-FFF2-40B4-BE49-F238E27FC236}">
                    <a16:creationId xmlns:a16="http://schemas.microsoft.com/office/drawing/2014/main" id="{8507BAE4-3653-40FC-A748-3B592701F154}"/>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39892E-D312-4694-AA5A-6DFBD65A20B3}"/>
                  </a:ext>
                </a:extLst>
              </p:cNvPr>
              <p:cNvSpPr/>
              <p:nvPr/>
            </p:nvSpPr>
            <p:spPr>
              <a:xfrm>
                <a:off x="11751054" y="2569194"/>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3" y="38054"/>
                      <a:pt x="42843"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grpSp>
        <p:nvGrpSpPr>
          <p:cNvPr id="56" name="Graphic 2">
            <a:extLst>
              <a:ext uri="{FF2B5EF4-FFF2-40B4-BE49-F238E27FC236}">
                <a16:creationId xmlns:a16="http://schemas.microsoft.com/office/drawing/2014/main" id="{F8478E42-5910-415A-BA02-A7393C5693BE}"/>
              </a:ext>
            </a:extLst>
          </p:cNvPr>
          <p:cNvGrpSpPr/>
          <p:nvPr userDrawn="1"/>
        </p:nvGrpSpPr>
        <p:grpSpPr>
          <a:xfrm>
            <a:off x="-1430468" y="-1961206"/>
            <a:ext cx="8461806" cy="8712737"/>
            <a:chOff x="-1430468" y="-1961206"/>
            <a:chExt cx="8461806" cy="8712737"/>
          </a:xfrm>
        </p:grpSpPr>
        <p:grpSp>
          <p:nvGrpSpPr>
            <p:cNvPr id="57" name="Graphic 2">
              <a:extLst>
                <a:ext uri="{FF2B5EF4-FFF2-40B4-BE49-F238E27FC236}">
                  <a16:creationId xmlns:a16="http://schemas.microsoft.com/office/drawing/2014/main" id="{E8099C92-2EE2-43F9-BAF4-353F2B854591}"/>
                </a:ext>
              </a:extLst>
            </p:cNvPr>
            <p:cNvGrpSpPr/>
            <p:nvPr/>
          </p:nvGrpSpPr>
          <p:grpSpPr>
            <a:xfrm>
              <a:off x="-1430468" y="-1961206"/>
              <a:ext cx="7937809" cy="7682375"/>
              <a:chOff x="-1430468" y="-1961206"/>
              <a:chExt cx="7937809" cy="7682375"/>
            </a:xfrm>
          </p:grpSpPr>
          <p:sp>
            <p:nvSpPr>
              <p:cNvPr id="91" name="Freeform: Shape 90">
                <a:extLst>
                  <a:ext uri="{FF2B5EF4-FFF2-40B4-BE49-F238E27FC236}">
                    <a16:creationId xmlns:a16="http://schemas.microsoft.com/office/drawing/2014/main" id="{89E5F0A3-4265-42EC-9C10-7E2D5A4B3F3B}"/>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3C41EFC8-1801-41A3-A192-416C472BB540}"/>
                  </a:ext>
                </a:extLst>
              </p:cNvPr>
              <p:cNvSpPr/>
              <p:nvPr/>
            </p:nvSpPr>
            <p:spPr>
              <a:xfrm>
                <a:off x="6470619" y="5683115"/>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F115AC80-BC0C-4D85-9AC1-33A8B1DDDD9A}"/>
                </a:ext>
              </a:extLst>
            </p:cNvPr>
            <p:cNvGrpSpPr/>
            <p:nvPr/>
          </p:nvGrpSpPr>
          <p:grpSpPr>
            <a:xfrm>
              <a:off x="-1430468" y="-1961206"/>
              <a:ext cx="8186425" cy="7860084"/>
              <a:chOff x="-1430468" y="-1961206"/>
              <a:chExt cx="8186425" cy="7860084"/>
            </a:xfrm>
          </p:grpSpPr>
          <p:sp>
            <p:nvSpPr>
              <p:cNvPr id="89" name="Freeform: Shape 88">
                <a:extLst>
                  <a:ext uri="{FF2B5EF4-FFF2-40B4-BE49-F238E27FC236}">
                    <a16:creationId xmlns:a16="http://schemas.microsoft.com/office/drawing/2014/main" id="{D4230280-834E-4C42-A27E-278DA1AE4C10}"/>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BE96C74-80F5-4581-A838-ED460CFD257D}"/>
                  </a:ext>
                </a:extLst>
              </p:cNvPr>
              <p:cNvSpPr/>
              <p:nvPr/>
            </p:nvSpPr>
            <p:spPr>
              <a:xfrm>
                <a:off x="6719235" y="5860824"/>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B133E4CA-B626-485F-BA92-A1FA903C058E}"/>
                </a:ext>
              </a:extLst>
            </p:cNvPr>
            <p:cNvGrpSpPr/>
            <p:nvPr/>
          </p:nvGrpSpPr>
          <p:grpSpPr>
            <a:xfrm>
              <a:off x="-1430468" y="-1961206"/>
              <a:ext cx="7860433" cy="8035131"/>
              <a:chOff x="-1430468" y="-1961206"/>
              <a:chExt cx="7860433" cy="8035131"/>
            </a:xfrm>
          </p:grpSpPr>
          <p:sp>
            <p:nvSpPr>
              <p:cNvPr id="87" name="Freeform: Shape 86">
                <a:extLst>
                  <a:ext uri="{FF2B5EF4-FFF2-40B4-BE49-F238E27FC236}">
                    <a16:creationId xmlns:a16="http://schemas.microsoft.com/office/drawing/2014/main" id="{CC1F11DE-63F5-4417-AD34-0A4FBEF80DE9}"/>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3D7772B-A841-4B8F-9A9F-CFB2C1440C81}"/>
                  </a:ext>
                </a:extLst>
              </p:cNvPr>
              <p:cNvSpPr/>
              <p:nvPr/>
            </p:nvSpPr>
            <p:spPr>
              <a:xfrm>
                <a:off x="6393243" y="6035871"/>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60" name="Graphic 2">
              <a:extLst>
                <a:ext uri="{FF2B5EF4-FFF2-40B4-BE49-F238E27FC236}">
                  <a16:creationId xmlns:a16="http://schemas.microsoft.com/office/drawing/2014/main" id="{944C963F-1DCC-4DA7-97A0-BFA5FBBE3888}"/>
                </a:ext>
              </a:extLst>
            </p:cNvPr>
            <p:cNvGrpSpPr/>
            <p:nvPr/>
          </p:nvGrpSpPr>
          <p:grpSpPr>
            <a:xfrm>
              <a:off x="-1430468" y="-1961206"/>
              <a:ext cx="8089008" cy="7396338"/>
              <a:chOff x="-1430468" y="-1961206"/>
              <a:chExt cx="8089008" cy="7396338"/>
            </a:xfrm>
          </p:grpSpPr>
          <p:sp>
            <p:nvSpPr>
              <p:cNvPr id="85" name="Freeform: Shape 84">
                <a:extLst>
                  <a:ext uri="{FF2B5EF4-FFF2-40B4-BE49-F238E27FC236}">
                    <a16:creationId xmlns:a16="http://schemas.microsoft.com/office/drawing/2014/main" id="{3EBC4529-DBE5-4B83-A75B-F49692D9147C}"/>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C51B3D7-EC01-4B64-BC88-FB2D06236968}"/>
                  </a:ext>
                </a:extLst>
              </p:cNvPr>
              <p:cNvSpPr/>
              <p:nvPr/>
            </p:nvSpPr>
            <p:spPr>
              <a:xfrm>
                <a:off x="6621819" y="5397079"/>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BF63B72D-73F6-4FE1-AD80-80F40688222F}"/>
                </a:ext>
              </a:extLst>
            </p:cNvPr>
            <p:cNvGrpSpPr/>
            <p:nvPr/>
          </p:nvGrpSpPr>
          <p:grpSpPr>
            <a:xfrm>
              <a:off x="-1430468" y="-1961206"/>
              <a:ext cx="8287901" cy="8334231"/>
              <a:chOff x="-1430468" y="-1961206"/>
              <a:chExt cx="8287901" cy="8334231"/>
            </a:xfrm>
          </p:grpSpPr>
          <p:sp>
            <p:nvSpPr>
              <p:cNvPr id="83" name="Freeform: Shape 82">
                <a:extLst>
                  <a:ext uri="{FF2B5EF4-FFF2-40B4-BE49-F238E27FC236}">
                    <a16:creationId xmlns:a16="http://schemas.microsoft.com/office/drawing/2014/main" id="{C3243497-3A37-4EDF-92FD-B2B4C8B3E416}"/>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18082EA-0C59-4752-A9C0-76BC3AEB4F77}"/>
                  </a:ext>
                </a:extLst>
              </p:cNvPr>
              <p:cNvSpPr/>
              <p:nvPr/>
            </p:nvSpPr>
            <p:spPr>
              <a:xfrm>
                <a:off x="6820664" y="6334972"/>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2F368452-43DD-44A8-8087-3044394846DF}"/>
                </a:ext>
              </a:extLst>
            </p:cNvPr>
            <p:cNvGrpSpPr/>
            <p:nvPr/>
          </p:nvGrpSpPr>
          <p:grpSpPr>
            <a:xfrm>
              <a:off x="-1430468" y="-1961206"/>
              <a:ext cx="7875401" cy="8471351"/>
              <a:chOff x="-1430468" y="-1961206"/>
              <a:chExt cx="7875401" cy="8471351"/>
            </a:xfrm>
          </p:grpSpPr>
          <p:sp>
            <p:nvSpPr>
              <p:cNvPr id="81" name="Freeform: Shape 80">
                <a:extLst>
                  <a:ext uri="{FF2B5EF4-FFF2-40B4-BE49-F238E27FC236}">
                    <a16:creationId xmlns:a16="http://schemas.microsoft.com/office/drawing/2014/main" id="{B665E0EA-F658-479D-9A4A-049148287E9A}"/>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619DA20-2197-4E3F-9D31-138021ABF908}"/>
                  </a:ext>
                </a:extLst>
              </p:cNvPr>
              <p:cNvSpPr/>
              <p:nvPr/>
            </p:nvSpPr>
            <p:spPr>
              <a:xfrm>
                <a:off x="6408211" y="6472091"/>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63" name="Graphic 2">
              <a:extLst>
                <a:ext uri="{FF2B5EF4-FFF2-40B4-BE49-F238E27FC236}">
                  <a16:creationId xmlns:a16="http://schemas.microsoft.com/office/drawing/2014/main" id="{976687DF-03EF-41F3-975C-89F5FDF444B9}"/>
                </a:ext>
              </a:extLst>
            </p:cNvPr>
            <p:cNvGrpSpPr/>
            <p:nvPr/>
          </p:nvGrpSpPr>
          <p:grpSpPr>
            <a:xfrm>
              <a:off x="-1430468" y="-1961206"/>
              <a:ext cx="8080763" cy="8140285"/>
              <a:chOff x="-1430468" y="-1961206"/>
              <a:chExt cx="8080763" cy="8140285"/>
            </a:xfrm>
          </p:grpSpPr>
          <p:sp>
            <p:nvSpPr>
              <p:cNvPr id="79" name="Freeform: Shape 78">
                <a:extLst>
                  <a:ext uri="{FF2B5EF4-FFF2-40B4-BE49-F238E27FC236}">
                    <a16:creationId xmlns:a16="http://schemas.microsoft.com/office/drawing/2014/main" id="{3F3D56C0-FBD0-438F-BE82-7F8371E9F039}"/>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2CA723D-FA3B-400F-A9D8-AB6C0BE12874}"/>
                  </a:ext>
                </a:extLst>
              </p:cNvPr>
              <p:cNvSpPr/>
              <p:nvPr/>
            </p:nvSpPr>
            <p:spPr>
              <a:xfrm>
                <a:off x="6613526" y="6141026"/>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017278AB-8457-471D-99E9-7A9DBD8814FB}"/>
                </a:ext>
              </a:extLst>
            </p:cNvPr>
            <p:cNvGrpSpPr/>
            <p:nvPr/>
          </p:nvGrpSpPr>
          <p:grpSpPr>
            <a:xfrm>
              <a:off x="-1430468" y="-1961206"/>
              <a:ext cx="7642259" cy="7690239"/>
              <a:chOff x="-1430468" y="-1961206"/>
              <a:chExt cx="7642259" cy="7690239"/>
            </a:xfrm>
          </p:grpSpPr>
          <p:sp>
            <p:nvSpPr>
              <p:cNvPr id="77" name="Freeform: Shape 76">
                <a:extLst>
                  <a:ext uri="{FF2B5EF4-FFF2-40B4-BE49-F238E27FC236}">
                    <a16:creationId xmlns:a16="http://schemas.microsoft.com/office/drawing/2014/main" id="{8DBCCBB2-4CFE-4551-9C4D-D8EC13EC2183}"/>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A065238-7DD0-45EB-94C4-08DCD74E1AE3}"/>
                  </a:ext>
                </a:extLst>
              </p:cNvPr>
              <p:cNvSpPr/>
              <p:nvPr/>
            </p:nvSpPr>
            <p:spPr>
              <a:xfrm>
                <a:off x="6175022" y="5690979"/>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56956B95-DBB0-41A8-A273-EB6386585AC9}"/>
                </a:ext>
              </a:extLst>
            </p:cNvPr>
            <p:cNvGrpSpPr/>
            <p:nvPr/>
          </p:nvGrpSpPr>
          <p:grpSpPr>
            <a:xfrm>
              <a:off x="-1430468" y="-1961206"/>
              <a:ext cx="8461806" cy="7800467"/>
              <a:chOff x="-1430468" y="-1961206"/>
              <a:chExt cx="8461806" cy="7800467"/>
            </a:xfrm>
          </p:grpSpPr>
          <p:sp>
            <p:nvSpPr>
              <p:cNvPr id="75" name="Freeform: Shape 74">
                <a:extLst>
                  <a:ext uri="{FF2B5EF4-FFF2-40B4-BE49-F238E27FC236}">
                    <a16:creationId xmlns:a16="http://schemas.microsoft.com/office/drawing/2014/main" id="{2BEE3B9C-5AC5-43F5-A4E7-D9E969C657DB}"/>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5A10AC6-9BAB-403D-924D-89019567D54F}"/>
                  </a:ext>
                </a:extLst>
              </p:cNvPr>
              <p:cNvSpPr/>
              <p:nvPr/>
            </p:nvSpPr>
            <p:spPr>
              <a:xfrm>
                <a:off x="6994616" y="5801208"/>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66" name="Graphic 2">
              <a:extLst>
                <a:ext uri="{FF2B5EF4-FFF2-40B4-BE49-F238E27FC236}">
                  <a16:creationId xmlns:a16="http://schemas.microsoft.com/office/drawing/2014/main" id="{368737A4-9948-41E5-8809-845B89969B76}"/>
                </a:ext>
              </a:extLst>
            </p:cNvPr>
            <p:cNvGrpSpPr/>
            <p:nvPr/>
          </p:nvGrpSpPr>
          <p:grpSpPr>
            <a:xfrm>
              <a:off x="-1430468" y="-1961206"/>
              <a:ext cx="7568943" cy="8189247"/>
              <a:chOff x="-1430468" y="-1961206"/>
              <a:chExt cx="7568943" cy="8189247"/>
            </a:xfrm>
          </p:grpSpPr>
          <p:sp>
            <p:nvSpPr>
              <p:cNvPr id="73" name="Freeform: Shape 72">
                <a:extLst>
                  <a:ext uri="{FF2B5EF4-FFF2-40B4-BE49-F238E27FC236}">
                    <a16:creationId xmlns:a16="http://schemas.microsoft.com/office/drawing/2014/main" id="{A25C1D64-1B73-4CA4-9EED-B9FF5C912FDF}"/>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4275C70-7D59-417F-8922-272B9183957F}"/>
                  </a:ext>
                </a:extLst>
              </p:cNvPr>
              <p:cNvSpPr/>
              <p:nvPr/>
            </p:nvSpPr>
            <p:spPr>
              <a:xfrm>
                <a:off x="6101658" y="6189988"/>
                <a:ext cx="36816" cy="38053"/>
              </a:xfrm>
              <a:custGeom>
                <a:avLst/>
                <a:gdLst>
                  <a:gd name="connsiteX0" fmla="*/ 18456 w 36816"/>
                  <a:gd name="connsiteY0" fmla="*/ 38054 h 38053"/>
                  <a:gd name="connsiteX1" fmla="*/ 18456 w 36816"/>
                  <a:gd name="connsiteY1" fmla="*/ 0 h 38053"/>
                  <a:gd name="connsiteX2" fmla="*/ 18456 w 36816"/>
                  <a:gd name="connsiteY2" fmla="*/ 38054 h 38053"/>
                  <a:gd name="connsiteX3" fmla="*/ 18456 w 36816"/>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816" h="38053">
                    <a:moveTo>
                      <a:pt x="18456" y="38054"/>
                    </a:moveTo>
                    <a:cubicBezTo>
                      <a:pt x="42937" y="38054"/>
                      <a:pt x="42937" y="0"/>
                      <a:pt x="18456" y="0"/>
                    </a:cubicBezTo>
                    <a:cubicBezTo>
                      <a:pt x="-6152" y="0"/>
                      <a:pt x="-6152" y="38054"/>
                      <a:pt x="18456" y="38054"/>
                    </a:cubicBezTo>
                    <a:lnTo>
                      <a:pt x="18456" y="38054"/>
                    </a:lnTo>
                    <a:close/>
                  </a:path>
                </a:pathLst>
              </a:custGeom>
              <a:solidFill>
                <a:srgbClr val="000000"/>
              </a:solidFill>
              <a:ln w="12682" cap="flat">
                <a:noFill/>
                <a:prstDash val="solid"/>
                <a:miter/>
              </a:ln>
            </p:spPr>
            <p:txBody>
              <a:bodyPr rtlCol="0" anchor="ctr"/>
              <a:lstStyle/>
              <a:p>
                <a:endParaRPr lang="en-US"/>
              </a:p>
            </p:txBody>
          </p:sp>
        </p:grpSp>
        <p:grpSp>
          <p:nvGrpSpPr>
            <p:cNvPr id="67" name="Graphic 2">
              <a:extLst>
                <a:ext uri="{FF2B5EF4-FFF2-40B4-BE49-F238E27FC236}">
                  <a16:creationId xmlns:a16="http://schemas.microsoft.com/office/drawing/2014/main" id="{5D6DE47D-724B-43AA-80B4-730275B7C1CC}"/>
                </a:ext>
              </a:extLst>
            </p:cNvPr>
            <p:cNvGrpSpPr/>
            <p:nvPr/>
          </p:nvGrpSpPr>
          <p:grpSpPr>
            <a:xfrm>
              <a:off x="-1430468" y="-1961206"/>
              <a:ext cx="7727753" cy="7254018"/>
              <a:chOff x="-1430468" y="-1961206"/>
              <a:chExt cx="7727753" cy="7254018"/>
            </a:xfrm>
          </p:grpSpPr>
          <p:sp>
            <p:nvSpPr>
              <p:cNvPr id="71" name="Freeform: Shape 70">
                <a:extLst>
                  <a:ext uri="{FF2B5EF4-FFF2-40B4-BE49-F238E27FC236}">
                    <a16:creationId xmlns:a16="http://schemas.microsoft.com/office/drawing/2014/main" id="{4D28A9D0-8EF2-410B-88F4-33942AFF662C}"/>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2AAA4B4-E67C-4D02-91B8-FA41F908678C}"/>
                  </a:ext>
                </a:extLst>
              </p:cNvPr>
              <p:cNvSpPr/>
              <p:nvPr/>
            </p:nvSpPr>
            <p:spPr>
              <a:xfrm>
                <a:off x="6260563" y="5254759"/>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4965037D-673F-4E75-BB8D-2C3684371826}"/>
                </a:ext>
              </a:extLst>
            </p:cNvPr>
            <p:cNvGrpSpPr/>
            <p:nvPr/>
          </p:nvGrpSpPr>
          <p:grpSpPr>
            <a:xfrm>
              <a:off x="-1430468" y="-1961206"/>
              <a:ext cx="7615622" cy="8712737"/>
              <a:chOff x="-1430468" y="-1961206"/>
              <a:chExt cx="7615622" cy="8712737"/>
            </a:xfrm>
          </p:grpSpPr>
          <p:sp>
            <p:nvSpPr>
              <p:cNvPr id="69" name="Freeform: Shape 68">
                <a:extLst>
                  <a:ext uri="{FF2B5EF4-FFF2-40B4-BE49-F238E27FC236}">
                    <a16:creationId xmlns:a16="http://schemas.microsoft.com/office/drawing/2014/main" id="{551272E6-5DA7-4341-9D50-F92E2F981EF8}"/>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1E439EF-5D81-4CB3-B5F4-526ACFF10DAB}"/>
                  </a:ext>
                </a:extLst>
              </p:cNvPr>
              <p:cNvSpPr/>
              <p:nvPr/>
            </p:nvSpPr>
            <p:spPr>
              <a:xfrm>
                <a:off x="6148385" y="6713478"/>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8804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165F5-6584-4F25-BEA8-5D62781C7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2E602-2B40-4CBF-B115-9AA84B065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1503D-9A52-4E57-AFA6-A86A022E6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36C02-326E-4198-A7B3-FB5254099B04}" type="datetimeFigureOut">
              <a:rPr lang="en-US" smtClean="0"/>
              <a:t>3/6/21</a:t>
            </a:fld>
            <a:endParaRPr lang="en-US"/>
          </a:p>
        </p:txBody>
      </p:sp>
      <p:sp>
        <p:nvSpPr>
          <p:cNvPr id="5" name="Footer Placeholder 4">
            <a:extLst>
              <a:ext uri="{FF2B5EF4-FFF2-40B4-BE49-F238E27FC236}">
                <a16:creationId xmlns:a16="http://schemas.microsoft.com/office/drawing/2014/main" id="{B25D1D73-2125-4736-96F9-48D7761DB2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C91C66-6185-464D-AE83-5AFF1CA2F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FA55A-3FAE-4809-B829-5B4FD04ED371}" type="slidenum">
              <a:rPr lang="en-US" smtClean="0"/>
              <a:t>‹#›</a:t>
            </a:fld>
            <a:endParaRPr lang="en-US"/>
          </a:p>
        </p:txBody>
      </p:sp>
    </p:spTree>
    <p:extLst>
      <p:ext uri="{BB962C8B-B14F-4D97-AF65-F5344CB8AC3E}">
        <p14:creationId xmlns:p14="http://schemas.microsoft.com/office/powerpoint/2010/main" val="2388973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52" r:id="rId5"/>
    <p:sldLayoutId id="2147483666" r:id="rId6"/>
    <p:sldLayoutId id="2147483667" r:id="rId7"/>
    <p:sldLayoutId id="2147483653" r:id="rId8"/>
    <p:sldLayoutId id="2147483654" r:id="rId9"/>
    <p:sldLayoutId id="2147483655" r:id="rId10"/>
    <p:sldLayoutId id="2147483668" r:id="rId11"/>
    <p:sldLayoutId id="2147483669" r:id="rId12"/>
    <p:sldLayoutId id="2147483660"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1.svg"/><Relationship Id="rId7"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49.sv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2.png"/><Relationship Id="rId3" Type="http://schemas.openxmlformats.org/officeDocument/2006/relationships/image" Target="../media/image23.png"/><Relationship Id="rId7" Type="http://schemas.openxmlformats.org/officeDocument/2006/relationships/image" Target="../media/image27.png"/><Relationship Id="rId12" Type="http://schemas.microsoft.com/office/2007/relationships/hdphoto" Target="../media/hdphoto1.wdp"/><Relationship Id="rId2" Type="http://schemas.openxmlformats.org/officeDocument/2006/relationships/image" Target="../media/image22.png"/><Relationship Id="rId16" Type="http://schemas.openxmlformats.org/officeDocument/2006/relationships/image" Target="../media/image37.sv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29.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3.svg"/><Relationship Id="rId7"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47.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35.pn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10.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sv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s>
</file>

<file path=ppt/slides/_rels/slide22.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1.svg"/><Relationship Id="rId7" Type="http://schemas.openxmlformats.org/officeDocument/2006/relationships/image" Target="../media/image99.sv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98.svg"/><Relationship Id="rId4" Type="http://schemas.openxmlformats.org/officeDocument/2006/relationships/image" Target="../media/image80.png"/><Relationship Id="rId9" Type="http://schemas.openxmlformats.org/officeDocument/2006/relationships/image" Target="../media/image10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svg"/></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3.svg"/><Relationship Id="rId3" Type="http://schemas.openxmlformats.org/officeDocument/2006/relationships/image" Target="../media/image110.svg"/><Relationship Id="rId7" Type="http://schemas.openxmlformats.org/officeDocument/2006/relationships/image" Target="../media/image113.svg"/><Relationship Id="rId12" Type="http://schemas.openxmlformats.org/officeDocument/2006/relationships/image" Target="../media/image82.pn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12.png"/><Relationship Id="rId11" Type="http://schemas.openxmlformats.org/officeDocument/2006/relationships/image" Target="../media/image97.svg"/><Relationship Id="rId5" Type="http://schemas.openxmlformats.org/officeDocument/2006/relationships/image" Target="../media/image11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image" Target="../media/image37.svg"/><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115.svg"/><Relationship Id="rId7" Type="http://schemas.openxmlformats.org/officeDocument/2006/relationships/image" Target="../media/image106.svg"/><Relationship Id="rId2" Type="http://schemas.openxmlformats.org/officeDocument/2006/relationships/image" Target="../media/image114.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17.svg"/><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8.sv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100.sv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3.xml"/><Relationship Id="rId5" Type="http://schemas.openxmlformats.org/officeDocument/2006/relationships/image" Target="../media/image117.svg"/><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91.sv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100.sv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chart" Target="../charts/chart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hart" Target="../charts/chart4.xml"/><Relationship Id="rId1" Type="http://schemas.openxmlformats.org/officeDocument/2006/relationships/slideLayout" Target="../slideLayouts/slideLayout13.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97.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6.svg"/><Relationship Id="rId7" Type="http://schemas.openxmlformats.org/officeDocument/2006/relationships/image" Target="../media/image122.svg"/><Relationship Id="rId2"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24.svg"/></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90.png"/><Relationship Id="rId1" Type="http://schemas.openxmlformats.org/officeDocument/2006/relationships/slideLayout" Target="../slideLayouts/slideLayout13.xml"/><Relationship Id="rId5" Type="http://schemas.openxmlformats.org/officeDocument/2006/relationships/image" Target="../media/image85.sv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10.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27.png"/><Relationship Id="rId1" Type="http://schemas.openxmlformats.org/officeDocument/2006/relationships/slideLayout" Target="../slideLayouts/slideLayout1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3.sv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28.png"/><Relationship Id="rId1" Type="http://schemas.openxmlformats.org/officeDocument/2006/relationships/slideLayout" Target="../slideLayouts/slideLayout1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3.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17" Type="http://schemas.openxmlformats.org/officeDocument/2006/relationships/image" Target="../media/image244.svg"/><Relationship Id="rId21" Type="http://schemas.openxmlformats.org/officeDocument/2006/relationships/image" Target="../media/image148.svg"/><Relationship Id="rId42" Type="http://schemas.openxmlformats.org/officeDocument/2006/relationships/image" Target="../media/image169.png"/><Relationship Id="rId63" Type="http://schemas.openxmlformats.org/officeDocument/2006/relationships/image" Target="../media/image190.svg"/><Relationship Id="rId84" Type="http://schemas.openxmlformats.org/officeDocument/2006/relationships/image" Target="../media/image211.png"/><Relationship Id="rId138" Type="http://schemas.openxmlformats.org/officeDocument/2006/relationships/image" Target="../media/image265.png"/><Relationship Id="rId159" Type="http://schemas.openxmlformats.org/officeDocument/2006/relationships/image" Target="../media/image286.svg"/><Relationship Id="rId170" Type="http://schemas.openxmlformats.org/officeDocument/2006/relationships/image" Target="../media/image297.png"/><Relationship Id="rId191" Type="http://schemas.openxmlformats.org/officeDocument/2006/relationships/image" Target="../media/image318.svg"/><Relationship Id="rId205" Type="http://schemas.openxmlformats.org/officeDocument/2006/relationships/image" Target="../media/image332.svg"/><Relationship Id="rId107" Type="http://schemas.openxmlformats.org/officeDocument/2006/relationships/image" Target="../media/image234.svg"/><Relationship Id="rId11" Type="http://schemas.openxmlformats.org/officeDocument/2006/relationships/image" Target="../media/image138.svg"/><Relationship Id="rId32" Type="http://schemas.openxmlformats.org/officeDocument/2006/relationships/image" Target="../media/image159.png"/><Relationship Id="rId53" Type="http://schemas.openxmlformats.org/officeDocument/2006/relationships/image" Target="../media/image180.svg"/><Relationship Id="rId74" Type="http://schemas.openxmlformats.org/officeDocument/2006/relationships/image" Target="../media/image201.png"/><Relationship Id="rId128" Type="http://schemas.openxmlformats.org/officeDocument/2006/relationships/image" Target="../media/image255.png"/><Relationship Id="rId149" Type="http://schemas.openxmlformats.org/officeDocument/2006/relationships/image" Target="../media/image276.svg"/><Relationship Id="rId5" Type="http://schemas.openxmlformats.org/officeDocument/2006/relationships/image" Target="../media/image132.svg"/><Relationship Id="rId95" Type="http://schemas.openxmlformats.org/officeDocument/2006/relationships/image" Target="../media/image222.svg"/><Relationship Id="rId160" Type="http://schemas.openxmlformats.org/officeDocument/2006/relationships/image" Target="../media/image287.png"/><Relationship Id="rId181" Type="http://schemas.openxmlformats.org/officeDocument/2006/relationships/image" Target="../media/image308.svg"/><Relationship Id="rId216" Type="http://schemas.openxmlformats.org/officeDocument/2006/relationships/image" Target="../media/image343.png"/><Relationship Id="rId22" Type="http://schemas.openxmlformats.org/officeDocument/2006/relationships/image" Target="../media/image149.png"/><Relationship Id="rId43" Type="http://schemas.openxmlformats.org/officeDocument/2006/relationships/image" Target="../media/image170.svg"/><Relationship Id="rId64" Type="http://schemas.openxmlformats.org/officeDocument/2006/relationships/image" Target="../media/image191.png"/><Relationship Id="rId118" Type="http://schemas.openxmlformats.org/officeDocument/2006/relationships/image" Target="../media/image245.png"/><Relationship Id="rId139" Type="http://schemas.openxmlformats.org/officeDocument/2006/relationships/image" Target="../media/image266.svg"/><Relationship Id="rId85" Type="http://schemas.openxmlformats.org/officeDocument/2006/relationships/image" Target="../media/image212.svg"/><Relationship Id="rId150" Type="http://schemas.openxmlformats.org/officeDocument/2006/relationships/image" Target="../media/image277.png"/><Relationship Id="rId171" Type="http://schemas.openxmlformats.org/officeDocument/2006/relationships/image" Target="../media/image298.svg"/><Relationship Id="rId192" Type="http://schemas.openxmlformats.org/officeDocument/2006/relationships/image" Target="../media/image319.png"/><Relationship Id="rId206" Type="http://schemas.openxmlformats.org/officeDocument/2006/relationships/image" Target="../media/image333.png"/><Relationship Id="rId12" Type="http://schemas.openxmlformats.org/officeDocument/2006/relationships/image" Target="../media/image139.png"/><Relationship Id="rId33" Type="http://schemas.openxmlformats.org/officeDocument/2006/relationships/image" Target="../media/image160.svg"/><Relationship Id="rId108" Type="http://schemas.openxmlformats.org/officeDocument/2006/relationships/image" Target="../media/image235.png"/><Relationship Id="rId129" Type="http://schemas.openxmlformats.org/officeDocument/2006/relationships/image" Target="../media/image256.svg"/><Relationship Id="rId54" Type="http://schemas.openxmlformats.org/officeDocument/2006/relationships/image" Target="../media/image181.png"/><Relationship Id="rId75" Type="http://schemas.openxmlformats.org/officeDocument/2006/relationships/image" Target="../media/image202.svg"/><Relationship Id="rId96" Type="http://schemas.openxmlformats.org/officeDocument/2006/relationships/image" Target="../media/image223.png"/><Relationship Id="rId140" Type="http://schemas.openxmlformats.org/officeDocument/2006/relationships/image" Target="../media/image267.png"/><Relationship Id="rId161" Type="http://schemas.openxmlformats.org/officeDocument/2006/relationships/image" Target="../media/image288.svg"/><Relationship Id="rId182" Type="http://schemas.openxmlformats.org/officeDocument/2006/relationships/image" Target="../media/image309.png"/><Relationship Id="rId217" Type="http://schemas.openxmlformats.org/officeDocument/2006/relationships/image" Target="../media/image344.svg"/><Relationship Id="rId6" Type="http://schemas.openxmlformats.org/officeDocument/2006/relationships/image" Target="../media/image133.png"/><Relationship Id="rId23" Type="http://schemas.openxmlformats.org/officeDocument/2006/relationships/image" Target="../media/image150.svg"/><Relationship Id="rId119" Type="http://schemas.openxmlformats.org/officeDocument/2006/relationships/image" Target="../media/image246.svg"/><Relationship Id="rId44" Type="http://schemas.openxmlformats.org/officeDocument/2006/relationships/image" Target="../media/image171.png"/><Relationship Id="rId65" Type="http://schemas.openxmlformats.org/officeDocument/2006/relationships/image" Target="../media/image192.svg"/><Relationship Id="rId86" Type="http://schemas.openxmlformats.org/officeDocument/2006/relationships/image" Target="../media/image213.png"/><Relationship Id="rId130" Type="http://schemas.openxmlformats.org/officeDocument/2006/relationships/image" Target="../media/image257.png"/><Relationship Id="rId151" Type="http://schemas.openxmlformats.org/officeDocument/2006/relationships/image" Target="../media/image278.svg"/><Relationship Id="rId172" Type="http://schemas.openxmlformats.org/officeDocument/2006/relationships/image" Target="../media/image299.png"/><Relationship Id="rId193" Type="http://schemas.openxmlformats.org/officeDocument/2006/relationships/image" Target="../media/image320.svg"/><Relationship Id="rId207" Type="http://schemas.openxmlformats.org/officeDocument/2006/relationships/image" Target="../media/image334.svg"/><Relationship Id="rId13" Type="http://schemas.openxmlformats.org/officeDocument/2006/relationships/image" Target="../media/image140.svg"/><Relationship Id="rId109" Type="http://schemas.openxmlformats.org/officeDocument/2006/relationships/image" Target="../media/image236.svg"/><Relationship Id="rId34" Type="http://schemas.openxmlformats.org/officeDocument/2006/relationships/image" Target="../media/image161.png"/><Relationship Id="rId55" Type="http://schemas.openxmlformats.org/officeDocument/2006/relationships/image" Target="../media/image182.svg"/><Relationship Id="rId76" Type="http://schemas.openxmlformats.org/officeDocument/2006/relationships/image" Target="../media/image203.png"/><Relationship Id="rId97" Type="http://schemas.openxmlformats.org/officeDocument/2006/relationships/image" Target="../media/image224.svg"/><Relationship Id="rId120" Type="http://schemas.openxmlformats.org/officeDocument/2006/relationships/image" Target="../media/image247.png"/><Relationship Id="rId141" Type="http://schemas.openxmlformats.org/officeDocument/2006/relationships/image" Target="../media/image268.svg"/><Relationship Id="rId7" Type="http://schemas.openxmlformats.org/officeDocument/2006/relationships/image" Target="../media/image134.svg"/><Relationship Id="rId162" Type="http://schemas.openxmlformats.org/officeDocument/2006/relationships/image" Target="../media/image289.png"/><Relationship Id="rId183" Type="http://schemas.openxmlformats.org/officeDocument/2006/relationships/image" Target="../media/image310.svg"/><Relationship Id="rId218" Type="http://schemas.openxmlformats.org/officeDocument/2006/relationships/image" Target="../media/image345.png"/><Relationship Id="rId24" Type="http://schemas.openxmlformats.org/officeDocument/2006/relationships/image" Target="../media/image151.png"/><Relationship Id="rId45" Type="http://schemas.openxmlformats.org/officeDocument/2006/relationships/image" Target="../media/image172.svg"/><Relationship Id="rId66" Type="http://schemas.openxmlformats.org/officeDocument/2006/relationships/image" Target="../media/image193.png"/><Relationship Id="rId87" Type="http://schemas.openxmlformats.org/officeDocument/2006/relationships/image" Target="../media/image214.svg"/><Relationship Id="rId110" Type="http://schemas.openxmlformats.org/officeDocument/2006/relationships/image" Target="../media/image237.png"/><Relationship Id="rId131" Type="http://schemas.openxmlformats.org/officeDocument/2006/relationships/image" Target="../media/image258.svg"/><Relationship Id="rId152" Type="http://schemas.openxmlformats.org/officeDocument/2006/relationships/image" Target="../media/image279.png"/><Relationship Id="rId173" Type="http://schemas.openxmlformats.org/officeDocument/2006/relationships/image" Target="../media/image300.svg"/><Relationship Id="rId194" Type="http://schemas.openxmlformats.org/officeDocument/2006/relationships/image" Target="../media/image321.png"/><Relationship Id="rId208" Type="http://schemas.openxmlformats.org/officeDocument/2006/relationships/image" Target="../media/image335.png"/><Relationship Id="rId14" Type="http://schemas.openxmlformats.org/officeDocument/2006/relationships/image" Target="../media/image141.png"/><Relationship Id="rId35" Type="http://schemas.openxmlformats.org/officeDocument/2006/relationships/image" Target="../media/image162.svg"/><Relationship Id="rId56" Type="http://schemas.openxmlformats.org/officeDocument/2006/relationships/image" Target="../media/image183.png"/><Relationship Id="rId77" Type="http://schemas.openxmlformats.org/officeDocument/2006/relationships/image" Target="../media/image204.svg"/><Relationship Id="rId100" Type="http://schemas.openxmlformats.org/officeDocument/2006/relationships/image" Target="../media/image227.png"/><Relationship Id="rId8" Type="http://schemas.openxmlformats.org/officeDocument/2006/relationships/image" Target="../media/image135.png"/><Relationship Id="rId51" Type="http://schemas.openxmlformats.org/officeDocument/2006/relationships/image" Target="../media/image178.svg"/><Relationship Id="rId72" Type="http://schemas.openxmlformats.org/officeDocument/2006/relationships/image" Target="../media/image199.png"/><Relationship Id="rId93" Type="http://schemas.openxmlformats.org/officeDocument/2006/relationships/image" Target="../media/image220.svg"/><Relationship Id="rId98" Type="http://schemas.openxmlformats.org/officeDocument/2006/relationships/image" Target="../media/image225.png"/><Relationship Id="rId121" Type="http://schemas.openxmlformats.org/officeDocument/2006/relationships/image" Target="../media/image248.svg"/><Relationship Id="rId142" Type="http://schemas.openxmlformats.org/officeDocument/2006/relationships/image" Target="../media/image269.png"/><Relationship Id="rId163" Type="http://schemas.openxmlformats.org/officeDocument/2006/relationships/image" Target="../media/image290.svg"/><Relationship Id="rId184" Type="http://schemas.openxmlformats.org/officeDocument/2006/relationships/image" Target="../media/image311.png"/><Relationship Id="rId189" Type="http://schemas.openxmlformats.org/officeDocument/2006/relationships/image" Target="../media/image316.svg"/><Relationship Id="rId219" Type="http://schemas.openxmlformats.org/officeDocument/2006/relationships/image" Target="../media/image346.svg"/><Relationship Id="rId3" Type="http://schemas.openxmlformats.org/officeDocument/2006/relationships/image" Target="../media/image130.svg"/><Relationship Id="rId214" Type="http://schemas.openxmlformats.org/officeDocument/2006/relationships/image" Target="../media/image341.png"/><Relationship Id="rId25" Type="http://schemas.openxmlformats.org/officeDocument/2006/relationships/image" Target="../media/image152.svg"/><Relationship Id="rId46" Type="http://schemas.openxmlformats.org/officeDocument/2006/relationships/image" Target="../media/image173.png"/><Relationship Id="rId67" Type="http://schemas.openxmlformats.org/officeDocument/2006/relationships/image" Target="../media/image194.svg"/><Relationship Id="rId116" Type="http://schemas.openxmlformats.org/officeDocument/2006/relationships/image" Target="../media/image243.png"/><Relationship Id="rId137" Type="http://schemas.openxmlformats.org/officeDocument/2006/relationships/image" Target="../media/image264.svg"/><Relationship Id="rId158" Type="http://schemas.openxmlformats.org/officeDocument/2006/relationships/image" Target="../media/image285.png"/><Relationship Id="rId20" Type="http://schemas.openxmlformats.org/officeDocument/2006/relationships/image" Target="../media/image147.png"/><Relationship Id="rId41" Type="http://schemas.openxmlformats.org/officeDocument/2006/relationships/image" Target="../media/image168.svg"/><Relationship Id="rId62" Type="http://schemas.openxmlformats.org/officeDocument/2006/relationships/image" Target="../media/image189.png"/><Relationship Id="rId83" Type="http://schemas.openxmlformats.org/officeDocument/2006/relationships/image" Target="../media/image210.svg"/><Relationship Id="rId88" Type="http://schemas.openxmlformats.org/officeDocument/2006/relationships/image" Target="../media/image215.png"/><Relationship Id="rId111" Type="http://schemas.openxmlformats.org/officeDocument/2006/relationships/image" Target="../media/image238.svg"/><Relationship Id="rId132" Type="http://schemas.openxmlformats.org/officeDocument/2006/relationships/image" Target="../media/image259.png"/><Relationship Id="rId153" Type="http://schemas.openxmlformats.org/officeDocument/2006/relationships/image" Target="../media/image280.svg"/><Relationship Id="rId174" Type="http://schemas.openxmlformats.org/officeDocument/2006/relationships/image" Target="../media/image301.png"/><Relationship Id="rId179" Type="http://schemas.openxmlformats.org/officeDocument/2006/relationships/image" Target="../media/image306.svg"/><Relationship Id="rId195" Type="http://schemas.openxmlformats.org/officeDocument/2006/relationships/image" Target="../media/image322.svg"/><Relationship Id="rId209" Type="http://schemas.openxmlformats.org/officeDocument/2006/relationships/image" Target="../media/image336.svg"/><Relationship Id="rId190" Type="http://schemas.openxmlformats.org/officeDocument/2006/relationships/image" Target="../media/image317.png"/><Relationship Id="rId204" Type="http://schemas.openxmlformats.org/officeDocument/2006/relationships/image" Target="../media/image331.png"/><Relationship Id="rId220" Type="http://schemas.openxmlformats.org/officeDocument/2006/relationships/image" Target="../media/image347.png"/><Relationship Id="rId15" Type="http://schemas.openxmlformats.org/officeDocument/2006/relationships/image" Target="../media/image142.svg"/><Relationship Id="rId36" Type="http://schemas.openxmlformats.org/officeDocument/2006/relationships/image" Target="../media/image163.png"/><Relationship Id="rId57" Type="http://schemas.openxmlformats.org/officeDocument/2006/relationships/image" Target="../media/image184.svg"/><Relationship Id="rId106" Type="http://schemas.openxmlformats.org/officeDocument/2006/relationships/image" Target="../media/image233.png"/><Relationship Id="rId127" Type="http://schemas.openxmlformats.org/officeDocument/2006/relationships/image" Target="../media/image254.svg"/><Relationship Id="rId10" Type="http://schemas.openxmlformats.org/officeDocument/2006/relationships/image" Target="../media/image137.png"/><Relationship Id="rId31" Type="http://schemas.openxmlformats.org/officeDocument/2006/relationships/image" Target="../media/image158.svg"/><Relationship Id="rId52" Type="http://schemas.openxmlformats.org/officeDocument/2006/relationships/image" Target="../media/image179.png"/><Relationship Id="rId73" Type="http://schemas.openxmlformats.org/officeDocument/2006/relationships/image" Target="../media/image200.svg"/><Relationship Id="rId78" Type="http://schemas.openxmlformats.org/officeDocument/2006/relationships/image" Target="../media/image205.png"/><Relationship Id="rId94" Type="http://schemas.openxmlformats.org/officeDocument/2006/relationships/image" Target="../media/image221.png"/><Relationship Id="rId99" Type="http://schemas.openxmlformats.org/officeDocument/2006/relationships/image" Target="../media/image226.svg"/><Relationship Id="rId101" Type="http://schemas.openxmlformats.org/officeDocument/2006/relationships/image" Target="../media/image228.svg"/><Relationship Id="rId122" Type="http://schemas.openxmlformats.org/officeDocument/2006/relationships/image" Target="../media/image249.png"/><Relationship Id="rId143" Type="http://schemas.openxmlformats.org/officeDocument/2006/relationships/image" Target="../media/image270.svg"/><Relationship Id="rId148" Type="http://schemas.openxmlformats.org/officeDocument/2006/relationships/image" Target="../media/image275.png"/><Relationship Id="rId164" Type="http://schemas.openxmlformats.org/officeDocument/2006/relationships/image" Target="../media/image291.png"/><Relationship Id="rId169" Type="http://schemas.openxmlformats.org/officeDocument/2006/relationships/image" Target="../media/image296.svg"/><Relationship Id="rId185" Type="http://schemas.openxmlformats.org/officeDocument/2006/relationships/image" Target="../media/image312.svg"/><Relationship Id="rId4" Type="http://schemas.openxmlformats.org/officeDocument/2006/relationships/image" Target="../media/image131.png"/><Relationship Id="rId9" Type="http://schemas.openxmlformats.org/officeDocument/2006/relationships/image" Target="../media/image136.svg"/><Relationship Id="rId180" Type="http://schemas.openxmlformats.org/officeDocument/2006/relationships/image" Target="../media/image307.png"/><Relationship Id="rId210" Type="http://schemas.openxmlformats.org/officeDocument/2006/relationships/image" Target="../media/image337.png"/><Relationship Id="rId215" Type="http://schemas.openxmlformats.org/officeDocument/2006/relationships/image" Target="../media/image342.svg"/><Relationship Id="rId26" Type="http://schemas.openxmlformats.org/officeDocument/2006/relationships/image" Target="../media/image153.png"/><Relationship Id="rId47" Type="http://schemas.openxmlformats.org/officeDocument/2006/relationships/image" Target="../media/image174.svg"/><Relationship Id="rId68" Type="http://schemas.openxmlformats.org/officeDocument/2006/relationships/image" Target="../media/image195.png"/><Relationship Id="rId89" Type="http://schemas.openxmlformats.org/officeDocument/2006/relationships/image" Target="../media/image216.svg"/><Relationship Id="rId112" Type="http://schemas.openxmlformats.org/officeDocument/2006/relationships/image" Target="../media/image239.png"/><Relationship Id="rId133" Type="http://schemas.openxmlformats.org/officeDocument/2006/relationships/image" Target="../media/image260.svg"/><Relationship Id="rId154" Type="http://schemas.openxmlformats.org/officeDocument/2006/relationships/image" Target="../media/image281.png"/><Relationship Id="rId175" Type="http://schemas.openxmlformats.org/officeDocument/2006/relationships/image" Target="../media/image302.svg"/><Relationship Id="rId196" Type="http://schemas.openxmlformats.org/officeDocument/2006/relationships/image" Target="../media/image323.png"/><Relationship Id="rId200" Type="http://schemas.openxmlformats.org/officeDocument/2006/relationships/image" Target="../media/image327.png"/><Relationship Id="rId16" Type="http://schemas.openxmlformats.org/officeDocument/2006/relationships/image" Target="../media/image143.png"/><Relationship Id="rId221" Type="http://schemas.openxmlformats.org/officeDocument/2006/relationships/image" Target="../media/image348.svg"/><Relationship Id="rId37" Type="http://schemas.openxmlformats.org/officeDocument/2006/relationships/image" Target="../media/image164.svg"/><Relationship Id="rId58" Type="http://schemas.openxmlformats.org/officeDocument/2006/relationships/image" Target="../media/image185.png"/><Relationship Id="rId79" Type="http://schemas.openxmlformats.org/officeDocument/2006/relationships/image" Target="../media/image206.svg"/><Relationship Id="rId102" Type="http://schemas.openxmlformats.org/officeDocument/2006/relationships/image" Target="../media/image229.png"/><Relationship Id="rId123" Type="http://schemas.openxmlformats.org/officeDocument/2006/relationships/image" Target="../media/image250.svg"/><Relationship Id="rId144" Type="http://schemas.openxmlformats.org/officeDocument/2006/relationships/image" Target="../media/image271.png"/><Relationship Id="rId90" Type="http://schemas.openxmlformats.org/officeDocument/2006/relationships/image" Target="../media/image217.png"/><Relationship Id="rId165" Type="http://schemas.openxmlformats.org/officeDocument/2006/relationships/image" Target="../media/image292.svg"/><Relationship Id="rId186" Type="http://schemas.openxmlformats.org/officeDocument/2006/relationships/image" Target="../media/image313.png"/><Relationship Id="rId211" Type="http://schemas.openxmlformats.org/officeDocument/2006/relationships/image" Target="../media/image338.svg"/><Relationship Id="rId27" Type="http://schemas.openxmlformats.org/officeDocument/2006/relationships/image" Target="../media/image154.svg"/><Relationship Id="rId48" Type="http://schemas.openxmlformats.org/officeDocument/2006/relationships/image" Target="../media/image175.png"/><Relationship Id="rId69" Type="http://schemas.openxmlformats.org/officeDocument/2006/relationships/image" Target="../media/image196.svg"/><Relationship Id="rId113" Type="http://schemas.openxmlformats.org/officeDocument/2006/relationships/image" Target="../media/image240.svg"/><Relationship Id="rId134" Type="http://schemas.openxmlformats.org/officeDocument/2006/relationships/image" Target="../media/image261.png"/><Relationship Id="rId80" Type="http://schemas.openxmlformats.org/officeDocument/2006/relationships/image" Target="../media/image207.png"/><Relationship Id="rId155" Type="http://schemas.openxmlformats.org/officeDocument/2006/relationships/image" Target="../media/image282.svg"/><Relationship Id="rId176" Type="http://schemas.openxmlformats.org/officeDocument/2006/relationships/image" Target="../media/image303.png"/><Relationship Id="rId197" Type="http://schemas.openxmlformats.org/officeDocument/2006/relationships/image" Target="../media/image324.svg"/><Relationship Id="rId201" Type="http://schemas.openxmlformats.org/officeDocument/2006/relationships/image" Target="../media/image328.svg"/><Relationship Id="rId17" Type="http://schemas.openxmlformats.org/officeDocument/2006/relationships/image" Target="../media/image144.svg"/><Relationship Id="rId38" Type="http://schemas.openxmlformats.org/officeDocument/2006/relationships/image" Target="../media/image165.png"/><Relationship Id="rId59" Type="http://schemas.openxmlformats.org/officeDocument/2006/relationships/image" Target="../media/image186.svg"/><Relationship Id="rId103" Type="http://schemas.openxmlformats.org/officeDocument/2006/relationships/image" Target="../media/image230.svg"/><Relationship Id="rId124" Type="http://schemas.openxmlformats.org/officeDocument/2006/relationships/image" Target="../media/image251.png"/><Relationship Id="rId70" Type="http://schemas.openxmlformats.org/officeDocument/2006/relationships/image" Target="../media/image197.png"/><Relationship Id="rId91" Type="http://schemas.openxmlformats.org/officeDocument/2006/relationships/image" Target="../media/image218.svg"/><Relationship Id="rId145" Type="http://schemas.openxmlformats.org/officeDocument/2006/relationships/image" Target="../media/image272.svg"/><Relationship Id="rId166" Type="http://schemas.openxmlformats.org/officeDocument/2006/relationships/image" Target="../media/image293.png"/><Relationship Id="rId187" Type="http://schemas.openxmlformats.org/officeDocument/2006/relationships/image" Target="../media/image314.svg"/><Relationship Id="rId1" Type="http://schemas.openxmlformats.org/officeDocument/2006/relationships/slideLayout" Target="../slideLayouts/slideLayout13.xml"/><Relationship Id="rId212" Type="http://schemas.openxmlformats.org/officeDocument/2006/relationships/image" Target="../media/image339.png"/><Relationship Id="rId28" Type="http://schemas.openxmlformats.org/officeDocument/2006/relationships/image" Target="../media/image155.png"/><Relationship Id="rId49" Type="http://schemas.openxmlformats.org/officeDocument/2006/relationships/image" Target="../media/image176.svg"/><Relationship Id="rId114" Type="http://schemas.openxmlformats.org/officeDocument/2006/relationships/image" Target="../media/image241.png"/><Relationship Id="rId60" Type="http://schemas.openxmlformats.org/officeDocument/2006/relationships/image" Target="../media/image187.png"/><Relationship Id="rId81" Type="http://schemas.openxmlformats.org/officeDocument/2006/relationships/image" Target="../media/image208.svg"/><Relationship Id="rId135" Type="http://schemas.openxmlformats.org/officeDocument/2006/relationships/image" Target="../media/image262.svg"/><Relationship Id="rId156" Type="http://schemas.openxmlformats.org/officeDocument/2006/relationships/image" Target="../media/image283.png"/><Relationship Id="rId177" Type="http://schemas.openxmlformats.org/officeDocument/2006/relationships/image" Target="../media/image304.svg"/><Relationship Id="rId198" Type="http://schemas.openxmlformats.org/officeDocument/2006/relationships/image" Target="../media/image325.png"/><Relationship Id="rId202" Type="http://schemas.openxmlformats.org/officeDocument/2006/relationships/image" Target="../media/image329.png"/><Relationship Id="rId18" Type="http://schemas.openxmlformats.org/officeDocument/2006/relationships/image" Target="../media/image145.png"/><Relationship Id="rId39" Type="http://schemas.openxmlformats.org/officeDocument/2006/relationships/image" Target="../media/image166.svg"/><Relationship Id="rId50" Type="http://schemas.openxmlformats.org/officeDocument/2006/relationships/image" Target="../media/image177.png"/><Relationship Id="rId104" Type="http://schemas.openxmlformats.org/officeDocument/2006/relationships/image" Target="../media/image231.png"/><Relationship Id="rId125" Type="http://schemas.openxmlformats.org/officeDocument/2006/relationships/image" Target="../media/image252.svg"/><Relationship Id="rId146" Type="http://schemas.openxmlformats.org/officeDocument/2006/relationships/image" Target="../media/image273.png"/><Relationship Id="rId167" Type="http://schemas.openxmlformats.org/officeDocument/2006/relationships/image" Target="../media/image294.svg"/><Relationship Id="rId188" Type="http://schemas.openxmlformats.org/officeDocument/2006/relationships/image" Target="../media/image315.png"/><Relationship Id="rId71" Type="http://schemas.openxmlformats.org/officeDocument/2006/relationships/image" Target="../media/image198.svg"/><Relationship Id="rId92" Type="http://schemas.openxmlformats.org/officeDocument/2006/relationships/image" Target="../media/image219.png"/><Relationship Id="rId213" Type="http://schemas.openxmlformats.org/officeDocument/2006/relationships/image" Target="../media/image340.svg"/><Relationship Id="rId2" Type="http://schemas.openxmlformats.org/officeDocument/2006/relationships/image" Target="../media/image129.png"/><Relationship Id="rId29" Type="http://schemas.openxmlformats.org/officeDocument/2006/relationships/image" Target="../media/image156.svg"/><Relationship Id="rId40" Type="http://schemas.openxmlformats.org/officeDocument/2006/relationships/image" Target="../media/image167.png"/><Relationship Id="rId115" Type="http://schemas.openxmlformats.org/officeDocument/2006/relationships/image" Target="../media/image242.svg"/><Relationship Id="rId136" Type="http://schemas.openxmlformats.org/officeDocument/2006/relationships/image" Target="../media/image263.png"/><Relationship Id="rId157" Type="http://schemas.openxmlformats.org/officeDocument/2006/relationships/image" Target="../media/image284.svg"/><Relationship Id="rId178" Type="http://schemas.openxmlformats.org/officeDocument/2006/relationships/image" Target="../media/image305.png"/><Relationship Id="rId61" Type="http://schemas.openxmlformats.org/officeDocument/2006/relationships/image" Target="../media/image188.svg"/><Relationship Id="rId82" Type="http://schemas.openxmlformats.org/officeDocument/2006/relationships/image" Target="../media/image209.png"/><Relationship Id="rId199" Type="http://schemas.openxmlformats.org/officeDocument/2006/relationships/image" Target="../media/image326.svg"/><Relationship Id="rId203" Type="http://schemas.openxmlformats.org/officeDocument/2006/relationships/image" Target="../media/image330.svg"/><Relationship Id="rId19" Type="http://schemas.openxmlformats.org/officeDocument/2006/relationships/image" Target="../media/image146.svg"/><Relationship Id="rId30" Type="http://schemas.openxmlformats.org/officeDocument/2006/relationships/image" Target="../media/image157.png"/><Relationship Id="rId105" Type="http://schemas.openxmlformats.org/officeDocument/2006/relationships/image" Target="../media/image232.svg"/><Relationship Id="rId126" Type="http://schemas.openxmlformats.org/officeDocument/2006/relationships/image" Target="../media/image253.png"/><Relationship Id="rId147" Type="http://schemas.openxmlformats.org/officeDocument/2006/relationships/image" Target="../media/image274.svg"/><Relationship Id="rId168" Type="http://schemas.openxmlformats.org/officeDocument/2006/relationships/image" Target="../media/image295.png"/></Relationships>
</file>

<file path=ppt/slides/_rels/slide58.xml.rels><?xml version="1.0" encoding="UTF-8" standalone="yes"?>
<Relationships xmlns="http://schemas.openxmlformats.org/package/2006/relationships"><Relationship Id="rId117" Type="http://schemas.openxmlformats.org/officeDocument/2006/relationships/image" Target="../media/image464.svg"/><Relationship Id="rId21" Type="http://schemas.openxmlformats.org/officeDocument/2006/relationships/image" Target="../media/image368.svg"/><Relationship Id="rId42" Type="http://schemas.openxmlformats.org/officeDocument/2006/relationships/image" Target="../media/image389.png"/><Relationship Id="rId63" Type="http://schemas.openxmlformats.org/officeDocument/2006/relationships/image" Target="../media/image410.svg"/><Relationship Id="rId84" Type="http://schemas.openxmlformats.org/officeDocument/2006/relationships/image" Target="../media/image431.png"/><Relationship Id="rId138" Type="http://schemas.openxmlformats.org/officeDocument/2006/relationships/image" Target="../media/image485.png"/><Relationship Id="rId107" Type="http://schemas.openxmlformats.org/officeDocument/2006/relationships/image" Target="../media/image454.svg"/><Relationship Id="rId11" Type="http://schemas.openxmlformats.org/officeDocument/2006/relationships/image" Target="../media/image358.svg"/><Relationship Id="rId32" Type="http://schemas.openxmlformats.org/officeDocument/2006/relationships/image" Target="../media/image379.png"/><Relationship Id="rId53" Type="http://schemas.openxmlformats.org/officeDocument/2006/relationships/image" Target="../media/image400.svg"/><Relationship Id="rId74" Type="http://schemas.openxmlformats.org/officeDocument/2006/relationships/image" Target="../media/image421.png"/><Relationship Id="rId128" Type="http://schemas.openxmlformats.org/officeDocument/2006/relationships/image" Target="../media/image475.png"/><Relationship Id="rId149" Type="http://schemas.openxmlformats.org/officeDocument/2006/relationships/image" Target="../media/image496.svg"/><Relationship Id="rId5" Type="http://schemas.openxmlformats.org/officeDocument/2006/relationships/image" Target="../media/image352.svg"/><Relationship Id="rId95" Type="http://schemas.openxmlformats.org/officeDocument/2006/relationships/image" Target="../media/image442.svg"/><Relationship Id="rId22" Type="http://schemas.openxmlformats.org/officeDocument/2006/relationships/image" Target="../media/image369.png"/><Relationship Id="rId27" Type="http://schemas.openxmlformats.org/officeDocument/2006/relationships/image" Target="../media/image374.svg"/><Relationship Id="rId43" Type="http://schemas.openxmlformats.org/officeDocument/2006/relationships/image" Target="../media/image390.svg"/><Relationship Id="rId48" Type="http://schemas.openxmlformats.org/officeDocument/2006/relationships/image" Target="../media/image395.png"/><Relationship Id="rId64" Type="http://schemas.openxmlformats.org/officeDocument/2006/relationships/image" Target="../media/image411.png"/><Relationship Id="rId69" Type="http://schemas.openxmlformats.org/officeDocument/2006/relationships/image" Target="../media/image416.svg"/><Relationship Id="rId113" Type="http://schemas.openxmlformats.org/officeDocument/2006/relationships/image" Target="../media/image460.svg"/><Relationship Id="rId118" Type="http://schemas.openxmlformats.org/officeDocument/2006/relationships/image" Target="../media/image465.png"/><Relationship Id="rId134" Type="http://schemas.openxmlformats.org/officeDocument/2006/relationships/image" Target="../media/image481.png"/><Relationship Id="rId139" Type="http://schemas.openxmlformats.org/officeDocument/2006/relationships/image" Target="../media/image486.svg"/><Relationship Id="rId80" Type="http://schemas.openxmlformats.org/officeDocument/2006/relationships/image" Target="../media/image427.png"/><Relationship Id="rId85" Type="http://schemas.openxmlformats.org/officeDocument/2006/relationships/image" Target="../media/image432.svg"/><Relationship Id="rId150" Type="http://schemas.openxmlformats.org/officeDocument/2006/relationships/image" Target="../media/image497.png"/><Relationship Id="rId155" Type="http://schemas.openxmlformats.org/officeDocument/2006/relationships/image" Target="../media/image502.svg"/><Relationship Id="rId12" Type="http://schemas.openxmlformats.org/officeDocument/2006/relationships/image" Target="../media/image359.png"/><Relationship Id="rId17" Type="http://schemas.openxmlformats.org/officeDocument/2006/relationships/image" Target="../media/image364.svg"/><Relationship Id="rId33" Type="http://schemas.openxmlformats.org/officeDocument/2006/relationships/image" Target="../media/image380.svg"/><Relationship Id="rId38" Type="http://schemas.openxmlformats.org/officeDocument/2006/relationships/image" Target="../media/image385.png"/><Relationship Id="rId59" Type="http://schemas.openxmlformats.org/officeDocument/2006/relationships/image" Target="../media/image406.svg"/><Relationship Id="rId103" Type="http://schemas.openxmlformats.org/officeDocument/2006/relationships/image" Target="../media/image450.svg"/><Relationship Id="rId108" Type="http://schemas.openxmlformats.org/officeDocument/2006/relationships/image" Target="../media/image455.png"/><Relationship Id="rId124" Type="http://schemas.openxmlformats.org/officeDocument/2006/relationships/image" Target="../media/image471.png"/><Relationship Id="rId129" Type="http://schemas.openxmlformats.org/officeDocument/2006/relationships/image" Target="../media/image476.svg"/><Relationship Id="rId54" Type="http://schemas.openxmlformats.org/officeDocument/2006/relationships/image" Target="../media/image401.png"/><Relationship Id="rId70" Type="http://schemas.openxmlformats.org/officeDocument/2006/relationships/image" Target="../media/image417.png"/><Relationship Id="rId75" Type="http://schemas.openxmlformats.org/officeDocument/2006/relationships/image" Target="../media/image422.svg"/><Relationship Id="rId91" Type="http://schemas.openxmlformats.org/officeDocument/2006/relationships/image" Target="../media/image438.svg"/><Relationship Id="rId96" Type="http://schemas.openxmlformats.org/officeDocument/2006/relationships/image" Target="../media/image443.png"/><Relationship Id="rId140" Type="http://schemas.openxmlformats.org/officeDocument/2006/relationships/image" Target="../media/image487.png"/><Relationship Id="rId145" Type="http://schemas.openxmlformats.org/officeDocument/2006/relationships/image" Target="../media/image492.svg"/><Relationship Id="rId1" Type="http://schemas.openxmlformats.org/officeDocument/2006/relationships/slideLayout" Target="../slideLayouts/slideLayout13.xml"/><Relationship Id="rId6" Type="http://schemas.openxmlformats.org/officeDocument/2006/relationships/image" Target="../media/image353.png"/><Relationship Id="rId23" Type="http://schemas.openxmlformats.org/officeDocument/2006/relationships/image" Target="../media/image370.svg"/><Relationship Id="rId28" Type="http://schemas.openxmlformats.org/officeDocument/2006/relationships/image" Target="../media/image375.png"/><Relationship Id="rId49" Type="http://schemas.openxmlformats.org/officeDocument/2006/relationships/image" Target="../media/image396.svg"/><Relationship Id="rId114" Type="http://schemas.openxmlformats.org/officeDocument/2006/relationships/image" Target="../media/image461.png"/><Relationship Id="rId119" Type="http://schemas.openxmlformats.org/officeDocument/2006/relationships/image" Target="../media/image466.svg"/><Relationship Id="rId44" Type="http://schemas.openxmlformats.org/officeDocument/2006/relationships/image" Target="../media/image391.png"/><Relationship Id="rId60" Type="http://schemas.openxmlformats.org/officeDocument/2006/relationships/image" Target="../media/image407.png"/><Relationship Id="rId65" Type="http://schemas.openxmlformats.org/officeDocument/2006/relationships/image" Target="../media/image412.svg"/><Relationship Id="rId81" Type="http://schemas.openxmlformats.org/officeDocument/2006/relationships/image" Target="../media/image428.svg"/><Relationship Id="rId86" Type="http://schemas.openxmlformats.org/officeDocument/2006/relationships/image" Target="../media/image433.png"/><Relationship Id="rId130" Type="http://schemas.openxmlformats.org/officeDocument/2006/relationships/image" Target="../media/image477.png"/><Relationship Id="rId135" Type="http://schemas.openxmlformats.org/officeDocument/2006/relationships/image" Target="../media/image482.svg"/><Relationship Id="rId151" Type="http://schemas.openxmlformats.org/officeDocument/2006/relationships/image" Target="../media/image498.svg"/><Relationship Id="rId13" Type="http://schemas.openxmlformats.org/officeDocument/2006/relationships/image" Target="../media/image360.svg"/><Relationship Id="rId18" Type="http://schemas.openxmlformats.org/officeDocument/2006/relationships/image" Target="../media/image365.png"/><Relationship Id="rId39" Type="http://schemas.openxmlformats.org/officeDocument/2006/relationships/image" Target="../media/image386.svg"/><Relationship Id="rId109" Type="http://schemas.openxmlformats.org/officeDocument/2006/relationships/image" Target="../media/image456.svg"/><Relationship Id="rId34" Type="http://schemas.openxmlformats.org/officeDocument/2006/relationships/image" Target="../media/image381.png"/><Relationship Id="rId50" Type="http://schemas.openxmlformats.org/officeDocument/2006/relationships/image" Target="../media/image397.png"/><Relationship Id="rId55" Type="http://schemas.openxmlformats.org/officeDocument/2006/relationships/image" Target="../media/image402.svg"/><Relationship Id="rId76" Type="http://schemas.openxmlformats.org/officeDocument/2006/relationships/image" Target="../media/image423.png"/><Relationship Id="rId97" Type="http://schemas.openxmlformats.org/officeDocument/2006/relationships/image" Target="../media/image444.svg"/><Relationship Id="rId104" Type="http://schemas.openxmlformats.org/officeDocument/2006/relationships/image" Target="../media/image451.png"/><Relationship Id="rId120" Type="http://schemas.openxmlformats.org/officeDocument/2006/relationships/image" Target="../media/image467.png"/><Relationship Id="rId125" Type="http://schemas.openxmlformats.org/officeDocument/2006/relationships/image" Target="../media/image472.svg"/><Relationship Id="rId141" Type="http://schemas.openxmlformats.org/officeDocument/2006/relationships/image" Target="../media/image488.svg"/><Relationship Id="rId146" Type="http://schemas.openxmlformats.org/officeDocument/2006/relationships/image" Target="../media/image493.png"/><Relationship Id="rId7" Type="http://schemas.openxmlformats.org/officeDocument/2006/relationships/image" Target="../media/image354.svg"/><Relationship Id="rId71" Type="http://schemas.openxmlformats.org/officeDocument/2006/relationships/image" Target="../media/image418.svg"/><Relationship Id="rId92" Type="http://schemas.openxmlformats.org/officeDocument/2006/relationships/image" Target="../media/image439.png"/><Relationship Id="rId2" Type="http://schemas.openxmlformats.org/officeDocument/2006/relationships/image" Target="../media/image349.png"/><Relationship Id="rId29" Type="http://schemas.openxmlformats.org/officeDocument/2006/relationships/image" Target="../media/image376.svg"/><Relationship Id="rId24" Type="http://schemas.openxmlformats.org/officeDocument/2006/relationships/image" Target="../media/image371.png"/><Relationship Id="rId40" Type="http://schemas.openxmlformats.org/officeDocument/2006/relationships/image" Target="../media/image387.png"/><Relationship Id="rId45" Type="http://schemas.openxmlformats.org/officeDocument/2006/relationships/image" Target="../media/image392.svg"/><Relationship Id="rId66" Type="http://schemas.openxmlformats.org/officeDocument/2006/relationships/image" Target="../media/image413.png"/><Relationship Id="rId87" Type="http://schemas.openxmlformats.org/officeDocument/2006/relationships/image" Target="../media/image434.svg"/><Relationship Id="rId110" Type="http://schemas.openxmlformats.org/officeDocument/2006/relationships/image" Target="../media/image457.png"/><Relationship Id="rId115" Type="http://schemas.openxmlformats.org/officeDocument/2006/relationships/image" Target="../media/image462.svg"/><Relationship Id="rId131" Type="http://schemas.openxmlformats.org/officeDocument/2006/relationships/image" Target="../media/image478.svg"/><Relationship Id="rId136" Type="http://schemas.openxmlformats.org/officeDocument/2006/relationships/image" Target="../media/image483.png"/><Relationship Id="rId61" Type="http://schemas.openxmlformats.org/officeDocument/2006/relationships/image" Target="../media/image408.svg"/><Relationship Id="rId82" Type="http://schemas.openxmlformats.org/officeDocument/2006/relationships/image" Target="../media/image429.png"/><Relationship Id="rId152" Type="http://schemas.openxmlformats.org/officeDocument/2006/relationships/image" Target="../media/image499.png"/><Relationship Id="rId19" Type="http://schemas.openxmlformats.org/officeDocument/2006/relationships/image" Target="../media/image366.svg"/><Relationship Id="rId14" Type="http://schemas.openxmlformats.org/officeDocument/2006/relationships/image" Target="../media/image361.png"/><Relationship Id="rId30" Type="http://schemas.openxmlformats.org/officeDocument/2006/relationships/image" Target="../media/image377.png"/><Relationship Id="rId35" Type="http://schemas.openxmlformats.org/officeDocument/2006/relationships/image" Target="../media/image382.svg"/><Relationship Id="rId56" Type="http://schemas.openxmlformats.org/officeDocument/2006/relationships/image" Target="../media/image403.png"/><Relationship Id="rId77" Type="http://schemas.openxmlformats.org/officeDocument/2006/relationships/image" Target="../media/image424.svg"/><Relationship Id="rId100" Type="http://schemas.openxmlformats.org/officeDocument/2006/relationships/image" Target="../media/image447.png"/><Relationship Id="rId105" Type="http://schemas.openxmlformats.org/officeDocument/2006/relationships/image" Target="../media/image452.svg"/><Relationship Id="rId126" Type="http://schemas.openxmlformats.org/officeDocument/2006/relationships/image" Target="../media/image473.png"/><Relationship Id="rId147" Type="http://schemas.openxmlformats.org/officeDocument/2006/relationships/image" Target="../media/image494.svg"/><Relationship Id="rId8" Type="http://schemas.openxmlformats.org/officeDocument/2006/relationships/image" Target="../media/image355.png"/><Relationship Id="rId51" Type="http://schemas.openxmlformats.org/officeDocument/2006/relationships/image" Target="../media/image398.svg"/><Relationship Id="rId72" Type="http://schemas.openxmlformats.org/officeDocument/2006/relationships/image" Target="../media/image419.png"/><Relationship Id="rId93" Type="http://schemas.openxmlformats.org/officeDocument/2006/relationships/image" Target="../media/image440.svg"/><Relationship Id="rId98" Type="http://schemas.openxmlformats.org/officeDocument/2006/relationships/image" Target="../media/image445.png"/><Relationship Id="rId121" Type="http://schemas.openxmlformats.org/officeDocument/2006/relationships/image" Target="../media/image468.svg"/><Relationship Id="rId142" Type="http://schemas.openxmlformats.org/officeDocument/2006/relationships/image" Target="../media/image489.png"/><Relationship Id="rId3" Type="http://schemas.openxmlformats.org/officeDocument/2006/relationships/image" Target="../media/image350.svg"/><Relationship Id="rId25" Type="http://schemas.openxmlformats.org/officeDocument/2006/relationships/image" Target="../media/image372.svg"/><Relationship Id="rId46" Type="http://schemas.openxmlformats.org/officeDocument/2006/relationships/image" Target="../media/image393.png"/><Relationship Id="rId67" Type="http://schemas.openxmlformats.org/officeDocument/2006/relationships/image" Target="../media/image414.svg"/><Relationship Id="rId116" Type="http://schemas.openxmlformats.org/officeDocument/2006/relationships/image" Target="../media/image463.png"/><Relationship Id="rId137" Type="http://schemas.openxmlformats.org/officeDocument/2006/relationships/image" Target="../media/image484.svg"/><Relationship Id="rId20" Type="http://schemas.openxmlformats.org/officeDocument/2006/relationships/image" Target="../media/image367.png"/><Relationship Id="rId41" Type="http://schemas.openxmlformats.org/officeDocument/2006/relationships/image" Target="../media/image388.svg"/><Relationship Id="rId62" Type="http://schemas.openxmlformats.org/officeDocument/2006/relationships/image" Target="../media/image409.png"/><Relationship Id="rId83" Type="http://schemas.openxmlformats.org/officeDocument/2006/relationships/image" Target="../media/image430.svg"/><Relationship Id="rId88" Type="http://schemas.openxmlformats.org/officeDocument/2006/relationships/image" Target="../media/image435.png"/><Relationship Id="rId111" Type="http://schemas.openxmlformats.org/officeDocument/2006/relationships/image" Target="../media/image458.svg"/><Relationship Id="rId132" Type="http://schemas.openxmlformats.org/officeDocument/2006/relationships/image" Target="../media/image479.png"/><Relationship Id="rId153" Type="http://schemas.openxmlformats.org/officeDocument/2006/relationships/image" Target="../media/image500.svg"/><Relationship Id="rId15" Type="http://schemas.openxmlformats.org/officeDocument/2006/relationships/image" Target="../media/image362.svg"/><Relationship Id="rId36" Type="http://schemas.openxmlformats.org/officeDocument/2006/relationships/image" Target="../media/image383.png"/><Relationship Id="rId57" Type="http://schemas.openxmlformats.org/officeDocument/2006/relationships/image" Target="../media/image404.svg"/><Relationship Id="rId106" Type="http://schemas.openxmlformats.org/officeDocument/2006/relationships/image" Target="../media/image453.png"/><Relationship Id="rId127" Type="http://schemas.openxmlformats.org/officeDocument/2006/relationships/image" Target="../media/image474.svg"/><Relationship Id="rId10" Type="http://schemas.openxmlformats.org/officeDocument/2006/relationships/image" Target="../media/image357.png"/><Relationship Id="rId31" Type="http://schemas.openxmlformats.org/officeDocument/2006/relationships/image" Target="../media/image378.svg"/><Relationship Id="rId52" Type="http://schemas.openxmlformats.org/officeDocument/2006/relationships/image" Target="../media/image399.png"/><Relationship Id="rId73" Type="http://schemas.openxmlformats.org/officeDocument/2006/relationships/image" Target="../media/image420.svg"/><Relationship Id="rId78" Type="http://schemas.openxmlformats.org/officeDocument/2006/relationships/image" Target="../media/image425.png"/><Relationship Id="rId94" Type="http://schemas.openxmlformats.org/officeDocument/2006/relationships/image" Target="../media/image441.png"/><Relationship Id="rId99" Type="http://schemas.openxmlformats.org/officeDocument/2006/relationships/image" Target="../media/image446.svg"/><Relationship Id="rId101" Type="http://schemas.openxmlformats.org/officeDocument/2006/relationships/image" Target="../media/image448.svg"/><Relationship Id="rId122" Type="http://schemas.openxmlformats.org/officeDocument/2006/relationships/image" Target="../media/image469.png"/><Relationship Id="rId143" Type="http://schemas.openxmlformats.org/officeDocument/2006/relationships/image" Target="../media/image490.svg"/><Relationship Id="rId148" Type="http://schemas.openxmlformats.org/officeDocument/2006/relationships/image" Target="../media/image495.png"/><Relationship Id="rId4" Type="http://schemas.openxmlformats.org/officeDocument/2006/relationships/image" Target="../media/image351.png"/><Relationship Id="rId9" Type="http://schemas.openxmlformats.org/officeDocument/2006/relationships/image" Target="../media/image356.svg"/><Relationship Id="rId26" Type="http://schemas.openxmlformats.org/officeDocument/2006/relationships/image" Target="../media/image373.png"/><Relationship Id="rId47" Type="http://schemas.openxmlformats.org/officeDocument/2006/relationships/image" Target="../media/image394.svg"/><Relationship Id="rId68" Type="http://schemas.openxmlformats.org/officeDocument/2006/relationships/image" Target="../media/image415.png"/><Relationship Id="rId89" Type="http://schemas.openxmlformats.org/officeDocument/2006/relationships/image" Target="../media/image436.svg"/><Relationship Id="rId112" Type="http://schemas.openxmlformats.org/officeDocument/2006/relationships/image" Target="../media/image459.png"/><Relationship Id="rId133" Type="http://schemas.openxmlformats.org/officeDocument/2006/relationships/image" Target="../media/image480.svg"/><Relationship Id="rId154" Type="http://schemas.openxmlformats.org/officeDocument/2006/relationships/image" Target="../media/image501.png"/><Relationship Id="rId16" Type="http://schemas.openxmlformats.org/officeDocument/2006/relationships/image" Target="../media/image363.png"/><Relationship Id="rId37" Type="http://schemas.openxmlformats.org/officeDocument/2006/relationships/image" Target="../media/image384.svg"/><Relationship Id="rId58" Type="http://schemas.openxmlformats.org/officeDocument/2006/relationships/image" Target="../media/image405.png"/><Relationship Id="rId79" Type="http://schemas.openxmlformats.org/officeDocument/2006/relationships/image" Target="../media/image426.svg"/><Relationship Id="rId102" Type="http://schemas.openxmlformats.org/officeDocument/2006/relationships/image" Target="../media/image449.png"/><Relationship Id="rId123" Type="http://schemas.openxmlformats.org/officeDocument/2006/relationships/image" Target="../media/image470.svg"/><Relationship Id="rId144" Type="http://schemas.openxmlformats.org/officeDocument/2006/relationships/image" Target="../media/image491.png"/><Relationship Id="rId90" Type="http://schemas.openxmlformats.org/officeDocument/2006/relationships/image" Target="../media/image437.png"/></Relationships>
</file>

<file path=ppt/slides/_rels/slide5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5.sv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37.svg"/></Relationships>
</file>

<file path=ppt/slides/_rels/slide60.xml.rels><?xml version="1.0" encoding="UTF-8" standalone="yes"?>
<Relationships xmlns="http://schemas.openxmlformats.org/package/2006/relationships"><Relationship Id="rId3" Type="http://schemas.openxmlformats.org/officeDocument/2006/relationships/hyperlink" Target="https://www.pexels.com/@cottonbro" TargetMode="External"/><Relationship Id="rId2" Type="http://schemas.openxmlformats.org/officeDocument/2006/relationships/hyperlink" Target="https://undraw.co/"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37.svg"/><Relationship Id="rId2" Type="http://schemas.openxmlformats.org/officeDocument/2006/relationships/image" Target="../media/image18.png"/><Relationship Id="rId1" Type="http://schemas.openxmlformats.org/officeDocument/2006/relationships/slideLayout" Target="../slideLayouts/slideLayout10.xml"/><Relationship Id="rId6" Type="http://schemas.microsoft.com/office/2007/relationships/hdphoto" Target="../media/hdphoto4.wdp"/><Relationship Id="rId11" Type="http://schemas.openxmlformats.org/officeDocument/2006/relationships/image" Target="../media/image36.png"/><Relationship Id="rId5" Type="http://schemas.openxmlformats.org/officeDocument/2006/relationships/image" Target="../media/image42.png"/><Relationship Id="rId10" Type="http://schemas.microsoft.com/office/2007/relationships/hdphoto" Target="../media/hdphoto3.wdp"/><Relationship Id="rId4" Type="http://schemas.openxmlformats.org/officeDocument/2006/relationships/image" Target="../media/image41.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Layout" Target="../slideLayouts/slideLayout10.xml"/><Relationship Id="rId6" Type="http://schemas.microsoft.com/office/2007/relationships/hdphoto" Target="../media/hdphoto6.wdp"/><Relationship Id="rId5" Type="http://schemas.openxmlformats.org/officeDocument/2006/relationships/image" Target="../media/image47.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Graphic 60">
            <a:extLst>
              <a:ext uri="{FF2B5EF4-FFF2-40B4-BE49-F238E27FC236}">
                <a16:creationId xmlns:a16="http://schemas.microsoft.com/office/drawing/2014/main" id="{C719D5C0-B93B-4FE7-8E49-07AE9E3A94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00" y="12700"/>
            <a:ext cx="12169422" cy="6845300"/>
          </a:xfrm>
          <a:prstGeom prst="rect">
            <a:avLst/>
          </a:prstGeom>
        </p:spPr>
      </p:pic>
      <p:pic>
        <p:nvPicPr>
          <p:cNvPr id="63" name="Graphic 62">
            <a:extLst>
              <a:ext uri="{FF2B5EF4-FFF2-40B4-BE49-F238E27FC236}">
                <a16:creationId xmlns:a16="http://schemas.microsoft.com/office/drawing/2014/main" id="{144E5DCE-F185-448C-8F2E-777BB012FA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3991" y="1138555"/>
            <a:ext cx="2742426" cy="5706745"/>
          </a:xfrm>
          <a:prstGeom prst="rect">
            <a:avLst/>
          </a:prstGeom>
        </p:spPr>
      </p:pic>
      <p:sp>
        <p:nvSpPr>
          <p:cNvPr id="13" name="Freeform: Shape 12">
            <a:extLst>
              <a:ext uri="{FF2B5EF4-FFF2-40B4-BE49-F238E27FC236}">
                <a16:creationId xmlns:a16="http://schemas.microsoft.com/office/drawing/2014/main" id="{290B0609-801A-46C6-9141-9F40ADD63655}"/>
              </a:ext>
            </a:extLst>
          </p:cNvPr>
          <p:cNvSpPr/>
          <p:nvPr/>
        </p:nvSpPr>
        <p:spPr>
          <a:xfrm>
            <a:off x="-1540003" y="2275204"/>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ln w="12700" cap="flat">
            <a:noFill/>
            <a:prstDash val="solid"/>
            <a:miter/>
          </a:ln>
        </p:spPr>
        <p:txBody>
          <a:bodyPr rtlCol="0" anchor="ctr"/>
          <a:lstStyle/>
          <a:p>
            <a:endParaRPr lang="en-US"/>
          </a:p>
        </p:txBody>
      </p:sp>
      <p:grpSp>
        <p:nvGrpSpPr>
          <p:cNvPr id="15" name="Graphic 8">
            <a:extLst>
              <a:ext uri="{FF2B5EF4-FFF2-40B4-BE49-F238E27FC236}">
                <a16:creationId xmlns:a16="http://schemas.microsoft.com/office/drawing/2014/main" id="{B1A93B4C-8745-4E2B-97A6-6D0C373684CD}"/>
              </a:ext>
            </a:extLst>
          </p:cNvPr>
          <p:cNvGrpSpPr/>
          <p:nvPr/>
        </p:nvGrpSpPr>
        <p:grpSpPr>
          <a:xfrm>
            <a:off x="0" y="0"/>
            <a:ext cx="6443567" cy="2614422"/>
            <a:chOff x="0" y="0"/>
            <a:chExt cx="6443567" cy="2614422"/>
          </a:xfrm>
          <a:solidFill>
            <a:srgbClr val="000000"/>
          </a:solidFill>
        </p:grpSpPr>
        <p:sp>
          <p:nvSpPr>
            <p:cNvPr id="16" name="Freeform: Shape 15">
              <a:extLst>
                <a:ext uri="{FF2B5EF4-FFF2-40B4-BE49-F238E27FC236}">
                  <a16:creationId xmlns:a16="http://schemas.microsoft.com/office/drawing/2014/main" id="{C0144620-E3C4-48C9-A5D0-65C20D68035A}"/>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3905F78-4C92-4AD7-B864-253E302E89A7}"/>
                </a:ext>
              </a:extLst>
            </p:cNvPr>
            <p:cNvSpPr/>
            <p:nvPr/>
          </p:nvSpPr>
          <p:spPr>
            <a:xfrm>
              <a:off x="6406705" y="2576322"/>
              <a:ext cx="36861" cy="38100"/>
            </a:xfrm>
            <a:custGeom>
              <a:avLst/>
              <a:gdLst>
                <a:gd name="connsiteX0" fmla="*/ 18479 w 36861"/>
                <a:gd name="connsiteY0" fmla="*/ 38100 h 38100"/>
                <a:gd name="connsiteX1" fmla="*/ 18479 w 36861"/>
                <a:gd name="connsiteY1" fmla="*/ 0 h 38100"/>
                <a:gd name="connsiteX2" fmla="*/ 18479 w 36861"/>
                <a:gd name="connsiteY2" fmla="*/ 38100 h 38100"/>
                <a:gd name="connsiteX3" fmla="*/ 18479 w 36861"/>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61" h="38100">
                  <a:moveTo>
                    <a:pt x="18479" y="38100"/>
                  </a:moveTo>
                  <a:cubicBezTo>
                    <a:pt x="42989" y="38100"/>
                    <a:pt x="42989" y="0"/>
                    <a:pt x="18479" y="0"/>
                  </a:cubicBezTo>
                  <a:cubicBezTo>
                    <a:pt x="-6160" y="0"/>
                    <a:pt x="-6160" y="38100"/>
                    <a:pt x="18479" y="38100"/>
                  </a:cubicBezTo>
                  <a:lnTo>
                    <a:pt x="18479" y="38100"/>
                  </a:lnTo>
                  <a:close/>
                </a:path>
              </a:pathLst>
            </a:custGeom>
            <a:solidFill>
              <a:srgbClr val="000000"/>
            </a:solidFill>
            <a:ln w="12700" cap="flat">
              <a:noFill/>
              <a:prstDash val="solid"/>
              <a:miter/>
            </a:ln>
          </p:spPr>
          <p:txBody>
            <a:bodyPr rtlCol="0" anchor="ctr"/>
            <a:lstStyle/>
            <a:p>
              <a:endParaRPr lang="en-US"/>
            </a:p>
          </p:txBody>
        </p:sp>
      </p:grpSp>
      <p:grpSp>
        <p:nvGrpSpPr>
          <p:cNvPr id="18" name="Graphic 8">
            <a:extLst>
              <a:ext uri="{FF2B5EF4-FFF2-40B4-BE49-F238E27FC236}">
                <a16:creationId xmlns:a16="http://schemas.microsoft.com/office/drawing/2014/main" id="{B1A93B4C-8745-4E2B-97A6-6D0C373684CD}"/>
              </a:ext>
            </a:extLst>
          </p:cNvPr>
          <p:cNvGrpSpPr/>
          <p:nvPr/>
        </p:nvGrpSpPr>
        <p:grpSpPr>
          <a:xfrm>
            <a:off x="0" y="0"/>
            <a:ext cx="6045041" cy="2346070"/>
            <a:chOff x="0" y="0"/>
            <a:chExt cx="6045041" cy="2346070"/>
          </a:xfrm>
          <a:solidFill>
            <a:srgbClr val="000000"/>
          </a:solidFill>
        </p:grpSpPr>
        <p:sp>
          <p:nvSpPr>
            <p:cNvPr id="19" name="Freeform: Shape 18">
              <a:extLst>
                <a:ext uri="{FF2B5EF4-FFF2-40B4-BE49-F238E27FC236}">
                  <a16:creationId xmlns:a16="http://schemas.microsoft.com/office/drawing/2014/main" id="{99DDC8CD-66C5-4B0A-8DDE-264760621A41}"/>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09ADF84-792B-41E5-8B54-F4EF5513B9AB}"/>
                </a:ext>
              </a:extLst>
            </p:cNvPr>
            <p:cNvSpPr/>
            <p:nvPr/>
          </p:nvSpPr>
          <p:spPr>
            <a:xfrm>
              <a:off x="6008274" y="230797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1" name="Graphic 8">
            <a:extLst>
              <a:ext uri="{FF2B5EF4-FFF2-40B4-BE49-F238E27FC236}">
                <a16:creationId xmlns:a16="http://schemas.microsoft.com/office/drawing/2014/main" id="{B1A93B4C-8745-4E2B-97A6-6D0C373684CD}"/>
              </a:ext>
            </a:extLst>
          </p:cNvPr>
          <p:cNvGrpSpPr/>
          <p:nvPr/>
        </p:nvGrpSpPr>
        <p:grpSpPr>
          <a:xfrm>
            <a:off x="0" y="0"/>
            <a:ext cx="6045041" cy="2346070"/>
            <a:chOff x="0" y="0"/>
            <a:chExt cx="6045041" cy="2346070"/>
          </a:xfrm>
          <a:solidFill>
            <a:srgbClr val="000000"/>
          </a:solidFill>
        </p:grpSpPr>
        <p:sp>
          <p:nvSpPr>
            <p:cNvPr id="22" name="Freeform: Shape 21">
              <a:extLst>
                <a:ext uri="{FF2B5EF4-FFF2-40B4-BE49-F238E27FC236}">
                  <a16:creationId xmlns:a16="http://schemas.microsoft.com/office/drawing/2014/main" id="{724AC4B1-6712-4031-8E44-99DFF0AA60F3}"/>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FE8C18C-1DB0-430A-9D99-4D3F7C32C484}"/>
                </a:ext>
              </a:extLst>
            </p:cNvPr>
            <p:cNvSpPr/>
            <p:nvPr/>
          </p:nvSpPr>
          <p:spPr>
            <a:xfrm>
              <a:off x="6008274" y="230797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4" name="Graphic 8">
            <a:extLst>
              <a:ext uri="{FF2B5EF4-FFF2-40B4-BE49-F238E27FC236}">
                <a16:creationId xmlns:a16="http://schemas.microsoft.com/office/drawing/2014/main" id="{B1A93B4C-8745-4E2B-97A6-6D0C373684CD}"/>
              </a:ext>
            </a:extLst>
          </p:cNvPr>
          <p:cNvGrpSpPr/>
          <p:nvPr/>
        </p:nvGrpSpPr>
        <p:grpSpPr>
          <a:xfrm>
            <a:off x="0" y="0"/>
            <a:ext cx="6847427" cy="2492501"/>
            <a:chOff x="0" y="0"/>
            <a:chExt cx="6847427" cy="2492501"/>
          </a:xfrm>
          <a:solidFill>
            <a:srgbClr val="000000"/>
          </a:solidFill>
        </p:grpSpPr>
        <p:sp>
          <p:nvSpPr>
            <p:cNvPr id="25" name="Freeform: Shape 24">
              <a:extLst>
                <a:ext uri="{FF2B5EF4-FFF2-40B4-BE49-F238E27FC236}">
                  <a16:creationId xmlns:a16="http://schemas.microsoft.com/office/drawing/2014/main" id="{F1256A58-E832-481C-864E-61527EAAA094}"/>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8032947-BCE4-4B17-8E0B-29F3EA754589}"/>
                </a:ext>
              </a:extLst>
            </p:cNvPr>
            <p:cNvSpPr/>
            <p:nvPr/>
          </p:nvSpPr>
          <p:spPr>
            <a:xfrm>
              <a:off x="6810660" y="245440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7" name="Graphic 8">
            <a:extLst>
              <a:ext uri="{FF2B5EF4-FFF2-40B4-BE49-F238E27FC236}">
                <a16:creationId xmlns:a16="http://schemas.microsoft.com/office/drawing/2014/main" id="{B1A93B4C-8745-4E2B-97A6-6D0C373684CD}"/>
              </a:ext>
            </a:extLst>
          </p:cNvPr>
          <p:cNvGrpSpPr/>
          <p:nvPr/>
        </p:nvGrpSpPr>
        <p:grpSpPr>
          <a:xfrm>
            <a:off x="0" y="0"/>
            <a:ext cx="6321520" cy="2402967"/>
            <a:chOff x="0" y="0"/>
            <a:chExt cx="6321520" cy="2402967"/>
          </a:xfrm>
          <a:solidFill>
            <a:srgbClr val="000000"/>
          </a:solidFill>
        </p:grpSpPr>
        <p:sp>
          <p:nvSpPr>
            <p:cNvPr id="28" name="Freeform: Shape 27">
              <a:extLst>
                <a:ext uri="{FF2B5EF4-FFF2-40B4-BE49-F238E27FC236}">
                  <a16:creationId xmlns:a16="http://schemas.microsoft.com/office/drawing/2014/main" id="{BF8B4F7D-DB0B-4D34-A925-8A66BDB97E0F}"/>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C41B8CF-40AE-45C8-95B8-60533F5A3407}"/>
                </a:ext>
              </a:extLst>
            </p:cNvPr>
            <p:cNvSpPr/>
            <p:nvPr/>
          </p:nvSpPr>
          <p:spPr>
            <a:xfrm>
              <a:off x="6284753" y="236486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0" name="Graphic 8">
            <a:extLst>
              <a:ext uri="{FF2B5EF4-FFF2-40B4-BE49-F238E27FC236}">
                <a16:creationId xmlns:a16="http://schemas.microsoft.com/office/drawing/2014/main" id="{B1A93B4C-8745-4E2B-97A6-6D0C373684CD}"/>
              </a:ext>
            </a:extLst>
          </p:cNvPr>
          <p:cNvGrpSpPr/>
          <p:nvPr/>
        </p:nvGrpSpPr>
        <p:grpSpPr>
          <a:xfrm>
            <a:off x="0" y="0"/>
            <a:ext cx="6101937" cy="2630677"/>
            <a:chOff x="0" y="0"/>
            <a:chExt cx="6101937" cy="2630677"/>
          </a:xfrm>
          <a:solidFill>
            <a:srgbClr val="000000"/>
          </a:solidFill>
        </p:grpSpPr>
        <p:sp>
          <p:nvSpPr>
            <p:cNvPr id="31" name="Freeform: Shape 30">
              <a:extLst>
                <a:ext uri="{FF2B5EF4-FFF2-40B4-BE49-F238E27FC236}">
                  <a16:creationId xmlns:a16="http://schemas.microsoft.com/office/drawing/2014/main" id="{93789AFE-4483-44CB-9713-685C24F500F6}"/>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32B8B68-3771-4407-BEED-6D6CC0245D85}"/>
                </a:ext>
              </a:extLst>
            </p:cNvPr>
            <p:cNvSpPr/>
            <p:nvPr/>
          </p:nvSpPr>
          <p:spPr>
            <a:xfrm>
              <a:off x="6065170" y="259257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3" name="Graphic 8">
            <a:extLst>
              <a:ext uri="{FF2B5EF4-FFF2-40B4-BE49-F238E27FC236}">
                <a16:creationId xmlns:a16="http://schemas.microsoft.com/office/drawing/2014/main" id="{B1A93B4C-8745-4E2B-97A6-6D0C373684CD}"/>
              </a:ext>
            </a:extLst>
          </p:cNvPr>
          <p:cNvGrpSpPr/>
          <p:nvPr/>
        </p:nvGrpSpPr>
        <p:grpSpPr>
          <a:xfrm>
            <a:off x="0" y="0"/>
            <a:ext cx="6484207" cy="2972180"/>
            <a:chOff x="0" y="0"/>
            <a:chExt cx="6484207" cy="2972180"/>
          </a:xfrm>
          <a:solidFill>
            <a:srgbClr val="000000"/>
          </a:solidFill>
        </p:grpSpPr>
        <p:sp>
          <p:nvSpPr>
            <p:cNvPr id="34" name="Freeform: Shape 33">
              <a:extLst>
                <a:ext uri="{FF2B5EF4-FFF2-40B4-BE49-F238E27FC236}">
                  <a16:creationId xmlns:a16="http://schemas.microsoft.com/office/drawing/2014/main" id="{D93CE028-3E55-4C7F-B66D-635B57161D33}"/>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DD2F4BE-55E2-4187-A5B7-CE536A2A4983}"/>
                </a:ext>
              </a:extLst>
            </p:cNvPr>
            <p:cNvSpPr/>
            <p:nvPr/>
          </p:nvSpPr>
          <p:spPr>
            <a:xfrm>
              <a:off x="6447393" y="293408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36" name="Graphic 8">
            <a:extLst>
              <a:ext uri="{FF2B5EF4-FFF2-40B4-BE49-F238E27FC236}">
                <a16:creationId xmlns:a16="http://schemas.microsoft.com/office/drawing/2014/main" id="{B1A93B4C-8745-4E2B-97A6-6D0C373684CD}"/>
              </a:ext>
            </a:extLst>
          </p:cNvPr>
          <p:cNvGrpSpPr/>
          <p:nvPr/>
        </p:nvGrpSpPr>
        <p:grpSpPr>
          <a:xfrm>
            <a:off x="0" y="0"/>
            <a:ext cx="6752431" cy="2175382"/>
            <a:chOff x="0" y="0"/>
            <a:chExt cx="6752431" cy="2175382"/>
          </a:xfrm>
          <a:solidFill>
            <a:srgbClr val="000000"/>
          </a:solidFill>
        </p:grpSpPr>
        <p:sp>
          <p:nvSpPr>
            <p:cNvPr id="37" name="Freeform: Shape 36">
              <a:extLst>
                <a:ext uri="{FF2B5EF4-FFF2-40B4-BE49-F238E27FC236}">
                  <a16:creationId xmlns:a16="http://schemas.microsoft.com/office/drawing/2014/main" id="{625B17B3-3E92-4C86-A407-B6D07B8FA41C}"/>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FAA7DAA-1516-46E6-B6B3-DDBA1AC549BB}"/>
                </a:ext>
              </a:extLst>
            </p:cNvPr>
            <p:cNvSpPr/>
            <p:nvPr/>
          </p:nvSpPr>
          <p:spPr>
            <a:xfrm>
              <a:off x="6715664" y="213728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9" name="Graphic 8">
            <a:extLst>
              <a:ext uri="{FF2B5EF4-FFF2-40B4-BE49-F238E27FC236}">
                <a16:creationId xmlns:a16="http://schemas.microsoft.com/office/drawing/2014/main" id="{B1A93B4C-8745-4E2B-97A6-6D0C373684CD}"/>
              </a:ext>
            </a:extLst>
          </p:cNvPr>
          <p:cNvGrpSpPr/>
          <p:nvPr/>
        </p:nvGrpSpPr>
        <p:grpSpPr>
          <a:xfrm>
            <a:off x="0" y="0"/>
            <a:ext cx="6451695" cy="2159126"/>
            <a:chOff x="0" y="0"/>
            <a:chExt cx="6451695" cy="2159126"/>
          </a:xfrm>
          <a:solidFill>
            <a:srgbClr val="000000"/>
          </a:solidFill>
        </p:grpSpPr>
        <p:sp>
          <p:nvSpPr>
            <p:cNvPr id="40" name="Freeform: Shape 39">
              <a:extLst>
                <a:ext uri="{FF2B5EF4-FFF2-40B4-BE49-F238E27FC236}">
                  <a16:creationId xmlns:a16="http://schemas.microsoft.com/office/drawing/2014/main" id="{01804958-1E45-434A-9013-8106B8E233DC}"/>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1475564-AE07-456E-8A8B-741E9122CD5C}"/>
                </a:ext>
              </a:extLst>
            </p:cNvPr>
            <p:cNvSpPr/>
            <p:nvPr/>
          </p:nvSpPr>
          <p:spPr>
            <a:xfrm>
              <a:off x="6414881" y="212102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42" name="Graphic 8">
            <a:extLst>
              <a:ext uri="{FF2B5EF4-FFF2-40B4-BE49-F238E27FC236}">
                <a16:creationId xmlns:a16="http://schemas.microsoft.com/office/drawing/2014/main" id="{B1A93B4C-8745-4E2B-97A6-6D0C373684CD}"/>
              </a:ext>
            </a:extLst>
          </p:cNvPr>
          <p:cNvGrpSpPr/>
          <p:nvPr/>
        </p:nvGrpSpPr>
        <p:grpSpPr>
          <a:xfrm>
            <a:off x="0" y="0"/>
            <a:ext cx="6565487" cy="2346070"/>
            <a:chOff x="0" y="0"/>
            <a:chExt cx="6565487" cy="2346070"/>
          </a:xfrm>
          <a:solidFill>
            <a:srgbClr val="000000"/>
          </a:solidFill>
        </p:grpSpPr>
        <p:sp>
          <p:nvSpPr>
            <p:cNvPr id="43" name="Freeform: Shape 42">
              <a:extLst>
                <a:ext uri="{FF2B5EF4-FFF2-40B4-BE49-F238E27FC236}">
                  <a16:creationId xmlns:a16="http://schemas.microsoft.com/office/drawing/2014/main" id="{0B5CE3B9-9772-4620-8AFB-48E30D7B6EE1}"/>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6A12A02-EFB5-440C-A387-4BD348C99DFF}"/>
                </a:ext>
              </a:extLst>
            </p:cNvPr>
            <p:cNvSpPr/>
            <p:nvPr/>
          </p:nvSpPr>
          <p:spPr>
            <a:xfrm>
              <a:off x="6528721" y="230797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45" name="Graphic 8">
            <a:extLst>
              <a:ext uri="{FF2B5EF4-FFF2-40B4-BE49-F238E27FC236}">
                <a16:creationId xmlns:a16="http://schemas.microsoft.com/office/drawing/2014/main" id="{B1A93B4C-8745-4E2B-97A6-6D0C373684CD}"/>
              </a:ext>
            </a:extLst>
          </p:cNvPr>
          <p:cNvGrpSpPr/>
          <p:nvPr/>
        </p:nvGrpSpPr>
        <p:grpSpPr>
          <a:xfrm>
            <a:off x="0" y="0"/>
            <a:ext cx="6807803" cy="2818764"/>
            <a:chOff x="0" y="0"/>
            <a:chExt cx="6807803" cy="2818764"/>
          </a:xfrm>
          <a:solidFill>
            <a:srgbClr val="000000"/>
          </a:solidFill>
        </p:grpSpPr>
        <p:sp>
          <p:nvSpPr>
            <p:cNvPr id="46" name="Freeform: Shape 45">
              <a:extLst>
                <a:ext uri="{FF2B5EF4-FFF2-40B4-BE49-F238E27FC236}">
                  <a16:creationId xmlns:a16="http://schemas.microsoft.com/office/drawing/2014/main" id="{75E98BE4-A865-4C02-8731-17299C93D4EC}"/>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7B52A1E-0A7A-4B6B-BAF0-08D97D5F53F2}"/>
                </a:ext>
              </a:extLst>
            </p:cNvPr>
            <p:cNvSpPr/>
            <p:nvPr/>
          </p:nvSpPr>
          <p:spPr>
            <a:xfrm>
              <a:off x="6771036" y="278066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48" name="Graphic 8">
            <a:extLst>
              <a:ext uri="{FF2B5EF4-FFF2-40B4-BE49-F238E27FC236}">
                <a16:creationId xmlns:a16="http://schemas.microsoft.com/office/drawing/2014/main" id="{B1A93B4C-8745-4E2B-97A6-6D0C373684CD}"/>
              </a:ext>
            </a:extLst>
          </p:cNvPr>
          <p:cNvGrpSpPr/>
          <p:nvPr/>
        </p:nvGrpSpPr>
        <p:grpSpPr>
          <a:xfrm>
            <a:off x="0" y="0"/>
            <a:ext cx="5815171" cy="2552064"/>
            <a:chOff x="0" y="0"/>
            <a:chExt cx="5815171" cy="2552064"/>
          </a:xfrm>
          <a:solidFill>
            <a:srgbClr val="000000"/>
          </a:solidFill>
        </p:grpSpPr>
        <p:sp>
          <p:nvSpPr>
            <p:cNvPr id="49" name="Freeform: Shape 48">
              <a:extLst>
                <a:ext uri="{FF2B5EF4-FFF2-40B4-BE49-F238E27FC236}">
                  <a16:creationId xmlns:a16="http://schemas.microsoft.com/office/drawing/2014/main" id="{B384AD3F-B8FC-433A-9018-DA9873B0732D}"/>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5E9E8B2-FB64-4D35-9057-C48014DB9AA6}"/>
                </a:ext>
              </a:extLst>
            </p:cNvPr>
            <p:cNvSpPr/>
            <p:nvPr/>
          </p:nvSpPr>
          <p:spPr>
            <a:xfrm>
              <a:off x="5778404" y="251396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51" name="Graphic 8">
            <a:extLst>
              <a:ext uri="{FF2B5EF4-FFF2-40B4-BE49-F238E27FC236}">
                <a16:creationId xmlns:a16="http://schemas.microsoft.com/office/drawing/2014/main" id="{B1A93B4C-8745-4E2B-97A6-6D0C373684CD}"/>
              </a:ext>
            </a:extLst>
          </p:cNvPr>
          <p:cNvGrpSpPr/>
          <p:nvPr/>
        </p:nvGrpSpPr>
        <p:grpSpPr>
          <a:xfrm>
            <a:off x="0" y="0"/>
            <a:ext cx="6016847" cy="1987042"/>
            <a:chOff x="0" y="0"/>
            <a:chExt cx="6016847" cy="1987042"/>
          </a:xfrm>
          <a:solidFill>
            <a:srgbClr val="000000"/>
          </a:solidFill>
        </p:grpSpPr>
        <p:sp>
          <p:nvSpPr>
            <p:cNvPr id="52" name="Freeform: Shape 51">
              <a:extLst>
                <a:ext uri="{FF2B5EF4-FFF2-40B4-BE49-F238E27FC236}">
                  <a16:creationId xmlns:a16="http://schemas.microsoft.com/office/drawing/2014/main" id="{B4F738CD-848A-477D-8528-A992FC14CEE4}"/>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C3BDB55-3376-4F53-B39A-E8E161278B5C}"/>
                </a:ext>
              </a:extLst>
            </p:cNvPr>
            <p:cNvSpPr/>
            <p:nvPr/>
          </p:nvSpPr>
          <p:spPr>
            <a:xfrm>
              <a:off x="5980080" y="194894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54" name="Graphic 8">
            <a:extLst>
              <a:ext uri="{FF2B5EF4-FFF2-40B4-BE49-F238E27FC236}">
                <a16:creationId xmlns:a16="http://schemas.microsoft.com/office/drawing/2014/main" id="{B1A93B4C-8745-4E2B-97A6-6D0C373684CD}"/>
              </a:ext>
            </a:extLst>
          </p:cNvPr>
          <p:cNvGrpSpPr/>
          <p:nvPr/>
        </p:nvGrpSpPr>
        <p:grpSpPr>
          <a:xfrm>
            <a:off x="0" y="0"/>
            <a:ext cx="6510115" cy="1885442"/>
            <a:chOff x="0" y="0"/>
            <a:chExt cx="6510115" cy="1885442"/>
          </a:xfrm>
          <a:solidFill>
            <a:srgbClr val="000000"/>
          </a:solidFill>
        </p:grpSpPr>
        <p:sp>
          <p:nvSpPr>
            <p:cNvPr id="55" name="Freeform: Shape 54">
              <a:extLst>
                <a:ext uri="{FF2B5EF4-FFF2-40B4-BE49-F238E27FC236}">
                  <a16:creationId xmlns:a16="http://schemas.microsoft.com/office/drawing/2014/main" id="{1016B8CE-B612-4F55-AA77-FABAB92BD478}"/>
                </a:ext>
              </a:extLst>
            </p:cNvPr>
            <p:cNvSpPr/>
            <p:nvPr/>
          </p:nvSpPr>
          <p:spPr>
            <a:xfrm>
              <a:off x="0" y="0"/>
              <a:ext cx="12700" cy="12700"/>
            </a:xfrm>
            <a:custGeom>
              <a:avLst/>
              <a:gdLst/>
              <a:ahLst/>
              <a:cxnLst/>
              <a:rect l="l" t="t" r="r" b="b"/>
              <a:pathLst>
                <a:path w="12700" h="12700"/>
              </a:pathLst>
            </a:custGeom>
            <a:solidFill>
              <a:srgbClr val="000000"/>
            </a:solidFill>
            <a:ln w="1270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30C2D1F-356D-4E19-8470-E1311B3E51BC}"/>
                </a:ext>
              </a:extLst>
            </p:cNvPr>
            <p:cNvSpPr/>
            <p:nvPr/>
          </p:nvSpPr>
          <p:spPr>
            <a:xfrm>
              <a:off x="6473348" y="184734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7DB67535-ECE2-4345-AE83-EE5E5B2F6D5B}"/>
              </a:ext>
            </a:extLst>
          </p:cNvPr>
          <p:cNvSpPr/>
          <p:nvPr/>
        </p:nvSpPr>
        <p:spPr>
          <a:xfrm>
            <a:off x="1960117" y="1511681"/>
            <a:ext cx="186944" cy="186944"/>
          </a:xfrm>
          <a:custGeom>
            <a:avLst/>
            <a:gdLst>
              <a:gd name="connsiteX0" fmla="*/ 186944 w 186944"/>
              <a:gd name="connsiteY0" fmla="*/ 93472 h 186944"/>
              <a:gd name="connsiteX1" fmla="*/ 93472 w 186944"/>
              <a:gd name="connsiteY1" fmla="*/ 186944 h 186944"/>
              <a:gd name="connsiteX2" fmla="*/ 0 w 186944"/>
              <a:gd name="connsiteY2" fmla="*/ 93472 h 186944"/>
              <a:gd name="connsiteX3" fmla="*/ 93472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5" y="186944"/>
                  <a:pt x="93472" y="186944"/>
                </a:cubicBezTo>
                <a:cubicBezTo>
                  <a:pt x="41849" y="186944"/>
                  <a:pt x="0" y="145095"/>
                  <a:pt x="0" y="93472"/>
                </a:cubicBezTo>
                <a:cubicBezTo>
                  <a:pt x="0" y="41849"/>
                  <a:pt x="41849" y="0"/>
                  <a:pt x="93472" y="0"/>
                </a:cubicBezTo>
                <a:cubicBezTo>
                  <a:pt x="145095" y="0"/>
                  <a:pt x="186944" y="41849"/>
                  <a:pt x="186944" y="93472"/>
                </a:cubicBezTo>
                <a:close/>
              </a:path>
            </a:pathLst>
          </a:custGeom>
          <a:solidFill>
            <a:srgbClr val="000000"/>
          </a:solidFill>
          <a:ln w="1270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48CCBEE-D9A7-40DF-83E2-1C48B79F6AC7}"/>
              </a:ext>
            </a:extLst>
          </p:cNvPr>
          <p:cNvSpPr/>
          <p:nvPr/>
        </p:nvSpPr>
        <p:spPr>
          <a:xfrm>
            <a:off x="10649077" y="5610733"/>
            <a:ext cx="186944" cy="186944"/>
          </a:xfrm>
          <a:custGeom>
            <a:avLst/>
            <a:gdLst>
              <a:gd name="connsiteX0" fmla="*/ 186944 w 186944"/>
              <a:gd name="connsiteY0" fmla="*/ 93472 h 186944"/>
              <a:gd name="connsiteX1" fmla="*/ 93472 w 186944"/>
              <a:gd name="connsiteY1" fmla="*/ 186944 h 186944"/>
              <a:gd name="connsiteX2" fmla="*/ 0 w 186944"/>
              <a:gd name="connsiteY2" fmla="*/ 93472 h 186944"/>
              <a:gd name="connsiteX3" fmla="*/ 93472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5" y="186944"/>
                  <a:pt x="93472" y="186944"/>
                </a:cubicBezTo>
                <a:cubicBezTo>
                  <a:pt x="41849" y="186944"/>
                  <a:pt x="0" y="145095"/>
                  <a:pt x="0" y="93472"/>
                </a:cubicBezTo>
                <a:cubicBezTo>
                  <a:pt x="0" y="41849"/>
                  <a:pt x="41849" y="0"/>
                  <a:pt x="93472" y="0"/>
                </a:cubicBezTo>
                <a:cubicBezTo>
                  <a:pt x="145095" y="0"/>
                  <a:pt x="186944" y="41849"/>
                  <a:pt x="186944" y="93472"/>
                </a:cubicBezTo>
                <a:close/>
              </a:path>
            </a:pathLst>
          </a:custGeom>
          <a:solidFill>
            <a:srgbClr val="000000"/>
          </a:solidFill>
          <a:ln w="1270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CCD2108-A545-4586-B929-4824E9A97949}"/>
              </a:ext>
            </a:extLst>
          </p:cNvPr>
          <p:cNvSpPr/>
          <p:nvPr/>
        </p:nvSpPr>
        <p:spPr>
          <a:xfrm>
            <a:off x="8841867" y="4583557"/>
            <a:ext cx="1807082" cy="1384680"/>
          </a:xfrm>
          <a:custGeom>
            <a:avLst/>
            <a:gdLst>
              <a:gd name="connsiteX0" fmla="*/ 0 w 1807082"/>
              <a:gd name="connsiteY0" fmla="*/ 1384681 h 1384680"/>
              <a:gd name="connsiteX1" fmla="*/ 1074547 w 1807082"/>
              <a:gd name="connsiteY1" fmla="*/ 671195 h 1384680"/>
              <a:gd name="connsiteX2" fmla="*/ 1316863 w 1807082"/>
              <a:gd name="connsiteY2" fmla="*/ 364871 h 1384680"/>
              <a:gd name="connsiteX3" fmla="*/ 1807083 w 1807082"/>
              <a:gd name="connsiteY3" fmla="*/ 0 h 1384680"/>
            </a:gdLst>
            <a:ahLst/>
            <a:cxnLst>
              <a:cxn ang="0">
                <a:pos x="connsiteX0" y="connsiteY0"/>
              </a:cxn>
              <a:cxn ang="0">
                <a:pos x="connsiteX1" y="connsiteY1"/>
              </a:cxn>
              <a:cxn ang="0">
                <a:pos x="connsiteX2" y="connsiteY2"/>
              </a:cxn>
              <a:cxn ang="0">
                <a:pos x="connsiteX3" y="connsiteY3"/>
              </a:cxn>
            </a:cxnLst>
            <a:rect l="l" t="t" r="r" b="b"/>
            <a:pathLst>
              <a:path w="1807082" h="1384680">
                <a:moveTo>
                  <a:pt x="0" y="1384681"/>
                </a:moveTo>
                <a:cubicBezTo>
                  <a:pt x="250317" y="1030097"/>
                  <a:pt x="770509" y="980948"/>
                  <a:pt x="1074547" y="671195"/>
                </a:cubicBezTo>
                <a:cubicBezTo>
                  <a:pt x="1165860" y="578231"/>
                  <a:pt x="1233805" y="465201"/>
                  <a:pt x="1316863" y="364871"/>
                </a:cubicBezTo>
                <a:cubicBezTo>
                  <a:pt x="1448054" y="206502"/>
                  <a:pt x="1617726" y="80137"/>
                  <a:pt x="1807083" y="0"/>
                </a:cubicBezTo>
              </a:path>
            </a:pathLst>
          </a:custGeom>
          <a:noFill/>
          <a:ln w="12700" cap="flat">
            <a:solidFill>
              <a:srgbClr val="000000"/>
            </a:solidFill>
            <a:prstDash val="solid"/>
            <a:miter/>
          </a:ln>
        </p:spPr>
        <p:txBody>
          <a:bodyPr rtlCol="0" anchor="ctr"/>
          <a:lstStyle/>
          <a:p>
            <a:endParaRPr lang="en-US"/>
          </a:p>
        </p:txBody>
      </p:sp>
      <p:sp>
        <p:nvSpPr>
          <p:cNvPr id="64" name="TextBox 63">
            <a:extLst>
              <a:ext uri="{FF2B5EF4-FFF2-40B4-BE49-F238E27FC236}">
                <a16:creationId xmlns:a16="http://schemas.microsoft.com/office/drawing/2014/main" id="{DE52EAAC-8703-4A01-B347-87575A04EA4A}"/>
              </a:ext>
            </a:extLst>
          </p:cNvPr>
          <p:cNvSpPr txBox="1"/>
          <p:nvPr/>
        </p:nvSpPr>
        <p:spPr>
          <a:xfrm>
            <a:off x="4353546" y="1537392"/>
            <a:ext cx="6580753" cy="3416320"/>
          </a:xfrm>
          <a:prstGeom prst="rect">
            <a:avLst/>
          </a:prstGeom>
          <a:noFill/>
        </p:spPr>
        <p:txBody>
          <a:bodyPr wrap="square" rtlCol="0">
            <a:spAutoFit/>
          </a:bodyPr>
          <a:lstStyle/>
          <a:p>
            <a:r>
              <a:rPr lang="en-US" sz="72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Green Gradient</a:t>
            </a:r>
          </a:p>
          <a:p>
            <a:r>
              <a:rPr lang="en-US" sz="72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Branding</a:t>
            </a:r>
          </a:p>
        </p:txBody>
      </p:sp>
      <p:pic>
        <p:nvPicPr>
          <p:cNvPr id="65" name="Picture 64">
            <a:extLst>
              <a:ext uri="{FF2B5EF4-FFF2-40B4-BE49-F238E27FC236}">
                <a16:creationId xmlns:a16="http://schemas.microsoft.com/office/drawing/2014/main" id="{9AC015B0-947A-477E-803C-9C4C9B0CEEE8}"/>
              </a:ext>
            </a:extLst>
          </p:cNvPr>
          <p:cNvPicPr>
            <a:picLocks noChangeAspect="1"/>
          </p:cNvPicPr>
          <p:nvPr/>
        </p:nvPicPr>
        <p:blipFill>
          <a:blip r:embed="rId6"/>
          <a:stretch>
            <a:fillRect/>
          </a:stretch>
        </p:blipFill>
        <p:spPr>
          <a:xfrm>
            <a:off x="813131" y="-1828800"/>
            <a:ext cx="4394199" cy="3505200"/>
          </a:xfrm>
          <a:custGeom>
            <a:avLst/>
            <a:gdLst>
              <a:gd name="connsiteX0" fmla="*/ 64 w 2865782"/>
              <a:gd name="connsiteY0" fmla="*/ 0 h 2286000"/>
              <a:gd name="connsiteX1" fmla="*/ 2865847 w 2865782"/>
              <a:gd name="connsiteY1" fmla="*/ 0 h 2286000"/>
              <a:gd name="connsiteX2" fmla="*/ 2865847 w 2865782"/>
              <a:gd name="connsiteY2" fmla="*/ 2286000 h 2286000"/>
              <a:gd name="connsiteX3" fmla="*/ 64 w 28657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865782" h="2286000">
                <a:moveTo>
                  <a:pt x="64" y="0"/>
                </a:moveTo>
                <a:lnTo>
                  <a:pt x="2865847" y="0"/>
                </a:lnTo>
                <a:lnTo>
                  <a:pt x="2865847" y="2286000"/>
                </a:lnTo>
                <a:lnTo>
                  <a:pt x="64" y="2286000"/>
                </a:lnTo>
                <a:close/>
              </a:path>
            </a:pathLst>
          </a:custGeom>
        </p:spPr>
      </p:pic>
      <p:pic>
        <p:nvPicPr>
          <p:cNvPr id="66" name="Picture 65">
            <a:extLst>
              <a:ext uri="{FF2B5EF4-FFF2-40B4-BE49-F238E27FC236}">
                <a16:creationId xmlns:a16="http://schemas.microsoft.com/office/drawing/2014/main" id="{D0136F89-D316-4F9B-8C49-46CF6F5A3A6C}"/>
              </a:ext>
            </a:extLst>
          </p:cNvPr>
          <p:cNvPicPr>
            <a:picLocks noChangeAspect="1"/>
          </p:cNvPicPr>
          <p:nvPr/>
        </p:nvPicPr>
        <p:blipFill>
          <a:blip r:embed="rId7"/>
          <a:stretch>
            <a:fillRect/>
          </a:stretch>
        </p:blipFill>
        <p:spPr>
          <a:xfrm>
            <a:off x="2329157" y="4517202"/>
            <a:ext cx="2638378" cy="3944883"/>
          </a:xfrm>
          <a:custGeom>
            <a:avLst/>
            <a:gdLst>
              <a:gd name="connsiteX0" fmla="*/ 448 w 2638378"/>
              <a:gd name="connsiteY0" fmla="*/ 0 h 3944883"/>
              <a:gd name="connsiteX1" fmla="*/ 2638827 w 2638378"/>
              <a:gd name="connsiteY1" fmla="*/ 0 h 3944883"/>
              <a:gd name="connsiteX2" fmla="*/ 2638827 w 2638378"/>
              <a:gd name="connsiteY2" fmla="*/ 3944883 h 3944883"/>
              <a:gd name="connsiteX3" fmla="*/ 448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48" y="0"/>
                </a:moveTo>
                <a:lnTo>
                  <a:pt x="2638827" y="0"/>
                </a:lnTo>
                <a:lnTo>
                  <a:pt x="2638827" y="3944883"/>
                </a:lnTo>
                <a:lnTo>
                  <a:pt x="448" y="3944883"/>
                </a:lnTo>
                <a:close/>
              </a:path>
            </a:pathLst>
          </a:custGeom>
        </p:spPr>
      </p:pic>
      <p:pic>
        <p:nvPicPr>
          <p:cNvPr id="67" name="Picture 66">
            <a:extLst>
              <a:ext uri="{FF2B5EF4-FFF2-40B4-BE49-F238E27FC236}">
                <a16:creationId xmlns:a16="http://schemas.microsoft.com/office/drawing/2014/main" id="{FDA908C2-E73A-4A5E-9F88-E1C90ACACFB0}"/>
              </a:ext>
            </a:extLst>
          </p:cNvPr>
          <p:cNvPicPr>
            <a:picLocks noChangeAspect="1"/>
          </p:cNvPicPr>
          <p:nvPr/>
        </p:nvPicPr>
        <p:blipFill>
          <a:blip r:embed="rId7"/>
          <a:stretch>
            <a:fillRect/>
          </a:stretch>
        </p:blipFill>
        <p:spPr>
          <a:xfrm flipV="1">
            <a:off x="10742549" y="-1972442"/>
            <a:ext cx="2638378" cy="3944883"/>
          </a:xfrm>
          <a:custGeom>
            <a:avLst/>
            <a:gdLst>
              <a:gd name="connsiteX0" fmla="*/ 448 w 2638378"/>
              <a:gd name="connsiteY0" fmla="*/ 0 h 3944883"/>
              <a:gd name="connsiteX1" fmla="*/ 2638827 w 2638378"/>
              <a:gd name="connsiteY1" fmla="*/ 0 h 3944883"/>
              <a:gd name="connsiteX2" fmla="*/ 2638827 w 2638378"/>
              <a:gd name="connsiteY2" fmla="*/ 3944883 h 3944883"/>
              <a:gd name="connsiteX3" fmla="*/ 448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48" y="0"/>
                </a:moveTo>
                <a:lnTo>
                  <a:pt x="2638827" y="0"/>
                </a:lnTo>
                <a:lnTo>
                  <a:pt x="2638827" y="3944883"/>
                </a:lnTo>
                <a:lnTo>
                  <a:pt x="448" y="3944883"/>
                </a:lnTo>
                <a:close/>
              </a:path>
            </a:pathLst>
          </a:custGeom>
        </p:spPr>
      </p:pic>
      <p:sp>
        <p:nvSpPr>
          <p:cNvPr id="68" name="TextBox 67">
            <a:extLst>
              <a:ext uri="{FF2B5EF4-FFF2-40B4-BE49-F238E27FC236}">
                <a16:creationId xmlns:a16="http://schemas.microsoft.com/office/drawing/2014/main" id="{D8C03C7F-455D-48F8-8E50-8A36136ACBD0}"/>
              </a:ext>
            </a:extLst>
          </p:cNvPr>
          <p:cNvSpPr txBox="1"/>
          <p:nvPr/>
        </p:nvSpPr>
        <p:spPr>
          <a:xfrm>
            <a:off x="4554473" y="4945516"/>
            <a:ext cx="3857861" cy="369332"/>
          </a:xfrm>
          <a:prstGeom prst="rect">
            <a:avLst/>
          </a:prstGeom>
          <a:noFill/>
        </p:spPr>
        <p:txBody>
          <a:bodyPr wrap="square" rtlCol="0">
            <a:spAutoFit/>
          </a:bodyPr>
          <a:lstStyle/>
          <a:p>
            <a:r>
              <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By PowerPointHub.com</a:t>
            </a:r>
            <a:endParaRPr lang="en-US"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1501138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phic 53">
            <a:extLst>
              <a:ext uri="{FF2B5EF4-FFF2-40B4-BE49-F238E27FC236}">
                <a16:creationId xmlns:a16="http://schemas.microsoft.com/office/drawing/2014/main" id="{C62C2E04-BCF7-455D-98B3-B05088E85D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2405" y="2962923"/>
            <a:ext cx="2519588" cy="3895077"/>
          </a:xfrm>
          <a:prstGeom prst="rect">
            <a:avLst/>
          </a:prstGeom>
        </p:spPr>
      </p:pic>
      <p:sp>
        <p:nvSpPr>
          <p:cNvPr id="11" name="Freeform: Shape 10">
            <a:extLst>
              <a:ext uri="{FF2B5EF4-FFF2-40B4-BE49-F238E27FC236}">
                <a16:creationId xmlns:a16="http://schemas.microsoft.com/office/drawing/2014/main" id="{D89B5B7E-0D6D-4CA6-993E-D3AC592C9FBC}"/>
              </a:ext>
            </a:extLst>
          </p:cNvPr>
          <p:cNvSpPr/>
          <p:nvPr/>
        </p:nvSpPr>
        <p:spPr>
          <a:xfrm>
            <a:off x="7682738" y="0"/>
            <a:ext cx="3674236" cy="3358261"/>
          </a:xfrm>
          <a:custGeom>
            <a:avLst/>
            <a:gdLst>
              <a:gd name="connsiteX0" fmla="*/ 0 w 3674236"/>
              <a:gd name="connsiteY0" fmla="*/ 0 h 3358261"/>
              <a:gd name="connsiteX1" fmla="*/ 3674237 w 3674236"/>
              <a:gd name="connsiteY1" fmla="*/ 0 h 3358261"/>
              <a:gd name="connsiteX2" fmla="*/ 3674237 w 3674236"/>
              <a:gd name="connsiteY2" fmla="*/ 3358261 h 3358261"/>
              <a:gd name="connsiteX3" fmla="*/ 0 w 3674236"/>
              <a:gd name="connsiteY3" fmla="*/ 3358261 h 3358261"/>
            </a:gdLst>
            <a:ahLst/>
            <a:cxnLst>
              <a:cxn ang="0">
                <a:pos x="connsiteX0" y="connsiteY0"/>
              </a:cxn>
              <a:cxn ang="0">
                <a:pos x="connsiteX1" y="connsiteY1"/>
              </a:cxn>
              <a:cxn ang="0">
                <a:pos x="connsiteX2" y="connsiteY2"/>
              </a:cxn>
              <a:cxn ang="0">
                <a:pos x="connsiteX3" y="connsiteY3"/>
              </a:cxn>
            </a:cxnLst>
            <a:rect l="l" t="t" r="r" b="b"/>
            <a:pathLst>
              <a:path w="3674236" h="3358261">
                <a:moveTo>
                  <a:pt x="0" y="0"/>
                </a:moveTo>
                <a:lnTo>
                  <a:pt x="3674237" y="0"/>
                </a:lnTo>
                <a:lnTo>
                  <a:pt x="3674237" y="3358261"/>
                </a:lnTo>
                <a:lnTo>
                  <a:pt x="0" y="3358261"/>
                </a:lnTo>
                <a:close/>
              </a:path>
            </a:pathLst>
          </a:custGeom>
          <a:ln w="12693" cap="flat">
            <a:noFill/>
            <a:prstDash val="solid"/>
            <a:miter/>
          </a:ln>
        </p:spPr>
        <p:txBody>
          <a:bodyPr rtlCol="0" anchor="ctr"/>
          <a:lstStyle/>
          <a:p>
            <a:endParaRPr lang="en-US"/>
          </a:p>
        </p:txBody>
      </p:sp>
      <p:grpSp>
        <p:nvGrpSpPr>
          <p:cNvPr id="16" name="Graphic 2">
            <a:extLst>
              <a:ext uri="{FF2B5EF4-FFF2-40B4-BE49-F238E27FC236}">
                <a16:creationId xmlns:a16="http://schemas.microsoft.com/office/drawing/2014/main" id="{DE4B26F7-C17F-4D2E-B535-4442F11D03ED}"/>
              </a:ext>
            </a:extLst>
          </p:cNvPr>
          <p:cNvGrpSpPr/>
          <p:nvPr/>
        </p:nvGrpSpPr>
        <p:grpSpPr>
          <a:xfrm>
            <a:off x="0" y="0"/>
            <a:ext cx="5636482" cy="3922776"/>
            <a:chOff x="0" y="0"/>
            <a:chExt cx="5636482" cy="3922776"/>
          </a:xfrm>
        </p:grpSpPr>
        <p:grpSp>
          <p:nvGrpSpPr>
            <p:cNvPr id="17" name="Graphic 2">
              <a:extLst>
                <a:ext uri="{FF2B5EF4-FFF2-40B4-BE49-F238E27FC236}">
                  <a16:creationId xmlns:a16="http://schemas.microsoft.com/office/drawing/2014/main" id="{DE4B26F7-C17F-4D2E-B535-4442F11D03ED}"/>
                </a:ext>
              </a:extLst>
            </p:cNvPr>
            <p:cNvGrpSpPr/>
            <p:nvPr/>
          </p:nvGrpSpPr>
          <p:grpSpPr>
            <a:xfrm>
              <a:off x="0" y="0"/>
              <a:ext cx="5190712" cy="2886836"/>
              <a:chOff x="0" y="0"/>
              <a:chExt cx="5190712" cy="2886836"/>
            </a:xfrm>
          </p:grpSpPr>
          <p:sp>
            <p:nvSpPr>
              <p:cNvPr id="18" name="Freeform: Shape 17">
                <a:extLst>
                  <a:ext uri="{FF2B5EF4-FFF2-40B4-BE49-F238E27FC236}">
                    <a16:creationId xmlns:a16="http://schemas.microsoft.com/office/drawing/2014/main" id="{89973AEC-CCE0-4AF6-B0B9-5DE03E21E983}"/>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D5B19C6-3DE8-4F7B-A08D-65FF96DAE350}"/>
                  </a:ext>
                </a:extLst>
              </p:cNvPr>
              <p:cNvSpPr/>
              <p:nvPr/>
            </p:nvSpPr>
            <p:spPr>
              <a:xfrm>
                <a:off x="5153945" y="284873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DE4B26F7-C17F-4D2E-B535-4442F11D03ED}"/>
                </a:ext>
              </a:extLst>
            </p:cNvPr>
            <p:cNvGrpSpPr/>
            <p:nvPr/>
          </p:nvGrpSpPr>
          <p:grpSpPr>
            <a:xfrm>
              <a:off x="0" y="0"/>
              <a:ext cx="5357844" cy="3143123"/>
              <a:chOff x="0" y="0"/>
              <a:chExt cx="5357844" cy="3143123"/>
            </a:xfrm>
          </p:grpSpPr>
          <p:sp>
            <p:nvSpPr>
              <p:cNvPr id="21" name="Freeform: Shape 20">
                <a:extLst>
                  <a:ext uri="{FF2B5EF4-FFF2-40B4-BE49-F238E27FC236}">
                    <a16:creationId xmlns:a16="http://schemas.microsoft.com/office/drawing/2014/main" id="{3B2F7009-A484-4CDA-9FD5-6EDCA5D299BC}"/>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028E747-5A2A-4C75-8E36-3C93B3E225B4}"/>
                  </a:ext>
                </a:extLst>
              </p:cNvPr>
              <p:cNvSpPr/>
              <p:nvPr/>
            </p:nvSpPr>
            <p:spPr>
              <a:xfrm>
                <a:off x="5321077" y="310502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DE4B26F7-C17F-4D2E-B535-4442F11D03ED}"/>
                </a:ext>
              </a:extLst>
            </p:cNvPr>
            <p:cNvGrpSpPr/>
            <p:nvPr/>
          </p:nvGrpSpPr>
          <p:grpSpPr>
            <a:xfrm>
              <a:off x="0" y="0"/>
              <a:ext cx="4990179" cy="3187700"/>
              <a:chOff x="0" y="0"/>
              <a:chExt cx="4990179" cy="3187700"/>
            </a:xfrm>
          </p:grpSpPr>
          <p:sp>
            <p:nvSpPr>
              <p:cNvPr id="24" name="Freeform: Shape 23">
                <a:extLst>
                  <a:ext uri="{FF2B5EF4-FFF2-40B4-BE49-F238E27FC236}">
                    <a16:creationId xmlns:a16="http://schemas.microsoft.com/office/drawing/2014/main" id="{59D77DD2-F883-4892-9306-757D62595C0C}"/>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B2170E0-5974-435E-A1F2-29CD8FCC67E7}"/>
                  </a:ext>
                </a:extLst>
              </p:cNvPr>
              <p:cNvSpPr/>
              <p:nvPr/>
            </p:nvSpPr>
            <p:spPr>
              <a:xfrm>
                <a:off x="4953365" y="314960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DE4B26F7-C17F-4D2E-B535-4442F11D03ED}"/>
                </a:ext>
              </a:extLst>
            </p:cNvPr>
            <p:cNvGrpSpPr/>
            <p:nvPr/>
          </p:nvGrpSpPr>
          <p:grpSpPr>
            <a:xfrm>
              <a:off x="0" y="0"/>
              <a:ext cx="5435822" cy="2675127"/>
              <a:chOff x="0" y="0"/>
              <a:chExt cx="5435822" cy="2675127"/>
            </a:xfrm>
          </p:grpSpPr>
          <p:sp>
            <p:nvSpPr>
              <p:cNvPr id="27" name="Freeform: Shape 26">
                <a:extLst>
                  <a:ext uri="{FF2B5EF4-FFF2-40B4-BE49-F238E27FC236}">
                    <a16:creationId xmlns:a16="http://schemas.microsoft.com/office/drawing/2014/main" id="{7CEC8F53-B2C4-49F9-8898-B9BEE2767754}"/>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77F8E87-BB44-45C7-B66E-BAB14D9E8EF5}"/>
                  </a:ext>
                </a:extLst>
              </p:cNvPr>
              <p:cNvSpPr/>
              <p:nvPr/>
            </p:nvSpPr>
            <p:spPr>
              <a:xfrm>
                <a:off x="5399055" y="263702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DE4B26F7-C17F-4D2E-B535-4442F11D03ED}"/>
                </a:ext>
              </a:extLst>
            </p:cNvPr>
            <p:cNvGrpSpPr/>
            <p:nvPr/>
          </p:nvGrpSpPr>
          <p:grpSpPr>
            <a:xfrm>
              <a:off x="0" y="0"/>
              <a:ext cx="5279866" cy="3622294"/>
              <a:chOff x="0" y="0"/>
              <a:chExt cx="5279866" cy="3622294"/>
            </a:xfrm>
          </p:grpSpPr>
          <p:sp>
            <p:nvSpPr>
              <p:cNvPr id="30" name="Freeform: Shape 29">
                <a:extLst>
                  <a:ext uri="{FF2B5EF4-FFF2-40B4-BE49-F238E27FC236}">
                    <a16:creationId xmlns:a16="http://schemas.microsoft.com/office/drawing/2014/main" id="{054E9961-43A9-4341-B6C1-D34BA9B4FCA9}"/>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01B920D-28CD-4224-BE65-9FD53A4E187A}"/>
                  </a:ext>
                </a:extLst>
              </p:cNvPr>
              <p:cNvSpPr/>
              <p:nvPr/>
            </p:nvSpPr>
            <p:spPr>
              <a:xfrm>
                <a:off x="5243099" y="358419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DE4B26F7-C17F-4D2E-B535-4442F11D03ED}"/>
                </a:ext>
              </a:extLst>
            </p:cNvPr>
            <p:cNvGrpSpPr/>
            <p:nvPr/>
          </p:nvGrpSpPr>
          <p:grpSpPr>
            <a:xfrm>
              <a:off x="0" y="0"/>
              <a:ext cx="4845272" cy="3600069"/>
              <a:chOff x="0" y="0"/>
              <a:chExt cx="4845272" cy="3600069"/>
            </a:xfrm>
          </p:grpSpPr>
          <p:sp>
            <p:nvSpPr>
              <p:cNvPr id="33" name="Freeform: Shape 32">
                <a:extLst>
                  <a:ext uri="{FF2B5EF4-FFF2-40B4-BE49-F238E27FC236}">
                    <a16:creationId xmlns:a16="http://schemas.microsoft.com/office/drawing/2014/main" id="{6E75F5EE-1792-4070-95E5-93EB1203043C}"/>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692E431-C583-4636-973B-120A2E36631B}"/>
                  </a:ext>
                </a:extLst>
              </p:cNvPr>
              <p:cNvSpPr/>
              <p:nvPr/>
            </p:nvSpPr>
            <p:spPr>
              <a:xfrm>
                <a:off x="4808505" y="3561969"/>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DE4B26F7-C17F-4D2E-B535-4442F11D03ED}"/>
                </a:ext>
              </a:extLst>
            </p:cNvPr>
            <p:cNvGrpSpPr/>
            <p:nvPr/>
          </p:nvGrpSpPr>
          <p:grpSpPr>
            <a:xfrm>
              <a:off x="0" y="0"/>
              <a:ext cx="5157311" cy="3366008"/>
              <a:chOff x="0" y="0"/>
              <a:chExt cx="5157311" cy="3366008"/>
            </a:xfrm>
          </p:grpSpPr>
          <p:sp>
            <p:nvSpPr>
              <p:cNvPr id="36" name="Freeform: Shape 35">
                <a:extLst>
                  <a:ext uri="{FF2B5EF4-FFF2-40B4-BE49-F238E27FC236}">
                    <a16:creationId xmlns:a16="http://schemas.microsoft.com/office/drawing/2014/main" id="{F976F620-9611-4776-BD70-5C00EA1849FD}"/>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C22EE39-FD1F-47B4-96B5-FDC3969E0D80}"/>
                  </a:ext>
                </a:extLst>
              </p:cNvPr>
              <p:cNvSpPr/>
              <p:nvPr/>
            </p:nvSpPr>
            <p:spPr>
              <a:xfrm>
                <a:off x="5120497" y="3327908"/>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DE4B26F7-C17F-4D2E-B535-4442F11D03ED}"/>
                </a:ext>
              </a:extLst>
            </p:cNvPr>
            <p:cNvGrpSpPr/>
            <p:nvPr/>
          </p:nvGrpSpPr>
          <p:grpSpPr>
            <a:xfrm>
              <a:off x="0" y="0"/>
              <a:ext cx="4912201" cy="2786633"/>
              <a:chOff x="0" y="0"/>
              <a:chExt cx="4912201" cy="2786633"/>
            </a:xfrm>
          </p:grpSpPr>
          <p:sp>
            <p:nvSpPr>
              <p:cNvPr id="39" name="Freeform: Shape 38">
                <a:extLst>
                  <a:ext uri="{FF2B5EF4-FFF2-40B4-BE49-F238E27FC236}">
                    <a16:creationId xmlns:a16="http://schemas.microsoft.com/office/drawing/2014/main" id="{7D801786-5615-4963-831B-FC25A090CB37}"/>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DF2B98A-86A8-43C5-AE31-C042147AB08F}"/>
                  </a:ext>
                </a:extLst>
              </p:cNvPr>
              <p:cNvSpPr/>
              <p:nvPr/>
            </p:nvSpPr>
            <p:spPr>
              <a:xfrm>
                <a:off x="4875339" y="2748533"/>
                <a:ext cx="36861" cy="38100"/>
              </a:xfrm>
              <a:custGeom>
                <a:avLst/>
                <a:gdLst>
                  <a:gd name="connsiteX0" fmla="*/ 18479 w 36861"/>
                  <a:gd name="connsiteY0" fmla="*/ 38100 h 38100"/>
                  <a:gd name="connsiteX1" fmla="*/ 18479 w 36861"/>
                  <a:gd name="connsiteY1" fmla="*/ 0 h 38100"/>
                  <a:gd name="connsiteX2" fmla="*/ 18479 w 36861"/>
                  <a:gd name="connsiteY2" fmla="*/ 38100 h 38100"/>
                  <a:gd name="connsiteX3" fmla="*/ 18479 w 36861"/>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61" h="38100">
                    <a:moveTo>
                      <a:pt x="18479" y="38100"/>
                    </a:moveTo>
                    <a:cubicBezTo>
                      <a:pt x="42989" y="38100"/>
                      <a:pt x="42989" y="0"/>
                      <a:pt x="18479" y="0"/>
                    </a:cubicBezTo>
                    <a:cubicBezTo>
                      <a:pt x="-6160" y="0"/>
                      <a:pt x="-6160" y="38100"/>
                      <a:pt x="18479" y="38100"/>
                    </a:cubicBezTo>
                    <a:lnTo>
                      <a:pt x="18479" y="38100"/>
                    </a:lnTo>
                    <a:close/>
                  </a:path>
                </a:pathLst>
              </a:custGeom>
              <a:solidFill>
                <a:srgbClr val="000000"/>
              </a:solidFill>
              <a:ln w="12693"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DE4B26F7-C17F-4D2E-B535-4442F11D03ED}"/>
                </a:ext>
              </a:extLst>
            </p:cNvPr>
            <p:cNvGrpSpPr/>
            <p:nvPr/>
          </p:nvGrpSpPr>
          <p:grpSpPr>
            <a:xfrm>
              <a:off x="0" y="0"/>
              <a:ext cx="5636482" cy="3187700"/>
              <a:chOff x="0" y="0"/>
              <a:chExt cx="5636482" cy="3187700"/>
            </a:xfrm>
          </p:grpSpPr>
          <p:sp>
            <p:nvSpPr>
              <p:cNvPr id="42" name="Freeform: Shape 41">
                <a:extLst>
                  <a:ext uri="{FF2B5EF4-FFF2-40B4-BE49-F238E27FC236}">
                    <a16:creationId xmlns:a16="http://schemas.microsoft.com/office/drawing/2014/main" id="{03442FF3-4A8A-4A64-8F50-A79432B228CD}"/>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E95C373-64AB-4BEB-89EA-BA3A70A3CF72}"/>
                  </a:ext>
                </a:extLst>
              </p:cNvPr>
              <p:cNvSpPr/>
              <p:nvPr/>
            </p:nvSpPr>
            <p:spPr>
              <a:xfrm>
                <a:off x="5599668" y="314960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DE4B26F7-C17F-4D2E-B535-4442F11D03ED}"/>
                </a:ext>
              </a:extLst>
            </p:cNvPr>
            <p:cNvGrpSpPr/>
            <p:nvPr/>
          </p:nvGrpSpPr>
          <p:grpSpPr>
            <a:xfrm>
              <a:off x="0" y="0"/>
              <a:ext cx="4662138" cy="3225292"/>
              <a:chOff x="0" y="0"/>
              <a:chExt cx="4662138" cy="3225292"/>
            </a:xfrm>
          </p:grpSpPr>
          <p:sp>
            <p:nvSpPr>
              <p:cNvPr id="45" name="Freeform: Shape 44">
                <a:extLst>
                  <a:ext uri="{FF2B5EF4-FFF2-40B4-BE49-F238E27FC236}">
                    <a16:creationId xmlns:a16="http://schemas.microsoft.com/office/drawing/2014/main" id="{C0D6CDBD-4162-4263-9542-4581E65CB0E9}"/>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E1DFFC7-E386-4BF5-8E7B-023211F648F5}"/>
                  </a:ext>
                </a:extLst>
              </p:cNvPr>
              <p:cNvSpPr/>
              <p:nvPr/>
            </p:nvSpPr>
            <p:spPr>
              <a:xfrm>
                <a:off x="4625324" y="3187192"/>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DE4B26F7-C17F-4D2E-B535-4442F11D03ED}"/>
                </a:ext>
              </a:extLst>
            </p:cNvPr>
            <p:cNvGrpSpPr/>
            <p:nvPr/>
          </p:nvGrpSpPr>
          <p:grpSpPr>
            <a:xfrm>
              <a:off x="0" y="0"/>
              <a:ext cx="5150707" cy="2410841"/>
              <a:chOff x="0" y="0"/>
              <a:chExt cx="5150707" cy="2410841"/>
            </a:xfrm>
          </p:grpSpPr>
          <p:sp>
            <p:nvSpPr>
              <p:cNvPr id="48" name="Freeform: Shape 47">
                <a:extLst>
                  <a:ext uri="{FF2B5EF4-FFF2-40B4-BE49-F238E27FC236}">
                    <a16:creationId xmlns:a16="http://schemas.microsoft.com/office/drawing/2014/main" id="{8EDE3B81-D457-44C9-9943-27A49162D0EF}"/>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12415F8-5715-4B79-89A6-7ED56AF367B2}"/>
                  </a:ext>
                </a:extLst>
              </p:cNvPr>
              <p:cNvSpPr/>
              <p:nvPr/>
            </p:nvSpPr>
            <p:spPr>
              <a:xfrm>
                <a:off x="5113940" y="237274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DE4B26F7-C17F-4D2E-B535-4442F11D03ED}"/>
                </a:ext>
              </a:extLst>
            </p:cNvPr>
            <p:cNvGrpSpPr/>
            <p:nvPr/>
          </p:nvGrpSpPr>
          <p:grpSpPr>
            <a:xfrm>
              <a:off x="0" y="0"/>
              <a:ext cx="4940903" cy="3922776"/>
              <a:chOff x="0" y="0"/>
              <a:chExt cx="4940903" cy="3922776"/>
            </a:xfrm>
          </p:grpSpPr>
          <p:sp>
            <p:nvSpPr>
              <p:cNvPr id="51" name="Freeform: Shape 50">
                <a:extLst>
                  <a:ext uri="{FF2B5EF4-FFF2-40B4-BE49-F238E27FC236}">
                    <a16:creationId xmlns:a16="http://schemas.microsoft.com/office/drawing/2014/main" id="{76A9B02A-F63C-41B1-9BFA-6D218CD6A925}"/>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4518EE6-59BF-4CA1-8AB8-F078BB533B21}"/>
                  </a:ext>
                </a:extLst>
              </p:cNvPr>
              <p:cNvSpPr/>
              <p:nvPr/>
            </p:nvSpPr>
            <p:spPr>
              <a:xfrm>
                <a:off x="4904089" y="388467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pic>
        <p:nvPicPr>
          <p:cNvPr id="56" name="Graphic 55">
            <a:extLst>
              <a:ext uri="{FF2B5EF4-FFF2-40B4-BE49-F238E27FC236}">
                <a16:creationId xmlns:a16="http://schemas.microsoft.com/office/drawing/2014/main" id="{F0BF77BE-BD5C-4828-A2CD-F3396E1E6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08132" y="2281518"/>
            <a:ext cx="1710827" cy="1588625"/>
          </a:xfrm>
          <a:prstGeom prst="rect">
            <a:avLst/>
          </a:prstGeom>
        </p:spPr>
      </p:pic>
      <p:sp>
        <p:nvSpPr>
          <p:cNvPr id="55" name="TextBox 54">
            <a:extLst>
              <a:ext uri="{FF2B5EF4-FFF2-40B4-BE49-F238E27FC236}">
                <a16:creationId xmlns:a16="http://schemas.microsoft.com/office/drawing/2014/main" id="{051EDF12-F14B-44EC-A8E6-D5C2F762C727}"/>
              </a:ext>
            </a:extLst>
          </p:cNvPr>
          <p:cNvSpPr txBox="1"/>
          <p:nvPr/>
        </p:nvSpPr>
        <p:spPr>
          <a:xfrm>
            <a:off x="6670833" y="1614452"/>
            <a:ext cx="2532855" cy="2308324"/>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5" name="Freeform: Shape 14">
            <a:extLst>
              <a:ext uri="{FF2B5EF4-FFF2-40B4-BE49-F238E27FC236}">
                <a16:creationId xmlns:a16="http://schemas.microsoft.com/office/drawing/2014/main" id="{CBEE350A-C79C-41EA-8C02-005D6E039523}"/>
              </a:ext>
            </a:extLst>
          </p:cNvPr>
          <p:cNvSpPr/>
          <p:nvPr/>
        </p:nvSpPr>
        <p:spPr>
          <a:xfrm>
            <a:off x="8907311" y="2428312"/>
            <a:ext cx="186944" cy="186944"/>
          </a:xfrm>
          <a:custGeom>
            <a:avLst/>
            <a:gdLst>
              <a:gd name="connsiteX0" fmla="*/ 186944 w 186944"/>
              <a:gd name="connsiteY0" fmla="*/ 93472 h 186944"/>
              <a:gd name="connsiteX1" fmla="*/ 93473 w 186944"/>
              <a:gd name="connsiteY1" fmla="*/ 186944 h 186944"/>
              <a:gd name="connsiteX2" fmla="*/ 1 w 186944"/>
              <a:gd name="connsiteY2" fmla="*/ 93472 h 186944"/>
              <a:gd name="connsiteX3" fmla="*/ 93473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6" y="186944"/>
                  <a:pt x="93473" y="186944"/>
                </a:cubicBezTo>
                <a:cubicBezTo>
                  <a:pt x="41849" y="186944"/>
                  <a:pt x="1" y="145095"/>
                  <a:pt x="1" y="93472"/>
                </a:cubicBezTo>
                <a:cubicBezTo>
                  <a:pt x="1" y="41849"/>
                  <a:pt x="41849" y="0"/>
                  <a:pt x="93473" y="0"/>
                </a:cubicBezTo>
                <a:cubicBezTo>
                  <a:pt x="145096" y="0"/>
                  <a:pt x="186944" y="41849"/>
                  <a:pt x="186944" y="93472"/>
                </a:cubicBezTo>
                <a:close/>
              </a:path>
            </a:pathLst>
          </a:custGeom>
          <a:solidFill>
            <a:srgbClr val="000000"/>
          </a:solidFill>
          <a:ln w="12693" cap="flat">
            <a:noFill/>
            <a:prstDash val="solid"/>
            <a:miter/>
          </a:ln>
        </p:spPr>
        <p:txBody>
          <a:bodyPr rtlCol="0" anchor="ctr"/>
          <a:lstStyle/>
          <a:p>
            <a:endParaRPr lang="en-US"/>
          </a:p>
        </p:txBody>
      </p:sp>
      <p:pic>
        <p:nvPicPr>
          <p:cNvPr id="7170" name="Picture 2" descr="Person Holding White Ceramic Mug With Coffee">
            <a:extLst>
              <a:ext uri="{FF2B5EF4-FFF2-40B4-BE49-F238E27FC236}">
                <a16:creationId xmlns:a16="http://schemas.microsoft.com/office/drawing/2014/main" id="{27087CDE-F658-4B44-ABF0-DE0613389E9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1463" y="12700"/>
            <a:ext cx="2806938" cy="420165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BE633152-2880-45B7-B3DA-76C4E8597829}"/>
              </a:ext>
            </a:extLst>
          </p:cNvPr>
          <p:cNvSpPr txBox="1"/>
          <p:nvPr/>
        </p:nvSpPr>
        <p:spPr>
          <a:xfrm>
            <a:off x="7901394" y="4547507"/>
            <a:ext cx="3769496" cy="1600438"/>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a:t>
            </a:r>
            <a:endParaRPr lang="en-US" sz="1400" dirty="0"/>
          </a:p>
        </p:txBody>
      </p:sp>
      <p:sp>
        <p:nvSpPr>
          <p:cNvPr id="57" name="TextBox 56">
            <a:extLst>
              <a:ext uri="{FF2B5EF4-FFF2-40B4-BE49-F238E27FC236}">
                <a16:creationId xmlns:a16="http://schemas.microsoft.com/office/drawing/2014/main" id="{38C41BD1-C13D-47B4-90B0-545C4D6FB52A}"/>
              </a:ext>
            </a:extLst>
          </p:cNvPr>
          <p:cNvSpPr txBox="1"/>
          <p:nvPr/>
        </p:nvSpPr>
        <p:spPr>
          <a:xfrm>
            <a:off x="911464" y="4547507"/>
            <a:ext cx="2806938" cy="1169551"/>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a:t>
            </a:r>
            <a:endParaRPr lang="en-US" sz="1400" dirty="0"/>
          </a:p>
        </p:txBody>
      </p:sp>
    </p:spTree>
    <p:extLst>
      <p:ext uri="{BB962C8B-B14F-4D97-AF65-F5344CB8AC3E}">
        <p14:creationId xmlns:p14="http://schemas.microsoft.com/office/powerpoint/2010/main" val="1816462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CB05A0D-E20B-4053-B7E5-FEA6A942FD17}"/>
              </a:ext>
            </a:extLst>
          </p:cNvPr>
          <p:cNvSpPr/>
          <p:nvPr/>
        </p:nvSpPr>
        <p:spPr>
          <a:xfrm>
            <a:off x="33071" y="7176"/>
            <a:ext cx="12163178" cy="6849636"/>
          </a:xfrm>
          <a:custGeom>
            <a:avLst/>
            <a:gdLst>
              <a:gd name="connsiteX0" fmla="*/ 0 w 12163178"/>
              <a:gd name="connsiteY0" fmla="*/ 0 h 6849636"/>
              <a:gd name="connsiteX1" fmla="*/ 12163179 w 12163178"/>
              <a:gd name="connsiteY1" fmla="*/ 0 h 6849636"/>
              <a:gd name="connsiteX2" fmla="*/ 12163179 w 12163178"/>
              <a:gd name="connsiteY2" fmla="*/ 6849637 h 6849636"/>
              <a:gd name="connsiteX3" fmla="*/ 0 w 12163178"/>
              <a:gd name="connsiteY3" fmla="*/ 6849637 h 6849636"/>
            </a:gdLst>
            <a:ahLst/>
            <a:cxnLst>
              <a:cxn ang="0">
                <a:pos x="connsiteX0" y="connsiteY0"/>
              </a:cxn>
              <a:cxn ang="0">
                <a:pos x="connsiteX1" y="connsiteY1"/>
              </a:cxn>
              <a:cxn ang="0">
                <a:pos x="connsiteX2" y="connsiteY2"/>
              </a:cxn>
              <a:cxn ang="0">
                <a:pos x="connsiteX3" y="connsiteY3"/>
              </a:cxn>
            </a:cxnLst>
            <a:rect l="l" t="t" r="r" b="b"/>
            <a:pathLst>
              <a:path w="12163178" h="6849636">
                <a:moveTo>
                  <a:pt x="0" y="0"/>
                </a:moveTo>
                <a:lnTo>
                  <a:pt x="12163179" y="0"/>
                </a:lnTo>
                <a:lnTo>
                  <a:pt x="12163179" y="6849637"/>
                </a:lnTo>
                <a:lnTo>
                  <a:pt x="0" y="6849637"/>
                </a:lnTo>
                <a:close/>
              </a:path>
            </a:pathLst>
          </a:custGeom>
          <a:solidFill>
            <a:srgbClr val="FFFEF0"/>
          </a:solidFill>
          <a:ln w="1268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4E770F4-7047-4C74-8239-F87D5CA54E23}"/>
              </a:ext>
            </a:extLst>
          </p:cNvPr>
          <p:cNvSpPr/>
          <p:nvPr/>
        </p:nvSpPr>
        <p:spPr>
          <a:xfrm>
            <a:off x="9514997" y="2185614"/>
            <a:ext cx="1430559" cy="1066767"/>
          </a:xfrm>
          <a:custGeom>
            <a:avLst/>
            <a:gdLst>
              <a:gd name="connsiteX0" fmla="*/ 0 w 1430559"/>
              <a:gd name="connsiteY0" fmla="*/ 0 h 1066767"/>
              <a:gd name="connsiteX1" fmla="*/ 1430560 w 1430559"/>
              <a:gd name="connsiteY1" fmla="*/ 0 h 1066767"/>
              <a:gd name="connsiteX2" fmla="*/ 1430560 w 1430559"/>
              <a:gd name="connsiteY2" fmla="*/ 1066768 h 1066767"/>
              <a:gd name="connsiteX3" fmla="*/ 0 w 1430559"/>
              <a:gd name="connsiteY3" fmla="*/ 1066768 h 1066767"/>
            </a:gdLst>
            <a:ahLst/>
            <a:cxnLst>
              <a:cxn ang="0">
                <a:pos x="connsiteX0" y="connsiteY0"/>
              </a:cxn>
              <a:cxn ang="0">
                <a:pos x="connsiteX1" y="connsiteY1"/>
              </a:cxn>
              <a:cxn ang="0">
                <a:pos x="connsiteX2" y="connsiteY2"/>
              </a:cxn>
              <a:cxn ang="0">
                <a:pos x="connsiteX3" y="connsiteY3"/>
              </a:cxn>
            </a:cxnLst>
            <a:rect l="l" t="t" r="r" b="b"/>
            <a:pathLst>
              <a:path w="1430559" h="1066767">
                <a:moveTo>
                  <a:pt x="0" y="0"/>
                </a:moveTo>
                <a:lnTo>
                  <a:pt x="1430560" y="0"/>
                </a:lnTo>
                <a:lnTo>
                  <a:pt x="1430560" y="1066768"/>
                </a:lnTo>
                <a:lnTo>
                  <a:pt x="0" y="1066768"/>
                </a:lnTo>
                <a:close/>
              </a:path>
            </a:pathLst>
          </a:custGeom>
          <a:ln w="12682"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id="{871CD3DC-587B-472D-81C4-EDDE1A8C05B8}"/>
              </a:ext>
            </a:extLst>
          </p:cNvPr>
          <p:cNvGrpSpPr/>
          <p:nvPr/>
        </p:nvGrpSpPr>
        <p:grpSpPr>
          <a:xfrm>
            <a:off x="-1430468" y="-1961206"/>
            <a:ext cx="5923667" cy="9957342"/>
            <a:chOff x="-1430468" y="-1961206"/>
            <a:chExt cx="5923667" cy="9957342"/>
          </a:xfrm>
        </p:grpSpPr>
        <p:pic>
          <p:nvPicPr>
            <p:cNvPr id="8" name="Picture 7">
              <a:extLst>
                <a:ext uri="{FF2B5EF4-FFF2-40B4-BE49-F238E27FC236}">
                  <a16:creationId xmlns:a16="http://schemas.microsoft.com/office/drawing/2014/main" id="{7E5807AB-8189-42A3-A404-6A55D827026E}"/>
                </a:ext>
              </a:extLst>
            </p:cNvPr>
            <p:cNvPicPr>
              <a:picLocks noChangeAspect="1"/>
            </p:cNvPicPr>
            <p:nvPr/>
          </p:nvPicPr>
          <p:blipFill>
            <a:blip r:embed="rId2"/>
            <a:stretch>
              <a:fillRect/>
            </a:stretch>
          </p:blipFill>
          <p:spPr>
            <a:xfrm>
              <a:off x="-149332" y="-198058"/>
              <a:ext cx="2765223" cy="3932198"/>
            </a:xfrm>
            <a:custGeom>
              <a:avLst/>
              <a:gdLst>
                <a:gd name="connsiteX0" fmla="*/ 101 w 2765223"/>
                <a:gd name="connsiteY0" fmla="*/ 139 h 3932198"/>
                <a:gd name="connsiteX1" fmla="*/ 2765325 w 2765223"/>
                <a:gd name="connsiteY1" fmla="*/ 139 h 3932198"/>
                <a:gd name="connsiteX2" fmla="*/ 2765325 w 2765223"/>
                <a:gd name="connsiteY2" fmla="*/ 3932338 h 3932198"/>
                <a:gd name="connsiteX3" fmla="*/ 101 w 2765223"/>
                <a:gd name="connsiteY3" fmla="*/ 3932338 h 3932198"/>
              </a:gdLst>
              <a:ahLst/>
              <a:cxnLst>
                <a:cxn ang="0">
                  <a:pos x="connsiteX0" y="connsiteY0"/>
                </a:cxn>
                <a:cxn ang="0">
                  <a:pos x="connsiteX1" y="connsiteY1"/>
                </a:cxn>
                <a:cxn ang="0">
                  <a:pos x="connsiteX2" y="connsiteY2"/>
                </a:cxn>
                <a:cxn ang="0">
                  <a:pos x="connsiteX3" y="connsiteY3"/>
                </a:cxn>
              </a:cxnLst>
              <a:rect l="l" t="t" r="r" b="b"/>
              <a:pathLst>
                <a:path w="2765223" h="3932198">
                  <a:moveTo>
                    <a:pt x="101" y="139"/>
                  </a:moveTo>
                  <a:lnTo>
                    <a:pt x="2765325" y="139"/>
                  </a:lnTo>
                  <a:lnTo>
                    <a:pt x="2765325" y="3932338"/>
                  </a:lnTo>
                  <a:lnTo>
                    <a:pt x="101" y="3932338"/>
                  </a:lnTo>
                  <a:close/>
                </a:path>
              </a:pathLst>
            </a:custGeom>
          </p:spPr>
        </p:pic>
        <p:pic>
          <p:nvPicPr>
            <p:cNvPr id="9" name="Picture 8">
              <a:extLst>
                <a:ext uri="{FF2B5EF4-FFF2-40B4-BE49-F238E27FC236}">
                  <a16:creationId xmlns:a16="http://schemas.microsoft.com/office/drawing/2014/main" id="{3274E58A-2F4E-426C-A38F-41EE94B45A38}"/>
                </a:ext>
              </a:extLst>
            </p:cNvPr>
            <p:cNvPicPr>
              <a:picLocks noChangeAspect="1"/>
            </p:cNvPicPr>
            <p:nvPr/>
          </p:nvPicPr>
          <p:blipFill>
            <a:blip r:embed="rId3"/>
            <a:stretch>
              <a:fillRect/>
            </a:stretch>
          </p:blipFill>
          <p:spPr>
            <a:xfrm>
              <a:off x="-98594" y="3087229"/>
              <a:ext cx="2739854" cy="3944883"/>
            </a:xfrm>
            <a:custGeom>
              <a:avLst/>
              <a:gdLst>
                <a:gd name="connsiteX0" fmla="*/ 105 w 2739854"/>
                <a:gd name="connsiteY0" fmla="*/ 398 h 3944883"/>
                <a:gd name="connsiteX1" fmla="*/ 2739960 w 2739854"/>
                <a:gd name="connsiteY1" fmla="*/ 398 h 3944883"/>
                <a:gd name="connsiteX2" fmla="*/ 2739960 w 2739854"/>
                <a:gd name="connsiteY2" fmla="*/ 3945281 h 3944883"/>
                <a:gd name="connsiteX3" fmla="*/ 105 w 2739854"/>
                <a:gd name="connsiteY3" fmla="*/ 3945281 h 3944883"/>
              </a:gdLst>
              <a:ahLst/>
              <a:cxnLst>
                <a:cxn ang="0">
                  <a:pos x="connsiteX0" y="connsiteY0"/>
                </a:cxn>
                <a:cxn ang="0">
                  <a:pos x="connsiteX1" y="connsiteY1"/>
                </a:cxn>
                <a:cxn ang="0">
                  <a:pos x="connsiteX2" y="connsiteY2"/>
                </a:cxn>
                <a:cxn ang="0">
                  <a:pos x="connsiteX3" y="connsiteY3"/>
                </a:cxn>
              </a:cxnLst>
              <a:rect l="l" t="t" r="r" b="b"/>
              <a:pathLst>
                <a:path w="2739854" h="3944883">
                  <a:moveTo>
                    <a:pt x="105" y="398"/>
                  </a:moveTo>
                  <a:lnTo>
                    <a:pt x="2739960" y="398"/>
                  </a:lnTo>
                  <a:lnTo>
                    <a:pt x="2739960" y="3945281"/>
                  </a:lnTo>
                  <a:lnTo>
                    <a:pt x="105" y="3945281"/>
                  </a:lnTo>
                  <a:close/>
                </a:path>
              </a:pathLst>
            </a:custGeom>
          </p:spPr>
        </p:pic>
        <p:pic>
          <p:nvPicPr>
            <p:cNvPr id="10" name="Picture 9">
              <a:extLst>
                <a:ext uri="{FF2B5EF4-FFF2-40B4-BE49-F238E27FC236}">
                  <a16:creationId xmlns:a16="http://schemas.microsoft.com/office/drawing/2014/main" id="{32F92DAF-091C-416E-BF1A-313F0FECB1F9}"/>
                </a:ext>
              </a:extLst>
            </p:cNvPr>
            <p:cNvPicPr>
              <a:picLocks noChangeAspect="1"/>
            </p:cNvPicPr>
            <p:nvPr/>
          </p:nvPicPr>
          <p:blipFill>
            <a:blip r:embed="rId4"/>
            <a:stretch>
              <a:fillRect/>
            </a:stretch>
          </p:blipFill>
          <p:spPr>
            <a:xfrm>
              <a:off x="1854820" y="854755"/>
              <a:ext cx="2638378" cy="3944883"/>
            </a:xfrm>
            <a:custGeom>
              <a:avLst/>
              <a:gdLst>
                <a:gd name="connsiteX0" fmla="*/ 259 w 2638378"/>
                <a:gd name="connsiteY0" fmla="*/ 222 h 3944883"/>
                <a:gd name="connsiteX1" fmla="*/ 2638638 w 2638378"/>
                <a:gd name="connsiteY1" fmla="*/ 222 h 3944883"/>
                <a:gd name="connsiteX2" fmla="*/ 2638638 w 2638378"/>
                <a:gd name="connsiteY2" fmla="*/ 3945105 h 3944883"/>
                <a:gd name="connsiteX3" fmla="*/ 259 w 2638378"/>
                <a:gd name="connsiteY3" fmla="*/ 3945105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259" y="222"/>
                  </a:moveTo>
                  <a:lnTo>
                    <a:pt x="2638638" y="222"/>
                  </a:lnTo>
                  <a:lnTo>
                    <a:pt x="2638638" y="3945105"/>
                  </a:lnTo>
                  <a:lnTo>
                    <a:pt x="259" y="3945105"/>
                  </a:lnTo>
                  <a:close/>
                </a:path>
              </a:pathLst>
            </a:custGeom>
          </p:spPr>
        </p:pic>
        <p:pic>
          <p:nvPicPr>
            <p:cNvPr id="11" name="Picture 10">
              <a:extLst>
                <a:ext uri="{FF2B5EF4-FFF2-40B4-BE49-F238E27FC236}">
                  <a16:creationId xmlns:a16="http://schemas.microsoft.com/office/drawing/2014/main" id="{15CB9ABE-E8F6-4E2E-B31E-2902C92C24A7}"/>
                </a:ext>
              </a:extLst>
            </p:cNvPr>
            <p:cNvPicPr>
              <a:picLocks noChangeAspect="1"/>
            </p:cNvPicPr>
            <p:nvPr/>
          </p:nvPicPr>
          <p:blipFill>
            <a:blip r:embed="rId5"/>
            <a:stretch>
              <a:fillRect/>
            </a:stretch>
          </p:blipFill>
          <p:spPr>
            <a:xfrm>
              <a:off x="1867505" y="3987830"/>
              <a:ext cx="2625694" cy="4008305"/>
            </a:xfrm>
            <a:custGeom>
              <a:avLst/>
              <a:gdLst>
                <a:gd name="connsiteX0" fmla="*/ 260 w 2625694"/>
                <a:gd name="connsiteY0" fmla="*/ 469 h 4008305"/>
                <a:gd name="connsiteX1" fmla="*/ 2625954 w 2625694"/>
                <a:gd name="connsiteY1" fmla="*/ 469 h 4008305"/>
                <a:gd name="connsiteX2" fmla="*/ 2625954 w 2625694"/>
                <a:gd name="connsiteY2" fmla="*/ 4008775 h 4008305"/>
                <a:gd name="connsiteX3" fmla="*/ 260 w 2625694"/>
                <a:gd name="connsiteY3" fmla="*/ 4008775 h 4008305"/>
              </a:gdLst>
              <a:ahLst/>
              <a:cxnLst>
                <a:cxn ang="0">
                  <a:pos x="connsiteX0" y="connsiteY0"/>
                </a:cxn>
                <a:cxn ang="0">
                  <a:pos x="connsiteX1" y="connsiteY1"/>
                </a:cxn>
                <a:cxn ang="0">
                  <a:pos x="connsiteX2" y="connsiteY2"/>
                </a:cxn>
                <a:cxn ang="0">
                  <a:pos x="connsiteX3" y="connsiteY3"/>
                </a:cxn>
              </a:cxnLst>
              <a:rect l="l" t="t" r="r" b="b"/>
              <a:pathLst>
                <a:path w="2625694" h="4008305">
                  <a:moveTo>
                    <a:pt x="260" y="469"/>
                  </a:moveTo>
                  <a:lnTo>
                    <a:pt x="2625954" y="469"/>
                  </a:lnTo>
                  <a:lnTo>
                    <a:pt x="2625954" y="4008775"/>
                  </a:lnTo>
                  <a:lnTo>
                    <a:pt x="260" y="4008775"/>
                  </a:lnTo>
                  <a:close/>
                </a:path>
              </a:pathLst>
            </a:custGeom>
          </p:spPr>
        </p:pic>
        <p:pic>
          <p:nvPicPr>
            <p:cNvPr id="12" name="Picture 11">
              <a:extLst>
                <a:ext uri="{FF2B5EF4-FFF2-40B4-BE49-F238E27FC236}">
                  <a16:creationId xmlns:a16="http://schemas.microsoft.com/office/drawing/2014/main" id="{84011318-1306-4AC2-B750-8A334063CF76}"/>
                </a:ext>
              </a:extLst>
            </p:cNvPr>
            <p:cNvPicPr>
              <a:picLocks noChangeAspect="1"/>
            </p:cNvPicPr>
            <p:nvPr/>
          </p:nvPicPr>
          <p:blipFill>
            <a:blip r:embed="rId6"/>
            <a:stretch>
              <a:fillRect/>
            </a:stretch>
          </p:blipFill>
          <p:spPr>
            <a:xfrm>
              <a:off x="1639183" y="-1961206"/>
              <a:ext cx="2638378" cy="3944883"/>
            </a:xfrm>
            <a:custGeom>
              <a:avLst/>
              <a:gdLst>
                <a:gd name="connsiteX0" fmla="*/ 242 w 2638378"/>
                <a:gd name="connsiteY0" fmla="*/ 0 h 3944883"/>
                <a:gd name="connsiteX1" fmla="*/ 2638621 w 2638378"/>
                <a:gd name="connsiteY1" fmla="*/ 0 h 3944883"/>
                <a:gd name="connsiteX2" fmla="*/ 2638621 w 2638378"/>
                <a:gd name="connsiteY2" fmla="*/ 3944883 h 3944883"/>
                <a:gd name="connsiteX3" fmla="*/ 242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242" y="0"/>
                  </a:moveTo>
                  <a:lnTo>
                    <a:pt x="2638621" y="0"/>
                  </a:lnTo>
                  <a:lnTo>
                    <a:pt x="2638621" y="3944883"/>
                  </a:lnTo>
                  <a:lnTo>
                    <a:pt x="242" y="3944883"/>
                  </a:lnTo>
                  <a:close/>
                </a:path>
              </a:pathLst>
            </a:custGeom>
          </p:spPr>
        </p:pic>
        <p:pic>
          <p:nvPicPr>
            <p:cNvPr id="13" name="Picture 12">
              <a:extLst>
                <a:ext uri="{FF2B5EF4-FFF2-40B4-BE49-F238E27FC236}">
                  <a16:creationId xmlns:a16="http://schemas.microsoft.com/office/drawing/2014/main" id="{350F8711-9A81-4E57-803B-981EDB0E1A32}"/>
                </a:ext>
              </a:extLst>
            </p:cNvPr>
            <p:cNvPicPr>
              <a:picLocks noChangeAspect="1"/>
            </p:cNvPicPr>
            <p:nvPr/>
          </p:nvPicPr>
          <p:blipFill>
            <a:blip r:embed="rId7"/>
            <a:stretch>
              <a:fillRect/>
            </a:stretch>
          </p:blipFill>
          <p:spPr>
            <a:xfrm>
              <a:off x="-1430468" y="-1593355"/>
              <a:ext cx="2625694" cy="4008305"/>
            </a:xfrm>
            <a:custGeom>
              <a:avLst/>
              <a:gdLst>
                <a:gd name="connsiteX0" fmla="*/ 0 w 2625694"/>
                <a:gd name="connsiteY0" fmla="*/ 29 h 4008305"/>
                <a:gd name="connsiteX1" fmla="*/ 2625694 w 2625694"/>
                <a:gd name="connsiteY1" fmla="*/ 29 h 4008305"/>
                <a:gd name="connsiteX2" fmla="*/ 2625694 w 2625694"/>
                <a:gd name="connsiteY2" fmla="*/ 4008335 h 4008305"/>
                <a:gd name="connsiteX3" fmla="*/ 0 w 2625694"/>
                <a:gd name="connsiteY3" fmla="*/ 4008335 h 4008305"/>
              </a:gdLst>
              <a:ahLst/>
              <a:cxnLst>
                <a:cxn ang="0">
                  <a:pos x="connsiteX0" y="connsiteY0"/>
                </a:cxn>
                <a:cxn ang="0">
                  <a:pos x="connsiteX1" y="connsiteY1"/>
                </a:cxn>
                <a:cxn ang="0">
                  <a:pos x="connsiteX2" y="connsiteY2"/>
                </a:cxn>
                <a:cxn ang="0">
                  <a:pos x="connsiteX3" y="connsiteY3"/>
                </a:cxn>
              </a:cxnLst>
              <a:rect l="l" t="t" r="r" b="b"/>
              <a:pathLst>
                <a:path w="2625694" h="4008305">
                  <a:moveTo>
                    <a:pt x="0" y="29"/>
                  </a:moveTo>
                  <a:lnTo>
                    <a:pt x="2625694" y="29"/>
                  </a:lnTo>
                  <a:lnTo>
                    <a:pt x="2625694" y="4008335"/>
                  </a:lnTo>
                  <a:lnTo>
                    <a:pt x="0" y="4008335"/>
                  </a:lnTo>
                  <a:close/>
                </a:path>
              </a:pathLst>
            </a:custGeom>
          </p:spPr>
        </p:pic>
      </p:grpSp>
      <p:grpSp>
        <p:nvGrpSpPr>
          <p:cNvPr id="14" name="Graphic 2">
            <a:extLst>
              <a:ext uri="{FF2B5EF4-FFF2-40B4-BE49-F238E27FC236}">
                <a16:creationId xmlns:a16="http://schemas.microsoft.com/office/drawing/2014/main" id="{871CD3DC-587B-472D-81C4-EDDE1A8C05B8}"/>
              </a:ext>
            </a:extLst>
          </p:cNvPr>
          <p:cNvGrpSpPr/>
          <p:nvPr/>
        </p:nvGrpSpPr>
        <p:grpSpPr>
          <a:xfrm>
            <a:off x="4164943" y="-1978087"/>
            <a:ext cx="2892068" cy="9919288"/>
            <a:chOff x="3998503" y="-1961206"/>
            <a:chExt cx="2892068" cy="9919288"/>
          </a:xfrm>
        </p:grpSpPr>
        <p:pic>
          <p:nvPicPr>
            <p:cNvPr id="15" name="Picture 14">
              <a:extLst>
                <a:ext uri="{FF2B5EF4-FFF2-40B4-BE49-F238E27FC236}">
                  <a16:creationId xmlns:a16="http://schemas.microsoft.com/office/drawing/2014/main" id="{37CA7DB4-2113-4619-AED2-635B6D7FE083}"/>
                </a:ext>
              </a:extLst>
            </p:cNvPr>
            <p:cNvPicPr>
              <a:picLocks noChangeAspect="1"/>
            </p:cNvPicPr>
            <p:nvPr/>
          </p:nvPicPr>
          <p:blipFill>
            <a:blip r:embed="rId8"/>
            <a:stretch>
              <a:fillRect/>
            </a:stretch>
          </p:blipFill>
          <p:spPr>
            <a:xfrm>
              <a:off x="4023872" y="854755"/>
              <a:ext cx="2638378" cy="3944883"/>
            </a:xfrm>
            <a:custGeom>
              <a:avLst/>
              <a:gdLst>
                <a:gd name="connsiteX0" fmla="*/ 430 w 2638378"/>
                <a:gd name="connsiteY0" fmla="*/ 222 h 3944883"/>
                <a:gd name="connsiteX1" fmla="*/ 2638809 w 2638378"/>
                <a:gd name="connsiteY1" fmla="*/ 222 h 3944883"/>
                <a:gd name="connsiteX2" fmla="*/ 2638809 w 2638378"/>
                <a:gd name="connsiteY2" fmla="*/ 3945105 h 3944883"/>
                <a:gd name="connsiteX3" fmla="*/ 430 w 2638378"/>
                <a:gd name="connsiteY3" fmla="*/ 3945105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30" y="222"/>
                  </a:moveTo>
                  <a:lnTo>
                    <a:pt x="2638809" y="222"/>
                  </a:lnTo>
                  <a:lnTo>
                    <a:pt x="2638809" y="3945105"/>
                  </a:lnTo>
                  <a:lnTo>
                    <a:pt x="430" y="3945105"/>
                  </a:lnTo>
                  <a:close/>
                </a:path>
              </a:pathLst>
            </a:custGeom>
          </p:spPr>
        </p:pic>
        <p:pic>
          <p:nvPicPr>
            <p:cNvPr id="16" name="Picture 15">
              <a:extLst>
                <a:ext uri="{FF2B5EF4-FFF2-40B4-BE49-F238E27FC236}">
                  <a16:creationId xmlns:a16="http://schemas.microsoft.com/office/drawing/2014/main" id="{1EE5A5BE-BFE2-4810-B1BD-EFD3CA701703}"/>
                </a:ext>
              </a:extLst>
            </p:cNvPr>
            <p:cNvPicPr>
              <a:picLocks noChangeAspect="1"/>
            </p:cNvPicPr>
            <p:nvPr/>
          </p:nvPicPr>
          <p:blipFill>
            <a:blip r:embed="rId9"/>
            <a:stretch>
              <a:fillRect/>
            </a:stretch>
          </p:blipFill>
          <p:spPr>
            <a:xfrm>
              <a:off x="3998503" y="4013199"/>
              <a:ext cx="2600324" cy="3944883"/>
            </a:xfrm>
            <a:custGeom>
              <a:avLst/>
              <a:gdLst>
                <a:gd name="connsiteX0" fmla="*/ 428 w 2600324"/>
                <a:gd name="connsiteY0" fmla="*/ 471 h 3944883"/>
                <a:gd name="connsiteX1" fmla="*/ 2600753 w 2600324"/>
                <a:gd name="connsiteY1" fmla="*/ 471 h 3944883"/>
                <a:gd name="connsiteX2" fmla="*/ 2600753 w 2600324"/>
                <a:gd name="connsiteY2" fmla="*/ 3945354 h 3944883"/>
                <a:gd name="connsiteX3" fmla="*/ 428 w 2600324"/>
                <a:gd name="connsiteY3" fmla="*/ 3945354 h 3944883"/>
              </a:gdLst>
              <a:ahLst/>
              <a:cxnLst>
                <a:cxn ang="0">
                  <a:pos x="connsiteX0" y="connsiteY0"/>
                </a:cxn>
                <a:cxn ang="0">
                  <a:pos x="connsiteX1" y="connsiteY1"/>
                </a:cxn>
                <a:cxn ang="0">
                  <a:pos x="connsiteX2" y="connsiteY2"/>
                </a:cxn>
                <a:cxn ang="0">
                  <a:pos x="connsiteX3" y="connsiteY3"/>
                </a:cxn>
              </a:cxnLst>
              <a:rect l="l" t="t" r="r" b="b"/>
              <a:pathLst>
                <a:path w="2600324" h="3944883">
                  <a:moveTo>
                    <a:pt x="428" y="471"/>
                  </a:moveTo>
                  <a:lnTo>
                    <a:pt x="2600753" y="471"/>
                  </a:lnTo>
                  <a:lnTo>
                    <a:pt x="2600753" y="3945354"/>
                  </a:lnTo>
                  <a:lnTo>
                    <a:pt x="428" y="3945354"/>
                  </a:lnTo>
                  <a:close/>
                </a:path>
              </a:pathLst>
            </a:custGeom>
          </p:spPr>
        </p:pic>
        <p:pic>
          <p:nvPicPr>
            <p:cNvPr id="17" name="Picture 16">
              <a:extLst>
                <a:ext uri="{FF2B5EF4-FFF2-40B4-BE49-F238E27FC236}">
                  <a16:creationId xmlns:a16="http://schemas.microsoft.com/office/drawing/2014/main" id="{426B4301-A959-472D-8EE5-15E8AD3AB8BC}"/>
                </a:ext>
              </a:extLst>
            </p:cNvPr>
            <p:cNvPicPr>
              <a:picLocks noChangeAspect="1"/>
            </p:cNvPicPr>
            <p:nvPr/>
          </p:nvPicPr>
          <p:blipFill>
            <a:blip r:embed="rId10"/>
            <a:stretch>
              <a:fillRect/>
            </a:stretch>
          </p:blipFill>
          <p:spPr>
            <a:xfrm>
              <a:off x="4252193" y="-1961206"/>
              <a:ext cx="2638378" cy="3944883"/>
            </a:xfrm>
            <a:custGeom>
              <a:avLst/>
              <a:gdLst>
                <a:gd name="connsiteX0" fmla="*/ 448 w 2638378"/>
                <a:gd name="connsiteY0" fmla="*/ 0 h 3944883"/>
                <a:gd name="connsiteX1" fmla="*/ 2638827 w 2638378"/>
                <a:gd name="connsiteY1" fmla="*/ 0 h 3944883"/>
                <a:gd name="connsiteX2" fmla="*/ 2638827 w 2638378"/>
                <a:gd name="connsiteY2" fmla="*/ 3944883 h 3944883"/>
                <a:gd name="connsiteX3" fmla="*/ 448 w 2638378"/>
                <a:gd name="connsiteY3" fmla="*/ 3944883 h 3944883"/>
              </a:gdLst>
              <a:ahLst/>
              <a:cxnLst>
                <a:cxn ang="0">
                  <a:pos x="connsiteX0" y="connsiteY0"/>
                </a:cxn>
                <a:cxn ang="0">
                  <a:pos x="connsiteX1" y="connsiteY1"/>
                </a:cxn>
                <a:cxn ang="0">
                  <a:pos x="connsiteX2" y="connsiteY2"/>
                </a:cxn>
                <a:cxn ang="0">
                  <a:pos x="connsiteX3" y="connsiteY3"/>
                </a:cxn>
              </a:cxnLst>
              <a:rect l="l" t="t" r="r" b="b"/>
              <a:pathLst>
                <a:path w="2638378" h="3944883">
                  <a:moveTo>
                    <a:pt x="448" y="0"/>
                  </a:moveTo>
                  <a:lnTo>
                    <a:pt x="2638827" y="0"/>
                  </a:lnTo>
                  <a:lnTo>
                    <a:pt x="2638827" y="3944883"/>
                  </a:lnTo>
                  <a:lnTo>
                    <a:pt x="448" y="3944883"/>
                  </a:lnTo>
                  <a:close/>
                </a:path>
              </a:pathLst>
            </a:custGeom>
          </p:spPr>
        </p:pic>
      </p:grpSp>
      <p:grpSp>
        <p:nvGrpSpPr>
          <p:cNvPr id="24" name="Graphic 2">
            <a:extLst>
              <a:ext uri="{FF2B5EF4-FFF2-40B4-BE49-F238E27FC236}">
                <a16:creationId xmlns:a16="http://schemas.microsoft.com/office/drawing/2014/main" id="{871CD3DC-587B-472D-81C4-EDDE1A8C05B8}"/>
              </a:ext>
            </a:extLst>
          </p:cNvPr>
          <p:cNvGrpSpPr/>
          <p:nvPr/>
        </p:nvGrpSpPr>
        <p:grpSpPr>
          <a:xfrm>
            <a:off x="-1430468" y="-1961206"/>
            <a:ext cx="13598399" cy="4568453"/>
            <a:chOff x="-1430468" y="-1961206"/>
            <a:chExt cx="13598399" cy="4568453"/>
          </a:xfrm>
        </p:grpSpPr>
        <p:grpSp>
          <p:nvGrpSpPr>
            <p:cNvPr id="25" name="Graphic 2">
              <a:extLst>
                <a:ext uri="{FF2B5EF4-FFF2-40B4-BE49-F238E27FC236}">
                  <a16:creationId xmlns:a16="http://schemas.microsoft.com/office/drawing/2014/main" id="{871CD3DC-587B-472D-81C4-EDDE1A8C05B8}"/>
                </a:ext>
              </a:extLst>
            </p:cNvPr>
            <p:cNvGrpSpPr/>
            <p:nvPr/>
          </p:nvGrpSpPr>
          <p:grpSpPr>
            <a:xfrm>
              <a:off x="-1430468" y="-1961206"/>
              <a:ext cx="13074529" cy="3513863"/>
              <a:chOff x="-1430468" y="-1961206"/>
              <a:chExt cx="13074529" cy="3513863"/>
            </a:xfrm>
          </p:grpSpPr>
          <p:sp>
            <p:nvSpPr>
              <p:cNvPr id="26" name="Freeform: Shape 25">
                <a:extLst>
                  <a:ext uri="{FF2B5EF4-FFF2-40B4-BE49-F238E27FC236}">
                    <a16:creationId xmlns:a16="http://schemas.microsoft.com/office/drawing/2014/main" id="{C84EC36A-B4F6-460C-93F9-8B6455D79C15}"/>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2EE4D23-D03B-4D22-86F3-318B2A9A9EA4}"/>
                  </a:ext>
                </a:extLst>
              </p:cNvPr>
              <p:cNvSpPr/>
              <p:nvPr/>
            </p:nvSpPr>
            <p:spPr>
              <a:xfrm>
                <a:off x="11607291" y="1514603"/>
                <a:ext cx="36769" cy="38053"/>
              </a:xfrm>
              <a:custGeom>
                <a:avLst/>
                <a:gdLst>
                  <a:gd name="connsiteX0" fmla="*/ 18409 w 36769"/>
                  <a:gd name="connsiteY0" fmla="*/ 38054 h 38053"/>
                  <a:gd name="connsiteX1" fmla="*/ 18409 w 36769"/>
                  <a:gd name="connsiteY1" fmla="*/ 0 h 38053"/>
                  <a:gd name="connsiteX2" fmla="*/ 18409 w 36769"/>
                  <a:gd name="connsiteY2" fmla="*/ 38054 h 38053"/>
                  <a:gd name="connsiteX3" fmla="*/ 18409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9" y="38054"/>
                    </a:moveTo>
                    <a:cubicBezTo>
                      <a:pt x="42889" y="38054"/>
                      <a:pt x="42889" y="0"/>
                      <a:pt x="18409" y="0"/>
                    </a:cubicBezTo>
                    <a:cubicBezTo>
                      <a:pt x="-6073" y="0"/>
                      <a:pt x="-6200" y="38054"/>
                      <a:pt x="18409" y="38054"/>
                    </a:cubicBezTo>
                    <a:lnTo>
                      <a:pt x="18409" y="38054"/>
                    </a:lnTo>
                    <a:close/>
                  </a:path>
                </a:pathLst>
              </a:custGeom>
              <a:solidFill>
                <a:srgbClr val="000000"/>
              </a:solidFill>
              <a:ln w="12682"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871CD3DC-587B-472D-81C4-EDDE1A8C05B8}"/>
                </a:ext>
              </a:extLst>
            </p:cNvPr>
            <p:cNvGrpSpPr/>
            <p:nvPr/>
          </p:nvGrpSpPr>
          <p:grpSpPr>
            <a:xfrm>
              <a:off x="-1430468" y="-1961206"/>
              <a:ext cx="13323018" cy="3691700"/>
              <a:chOff x="-1430468" y="-1961206"/>
              <a:chExt cx="13323018" cy="3691700"/>
            </a:xfrm>
          </p:grpSpPr>
          <p:sp>
            <p:nvSpPr>
              <p:cNvPr id="29" name="Freeform: Shape 28">
                <a:extLst>
                  <a:ext uri="{FF2B5EF4-FFF2-40B4-BE49-F238E27FC236}">
                    <a16:creationId xmlns:a16="http://schemas.microsoft.com/office/drawing/2014/main" id="{A84D8E22-52C3-4856-B8A6-5E5645FD1347}"/>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9770F2-4BB7-45D6-9666-EB4D2A296E4A}"/>
                  </a:ext>
                </a:extLst>
              </p:cNvPr>
              <p:cNvSpPr/>
              <p:nvPr/>
            </p:nvSpPr>
            <p:spPr>
              <a:xfrm>
                <a:off x="11855828" y="1692440"/>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871CD3DC-587B-472D-81C4-EDDE1A8C05B8}"/>
                </a:ext>
              </a:extLst>
            </p:cNvPr>
            <p:cNvGrpSpPr/>
            <p:nvPr/>
          </p:nvGrpSpPr>
          <p:grpSpPr>
            <a:xfrm>
              <a:off x="-1430468" y="-1961206"/>
              <a:ext cx="12997153" cy="3866746"/>
              <a:chOff x="-1430468" y="-1961206"/>
              <a:chExt cx="12997153" cy="3866746"/>
            </a:xfrm>
          </p:grpSpPr>
          <p:sp>
            <p:nvSpPr>
              <p:cNvPr id="32" name="Freeform: Shape 31">
                <a:extLst>
                  <a:ext uri="{FF2B5EF4-FFF2-40B4-BE49-F238E27FC236}">
                    <a16:creationId xmlns:a16="http://schemas.microsoft.com/office/drawing/2014/main" id="{556ABFF5-C91A-4BBF-820E-ACBFC83149D1}"/>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97C15A9-E4DA-4674-BA19-D341B4A17302}"/>
                  </a:ext>
                </a:extLst>
              </p:cNvPr>
              <p:cNvSpPr/>
              <p:nvPr/>
            </p:nvSpPr>
            <p:spPr>
              <a:xfrm>
                <a:off x="11529916" y="1867487"/>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34" name="Graphic 2">
              <a:extLst>
                <a:ext uri="{FF2B5EF4-FFF2-40B4-BE49-F238E27FC236}">
                  <a16:creationId xmlns:a16="http://schemas.microsoft.com/office/drawing/2014/main" id="{871CD3DC-587B-472D-81C4-EDDE1A8C05B8}"/>
                </a:ext>
              </a:extLst>
            </p:cNvPr>
            <p:cNvGrpSpPr/>
            <p:nvPr/>
          </p:nvGrpSpPr>
          <p:grpSpPr>
            <a:xfrm>
              <a:off x="-1430468" y="-1961206"/>
              <a:ext cx="13225728" cy="3227827"/>
              <a:chOff x="-1430468" y="-1961206"/>
              <a:chExt cx="13225728" cy="3227827"/>
            </a:xfrm>
          </p:grpSpPr>
          <p:sp>
            <p:nvSpPr>
              <p:cNvPr id="35" name="Freeform: Shape 34">
                <a:extLst>
                  <a:ext uri="{FF2B5EF4-FFF2-40B4-BE49-F238E27FC236}">
                    <a16:creationId xmlns:a16="http://schemas.microsoft.com/office/drawing/2014/main" id="{025E0AFA-F86D-4DC7-84CA-049464007500}"/>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4752CDF-3E4E-4FD2-AFFC-E16A2F89823C}"/>
                  </a:ext>
                </a:extLst>
              </p:cNvPr>
              <p:cNvSpPr/>
              <p:nvPr/>
            </p:nvSpPr>
            <p:spPr>
              <a:xfrm>
                <a:off x="11758491" y="1228568"/>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90" y="38054"/>
                      <a:pt x="42890" y="0"/>
                      <a:pt x="18408" y="0"/>
                    </a:cubicBezTo>
                    <a:cubicBezTo>
                      <a:pt x="-6072" y="0"/>
                      <a:pt x="-6199"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37" name="Graphic 2">
              <a:extLst>
                <a:ext uri="{FF2B5EF4-FFF2-40B4-BE49-F238E27FC236}">
                  <a16:creationId xmlns:a16="http://schemas.microsoft.com/office/drawing/2014/main" id="{871CD3DC-587B-472D-81C4-EDDE1A8C05B8}"/>
                </a:ext>
              </a:extLst>
            </p:cNvPr>
            <p:cNvGrpSpPr/>
            <p:nvPr/>
          </p:nvGrpSpPr>
          <p:grpSpPr>
            <a:xfrm>
              <a:off x="-1430468" y="-1961206"/>
              <a:ext cx="13424494" cy="4165847"/>
              <a:chOff x="-1430468" y="-1961206"/>
              <a:chExt cx="13424494" cy="4165847"/>
            </a:xfrm>
          </p:grpSpPr>
          <p:sp>
            <p:nvSpPr>
              <p:cNvPr id="38" name="Freeform: Shape 37">
                <a:extLst>
                  <a:ext uri="{FF2B5EF4-FFF2-40B4-BE49-F238E27FC236}">
                    <a16:creationId xmlns:a16="http://schemas.microsoft.com/office/drawing/2014/main" id="{848FE121-11E3-42C4-9ABE-1E7ECBFEACE9}"/>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4286F0A-77CE-422F-A0C1-40CBA1879332}"/>
                  </a:ext>
                </a:extLst>
              </p:cNvPr>
              <p:cNvSpPr/>
              <p:nvPr/>
            </p:nvSpPr>
            <p:spPr>
              <a:xfrm>
                <a:off x="11957304" y="2166588"/>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871CD3DC-587B-472D-81C4-EDDE1A8C05B8}"/>
                </a:ext>
              </a:extLst>
            </p:cNvPr>
            <p:cNvGrpSpPr/>
            <p:nvPr/>
          </p:nvGrpSpPr>
          <p:grpSpPr>
            <a:xfrm>
              <a:off x="-1430468" y="-1961206"/>
              <a:ext cx="13012121" cy="4302967"/>
              <a:chOff x="-1430468" y="-1961206"/>
              <a:chExt cx="13012121" cy="4302967"/>
            </a:xfrm>
          </p:grpSpPr>
          <p:sp>
            <p:nvSpPr>
              <p:cNvPr id="41" name="Freeform: Shape 40">
                <a:extLst>
                  <a:ext uri="{FF2B5EF4-FFF2-40B4-BE49-F238E27FC236}">
                    <a16:creationId xmlns:a16="http://schemas.microsoft.com/office/drawing/2014/main" id="{DBCDBB71-F72D-4817-BD0C-8BC95548DEDB}"/>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8311D59-8D39-4763-B98E-216D03C6D250}"/>
                  </a:ext>
                </a:extLst>
              </p:cNvPr>
              <p:cNvSpPr/>
              <p:nvPr/>
            </p:nvSpPr>
            <p:spPr>
              <a:xfrm>
                <a:off x="11544884" y="2303707"/>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90" y="38054"/>
                      <a:pt x="42890"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43" name="Graphic 2">
              <a:extLst>
                <a:ext uri="{FF2B5EF4-FFF2-40B4-BE49-F238E27FC236}">
                  <a16:creationId xmlns:a16="http://schemas.microsoft.com/office/drawing/2014/main" id="{871CD3DC-587B-472D-81C4-EDDE1A8C05B8}"/>
                </a:ext>
              </a:extLst>
            </p:cNvPr>
            <p:cNvGrpSpPr/>
            <p:nvPr/>
          </p:nvGrpSpPr>
          <p:grpSpPr>
            <a:xfrm>
              <a:off x="-1430468" y="-1961206"/>
              <a:ext cx="13217356" cy="3971901"/>
              <a:chOff x="-1430468" y="-1961206"/>
              <a:chExt cx="13217356" cy="3971901"/>
            </a:xfrm>
          </p:grpSpPr>
          <p:sp>
            <p:nvSpPr>
              <p:cNvPr id="44" name="Freeform: Shape 43">
                <a:extLst>
                  <a:ext uri="{FF2B5EF4-FFF2-40B4-BE49-F238E27FC236}">
                    <a16:creationId xmlns:a16="http://schemas.microsoft.com/office/drawing/2014/main" id="{F7DF0F28-2655-4D25-9610-2253327A3775}"/>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5C44E28-C6CE-433C-8C23-12CB17479DD1}"/>
                  </a:ext>
                </a:extLst>
              </p:cNvPr>
              <p:cNvSpPr/>
              <p:nvPr/>
            </p:nvSpPr>
            <p:spPr>
              <a:xfrm>
                <a:off x="11750167" y="1972641"/>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871CD3DC-587B-472D-81C4-EDDE1A8C05B8}"/>
                </a:ext>
              </a:extLst>
            </p:cNvPr>
            <p:cNvGrpSpPr/>
            <p:nvPr/>
          </p:nvGrpSpPr>
          <p:grpSpPr>
            <a:xfrm>
              <a:off x="-1430468" y="-1961206"/>
              <a:ext cx="12778852" cy="3521728"/>
              <a:chOff x="-1430468" y="-1961206"/>
              <a:chExt cx="12778852" cy="3521728"/>
            </a:xfrm>
          </p:grpSpPr>
          <p:sp>
            <p:nvSpPr>
              <p:cNvPr id="47" name="Freeform: Shape 46">
                <a:extLst>
                  <a:ext uri="{FF2B5EF4-FFF2-40B4-BE49-F238E27FC236}">
                    <a16:creationId xmlns:a16="http://schemas.microsoft.com/office/drawing/2014/main" id="{B24E124E-CF26-4B43-9329-4C7170EA8CF4}"/>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E1925A3-A55E-4B7A-8C43-6F21D4FB951B}"/>
                  </a:ext>
                </a:extLst>
              </p:cNvPr>
              <p:cNvSpPr/>
              <p:nvPr/>
            </p:nvSpPr>
            <p:spPr>
              <a:xfrm>
                <a:off x="11311663" y="1522468"/>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871CD3DC-587B-472D-81C4-EDDE1A8C05B8}"/>
                </a:ext>
              </a:extLst>
            </p:cNvPr>
            <p:cNvGrpSpPr/>
            <p:nvPr/>
          </p:nvGrpSpPr>
          <p:grpSpPr>
            <a:xfrm>
              <a:off x="-1430468" y="-1961206"/>
              <a:ext cx="13598399" cy="3631956"/>
              <a:chOff x="-1430468" y="-1961206"/>
              <a:chExt cx="13598399" cy="3631956"/>
            </a:xfrm>
          </p:grpSpPr>
          <p:sp>
            <p:nvSpPr>
              <p:cNvPr id="50" name="Freeform: Shape 49">
                <a:extLst>
                  <a:ext uri="{FF2B5EF4-FFF2-40B4-BE49-F238E27FC236}">
                    <a16:creationId xmlns:a16="http://schemas.microsoft.com/office/drawing/2014/main" id="{3DAE4DF8-29E5-44A0-824D-7FABE5853367}"/>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4D194DA-BEC1-403F-A009-0BC4208B0FA0}"/>
                  </a:ext>
                </a:extLst>
              </p:cNvPr>
              <p:cNvSpPr/>
              <p:nvPr/>
            </p:nvSpPr>
            <p:spPr>
              <a:xfrm>
                <a:off x="12131210" y="1632696"/>
                <a:ext cx="36721" cy="38053"/>
              </a:xfrm>
              <a:custGeom>
                <a:avLst/>
                <a:gdLst>
                  <a:gd name="connsiteX0" fmla="*/ 18360 w 36721"/>
                  <a:gd name="connsiteY0" fmla="*/ 38054 h 38053"/>
                  <a:gd name="connsiteX1" fmla="*/ 18360 w 36721"/>
                  <a:gd name="connsiteY1" fmla="*/ 0 h 38053"/>
                  <a:gd name="connsiteX2" fmla="*/ 18360 w 36721"/>
                  <a:gd name="connsiteY2" fmla="*/ 38054 h 38053"/>
                  <a:gd name="connsiteX3" fmla="*/ 18360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0" y="38054"/>
                    </a:moveTo>
                    <a:cubicBezTo>
                      <a:pt x="42842" y="38054"/>
                      <a:pt x="42842" y="0"/>
                      <a:pt x="18360" y="0"/>
                    </a:cubicBezTo>
                    <a:cubicBezTo>
                      <a:pt x="-6120" y="0"/>
                      <a:pt x="-6120" y="38054"/>
                      <a:pt x="18360" y="38054"/>
                    </a:cubicBezTo>
                    <a:lnTo>
                      <a:pt x="18360" y="38054"/>
                    </a:lnTo>
                    <a:close/>
                  </a:path>
                </a:pathLst>
              </a:custGeom>
              <a:solidFill>
                <a:srgbClr val="000000"/>
              </a:solidFill>
              <a:ln w="12682" cap="flat">
                <a:noFill/>
                <a:prstDash val="solid"/>
                <a:miter/>
              </a:ln>
            </p:spPr>
            <p:txBody>
              <a:bodyPr rtlCol="0" anchor="ctr"/>
              <a:lstStyle/>
              <a:p>
                <a:endParaRPr lang="en-US"/>
              </a:p>
            </p:txBody>
          </p:sp>
        </p:grpSp>
        <p:grpSp>
          <p:nvGrpSpPr>
            <p:cNvPr id="52" name="Graphic 2">
              <a:extLst>
                <a:ext uri="{FF2B5EF4-FFF2-40B4-BE49-F238E27FC236}">
                  <a16:creationId xmlns:a16="http://schemas.microsoft.com/office/drawing/2014/main" id="{871CD3DC-587B-472D-81C4-EDDE1A8C05B8}"/>
                </a:ext>
              </a:extLst>
            </p:cNvPr>
            <p:cNvGrpSpPr/>
            <p:nvPr/>
          </p:nvGrpSpPr>
          <p:grpSpPr>
            <a:xfrm>
              <a:off x="-1430468" y="-1961206"/>
              <a:ext cx="12705536" cy="4020736"/>
              <a:chOff x="-1430468" y="-1961206"/>
              <a:chExt cx="12705536" cy="4020736"/>
            </a:xfrm>
          </p:grpSpPr>
          <p:sp>
            <p:nvSpPr>
              <p:cNvPr id="53" name="Freeform: Shape 52">
                <a:extLst>
                  <a:ext uri="{FF2B5EF4-FFF2-40B4-BE49-F238E27FC236}">
                    <a16:creationId xmlns:a16="http://schemas.microsoft.com/office/drawing/2014/main" id="{42FE2E77-D958-41AE-9542-1DB9B5AFC7BC}"/>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C5CECFA-87E7-4CE6-B3CA-3F1DB997B410}"/>
                  </a:ext>
                </a:extLst>
              </p:cNvPr>
              <p:cNvSpPr/>
              <p:nvPr/>
            </p:nvSpPr>
            <p:spPr>
              <a:xfrm>
                <a:off x="11238347" y="2021477"/>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871CD3DC-587B-472D-81C4-EDDE1A8C05B8}"/>
                </a:ext>
              </a:extLst>
            </p:cNvPr>
            <p:cNvGrpSpPr/>
            <p:nvPr/>
          </p:nvGrpSpPr>
          <p:grpSpPr>
            <a:xfrm>
              <a:off x="-1430468" y="-1961206"/>
              <a:ext cx="12864473" cy="3085507"/>
              <a:chOff x="-1430468" y="-1961206"/>
              <a:chExt cx="12864473" cy="3085507"/>
            </a:xfrm>
          </p:grpSpPr>
          <p:sp>
            <p:nvSpPr>
              <p:cNvPr id="56" name="Freeform: Shape 55">
                <a:extLst>
                  <a:ext uri="{FF2B5EF4-FFF2-40B4-BE49-F238E27FC236}">
                    <a16:creationId xmlns:a16="http://schemas.microsoft.com/office/drawing/2014/main" id="{C84CB938-AB26-4CB6-9FC6-801B07BAD8C9}"/>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6703B16-6AB9-4554-B30C-9BE61945411F}"/>
                  </a:ext>
                </a:extLst>
              </p:cNvPr>
              <p:cNvSpPr/>
              <p:nvPr/>
            </p:nvSpPr>
            <p:spPr>
              <a:xfrm>
                <a:off x="11397188" y="1086248"/>
                <a:ext cx="36816" cy="38053"/>
              </a:xfrm>
              <a:custGeom>
                <a:avLst/>
                <a:gdLst>
                  <a:gd name="connsiteX0" fmla="*/ 18456 w 36816"/>
                  <a:gd name="connsiteY0" fmla="*/ 38054 h 38053"/>
                  <a:gd name="connsiteX1" fmla="*/ 18456 w 36816"/>
                  <a:gd name="connsiteY1" fmla="*/ 0 h 38053"/>
                  <a:gd name="connsiteX2" fmla="*/ 18456 w 36816"/>
                  <a:gd name="connsiteY2" fmla="*/ 38054 h 38053"/>
                  <a:gd name="connsiteX3" fmla="*/ 18456 w 36816"/>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816" h="38053">
                    <a:moveTo>
                      <a:pt x="18456" y="38054"/>
                    </a:moveTo>
                    <a:cubicBezTo>
                      <a:pt x="42937" y="38054"/>
                      <a:pt x="42937" y="0"/>
                      <a:pt x="18456" y="0"/>
                    </a:cubicBezTo>
                    <a:cubicBezTo>
                      <a:pt x="-6152" y="0"/>
                      <a:pt x="-6152" y="38054"/>
                      <a:pt x="18456" y="38054"/>
                    </a:cubicBezTo>
                    <a:lnTo>
                      <a:pt x="18456" y="38054"/>
                    </a:lnTo>
                    <a:close/>
                  </a:path>
                </a:pathLst>
              </a:custGeom>
              <a:solidFill>
                <a:srgbClr val="000000"/>
              </a:solidFill>
              <a:ln w="12682"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871CD3DC-587B-472D-81C4-EDDE1A8C05B8}"/>
                </a:ext>
              </a:extLst>
            </p:cNvPr>
            <p:cNvGrpSpPr/>
            <p:nvPr/>
          </p:nvGrpSpPr>
          <p:grpSpPr>
            <a:xfrm>
              <a:off x="-1430468" y="-1961206"/>
              <a:ext cx="13218245" cy="4568453"/>
              <a:chOff x="-1430468" y="-1961206"/>
              <a:chExt cx="13218245" cy="4568453"/>
            </a:xfrm>
          </p:grpSpPr>
          <p:sp>
            <p:nvSpPr>
              <p:cNvPr id="59" name="Freeform: Shape 58">
                <a:extLst>
                  <a:ext uri="{FF2B5EF4-FFF2-40B4-BE49-F238E27FC236}">
                    <a16:creationId xmlns:a16="http://schemas.microsoft.com/office/drawing/2014/main" id="{6A58ACA8-8E25-4662-A6E2-3329017635CB}"/>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997CD59-2951-40A5-B963-F3D7D0AA4D99}"/>
                  </a:ext>
                </a:extLst>
              </p:cNvPr>
              <p:cNvSpPr/>
              <p:nvPr/>
            </p:nvSpPr>
            <p:spPr>
              <a:xfrm>
                <a:off x="11751054" y="2569194"/>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3" y="38054"/>
                      <a:pt x="42843"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grpSp>
        <p:nvGrpSpPr>
          <p:cNvPr id="61" name="Graphic 2">
            <a:extLst>
              <a:ext uri="{FF2B5EF4-FFF2-40B4-BE49-F238E27FC236}">
                <a16:creationId xmlns:a16="http://schemas.microsoft.com/office/drawing/2014/main" id="{871CD3DC-587B-472D-81C4-EDDE1A8C05B8}"/>
              </a:ext>
            </a:extLst>
          </p:cNvPr>
          <p:cNvGrpSpPr/>
          <p:nvPr/>
        </p:nvGrpSpPr>
        <p:grpSpPr>
          <a:xfrm>
            <a:off x="-1430468" y="-1961206"/>
            <a:ext cx="8461806" cy="8712737"/>
            <a:chOff x="-1430468" y="-1961206"/>
            <a:chExt cx="8461806" cy="8712737"/>
          </a:xfrm>
        </p:grpSpPr>
        <p:grpSp>
          <p:nvGrpSpPr>
            <p:cNvPr id="62" name="Graphic 2">
              <a:extLst>
                <a:ext uri="{FF2B5EF4-FFF2-40B4-BE49-F238E27FC236}">
                  <a16:creationId xmlns:a16="http://schemas.microsoft.com/office/drawing/2014/main" id="{871CD3DC-587B-472D-81C4-EDDE1A8C05B8}"/>
                </a:ext>
              </a:extLst>
            </p:cNvPr>
            <p:cNvGrpSpPr/>
            <p:nvPr/>
          </p:nvGrpSpPr>
          <p:grpSpPr>
            <a:xfrm>
              <a:off x="-1430468" y="-1961206"/>
              <a:ext cx="7937809" cy="7682375"/>
              <a:chOff x="-1430468" y="-1961206"/>
              <a:chExt cx="7937809" cy="7682375"/>
            </a:xfrm>
          </p:grpSpPr>
          <p:sp>
            <p:nvSpPr>
              <p:cNvPr id="63" name="Freeform: Shape 62">
                <a:extLst>
                  <a:ext uri="{FF2B5EF4-FFF2-40B4-BE49-F238E27FC236}">
                    <a16:creationId xmlns:a16="http://schemas.microsoft.com/office/drawing/2014/main" id="{2117258F-FCF7-4603-B894-6F5B1D672B7D}"/>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07BC36E-C2C9-4F2F-A953-641F9491CAD1}"/>
                  </a:ext>
                </a:extLst>
              </p:cNvPr>
              <p:cNvSpPr/>
              <p:nvPr/>
            </p:nvSpPr>
            <p:spPr>
              <a:xfrm>
                <a:off x="6470619" y="5683115"/>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871CD3DC-587B-472D-81C4-EDDE1A8C05B8}"/>
                </a:ext>
              </a:extLst>
            </p:cNvPr>
            <p:cNvGrpSpPr/>
            <p:nvPr/>
          </p:nvGrpSpPr>
          <p:grpSpPr>
            <a:xfrm>
              <a:off x="-1430468" y="-1961206"/>
              <a:ext cx="8186425" cy="7860084"/>
              <a:chOff x="-1430468" y="-1961206"/>
              <a:chExt cx="8186425" cy="7860084"/>
            </a:xfrm>
          </p:grpSpPr>
          <p:sp>
            <p:nvSpPr>
              <p:cNvPr id="66" name="Freeform: Shape 65">
                <a:extLst>
                  <a:ext uri="{FF2B5EF4-FFF2-40B4-BE49-F238E27FC236}">
                    <a16:creationId xmlns:a16="http://schemas.microsoft.com/office/drawing/2014/main" id="{64A71CFA-3614-45A6-8816-1A8F4FD2F3C7}"/>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0209C452-32C1-46CD-9959-05E3445EDB53}"/>
                  </a:ext>
                </a:extLst>
              </p:cNvPr>
              <p:cNvSpPr/>
              <p:nvPr/>
            </p:nvSpPr>
            <p:spPr>
              <a:xfrm>
                <a:off x="6719235" y="5860824"/>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871CD3DC-587B-472D-81C4-EDDE1A8C05B8}"/>
                </a:ext>
              </a:extLst>
            </p:cNvPr>
            <p:cNvGrpSpPr/>
            <p:nvPr/>
          </p:nvGrpSpPr>
          <p:grpSpPr>
            <a:xfrm>
              <a:off x="-1430468" y="-1961206"/>
              <a:ext cx="7860433" cy="8035131"/>
              <a:chOff x="-1430468" y="-1961206"/>
              <a:chExt cx="7860433" cy="8035131"/>
            </a:xfrm>
          </p:grpSpPr>
          <p:sp>
            <p:nvSpPr>
              <p:cNvPr id="69" name="Freeform: Shape 68">
                <a:extLst>
                  <a:ext uri="{FF2B5EF4-FFF2-40B4-BE49-F238E27FC236}">
                    <a16:creationId xmlns:a16="http://schemas.microsoft.com/office/drawing/2014/main" id="{C124A7D3-B962-4E09-B52C-52C113B56882}"/>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A2349B5-7F13-49A2-819A-2881C8C24E48}"/>
                  </a:ext>
                </a:extLst>
              </p:cNvPr>
              <p:cNvSpPr/>
              <p:nvPr/>
            </p:nvSpPr>
            <p:spPr>
              <a:xfrm>
                <a:off x="6393243" y="6035871"/>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71" name="Graphic 2">
              <a:extLst>
                <a:ext uri="{FF2B5EF4-FFF2-40B4-BE49-F238E27FC236}">
                  <a16:creationId xmlns:a16="http://schemas.microsoft.com/office/drawing/2014/main" id="{871CD3DC-587B-472D-81C4-EDDE1A8C05B8}"/>
                </a:ext>
              </a:extLst>
            </p:cNvPr>
            <p:cNvGrpSpPr/>
            <p:nvPr/>
          </p:nvGrpSpPr>
          <p:grpSpPr>
            <a:xfrm>
              <a:off x="-1430468" y="-1961206"/>
              <a:ext cx="8089008" cy="7396338"/>
              <a:chOff x="-1430468" y="-1961206"/>
              <a:chExt cx="8089008" cy="7396338"/>
            </a:xfrm>
          </p:grpSpPr>
          <p:sp>
            <p:nvSpPr>
              <p:cNvPr id="72" name="Freeform: Shape 71">
                <a:extLst>
                  <a:ext uri="{FF2B5EF4-FFF2-40B4-BE49-F238E27FC236}">
                    <a16:creationId xmlns:a16="http://schemas.microsoft.com/office/drawing/2014/main" id="{A2B03CB6-70BE-4EB0-AC5B-383193C85ED6}"/>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A04C006-ED66-4097-B27F-EB2EA7FDA308}"/>
                  </a:ext>
                </a:extLst>
              </p:cNvPr>
              <p:cNvSpPr/>
              <p:nvPr/>
            </p:nvSpPr>
            <p:spPr>
              <a:xfrm>
                <a:off x="6621819" y="5397079"/>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74" name="Graphic 2">
              <a:extLst>
                <a:ext uri="{FF2B5EF4-FFF2-40B4-BE49-F238E27FC236}">
                  <a16:creationId xmlns:a16="http://schemas.microsoft.com/office/drawing/2014/main" id="{871CD3DC-587B-472D-81C4-EDDE1A8C05B8}"/>
                </a:ext>
              </a:extLst>
            </p:cNvPr>
            <p:cNvGrpSpPr/>
            <p:nvPr/>
          </p:nvGrpSpPr>
          <p:grpSpPr>
            <a:xfrm>
              <a:off x="-1430468" y="-1961206"/>
              <a:ext cx="8287901" cy="8334231"/>
              <a:chOff x="-1430468" y="-1961206"/>
              <a:chExt cx="8287901" cy="8334231"/>
            </a:xfrm>
          </p:grpSpPr>
          <p:sp>
            <p:nvSpPr>
              <p:cNvPr id="75" name="Freeform: Shape 74">
                <a:extLst>
                  <a:ext uri="{FF2B5EF4-FFF2-40B4-BE49-F238E27FC236}">
                    <a16:creationId xmlns:a16="http://schemas.microsoft.com/office/drawing/2014/main" id="{752934B7-D9B8-4D9C-8D12-114CEFB2BCC8}"/>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FD9BC62-ECDF-43A1-8168-176C2432EAD1}"/>
                  </a:ext>
                </a:extLst>
              </p:cNvPr>
              <p:cNvSpPr/>
              <p:nvPr/>
            </p:nvSpPr>
            <p:spPr>
              <a:xfrm>
                <a:off x="6820664" y="6334972"/>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77" name="Graphic 2">
              <a:extLst>
                <a:ext uri="{FF2B5EF4-FFF2-40B4-BE49-F238E27FC236}">
                  <a16:creationId xmlns:a16="http://schemas.microsoft.com/office/drawing/2014/main" id="{871CD3DC-587B-472D-81C4-EDDE1A8C05B8}"/>
                </a:ext>
              </a:extLst>
            </p:cNvPr>
            <p:cNvGrpSpPr/>
            <p:nvPr/>
          </p:nvGrpSpPr>
          <p:grpSpPr>
            <a:xfrm>
              <a:off x="-1430468" y="-1961206"/>
              <a:ext cx="7875401" cy="8471351"/>
              <a:chOff x="-1430468" y="-1961206"/>
              <a:chExt cx="7875401" cy="8471351"/>
            </a:xfrm>
          </p:grpSpPr>
          <p:sp>
            <p:nvSpPr>
              <p:cNvPr id="78" name="Freeform: Shape 77">
                <a:extLst>
                  <a:ext uri="{FF2B5EF4-FFF2-40B4-BE49-F238E27FC236}">
                    <a16:creationId xmlns:a16="http://schemas.microsoft.com/office/drawing/2014/main" id="{142B9CB9-291A-4A1C-B973-0BD0A804406C}"/>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78FAD09-F502-4B02-BEC0-FF1D5E4DE33F}"/>
                  </a:ext>
                </a:extLst>
              </p:cNvPr>
              <p:cNvSpPr/>
              <p:nvPr/>
            </p:nvSpPr>
            <p:spPr>
              <a:xfrm>
                <a:off x="6408211" y="6472091"/>
                <a:ext cx="36721" cy="38053"/>
              </a:xfrm>
              <a:custGeom>
                <a:avLst/>
                <a:gdLst>
                  <a:gd name="connsiteX0" fmla="*/ 18361 w 36721"/>
                  <a:gd name="connsiteY0" fmla="*/ 38054 h 38053"/>
                  <a:gd name="connsiteX1" fmla="*/ 18361 w 36721"/>
                  <a:gd name="connsiteY1" fmla="*/ 0 h 38053"/>
                  <a:gd name="connsiteX2" fmla="*/ 18361 w 36721"/>
                  <a:gd name="connsiteY2" fmla="*/ 38054 h 38053"/>
                  <a:gd name="connsiteX3" fmla="*/ 18361 w 36721"/>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1"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80" name="Graphic 2">
              <a:extLst>
                <a:ext uri="{FF2B5EF4-FFF2-40B4-BE49-F238E27FC236}">
                  <a16:creationId xmlns:a16="http://schemas.microsoft.com/office/drawing/2014/main" id="{871CD3DC-587B-472D-81C4-EDDE1A8C05B8}"/>
                </a:ext>
              </a:extLst>
            </p:cNvPr>
            <p:cNvGrpSpPr/>
            <p:nvPr/>
          </p:nvGrpSpPr>
          <p:grpSpPr>
            <a:xfrm>
              <a:off x="-1430468" y="-1961206"/>
              <a:ext cx="8080763" cy="8140285"/>
              <a:chOff x="-1430468" y="-1961206"/>
              <a:chExt cx="8080763" cy="8140285"/>
            </a:xfrm>
          </p:grpSpPr>
          <p:sp>
            <p:nvSpPr>
              <p:cNvPr id="81" name="Freeform: Shape 80">
                <a:extLst>
                  <a:ext uri="{FF2B5EF4-FFF2-40B4-BE49-F238E27FC236}">
                    <a16:creationId xmlns:a16="http://schemas.microsoft.com/office/drawing/2014/main" id="{1AD23BD4-22AB-4F1E-82D7-220DFBE0132E}"/>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5A49A9F-6610-4524-974D-CF28216F6D4B}"/>
                  </a:ext>
                </a:extLst>
              </p:cNvPr>
              <p:cNvSpPr/>
              <p:nvPr/>
            </p:nvSpPr>
            <p:spPr>
              <a:xfrm>
                <a:off x="6613526" y="6141026"/>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83" name="Graphic 2">
              <a:extLst>
                <a:ext uri="{FF2B5EF4-FFF2-40B4-BE49-F238E27FC236}">
                  <a16:creationId xmlns:a16="http://schemas.microsoft.com/office/drawing/2014/main" id="{871CD3DC-587B-472D-81C4-EDDE1A8C05B8}"/>
                </a:ext>
              </a:extLst>
            </p:cNvPr>
            <p:cNvGrpSpPr/>
            <p:nvPr/>
          </p:nvGrpSpPr>
          <p:grpSpPr>
            <a:xfrm>
              <a:off x="-1430468" y="-1961206"/>
              <a:ext cx="7642259" cy="7690239"/>
              <a:chOff x="-1430468" y="-1961206"/>
              <a:chExt cx="7642259" cy="7690239"/>
            </a:xfrm>
          </p:grpSpPr>
          <p:sp>
            <p:nvSpPr>
              <p:cNvPr id="84" name="Freeform: Shape 83">
                <a:extLst>
                  <a:ext uri="{FF2B5EF4-FFF2-40B4-BE49-F238E27FC236}">
                    <a16:creationId xmlns:a16="http://schemas.microsoft.com/office/drawing/2014/main" id="{CBBB5237-5930-4992-9579-55BF39055641}"/>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A754057-8D2C-4F42-8FAA-04DFEA4CABCA}"/>
                  </a:ext>
                </a:extLst>
              </p:cNvPr>
              <p:cNvSpPr/>
              <p:nvPr/>
            </p:nvSpPr>
            <p:spPr>
              <a:xfrm>
                <a:off x="6175022" y="5690979"/>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nvGrpSpPr>
            <p:cNvPr id="86" name="Graphic 2">
              <a:extLst>
                <a:ext uri="{FF2B5EF4-FFF2-40B4-BE49-F238E27FC236}">
                  <a16:creationId xmlns:a16="http://schemas.microsoft.com/office/drawing/2014/main" id="{871CD3DC-587B-472D-81C4-EDDE1A8C05B8}"/>
                </a:ext>
              </a:extLst>
            </p:cNvPr>
            <p:cNvGrpSpPr/>
            <p:nvPr/>
          </p:nvGrpSpPr>
          <p:grpSpPr>
            <a:xfrm>
              <a:off x="-1430468" y="-1961206"/>
              <a:ext cx="8461806" cy="7800467"/>
              <a:chOff x="-1430468" y="-1961206"/>
              <a:chExt cx="8461806" cy="7800467"/>
            </a:xfrm>
          </p:grpSpPr>
          <p:sp>
            <p:nvSpPr>
              <p:cNvPr id="87" name="Freeform: Shape 86">
                <a:extLst>
                  <a:ext uri="{FF2B5EF4-FFF2-40B4-BE49-F238E27FC236}">
                    <a16:creationId xmlns:a16="http://schemas.microsoft.com/office/drawing/2014/main" id="{495A46DE-C282-4016-9150-A485AEAB4155}"/>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7D37B23-74D7-492B-8D7D-D420139F3EE0}"/>
                  </a:ext>
                </a:extLst>
              </p:cNvPr>
              <p:cNvSpPr/>
              <p:nvPr/>
            </p:nvSpPr>
            <p:spPr>
              <a:xfrm>
                <a:off x="6994616" y="5801208"/>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89" name="Graphic 2">
              <a:extLst>
                <a:ext uri="{FF2B5EF4-FFF2-40B4-BE49-F238E27FC236}">
                  <a16:creationId xmlns:a16="http://schemas.microsoft.com/office/drawing/2014/main" id="{871CD3DC-587B-472D-81C4-EDDE1A8C05B8}"/>
                </a:ext>
              </a:extLst>
            </p:cNvPr>
            <p:cNvGrpSpPr/>
            <p:nvPr/>
          </p:nvGrpSpPr>
          <p:grpSpPr>
            <a:xfrm>
              <a:off x="-1430468" y="-1961206"/>
              <a:ext cx="7568943" cy="8189247"/>
              <a:chOff x="-1430468" y="-1961206"/>
              <a:chExt cx="7568943" cy="8189247"/>
            </a:xfrm>
          </p:grpSpPr>
          <p:sp>
            <p:nvSpPr>
              <p:cNvPr id="90" name="Freeform: Shape 89">
                <a:extLst>
                  <a:ext uri="{FF2B5EF4-FFF2-40B4-BE49-F238E27FC236}">
                    <a16:creationId xmlns:a16="http://schemas.microsoft.com/office/drawing/2014/main" id="{3B7D48FE-5012-443F-B6D4-04CC83D1B3D1}"/>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2160895-65BD-474D-B752-AAD0B1844F01}"/>
                  </a:ext>
                </a:extLst>
              </p:cNvPr>
              <p:cNvSpPr/>
              <p:nvPr/>
            </p:nvSpPr>
            <p:spPr>
              <a:xfrm>
                <a:off x="6101658" y="6189988"/>
                <a:ext cx="36816" cy="38053"/>
              </a:xfrm>
              <a:custGeom>
                <a:avLst/>
                <a:gdLst>
                  <a:gd name="connsiteX0" fmla="*/ 18456 w 36816"/>
                  <a:gd name="connsiteY0" fmla="*/ 38054 h 38053"/>
                  <a:gd name="connsiteX1" fmla="*/ 18456 w 36816"/>
                  <a:gd name="connsiteY1" fmla="*/ 0 h 38053"/>
                  <a:gd name="connsiteX2" fmla="*/ 18456 w 36816"/>
                  <a:gd name="connsiteY2" fmla="*/ 38054 h 38053"/>
                  <a:gd name="connsiteX3" fmla="*/ 18456 w 36816"/>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816" h="38053">
                    <a:moveTo>
                      <a:pt x="18456" y="38054"/>
                    </a:moveTo>
                    <a:cubicBezTo>
                      <a:pt x="42937" y="38054"/>
                      <a:pt x="42937" y="0"/>
                      <a:pt x="18456" y="0"/>
                    </a:cubicBezTo>
                    <a:cubicBezTo>
                      <a:pt x="-6152" y="0"/>
                      <a:pt x="-6152" y="38054"/>
                      <a:pt x="18456" y="38054"/>
                    </a:cubicBezTo>
                    <a:lnTo>
                      <a:pt x="18456" y="38054"/>
                    </a:lnTo>
                    <a:close/>
                  </a:path>
                </a:pathLst>
              </a:custGeom>
              <a:solidFill>
                <a:srgbClr val="000000"/>
              </a:solidFill>
              <a:ln w="12682" cap="flat">
                <a:noFill/>
                <a:prstDash val="solid"/>
                <a:miter/>
              </a:ln>
            </p:spPr>
            <p:txBody>
              <a:bodyPr rtlCol="0" anchor="ctr"/>
              <a:lstStyle/>
              <a:p>
                <a:endParaRPr lang="en-US"/>
              </a:p>
            </p:txBody>
          </p:sp>
        </p:grpSp>
        <p:grpSp>
          <p:nvGrpSpPr>
            <p:cNvPr id="92" name="Graphic 2">
              <a:extLst>
                <a:ext uri="{FF2B5EF4-FFF2-40B4-BE49-F238E27FC236}">
                  <a16:creationId xmlns:a16="http://schemas.microsoft.com/office/drawing/2014/main" id="{871CD3DC-587B-472D-81C4-EDDE1A8C05B8}"/>
                </a:ext>
              </a:extLst>
            </p:cNvPr>
            <p:cNvGrpSpPr/>
            <p:nvPr/>
          </p:nvGrpSpPr>
          <p:grpSpPr>
            <a:xfrm>
              <a:off x="-1430468" y="-1961206"/>
              <a:ext cx="7727753" cy="7254018"/>
              <a:chOff x="-1430468" y="-1961206"/>
              <a:chExt cx="7727753" cy="7254018"/>
            </a:xfrm>
          </p:grpSpPr>
          <p:sp>
            <p:nvSpPr>
              <p:cNvPr id="93" name="Freeform: Shape 92">
                <a:extLst>
                  <a:ext uri="{FF2B5EF4-FFF2-40B4-BE49-F238E27FC236}">
                    <a16:creationId xmlns:a16="http://schemas.microsoft.com/office/drawing/2014/main" id="{B600C581-3ABD-4E5C-BCA5-C55A92C7D8D6}"/>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CB23E53-D1BB-403E-9856-5A5C32FE8AE8}"/>
                  </a:ext>
                </a:extLst>
              </p:cNvPr>
              <p:cNvSpPr/>
              <p:nvPr/>
            </p:nvSpPr>
            <p:spPr>
              <a:xfrm>
                <a:off x="6260563" y="5254759"/>
                <a:ext cx="36722" cy="38053"/>
              </a:xfrm>
              <a:custGeom>
                <a:avLst/>
                <a:gdLst>
                  <a:gd name="connsiteX0" fmla="*/ 18361 w 36722"/>
                  <a:gd name="connsiteY0" fmla="*/ 38054 h 38053"/>
                  <a:gd name="connsiteX1" fmla="*/ 18361 w 36722"/>
                  <a:gd name="connsiteY1" fmla="*/ 0 h 38053"/>
                  <a:gd name="connsiteX2" fmla="*/ 18361 w 36722"/>
                  <a:gd name="connsiteY2" fmla="*/ 38054 h 38053"/>
                  <a:gd name="connsiteX3" fmla="*/ 18361 w 36722"/>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22" h="38053">
                    <a:moveTo>
                      <a:pt x="18361" y="38054"/>
                    </a:moveTo>
                    <a:cubicBezTo>
                      <a:pt x="42842" y="38054"/>
                      <a:pt x="42842" y="0"/>
                      <a:pt x="18361" y="0"/>
                    </a:cubicBezTo>
                    <a:cubicBezTo>
                      <a:pt x="-6120" y="0"/>
                      <a:pt x="-6120" y="38054"/>
                      <a:pt x="18361" y="38054"/>
                    </a:cubicBezTo>
                    <a:lnTo>
                      <a:pt x="18361" y="38054"/>
                    </a:lnTo>
                    <a:close/>
                  </a:path>
                </a:pathLst>
              </a:custGeom>
              <a:solidFill>
                <a:srgbClr val="000000"/>
              </a:solidFill>
              <a:ln w="12682" cap="flat">
                <a:noFill/>
                <a:prstDash val="solid"/>
                <a:miter/>
              </a:ln>
            </p:spPr>
            <p:txBody>
              <a:bodyPr rtlCol="0" anchor="ctr"/>
              <a:lstStyle/>
              <a:p>
                <a:endParaRPr lang="en-US"/>
              </a:p>
            </p:txBody>
          </p:sp>
        </p:grpSp>
        <p:grpSp>
          <p:nvGrpSpPr>
            <p:cNvPr id="95" name="Graphic 2">
              <a:extLst>
                <a:ext uri="{FF2B5EF4-FFF2-40B4-BE49-F238E27FC236}">
                  <a16:creationId xmlns:a16="http://schemas.microsoft.com/office/drawing/2014/main" id="{871CD3DC-587B-472D-81C4-EDDE1A8C05B8}"/>
                </a:ext>
              </a:extLst>
            </p:cNvPr>
            <p:cNvGrpSpPr/>
            <p:nvPr/>
          </p:nvGrpSpPr>
          <p:grpSpPr>
            <a:xfrm>
              <a:off x="-1430468" y="-1961206"/>
              <a:ext cx="7615622" cy="8712737"/>
              <a:chOff x="-1430468" y="-1961206"/>
              <a:chExt cx="7615622" cy="8712737"/>
            </a:xfrm>
          </p:grpSpPr>
          <p:sp>
            <p:nvSpPr>
              <p:cNvPr id="96" name="Freeform: Shape 95">
                <a:extLst>
                  <a:ext uri="{FF2B5EF4-FFF2-40B4-BE49-F238E27FC236}">
                    <a16:creationId xmlns:a16="http://schemas.microsoft.com/office/drawing/2014/main" id="{019FF215-7E0F-4D2A-A467-C57A36B07D35}"/>
                  </a:ext>
                </a:extLst>
              </p:cNvPr>
              <p:cNvSpPr/>
              <p:nvPr/>
            </p:nvSpPr>
            <p:spPr>
              <a:xfrm>
                <a:off x="-1430468" y="-1961206"/>
                <a:ext cx="12684" cy="12684"/>
              </a:xfrm>
              <a:custGeom>
                <a:avLst/>
                <a:gdLst/>
                <a:ahLst/>
                <a:cxnLst/>
                <a:rect l="l" t="t" r="r" b="b"/>
                <a:pathLst>
                  <a:path w="12684" h="12684"/>
                </a:pathLst>
              </a:custGeom>
              <a:solidFill>
                <a:srgbClr val="DFEFE6"/>
              </a:solidFill>
              <a:ln w="1268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B447F93-B41C-4053-AC87-6B5D84046604}"/>
                  </a:ext>
                </a:extLst>
              </p:cNvPr>
              <p:cNvSpPr/>
              <p:nvPr/>
            </p:nvSpPr>
            <p:spPr>
              <a:xfrm>
                <a:off x="6148385" y="6713478"/>
                <a:ext cx="36769" cy="38053"/>
              </a:xfrm>
              <a:custGeom>
                <a:avLst/>
                <a:gdLst>
                  <a:gd name="connsiteX0" fmla="*/ 18408 w 36769"/>
                  <a:gd name="connsiteY0" fmla="*/ 38054 h 38053"/>
                  <a:gd name="connsiteX1" fmla="*/ 18408 w 36769"/>
                  <a:gd name="connsiteY1" fmla="*/ 0 h 38053"/>
                  <a:gd name="connsiteX2" fmla="*/ 18408 w 36769"/>
                  <a:gd name="connsiteY2" fmla="*/ 38054 h 38053"/>
                  <a:gd name="connsiteX3" fmla="*/ 18408 w 36769"/>
                  <a:gd name="connsiteY3" fmla="*/ 38054 h 38053"/>
                </a:gdLst>
                <a:ahLst/>
                <a:cxnLst>
                  <a:cxn ang="0">
                    <a:pos x="connsiteX0" y="connsiteY0"/>
                  </a:cxn>
                  <a:cxn ang="0">
                    <a:pos x="connsiteX1" y="connsiteY1"/>
                  </a:cxn>
                  <a:cxn ang="0">
                    <a:pos x="connsiteX2" y="connsiteY2"/>
                  </a:cxn>
                  <a:cxn ang="0">
                    <a:pos x="connsiteX3" y="connsiteY3"/>
                  </a:cxn>
                </a:cxnLst>
                <a:rect l="l" t="t" r="r" b="b"/>
                <a:pathLst>
                  <a:path w="36769" h="38053">
                    <a:moveTo>
                      <a:pt x="18408" y="38054"/>
                    </a:moveTo>
                    <a:cubicBezTo>
                      <a:pt x="42889" y="38054"/>
                      <a:pt x="42889" y="0"/>
                      <a:pt x="18408" y="0"/>
                    </a:cubicBezTo>
                    <a:cubicBezTo>
                      <a:pt x="-6073" y="0"/>
                      <a:pt x="-6200" y="38054"/>
                      <a:pt x="18408" y="38054"/>
                    </a:cubicBezTo>
                    <a:lnTo>
                      <a:pt x="18408" y="38054"/>
                    </a:lnTo>
                    <a:close/>
                  </a:path>
                </a:pathLst>
              </a:custGeom>
              <a:solidFill>
                <a:srgbClr val="000000"/>
              </a:solidFill>
              <a:ln w="12682" cap="flat">
                <a:noFill/>
                <a:prstDash val="solid"/>
                <a:miter/>
              </a:ln>
            </p:spPr>
            <p:txBody>
              <a:bodyPr rtlCol="0" anchor="ctr"/>
              <a:lstStyle/>
              <a:p>
                <a:endParaRPr lang="en-US"/>
              </a:p>
            </p:txBody>
          </p:sp>
        </p:grpSp>
      </p:grpSp>
      <p:pic>
        <p:nvPicPr>
          <p:cNvPr id="103" name="Picture 2" descr="Person Holding White Ceramic Mug With Coffee">
            <a:extLst>
              <a:ext uri="{FF2B5EF4-FFF2-40B4-BE49-F238E27FC236}">
                <a16:creationId xmlns:a16="http://schemas.microsoft.com/office/drawing/2014/main" id="{0898484B-C526-4013-8877-4A14DA6747B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7403" y="1867"/>
            <a:ext cx="2389391" cy="35766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White Ceramic Mug on White Table">
            <a:extLst>
              <a:ext uri="{FF2B5EF4-FFF2-40B4-BE49-F238E27FC236}">
                <a16:creationId xmlns:a16="http://schemas.microsoft.com/office/drawing/2014/main" id="{ECA821EB-F778-439A-AF47-E259EDB42345}"/>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36481" y="3289333"/>
            <a:ext cx="2348237" cy="3515032"/>
          </a:xfrm>
          <a:prstGeom prst="rect">
            <a:avLst/>
          </a:prstGeom>
          <a:noFill/>
          <a:extLst>
            <a:ext uri="{909E8E84-426E-40DD-AFC4-6F175D3DCCD1}">
              <a14:hiddenFill xmlns:a14="http://schemas.microsoft.com/office/drawing/2010/main">
                <a:solidFill>
                  <a:srgbClr val="FFFFFF"/>
                </a:solidFill>
              </a14:hiddenFill>
            </a:ext>
          </a:extLst>
        </p:spPr>
      </p:pic>
      <p:pic>
        <p:nvPicPr>
          <p:cNvPr id="105" name="Graphic 104">
            <a:extLst>
              <a:ext uri="{FF2B5EF4-FFF2-40B4-BE49-F238E27FC236}">
                <a16:creationId xmlns:a16="http://schemas.microsoft.com/office/drawing/2014/main" id="{A7DD02BE-6842-47BC-92B2-D79C082758A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73922" y="2894359"/>
            <a:ext cx="1686593" cy="1378904"/>
          </a:xfrm>
          <a:prstGeom prst="rect">
            <a:avLst/>
          </a:prstGeom>
        </p:spPr>
      </p:pic>
      <p:sp>
        <p:nvSpPr>
          <p:cNvPr id="106" name="TextBox 105">
            <a:extLst>
              <a:ext uri="{FF2B5EF4-FFF2-40B4-BE49-F238E27FC236}">
                <a16:creationId xmlns:a16="http://schemas.microsoft.com/office/drawing/2014/main" id="{6B33D0A0-6BE1-48F0-9589-8160D3EC58DD}"/>
              </a:ext>
            </a:extLst>
          </p:cNvPr>
          <p:cNvSpPr txBox="1"/>
          <p:nvPr/>
        </p:nvSpPr>
        <p:spPr>
          <a:xfrm>
            <a:off x="7034542" y="501991"/>
            <a:ext cx="2532855" cy="2308324"/>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07" name="TextBox 106">
            <a:extLst>
              <a:ext uri="{FF2B5EF4-FFF2-40B4-BE49-F238E27FC236}">
                <a16:creationId xmlns:a16="http://schemas.microsoft.com/office/drawing/2014/main" id="{AEE31A91-FED8-41C4-AE52-16C36F0AFF35}"/>
              </a:ext>
            </a:extLst>
          </p:cNvPr>
          <p:cNvSpPr txBox="1"/>
          <p:nvPr/>
        </p:nvSpPr>
        <p:spPr>
          <a:xfrm>
            <a:off x="8992726" y="3637971"/>
            <a:ext cx="2532855" cy="2462213"/>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a:t>
            </a:r>
            <a:endParaRPr lang="en-US" sz="1400" dirty="0"/>
          </a:p>
        </p:txBody>
      </p:sp>
      <p:pic>
        <p:nvPicPr>
          <p:cNvPr id="109" name="Graphic 108">
            <a:extLst>
              <a:ext uri="{FF2B5EF4-FFF2-40B4-BE49-F238E27FC236}">
                <a16:creationId xmlns:a16="http://schemas.microsoft.com/office/drawing/2014/main" id="{7AF14FD1-8A33-4CB9-AC65-36A6211F2BA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81916" y="1670749"/>
            <a:ext cx="1686593" cy="1378904"/>
          </a:xfrm>
          <a:prstGeom prst="rect">
            <a:avLst/>
          </a:prstGeom>
        </p:spPr>
      </p:pic>
    </p:spTree>
    <p:extLst>
      <p:ext uri="{BB962C8B-B14F-4D97-AF65-F5344CB8AC3E}">
        <p14:creationId xmlns:p14="http://schemas.microsoft.com/office/powerpoint/2010/main" val="9316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307077-6640-4E76-8C5C-F3F66111650E}"/>
              </a:ext>
            </a:extLst>
          </p:cNvPr>
          <p:cNvPicPr>
            <a:picLocks noChangeAspect="1"/>
          </p:cNvPicPr>
          <p:nvPr/>
        </p:nvPicPr>
        <p:blipFill>
          <a:blip r:embed="rId2"/>
          <a:stretch>
            <a:fillRect/>
          </a:stretch>
        </p:blipFill>
        <p:spPr>
          <a:xfrm>
            <a:off x="8450232" y="4520084"/>
            <a:ext cx="3971039" cy="2600840"/>
          </a:xfrm>
          <a:custGeom>
            <a:avLst/>
            <a:gdLst>
              <a:gd name="connsiteX0" fmla="*/ 666 w 3971039"/>
              <a:gd name="connsiteY0" fmla="*/ 377 h 2600840"/>
              <a:gd name="connsiteX1" fmla="*/ 3971706 w 3971039"/>
              <a:gd name="connsiteY1" fmla="*/ 377 h 2600840"/>
              <a:gd name="connsiteX2" fmla="*/ 3971706 w 3971039"/>
              <a:gd name="connsiteY2" fmla="*/ 2601218 h 2600840"/>
              <a:gd name="connsiteX3" fmla="*/ 666 w 3971039"/>
              <a:gd name="connsiteY3" fmla="*/ 2601218 h 2600840"/>
            </a:gdLst>
            <a:ahLst/>
            <a:cxnLst>
              <a:cxn ang="0">
                <a:pos x="connsiteX0" y="connsiteY0"/>
              </a:cxn>
              <a:cxn ang="0">
                <a:pos x="connsiteX1" y="connsiteY1"/>
              </a:cxn>
              <a:cxn ang="0">
                <a:pos x="connsiteX2" y="connsiteY2"/>
              </a:cxn>
              <a:cxn ang="0">
                <a:pos x="connsiteX3" y="connsiteY3"/>
              </a:cxn>
            </a:cxnLst>
            <a:rect l="l" t="t" r="r" b="b"/>
            <a:pathLst>
              <a:path w="3971039" h="2600840">
                <a:moveTo>
                  <a:pt x="666" y="377"/>
                </a:moveTo>
                <a:lnTo>
                  <a:pt x="3971706" y="377"/>
                </a:lnTo>
                <a:lnTo>
                  <a:pt x="3971706" y="2601218"/>
                </a:lnTo>
                <a:lnTo>
                  <a:pt x="666" y="2601218"/>
                </a:lnTo>
                <a:close/>
              </a:path>
            </a:pathLst>
          </a:custGeom>
        </p:spPr>
      </p:pic>
      <p:pic>
        <p:nvPicPr>
          <p:cNvPr id="11" name="Picture 10">
            <a:extLst>
              <a:ext uri="{FF2B5EF4-FFF2-40B4-BE49-F238E27FC236}">
                <a16:creationId xmlns:a16="http://schemas.microsoft.com/office/drawing/2014/main" id="{BEA07F78-8186-4CF4-B89B-C518B088E1D4}"/>
              </a:ext>
            </a:extLst>
          </p:cNvPr>
          <p:cNvPicPr>
            <a:picLocks noChangeAspect="1"/>
          </p:cNvPicPr>
          <p:nvPr/>
        </p:nvPicPr>
        <p:blipFill>
          <a:blip r:embed="rId3"/>
          <a:stretch>
            <a:fillRect/>
          </a:stretch>
        </p:blipFill>
        <p:spPr>
          <a:xfrm>
            <a:off x="4627371" y="-350489"/>
            <a:ext cx="3945665" cy="2600840"/>
          </a:xfrm>
          <a:custGeom>
            <a:avLst/>
            <a:gdLst>
              <a:gd name="connsiteX0" fmla="*/ 287 w 3945665"/>
              <a:gd name="connsiteY0" fmla="*/ 0 h 2600840"/>
              <a:gd name="connsiteX1" fmla="*/ 3945953 w 3945665"/>
              <a:gd name="connsiteY1" fmla="*/ 0 h 2600840"/>
              <a:gd name="connsiteX2" fmla="*/ 3945953 w 3945665"/>
              <a:gd name="connsiteY2" fmla="*/ 2600841 h 2600840"/>
              <a:gd name="connsiteX3" fmla="*/ 287 w 3945665"/>
              <a:gd name="connsiteY3" fmla="*/ 2600841 h 2600840"/>
            </a:gdLst>
            <a:ahLst/>
            <a:cxnLst>
              <a:cxn ang="0">
                <a:pos x="connsiteX0" y="connsiteY0"/>
              </a:cxn>
              <a:cxn ang="0">
                <a:pos x="connsiteX1" y="connsiteY1"/>
              </a:cxn>
              <a:cxn ang="0">
                <a:pos x="connsiteX2" y="connsiteY2"/>
              </a:cxn>
              <a:cxn ang="0">
                <a:pos x="connsiteX3" y="connsiteY3"/>
              </a:cxn>
            </a:cxnLst>
            <a:rect l="l" t="t" r="r" b="b"/>
            <a:pathLst>
              <a:path w="3945665" h="2600840">
                <a:moveTo>
                  <a:pt x="287" y="0"/>
                </a:moveTo>
                <a:lnTo>
                  <a:pt x="3945953" y="0"/>
                </a:lnTo>
                <a:lnTo>
                  <a:pt x="3945953" y="2600841"/>
                </a:lnTo>
                <a:lnTo>
                  <a:pt x="287" y="2600841"/>
                </a:lnTo>
                <a:close/>
              </a:path>
            </a:pathLst>
          </a:custGeom>
        </p:spPr>
      </p:pic>
      <p:grpSp>
        <p:nvGrpSpPr>
          <p:cNvPr id="22" name="Graphic 2">
            <a:extLst>
              <a:ext uri="{FF2B5EF4-FFF2-40B4-BE49-F238E27FC236}">
                <a16:creationId xmlns:a16="http://schemas.microsoft.com/office/drawing/2014/main" id="{B6E3658F-8710-4424-B5E8-373D0D8ABCF5}"/>
              </a:ext>
            </a:extLst>
          </p:cNvPr>
          <p:cNvGrpSpPr/>
          <p:nvPr/>
        </p:nvGrpSpPr>
        <p:grpSpPr>
          <a:xfrm>
            <a:off x="0" y="-262925"/>
            <a:ext cx="4765596" cy="7023665"/>
            <a:chOff x="0" y="-262925"/>
            <a:chExt cx="4765596" cy="7023665"/>
          </a:xfrm>
        </p:grpSpPr>
        <p:grpSp>
          <p:nvGrpSpPr>
            <p:cNvPr id="23" name="Graphic 2">
              <a:extLst>
                <a:ext uri="{FF2B5EF4-FFF2-40B4-BE49-F238E27FC236}">
                  <a16:creationId xmlns:a16="http://schemas.microsoft.com/office/drawing/2014/main" id="{B6E3658F-8710-4424-B5E8-373D0D8ABCF5}"/>
                </a:ext>
              </a:extLst>
            </p:cNvPr>
            <p:cNvGrpSpPr/>
            <p:nvPr/>
          </p:nvGrpSpPr>
          <p:grpSpPr>
            <a:xfrm>
              <a:off x="0" y="-262925"/>
              <a:ext cx="4415434" cy="6090407"/>
              <a:chOff x="0" y="-262925"/>
              <a:chExt cx="4415434" cy="6090407"/>
            </a:xfrm>
          </p:grpSpPr>
          <p:sp>
            <p:nvSpPr>
              <p:cNvPr id="24" name="Freeform: Shape 23">
                <a:extLst>
                  <a:ext uri="{FF2B5EF4-FFF2-40B4-BE49-F238E27FC236}">
                    <a16:creationId xmlns:a16="http://schemas.microsoft.com/office/drawing/2014/main" id="{08D39014-645E-42F0-8B2E-75939AFBD278}"/>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B7256E9-B8F1-4C6D-8B55-267461A11BE1}"/>
                  </a:ext>
                </a:extLst>
              </p:cNvPr>
              <p:cNvSpPr/>
              <p:nvPr/>
            </p:nvSpPr>
            <p:spPr>
              <a:xfrm>
                <a:off x="4378705" y="5789421"/>
                <a:ext cx="36729" cy="38061"/>
              </a:xfrm>
              <a:custGeom>
                <a:avLst/>
                <a:gdLst>
                  <a:gd name="connsiteX0" fmla="*/ 18364 w 36729"/>
                  <a:gd name="connsiteY0" fmla="*/ 38061 h 38061"/>
                  <a:gd name="connsiteX1" fmla="*/ 18364 w 36729"/>
                  <a:gd name="connsiteY1" fmla="*/ 0 h 38061"/>
                  <a:gd name="connsiteX2" fmla="*/ 18364 w 36729"/>
                  <a:gd name="connsiteY2" fmla="*/ 38061 h 38061"/>
                  <a:gd name="connsiteX3" fmla="*/ 18364 w 36729"/>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29" h="38061">
                    <a:moveTo>
                      <a:pt x="18364" y="38061"/>
                    </a:moveTo>
                    <a:cubicBezTo>
                      <a:pt x="42851" y="38061"/>
                      <a:pt x="42851" y="0"/>
                      <a:pt x="18364" y="0"/>
                    </a:cubicBezTo>
                    <a:cubicBezTo>
                      <a:pt x="-6121" y="0"/>
                      <a:pt x="-6121" y="38061"/>
                      <a:pt x="18364" y="38061"/>
                    </a:cubicBezTo>
                    <a:lnTo>
                      <a:pt x="18364" y="38061"/>
                    </a:lnTo>
                    <a:close/>
                  </a:path>
                </a:pathLst>
              </a:custGeom>
              <a:solidFill>
                <a:srgbClr val="000000"/>
              </a:solidFill>
              <a:ln w="12687"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B6E3658F-8710-4424-B5E8-373D0D8ABCF5}"/>
                </a:ext>
              </a:extLst>
            </p:cNvPr>
            <p:cNvGrpSpPr/>
            <p:nvPr/>
          </p:nvGrpSpPr>
          <p:grpSpPr>
            <a:xfrm>
              <a:off x="0" y="-262925"/>
              <a:ext cx="4664100" cy="6268152"/>
              <a:chOff x="0" y="-262925"/>
              <a:chExt cx="4664100" cy="6268152"/>
            </a:xfrm>
          </p:grpSpPr>
          <p:sp>
            <p:nvSpPr>
              <p:cNvPr id="27" name="Freeform: Shape 26">
                <a:extLst>
                  <a:ext uri="{FF2B5EF4-FFF2-40B4-BE49-F238E27FC236}">
                    <a16:creationId xmlns:a16="http://schemas.microsoft.com/office/drawing/2014/main" id="{D3250B45-2204-436B-A39E-89AF061B29ED}"/>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B1C44C0-E23E-49C1-B068-77B365E5F2E8}"/>
                  </a:ext>
                </a:extLst>
              </p:cNvPr>
              <p:cNvSpPr/>
              <p:nvPr/>
            </p:nvSpPr>
            <p:spPr>
              <a:xfrm>
                <a:off x="4627371" y="5967166"/>
                <a:ext cx="36728" cy="38061"/>
              </a:xfrm>
              <a:custGeom>
                <a:avLst/>
                <a:gdLst>
                  <a:gd name="connsiteX0" fmla="*/ 18364 w 36728"/>
                  <a:gd name="connsiteY0" fmla="*/ 38061 h 38061"/>
                  <a:gd name="connsiteX1" fmla="*/ 18364 w 36728"/>
                  <a:gd name="connsiteY1" fmla="*/ 0 h 38061"/>
                  <a:gd name="connsiteX2" fmla="*/ 18364 w 36728"/>
                  <a:gd name="connsiteY2" fmla="*/ 38061 h 38061"/>
                  <a:gd name="connsiteX3" fmla="*/ 18364 w 36728"/>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28" h="38061">
                    <a:moveTo>
                      <a:pt x="18364" y="38061"/>
                    </a:moveTo>
                    <a:cubicBezTo>
                      <a:pt x="42850" y="38061"/>
                      <a:pt x="42850" y="0"/>
                      <a:pt x="18364" y="0"/>
                    </a:cubicBezTo>
                    <a:cubicBezTo>
                      <a:pt x="-6121" y="0"/>
                      <a:pt x="-6121" y="38061"/>
                      <a:pt x="18364" y="38061"/>
                    </a:cubicBezTo>
                    <a:lnTo>
                      <a:pt x="18364" y="38061"/>
                    </a:lnTo>
                    <a:close/>
                  </a:path>
                </a:pathLst>
              </a:custGeom>
              <a:solidFill>
                <a:srgbClr val="000000"/>
              </a:solidFill>
              <a:ln w="12687"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B6E3658F-8710-4424-B5E8-373D0D8ABCF5}"/>
                </a:ext>
              </a:extLst>
            </p:cNvPr>
            <p:cNvGrpSpPr/>
            <p:nvPr/>
          </p:nvGrpSpPr>
          <p:grpSpPr>
            <a:xfrm>
              <a:off x="0" y="-262925"/>
              <a:ext cx="4338043" cy="6443233"/>
              <a:chOff x="0" y="-262925"/>
              <a:chExt cx="4338043" cy="6443233"/>
            </a:xfrm>
          </p:grpSpPr>
          <p:sp>
            <p:nvSpPr>
              <p:cNvPr id="30" name="Freeform: Shape 29">
                <a:extLst>
                  <a:ext uri="{FF2B5EF4-FFF2-40B4-BE49-F238E27FC236}">
                    <a16:creationId xmlns:a16="http://schemas.microsoft.com/office/drawing/2014/main" id="{DC4DCC4E-9766-4C75-9E0D-57C95D8995CB}"/>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4FB42DB-7796-49CE-ACED-8D8333F08F64}"/>
                  </a:ext>
                </a:extLst>
              </p:cNvPr>
              <p:cNvSpPr/>
              <p:nvPr/>
            </p:nvSpPr>
            <p:spPr>
              <a:xfrm>
                <a:off x="4301314" y="6142247"/>
                <a:ext cx="36729" cy="38061"/>
              </a:xfrm>
              <a:custGeom>
                <a:avLst/>
                <a:gdLst>
                  <a:gd name="connsiteX0" fmla="*/ 18365 w 36729"/>
                  <a:gd name="connsiteY0" fmla="*/ 38061 h 38061"/>
                  <a:gd name="connsiteX1" fmla="*/ 18365 w 36729"/>
                  <a:gd name="connsiteY1" fmla="*/ 0 h 38061"/>
                  <a:gd name="connsiteX2" fmla="*/ 18365 w 36729"/>
                  <a:gd name="connsiteY2" fmla="*/ 38061 h 38061"/>
                  <a:gd name="connsiteX3" fmla="*/ 18365 w 36729"/>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29" h="38061">
                    <a:moveTo>
                      <a:pt x="18365" y="38061"/>
                    </a:moveTo>
                    <a:cubicBezTo>
                      <a:pt x="42851" y="38061"/>
                      <a:pt x="42851" y="0"/>
                      <a:pt x="18365" y="0"/>
                    </a:cubicBezTo>
                    <a:cubicBezTo>
                      <a:pt x="-6122" y="0"/>
                      <a:pt x="-6122" y="38061"/>
                      <a:pt x="18365" y="38061"/>
                    </a:cubicBezTo>
                    <a:lnTo>
                      <a:pt x="18365" y="38061"/>
                    </a:lnTo>
                    <a:close/>
                  </a:path>
                </a:pathLst>
              </a:custGeom>
              <a:solidFill>
                <a:srgbClr val="000000"/>
              </a:solidFill>
              <a:ln w="12687"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B6E3658F-8710-4424-B5E8-373D0D8ABCF5}"/>
                </a:ext>
              </a:extLst>
            </p:cNvPr>
            <p:cNvGrpSpPr/>
            <p:nvPr/>
          </p:nvGrpSpPr>
          <p:grpSpPr>
            <a:xfrm>
              <a:off x="0" y="-262925"/>
              <a:ext cx="4566663" cy="5804315"/>
              <a:chOff x="0" y="-262925"/>
              <a:chExt cx="4566663" cy="5804315"/>
            </a:xfrm>
          </p:grpSpPr>
          <p:sp>
            <p:nvSpPr>
              <p:cNvPr id="33" name="Freeform: Shape 32">
                <a:extLst>
                  <a:ext uri="{FF2B5EF4-FFF2-40B4-BE49-F238E27FC236}">
                    <a16:creationId xmlns:a16="http://schemas.microsoft.com/office/drawing/2014/main" id="{68EE16E6-95C4-475F-BBBF-39CA3E8E97FA}"/>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C7513EA-31D8-446C-9C54-3A3DBFB62F46}"/>
                  </a:ext>
                </a:extLst>
              </p:cNvPr>
              <p:cNvSpPr/>
              <p:nvPr/>
            </p:nvSpPr>
            <p:spPr>
              <a:xfrm>
                <a:off x="4529934" y="5503328"/>
                <a:ext cx="36728" cy="38061"/>
              </a:xfrm>
              <a:custGeom>
                <a:avLst/>
                <a:gdLst>
                  <a:gd name="connsiteX0" fmla="*/ 18364 w 36728"/>
                  <a:gd name="connsiteY0" fmla="*/ 38061 h 38061"/>
                  <a:gd name="connsiteX1" fmla="*/ 18364 w 36728"/>
                  <a:gd name="connsiteY1" fmla="*/ 0 h 38061"/>
                  <a:gd name="connsiteX2" fmla="*/ 18364 w 36728"/>
                  <a:gd name="connsiteY2" fmla="*/ 38061 h 38061"/>
                  <a:gd name="connsiteX3" fmla="*/ 18364 w 36728"/>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28" h="38061">
                    <a:moveTo>
                      <a:pt x="18364" y="38061"/>
                    </a:moveTo>
                    <a:cubicBezTo>
                      <a:pt x="42850" y="38061"/>
                      <a:pt x="42850" y="0"/>
                      <a:pt x="18364" y="0"/>
                    </a:cubicBezTo>
                    <a:cubicBezTo>
                      <a:pt x="-6121" y="0"/>
                      <a:pt x="-6121" y="38061"/>
                      <a:pt x="18364" y="38061"/>
                    </a:cubicBezTo>
                    <a:lnTo>
                      <a:pt x="18364" y="38061"/>
                    </a:lnTo>
                    <a:close/>
                  </a:path>
                </a:pathLst>
              </a:custGeom>
              <a:solidFill>
                <a:srgbClr val="000000"/>
              </a:solidFill>
              <a:ln w="12687"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B6E3658F-8710-4424-B5E8-373D0D8ABCF5}"/>
                </a:ext>
              </a:extLst>
            </p:cNvPr>
            <p:cNvGrpSpPr/>
            <p:nvPr/>
          </p:nvGrpSpPr>
          <p:grpSpPr>
            <a:xfrm>
              <a:off x="0" y="-262925"/>
              <a:ext cx="4765596" cy="6742393"/>
              <a:chOff x="0" y="-262925"/>
              <a:chExt cx="4765596" cy="6742393"/>
            </a:xfrm>
          </p:grpSpPr>
          <p:sp>
            <p:nvSpPr>
              <p:cNvPr id="36" name="Freeform: Shape 35">
                <a:extLst>
                  <a:ext uri="{FF2B5EF4-FFF2-40B4-BE49-F238E27FC236}">
                    <a16:creationId xmlns:a16="http://schemas.microsoft.com/office/drawing/2014/main" id="{2B043354-A09A-4BEB-9AB2-D349724DF726}"/>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19B9EC7-7D52-4368-B34E-20149647163F}"/>
                  </a:ext>
                </a:extLst>
              </p:cNvPr>
              <p:cNvSpPr/>
              <p:nvPr/>
            </p:nvSpPr>
            <p:spPr>
              <a:xfrm>
                <a:off x="4728819" y="6441407"/>
                <a:ext cx="36776" cy="38061"/>
              </a:xfrm>
              <a:custGeom>
                <a:avLst/>
                <a:gdLst>
                  <a:gd name="connsiteX0" fmla="*/ 18412 w 36776"/>
                  <a:gd name="connsiteY0" fmla="*/ 38061 h 38061"/>
                  <a:gd name="connsiteX1" fmla="*/ 18412 w 36776"/>
                  <a:gd name="connsiteY1" fmla="*/ 0 h 38061"/>
                  <a:gd name="connsiteX2" fmla="*/ 18412 w 36776"/>
                  <a:gd name="connsiteY2" fmla="*/ 38061 h 38061"/>
                  <a:gd name="connsiteX3" fmla="*/ 18412 w 36776"/>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76" h="38061">
                    <a:moveTo>
                      <a:pt x="18412" y="38061"/>
                    </a:moveTo>
                    <a:cubicBezTo>
                      <a:pt x="42898" y="38061"/>
                      <a:pt x="42898" y="0"/>
                      <a:pt x="18412" y="0"/>
                    </a:cubicBezTo>
                    <a:cubicBezTo>
                      <a:pt x="-6074" y="0"/>
                      <a:pt x="-6201" y="38061"/>
                      <a:pt x="18412" y="38061"/>
                    </a:cubicBezTo>
                    <a:lnTo>
                      <a:pt x="18412" y="38061"/>
                    </a:lnTo>
                    <a:close/>
                  </a:path>
                </a:pathLst>
              </a:custGeom>
              <a:solidFill>
                <a:srgbClr val="000000"/>
              </a:solidFill>
              <a:ln w="12687"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B6E3658F-8710-4424-B5E8-373D0D8ABCF5}"/>
                </a:ext>
              </a:extLst>
            </p:cNvPr>
            <p:cNvGrpSpPr/>
            <p:nvPr/>
          </p:nvGrpSpPr>
          <p:grpSpPr>
            <a:xfrm>
              <a:off x="0" y="-262925"/>
              <a:ext cx="4353014" cy="6879540"/>
              <a:chOff x="0" y="-262925"/>
              <a:chExt cx="4353014" cy="6879540"/>
            </a:xfrm>
          </p:grpSpPr>
          <p:sp>
            <p:nvSpPr>
              <p:cNvPr id="39" name="Freeform: Shape 38">
                <a:extLst>
                  <a:ext uri="{FF2B5EF4-FFF2-40B4-BE49-F238E27FC236}">
                    <a16:creationId xmlns:a16="http://schemas.microsoft.com/office/drawing/2014/main" id="{4ACA0B29-234C-438A-93D2-9DA8DBD259A5}"/>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440D169-D57E-4598-BD0B-0ADF6A3B0027}"/>
                  </a:ext>
                </a:extLst>
              </p:cNvPr>
              <p:cNvSpPr/>
              <p:nvPr/>
            </p:nvSpPr>
            <p:spPr>
              <a:xfrm>
                <a:off x="4316285" y="6578554"/>
                <a:ext cx="36728" cy="38061"/>
              </a:xfrm>
              <a:custGeom>
                <a:avLst/>
                <a:gdLst>
                  <a:gd name="connsiteX0" fmla="*/ 18364 w 36728"/>
                  <a:gd name="connsiteY0" fmla="*/ 38061 h 38061"/>
                  <a:gd name="connsiteX1" fmla="*/ 18364 w 36728"/>
                  <a:gd name="connsiteY1" fmla="*/ 0 h 38061"/>
                  <a:gd name="connsiteX2" fmla="*/ 18364 w 36728"/>
                  <a:gd name="connsiteY2" fmla="*/ 38061 h 38061"/>
                  <a:gd name="connsiteX3" fmla="*/ 18364 w 36728"/>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28" h="38061">
                    <a:moveTo>
                      <a:pt x="18364" y="38061"/>
                    </a:moveTo>
                    <a:cubicBezTo>
                      <a:pt x="42850" y="38061"/>
                      <a:pt x="42850" y="0"/>
                      <a:pt x="18364" y="0"/>
                    </a:cubicBezTo>
                    <a:cubicBezTo>
                      <a:pt x="-6121" y="0"/>
                      <a:pt x="-6121" y="38061"/>
                      <a:pt x="18364" y="38061"/>
                    </a:cubicBezTo>
                    <a:lnTo>
                      <a:pt x="18364" y="38061"/>
                    </a:lnTo>
                    <a:close/>
                  </a:path>
                </a:pathLst>
              </a:custGeom>
              <a:solidFill>
                <a:srgbClr val="000000"/>
              </a:solidFill>
              <a:ln w="12687"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B6E3658F-8710-4424-B5E8-373D0D8ABCF5}"/>
                </a:ext>
              </a:extLst>
            </p:cNvPr>
            <p:cNvGrpSpPr/>
            <p:nvPr/>
          </p:nvGrpSpPr>
          <p:grpSpPr>
            <a:xfrm>
              <a:off x="0" y="-262925"/>
              <a:ext cx="4558417" cy="6548535"/>
              <a:chOff x="0" y="-262925"/>
              <a:chExt cx="4558417" cy="6548535"/>
            </a:xfrm>
          </p:grpSpPr>
          <p:sp>
            <p:nvSpPr>
              <p:cNvPr id="42" name="Freeform: Shape 41">
                <a:extLst>
                  <a:ext uri="{FF2B5EF4-FFF2-40B4-BE49-F238E27FC236}">
                    <a16:creationId xmlns:a16="http://schemas.microsoft.com/office/drawing/2014/main" id="{CE1A44FF-0798-4A7A-97D8-230F1709653C}"/>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46272F6-03EB-4A8D-867F-1FDC0E95E289}"/>
                  </a:ext>
                </a:extLst>
              </p:cNvPr>
              <p:cNvSpPr/>
              <p:nvPr/>
            </p:nvSpPr>
            <p:spPr>
              <a:xfrm>
                <a:off x="4521640" y="6247549"/>
                <a:ext cx="36776" cy="38061"/>
              </a:xfrm>
              <a:custGeom>
                <a:avLst/>
                <a:gdLst>
                  <a:gd name="connsiteX0" fmla="*/ 18412 w 36776"/>
                  <a:gd name="connsiteY0" fmla="*/ 38061 h 38061"/>
                  <a:gd name="connsiteX1" fmla="*/ 18412 w 36776"/>
                  <a:gd name="connsiteY1" fmla="*/ 0 h 38061"/>
                  <a:gd name="connsiteX2" fmla="*/ 18412 w 36776"/>
                  <a:gd name="connsiteY2" fmla="*/ 38061 h 38061"/>
                  <a:gd name="connsiteX3" fmla="*/ 18412 w 36776"/>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76" h="38061">
                    <a:moveTo>
                      <a:pt x="18412" y="38061"/>
                    </a:moveTo>
                    <a:cubicBezTo>
                      <a:pt x="42898" y="38061"/>
                      <a:pt x="42898" y="0"/>
                      <a:pt x="18412" y="0"/>
                    </a:cubicBezTo>
                    <a:cubicBezTo>
                      <a:pt x="-6074" y="0"/>
                      <a:pt x="-6201" y="38061"/>
                      <a:pt x="18412" y="38061"/>
                    </a:cubicBezTo>
                    <a:lnTo>
                      <a:pt x="18412" y="38061"/>
                    </a:lnTo>
                    <a:close/>
                  </a:path>
                </a:pathLst>
              </a:custGeom>
              <a:solidFill>
                <a:srgbClr val="000000"/>
              </a:solidFill>
              <a:ln w="12687"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B6E3658F-8710-4424-B5E8-373D0D8ABCF5}"/>
                </a:ext>
              </a:extLst>
            </p:cNvPr>
            <p:cNvGrpSpPr/>
            <p:nvPr/>
          </p:nvGrpSpPr>
          <p:grpSpPr>
            <a:xfrm>
              <a:off x="0" y="-262925"/>
              <a:ext cx="4119826" cy="6098273"/>
              <a:chOff x="0" y="-262925"/>
              <a:chExt cx="4119826" cy="6098273"/>
            </a:xfrm>
          </p:grpSpPr>
          <p:sp>
            <p:nvSpPr>
              <p:cNvPr id="45" name="Freeform: Shape 44">
                <a:extLst>
                  <a:ext uri="{FF2B5EF4-FFF2-40B4-BE49-F238E27FC236}">
                    <a16:creationId xmlns:a16="http://schemas.microsoft.com/office/drawing/2014/main" id="{99D8BA8B-38BF-45F2-934A-8B5C1699937B}"/>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9009498-D5B7-4528-BE42-51CEF7902154}"/>
                  </a:ext>
                </a:extLst>
              </p:cNvPr>
              <p:cNvSpPr/>
              <p:nvPr/>
            </p:nvSpPr>
            <p:spPr>
              <a:xfrm>
                <a:off x="4083050" y="5797287"/>
                <a:ext cx="36776" cy="38061"/>
              </a:xfrm>
              <a:custGeom>
                <a:avLst/>
                <a:gdLst>
                  <a:gd name="connsiteX0" fmla="*/ 18412 w 36776"/>
                  <a:gd name="connsiteY0" fmla="*/ 38061 h 38061"/>
                  <a:gd name="connsiteX1" fmla="*/ 18412 w 36776"/>
                  <a:gd name="connsiteY1" fmla="*/ 0 h 38061"/>
                  <a:gd name="connsiteX2" fmla="*/ 18412 w 36776"/>
                  <a:gd name="connsiteY2" fmla="*/ 38061 h 38061"/>
                  <a:gd name="connsiteX3" fmla="*/ 18412 w 36776"/>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76" h="38061">
                    <a:moveTo>
                      <a:pt x="18412" y="38061"/>
                    </a:moveTo>
                    <a:cubicBezTo>
                      <a:pt x="42898" y="38061"/>
                      <a:pt x="42898" y="0"/>
                      <a:pt x="18412" y="0"/>
                    </a:cubicBezTo>
                    <a:cubicBezTo>
                      <a:pt x="-6074" y="0"/>
                      <a:pt x="-6201" y="38061"/>
                      <a:pt x="18412" y="38061"/>
                    </a:cubicBezTo>
                    <a:lnTo>
                      <a:pt x="18412" y="38061"/>
                    </a:lnTo>
                    <a:close/>
                  </a:path>
                </a:pathLst>
              </a:custGeom>
              <a:solidFill>
                <a:srgbClr val="000000"/>
              </a:solidFill>
              <a:ln w="12687"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B6E3658F-8710-4424-B5E8-373D0D8ABCF5}"/>
                </a:ext>
              </a:extLst>
            </p:cNvPr>
            <p:cNvGrpSpPr/>
            <p:nvPr/>
          </p:nvGrpSpPr>
          <p:grpSpPr>
            <a:xfrm>
              <a:off x="0" y="-262925"/>
              <a:ext cx="4765596" cy="7023665"/>
              <a:chOff x="0" y="-262925"/>
              <a:chExt cx="4765596" cy="7023665"/>
            </a:xfrm>
          </p:grpSpPr>
          <p:sp>
            <p:nvSpPr>
              <p:cNvPr id="48" name="Freeform: Shape 47">
                <a:extLst>
                  <a:ext uri="{FF2B5EF4-FFF2-40B4-BE49-F238E27FC236}">
                    <a16:creationId xmlns:a16="http://schemas.microsoft.com/office/drawing/2014/main" id="{585CFECE-F688-416B-AB77-FF0AE949799B}"/>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CC1E8-35AE-46D5-8549-59C2DAB4BA7B}"/>
                  </a:ext>
                </a:extLst>
              </p:cNvPr>
              <p:cNvSpPr/>
              <p:nvPr/>
            </p:nvSpPr>
            <p:spPr>
              <a:xfrm>
                <a:off x="4728819" y="6722679"/>
                <a:ext cx="36776" cy="38061"/>
              </a:xfrm>
              <a:custGeom>
                <a:avLst/>
                <a:gdLst>
                  <a:gd name="connsiteX0" fmla="*/ 18412 w 36776"/>
                  <a:gd name="connsiteY0" fmla="*/ 38061 h 38061"/>
                  <a:gd name="connsiteX1" fmla="*/ 18412 w 36776"/>
                  <a:gd name="connsiteY1" fmla="*/ 0 h 38061"/>
                  <a:gd name="connsiteX2" fmla="*/ 18412 w 36776"/>
                  <a:gd name="connsiteY2" fmla="*/ 38061 h 38061"/>
                  <a:gd name="connsiteX3" fmla="*/ 18412 w 36776"/>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76" h="38061">
                    <a:moveTo>
                      <a:pt x="18412" y="38061"/>
                    </a:moveTo>
                    <a:cubicBezTo>
                      <a:pt x="42898" y="38061"/>
                      <a:pt x="42898" y="0"/>
                      <a:pt x="18412" y="0"/>
                    </a:cubicBezTo>
                    <a:cubicBezTo>
                      <a:pt x="-6074" y="0"/>
                      <a:pt x="-6201" y="38061"/>
                      <a:pt x="18412" y="38061"/>
                    </a:cubicBezTo>
                    <a:lnTo>
                      <a:pt x="18412" y="38061"/>
                    </a:lnTo>
                    <a:close/>
                  </a:path>
                </a:pathLst>
              </a:custGeom>
              <a:solidFill>
                <a:srgbClr val="000000"/>
              </a:solidFill>
              <a:ln w="12687"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B6E3658F-8710-4424-B5E8-373D0D8ABCF5}"/>
                </a:ext>
              </a:extLst>
            </p:cNvPr>
            <p:cNvGrpSpPr/>
            <p:nvPr/>
          </p:nvGrpSpPr>
          <p:grpSpPr>
            <a:xfrm>
              <a:off x="0" y="-262925"/>
              <a:ext cx="4046368" cy="6597381"/>
              <a:chOff x="0" y="-262925"/>
              <a:chExt cx="4046368" cy="6597381"/>
            </a:xfrm>
          </p:grpSpPr>
          <p:sp>
            <p:nvSpPr>
              <p:cNvPr id="51" name="Freeform: Shape 50">
                <a:extLst>
                  <a:ext uri="{FF2B5EF4-FFF2-40B4-BE49-F238E27FC236}">
                    <a16:creationId xmlns:a16="http://schemas.microsoft.com/office/drawing/2014/main" id="{B2AFAB7E-463F-44EC-99CB-5F4CB9ABC00C}"/>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37306EF-0AF3-4E89-A9D6-4496BD9EED73}"/>
                  </a:ext>
                </a:extLst>
              </p:cNvPr>
              <p:cNvSpPr/>
              <p:nvPr/>
            </p:nvSpPr>
            <p:spPr>
              <a:xfrm>
                <a:off x="4009639" y="6296395"/>
                <a:ext cx="36729" cy="38061"/>
              </a:xfrm>
              <a:custGeom>
                <a:avLst/>
                <a:gdLst>
                  <a:gd name="connsiteX0" fmla="*/ 18364 w 36729"/>
                  <a:gd name="connsiteY0" fmla="*/ 38061 h 38061"/>
                  <a:gd name="connsiteX1" fmla="*/ 18364 w 36729"/>
                  <a:gd name="connsiteY1" fmla="*/ 0 h 38061"/>
                  <a:gd name="connsiteX2" fmla="*/ 18364 w 36729"/>
                  <a:gd name="connsiteY2" fmla="*/ 38061 h 38061"/>
                  <a:gd name="connsiteX3" fmla="*/ 18364 w 36729"/>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29" h="38061">
                    <a:moveTo>
                      <a:pt x="18364" y="38061"/>
                    </a:moveTo>
                    <a:cubicBezTo>
                      <a:pt x="42851" y="38061"/>
                      <a:pt x="42851" y="0"/>
                      <a:pt x="18364" y="0"/>
                    </a:cubicBezTo>
                    <a:cubicBezTo>
                      <a:pt x="-6121" y="0"/>
                      <a:pt x="-6121" y="38061"/>
                      <a:pt x="18364" y="38061"/>
                    </a:cubicBezTo>
                    <a:lnTo>
                      <a:pt x="18364" y="38061"/>
                    </a:lnTo>
                    <a:close/>
                  </a:path>
                </a:pathLst>
              </a:custGeom>
              <a:solidFill>
                <a:srgbClr val="000000"/>
              </a:solidFill>
              <a:ln w="12687" cap="flat">
                <a:noFill/>
                <a:prstDash val="solid"/>
                <a:miter/>
              </a:ln>
            </p:spPr>
            <p:txBody>
              <a:bodyPr rtlCol="0" anchor="ctr"/>
              <a:lstStyle/>
              <a:p>
                <a:endParaRPr lang="en-US"/>
              </a:p>
            </p:txBody>
          </p:sp>
        </p:grpSp>
        <p:grpSp>
          <p:nvGrpSpPr>
            <p:cNvPr id="53" name="Graphic 2">
              <a:extLst>
                <a:ext uri="{FF2B5EF4-FFF2-40B4-BE49-F238E27FC236}">
                  <a16:creationId xmlns:a16="http://schemas.microsoft.com/office/drawing/2014/main" id="{B6E3658F-8710-4424-B5E8-373D0D8ABCF5}"/>
                </a:ext>
              </a:extLst>
            </p:cNvPr>
            <p:cNvGrpSpPr/>
            <p:nvPr/>
          </p:nvGrpSpPr>
          <p:grpSpPr>
            <a:xfrm>
              <a:off x="0" y="-262925"/>
              <a:ext cx="4205337" cy="5661966"/>
              <a:chOff x="0" y="-262925"/>
              <a:chExt cx="4205337" cy="5661966"/>
            </a:xfrm>
          </p:grpSpPr>
          <p:sp>
            <p:nvSpPr>
              <p:cNvPr id="54" name="Freeform: Shape 53">
                <a:extLst>
                  <a:ext uri="{FF2B5EF4-FFF2-40B4-BE49-F238E27FC236}">
                    <a16:creationId xmlns:a16="http://schemas.microsoft.com/office/drawing/2014/main" id="{E84BA1FE-55F1-4B55-9744-3A7F3E3AA1B9}"/>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77077E0-BA56-4410-A250-1CF0232BF27A}"/>
                  </a:ext>
                </a:extLst>
              </p:cNvPr>
              <p:cNvSpPr/>
              <p:nvPr/>
            </p:nvSpPr>
            <p:spPr>
              <a:xfrm>
                <a:off x="4168608" y="5360980"/>
                <a:ext cx="36729" cy="38061"/>
              </a:xfrm>
              <a:custGeom>
                <a:avLst/>
                <a:gdLst>
                  <a:gd name="connsiteX0" fmla="*/ 18364 w 36729"/>
                  <a:gd name="connsiteY0" fmla="*/ 38061 h 38061"/>
                  <a:gd name="connsiteX1" fmla="*/ 18364 w 36729"/>
                  <a:gd name="connsiteY1" fmla="*/ 0 h 38061"/>
                  <a:gd name="connsiteX2" fmla="*/ 18364 w 36729"/>
                  <a:gd name="connsiteY2" fmla="*/ 38061 h 38061"/>
                  <a:gd name="connsiteX3" fmla="*/ 18364 w 36729"/>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29" h="38061">
                    <a:moveTo>
                      <a:pt x="18364" y="38061"/>
                    </a:moveTo>
                    <a:cubicBezTo>
                      <a:pt x="42851" y="38061"/>
                      <a:pt x="42851" y="0"/>
                      <a:pt x="18364" y="0"/>
                    </a:cubicBezTo>
                    <a:cubicBezTo>
                      <a:pt x="-6121" y="0"/>
                      <a:pt x="-6121" y="38061"/>
                      <a:pt x="18364" y="38061"/>
                    </a:cubicBezTo>
                    <a:lnTo>
                      <a:pt x="18364" y="38061"/>
                    </a:lnTo>
                    <a:close/>
                  </a:path>
                </a:pathLst>
              </a:custGeom>
              <a:solidFill>
                <a:srgbClr val="000000"/>
              </a:solidFill>
              <a:ln w="12687" cap="flat">
                <a:noFill/>
                <a:prstDash val="solid"/>
                <a:miter/>
              </a:ln>
            </p:spPr>
            <p:txBody>
              <a:bodyPr rtlCol="0" anchor="ctr"/>
              <a:lstStyle/>
              <a:p>
                <a:endParaRPr lang="en-US"/>
              </a:p>
            </p:txBody>
          </p:sp>
        </p:grpSp>
      </p:grpSp>
      <p:grpSp>
        <p:nvGrpSpPr>
          <p:cNvPr id="56" name="Graphic 2">
            <a:extLst>
              <a:ext uri="{FF2B5EF4-FFF2-40B4-BE49-F238E27FC236}">
                <a16:creationId xmlns:a16="http://schemas.microsoft.com/office/drawing/2014/main" id="{B6E3658F-8710-4424-B5E8-373D0D8ABCF5}"/>
              </a:ext>
            </a:extLst>
          </p:cNvPr>
          <p:cNvGrpSpPr/>
          <p:nvPr/>
        </p:nvGrpSpPr>
        <p:grpSpPr>
          <a:xfrm>
            <a:off x="0" y="-262925"/>
            <a:ext cx="4912639" cy="6393627"/>
            <a:chOff x="0" y="-262925"/>
            <a:chExt cx="4912639" cy="6393627"/>
          </a:xfrm>
        </p:grpSpPr>
        <p:sp>
          <p:nvSpPr>
            <p:cNvPr id="57" name="Freeform: Shape 56">
              <a:extLst>
                <a:ext uri="{FF2B5EF4-FFF2-40B4-BE49-F238E27FC236}">
                  <a16:creationId xmlns:a16="http://schemas.microsoft.com/office/drawing/2014/main" id="{A8B1328D-0200-4ABE-92A2-C1CF8C3B97C1}"/>
                </a:ext>
              </a:extLst>
            </p:cNvPr>
            <p:cNvSpPr/>
            <p:nvPr/>
          </p:nvSpPr>
          <p:spPr>
            <a:xfrm>
              <a:off x="0" y="-262925"/>
              <a:ext cx="12687" cy="12687"/>
            </a:xfrm>
            <a:custGeom>
              <a:avLst/>
              <a:gdLst/>
              <a:ahLst/>
              <a:cxnLst/>
              <a:rect l="l" t="t" r="r" b="b"/>
              <a:pathLst>
                <a:path w="12687" h="12687"/>
              </a:pathLst>
            </a:custGeom>
            <a:solidFill>
              <a:srgbClr val="DFEFE6"/>
            </a:solidFill>
            <a:ln w="12687"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D434F0E-7D62-470A-A58D-14F4648F5CC1}"/>
                </a:ext>
              </a:extLst>
            </p:cNvPr>
            <p:cNvSpPr/>
            <p:nvPr/>
          </p:nvSpPr>
          <p:spPr>
            <a:xfrm>
              <a:off x="4875862" y="6092641"/>
              <a:ext cx="36776" cy="38061"/>
            </a:xfrm>
            <a:custGeom>
              <a:avLst/>
              <a:gdLst>
                <a:gd name="connsiteX0" fmla="*/ 18412 w 36776"/>
                <a:gd name="connsiteY0" fmla="*/ 38061 h 38061"/>
                <a:gd name="connsiteX1" fmla="*/ 18412 w 36776"/>
                <a:gd name="connsiteY1" fmla="*/ 0 h 38061"/>
                <a:gd name="connsiteX2" fmla="*/ 18412 w 36776"/>
                <a:gd name="connsiteY2" fmla="*/ 38061 h 38061"/>
                <a:gd name="connsiteX3" fmla="*/ 18412 w 36776"/>
                <a:gd name="connsiteY3" fmla="*/ 38061 h 38061"/>
              </a:gdLst>
              <a:ahLst/>
              <a:cxnLst>
                <a:cxn ang="0">
                  <a:pos x="connsiteX0" y="connsiteY0"/>
                </a:cxn>
                <a:cxn ang="0">
                  <a:pos x="connsiteX1" y="connsiteY1"/>
                </a:cxn>
                <a:cxn ang="0">
                  <a:pos x="connsiteX2" y="connsiteY2"/>
                </a:cxn>
                <a:cxn ang="0">
                  <a:pos x="connsiteX3" y="connsiteY3"/>
                </a:cxn>
              </a:cxnLst>
              <a:rect l="l" t="t" r="r" b="b"/>
              <a:pathLst>
                <a:path w="36776" h="38061">
                  <a:moveTo>
                    <a:pt x="18412" y="38061"/>
                  </a:moveTo>
                  <a:cubicBezTo>
                    <a:pt x="42898" y="38061"/>
                    <a:pt x="42898" y="0"/>
                    <a:pt x="18412" y="0"/>
                  </a:cubicBezTo>
                  <a:cubicBezTo>
                    <a:pt x="-6074" y="0"/>
                    <a:pt x="-6201" y="38061"/>
                    <a:pt x="18412" y="38061"/>
                  </a:cubicBezTo>
                  <a:lnTo>
                    <a:pt x="18412" y="38061"/>
                  </a:lnTo>
                  <a:close/>
                </a:path>
              </a:pathLst>
            </a:custGeom>
            <a:solidFill>
              <a:srgbClr val="000000"/>
            </a:solidFill>
            <a:ln w="12687" cap="flat">
              <a:noFill/>
              <a:prstDash val="solid"/>
              <a:miter/>
            </a:ln>
          </p:spPr>
          <p:txBody>
            <a:bodyPr rtlCol="0" anchor="ctr"/>
            <a:lstStyle/>
            <a:p>
              <a:endParaRPr lang="en-US"/>
            </a:p>
          </p:txBody>
        </p:sp>
      </p:grpSp>
      <p:sp>
        <p:nvSpPr>
          <p:cNvPr id="59" name="Freeform: Shape 58">
            <a:extLst>
              <a:ext uri="{FF2B5EF4-FFF2-40B4-BE49-F238E27FC236}">
                <a16:creationId xmlns:a16="http://schemas.microsoft.com/office/drawing/2014/main" id="{A6E9C839-450E-4828-9C08-BBF8AB3F29D1}"/>
              </a:ext>
            </a:extLst>
          </p:cNvPr>
          <p:cNvSpPr/>
          <p:nvPr/>
        </p:nvSpPr>
        <p:spPr>
          <a:xfrm>
            <a:off x="7008060" y="2950825"/>
            <a:ext cx="1611125" cy="1212372"/>
          </a:xfrm>
          <a:custGeom>
            <a:avLst/>
            <a:gdLst>
              <a:gd name="connsiteX0" fmla="*/ 0 w 1611125"/>
              <a:gd name="connsiteY0" fmla="*/ 0 h 1212372"/>
              <a:gd name="connsiteX1" fmla="*/ 1611126 w 1611125"/>
              <a:gd name="connsiteY1" fmla="*/ 0 h 1212372"/>
              <a:gd name="connsiteX2" fmla="*/ 1611126 w 1611125"/>
              <a:gd name="connsiteY2" fmla="*/ 1212372 h 1212372"/>
              <a:gd name="connsiteX3" fmla="*/ 0 w 1611125"/>
              <a:gd name="connsiteY3" fmla="*/ 1212372 h 1212372"/>
            </a:gdLst>
            <a:ahLst/>
            <a:cxnLst>
              <a:cxn ang="0">
                <a:pos x="connsiteX0" y="connsiteY0"/>
              </a:cxn>
              <a:cxn ang="0">
                <a:pos x="connsiteX1" y="connsiteY1"/>
              </a:cxn>
              <a:cxn ang="0">
                <a:pos x="connsiteX2" y="connsiteY2"/>
              </a:cxn>
              <a:cxn ang="0">
                <a:pos x="connsiteX3" y="connsiteY3"/>
              </a:cxn>
            </a:cxnLst>
            <a:rect l="l" t="t" r="r" b="b"/>
            <a:pathLst>
              <a:path w="1611125" h="1212372">
                <a:moveTo>
                  <a:pt x="0" y="0"/>
                </a:moveTo>
                <a:lnTo>
                  <a:pt x="1611126" y="0"/>
                </a:lnTo>
                <a:lnTo>
                  <a:pt x="1611126" y="1212372"/>
                </a:lnTo>
                <a:lnTo>
                  <a:pt x="0" y="1212372"/>
                </a:lnTo>
                <a:close/>
              </a:path>
            </a:pathLst>
          </a:custGeom>
          <a:ln w="12687" cap="flat">
            <a:noFill/>
            <a:prstDash val="solid"/>
            <a:miter/>
          </a:ln>
        </p:spPr>
        <p:txBody>
          <a:bodyPr rtlCol="0" anchor="ctr"/>
          <a:lstStyle/>
          <a:p>
            <a:endParaRPr lang="en-US"/>
          </a:p>
        </p:txBody>
      </p:sp>
      <p:pic>
        <p:nvPicPr>
          <p:cNvPr id="60" name="Picture 2" descr="White Ceramic Mug on Table">
            <a:extLst>
              <a:ext uri="{FF2B5EF4-FFF2-40B4-BE49-F238E27FC236}">
                <a16:creationId xmlns:a16="http://schemas.microsoft.com/office/drawing/2014/main" id="{7DFF5676-E19D-42BC-9E2B-761EF18AE9C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0379" r="7906"/>
          <a:stretch/>
        </p:blipFill>
        <p:spPr bwMode="auto">
          <a:xfrm>
            <a:off x="7008059" y="-19383"/>
            <a:ext cx="3754379" cy="6877383"/>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C55BBF44-1AF9-4E7D-AA84-41CDA73835FB}"/>
              </a:ext>
            </a:extLst>
          </p:cNvPr>
          <p:cNvSpPr txBox="1"/>
          <p:nvPr/>
        </p:nvSpPr>
        <p:spPr>
          <a:xfrm>
            <a:off x="5702959" y="2581457"/>
            <a:ext cx="2532855" cy="2308324"/>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63" name="TextBox 62">
            <a:extLst>
              <a:ext uri="{FF2B5EF4-FFF2-40B4-BE49-F238E27FC236}">
                <a16:creationId xmlns:a16="http://schemas.microsoft.com/office/drawing/2014/main" id="{00AA21F3-CFE2-4497-A195-11234890875F}"/>
              </a:ext>
            </a:extLst>
          </p:cNvPr>
          <p:cNvSpPr txBox="1"/>
          <p:nvPr/>
        </p:nvSpPr>
        <p:spPr>
          <a:xfrm>
            <a:off x="1861241" y="5261644"/>
            <a:ext cx="3071549" cy="830997"/>
          </a:xfrm>
          <a:prstGeom prst="rect">
            <a:avLst/>
          </a:prstGeom>
          <a:noFill/>
        </p:spPr>
        <p:txBody>
          <a:bodyPr wrap="square">
            <a:spAutoFit/>
          </a:bodyPr>
          <a:lstStyle/>
          <a:p>
            <a:r>
              <a:rPr lang="en-US" sz="2400" b="1" i="0" dirty="0">
                <a:solidFill>
                  <a:schemeClr val="accent1">
                    <a:lumMod val="50000"/>
                  </a:schemeClr>
                </a:solidFill>
                <a:effectLst/>
                <a:latin typeface="+mj-lt"/>
              </a:rPr>
              <a:t>LOREM IPSUM DOLOR SIT AMET</a:t>
            </a:r>
            <a:endParaRPr lang="en-US" sz="2400" b="1" dirty="0">
              <a:solidFill>
                <a:schemeClr val="accent1">
                  <a:lumMod val="50000"/>
                </a:schemeClr>
              </a:solidFill>
              <a:latin typeface="+mj-lt"/>
            </a:endParaRPr>
          </a:p>
        </p:txBody>
      </p:sp>
      <p:sp>
        <p:nvSpPr>
          <p:cNvPr id="64" name="TextBox 63">
            <a:extLst>
              <a:ext uri="{FF2B5EF4-FFF2-40B4-BE49-F238E27FC236}">
                <a16:creationId xmlns:a16="http://schemas.microsoft.com/office/drawing/2014/main" id="{F0FE21D0-DA98-45CF-8F5A-8B5D62545552}"/>
              </a:ext>
            </a:extLst>
          </p:cNvPr>
          <p:cNvSpPr txBox="1"/>
          <p:nvPr/>
        </p:nvSpPr>
        <p:spPr>
          <a:xfrm>
            <a:off x="1861241" y="4144167"/>
            <a:ext cx="3071549" cy="830997"/>
          </a:xfrm>
          <a:prstGeom prst="rect">
            <a:avLst/>
          </a:prstGeom>
          <a:noFill/>
        </p:spPr>
        <p:txBody>
          <a:bodyPr wrap="square">
            <a:spAutoFit/>
          </a:bodyPr>
          <a:lstStyle/>
          <a:p>
            <a:r>
              <a:rPr lang="en-US" sz="2400" b="1" i="0" dirty="0">
                <a:solidFill>
                  <a:schemeClr val="accent2">
                    <a:lumMod val="50000"/>
                  </a:schemeClr>
                </a:solidFill>
                <a:effectLst/>
                <a:latin typeface="Kanit SemiBold" panose="00000700000000000000" pitchFamily="2" charset="-34"/>
                <a:cs typeface="Kanit SemiBold" panose="00000700000000000000" pitchFamily="2" charset="-34"/>
              </a:rPr>
              <a:t>LOREM IPSUM DOLOR SIT AMET</a:t>
            </a:r>
            <a:endParaRPr lang="en-US" sz="2400" b="1" dirty="0">
              <a:solidFill>
                <a:schemeClr val="accent2">
                  <a:lumMod val="50000"/>
                </a:schemeClr>
              </a:solidFill>
              <a:latin typeface="Kanit SemiBold" panose="00000700000000000000" pitchFamily="2" charset="-34"/>
              <a:cs typeface="Kanit SemiBold" panose="00000700000000000000" pitchFamily="2" charset="-34"/>
            </a:endParaRPr>
          </a:p>
        </p:txBody>
      </p:sp>
      <p:sp>
        <p:nvSpPr>
          <p:cNvPr id="65" name="TextBox 64">
            <a:extLst>
              <a:ext uri="{FF2B5EF4-FFF2-40B4-BE49-F238E27FC236}">
                <a16:creationId xmlns:a16="http://schemas.microsoft.com/office/drawing/2014/main" id="{157985BB-AE5F-40E4-BE59-19B7C396A006}"/>
              </a:ext>
            </a:extLst>
          </p:cNvPr>
          <p:cNvSpPr txBox="1"/>
          <p:nvPr/>
        </p:nvSpPr>
        <p:spPr>
          <a:xfrm>
            <a:off x="1861240" y="3026690"/>
            <a:ext cx="3071549" cy="830997"/>
          </a:xfrm>
          <a:prstGeom prst="rect">
            <a:avLst/>
          </a:prstGeom>
          <a:noFill/>
        </p:spPr>
        <p:txBody>
          <a:bodyPr wrap="square">
            <a:spAutoFit/>
          </a:bodyPr>
          <a:lstStyle/>
          <a:p>
            <a:r>
              <a:rPr lang="en-US" sz="2400" b="1" i="0" dirty="0">
                <a:solidFill>
                  <a:schemeClr val="accent3">
                    <a:lumMod val="25000"/>
                  </a:schemeClr>
                </a:solidFill>
                <a:effectLst/>
                <a:cs typeface="Kanit SemiBold" panose="00000700000000000000" pitchFamily="2" charset="-34"/>
              </a:rPr>
              <a:t>LOREM IPSUM DOLOR SIT AMET</a:t>
            </a:r>
            <a:endParaRPr lang="en-US" sz="2400" b="1" dirty="0">
              <a:solidFill>
                <a:schemeClr val="accent3">
                  <a:lumMod val="25000"/>
                </a:schemeClr>
              </a:solidFill>
              <a:cs typeface="Kanit SemiBold" panose="00000700000000000000" pitchFamily="2" charset="-34"/>
            </a:endParaRPr>
          </a:p>
        </p:txBody>
      </p:sp>
      <p:sp>
        <p:nvSpPr>
          <p:cNvPr id="66" name="TextBox 65">
            <a:extLst>
              <a:ext uri="{FF2B5EF4-FFF2-40B4-BE49-F238E27FC236}">
                <a16:creationId xmlns:a16="http://schemas.microsoft.com/office/drawing/2014/main" id="{8F40DA19-6BDF-48EC-BAB2-B792A6449A6D}"/>
              </a:ext>
            </a:extLst>
          </p:cNvPr>
          <p:cNvSpPr txBox="1"/>
          <p:nvPr/>
        </p:nvSpPr>
        <p:spPr>
          <a:xfrm>
            <a:off x="1893962" y="1909213"/>
            <a:ext cx="3071549" cy="830997"/>
          </a:xfrm>
          <a:prstGeom prst="rect">
            <a:avLst/>
          </a:prstGeom>
          <a:noFill/>
        </p:spPr>
        <p:txBody>
          <a:bodyPr wrap="square">
            <a:spAutoFit/>
          </a:bodyPr>
          <a:lstStyle/>
          <a:p>
            <a:r>
              <a:rPr lang="en-US" sz="2400" b="1" i="0" dirty="0">
                <a:solidFill>
                  <a:srgbClr val="000000"/>
                </a:solidFill>
                <a:effectLst/>
                <a:latin typeface="Kanit Thin" panose="00000200000000000000" pitchFamily="2" charset="-34"/>
                <a:cs typeface="Kanit Thin" panose="00000200000000000000" pitchFamily="2" charset="-34"/>
              </a:rPr>
              <a:t>LOREM IPSUM DOLOR SIT AMET</a:t>
            </a:r>
            <a:endParaRPr lang="en-US" sz="2400" b="1" dirty="0">
              <a:latin typeface="Kanit Thin" panose="00000200000000000000" pitchFamily="2" charset="-34"/>
              <a:cs typeface="Kanit Thin" panose="00000200000000000000" pitchFamily="2" charset="-34"/>
            </a:endParaRPr>
          </a:p>
        </p:txBody>
      </p:sp>
      <p:sp>
        <p:nvSpPr>
          <p:cNvPr id="67" name="TextBox 66">
            <a:extLst>
              <a:ext uri="{FF2B5EF4-FFF2-40B4-BE49-F238E27FC236}">
                <a16:creationId xmlns:a16="http://schemas.microsoft.com/office/drawing/2014/main" id="{D3F3CD6D-2C1B-424C-A474-067900E1C60B}"/>
              </a:ext>
            </a:extLst>
          </p:cNvPr>
          <p:cNvSpPr txBox="1"/>
          <p:nvPr/>
        </p:nvSpPr>
        <p:spPr>
          <a:xfrm>
            <a:off x="578945" y="5697450"/>
            <a:ext cx="1122420" cy="307777"/>
          </a:xfrm>
          <a:prstGeom prst="rect">
            <a:avLst/>
          </a:prstGeom>
          <a:noFill/>
        </p:spPr>
        <p:txBody>
          <a:bodyPr wrap="square">
            <a:spAutoFit/>
          </a:bodyPr>
          <a:lstStyle/>
          <a:p>
            <a:r>
              <a:rPr lang="en-US" sz="1400" b="0" i="0" dirty="0">
                <a:solidFill>
                  <a:srgbClr val="000000"/>
                </a:solidFill>
                <a:effectLst/>
              </a:rPr>
              <a:t>Bold</a:t>
            </a:r>
            <a:endParaRPr lang="en-US" sz="1400" dirty="0"/>
          </a:p>
        </p:txBody>
      </p:sp>
      <p:sp>
        <p:nvSpPr>
          <p:cNvPr id="68" name="TextBox 67">
            <a:extLst>
              <a:ext uri="{FF2B5EF4-FFF2-40B4-BE49-F238E27FC236}">
                <a16:creationId xmlns:a16="http://schemas.microsoft.com/office/drawing/2014/main" id="{148CA19A-B444-41F2-AA03-54FE808A74A1}"/>
              </a:ext>
            </a:extLst>
          </p:cNvPr>
          <p:cNvSpPr txBox="1"/>
          <p:nvPr/>
        </p:nvSpPr>
        <p:spPr>
          <a:xfrm>
            <a:off x="578945" y="4582004"/>
            <a:ext cx="1122420" cy="307777"/>
          </a:xfrm>
          <a:prstGeom prst="rect">
            <a:avLst/>
          </a:prstGeom>
          <a:noFill/>
        </p:spPr>
        <p:txBody>
          <a:bodyPr wrap="square">
            <a:spAutoFit/>
          </a:bodyPr>
          <a:lstStyle/>
          <a:p>
            <a:r>
              <a:rPr lang="en-US" sz="1400" b="0" i="0" dirty="0">
                <a:solidFill>
                  <a:srgbClr val="000000"/>
                </a:solidFill>
                <a:effectLst/>
              </a:rPr>
              <a:t>Semi Bold</a:t>
            </a:r>
            <a:endParaRPr lang="en-US" sz="1400" dirty="0"/>
          </a:p>
        </p:txBody>
      </p:sp>
      <p:sp>
        <p:nvSpPr>
          <p:cNvPr id="69" name="TextBox 68">
            <a:extLst>
              <a:ext uri="{FF2B5EF4-FFF2-40B4-BE49-F238E27FC236}">
                <a16:creationId xmlns:a16="http://schemas.microsoft.com/office/drawing/2014/main" id="{A8A1320F-19B4-46EF-B546-AB2DA355E5E3}"/>
              </a:ext>
            </a:extLst>
          </p:cNvPr>
          <p:cNvSpPr txBox="1"/>
          <p:nvPr/>
        </p:nvSpPr>
        <p:spPr>
          <a:xfrm>
            <a:off x="621211" y="2427568"/>
            <a:ext cx="1122420" cy="307777"/>
          </a:xfrm>
          <a:prstGeom prst="rect">
            <a:avLst/>
          </a:prstGeom>
          <a:noFill/>
        </p:spPr>
        <p:txBody>
          <a:bodyPr wrap="square">
            <a:spAutoFit/>
          </a:bodyPr>
          <a:lstStyle/>
          <a:p>
            <a:r>
              <a:rPr lang="en-US" sz="1400" dirty="0">
                <a:solidFill>
                  <a:srgbClr val="000000"/>
                </a:solidFill>
              </a:rPr>
              <a:t>T</a:t>
            </a:r>
            <a:r>
              <a:rPr lang="en-US" sz="1400" b="0" i="0" dirty="0">
                <a:solidFill>
                  <a:srgbClr val="000000"/>
                </a:solidFill>
                <a:effectLst/>
              </a:rPr>
              <a:t>hin</a:t>
            </a:r>
            <a:endParaRPr lang="en-US" sz="1400" dirty="0"/>
          </a:p>
        </p:txBody>
      </p:sp>
      <p:sp>
        <p:nvSpPr>
          <p:cNvPr id="70" name="TextBox 69">
            <a:extLst>
              <a:ext uri="{FF2B5EF4-FFF2-40B4-BE49-F238E27FC236}">
                <a16:creationId xmlns:a16="http://schemas.microsoft.com/office/drawing/2014/main" id="{53ACF32C-AF56-4402-BF47-19E9BABD5097}"/>
              </a:ext>
            </a:extLst>
          </p:cNvPr>
          <p:cNvSpPr txBox="1"/>
          <p:nvPr/>
        </p:nvSpPr>
        <p:spPr>
          <a:xfrm>
            <a:off x="588649" y="3620446"/>
            <a:ext cx="1122420" cy="307777"/>
          </a:xfrm>
          <a:prstGeom prst="rect">
            <a:avLst/>
          </a:prstGeom>
          <a:noFill/>
        </p:spPr>
        <p:txBody>
          <a:bodyPr wrap="square">
            <a:spAutoFit/>
          </a:bodyPr>
          <a:lstStyle/>
          <a:p>
            <a:r>
              <a:rPr lang="en-US" sz="1400" b="0" i="0" dirty="0">
                <a:solidFill>
                  <a:srgbClr val="000000"/>
                </a:solidFill>
                <a:effectLst/>
              </a:rPr>
              <a:t>Light</a:t>
            </a:r>
            <a:endParaRPr lang="en-US" sz="1400" dirty="0"/>
          </a:p>
        </p:txBody>
      </p:sp>
    </p:spTree>
    <p:extLst>
      <p:ext uri="{BB962C8B-B14F-4D97-AF65-F5344CB8AC3E}">
        <p14:creationId xmlns:p14="http://schemas.microsoft.com/office/powerpoint/2010/main" val="965421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6FACEC34-A732-47E3-9B2F-8BE2793881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11213" y="4130850"/>
            <a:ext cx="1686593" cy="1378904"/>
          </a:xfrm>
          <a:prstGeom prst="rect">
            <a:avLst/>
          </a:prstGeom>
        </p:spPr>
      </p:pic>
      <p:pic>
        <p:nvPicPr>
          <p:cNvPr id="5" name="Picture 4">
            <a:extLst>
              <a:ext uri="{FF2B5EF4-FFF2-40B4-BE49-F238E27FC236}">
                <a16:creationId xmlns:a16="http://schemas.microsoft.com/office/drawing/2014/main" id="{226B05DF-E0BE-4F02-9735-0C8950E25346}"/>
              </a:ext>
            </a:extLst>
          </p:cNvPr>
          <p:cNvPicPr>
            <a:picLocks noChangeAspect="1"/>
          </p:cNvPicPr>
          <p:nvPr/>
        </p:nvPicPr>
        <p:blipFill>
          <a:blip r:embed="rId4"/>
          <a:stretch>
            <a:fillRect/>
          </a:stretch>
        </p:blipFill>
        <p:spPr>
          <a:xfrm>
            <a:off x="8788400" y="-722313"/>
            <a:ext cx="3918238" cy="3134590"/>
          </a:xfrm>
          <a:custGeom>
            <a:avLst/>
            <a:gdLst>
              <a:gd name="connsiteX0" fmla="*/ 0 w 3918238"/>
              <a:gd name="connsiteY0" fmla="*/ 0 h 3134590"/>
              <a:gd name="connsiteX1" fmla="*/ 3918239 w 3918238"/>
              <a:gd name="connsiteY1" fmla="*/ 0 h 3134590"/>
              <a:gd name="connsiteX2" fmla="*/ 3918239 w 3918238"/>
              <a:gd name="connsiteY2" fmla="*/ 3134591 h 3134590"/>
              <a:gd name="connsiteX3" fmla="*/ 0 w 3918238"/>
              <a:gd name="connsiteY3" fmla="*/ 3134591 h 3134590"/>
            </a:gdLst>
            <a:ahLst/>
            <a:cxnLst>
              <a:cxn ang="0">
                <a:pos x="connsiteX0" y="connsiteY0"/>
              </a:cxn>
              <a:cxn ang="0">
                <a:pos x="connsiteX1" y="connsiteY1"/>
              </a:cxn>
              <a:cxn ang="0">
                <a:pos x="connsiteX2" y="connsiteY2"/>
              </a:cxn>
              <a:cxn ang="0">
                <a:pos x="connsiteX3" y="connsiteY3"/>
              </a:cxn>
            </a:cxnLst>
            <a:rect l="l" t="t" r="r" b="b"/>
            <a:pathLst>
              <a:path w="3918238" h="3134590">
                <a:moveTo>
                  <a:pt x="0" y="0"/>
                </a:moveTo>
                <a:lnTo>
                  <a:pt x="3918239" y="0"/>
                </a:lnTo>
                <a:lnTo>
                  <a:pt x="3918239" y="3134591"/>
                </a:lnTo>
                <a:lnTo>
                  <a:pt x="0" y="3134591"/>
                </a:lnTo>
                <a:close/>
              </a:path>
            </a:pathLst>
          </a:custGeom>
        </p:spPr>
      </p:pic>
      <p:pic>
        <p:nvPicPr>
          <p:cNvPr id="6" name="Picture 5">
            <a:extLst>
              <a:ext uri="{FF2B5EF4-FFF2-40B4-BE49-F238E27FC236}">
                <a16:creationId xmlns:a16="http://schemas.microsoft.com/office/drawing/2014/main" id="{65B9FF8D-9258-491E-AE3E-0DA7DCB2E975}"/>
              </a:ext>
            </a:extLst>
          </p:cNvPr>
          <p:cNvPicPr>
            <a:picLocks noChangeAspect="1"/>
          </p:cNvPicPr>
          <p:nvPr/>
        </p:nvPicPr>
        <p:blipFill>
          <a:blip r:embed="rId5"/>
          <a:stretch>
            <a:fillRect/>
          </a:stretch>
        </p:blipFill>
        <p:spPr>
          <a:xfrm>
            <a:off x="10735645" y="1414907"/>
            <a:ext cx="3799504" cy="3241451"/>
          </a:xfrm>
          <a:custGeom>
            <a:avLst/>
            <a:gdLst>
              <a:gd name="connsiteX0" fmla="*/ 164 w 3799504"/>
              <a:gd name="connsiteY0" fmla="*/ 180 h 3241451"/>
              <a:gd name="connsiteX1" fmla="*/ 3799668 w 3799504"/>
              <a:gd name="connsiteY1" fmla="*/ 180 h 3241451"/>
              <a:gd name="connsiteX2" fmla="*/ 3799668 w 3799504"/>
              <a:gd name="connsiteY2" fmla="*/ 3241632 h 3241451"/>
              <a:gd name="connsiteX3" fmla="*/ 164 w 3799504"/>
              <a:gd name="connsiteY3" fmla="*/ 3241632 h 3241451"/>
            </a:gdLst>
            <a:ahLst/>
            <a:cxnLst>
              <a:cxn ang="0">
                <a:pos x="connsiteX0" y="connsiteY0"/>
              </a:cxn>
              <a:cxn ang="0">
                <a:pos x="connsiteX1" y="connsiteY1"/>
              </a:cxn>
              <a:cxn ang="0">
                <a:pos x="connsiteX2" y="connsiteY2"/>
              </a:cxn>
              <a:cxn ang="0">
                <a:pos x="connsiteX3" y="connsiteY3"/>
              </a:cxn>
            </a:cxnLst>
            <a:rect l="l" t="t" r="r" b="b"/>
            <a:pathLst>
              <a:path w="3799504" h="3241451">
                <a:moveTo>
                  <a:pt x="164" y="180"/>
                </a:moveTo>
                <a:lnTo>
                  <a:pt x="3799668" y="180"/>
                </a:lnTo>
                <a:lnTo>
                  <a:pt x="3799668" y="3241632"/>
                </a:lnTo>
                <a:lnTo>
                  <a:pt x="164" y="3241632"/>
                </a:lnTo>
                <a:close/>
              </a:path>
            </a:pathLst>
          </a:custGeom>
        </p:spPr>
      </p:pic>
      <p:pic>
        <p:nvPicPr>
          <p:cNvPr id="7" name="Picture 6">
            <a:extLst>
              <a:ext uri="{FF2B5EF4-FFF2-40B4-BE49-F238E27FC236}">
                <a16:creationId xmlns:a16="http://schemas.microsoft.com/office/drawing/2014/main" id="{6537C79C-9F4E-4B76-9B58-4424C2D2F10A}"/>
              </a:ext>
            </a:extLst>
          </p:cNvPr>
          <p:cNvPicPr>
            <a:picLocks noChangeAspect="1"/>
          </p:cNvPicPr>
          <p:nvPr/>
        </p:nvPicPr>
        <p:blipFill>
          <a:blip r:embed="rId6"/>
          <a:stretch>
            <a:fillRect/>
          </a:stretch>
        </p:blipFill>
        <p:spPr>
          <a:xfrm>
            <a:off x="9346452" y="749994"/>
            <a:ext cx="3015856" cy="4013226"/>
          </a:xfrm>
          <a:custGeom>
            <a:avLst/>
            <a:gdLst>
              <a:gd name="connsiteX0" fmla="*/ 47 w 3015856"/>
              <a:gd name="connsiteY0" fmla="*/ 124 h 4013226"/>
              <a:gd name="connsiteX1" fmla="*/ 3015904 w 3015856"/>
              <a:gd name="connsiteY1" fmla="*/ 124 h 4013226"/>
              <a:gd name="connsiteX2" fmla="*/ 3015904 w 3015856"/>
              <a:gd name="connsiteY2" fmla="*/ 4013350 h 4013226"/>
              <a:gd name="connsiteX3" fmla="*/ 47 w 3015856"/>
              <a:gd name="connsiteY3" fmla="*/ 4013350 h 4013226"/>
            </a:gdLst>
            <a:ahLst/>
            <a:cxnLst>
              <a:cxn ang="0">
                <a:pos x="connsiteX0" y="connsiteY0"/>
              </a:cxn>
              <a:cxn ang="0">
                <a:pos x="connsiteX1" y="connsiteY1"/>
              </a:cxn>
              <a:cxn ang="0">
                <a:pos x="connsiteX2" y="connsiteY2"/>
              </a:cxn>
              <a:cxn ang="0">
                <a:pos x="connsiteX3" y="connsiteY3"/>
              </a:cxn>
            </a:cxnLst>
            <a:rect l="l" t="t" r="r" b="b"/>
            <a:pathLst>
              <a:path w="3015856" h="4013226">
                <a:moveTo>
                  <a:pt x="47" y="124"/>
                </a:moveTo>
                <a:lnTo>
                  <a:pt x="3015904" y="124"/>
                </a:lnTo>
                <a:lnTo>
                  <a:pt x="3015904" y="4013350"/>
                </a:lnTo>
                <a:lnTo>
                  <a:pt x="47" y="4013350"/>
                </a:lnTo>
                <a:close/>
              </a:path>
            </a:pathLst>
          </a:custGeom>
        </p:spPr>
      </p:pic>
      <p:pic>
        <p:nvPicPr>
          <p:cNvPr id="8" name="Picture 7">
            <a:extLst>
              <a:ext uri="{FF2B5EF4-FFF2-40B4-BE49-F238E27FC236}">
                <a16:creationId xmlns:a16="http://schemas.microsoft.com/office/drawing/2014/main" id="{04AC83E6-8779-4B23-AD1F-96D8B73C94A7}"/>
              </a:ext>
            </a:extLst>
          </p:cNvPr>
          <p:cNvPicPr>
            <a:picLocks noChangeAspect="1"/>
          </p:cNvPicPr>
          <p:nvPr/>
        </p:nvPicPr>
        <p:blipFill>
          <a:blip r:embed="rId7"/>
          <a:stretch>
            <a:fillRect/>
          </a:stretch>
        </p:blipFill>
        <p:spPr>
          <a:xfrm>
            <a:off x="10676278" y="2780354"/>
            <a:ext cx="3087097" cy="3965732"/>
          </a:xfrm>
          <a:custGeom>
            <a:avLst/>
            <a:gdLst>
              <a:gd name="connsiteX0" fmla="*/ 159 w 3087097"/>
              <a:gd name="connsiteY0" fmla="*/ 295 h 3965732"/>
              <a:gd name="connsiteX1" fmla="*/ 3087256 w 3087097"/>
              <a:gd name="connsiteY1" fmla="*/ 295 h 3965732"/>
              <a:gd name="connsiteX2" fmla="*/ 3087256 w 3087097"/>
              <a:gd name="connsiteY2" fmla="*/ 3966027 h 3965732"/>
              <a:gd name="connsiteX3" fmla="*/ 159 w 3087097"/>
              <a:gd name="connsiteY3" fmla="*/ 3966027 h 3965732"/>
            </a:gdLst>
            <a:ahLst/>
            <a:cxnLst>
              <a:cxn ang="0">
                <a:pos x="connsiteX0" y="connsiteY0"/>
              </a:cxn>
              <a:cxn ang="0">
                <a:pos x="connsiteX1" y="connsiteY1"/>
              </a:cxn>
              <a:cxn ang="0">
                <a:pos x="connsiteX2" y="connsiteY2"/>
              </a:cxn>
              <a:cxn ang="0">
                <a:pos x="connsiteX3" y="connsiteY3"/>
              </a:cxn>
            </a:cxnLst>
            <a:rect l="l" t="t" r="r" b="b"/>
            <a:pathLst>
              <a:path w="3087097" h="3965732">
                <a:moveTo>
                  <a:pt x="159" y="295"/>
                </a:moveTo>
                <a:lnTo>
                  <a:pt x="3087256" y="295"/>
                </a:lnTo>
                <a:lnTo>
                  <a:pt x="3087256" y="3966027"/>
                </a:lnTo>
                <a:lnTo>
                  <a:pt x="159" y="3966027"/>
                </a:lnTo>
                <a:close/>
              </a:path>
            </a:pathLst>
          </a:custGeom>
        </p:spPr>
      </p:pic>
      <p:grpSp>
        <p:nvGrpSpPr>
          <p:cNvPr id="22" name="Graphic 9">
            <a:extLst>
              <a:ext uri="{FF2B5EF4-FFF2-40B4-BE49-F238E27FC236}">
                <a16:creationId xmlns:a16="http://schemas.microsoft.com/office/drawing/2014/main" id="{6D16877E-6D63-4779-9040-4816FF813C92}"/>
              </a:ext>
            </a:extLst>
          </p:cNvPr>
          <p:cNvGrpSpPr/>
          <p:nvPr/>
        </p:nvGrpSpPr>
        <p:grpSpPr>
          <a:xfrm>
            <a:off x="9999513" y="2569666"/>
            <a:ext cx="2192487" cy="4544699"/>
            <a:chOff x="1530350" y="1165866"/>
            <a:chExt cx="2192487" cy="4544699"/>
          </a:xfrm>
        </p:grpSpPr>
        <p:grpSp>
          <p:nvGrpSpPr>
            <p:cNvPr id="23" name="Graphic 9">
              <a:extLst>
                <a:ext uri="{FF2B5EF4-FFF2-40B4-BE49-F238E27FC236}">
                  <a16:creationId xmlns:a16="http://schemas.microsoft.com/office/drawing/2014/main" id="{6D16877E-6D63-4779-9040-4816FF813C92}"/>
                </a:ext>
              </a:extLst>
            </p:cNvPr>
            <p:cNvGrpSpPr/>
            <p:nvPr/>
          </p:nvGrpSpPr>
          <p:grpSpPr>
            <a:xfrm>
              <a:off x="1530350" y="1165866"/>
              <a:ext cx="1636911" cy="3430997"/>
              <a:chOff x="1530350" y="1165866"/>
              <a:chExt cx="1636911" cy="3430997"/>
            </a:xfrm>
          </p:grpSpPr>
          <p:sp>
            <p:nvSpPr>
              <p:cNvPr id="24" name="Freeform: Shape 23">
                <a:extLst>
                  <a:ext uri="{FF2B5EF4-FFF2-40B4-BE49-F238E27FC236}">
                    <a16:creationId xmlns:a16="http://schemas.microsoft.com/office/drawing/2014/main" id="{5E293E52-8535-433F-A5B4-4C16C72875EB}"/>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F691C98-CD02-4C81-BBE7-AE3A4C443A81}"/>
                  </a:ext>
                </a:extLst>
              </p:cNvPr>
              <p:cNvSpPr/>
              <p:nvPr/>
            </p:nvSpPr>
            <p:spPr>
              <a:xfrm>
                <a:off x="3128420" y="4556613"/>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26" name="Graphic 9">
              <a:extLst>
                <a:ext uri="{FF2B5EF4-FFF2-40B4-BE49-F238E27FC236}">
                  <a16:creationId xmlns:a16="http://schemas.microsoft.com/office/drawing/2014/main" id="{6D16877E-6D63-4779-9040-4816FF813C92}"/>
                </a:ext>
              </a:extLst>
            </p:cNvPr>
            <p:cNvGrpSpPr/>
            <p:nvPr/>
          </p:nvGrpSpPr>
          <p:grpSpPr>
            <a:xfrm>
              <a:off x="1530350" y="1165866"/>
              <a:ext cx="1902021" cy="3616010"/>
              <a:chOff x="1530350" y="1165866"/>
              <a:chExt cx="1902021" cy="3616010"/>
            </a:xfrm>
          </p:grpSpPr>
          <p:sp>
            <p:nvSpPr>
              <p:cNvPr id="27" name="Freeform: Shape 26">
                <a:extLst>
                  <a:ext uri="{FF2B5EF4-FFF2-40B4-BE49-F238E27FC236}">
                    <a16:creationId xmlns:a16="http://schemas.microsoft.com/office/drawing/2014/main" id="{4C675398-032B-4394-A5BD-263716D0EE2C}"/>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1639D3E-9016-4DE4-BC45-DA5883110745}"/>
                  </a:ext>
                </a:extLst>
              </p:cNvPr>
              <p:cNvSpPr/>
              <p:nvPr/>
            </p:nvSpPr>
            <p:spPr>
              <a:xfrm>
                <a:off x="3393480" y="4741627"/>
                <a:ext cx="38891" cy="40249"/>
              </a:xfrm>
              <a:custGeom>
                <a:avLst/>
                <a:gdLst>
                  <a:gd name="connsiteX0" fmla="*/ 19471 w 38891"/>
                  <a:gd name="connsiteY0" fmla="*/ 40249 h 40249"/>
                  <a:gd name="connsiteX1" fmla="*/ 19471 w 38891"/>
                  <a:gd name="connsiteY1" fmla="*/ 0 h 40249"/>
                  <a:gd name="connsiteX2" fmla="*/ 19471 w 38891"/>
                  <a:gd name="connsiteY2" fmla="*/ 40249 h 40249"/>
                  <a:gd name="connsiteX3" fmla="*/ 19471 w 38891"/>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91" h="40249">
                    <a:moveTo>
                      <a:pt x="19471" y="40249"/>
                    </a:moveTo>
                    <a:cubicBezTo>
                      <a:pt x="45364" y="40249"/>
                      <a:pt x="45364" y="0"/>
                      <a:pt x="19471" y="0"/>
                    </a:cubicBezTo>
                    <a:cubicBezTo>
                      <a:pt x="-6423" y="0"/>
                      <a:pt x="-6557" y="40249"/>
                      <a:pt x="19471" y="40249"/>
                    </a:cubicBezTo>
                    <a:lnTo>
                      <a:pt x="19471" y="40249"/>
                    </a:lnTo>
                    <a:close/>
                  </a:path>
                </a:pathLst>
              </a:custGeom>
              <a:solidFill>
                <a:srgbClr val="000000"/>
              </a:solidFill>
              <a:ln w="13402" cap="flat">
                <a:noFill/>
                <a:prstDash val="solid"/>
                <a:miter/>
              </a:ln>
            </p:spPr>
            <p:txBody>
              <a:bodyPr rtlCol="0" anchor="ctr"/>
              <a:lstStyle/>
              <a:p>
                <a:endParaRPr lang="en-US"/>
              </a:p>
            </p:txBody>
          </p:sp>
        </p:grpSp>
        <p:grpSp>
          <p:nvGrpSpPr>
            <p:cNvPr id="29" name="Graphic 9">
              <a:extLst>
                <a:ext uri="{FF2B5EF4-FFF2-40B4-BE49-F238E27FC236}">
                  <a16:creationId xmlns:a16="http://schemas.microsoft.com/office/drawing/2014/main" id="{6D16877E-6D63-4779-9040-4816FF813C92}"/>
                </a:ext>
              </a:extLst>
            </p:cNvPr>
            <p:cNvGrpSpPr/>
            <p:nvPr/>
          </p:nvGrpSpPr>
          <p:grpSpPr>
            <a:xfrm>
              <a:off x="1530350" y="1165866"/>
              <a:ext cx="1559229" cy="3805048"/>
              <a:chOff x="1530350" y="1165866"/>
              <a:chExt cx="1559229" cy="3805048"/>
            </a:xfrm>
          </p:grpSpPr>
          <p:sp>
            <p:nvSpPr>
              <p:cNvPr id="30" name="Freeform: Shape 29">
                <a:extLst>
                  <a:ext uri="{FF2B5EF4-FFF2-40B4-BE49-F238E27FC236}">
                    <a16:creationId xmlns:a16="http://schemas.microsoft.com/office/drawing/2014/main" id="{D2CCFFBB-80E6-4D3F-B713-E5B32F155C61}"/>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0A5F862-5D9E-437D-AC1F-47251832258A}"/>
                  </a:ext>
                </a:extLst>
              </p:cNvPr>
              <p:cNvSpPr/>
              <p:nvPr/>
            </p:nvSpPr>
            <p:spPr>
              <a:xfrm>
                <a:off x="3050739" y="4930665"/>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32" name="Graphic 9">
              <a:extLst>
                <a:ext uri="{FF2B5EF4-FFF2-40B4-BE49-F238E27FC236}">
                  <a16:creationId xmlns:a16="http://schemas.microsoft.com/office/drawing/2014/main" id="{6D16877E-6D63-4779-9040-4816FF813C92}"/>
                </a:ext>
              </a:extLst>
            </p:cNvPr>
            <p:cNvGrpSpPr/>
            <p:nvPr/>
          </p:nvGrpSpPr>
          <p:grpSpPr>
            <a:xfrm>
              <a:off x="1530350" y="1165866"/>
              <a:ext cx="1793481" cy="3126711"/>
              <a:chOff x="1530350" y="1165866"/>
              <a:chExt cx="1793481" cy="3126711"/>
            </a:xfrm>
          </p:grpSpPr>
          <p:sp>
            <p:nvSpPr>
              <p:cNvPr id="33" name="Freeform: Shape 32">
                <a:extLst>
                  <a:ext uri="{FF2B5EF4-FFF2-40B4-BE49-F238E27FC236}">
                    <a16:creationId xmlns:a16="http://schemas.microsoft.com/office/drawing/2014/main" id="{BAB43C49-171B-42C9-AADA-26CC55D7907F}"/>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424E028-4548-4580-88D4-B079B9E65BA6}"/>
                  </a:ext>
                </a:extLst>
              </p:cNvPr>
              <p:cNvSpPr/>
              <p:nvPr/>
            </p:nvSpPr>
            <p:spPr>
              <a:xfrm>
                <a:off x="3284991" y="4252328"/>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35" name="Graphic 9">
              <a:extLst>
                <a:ext uri="{FF2B5EF4-FFF2-40B4-BE49-F238E27FC236}">
                  <a16:creationId xmlns:a16="http://schemas.microsoft.com/office/drawing/2014/main" id="{6D16877E-6D63-4779-9040-4816FF813C92}"/>
                </a:ext>
              </a:extLst>
            </p:cNvPr>
            <p:cNvGrpSpPr/>
            <p:nvPr/>
          </p:nvGrpSpPr>
          <p:grpSpPr>
            <a:xfrm>
              <a:off x="1530350" y="1165866"/>
              <a:ext cx="2014853" cy="4116311"/>
              <a:chOff x="1530350" y="1165866"/>
              <a:chExt cx="2014853" cy="4116311"/>
            </a:xfrm>
          </p:grpSpPr>
          <p:sp>
            <p:nvSpPr>
              <p:cNvPr id="36" name="Freeform: Shape 35">
                <a:extLst>
                  <a:ext uri="{FF2B5EF4-FFF2-40B4-BE49-F238E27FC236}">
                    <a16:creationId xmlns:a16="http://schemas.microsoft.com/office/drawing/2014/main" id="{84A42181-3E6D-4992-B546-C77C9CB09464}"/>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EF4A412-8D34-4012-A55B-61FC17FFADE3}"/>
                  </a:ext>
                </a:extLst>
              </p:cNvPr>
              <p:cNvSpPr/>
              <p:nvPr/>
            </p:nvSpPr>
            <p:spPr>
              <a:xfrm>
                <a:off x="3506363" y="5241927"/>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38" name="Graphic 9">
              <a:extLst>
                <a:ext uri="{FF2B5EF4-FFF2-40B4-BE49-F238E27FC236}">
                  <a16:creationId xmlns:a16="http://schemas.microsoft.com/office/drawing/2014/main" id="{6D16877E-6D63-4779-9040-4816FF813C92}"/>
                </a:ext>
              </a:extLst>
            </p:cNvPr>
            <p:cNvGrpSpPr/>
            <p:nvPr/>
          </p:nvGrpSpPr>
          <p:grpSpPr>
            <a:xfrm>
              <a:off x="1530350" y="1165866"/>
              <a:ext cx="1580293" cy="4266173"/>
              <a:chOff x="1530350" y="1165866"/>
              <a:chExt cx="1580293" cy="4266173"/>
            </a:xfrm>
          </p:grpSpPr>
          <p:sp>
            <p:nvSpPr>
              <p:cNvPr id="39" name="Freeform: Shape 38">
                <a:extLst>
                  <a:ext uri="{FF2B5EF4-FFF2-40B4-BE49-F238E27FC236}">
                    <a16:creationId xmlns:a16="http://schemas.microsoft.com/office/drawing/2014/main" id="{9F5261D0-CD67-4E7E-A72A-D1AC17A5B56D}"/>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7FA4A9-FF22-43A7-A7DB-F59AC004ED6F}"/>
                  </a:ext>
                </a:extLst>
              </p:cNvPr>
              <p:cNvSpPr/>
              <p:nvPr/>
            </p:nvSpPr>
            <p:spPr>
              <a:xfrm>
                <a:off x="3071752" y="5391790"/>
                <a:ext cx="38891" cy="40249"/>
              </a:xfrm>
              <a:custGeom>
                <a:avLst/>
                <a:gdLst>
                  <a:gd name="connsiteX0" fmla="*/ 19471 w 38891"/>
                  <a:gd name="connsiteY0" fmla="*/ 40249 h 40249"/>
                  <a:gd name="connsiteX1" fmla="*/ 19471 w 38891"/>
                  <a:gd name="connsiteY1" fmla="*/ 0 h 40249"/>
                  <a:gd name="connsiteX2" fmla="*/ 19471 w 38891"/>
                  <a:gd name="connsiteY2" fmla="*/ 40249 h 40249"/>
                  <a:gd name="connsiteX3" fmla="*/ 19471 w 38891"/>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91" h="40249">
                    <a:moveTo>
                      <a:pt x="19471" y="40249"/>
                    </a:moveTo>
                    <a:cubicBezTo>
                      <a:pt x="45364" y="40249"/>
                      <a:pt x="45364" y="0"/>
                      <a:pt x="19471" y="0"/>
                    </a:cubicBezTo>
                    <a:cubicBezTo>
                      <a:pt x="-6423" y="0"/>
                      <a:pt x="-6557" y="40249"/>
                      <a:pt x="19471" y="40249"/>
                    </a:cubicBezTo>
                    <a:lnTo>
                      <a:pt x="19471" y="40249"/>
                    </a:lnTo>
                    <a:close/>
                  </a:path>
                </a:pathLst>
              </a:custGeom>
              <a:solidFill>
                <a:srgbClr val="000000"/>
              </a:solidFill>
              <a:ln w="13402" cap="flat">
                <a:noFill/>
                <a:prstDash val="solid"/>
                <a:miter/>
              </a:ln>
            </p:spPr>
            <p:txBody>
              <a:bodyPr rtlCol="0" anchor="ctr"/>
              <a:lstStyle/>
              <a:p>
                <a:endParaRPr lang="en-US"/>
              </a:p>
            </p:txBody>
          </p:sp>
        </p:grpSp>
        <p:grpSp>
          <p:nvGrpSpPr>
            <p:cNvPr id="41" name="Graphic 9">
              <a:extLst>
                <a:ext uri="{FF2B5EF4-FFF2-40B4-BE49-F238E27FC236}">
                  <a16:creationId xmlns:a16="http://schemas.microsoft.com/office/drawing/2014/main" id="{6D16877E-6D63-4779-9040-4816FF813C92}"/>
                </a:ext>
              </a:extLst>
            </p:cNvPr>
            <p:cNvGrpSpPr/>
            <p:nvPr/>
          </p:nvGrpSpPr>
          <p:grpSpPr>
            <a:xfrm>
              <a:off x="1530350" y="1165866"/>
              <a:ext cx="1793481" cy="3913588"/>
              <a:chOff x="1530350" y="1165866"/>
              <a:chExt cx="1793481" cy="3913588"/>
            </a:xfrm>
          </p:grpSpPr>
          <p:sp>
            <p:nvSpPr>
              <p:cNvPr id="42" name="Freeform: Shape 41">
                <a:extLst>
                  <a:ext uri="{FF2B5EF4-FFF2-40B4-BE49-F238E27FC236}">
                    <a16:creationId xmlns:a16="http://schemas.microsoft.com/office/drawing/2014/main" id="{73F10547-84C7-44B3-B74A-DFCD2631EF45}"/>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4ADB392-D439-42FE-9D63-7E5EBAB7B340}"/>
                  </a:ext>
                </a:extLst>
              </p:cNvPr>
              <p:cNvSpPr/>
              <p:nvPr/>
            </p:nvSpPr>
            <p:spPr>
              <a:xfrm>
                <a:off x="3284991" y="5039205"/>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44" name="Graphic 9">
              <a:extLst>
                <a:ext uri="{FF2B5EF4-FFF2-40B4-BE49-F238E27FC236}">
                  <a16:creationId xmlns:a16="http://schemas.microsoft.com/office/drawing/2014/main" id="{6D16877E-6D63-4779-9040-4816FF813C92}"/>
                </a:ext>
              </a:extLst>
            </p:cNvPr>
            <p:cNvGrpSpPr/>
            <p:nvPr/>
          </p:nvGrpSpPr>
          <p:grpSpPr>
            <a:xfrm>
              <a:off x="1530350" y="1165866"/>
              <a:ext cx="1324307" cy="3442803"/>
              <a:chOff x="1530350" y="1165866"/>
              <a:chExt cx="1324307" cy="3442803"/>
            </a:xfrm>
          </p:grpSpPr>
          <p:sp>
            <p:nvSpPr>
              <p:cNvPr id="45" name="Freeform: Shape 44">
                <a:extLst>
                  <a:ext uri="{FF2B5EF4-FFF2-40B4-BE49-F238E27FC236}">
                    <a16:creationId xmlns:a16="http://schemas.microsoft.com/office/drawing/2014/main" id="{9D37D293-A72A-4DE6-B3AC-5801D8537D65}"/>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2C35A43-EC08-4D7B-ADA5-702887A7E9F1}"/>
                  </a:ext>
                </a:extLst>
              </p:cNvPr>
              <p:cNvSpPr/>
              <p:nvPr/>
            </p:nvSpPr>
            <p:spPr>
              <a:xfrm>
                <a:off x="2815816" y="4568420"/>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47" name="Graphic 9">
              <a:extLst>
                <a:ext uri="{FF2B5EF4-FFF2-40B4-BE49-F238E27FC236}">
                  <a16:creationId xmlns:a16="http://schemas.microsoft.com/office/drawing/2014/main" id="{6D16877E-6D63-4779-9040-4816FF813C92}"/>
                </a:ext>
              </a:extLst>
            </p:cNvPr>
            <p:cNvGrpSpPr/>
            <p:nvPr/>
          </p:nvGrpSpPr>
          <p:grpSpPr>
            <a:xfrm>
              <a:off x="1530350" y="1165866"/>
              <a:ext cx="2192487" cy="3549599"/>
              <a:chOff x="1530350" y="1165866"/>
              <a:chExt cx="2192487" cy="3549599"/>
            </a:xfrm>
          </p:grpSpPr>
          <p:sp>
            <p:nvSpPr>
              <p:cNvPr id="48" name="Freeform: Shape 47">
                <a:extLst>
                  <a:ext uri="{FF2B5EF4-FFF2-40B4-BE49-F238E27FC236}">
                    <a16:creationId xmlns:a16="http://schemas.microsoft.com/office/drawing/2014/main" id="{1D485F60-B466-453A-AA0C-CDC6FA91FC96}"/>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662AAEB-5F4A-49AC-8F77-69056B44F31A}"/>
                  </a:ext>
                </a:extLst>
              </p:cNvPr>
              <p:cNvSpPr/>
              <p:nvPr/>
            </p:nvSpPr>
            <p:spPr>
              <a:xfrm>
                <a:off x="3683997" y="4675215"/>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50" name="Graphic 9">
              <a:extLst>
                <a:ext uri="{FF2B5EF4-FFF2-40B4-BE49-F238E27FC236}">
                  <a16:creationId xmlns:a16="http://schemas.microsoft.com/office/drawing/2014/main" id="{6D16877E-6D63-4779-9040-4816FF813C92}"/>
                </a:ext>
              </a:extLst>
            </p:cNvPr>
            <p:cNvGrpSpPr/>
            <p:nvPr/>
          </p:nvGrpSpPr>
          <p:grpSpPr>
            <a:xfrm>
              <a:off x="1530350" y="1165866"/>
              <a:ext cx="1252663" cy="3971413"/>
              <a:chOff x="1530350" y="1165866"/>
              <a:chExt cx="1252663" cy="3971413"/>
            </a:xfrm>
          </p:grpSpPr>
          <p:sp>
            <p:nvSpPr>
              <p:cNvPr id="51" name="Freeform: Shape 50">
                <a:extLst>
                  <a:ext uri="{FF2B5EF4-FFF2-40B4-BE49-F238E27FC236}">
                    <a16:creationId xmlns:a16="http://schemas.microsoft.com/office/drawing/2014/main" id="{BD13BDB4-2A13-427F-AA5F-61003236800C}"/>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45F31CA-5DFD-4CDE-BBEE-D18CFFA04909}"/>
                  </a:ext>
                </a:extLst>
              </p:cNvPr>
              <p:cNvSpPr/>
              <p:nvPr/>
            </p:nvSpPr>
            <p:spPr>
              <a:xfrm>
                <a:off x="2744172" y="5097030"/>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nvGrpSpPr>
            <p:cNvPr id="53" name="Graphic 9">
              <a:extLst>
                <a:ext uri="{FF2B5EF4-FFF2-40B4-BE49-F238E27FC236}">
                  <a16:creationId xmlns:a16="http://schemas.microsoft.com/office/drawing/2014/main" id="{6D16877E-6D63-4779-9040-4816FF813C92}"/>
                </a:ext>
              </a:extLst>
            </p:cNvPr>
            <p:cNvGrpSpPr/>
            <p:nvPr/>
          </p:nvGrpSpPr>
          <p:grpSpPr>
            <a:xfrm>
              <a:off x="1530350" y="1165866"/>
              <a:ext cx="1409770" cy="2980337"/>
              <a:chOff x="1530350" y="1165866"/>
              <a:chExt cx="1409770" cy="2980337"/>
            </a:xfrm>
          </p:grpSpPr>
          <p:sp>
            <p:nvSpPr>
              <p:cNvPr id="54" name="Freeform: Shape 53">
                <a:extLst>
                  <a:ext uri="{FF2B5EF4-FFF2-40B4-BE49-F238E27FC236}">
                    <a16:creationId xmlns:a16="http://schemas.microsoft.com/office/drawing/2014/main" id="{E36B8EE0-7F49-41BD-9585-ED534CAAAF0D}"/>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E756D7C-D1D0-4A36-B44B-10B8A8B391B4}"/>
                  </a:ext>
                </a:extLst>
              </p:cNvPr>
              <p:cNvSpPr/>
              <p:nvPr/>
            </p:nvSpPr>
            <p:spPr>
              <a:xfrm>
                <a:off x="2901229" y="4105954"/>
                <a:ext cx="38891" cy="40249"/>
              </a:xfrm>
              <a:custGeom>
                <a:avLst/>
                <a:gdLst>
                  <a:gd name="connsiteX0" fmla="*/ 19471 w 38891"/>
                  <a:gd name="connsiteY0" fmla="*/ 40249 h 40249"/>
                  <a:gd name="connsiteX1" fmla="*/ 19471 w 38891"/>
                  <a:gd name="connsiteY1" fmla="*/ 0 h 40249"/>
                  <a:gd name="connsiteX2" fmla="*/ 19471 w 38891"/>
                  <a:gd name="connsiteY2" fmla="*/ 40249 h 40249"/>
                  <a:gd name="connsiteX3" fmla="*/ 19471 w 38891"/>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91" h="40249">
                    <a:moveTo>
                      <a:pt x="19471" y="40249"/>
                    </a:moveTo>
                    <a:cubicBezTo>
                      <a:pt x="45364" y="40249"/>
                      <a:pt x="45364" y="0"/>
                      <a:pt x="19471" y="0"/>
                    </a:cubicBezTo>
                    <a:cubicBezTo>
                      <a:pt x="-6423" y="0"/>
                      <a:pt x="-6557" y="40249"/>
                      <a:pt x="19471" y="40249"/>
                    </a:cubicBezTo>
                    <a:lnTo>
                      <a:pt x="19471" y="40249"/>
                    </a:lnTo>
                    <a:close/>
                  </a:path>
                </a:pathLst>
              </a:custGeom>
              <a:solidFill>
                <a:srgbClr val="000000"/>
              </a:solidFill>
              <a:ln w="13402" cap="flat">
                <a:noFill/>
                <a:prstDash val="solid"/>
                <a:miter/>
              </a:ln>
            </p:spPr>
            <p:txBody>
              <a:bodyPr rtlCol="0" anchor="ctr"/>
              <a:lstStyle/>
              <a:p>
                <a:endParaRPr lang="en-US"/>
              </a:p>
            </p:txBody>
          </p:sp>
        </p:grpSp>
        <p:grpSp>
          <p:nvGrpSpPr>
            <p:cNvPr id="56" name="Graphic 9">
              <a:extLst>
                <a:ext uri="{FF2B5EF4-FFF2-40B4-BE49-F238E27FC236}">
                  <a16:creationId xmlns:a16="http://schemas.microsoft.com/office/drawing/2014/main" id="{6D16877E-6D63-4779-9040-4816FF813C92}"/>
                </a:ext>
              </a:extLst>
            </p:cNvPr>
            <p:cNvGrpSpPr/>
            <p:nvPr/>
          </p:nvGrpSpPr>
          <p:grpSpPr>
            <a:xfrm>
              <a:off x="1530350" y="1165866"/>
              <a:ext cx="1801397" cy="4544699"/>
              <a:chOff x="1530350" y="1165866"/>
              <a:chExt cx="1801397" cy="4544699"/>
            </a:xfrm>
          </p:grpSpPr>
          <p:sp>
            <p:nvSpPr>
              <p:cNvPr id="57" name="Freeform: Shape 56">
                <a:extLst>
                  <a:ext uri="{FF2B5EF4-FFF2-40B4-BE49-F238E27FC236}">
                    <a16:creationId xmlns:a16="http://schemas.microsoft.com/office/drawing/2014/main" id="{2B560CC9-28F7-46A8-BDAC-2977D3CC167D}"/>
                  </a:ext>
                </a:extLst>
              </p:cNvPr>
              <p:cNvSpPr/>
              <p:nvPr/>
            </p:nvSpPr>
            <p:spPr>
              <a:xfrm>
                <a:off x="1530350" y="1165866"/>
                <a:ext cx="13416" cy="13416"/>
              </a:xfrm>
              <a:custGeom>
                <a:avLst/>
                <a:gdLst/>
                <a:ahLst/>
                <a:cxnLst/>
                <a:rect l="l" t="t" r="r" b="b"/>
                <a:pathLst>
                  <a:path w="13416" h="13416"/>
                </a:pathLst>
              </a:custGeom>
              <a:solidFill>
                <a:srgbClr val="DFEFE6"/>
              </a:solidFill>
              <a:ln w="1340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2BE0B6B-C04E-4A69-A7A4-31AB390865EF}"/>
                  </a:ext>
                </a:extLst>
              </p:cNvPr>
              <p:cNvSpPr/>
              <p:nvPr/>
            </p:nvSpPr>
            <p:spPr>
              <a:xfrm>
                <a:off x="3292906" y="5670316"/>
                <a:ext cx="38840" cy="40249"/>
              </a:xfrm>
              <a:custGeom>
                <a:avLst/>
                <a:gdLst>
                  <a:gd name="connsiteX0" fmla="*/ 19420 w 38840"/>
                  <a:gd name="connsiteY0" fmla="*/ 40249 h 40249"/>
                  <a:gd name="connsiteX1" fmla="*/ 19420 w 38840"/>
                  <a:gd name="connsiteY1" fmla="*/ 0 h 40249"/>
                  <a:gd name="connsiteX2" fmla="*/ 19420 w 38840"/>
                  <a:gd name="connsiteY2" fmla="*/ 40249 h 40249"/>
                  <a:gd name="connsiteX3" fmla="*/ 19420 w 38840"/>
                  <a:gd name="connsiteY3" fmla="*/ 40249 h 40249"/>
                </a:gdLst>
                <a:ahLst/>
                <a:cxnLst>
                  <a:cxn ang="0">
                    <a:pos x="connsiteX0" y="connsiteY0"/>
                  </a:cxn>
                  <a:cxn ang="0">
                    <a:pos x="connsiteX1" y="connsiteY1"/>
                  </a:cxn>
                  <a:cxn ang="0">
                    <a:pos x="connsiteX2" y="connsiteY2"/>
                  </a:cxn>
                  <a:cxn ang="0">
                    <a:pos x="connsiteX3" y="connsiteY3"/>
                  </a:cxn>
                </a:cxnLst>
                <a:rect l="l" t="t" r="r" b="b"/>
                <a:pathLst>
                  <a:path w="38840" h="40249">
                    <a:moveTo>
                      <a:pt x="19420" y="40249"/>
                    </a:moveTo>
                    <a:cubicBezTo>
                      <a:pt x="45314" y="40249"/>
                      <a:pt x="45314" y="0"/>
                      <a:pt x="19420" y="0"/>
                    </a:cubicBezTo>
                    <a:cubicBezTo>
                      <a:pt x="-6473" y="0"/>
                      <a:pt x="-6473" y="40249"/>
                      <a:pt x="19420" y="40249"/>
                    </a:cubicBezTo>
                    <a:lnTo>
                      <a:pt x="19420" y="40249"/>
                    </a:lnTo>
                    <a:close/>
                  </a:path>
                </a:pathLst>
              </a:custGeom>
              <a:solidFill>
                <a:srgbClr val="000000"/>
              </a:solidFill>
              <a:ln w="13402" cap="flat">
                <a:noFill/>
                <a:prstDash val="solid"/>
                <a:miter/>
              </a:ln>
            </p:spPr>
            <p:txBody>
              <a:bodyPr rtlCol="0" anchor="ctr"/>
              <a:lstStyle/>
              <a:p>
                <a:endParaRPr lang="en-US"/>
              </a:p>
            </p:txBody>
          </p:sp>
        </p:grpSp>
      </p:grpSp>
      <p:sp>
        <p:nvSpPr>
          <p:cNvPr id="60" name="TextBox 59">
            <a:extLst>
              <a:ext uri="{FF2B5EF4-FFF2-40B4-BE49-F238E27FC236}">
                <a16:creationId xmlns:a16="http://schemas.microsoft.com/office/drawing/2014/main" id="{6E1079F1-2BD4-4D2B-963F-97DBA496AE93}"/>
              </a:ext>
            </a:extLst>
          </p:cNvPr>
          <p:cNvSpPr txBox="1"/>
          <p:nvPr/>
        </p:nvSpPr>
        <p:spPr>
          <a:xfrm>
            <a:off x="1036184" y="3968827"/>
            <a:ext cx="3274636" cy="2215991"/>
          </a:xfrm>
          <a:prstGeom prst="rect">
            <a:avLst/>
          </a:prstGeom>
          <a:noFill/>
        </p:spPr>
        <p:txBody>
          <a:bodyPr wrap="square" rtlCol="0">
            <a:spAutoFit/>
          </a:bodyPr>
          <a:lstStyle/>
          <a:p>
            <a:r>
              <a:rPr lang="en-US" sz="138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Aa</a:t>
            </a:r>
          </a:p>
        </p:txBody>
      </p:sp>
      <p:sp>
        <p:nvSpPr>
          <p:cNvPr id="61" name="TextBox 60">
            <a:extLst>
              <a:ext uri="{FF2B5EF4-FFF2-40B4-BE49-F238E27FC236}">
                <a16:creationId xmlns:a16="http://schemas.microsoft.com/office/drawing/2014/main" id="{C01228A6-4988-46C0-AB36-A5522D725ED8}"/>
              </a:ext>
            </a:extLst>
          </p:cNvPr>
          <p:cNvSpPr txBox="1"/>
          <p:nvPr/>
        </p:nvSpPr>
        <p:spPr>
          <a:xfrm>
            <a:off x="1261950" y="604030"/>
            <a:ext cx="4185121"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62" name="TextBox 61">
            <a:extLst>
              <a:ext uri="{FF2B5EF4-FFF2-40B4-BE49-F238E27FC236}">
                <a16:creationId xmlns:a16="http://schemas.microsoft.com/office/drawing/2014/main" id="{F6DC2224-99B6-4B02-BD14-994253BE8D8E}"/>
              </a:ext>
            </a:extLst>
          </p:cNvPr>
          <p:cNvSpPr txBox="1"/>
          <p:nvPr/>
        </p:nvSpPr>
        <p:spPr>
          <a:xfrm>
            <a:off x="6610514" y="1658532"/>
            <a:ext cx="4777759" cy="954107"/>
          </a:xfrm>
          <a:prstGeom prst="rect">
            <a:avLst/>
          </a:prstGeom>
          <a:noFill/>
        </p:spPr>
        <p:txBody>
          <a:bodyPr wrap="square">
            <a:spAutoFit/>
          </a:bodyPr>
          <a:lstStyle/>
          <a:p>
            <a:r>
              <a:rPr lang="en-US" sz="1400" b="0" i="0" dirty="0">
                <a:solidFill>
                  <a:srgbClr val="000000"/>
                </a:solidFill>
                <a:effectLst/>
              </a:rPr>
              <a:t>LOREM IPSUM DOLOR SIT AMET, CONSECTETUR ADIPISCING ELIT. AENEAN VITAE MAURIS EGESTAS, VIVERRA AUGUE QUIS, ULTRICIES LIGULA. PRAESENT VENENATIS,</a:t>
            </a:r>
            <a:endParaRPr lang="en-US" sz="1400" dirty="0"/>
          </a:p>
        </p:txBody>
      </p:sp>
      <p:sp>
        <p:nvSpPr>
          <p:cNvPr id="63" name="TextBox 62">
            <a:extLst>
              <a:ext uri="{FF2B5EF4-FFF2-40B4-BE49-F238E27FC236}">
                <a16:creationId xmlns:a16="http://schemas.microsoft.com/office/drawing/2014/main" id="{A29CD8AE-A7DC-48A4-9D48-E37409729CD3}"/>
              </a:ext>
            </a:extLst>
          </p:cNvPr>
          <p:cNvSpPr txBox="1"/>
          <p:nvPr/>
        </p:nvSpPr>
        <p:spPr>
          <a:xfrm>
            <a:off x="6610514" y="3270275"/>
            <a:ext cx="4777759"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a:t>
            </a:r>
            <a:endParaRPr lang="en-US" sz="1400" dirty="0"/>
          </a:p>
        </p:txBody>
      </p:sp>
      <p:sp>
        <p:nvSpPr>
          <p:cNvPr id="64" name="TextBox 63">
            <a:extLst>
              <a:ext uri="{FF2B5EF4-FFF2-40B4-BE49-F238E27FC236}">
                <a16:creationId xmlns:a16="http://schemas.microsoft.com/office/drawing/2014/main" id="{210BC1D0-C293-4283-BD7F-06EE8EEEC2F7}"/>
              </a:ext>
            </a:extLst>
          </p:cNvPr>
          <p:cNvSpPr txBox="1"/>
          <p:nvPr/>
        </p:nvSpPr>
        <p:spPr>
          <a:xfrm>
            <a:off x="6631524" y="4864448"/>
            <a:ext cx="4777759"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a:t>
            </a:r>
            <a:endParaRPr lang="en-US" sz="1400" dirty="0"/>
          </a:p>
        </p:txBody>
      </p:sp>
      <p:sp>
        <p:nvSpPr>
          <p:cNvPr id="65" name="TextBox 64">
            <a:extLst>
              <a:ext uri="{FF2B5EF4-FFF2-40B4-BE49-F238E27FC236}">
                <a16:creationId xmlns:a16="http://schemas.microsoft.com/office/drawing/2014/main" id="{55344C8F-27B2-4BA3-8CB5-29CD75E910D0}"/>
              </a:ext>
            </a:extLst>
          </p:cNvPr>
          <p:cNvSpPr txBox="1"/>
          <p:nvPr/>
        </p:nvSpPr>
        <p:spPr>
          <a:xfrm>
            <a:off x="6618036" y="1254888"/>
            <a:ext cx="4620651" cy="369332"/>
          </a:xfrm>
          <a:prstGeom prst="rect">
            <a:avLst/>
          </a:prstGeom>
          <a:noFill/>
        </p:spPr>
        <p:txBody>
          <a:bodyPr wrap="square" rtlCol="0">
            <a:spAutoFit/>
          </a:bodyPr>
          <a:lstStyle/>
          <a:p>
            <a:r>
              <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66" name="TextBox 65">
            <a:extLst>
              <a:ext uri="{FF2B5EF4-FFF2-40B4-BE49-F238E27FC236}">
                <a16:creationId xmlns:a16="http://schemas.microsoft.com/office/drawing/2014/main" id="{3837D3E4-30D7-4F6C-8A1A-8720C6A2A53A}"/>
              </a:ext>
            </a:extLst>
          </p:cNvPr>
          <p:cNvSpPr txBox="1"/>
          <p:nvPr/>
        </p:nvSpPr>
        <p:spPr>
          <a:xfrm>
            <a:off x="6592684" y="2940663"/>
            <a:ext cx="4620651" cy="369332"/>
          </a:xfrm>
          <a:prstGeom prst="rect">
            <a:avLst/>
          </a:prstGeom>
          <a:noFill/>
        </p:spPr>
        <p:txBody>
          <a:bodyPr wrap="square" rtlCol="0">
            <a:spAutoFit/>
          </a:bodyPr>
          <a:lstStyle/>
          <a:p>
            <a:r>
              <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67" name="TextBox 66">
            <a:extLst>
              <a:ext uri="{FF2B5EF4-FFF2-40B4-BE49-F238E27FC236}">
                <a16:creationId xmlns:a16="http://schemas.microsoft.com/office/drawing/2014/main" id="{EE276E49-AFE5-4120-9C0B-3430F7D51CF8}"/>
              </a:ext>
            </a:extLst>
          </p:cNvPr>
          <p:cNvSpPr txBox="1"/>
          <p:nvPr/>
        </p:nvSpPr>
        <p:spPr>
          <a:xfrm>
            <a:off x="6631524" y="4495116"/>
            <a:ext cx="4620651" cy="369332"/>
          </a:xfrm>
          <a:prstGeom prst="rect">
            <a:avLst/>
          </a:prstGeom>
          <a:noFill/>
        </p:spPr>
        <p:txBody>
          <a:bodyPr wrap="square" rtlCol="0">
            <a:spAutoFit/>
          </a:bodyPr>
          <a:lstStyle/>
          <a:p>
            <a:r>
              <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71" name="Freeform: Shape 70">
            <a:extLst>
              <a:ext uri="{FF2B5EF4-FFF2-40B4-BE49-F238E27FC236}">
                <a16:creationId xmlns:a16="http://schemas.microsoft.com/office/drawing/2014/main" id="{B60DF0C3-1993-4D47-B254-11C34E6CB5AC}"/>
              </a:ext>
            </a:extLst>
          </p:cNvPr>
          <p:cNvSpPr/>
          <p:nvPr/>
        </p:nvSpPr>
        <p:spPr>
          <a:xfrm>
            <a:off x="3833866" y="4257111"/>
            <a:ext cx="186944" cy="186944"/>
          </a:xfrm>
          <a:custGeom>
            <a:avLst/>
            <a:gdLst>
              <a:gd name="connsiteX0" fmla="*/ 186944 w 186944"/>
              <a:gd name="connsiteY0" fmla="*/ 93472 h 186944"/>
              <a:gd name="connsiteX1" fmla="*/ 93473 w 186944"/>
              <a:gd name="connsiteY1" fmla="*/ 186944 h 186944"/>
              <a:gd name="connsiteX2" fmla="*/ 1 w 186944"/>
              <a:gd name="connsiteY2" fmla="*/ 93472 h 186944"/>
              <a:gd name="connsiteX3" fmla="*/ 93473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6" y="186944"/>
                  <a:pt x="93473" y="186944"/>
                </a:cubicBezTo>
                <a:cubicBezTo>
                  <a:pt x="41849" y="186944"/>
                  <a:pt x="1" y="145095"/>
                  <a:pt x="1" y="93472"/>
                </a:cubicBezTo>
                <a:cubicBezTo>
                  <a:pt x="1" y="41849"/>
                  <a:pt x="41849" y="0"/>
                  <a:pt x="93473" y="0"/>
                </a:cubicBezTo>
                <a:cubicBezTo>
                  <a:pt x="145096" y="0"/>
                  <a:pt x="186944" y="41849"/>
                  <a:pt x="186944" y="93472"/>
                </a:cubicBezTo>
                <a:close/>
              </a:path>
            </a:pathLst>
          </a:custGeom>
          <a:solidFill>
            <a:srgbClr val="000000"/>
          </a:solidFill>
          <a:ln w="12693" cap="flat">
            <a:noFill/>
            <a:prstDash val="solid"/>
            <a:miter/>
          </a:ln>
        </p:spPr>
        <p:txBody>
          <a:bodyPr rtlCol="0" anchor="ctr"/>
          <a:lstStyle/>
          <a:p>
            <a:endParaRPr lang="en-US"/>
          </a:p>
        </p:txBody>
      </p:sp>
    </p:spTree>
    <p:extLst>
      <p:ext uri="{BB962C8B-B14F-4D97-AF65-F5344CB8AC3E}">
        <p14:creationId xmlns:p14="http://schemas.microsoft.com/office/powerpoint/2010/main" val="314758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875CB34-3ED1-4A4B-9667-DFB818623E2E}"/>
              </a:ext>
            </a:extLst>
          </p:cNvPr>
          <p:cNvPicPr>
            <a:picLocks noChangeAspect="1"/>
          </p:cNvPicPr>
          <p:nvPr/>
        </p:nvPicPr>
        <p:blipFill>
          <a:blip r:embed="rId2"/>
          <a:stretch>
            <a:fillRect/>
          </a:stretch>
        </p:blipFill>
        <p:spPr>
          <a:xfrm>
            <a:off x="6766825" y="2204468"/>
            <a:ext cx="7128786" cy="5686547"/>
          </a:xfrm>
          <a:custGeom>
            <a:avLst/>
            <a:gdLst>
              <a:gd name="connsiteX0" fmla="*/ 64 w 2865782"/>
              <a:gd name="connsiteY0" fmla="*/ 0 h 2286000"/>
              <a:gd name="connsiteX1" fmla="*/ 2865847 w 2865782"/>
              <a:gd name="connsiteY1" fmla="*/ 0 h 2286000"/>
              <a:gd name="connsiteX2" fmla="*/ 2865847 w 2865782"/>
              <a:gd name="connsiteY2" fmla="*/ 2286000 h 2286000"/>
              <a:gd name="connsiteX3" fmla="*/ 64 w 28657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865782" h="2286000">
                <a:moveTo>
                  <a:pt x="64" y="0"/>
                </a:moveTo>
                <a:lnTo>
                  <a:pt x="2865847" y="0"/>
                </a:lnTo>
                <a:lnTo>
                  <a:pt x="2865847" y="2286000"/>
                </a:lnTo>
                <a:lnTo>
                  <a:pt x="64" y="2286000"/>
                </a:lnTo>
                <a:close/>
              </a:path>
            </a:pathLst>
          </a:custGeom>
        </p:spPr>
      </p:pic>
      <p:sp>
        <p:nvSpPr>
          <p:cNvPr id="12" name="Freeform: Shape 11">
            <a:extLst>
              <a:ext uri="{FF2B5EF4-FFF2-40B4-BE49-F238E27FC236}">
                <a16:creationId xmlns:a16="http://schemas.microsoft.com/office/drawing/2014/main" id="{536FC088-6C40-4669-B2DE-EAC9DB44AC6C}"/>
              </a:ext>
            </a:extLst>
          </p:cNvPr>
          <p:cNvSpPr/>
          <p:nvPr/>
        </p:nvSpPr>
        <p:spPr>
          <a:xfrm>
            <a:off x="7332126" y="104737"/>
            <a:ext cx="4856867" cy="6746247"/>
          </a:xfrm>
          <a:custGeom>
            <a:avLst/>
            <a:gdLst>
              <a:gd name="connsiteX0" fmla="*/ 0 w 4856867"/>
              <a:gd name="connsiteY0" fmla="*/ 0 h 6746247"/>
              <a:gd name="connsiteX1" fmla="*/ 4856867 w 4856867"/>
              <a:gd name="connsiteY1" fmla="*/ 0 h 6746247"/>
              <a:gd name="connsiteX2" fmla="*/ 4856867 w 4856867"/>
              <a:gd name="connsiteY2" fmla="*/ 6746248 h 6746247"/>
              <a:gd name="connsiteX3" fmla="*/ 0 w 4856867"/>
              <a:gd name="connsiteY3" fmla="*/ 6746248 h 6746247"/>
            </a:gdLst>
            <a:ahLst/>
            <a:cxnLst>
              <a:cxn ang="0">
                <a:pos x="connsiteX0" y="connsiteY0"/>
              </a:cxn>
              <a:cxn ang="0">
                <a:pos x="connsiteX1" y="connsiteY1"/>
              </a:cxn>
              <a:cxn ang="0">
                <a:pos x="connsiteX2" y="connsiteY2"/>
              </a:cxn>
              <a:cxn ang="0">
                <a:pos x="connsiteX3" y="connsiteY3"/>
              </a:cxn>
            </a:cxnLst>
            <a:rect l="l" t="t" r="r" b="b"/>
            <a:pathLst>
              <a:path w="4856867" h="6746247">
                <a:moveTo>
                  <a:pt x="0" y="0"/>
                </a:moveTo>
                <a:lnTo>
                  <a:pt x="4856867" y="0"/>
                </a:lnTo>
                <a:lnTo>
                  <a:pt x="4856867" y="6746248"/>
                </a:lnTo>
                <a:lnTo>
                  <a:pt x="0" y="6746248"/>
                </a:lnTo>
                <a:close/>
              </a:path>
            </a:pathLst>
          </a:custGeom>
          <a:ln w="12519" cap="flat">
            <a:noFill/>
            <a:prstDash val="solid"/>
            <a:miter/>
          </a:ln>
        </p:spPr>
        <p:txBody>
          <a:bodyPr rtlCol="0" anchor="ctr"/>
          <a:lstStyle/>
          <a:p>
            <a:endParaRPr lang="en-US"/>
          </a:p>
        </p:txBody>
      </p:sp>
      <p:grpSp>
        <p:nvGrpSpPr>
          <p:cNvPr id="36" name="Graphic 2">
            <a:extLst>
              <a:ext uri="{FF2B5EF4-FFF2-40B4-BE49-F238E27FC236}">
                <a16:creationId xmlns:a16="http://schemas.microsoft.com/office/drawing/2014/main" id="{53122412-CA28-49DB-99F7-D5BDB69C901E}"/>
              </a:ext>
            </a:extLst>
          </p:cNvPr>
          <p:cNvGrpSpPr/>
          <p:nvPr/>
        </p:nvGrpSpPr>
        <p:grpSpPr>
          <a:xfrm>
            <a:off x="10207442" y="5215659"/>
            <a:ext cx="1809267" cy="1455055"/>
            <a:chOff x="10207442" y="5215659"/>
            <a:chExt cx="1809267" cy="1455055"/>
          </a:xfrm>
          <a:solidFill>
            <a:srgbClr val="000000"/>
          </a:solidFill>
        </p:grpSpPr>
        <p:sp>
          <p:nvSpPr>
            <p:cNvPr id="37" name="Freeform: Shape 36">
              <a:extLst>
                <a:ext uri="{FF2B5EF4-FFF2-40B4-BE49-F238E27FC236}">
                  <a16:creationId xmlns:a16="http://schemas.microsoft.com/office/drawing/2014/main" id="{0DB82416-AD7C-44CB-B715-9864F25F5079}"/>
                </a:ext>
              </a:extLst>
            </p:cNvPr>
            <p:cNvSpPr/>
            <p:nvPr/>
          </p:nvSpPr>
          <p:spPr>
            <a:xfrm>
              <a:off x="10602760" y="6299654"/>
              <a:ext cx="36313" cy="37582"/>
            </a:xfrm>
            <a:custGeom>
              <a:avLst/>
              <a:gdLst>
                <a:gd name="connsiteX0" fmla="*/ 18181 w 36313"/>
                <a:gd name="connsiteY0" fmla="*/ 37582 h 37582"/>
                <a:gd name="connsiteX1" fmla="*/ 18181 w 36313"/>
                <a:gd name="connsiteY1" fmla="*/ 0 h 37582"/>
                <a:gd name="connsiteX2" fmla="*/ 18181 w 36313"/>
                <a:gd name="connsiteY2" fmla="*/ 37582 h 37582"/>
                <a:gd name="connsiteX3" fmla="*/ 18181 w 36313"/>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313" h="37582">
                  <a:moveTo>
                    <a:pt x="18181" y="37582"/>
                  </a:moveTo>
                  <a:cubicBezTo>
                    <a:pt x="42358" y="37582"/>
                    <a:pt x="42358" y="0"/>
                    <a:pt x="18181" y="0"/>
                  </a:cubicBezTo>
                  <a:cubicBezTo>
                    <a:pt x="-5998" y="0"/>
                    <a:pt x="-6122" y="37582"/>
                    <a:pt x="18181" y="37582"/>
                  </a:cubicBezTo>
                  <a:lnTo>
                    <a:pt x="18181" y="37582"/>
                  </a:lnTo>
                  <a:close/>
                </a:path>
              </a:pathLst>
            </a:custGeom>
            <a:solidFill>
              <a:srgbClr val="000000"/>
            </a:solidFill>
            <a:ln w="1251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1AEE60B-A273-4562-8F84-9AA4C843C798}"/>
                </a:ext>
              </a:extLst>
            </p:cNvPr>
            <p:cNvSpPr/>
            <p:nvPr/>
          </p:nvSpPr>
          <p:spPr>
            <a:xfrm>
              <a:off x="10207442" y="6584401"/>
              <a:ext cx="36267" cy="37582"/>
            </a:xfrm>
            <a:custGeom>
              <a:avLst/>
              <a:gdLst>
                <a:gd name="connsiteX0" fmla="*/ 18134 w 36267"/>
                <a:gd name="connsiteY0" fmla="*/ 37582 h 37582"/>
                <a:gd name="connsiteX1" fmla="*/ 18134 w 36267"/>
                <a:gd name="connsiteY1" fmla="*/ 0 h 37582"/>
                <a:gd name="connsiteX2" fmla="*/ 18134 w 36267"/>
                <a:gd name="connsiteY2" fmla="*/ 37582 h 37582"/>
                <a:gd name="connsiteX3" fmla="*/ 18134 w 36267"/>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7" h="37582">
                  <a:moveTo>
                    <a:pt x="18134" y="37582"/>
                  </a:moveTo>
                  <a:cubicBezTo>
                    <a:pt x="42312" y="37582"/>
                    <a:pt x="42312" y="0"/>
                    <a:pt x="18134" y="0"/>
                  </a:cubicBezTo>
                  <a:cubicBezTo>
                    <a:pt x="-6045" y="0"/>
                    <a:pt x="-6045" y="37582"/>
                    <a:pt x="18134" y="37582"/>
                  </a:cubicBezTo>
                  <a:lnTo>
                    <a:pt x="18134" y="37582"/>
                  </a:lnTo>
                  <a:close/>
                </a:path>
              </a:pathLst>
            </a:custGeom>
            <a:solidFill>
              <a:srgbClr val="000000"/>
            </a:solidFill>
            <a:ln w="1251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4ABEEC9-649F-46F6-85D2-4E9F06D55A9D}"/>
                </a:ext>
              </a:extLst>
            </p:cNvPr>
            <p:cNvSpPr/>
            <p:nvPr/>
          </p:nvSpPr>
          <p:spPr>
            <a:xfrm>
              <a:off x="11980443" y="5215659"/>
              <a:ext cx="36266" cy="37582"/>
            </a:xfrm>
            <a:custGeom>
              <a:avLst/>
              <a:gdLst>
                <a:gd name="connsiteX0" fmla="*/ 18133 w 36266"/>
                <a:gd name="connsiteY0" fmla="*/ 37582 h 37582"/>
                <a:gd name="connsiteX1" fmla="*/ 18133 w 36266"/>
                <a:gd name="connsiteY1" fmla="*/ 0 h 37582"/>
                <a:gd name="connsiteX2" fmla="*/ 18133 w 36266"/>
                <a:gd name="connsiteY2" fmla="*/ 37582 h 37582"/>
                <a:gd name="connsiteX3" fmla="*/ 18133 w 36266"/>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6" h="37582">
                  <a:moveTo>
                    <a:pt x="18133" y="37582"/>
                  </a:moveTo>
                  <a:cubicBezTo>
                    <a:pt x="42311" y="37582"/>
                    <a:pt x="42311" y="0"/>
                    <a:pt x="18133" y="0"/>
                  </a:cubicBezTo>
                  <a:cubicBezTo>
                    <a:pt x="-6044" y="0"/>
                    <a:pt x="-6044" y="37582"/>
                    <a:pt x="18133" y="37582"/>
                  </a:cubicBezTo>
                  <a:lnTo>
                    <a:pt x="18133" y="37582"/>
                  </a:lnTo>
                  <a:close/>
                </a:path>
              </a:pathLst>
            </a:custGeom>
            <a:solidFill>
              <a:srgbClr val="000000"/>
            </a:solidFill>
            <a:ln w="1251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DA9E496-6035-47B0-9F62-028B79AC0364}"/>
                </a:ext>
              </a:extLst>
            </p:cNvPr>
            <p:cNvSpPr/>
            <p:nvPr/>
          </p:nvSpPr>
          <p:spPr>
            <a:xfrm>
              <a:off x="10739856" y="6626619"/>
              <a:ext cx="36267" cy="37582"/>
            </a:xfrm>
            <a:custGeom>
              <a:avLst/>
              <a:gdLst>
                <a:gd name="connsiteX0" fmla="*/ 18134 w 36267"/>
                <a:gd name="connsiteY0" fmla="*/ 37582 h 37582"/>
                <a:gd name="connsiteX1" fmla="*/ 18134 w 36267"/>
                <a:gd name="connsiteY1" fmla="*/ 0 h 37582"/>
                <a:gd name="connsiteX2" fmla="*/ 18134 w 36267"/>
                <a:gd name="connsiteY2" fmla="*/ 37582 h 37582"/>
                <a:gd name="connsiteX3" fmla="*/ 18134 w 36267"/>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7" h="37582">
                  <a:moveTo>
                    <a:pt x="18134" y="37582"/>
                  </a:moveTo>
                  <a:cubicBezTo>
                    <a:pt x="42312" y="37582"/>
                    <a:pt x="42312" y="0"/>
                    <a:pt x="18134" y="0"/>
                  </a:cubicBezTo>
                  <a:cubicBezTo>
                    <a:pt x="-6045" y="0"/>
                    <a:pt x="-6045" y="37582"/>
                    <a:pt x="18134" y="37582"/>
                  </a:cubicBezTo>
                  <a:lnTo>
                    <a:pt x="18134" y="37582"/>
                  </a:lnTo>
                  <a:close/>
                </a:path>
              </a:pathLst>
            </a:custGeom>
            <a:solidFill>
              <a:srgbClr val="000000"/>
            </a:solidFill>
            <a:ln w="1251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B0B1D57-3FF9-4736-9F62-495EDFF7B21E}"/>
                </a:ext>
              </a:extLst>
            </p:cNvPr>
            <p:cNvSpPr/>
            <p:nvPr/>
          </p:nvSpPr>
          <p:spPr>
            <a:xfrm>
              <a:off x="11062436" y="6560725"/>
              <a:ext cx="36267" cy="37582"/>
            </a:xfrm>
            <a:custGeom>
              <a:avLst/>
              <a:gdLst>
                <a:gd name="connsiteX0" fmla="*/ 18134 w 36267"/>
                <a:gd name="connsiteY0" fmla="*/ 37582 h 37582"/>
                <a:gd name="connsiteX1" fmla="*/ 18134 w 36267"/>
                <a:gd name="connsiteY1" fmla="*/ 0 h 37582"/>
                <a:gd name="connsiteX2" fmla="*/ 18134 w 36267"/>
                <a:gd name="connsiteY2" fmla="*/ 37582 h 37582"/>
                <a:gd name="connsiteX3" fmla="*/ 18134 w 36267"/>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7" h="37582">
                  <a:moveTo>
                    <a:pt x="18134" y="37582"/>
                  </a:moveTo>
                  <a:cubicBezTo>
                    <a:pt x="42312" y="37582"/>
                    <a:pt x="42312" y="0"/>
                    <a:pt x="18134" y="0"/>
                  </a:cubicBezTo>
                  <a:cubicBezTo>
                    <a:pt x="-6045" y="0"/>
                    <a:pt x="-6045" y="37582"/>
                    <a:pt x="18134" y="37582"/>
                  </a:cubicBezTo>
                  <a:lnTo>
                    <a:pt x="18134" y="37582"/>
                  </a:lnTo>
                  <a:close/>
                </a:path>
              </a:pathLst>
            </a:custGeom>
            <a:solidFill>
              <a:srgbClr val="000000"/>
            </a:solidFill>
            <a:ln w="1251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AAAEF28-36B3-4F64-871A-29404585FB46}"/>
                </a:ext>
              </a:extLst>
            </p:cNvPr>
            <p:cNvSpPr/>
            <p:nvPr/>
          </p:nvSpPr>
          <p:spPr>
            <a:xfrm>
              <a:off x="11154591" y="6277731"/>
              <a:ext cx="36313" cy="37582"/>
            </a:xfrm>
            <a:custGeom>
              <a:avLst/>
              <a:gdLst>
                <a:gd name="connsiteX0" fmla="*/ 18180 w 36313"/>
                <a:gd name="connsiteY0" fmla="*/ 37582 h 37582"/>
                <a:gd name="connsiteX1" fmla="*/ 18180 w 36313"/>
                <a:gd name="connsiteY1" fmla="*/ 0 h 37582"/>
                <a:gd name="connsiteX2" fmla="*/ 18180 w 36313"/>
                <a:gd name="connsiteY2" fmla="*/ 37582 h 37582"/>
                <a:gd name="connsiteX3" fmla="*/ 18180 w 36313"/>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313" h="37582">
                  <a:moveTo>
                    <a:pt x="18180" y="37582"/>
                  </a:moveTo>
                  <a:cubicBezTo>
                    <a:pt x="42358" y="37582"/>
                    <a:pt x="42358" y="0"/>
                    <a:pt x="18180" y="0"/>
                  </a:cubicBezTo>
                  <a:cubicBezTo>
                    <a:pt x="-5997" y="0"/>
                    <a:pt x="-6123" y="37582"/>
                    <a:pt x="18180" y="37582"/>
                  </a:cubicBezTo>
                  <a:lnTo>
                    <a:pt x="18180" y="37582"/>
                  </a:lnTo>
                  <a:close/>
                </a:path>
              </a:pathLst>
            </a:custGeom>
            <a:solidFill>
              <a:srgbClr val="000000"/>
            </a:solidFill>
            <a:ln w="1251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85C1934-1FAF-4204-9696-56F9CD75D988}"/>
                </a:ext>
              </a:extLst>
            </p:cNvPr>
            <p:cNvSpPr/>
            <p:nvPr/>
          </p:nvSpPr>
          <p:spPr>
            <a:xfrm>
              <a:off x="11549501" y="6442341"/>
              <a:ext cx="36267" cy="37582"/>
            </a:xfrm>
            <a:custGeom>
              <a:avLst/>
              <a:gdLst>
                <a:gd name="connsiteX0" fmla="*/ 18133 w 36267"/>
                <a:gd name="connsiteY0" fmla="*/ 37582 h 37582"/>
                <a:gd name="connsiteX1" fmla="*/ 18133 w 36267"/>
                <a:gd name="connsiteY1" fmla="*/ 0 h 37582"/>
                <a:gd name="connsiteX2" fmla="*/ 18133 w 36267"/>
                <a:gd name="connsiteY2" fmla="*/ 37582 h 37582"/>
                <a:gd name="connsiteX3" fmla="*/ 18133 w 36267"/>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7" h="37582">
                  <a:moveTo>
                    <a:pt x="18133" y="37582"/>
                  </a:moveTo>
                  <a:cubicBezTo>
                    <a:pt x="42312" y="37582"/>
                    <a:pt x="42312" y="0"/>
                    <a:pt x="18133" y="0"/>
                  </a:cubicBezTo>
                  <a:cubicBezTo>
                    <a:pt x="-6044" y="0"/>
                    <a:pt x="-6044" y="37582"/>
                    <a:pt x="18133" y="37582"/>
                  </a:cubicBezTo>
                  <a:lnTo>
                    <a:pt x="18133" y="37582"/>
                  </a:lnTo>
                  <a:close/>
                </a:path>
              </a:pathLst>
            </a:custGeom>
            <a:solidFill>
              <a:srgbClr val="000000"/>
            </a:solidFill>
            <a:ln w="1251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0D887AB-AA84-4C85-AC8B-5189C8731315}"/>
                </a:ext>
              </a:extLst>
            </p:cNvPr>
            <p:cNvSpPr/>
            <p:nvPr/>
          </p:nvSpPr>
          <p:spPr>
            <a:xfrm>
              <a:off x="11812827" y="6099967"/>
              <a:ext cx="36266" cy="37582"/>
            </a:xfrm>
            <a:custGeom>
              <a:avLst/>
              <a:gdLst>
                <a:gd name="connsiteX0" fmla="*/ 18133 w 36266"/>
                <a:gd name="connsiteY0" fmla="*/ 37582 h 37582"/>
                <a:gd name="connsiteX1" fmla="*/ 18133 w 36266"/>
                <a:gd name="connsiteY1" fmla="*/ 0 h 37582"/>
                <a:gd name="connsiteX2" fmla="*/ 18133 w 36266"/>
                <a:gd name="connsiteY2" fmla="*/ 37582 h 37582"/>
                <a:gd name="connsiteX3" fmla="*/ 18133 w 36266"/>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6" h="37582">
                  <a:moveTo>
                    <a:pt x="18133" y="37582"/>
                  </a:moveTo>
                  <a:cubicBezTo>
                    <a:pt x="42311" y="37582"/>
                    <a:pt x="42311" y="0"/>
                    <a:pt x="18133" y="0"/>
                  </a:cubicBezTo>
                  <a:cubicBezTo>
                    <a:pt x="-6044" y="0"/>
                    <a:pt x="-6044" y="37582"/>
                    <a:pt x="18133" y="37582"/>
                  </a:cubicBezTo>
                  <a:lnTo>
                    <a:pt x="18133" y="37582"/>
                  </a:lnTo>
                  <a:close/>
                </a:path>
              </a:pathLst>
            </a:custGeom>
            <a:solidFill>
              <a:srgbClr val="000000"/>
            </a:solidFill>
            <a:ln w="1251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6A3E047-686E-451A-9C9A-395E2C0B129F}"/>
                </a:ext>
              </a:extLst>
            </p:cNvPr>
            <p:cNvSpPr/>
            <p:nvPr/>
          </p:nvSpPr>
          <p:spPr>
            <a:xfrm>
              <a:off x="11516632" y="6179015"/>
              <a:ext cx="36313" cy="37582"/>
            </a:xfrm>
            <a:custGeom>
              <a:avLst/>
              <a:gdLst>
                <a:gd name="connsiteX0" fmla="*/ 18180 w 36313"/>
                <a:gd name="connsiteY0" fmla="*/ 37582 h 37582"/>
                <a:gd name="connsiteX1" fmla="*/ 18180 w 36313"/>
                <a:gd name="connsiteY1" fmla="*/ 0 h 37582"/>
                <a:gd name="connsiteX2" fmla="*/ 18180 w 36313"/>
                <a:gd name="connsiteY2" fmla="*/ 37582 h 37582"/>
                <a:gd name="connsiteX3" fmla="*/ 18180 w 36313"/>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313" h="37582">
                  <a:moveTo>
                    <a:pt x="18180" y="37582"/>
                  </a:moveTo>
                  <a:cubicBezTo>
                    <a:pt x="42358" y="37582"/>
                    <a:pt x="42358" y="0"/>
                    <a:pt x="18180" y="0"/>
                  </a:cubicBezTo>
                  <a:cubicBezTo>
                    <a:pt x="-5997" y="0"/>
                    <a:pt x="-6123" y="37582"/>
                    <a:pt x="18180" y="37582"/>
                  </a:cubicBezTo>
                  <a:lnTo>
                    <a:pt x="18180" y="37582"/>
                  </a:lnTo>
                  <a:close/>
                </a:path>
              </a:pathLst>
            </a:custGeom>
            <a:solidFill>
              <a:srgbClr val="000000"/>
            </a:solidFill>
            <a:ln w="1251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C7B1333-D1D6-4594-A281-35A075B3A093}"/>
                </a:ext>
              </a:extLst>
            </p:cNvPr>
            <p:cNvSpPr/>
            <p:nvPr/>
          </p:nvSpPr>
          <p:spPr>
            <a:xfrm>
              <a:off x="11951004" y="5882742"/>
              <a:ext cx="36266" cy="37582"/>
            </a:xfrm>
            <a:custGeom>
              <a:avLst/>
              <a:gdLst>
                <a:gd name="connsiteX0" fmla="*/ 18133 w 36266"/>
                <a:gd name="connsiteY0" fmla="*/ 37582 h 37582"/>
                <a:gd name="connsiteX1" fmla="*/ 18133 w 36266"/>
                <a:gd name="connsiteY1" fmla="*/ 0 h 37582"/>
                <a:gd name="connsiteX2" fmla="*/ 18133 w 36266"/>
                <a:gd name="connsiteY2" fmla="*/ 37582 h 37582"/>
                <a:gd name="connsiteX3" fmla="*/ 18133 w 36266"/>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6" h="37582">
                  <a:moveTo>
                    <a:pt x="18133" y="37582"/>
                  </a:moveTo>
                  <a:cubicBezTo>
                    <a:pt x="42311" y="37582"/>
                    <a:pt x="42311" y="0"/>
                    <a:pt x="18133" y="0"/>
                  </a:cubicBezTo>
                  <a:cubicBezTo>
                    <a:pt x="-6044" y="0"/>
                    <a:pt x="-6044" y="37582"/>
                    <a:pt x="18133" y="37582"/>
                  </a:cubicBezTo>
                  <a:lnTo>
                    <a:pt x="18133" y="37582"/>
                  </a:lnTo>
                  <a:close/>
                </a:path>
              </a:pathLst>
            </a:custGeom>
            <a:solidFill>
              <a:srgbClr val="000000"/>
            </a:solidFill>
            <a:ln w="1251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1713D4D-3F77-4906-9CC1-370E42C67A52}"/>
                </a:ext>
              </a:extLst>
            </p:cNvPr>
            <p:cNvSpPr/>
            <p:nvPr/>
          </p:nvSpPr>
          <p:spPr>
            <a:xfrm>
              <a:off x="11980443" y="6442341"/>
              <a:ext cx="36266" cy="37582"/>
            </a:xfrm>
            <a:custGeom>
              <a:avLst/>
              <a:gdLst>
                <a:gd name="connsiteX0" fmla="*/ 18133 w 36266"/>
                <a:gd name="connsiteY0" fmla="*/ 37582 h 37582"/>
                <a:gd name="connsiteX1" fmla="*/ 18133 w 36266"/>
                <a:gd name="connsiteY1" fmla="*/ 0 h 37582"/>
                <a:gd name="connsiteX2" fmla="*/ 18133 w 36266"/>
                <a:gd name="connsiteY2" fmla="*/ 37582 h 37582"/>
                <a:gd name="connsiteX3" fmla="*/ 18133 w 36266"/>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6" h="37582">
                  <a:moveTo>
                    <a:pt x="18133" y="37582"/>
                  </a:moveTo>
                  <a:cubicBezTo>
                    <a:pt x="42311" y="37582"/>
                    <a:pt x="42311" y="0"/>
                    <a:pt x="18133" y="0"/>
                  </a:cubicBezTo>
                  <a:cubicBezTo>
                    <a:pt x="-6044" y="0"/>
                    <a:pt x="-6044" y="37582"/>
                    <a:pt x="18133" y="37582"/>
                  </a:cubicBezTo>
                  <a:lnTo>
                    <a:pt x="18133" y="37582"/>
                  </a:lnTo>
                  <a:close/>
                </a:path>
              </a:pathLst>
            </a:custGeom>
            <a:solidFill>
              <a:srgbClr val="000000"/>
            </a:solidFill>
            <a:ln w="1251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9E779A1-71E3-4487-94B2-CC4D7F2DE012}"/>
                </a:ext>
              </a:extLst>
            </p:cNvPr>
            <p:cNvSpPr/>
            <p:nvPr/>
          </p:nvSpPr>
          <p:spPr>
            <a:xfrm>
              <a:off x="11352069" y="6633133"/>
              <a:ext cx="36267" cy="37582"/>
            </a:xfrm>
            <a:custGeom>
              <a:avLst/>
              <a:gdLst>
                <a:gd name="connsiteX0" fmla="*/ 18134 w 36267"/>
                <a:gd name="connsiteY0" fmla="*/ 37582 h 37582"/>
                <a:gd name="connsiteX1" fmla="*/ 18134 w 36267"/>
                <a:gd name="connsiteY1" fmla="*/ 0 h 37582"/>
                <a:gd name="connsiteX2" fmla="*/ 18134 w 36267"/>
                <a:gd name="connsiteY2" fmla="*/ 37582 h 37582"/>
                <a:gd name="connsiteX3" fmla="*/ 18134 w 36267"/>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7" h="37582">
                  <a:moveTo>
                    <a:pt x="18134" y="37582"/>
                  </a:moveTo>
                  <a:cubicBezTo>
                    <a:pt x="42312" y="37582"/>
                    <a:pt x="42312" y="0"/>
                    <a:pt x="18134" y="0"/>
                  </a:cubicBezTo>
                  <a:cubicBezTo>
                    <a:pt x="-6045" y="0"/>
                    <a:pt x="-6045" y="37582"/>
                    <a:pt x="18134" y="37582"/>
                  </a:cubicBezTo>
                  <a:lnTo>
                    <a:pt x="18134" y="37582"/>
                  </a:lnTo>
                  <a:close/>
                </a:path>
              </a:pathLst>
            </a:custGeom>
            <a:solidFill>
              <a:srgbClr val="000000"/>
            </a:solidFill>
            <a:ln w="1251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285B3BF-3938-4008-BBD2-355CD0649F7B}"/>
                </a:ext>
              </a:extLst>
            </p:cNvPr>
            <p:cNvSpPr/>
            <p:nvPr/>
          </p:nvSpPr>
          <p:spPr>
            <a:xfrm>
              <a:off x="11812827" y="6584401"/>
              <a:ext cx="36266" cy="37582"/>
            </a:xfrm>
            <a:custGeom>
              <a:avLst/>
              <a:gdLst>
                <a:gd name="connsiteX0" fmla="*/ 18133 w 36266"/>
                <a:gd name="connsiteY0" fmla="*/ 37582 h 37582"/>
                <a:gd name="connsiteX1" fmla="*/ 18133 w 36266"/>
                <a:gd name="connsiteY1" fmla="*/ 0 h 37582"/>
                <a:gd name="connsiteX2" fmla="*/ 18133 w 36266"/>
                <a:gd name="connsiteY2" fmla="*/ 37582 h 37582"/>
                <a:gd name="connsiteX3" fmla="*/ 18133 w 36266"/>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6" h="37582">
                  <a:moveTo>
                    <a:pt x="18133" y="37582"/>
                  </a:moveTo>
                  <a:cubicBezTo>
                    <a:pt x="42311" y="37582"/>
                    <a:pt x="42311" y="0"/>
                    <a:pt x="18133" y="0"/>
                  </a:cubicBezTo>
                  <a:cubicBezTo>
                    <a:pt x="-6044" y="0"/>
                    <a:pt x="-6044" y="37582"/>
                    <a:pt x="18133" y="37582"/>
                  </a:cubicBezTo>
                  <a:lnTo>
                    <a:pt x="18133" y="37582"/>
                  </a:lnTo>
                  <a:close/>
                </a:path>
              </a:pathLst>
            </a:custGeom>
            <a:solidFill>
              <a:srgbClr val="000000"/>
            </a:solidFill>
            <a:ln w="1251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7D4845B-23F7-44FE-B45F-3F24B55D01B0}"/>
                </a:ext>
              </a:extLst>
            </p:cNvPr>
            <p:cNvSpPr/>
            <p:nvPr/>
          </p:nvSpPr>
          <p:spPr>
            <a:xfrm>
              <a:off x="11561402" y="5583338"/>
              <a:ext cx="36266" cy="37582"/>
            </a:xfrm>
            <a:custGeom>
              <a:avLst/>
              <a:gdLst>
                <a:gd name="connsiteX0" fmla="*/ 18133 w 36266"/>
                <a:gd name="connsiteY0" fmla="*/ 37582 h 37582"/>
                <a:gd name="connsiteX1" fmla="*/ 18133 w 36266"/>
                <a:gd name="connsiteY1" fmla="*/ 0 h 37582"/>
                <a:gd name="connsiteX2" fmla="*/ 18133 w 36266"/>
                <a:gd name="connsiteY2" fmla="*/ 37582 h 37582"/>
                <a:gd name="connsiteX3" fmla="*/ 18133 w 36266"/>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6" h="37582">
                  <a:moveTo>
                    <a:pt x="18133" y="37582"/>
                  </a:moveTo>
                  <a:cubicBezTo>
                    <a:pt x="42311" y="37582"/>
                    <a:pt x="42311" y="0"/>
                    <a:pt x="18133" y="0"/>
                  </a:cubicBezTo>
                  <a:cubicBezTo>
                    <a:pt x="-6044" y="0"/>
                    <a:pt x="-6044" y="37582"/>
                    <a:pt x="18133" y="37582"/>
                  </a:cubicBezTo>
                  <a:lnTo>
                    <a:pt x="18133" y="37582"/>
                  </a:lnTo>
                  <a:close/>
                </a:path>
              </a:pathLst>
            </a:custGeom>
            <a:solidFill>
              <a:srgbClr val="000000"/>
            </a:solidFill>
            <a:ln w="1251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AF775F8-4DCF-4C50-884B-65A3E0B2CBD6}"/>
                </a:ext>
              </a:extLst>
            </p:cNvPr>
            <p:cNvSpPr/>
            <p:nvPr/>
          </p:nvSpPr>
          <p:spPr>
            <a:xfrm>
              <a:off x="11620860" y="5823613"/>
              <a:ext cx="36313" cy="37582"/>
            </a:xfrm>
            <a:custGeom>
              <a:avLst/>
              <a:gdLst>
                <a:gd name="connsiteX0" fmla="*/ 18180 w 36313"/>
                <a:gd name="connsiteY0" fmla="*/ 37582 h 37582"/>
                <a:gd name="connsiteX1" fmla="*/ 18180 w 36313"/>
                <a:gd name="connsiteY1" fmla="*/ 0 h 37582"/>
                <a:gd name="connsiteX2" fmla="*/ 18180 w 36313"/>
                <a:gd name="connsiteY2" fmla="*/ 37582 h 37582"/>
                <a:gd name="connsiteX3" fmla="*/ 18180 w 36313"/>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313" h="37582">
                  <a:moveTo>
                    <a:pt x="18180" y="37582"/>
                  </a:moveTo>
                  <a:cubicBezTo>
                    <a:pt x="42358" y="37582"/>
                    <a:pt x="42358" y="0"/>
                    <a:pt x="18180" y="0"/>
                  </a:cubicBezTo>
                  <a:cubicBezTo>
                    <a:pt x="-5997" y="0"/>
                    <a:pt x="-6123" y="37582"/>
                    <a:pt x="18180" y="37582"/>
                  </a:cubicBezTo>
                  <a:lnTo>
                    <a:pt x="18180" y="37582"/>
                  </a:lnTo>
                  <a:close/>
                </a:path>
              </a:pathLst>
            </a:custGeom>
            <a:solidFill>
              <a:srgbClr val="000000"/>
            </a:solidFill>
            <a:ln w="1251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4D32662-33EC-4749-AE35-6406A7D22612}"/>
                </a:ext>
              </a:extLst>
            </p:cNvPr>
            <p:cNvSpPr/>
            <p:nvPr/>
          </p:nvSpPr>
          <p:spPr>
            <a:xfrm>
              <a:off x="11947120" y="5528092"/>
              <a:ext cx="36267" cy="37582"/>
            </a:xfrm>
            <a:custGeom>
              <a:avLst/>
              <a:gdLst>
                <a:gd name="connsiteX0" fmla="*/ 18134 w 36267"/>
                <a:gd name="connsiteY0" fmla="*/ 37582 h 37582"/>
                <a:gd name="connsiteX1" fmla="*/ 18134 w 36267"/>
                <a:gd name="connsiteY1" fmla="*/ 0 h 37582"/>
                <a:gd name="connsiteX2" fmla="*/ 18134 w 36267"/>
                <a:gd name="connsiteY2" fmla="*/ 37582 h 37582"/>
                <a:gd name="connsiteX3" fmla="*/ 18134 w 36267"/>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7" h="37582">
                  <a:moveTo>
                    <a:pt x="18134" y="37582"/>
                  </a:moveTo>
                  <a:cubicBezTo>
                    <a:pt x="42312" y="37582"/>
                    <a:pt x="42312" y="0"/>
                    <a:pt x="18134" y="0"/>
                  </a:cubicBezTo>
                  <a:cubicBezTo>
                    <a:pt x="-6045" y="0"/>
                    <a:pt x="-6045" y="37582"/>
                    <a:pt x="18134" y="37582"/>
                  </a:cubicBezTo>
                  <a:lnTo>
                    <a:pt x="18134" y="37582"/>
                  </a:lnTo>
                  <a:close/>
                </a:path>
              </a:pathLst>
            </a:custGeom>
            <a:solidFill>
              <a:srgbClr val="000000"/>
            </a:solidFill>
            <a:ln w="1251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323A5B1-104F-4681-8896-1A389E0D3C63}"/>
                </a:ext>
              </a:extLst>
            </p:cNvPr>
            <p:cNvSpPr/>
            <p:nvPr/>
          </p:nvSpPr>
          <p:spPr>
            <a:xfrm>
              <a:off x="11062436" y="5917694"/>
              <a:ext cx="36267" cy="37582"/>
            </a:xfrm>
            <a:custGeom>
              <a:avLst/>
              <a:gdLst>
                <a:gd name="connsiteX0" fmla="*/ 18134 w 36267"/>
                <a:gd name="connsiteY0" fmla="*/ 37582 h 37582"/>
                <a:gd name="connsiteX1" fmla="*/ 18134 w 36267"/>
                <a:gd name="connsiteY1" fmla="*/ 0 h 37582"/>
                <a:gd name="connsiteX2" fmla="*/ 18134 w 36267"/>
                <a:gd name="connsiteY2" fmla="*/ 37582 h 37582"/>
                <a:gd name="connsiteX3" fmla="*/ 18134 w 36267"/>
                <a:gd name="connsiteY3" fmla="*/ 37582 h 37582"/>
              </a:gdLst>
              <a:ahLst/>
              <a:cxnLst>
                <a:cxn ang="0">
                  <a:pos x="connsiteX0" y="connsiteY0"/>
                </a:cxn>
                <a:cxn ang="0">
                  <a:pos x="connsiteX1" y="connsiteY1"/>
                </a:cxn>
                <a:cxn ang="0">
                  <a:pos x="connsiteX2" y="connsiteY2"/>
                </a:cxn>
                <a:cxn ang="0">
                  <a:pos x="connsiteX3" y="connsiteY3"/>
                </a:cxn>
              </a:cxnLst>
              <a:rect l="l" t="t" r="r" b="b"/>
              <a:pathLst>
                <a:path w="36267" h="37582">
                  <a:moveTo>
                    <a:pt x="18134" y="37582"/>
                  </a:moveTo>
                  <a:cubicBezTo>
                    <a:pt x="42312" y="37582"/>
                    <a:pt x="42312" y="0"/>
                    <a:pt x="18134" y="0"/>
                  </a:cubicBezTo>
                  <a:cubicBezTo>
                    <a:pt x="-6045" y="0"/>
                    <a:pt x="-6045" y="37582"/>
                    <a:pt x="18134" y="37582"/>
                  </a:cubicBezTo>
                  <a:lnTo>
                    <a:pt x="18134" y="37582"/>
                  </a:lnTo>
                  <a:close/>
                </a:path>
              </a:pathLst>
            </a:custGeom>
            <a:solidFill>
              <a:srgbClr val="000000"/>
            </a:solidFill>
            <a:ln w="12519" cap="flat">
              <a:noFill/>
              <a:prstDash val="solid"/>
              <a:miter/>
            </a:ln>
          </p:spPr>
          <p:txBody>
            <a:bodyPr rtlCol="0" anchor="ctr"/>
            <a:lstStyle/>
            <a:p>
              <a:endParaRPr lang="en-US"/>
            </a:p>
          </p:txBody>
        </p:sp>
      </p:grpSp>
      <p:pic>
        <p:nvPicPr>
          <p:cNvPr id="54" name="Picture 53">
            <a:extLst>
              <a:ext uri="{FF2B5EF4-FFF2-40B4-BE49-F238E27FC236}">
                <a16:creationId xmlns:a16="http://schemas.microsoft.com/office/drawing/2014/main" id="{C2428BC3-5E9E-4DF1-AC0E-57B899A88B55}"/>
              </a:ext>
            </a:extLst>
          </p:cNvPr>
          <p:cNvPicPr>
            <a:picLocks noChangeAspect="1"/>
          </p:cNvPicPr>
          <p:nvPr/>
        </p:nvPicPr>
        <p:blipFill>
          <a:blip r:embed="rId3"/>
          <a:stretch>
            <a:fillRect/>
          </a:stretch>
        </p:blipFill>
        <p:spPr>
          <a:xfrm>
            <a:off x="-84837" y="-169863"/>
            <a:ext cx="2881298" cy="1879107"/>
          </a:xfrm>
          <a:custGeom>
            <a:avLst/>
            <a:gdLst>
              <a:gd name="connsiteX0" fmla="*/ 0 w 2881298"/>
              <a:gd name="connsiteY0" fmla="*/ 0 h 1879107"/>
              <a:gd name="connsiteX1" fmla="*/ 2881299 w 2881298"/>
              <a:gd name="connsiteY1" fmla="*/ 0 h 1879107"/>
              <a:gd name="connsiteX2" fmla="*/ 2881299 w 2881298"/>
              <a:gd name="connsiteY2" fmla="*/ 1879108 h 1879107"/>
              <a:gd name="connsiteX3" fmla="*/ 0 w 2881298"/>
              <a:gd name="connsiteY3" fmla="*/ 1879108 h 1879107"/>
            </a:gdLst>
            <a:ahLst/>
            <a:cxnLst>
              <a:cxn ang="0">
                <a:pos x="connsiteX0" y="connsiteY0"/>
              </a:cxn>
              <a:cxn ang="0">
                <a:pos x="connsiteX1" y="connsiteY1"/>
              </a:cxn>
              <a:cxn ang="0">
                <a:pos x="connsiteX2" y="connsiteY2"/>
              </a:cxn>
              <a:cxn ang="0">
                <a:pos x="connsiteX3" y="connsiteY3"/>
              </a:cxn>
            </a:cxnLst>
            <a:rect l="l" t="t" r="r" b="b"/>
            <a:pathLst>
              <a:path w="2881298" h="1879107">
                <a:moveTo>
                  <a:pt x="0" y="0"/>
                </a:moveTo>
                <a:lnTo>
                  <a:pt x="2881299" y="0"/>
                </a:lnTo>
                <a:lnTo>
                  <a:pt x="2881299" y="1879108"/>
                </a:lnTo>
                <a:lnTo>
                  <a:pt x="0" y="1879108"/>
                </a:lnTo>
                <a:close/>
              </a:path>
            </a:pathLst>
          </a:custGeom>
        </p:spPr>
      </p:pic>
      <p:grpSp>
        <p:nvGrpSpPr>
          <p:cNvPr id="63" name="Group 62">
            <a:extLst>
              <a:ext uri="{FF2B5EF4-FFF2-40B4-BE49-F238E27FC236}">
                <a16:creationId xmlns:a16="http://schemas.microsoft.com/office/drawing/2014/main" id="{FF377006-03BA-4E4C-AD36-4A33041F5433}"/>
              </a:ext>
            </a:extLst>
          </p:cNvPr>
          <p:cNvGrpSpPr/>
          <p:nvPr/>
        </p:nvGrpSpPr>
        <p:grpSpPr>
          <a:xfrm>
            <a:off x="620015" y="4000534"/>
            <a:ext cx="10795239" cy="1823079"/>
            <a:chOff x="1494503" y="4078905"/>
            <a:chExt cx="8959069" cy="1799303"/>
          </a:xfrm>
        </p:grpSpPr>
        <p:sp>
          <p:nvSpPr>
            <p:cNvPr id="57" name="Rectangle 56">
              <a:extLst>
                <a:ext uri="{FF2B5EF4-FFF2-40B4-BE49-F238E27FC236}">
                  <a16:creationId xmlns:a16="http://schemas.microsoft.com/office/drawing/2014/main" id="{9DD08BA4-103C-4174-A46E-45E125511C61}"/>
                </a:ext>
              </a:extLst>
            </p:cNvPr>
            <p:cNvSpPr/>
            <p:nvPr/>
          </p:nvSpPr>
          <p:spPr>
            <a:xfrm>
              <a:off x="1494503" y="4078905"/>
              <a:ext cx="1799303" cy="17993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1967771-9D77-42F8-BE0C-084D6B43FC2E}"/>
                </a:ext>
              </a:extLst>
            </p:cNvPr>
            <p:cNvSpPr/>
            <p:nvPr/>
          </p:nvSpPr>
          <p:spPr>
            <a:xfrm>
              <a:off x="3293806" y="4078905"/>
              <a:ext cx="1799303" cy="1799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F9A850E-695C-4294-B3B9-6BA5D1CB603E}"/>
                </a:ext>
              </a:extLst>
            </p:cNvPr>
            <p:cNvSpPr/>
            <p:nvPr/>
          </p:nvSpPr>
          <p:spPr>
            <a:xfrm>
              <a:off x="5093109" y="4078905"/>
              <a:ext cx="1799303" cy="1799303"/>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45FE3D4-10C2-44F2-B946-C6B6A66D2E4B}"/>
                </a:ext>
              </a:extLst>
            </p:cNvPr>
            <p:cNvSpPr/>
            <p:nvPr/>
          </p:nvSpPr>
          <p:spPr>
            <a:xfrm>
              <a:off x="6854966" y="4078905"/>
              <a:ext cx="1799303" cy="1799303"/>
            </a:xfrm>
            <a:prstGeom prst="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BB95CBD-45A8-4975-B356-37C082231B9A}"/>
                </a:ext>
              </a:extLst>
            </p:cNvPr>
            <p:cNvSpPr/>
            <p:nvPr/>
          </p:nvSpPr>
          <p:spPr>
            <a:xfrm>
              <a:off x="8654269" y="4078905"/>
              <a:ext cx="1799303" cy="17993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C5AF1BBF-9B10-4B84-8479-0DC98F559EEB}"/>
              </a:ext>
            </a:extLst>
          </p:cNvPr>
          <p:cNvSpPr txBox="1"/>
          <p:nvPr/>
        </p:nvSpPr>
        <p:spPr>
          <a:xfrm>
            <a:off x="1261950" y="604030"/>
            <a:ext cx="4185121"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65" name="TextBox 64">
            <a:extLst>
              <a:ext uri="{FF2B5EF4-FFF2-40B4-BE49-F238E27FC236}">
                <a16:creationId xmlns:a16="http://schemas.microsoft.com/office/drawing/2014/main" id="{29570E70-B832-412F-8119-2B72DCD292C8}"/>
              </a:ext>
            </a:extLst>
          </p:cNvPr>
          <p:cNvSpPr txBox="1"/>
          <p:nvPr/>
        </p:nvSpPr>
        <p:spPr>
          <a:xfrm>
            <a:off x="7645758" y="604030"/>
            <a:ext cx="3769496" cy="1600438"/>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a:t>
            </a:r>
            <a:endParaRPr lang="en-US" sz="1400" dirty="0"/>
          </a:p>
        </p:txBody>
      </p:sp>
      <p:sp>
        <p:nvSpPr>
          <p:cNvPr id="66" name="TextBox 65">
            <a:extLst>
              <a:ext uri="{FF2B5EF4-FFF2-40B4-BE49-F238E27FC236}">
                <a16:creationId xmlns:a16="http://schemas.microsoft.com/office/drawing/2014/main" id="{ED11F516-012E-4816-8BB0-18A5F5E082E9}"/>
              </a:ext>
            </a:extLst>
          </p:cNvPr>
          <p:cNvSpPr txBox="1"/>
          <p:nvPr/>
        </p:nvSpPr>
        <p:spPr>
          <a:xfrm>
            <a:off x="1750623" y="5467031"/>
            <a:ext cx="1037464" cy="307777"/>
          </a:xfrm>
          <a:prstGeom prst="rect">
            <a:avLst/>
          </a:prstGeom>
          <a:noFill/>
        </p:spPr>
        <p:txBody>
          <a:bodyPr wrap="square">
            <a:spAutoFit/>
          </a:bodyPr>
          <a:lstStyle/>
          <a:p>
            <a:r>
              <a:rPr lang="en-US" sz="1400" b="0" i="0" dirty="0">
                <a:solidFill>
                  <a:schemeClr val="accent1">
                    <a:lumMod val="50000"/>
                  </a:schemeClr>
                </a:solidFill>
                <a:effectLst/>
              </a:rPr>
              <a:t>#FFFFFF</a:t>
            </a:r>
            <a:endParaRPr lang="en-US" sz="1400" dirty="0">
              <a:solidFill>
                <a:schemeClr val="accent1">
                  <a:lumMod val="50000"/>
                </a:schemeClr>
              </a:solidFill>
            </a:endParaRPr>
          </a:p>
        </p:txBody>
      </p:sp>
      <p:sp>
        <p:nvSpPr>
          <p:cNvPr id="67" name="TextBox 66">
            <a:extLst>
              <a:ext uri="{FF2B5EF4-FFF2-40B4-BE49-F238E27FC236}">
                <a16:creationId xmlns:a16="http://schemas.microsoft.com/office/drawing/2014/main" id="{6DCA347D-BD84-46E2-A041-45F1DA88EC15}"/>
              </a:ext>
            </a:extLst>
          </p:cNvPr>
          <p:cNvSpPr txBox="1"/>
          <p:nvPr/>
        </p:nvSpPr>
        <p:spPr>
          <a:xfrm>
            <a:off x="4021498" y="5478469"/>
            <a:ext cx="1037464" cy="307777"/>
          </a:xfrm>
          <a:prstGeom prst="rect">
            <a:avLst/>
          </a:prstGeom>
          <a:noFill/>
        </p:spPr>
        <p:txBody>
          <a:bodyPr wrap="square">
            <a:spAutoFit/>
          </a:bodyPr>
          <a:lstStyle/>
          <a:p>
            <a:r>
              <a:rPr lang="en-US" sz="1400" b="0" i="0" dirty="0">
                <a:solidFill>
                  <a:schemeClr val="accent1">
                    <a:lumMod val="50000"/>
                  </a:schemeClr>
                </a:solidFill>
                <a:effectLst/>
              </a:rPr>
              <a:t>#FFFFFF</a:t>
            </a:r>
            <a:endParaRPr lang="en-US" sz="1400" dirty="0">
              <a:solidFill>
                <a:schemeClr val="accent1">
                  <a:lumMod val="50000"/>
                </a:schemeClr>
              </a:solidFill>
            </a:endParaRPr>
          </a:p>
        </p:txBody>
      </p:sp>
      <p:sp>
        <p:nvSpPr>
          <p:cNvPr id="68" name="TextBox 67">
            <a:extLst>
              <a:ext uri="{FF2B5EF4-FFF2-40B4-BE49-F238E27FC236}">
                <a16:creationId xmlns:a16="http://schemas.microsoft.com/office/drawing/2014/main" id="{21024591-A06C-47E4-94F4-241F36948C58}"/>
              </a:ext>
            </a:extLst>
          </p:cNvPr>
          <p:cNvSpPr txBox="1"/>
          <p:nvPr/>
        </p:nvSpPr>
        <p:spPr>
          <a:xfrm>
            <a:off x="6159841" y="5478469"/>
            <a:ext cx="1037464" cy="307777"/>
          </a:xfrm>
          <a:prstGeom prst="rect">
            <a:avLst/>
          </a:prstGeom>
          <a:noFill/>
        </p:spPr>
        <p:txBody>
          <a:bodyPr wrap="square">
            <a:spAutoFit/>
          </a:bodyPr>
          <a:lstStyle/>
          <a:p>
            <a:r>
              <a:rPr lang="en-US" sz="1400" b="0" i="0" dirty="0">
                <a:solidFill>
                  <a:schemeClr val="accent1">
                    <a:lumMod val="50000"/>
                  </a:schemeClr>
                </a:solidFill>
                <a:effectLst/>
              </a:rPr>
              <a:t>#FFFFFF</a:t>
            </a:r>
            <a:endParaRPr lang="en-US" sz="1400" dirty="0">
              <a:solidFill>
                <a:schemeClr val="accent1">
                  <a:lumMod val="50000"/>
                </a:schemeClr>
              </a:solidFill>
            </a:endParaRPr>
          </a:p>
        </p:txBody>
      </p:sp>
      <p:sp>
        <p:nvSpPr>
          <p:cNvPr id="69" name="TextBox 68">
            <a:extLst>
              <a:ext uri="{FF2B5EF4-FFF2-40B4-BE49-F238E27FC236}">
                <a16:creationId xmlns:a16="http://schemas.microsoft.com/office/drawing/2014/main" id="{94D36CD0-2E33-4A4C-BFCE-2F708857185D}"/>
              </a:ext>
            </a:extLst>
          </p:cNvPr>
          <p:cNvSpPr txBox="1"/>
          <p:nvPr/>
        </p:nvSpPr>
        <p:spPr>
          <a:xfrm>
            <a:off x="8355866" y="5478469"/>
            <a:ext cx="1037464" cy="307777"/>
          </a:xfrm>
          <a:prstGeom prst="rect">
            <a:avLst/>
          </a:prstGeom>
          <a:noFill/>
        </p:spPr>
        <p:txBody>
          <a:bodyPr wrap="square">
            <a:spAutoFit/>
          </a:bodyPr>
          <a:lstStyle/>
          <a:p>
            <a:r>
              <a:rPr lang="en-US" sz="1400" b="0" i="0" dirty="0">
                <a:solidFill>
                  <a:schemeClr val="accent1">
                    <a:lumMod val="50000"/>
                  </a:schemeClr>
                </a:solidFill>
                <a:effectLst/>
              </a:rPr>
              <a:t>#FFFFFF</a:t>
            </a:r>
            <a:endParaRPr lang="en-US" sz="1400" dirty="0">
              <a:solidFill>
                <a:schemeClr val="accent1">
                  <a:lumMod val="50000"/>
                </a:schemeClr>
              </a:solidFill>
            </a:endParaRPr>
          </a:p>
        </p:txBody>
      </p:sp>
      <p:sp>
        <p:nvSpPr>
          <p:cNvPr id="70" name="TextBox 69">
            <a:extLst>
              <a:ext uri="{FF2B5EF4-FFF2-40B4-BE49-F238E27FC236}">
                <a16:creationId xmlns:a16="http://schemas.microsoft.com/office/drawing/2014/main" id="{02E8001F-F712-4E61-80F6-A4ABFFC78F94}"/>
              </a:ext>
            </a:extLst>
          </p:cNvPr>
          <p:cNvSpPr txBox="1"/>
          <p:nvPr/>
        </p:nvSpPr>
        <p:spPr>
          <a:xfrm>
            <a:off x="10450864" y="5511128"/>
            <a:ext cx="1037464" cy="307777"/>
          </a:xfrm>
          <a:prstGeom prst="rect">
            <a:avLst/>
          </a:prstGeom>
          <a:noFill/>
        </p:spPr>
        <p:txBody>
          <a:bodyPr wrap="square">
            <a:spAutoFit/>
          </a:bodyPr>
          <a:lstStyle/>
          <a:p>
            <a:r>
              <a:rPr lang="en-US" sz="1400" b="0" i="0" dirty="0">
                <a:solidFill>
                  <a:schemeClr val="bg1"/>
                </a:solidFill>
                <a:effectLst/>
              </a:rPr>
              <a:t>#FFFFFF</a:t>
            </a:r>
            <a:endParaRPr lang="en-US" sz="1400" dirty="0">
              <a:solidFill>
                <a:schemeClr val="bg1"/>
              </a:solidFill>
            </a:endParaRPr>
          </a:p>
        </p:txBody>
      </p:sp>
    </p:spTree>
    <p:extLst>
      <p:ext uri="{BB962C8B-B14F-4D97-AF65-F5344CB8AC3E}">
        <p14:creationId xmlns:p14="http://schemas.microsoft.com/office/powerpoint/2010/main" val="2893383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Graphic 134">
            <a:extLst>
              <a:ext uri="{FF2B5EF4-FFF2-40B4-BE49-F238E27FC236}">
                <a16:creationId xmlns:a16="http://schemas.microsoft.com/office/drawing/2014/main" id="{CB5BECE8-7CEF-4573-ACCE-381CC3684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00" y="12572"/>
            <a:ext cx="12179300" cy="6858000"/>
          </a:xfrm>
          <a:prstGeom prst="rect">
            <a:avLst/>
          </a:prstGeom>
        </p:spPr>
      </p:pic>
      <p:grpSp>
        <p:nvGrpSpPr>
          <p:cNvPr id="42" name="Graphic 2">
            <a:extLst>
              <a:ext uri="{FF2B5EF4-FFF2-40B4-BE49-F238E27FC236}">
                <a16:creationId xmlns:a16="http://schemas.microsoft.com/office/drawing/2014/main" id="{4B2C49BA-803C-4192-8B1E-0D43DF3D56DD}"/>
              </a:ext>
            </a:extLst>
          </p:cNvPr>
          <p:cNvGrpSpPr/>
          <p:nvPr/>
        </p:nvGrpSpPr>
        <p:grpSpPr>
          <a:xfrm>
            <a:off x="0" y="0"/>
            <a:ext cx="1956784" cy="6779132"/>
            <a:chOff x="0" y="0"/>
            <a:chExt cx="1956784" cy="6779132"/>
          </a:xfrm>
          <a:solidFill>
            <a:srgbClr val="000000"/>
          </a:solidFill>
        </p:grpSpPr>
        <p:sp>
          <p:nvSpPr>
            <p:cNvPr id="43" name="Freeform: Shape 42">
              <a:extLst>
                <a:ext uri="{FF2B5EF4-FFF2-40B4-BE49-F238E27FC236}">
                  <a16:creationId xmlns:a16="http://schemas.microsoft.com/office/drawing/2014/main" id="{F02D256F-625C-44A3-8AA8-6CCD130EABAE}"/>
                </a:ext>
              </a:extLst>
            </p:cNvPr>
            <p:cNvSpPr/>
            <p:nvPr/>
          </p:nvSpPr>
          <p:spPr>
            <a:xfrm>
              <a:off x="1519332" y="640283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A02C193-B1E1-4ED8-96AE-44915EA18F93}"/>
                </a:ext>
              </a:extLst>
            </p:cNvPr>
            <p:cNvSpPr/>
            <p:nvPr/>
          </p:nvSpPr>
          <p:spPr>
            <a:xfrm>
              <a:off x="1920017" y="669163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6724610-ED30-4744-BF01-8423D13BEC08}"/>
                </a:ext>
              </a:extLst>
            </p:cNvPr>
            <p:cNvSpPr/>
            <p:nvPr/>
          </p:nvSpPr>
          <p:spPr>
            <a:xfrm>
              <a:off x="122586" y="530390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nvGrpSpPr>
            <p:cNvPr id="46" name="Graphic 2">
              <a:extLst>
                <a:ext uri="{FF2B5EF4-FFF2-40B4-BE49-F238E27FC236}">
                  <a16:creationId xmlns:a16="http://schemas.microsoft.com/office/drawing/2014/main" id="{4B2C49BA-803C-4192-8B1E-0D43DF3D56DD}"/>
                </a:ext>
              </a:extLst>
            </p:cNvPr>
            <p:cNvGrpSpPr/>
            <p:nvPr/>
          </p:nvGrpSpPr>
          <p:grpSpPr>
            <a:xfrm>
              <a:off x="0" y="0"/>
              <a:ext cx="1417034" cy="6772402"/>
              <a:chOff x="0" y="0"/>
              <a:chExt cx="1417034" cy="6772402"/>
            </a:xfrm>
            <a:solidFill>
              <a:srgbClr val="000000"/>
            </a:solidFill>
          </p:grpSpPr>
          <p:sp>
            <p:nvSpPr>
              <p:cNvPr id="47" name="Freeform: Shape 46">
                <a:extLst>
                  <a:ext uri="{FF2B5EF4-FFF2-40B4-BE49-F238E27FC236}">
                    <a16:creationId xmlns:a16="http://schemas.microsoft.com/office/drawing/2014/main" id="{597B2BBC-E024-4372-8876-C45FD4EB332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407B285-F3F8-41C0-B4A4-49B55AB4B780}"/>
                  </a:ext>
                </a:extLst>
              </p:cNvPr>
              <p:cNvSpPr/>
              <p:nvPr/>
            </p:nvSpPr>
            <p:spPr>
              <a:xfrm>
                <a:off x="1380267" y="673430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4B2C49BA-803C-4192-8B1E-0D43DF3D56DD}"/>
                </a:ext>
              </a:extLst>
            </p:cNvPr>
            <p:cNvGrpSpPr/>
            <p:nvPr/>
          </p:nvGrpSpPr>
          <p:grpSpPr>
            <a:xfrm>
              <a:off x="0" y="0"/>
              <a:ext cx="1090136" cy="6705727"/>
              <a:chOff x="0" y="0"/>
              <a:chExt cx="1090136" cy="6705727"/>
            </a:xfrm>
            <a:solidFill>
              <a:srgbClr val="000000"/>
            </a:solidFill>
          </p:grpSpPr>
          <p:sp>
            <p:nvSpPr>
              <p:cNvPr id="50" name="Freeform: Shape 49">
                <a:extLst>
                  <a:ext uri="{FF2B5EF4-FFF2-40B4-BE49-F238E27FC236}">
                    <a16:creationId xmlns:a16="http://schemas.microsoft.com/office/drawing/2014/main" id="{2FD4425D-83C7-4234-94DA-008FD7B3CF88}"/>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F43C7CA-0CBC-43F9-BD31-88795A60A53A}"/>
                  </a:ext>
                </a:extLst>
              </p:cNvPr>
              <p:cNvSpPr/>
              <p:nvPr/>
            </p:nvSpPr>
            <p:spPr>
              <a:xfrm>
                <a:off x="1053322" y="6667627"/>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52" name="Graphic 2">
              <a:extLst>
                <a:ext uri="{FF2B5EF4-FFF2-40B4-BE49-F238E27FC236}">
                  <a16:creationId xmlns:a16="http://schemas.microsoft.com/office/drawing/2014/main" id="{4B2C49BA-803C-4192-8B1E-0D43DF3D56DD}"/>
                </a:ext>
              </a:extLst>
            </p:cNvPr>
            <p:cNvGrpSpPr/>
            <p:nvPr/>
          </p:nvGrpSpPr>
          <p:grpSpPr>
            <a:xfrm>
              <a:off x="0" y="0"/>
              <a:ext cx="996664" cy="6418707"/>
              <a:chOff x="0" y="0"/>
              <a:chExt cx="996664" cy="6418707"/>
            </a:xfrm>
            <a:solidFill>
              <a:srgbClr val="000000"/>
            </a:solidFill>
          </p:grpSpPr>
          <p:sp>
            <p:nvSpPr>
              <p:cNvPr id="53" name="Freeform: Shape 52">
                <a:extLst>
                  <a:ext uri="{FF2B5EF4-FFF2-40B4-BE49-F238E27FC236}">
                    <a16:creationId xmlns:a16="http://schemas.microsoft.com/office/drawing/2014/main" id="{89129638-2193-412F-8EB0-7A622F0BD972}"/>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847293E-A678-4D13-9705-C042516F1149}"/>
                  </a:ext>
                </a:extLst>
              </p:cNvPr>
              <p:cNvSpPr/>
              <p:nvPr/>
            </p:nvSpPr>
            <p:spPr>
              <a:xfrm>
                <a:off x="959897" y="638060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4B2C49BA-803C-4192-8B1E-0D43DF3D56DD}"/>
                </a:ext>
              </a:extLst>
            </p:cNvPr>
            <p:cNvGrpSpPr/>
            <p:nvPr/>
          </p:nvGrpSpPr>
          <p:grpSpPr>
            <a:xfrm>
              <a:off x="0" y="0"/>
              <a:ext cx="596233" cy="6585584"/>
              <a:chOff x="0" y="0"/>
              <a:chExt cx="596233" cy="6585584"/>
            </a:xfrm>
            <a:solidFill>
              <a:srgbClr val="000000"/>
            </a:solidFill>
          </p:grpSpPr>
          <p:sp>
            <p:nvSpPr>
              <p:cNvPr id="56" name="Freeform: Shape 55">
                <a:extLst>
                  <a:ext uri="{FF2B5EF4-FFF2-40B4-BE49-F238E27FC236}">
                    <a16:creationId xmlns:a16="http://schemas.microsoft.com/office/drawing/2014/main" id="{932E228A-A634-435E-AF6B-433806077DD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78BAA15-EF04-4951-B8E8-096462A69A7B}"/>
                  </a:ext>
                </a:extLst>
              </p:cNvPr>
              <p:cNvSpPr/>
              <p:nvPr/>
            </p:nvSpPr>
            <p:spPr>
              <a:xfrm>
                <a:off x="559466" y="654748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4B2C49BA-803C-4192-8B1E-0D43DF3D56DD}"/>
                </a:ext>
              </a:extLst>
            </p:cNvPr>
            <p:cNvGrpSpPr/>
            <p:nvPr/>
          </p:nvGrpSpPr>
          <p:grpSpPr>
            <a:xfrm>
              <a:off x="0" y="0"/>
              <a:ext cx="329406" cy="6238621"/>
              <a:chOff x="0" y="0"/>
              <a:chExt cx="329406" cy="6238621"/>
            </a:xfrm>
            <a:solidFill>
              <a:srgbClr val="000000"/>
            </a:solidFill>
          </p:grpSpPr>
          <p:sp>
            <p:nvSpPr>
              <p:cNvPr id="59" name="Freeform: Shape 58">
                <a:extLst>
                  <a:ext uri="{FF2B5EF4-FFF2-40B4-BE49-F238E27FC236}">
                    <a16:creationId xmlns:a16="http://schemas.microsoft.com/office/drawing/2014/main" id="{6DF5076A-556D-419A-955F-D5F75ED8557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B94A734-97B3-4E6C-84F4-25DCB8EA861A}"/>
                  </a:ext>
                </a:extLst>
              </p:cNvPr>
              <p:cNvSpPr/>
              <p:nvPr/>
            </p:nvSpPr>
            <p:spPr>
              <a:xfrm>
                <a:off x="292592" y="620052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4B2C49BA-803C-4192-8B1E-0D43DF3D56DD}"/>
                </a:ext>
              </a:extLst>
            </p:cNvPr>
            <p:cNvGrpSpPr/>
            <p:nvPr/>
          </p:nvGrpSpPr>
          <p:grpSpPr>
            <a:xfrm>
              <a:off x="0" y="0"/>
              <a:ext cx="629634" cy="6318630"/>
              <a:chOff x="0" y="0"/>
              <a:chExt cx="629634" cy="6318630"/>
            </a:xfrm>
            <a:solidFill>
              <a:srgbClr val="000000"/>
            </a:solidFill>
          </p:grpSpPr>
          <p:sp>
            <p:nvSpPr>
              <p:cNvPr id="62" name="Freeform: Shape 61">
                <a:extLst>
                  <a:ext uri="{FF2B5EF4-FFF2-40B4-BE49-F238E27FC236}">
                    <a16:creationId xmlns:a16="http://schemas.microsoft.com/office/drawing/2014/main" id="{74170376-E274-4859-928B-00A4F22E1C7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DDB9D82-C5F1-4D32-BFE9-E304679D16D5}"/>
                  </a:ext>
                </a:extLst>
              </p:cNvPr>
              <p:cNvSpPr/>
              <p:nvPr/>
            </p:nvSpPr>
            <p:spPr>
              <a:xfrm>
                <a:off x="592867" y="628053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4B2C49BA-803C-4192-8B1E-0D43DF3D56DD}"/>
                </a:ext>
              </a:extLst>
            </p:cNvPr>
            <p:cNvGrpSpPr/>
            <p:nvPr/>
          </p:nvGrpSpPr>
          <p:grpSpPr>
            <a:xfrm>
              <a:off x="0" y="0"/>
              <a:ext cx="189198" cy="6018403"/>
              <a:chOff x="0" y="0"/>
              <a:chExt cx="189198" cy="6018403"/>
            </a:xfrm>
            <a:solidFill>
              <a:srgbClr val="000000"/>
            </a:solidFill>
          </p:grpSpPr>
          <p:sp>
            <p:nvSpPr>
              <p:cNvPr id="65" name="Freeform: Shape 64">
                <a:extLst>
                  <a:ext uri="{FF2B5EF4-FFF2-40B4-BE49-F238E27FC236}">
                    <a16:creationId xmlns:a16="http://schemas.microsoft.com/office/drawing/2014/main" id="{7A63DFA3-C01D-450E-A47C-249843903B80}"/>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08CFC21-2F2F-4B74-B2C1-406EB5C46760}"/>
                  </a:ext>
                </a:extLst>
              </p:cNvPr>
              <p:cNvSpPr/>
              <p:nvPr/>
            </p:nvSpPr>
            <p:spPr>
              <a:xfrm>
                <a:off x="152431" y="598030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67" name="Graphic 2">
              <a:extLst>
                <a:ext uri="{FF2B5EF4-FFF2-40B4-BE49-F238E27FC236}">
                  <a16:creationId xmlns:a16="http://schemas.microsoft.com/office/drawing/2014/main" id="{4B2C49BA-803C-4192-8B1E-0D43DF3D56DD}"/>
                </a:ext>
              </a:extLst>
            </p:cNvPr>
            <p:cNvGrpSpPr/>
            <p:nvPr/>
          </p:nvGrpSpPr>
          <p:grpSpPr>
            <a:xfrm>
              <a:off x="0" y="0"/>
              <a:ext cx="159353" cy="6585584"/>
              <a:chOff x="0" y="0"/>
              <a:chExt cx="159353" cy="6585584"/>
            </a:xfrm>
            <a:solidFill>
              <a:srgbClr val="000000"/>
            </a:solidFill>
          </p:grpSpPr>
          <p:sp>
            <p:nvSpPr>
              <p:cNvPr id="68" name="Freeform: Shape 67">
                <a:extLst>
                  <a:ext uri="{FF2B5EF4-FFF2-40B4-BE49-F238E27FC236}">
                    <a16:creationId xmlns:a16="http://schemas.microsoft.com/office/drawing/2014/main" id="{606C1503-617F-4240-A821-FE7860F2D3AE}"/>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06A6400-0F2A-4F41-91CA-CD9110B50D66}"/>
                  </a:ext>
                </a:extLst>
              </p:cNvPr>
              <p:cNvSpPr/>
              <p:nvPr/>
            </p:nvSpPr>
            <p:spPr>
              <a:xfrm>
                <a:off x="122586" y="654748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70" name="Graphic 2">
              <a:extLst>
                <a:ext uri="{FF2B5EF4-FFF2-40B4-BE49-F238E27FC236}">
                  <a16:creationId xmlns:a16="http://schemas.microsoft.com/office/drawing/2014/main" id="{4B2C49BA-803C-4192-8B1E-0D43DF3D56DD}"/>
                </a:ext>
              </a:extLst>
            </p:cNvPr>
            <p:cNvGrpSpPr/>
            <p:nvPr/>
          </p:nvGrpSpPr>
          <p:grpSpPr>
            <a:xfrm>
              <a:off x="0" y="0"/>
              <a:ext cx="796512" cy="6779132"/>
              <a:chOff x="0" y="0"/>
              <a:chExt cx="796512" cy="6779132"/>
            </a:xfrm>
            <a:solidFill>
              <a:srgbClr val="000000"/>
            </a:solidFill>
          </p:grpSpPr>
          <p:sp>
            <p:nvSpPr>
              <p:cNvPr id="71" name="Freeform: Shape 70">
                <a:extLst>
                  <a:ext uri="{FF2B5EF4-FFF2-40B4-BE49-F238E27FC236}">
                    <a16:creationId xmlns:a16="http://schemas.microsoft.com/office/drawing/2014/main" id="{0FA10568-28C6-4336-851D-D832E1F203FF}"/>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BEF253A-FF93-4DEB-8EF1-26FC1973B1B0}"/>
                  </a:ext>
                </a:extLst>
              </p:cNvPr>
              <p:cNvSpPr/>
              <p:nvPr/>
            </p:nvSpPr>
            <p:spPr>
              <a:xfrm>
                <a:off x="759698" y="6741032"/>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73" name="Graphic 2">
              <a:extLst>
                <a:ext uri="{FF2B5EF4-FFF2-40B4-BE49-F238E27FC236}">
                  <a16:creationId xmlns:a16="http://schemas.microsoft.com/office/drawing/2014/main" id="{4B2C49BA-803C-4192-8B1E-0D43DF3D56DD}"/>
                </a:ext>
              </a:extLst>
            </p:cNvPr>
            <p:cNvGrpSpPr/>
            <p:nvPr/>
          </p:nvGrpSpPr>
          <p:grpSpPr>
            <a:xfrm>
              <a:off x="0" y="0"/>
              <a:ext cx="329406" cy="6729730"/>
              <a:chOff x="0" y="0"/>
              <a:chExt cx="329406" cy="6729730"/>
            </a:xfrm>
            <a:solidFill>
              <a:srgbClr val="000000"/>
            </a:solidFill>
          </p:grpSpPr>
          <p:sp>
            <p:nvSpPr>
              <p:cNvPr id="74" name="Freeform: Shape 73">
                <a:extLst>
                  <a:ext uri="{FF2B5EF4-FFF2-40B4-BE49-F238E27FC236}">
                    <a16:creationId xmlns:a16="http://schemas.microsoft.com/office/drawing/2014/main" id="{77640BB9-669A-44BB-A3A1-13010C2FA651}"/>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0E63803-12D6-4B75-9D61-3EA365EC2766}"/>
                  </a:ext>
                </a:extLst>
              </p:cNvPr>
              <p:cNvSpPr/>
              <p:nvPr/>
            </p:nvSpPr>
            <p:spPr>
              <a:xfrm>
                <a:off x="292592" y="669163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76" name="Graphic 2">
              <a:extLst>
                <a:ext uri="{FF2B5EF4-FFF2-40B4-BE49-F238E27FC236}">
                  <a16:creationId xmlns:a16="http://schemas.microsoft.com/office/drawing/2014/main" id="{4B2C49BA-803C-4192-8B1E-0D43DF3D56DD}"/>
                </a:ext>
              </a:extLst>
            </p:cNvPr>
            <p:cNvGrpSpPr/>
            <p:nvPr/>
          </p:nvGrpSpPr>
          <p:grpSpPr>
            <a:xfrm>
              <a:off x="0" y="0"/>
              <a:ext cx="584295" cy="5714872"/>
              <a:chOff x="0" y="0"/>
              <a:chExt cx="584295" cy="5714872"/>
            </a:xfrm>
            <a:solidFill>
              <a:srgbClr val="000000"/>
            </a:solidFill>
          </p:grpSpPr>
          <p:sp>
            <p:nvSpPr>
              <p:cNvPr id="77" name="Freeform: Shape 76">
                <a:extLst>
                  <a:ext uri="{FF2B5EF4-FFF2-40B4-BE49-F238E27FC236}">
                    <a16:creationId xmlns:a16="http://schemas.microsoft.com/office/drawing/2014/main" id="{0395B1F7-060E-4646-B291-012E19030DA0}"/>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DBCDC34-E587-48E1-ABE7-7474CDFCAC57}"/>
                  </a:ext>
                </a:extLst>
              </p:cNvPr>
              <p:cNvSpPr/>
              <p:nvPr/>
            </p:nvSpPr>
            <p:spPr>
              <a:xfrm>
                <a:off x="547481" y="5676772"/>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79" name="Graphic 2">
              <a:extLst>
                <a:ext uri="{FF2B5EF4-FFF2-40B4-BE49-F238E27FC236}">
                  <a16:creationId xmlns:a16="http://schemas.microsoft.com/office/drawing/2014/main" id="{4B2C49BA-803C-4192-8B1E-0D43DF3D56DD}"/>
                </a:ext>
              </a:extLst>
            </p:cNvPr>
            <p:cNvGrpSpPr/>
            <p:nvPr/>
          </p:nvGrpSpPr>
          <p:grpSpPr>
            <a:xfrm>
              <a:off x="0" y="0"/>
              <a:ext cx="523970" cy="5958332"/>
              <a:chOff x="0" y="0"/>
              <a:chExt cx="523970" cy="5958332"/>
            </a:xfrm>
            <a:solidFill>
              <a:srgbClr val="000000"/>
            </a:solidFill>
          </p:grpSpPr>
          <p:sp>
            <p:nvSpPr>
              <p:cNvPr id="80" name="Freeform: Shape 79">
                <a:extLst>
                  <a:ext uri="{FF2B5EF4-FFF2-40B4-BE49-F238E27FC236}">
                    <a16:creationId xmlns:a16="http://schemas.microsoft.com/office/drawing/2014/main" id="{27AE4785-E0AA-4507-9C0D-3EC5152E82D9}"/>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9EB2918-1FFC-4A2B-BE2D-C120D40C5C63}"/>
                  </a:ext>
                </a:extLst>
              </p:cNvPr>
              <p:cNvSpPr/>
              <p:nvPr/>
            </p:nvSpPr>
            <p:spPr>
              <a:xfrm>
                <a:off x="487203" y="592023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82" name="Graphic 2">
              <a:extLst>
                <a:ext uri="{FF2B5EF4-FFF2-40B4-BE49-F238E27FC236}">
                  <a16:creationId xmlns:a16="http://schemas.microsoft.com/office/drawing/2014/main" id="{4B2C49BA-803C-4192-8B1E-0D43DF3D56DD}"/>
                </a:ext>
              </a:extLst>
            </p:cNvPr>
            <p:cNvGrpSpPr/>
            <p:nvPr/>
          </p:nvGrpSpPr>
          <p:grpSpPr>
            <a:xfrm>
              <a:off x="0" y="0"/>
              <a:ext cx="193262" cy="5658739"/>
              <a:chOff x="0" y="0"/>
              <a:chExt cx="193262" cy="5658739"/>
            </a:xfrm>
            <a:solidFill>
              <a:srgbClr val="000000"/>
            </a:solidFill>
          </p:grpSpPr>
          <p:sp>
            <p:nvSpPr>
              <p:cNvPr id="83" name="Freeform: Shape 82">
                <a:extLst>
                  <a:ext uri="{FF2B5EF4-FFF2-40B4-BE49-F238E27FC236}">
                    <a16:creationId xmlns:a16="http://schemas.microsoft.com/office/drawing/2014/main" id="{0462AA6D-B332-484E-B694-A5E6F55BA930}"/>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7CCD9D0-71FB-42A4-9844-B7418FEFB51C}"/>
                  </a:ext>
                </a:extLst>
              </p:cNvPr>
              <p:cNvSpPr/>
              <p:nvPr/>
            </p:nvSpPr>
            <p:spPr>
              <a:xfrm>
                <a:off x="156400" y="5620639"/>
                <a:ext cx="36861" cy="38100"/>
              </a:xfrm>
              <a:custGeom>
                <a:avLst/>
                <a:gdLst>
                  <a:gd name="connsiteX0" fmla="*/ 18479 w 36861"/>
                  <a:gd name="connsiteY0" fmla="*/ 38100 h 38100"/>
                  <a:gd name="connsiteX1" fmla="*/ 18479 w 36861"/>
                  <a:gd name="connsiteY1" fmla="*/ 0 h 38100"/>
                  <a:gd name="connsiteX2" fmla="*/ 18479 w 36861"/>
                  <a:gd name="connsiteY2" fmla="*/ 38100 h 38100"/>
                  <a:gd name="connsiteX3" fmla="*/ 18479 w 36861"/>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61" h="38100">
                    <a:moveTo>
                      <a:pt x="18479" y="38100"/>
                    </a:moveTo>
                    <a:cubicBezTo>
                      <a:pt x="42989" y="38100"/>
                      <a:pt x="42989" y="0"/>
                      <a:pt x="18479" y="0"/>
                    </a:cubicBezTo>
                    <a:cubicBezTo>
                      <a:pt x="-6160" y="0"/>
                      <a:pt x="-6160" y="38100"/>
                      <a:pt x="18479" y="38100"/>
                    </a:cubicBezTo>
                    <a:lnTo>
                      <a:pt x="18479" y="38100"/>
                    </a:lnTo>
                    <a:close/>
                  </a:path>
                </a:pathLst>
              </a:custGeom>
              <a:solidFill>
                <a:srgbClr val="000000"/>
              </a:solidFill>
              <a:ln w="12693" cap="flat">
                <a:noFill/>
                <a:prstDash val="solid"/>
                <a:miter/>
              </a:ln>
            </p:spPr>
            <p:txBody>
              <a:bodyPr rtlCol="0" anchor="ctr"/>
              <a:lstStyle/>
              <a:p>
                <a:endParaRPr lang="en-US"/>
              </a:p>
            </p:txBody>
          </p:sp>
        </p:grpSp>
        <p:grpSp>
          <p:nvGrpSpPr>
            <p:cNvPr id="85" name="Graphic 2">
              <a:extLst>
                <a:ext uri="{FF2B5EF4-FFF2-40B4-BE49-F238E27FC236}">
                  <a16:creationId xmlns:a16="http://schemas.microsoft.com/office/drawing/2014/main" id="{4B2C49BA-803C-4192-8B1E-0D43DF3D56DD}"/>
                </a:ext>
              </a:extLst>
            </p:cNvPr>
            <p:cNvGrpSpPr/>
            <p:nvPr/>
          </p:nvGrpSpPr>
          <p:grpSpPr>
            <a:xfrm>
              <a:off x="0" y="0"/>
              <a:ext cx="1090136" cy="6053835"/>
              <a:chOff x="0" y="0"/>
              <a:chExt cx="1090136" cy="6053835"/>
            </a:xfrm>
            <a:solidFill>
              <a:srgbClr val="000000"/>
            </a:solidFill>
          </p:grpSpPr>
          <p:sp>
            <p:nvSpPr>
              <p:cNvPr id="86" name="Freeform: Shape 85">
                <a:extLst>
                  <a:ext uri="{FF2B5EF4-FFF2-40B4-BE49-F238E27FC236}">
                    <a16:creationId xmlns:a16="http://schemas.microsoft.com/office/drawing/2014/main" id="{E8ECF913-2AD2-4EBE-A093-309C59E803F2}"/>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0FDAF1B2-7019-43D5-B023-5096ECBD81CB}"/>
                  </a:ext>
                </a:extLst>
              </p:cNvPr>
              <p:cNvSpPr/>
              <p:nvPr/>
            </p:nvSpPr>
            <p:spPr>
              <a:xfrm>
                <a:off x="1053322" y="601573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grpSp>
        <p:nvGrpSpPr>
          <p:cNvPr id="88" name="Graphic 2">
            <a:extLst>
              <a:ext uri="{FF2B5EF4-FFF2-40B4-BE49-F238E27FC236}">
                <a16:creationId xmlns:a16="http://schemas.microsoft.com/office/drawing/2014/main" id="{4B2C49BA-803C-4192-8B1E-0D43DF3D56DD}"/>
              </a:ext>
            </a:extLst>
          </p:cNvPr>
          <p:cNvGrpSpPr/>
          <p:nvPr/>
        </p:nvGrpSpPr>
        <p:grpSpPr>
          <a:xfrm>
            <a:off x="0" y="0"/>
            <a:ext cx="12106370" cy="1553591"/>
            <a:chOff x="0" y="0"/>
            <a:chExt cx="12106370" cy="1553591"/>
          </a:xfrm>
          <a:solidFill>
            <a:srgbClr val="000000"/>
          </a:solidFill>
        </p:grpSpPr>
        <p:sp>
          <p:nvSpPr>
            <p:cNvPr id="89" name="Freeform: Shape 88">
              <a:extLst>
                <a:ext uri="{FF2B5EF4-FFF2-40B4-BE49-F238E27FC236}">
                  <a16:creationId xmlns:a16="http://schemas.microsoft.com/office/drawing/2014/main" id="{12DAAE0F-21EA-4459-881C-A94704E11864}"/>
                </a:ext>
              </a:extLst>
            </p:cNvPr>
            <p:cNvSpPr/>
            <p:nvPr/>
          </p:nvSpPr>
          <p:spPr>
            <a:xfrm>
              <a:off x="10672858" y="416559"/>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57DD698-A6A2-4FB8-B0B5-907BD6362ED6}"/>
                </a:ext>
              </a:extLst>
            </p:cNvPr>
            <p:cNvSpPr/>
            <p:nvPr/>
          </p:nvSpPr>
          <p:spPr>
            <a:xfrm>
              <a:off x="10272077" y="127888"/>
              <a:ext cx="36861" cy="38100"/>
            </a:xfrm>
            <a:custGeom>
              <a:avLst/>
              <a:gdLst>
                <a:gd name="connsiteX0" fmla="*/ 18479 w 36861"/>
                <a:gd name="connsiteY0" fmla="*/ 38100 h 38100"/>
                <a:gd name="connsiteX1" fmla="*/ 18479 w 36861"/>
                <a:gd name="connsiteY1" fmla="*/ 0 h 38100"/>
                <a:gd name="connsiteX2" fmla="*/ 18479 w 36861"/>
                <a:gd name="connsiteY2" fmla="*/ 38100 h 38100"/>
                <a:gd name="connsiteX3" fmla="*/ 18479 w 36861"/>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61" h="38100">
                  <a:moveTo>
                    <a:pt x="18479" y="38100"/>
                  </a:moveTo>
                  <a:cubicBezTo>
                    <a:pt x="42989" y="38100"/>
                    <a:pt x="42989" y="0"/>
                    <a:pt x="18479" y="0"/>
                  </a:cubicBezTo>
                  <a:cubicBezTo>
                    <a:pt x="-6160" y="0"/>
                    <a:pt x="-6160" y="38100"/>
                    <a:pt x="18479" y="38100"/>
                  </a:cubicBezTo>
                  <a:lnTo>
                    <a:pt x="18479" y="38100"/>
                  </a:lnTo>
                  <a:close/>
                </a:path>
              </a:pathLst>
            </a:custGeom>
            <a:solidFill>
              <a:srgbClr val="000000"/>
            </a:solidFill>
            <a:ln w="1269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EEE8E71-CB49-4A23-8299-B3AE51032799}"/>
                </a:ext>
              </a:extLst>
            </p:cNvPr>
            <p:cNvSpPr/>
            <p:nvPr/>
          </p:nvSpPr>
          <p:spPr>
            <a:xfrm>
              <a:off x="12069556" y="151549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nvGrpSpPr>
            <p:cNvPr id="92" name="Graphic 2">
              <a:extLst>
                <a:ext uri="{FF2B5EF4-FFF2-40B4-BE49-F238E27FC236}">
                  <a16:creationId xmlns:a16="http://schemas.microsoft.com/office/drawing/2014/main" id="{4B2C49BA-803C-4192-8B1E-0D43DF3D56DD}"/>
                </a:ext>
              </a:extLst>
            </p:cNvPr>
            <p:cNvGrpSpPr/>
            <p:nvPr/>
          </p:nvGrpSpPr>
          <p:grpSpPr>
            <a:xfrm>
              <a:off x="0" y="0"/>
              <a:ext cx="10848689" cy="123189"/>
              <a:chOff x="0" y="0"/>
              <a:chExt cx="10848689" cy="123189"/>
            </a:xfrm>
            <a:solidFill>
              <a:srgbClr val="000000"/>
            </a:solidFill>
          </p:grpSpPr>
          <p:sp>
            <p:nvSpPr>
              <p:cNvPr id="93" name="Freeform: Shape 92">
                <a:extLst>
                  <a:ext uri="{FF2B5EF4-FFF2-40B4-BE49-F238E27FC236}">
                    <a16:creationId xmlns:a16="http://schemas.microsoft.com/office/drawing/2014/main" id="{CDB4ECCF-2055-4CE8-8875-3A0ADD654015}"/>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80BC161-C980-4B67-A679-205F30729D4A}"/>
                  </a:ext>
                </a:extLst>
              </p:cNvPr>
              <p:cNvSpPr/>
              <p:nvPr/>
            </p:nvSpPr>
            <p:spPr>
              <a:xfrm>
                <a:off x="10811875" y="85089"/>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1"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95" name="Graphic 2">
              <a:extLst>
                <a:ext uri="{FF2B5EF4-FFF2-40B4-BE49-F238E27FC236}">
                  <a16:creationId xmlns:a16="http://schemas.microsoft.com/office/drawing/2014/main" id="{4B2C49BA-803C-4192-8B1E-0D43DF3D56DD}"/>
                </a:ext>
              </a:extLst>
            </p:cNvPr>
            <p:cNvGrpSpPr/>
            <p:nvPr/>
          </p:nvGrpSpPr>
          <p:grpSpPr>
            <a:xfrm>
              <a:off x="0" y="0"/>
              <a:ext cx="11175587" cy="189992"/>
              <a:chOff x="0" y="0"/>
              <a:chExt cx="11175587" cy="189992"/>
            </a:xfrm>
            <a:solidFill>
              <a:srgbClr val="000000"/>
            </a:solidFill>
          </p:grpSpPr>
          <p:sp>
            <p:nvSpPr>
              <p:cNvPr id="96" name="Freeform: Shape 95">
                <a:extLst>
                  <a:ext uri="{FF2B5EF4-FFF2-40B4-BE49-F238E27FC236}">
                    <a16:creationId xmlns:a16="http://schemas.microsoft.com/office/drawing/2014/main" id="{CC33E97B-C99D-40CF-B086-B6DD3540A9F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10976C7-FC06-4464-BA5E-5839C7B6D6C2}"/>
                  </a:ext>
                </a:extLst>
              </p:cNvPr>
              <p:cNvSpPr/>
              <p:nvPr/>
            </p:nvSpPr>
            <p:spPr>
              <a:xfrm>
                <a:off x="11138821" y="15189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98" name="Graphic 2">
              <a:extLst>
                <a:ext uri="{FF2B5EF4-FFF2-40B4-BE49-F238E27FC236}">
                  <a16:creationId xmlns:a16="http://schemas.microsoft.com/office/drawing/2014/main" id="{4B2C49BA-803C-4192-8B1E-0D43DF3D56DD}"/>
                </a:ext>
              </a:extLst>
            </p:cNvPr>
            <p:cNvGrpSpPr/>
            <p:nvPr/>
          </p:nvGrpSpPr>
          <p:grpSpPr>
            <a:xfrm>
              <a:off x="0" y="0"/>
              <a:ext cx="11269059" cy="476884"/>
              <a:chOff x="0" y="0"/>
              <a:chExt cx="11269059" cy="476884"/>
            </a:xfrm>
            <a:solidFill>
              <a:srgbClr val="000000"/>
            </a:solidFill>
          </p:grpSpPr>
          <p:sp>
            <p:nvSpPr>
              <p:cNvPr id="99" name="Freeform: Shape 98">
                <a:extLst>
                  <a:ext uri="{FF2B5EF4-FFF2-40B4-BE49-F238E27FC236}">
                    <a16:creationId xmlns:a16="http://schemas.microsoft.com/office/drawing/2014/main" id="{65A7B73F-03E4-4123-9773-3AF76A356DA8}"/>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B379540-E69E-4394-AE61-5370E8E9DE35}"/>
                  </a:ext>
                </a:extLst>
              </p:cNvPr>
              <p:cNvSpPr/>
              <p:nvPr/>
            </p:nvSpPr>
            <p:spPr>
              <a:xfrm>
                <a:off x="11232292" y="43878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01" name="Graphic 2">
              <a:extLst>
                <a:ext uri="{FF2B5EF4-FFF2-40B4-BE49-F238E27FC236}">
                  <a16:creationId xmlns:a16="http://schemas.microsoft.com/office/drawing/2014/main" id="{4B2C49BA-803C-4192-8B1E-0D43DF3D56DD}"/>
                </a:ext>
              </a:extLst>
            </p:cNvPr>
            <p:cNvGrpSpPr/>
            <p:nvPr/>
          </p:nvGrpSpPr>
          <p:grpSpPr>
            <a:xfrm>
              <a:off x="0" y="0"/>
              <a:ext cx="11669363" cy="310006"/>
              <a:chOff x="0" y="0"/>
              <a:chExt cx="11669363" cy="310006"/>
            </a:xfrm>
            <a:solidFill>
              <a:srgbClr val="000000"/>
            </a:solidFill>
          </p:grpSpPr>
          <p:sp>
            <p:nvSpPr>
              <p:cNvPr id="102" name="Freeform: Shape 101">
                <a:extLst>
                  <a:ext uri="{FF2B5EF4-FFF2-40B4-BE49-F238E27FC236}">
                    <a16:creationId xmlns:a16="http://schemas.microsoft.com/office/drawing/2014/main" id="{AC06F40B-88CC-497F-97C1-EC0EB320BB1F}"/>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BA3F3C8-14D3-4AD7-AD57-821DA1DBC798}"/>
                  </a:ext>
                </a:extLst>
              </p:cNvPr>
              <p:cNvSpPr/>
              <p:nvPr/>
            </p:nvSpPr>
            <p:spPr>
              <a:xfrm>
                <a:off x="11632596" y="271906"/>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693" cap="flat">
                <a:noFill/>
                <a:prstDash val="solid"/>
                <a:miter/>
              </a:ln>
            </p:spPr>
            <p:txBody>
              <a:bodyPr rtlCol="0" anchor="ctr"/>
              <a:lstStyle/>
              <a:p>
                <a:endParaRPr lang="en-US"/>
              </a:p>
            </p:txBody>
          </p:sp>
        </p:grpSp>
        <p:grpSp>
          <p:nvGrpSpPr>
            <p:cNvPr id="104" name="Graphic 2">
              <a:extLst>
                <a:ext uri="{FF2B5EF4-FFF2-40B4-BE49-F238E27FC236}">
                  <a16:creationId xmlns:a16="http://schemas.microsoft.com/office/drawing/2014/main" id="{4B2C49BA-803C-4192-8B1E-0D43DF3D56DD}"/>
                </a:ext>
              </a:extLst>
            </p:cNvPr>
            <p:cNvGrpSpPr/>
            <p:nvPr/>
          </p:nvGrpSpPr>
          <p:grpSpPr>
            <a:xfrm>
              <a:off x="0" y="0"/>
              <a:ext cx="11936316" cy="657098"/>
              <a:chOff x="0" y="0"/>
              <a:chExt cx="11936316" cy="657098"/>
            </a:xfrm>
            <a:solidFill>
              <a:srgbClr val="000000"/>
            </a:solidFill>
          </p:grpSpPr>
          <p:sp>
            <p:nvSpPr>
              <p:cNvPr id="105" name="Freeform: Shape 104">
                <a:extLst>
                  <a:ext uri="{FF2B5EF4-FFF2-40B4-BE49-F238E27FC236}">
                    <a16:creationId xmlns:a16="http://schemas.microsoft.com/office/drawing/2014/main" id="{DA051BF0-0ABB-46D5-BAA5-D147DB7285F7}"/>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991686A-4ECB-4273-AEFD-DE36F5A7F953}"/>
                  </a:ext>
                </a:extLst>
              </p:cNvPr>
              <p:cNvSpPr/>
              <p:nvPr/>
            </p:nvSpPr>
            <p:spPr>
              <a:xfrm>
                <a:off x="11899550" y="61899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4B2C49BA-803C-4192-8B1E-0D43DF3D56DD}"/>
                </a:ext>
              </a:extLst>
            </p:cNvPr>
            <p:cNvGrpSpPr/>
            <p:nvPr/>
          </p:nvGrpSpPr>
          <p:grpSpPr>
            <a:xfrm>
              <a:off x="0" y="0"/>
              <a:ext cx="11636089" cy="576961"/>
              <a:chOff x="0" y="0"/>
              <a:chExt cx="11636089" cy="576961"/>
            </a:xfrm>
            <a:solidFill>
              <a:srgbClr val="000000"/>
            </a:solidFill>
          </p:grpSpPr>
          <p:sp>
            <p:nvSpPr>
              <p:cNvPr id="108" name="Freeform: Shape 107">
                <a:extLst>
                  <a:ext uri="{FF2B5EF4-FFF2-40B4-BE49-F238E27FC236}">
                    <a16:creationId xmlns:a16="http://schemas.microsoft.com/office/drawing/2014/main" id="{2393B075-2044-4F8C-A8E2-6A46764D122F}"/>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CF5BD22-8022-465A-8B8E-C734564BAE02}"/>
                  </a:ext>
                </a:extLst>
              </p:cNvPr>
              <p:cNvSpPr/>
              <p:nvPr/>
            </p:nvSpPr>
            <p:spPr>
              <a:xfrm>
                <a:off x="11599275" y="53886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1"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110" name="Graphic 2">
              <a:extLst>
                <a:ext uri="{FF2B5EF4-FFF2-40B4-BE49-F238E27FC236}">
                  <a16:creationId xmlns:a16="http://schemas.microsoft.com/office/drawing/2014/main" id="{4B2C49BA-803C-4192-8B1E-0D43DF3D56DD}"/>
                </a:ext>
              </a:extLst>
            </p:cNvPr>
            <p:cNvGrpSpPr/>
            <p:nvPr/>
          </p:nvGrpSpPr>
          <p:grpSpPr>
            <a:xfrm>
              <a:off x="0" y="0"/>
              <a:ext cx="12076525" cy="877316"/>
              <a:chOff x="0" y="0"/>
              <a:chExt cx="12076525" cy="877316"/>
            </a:xfrm>
            <a:solidFill>
              <a:srgbClr val="000000"/>
            </a:solidFill>
          </p:grpSpPr>
          <p:sp>
            <p:nvSpPr>
              <p:cNvPr id="111" name="Freeform: Shape 110">
                <a:extLst>
                  <a:ext uri="{FF2B5EF4-FFF2-40B4-BE49-F238E27FC236}">
                    <a16:creationId xmlns:a16="http://schemas.microsoft.com/office/drawing/2014/main" id="{CD12E18A-3FF8-4452-8CE4-189F7C0445FC}"/>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9A7F8E4-541B-4309-A686-E23A6D778FF0}"/>
                  </a:ext>
                </a:extLst>
              </p:cNvPr>
              <p:cNvSpPr/>
              <p:nvPr/>
            </p:nvSpPr>
            <p:spPr>
              <a:xfrm>
                <a:off x="12039711" y="83921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4B2C49BA-803C-4192-8B1E-0D43DF3D56DD}"/>
                </a:ext>
              </a:extLst>
            </p:cNvPr>
            <p:cNvGrpSpPr/>
            <p:nvPr/>
          </p:nvGrpSpPr>
          <p:grpSpPr>
            <a:xfrm>
              <a:off x="0" y="0"/>
              <a:ext cx="12106370" cy="310006"/>
              <a:chOff x="0" y="0"/>
              <a:chExt cx="12106370" cy="310006"/>
            </a:xfrm>
            <a:solidFill>
              <a:srgbClr val="000000"/>
            </a:solidFill>
          </p:grpSpPr>
          <p:sp>
            <p:nvSpPr>
              <p:cNvPr id="114" name="Freeform: Shape 113">
                <a:extLst>
                  <a:ext uri="{FF2B5EF4-FFF2-40B4-BE49-F238E27FC236}">
                    <a16:creationId xmlns:a16="http://schemas.microsoft.com/office/drawing/2014/main" id="{AEDD9EB0-596B-4EC4-9ED4-7531B52CB719}"/>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F9857DD-67C4-46D4-873B-2B306268A114}"/>
                  </a:ext>
                </a:extLst>
              </p:cNvPr>
              <p:cNvSpPr/>
              <p:nvPr/>
            </p:nvSpPr>
            <p:spPr>
              <a:xfrm>
                <a:off x="12069556" y="27190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116" name="Graphic 2">
              <a:extLst>
                <a:ext uri="{FF2B5EF4-FFF2-40B4-BE49-F238E27FC236}">
                  <a16:creationId xmlns:a16="http://schemas.microsoft.com/office/drawing/2014/main" id="{4B2C49BA-803C-4192-8B1E-0D43DF3D56DD}"/>
                </a:ext>
              </a:extLst>
            </p:cNvPr>
            <p:cNvGrpSpPr/>
            <p:nvPr/>
          </p:nvGrpSpPr>
          <p:grpSpPr>
            <a:xfrm>
              <a:off x="0" y="0"/>
              <a:ext cx="11469211" cy="116586"/>
              <a:chOff x="0" y="0"/>
              <a:chExt cx="11469211" cy="116586"/>
            </a:xfrm>
            <a:solidFill>
              <a:srgbClr val="000000"/>
            </a:solidFill>
          </p:grpSpPr>
          <p:sp>
            <p:nvSpPr>
              <p:cNvPr id="117" name="Freeform: Shape 116">
                <a:extLst>
                  <a:ext uri="{FF2B5EF4-FFF2-40B4-BE49-F238E27FC236}">
                    <a16:creationId xmlns:a16="http://schemas.microsoft.com/office/drawing/2014/main" id="{5B17932B-65A4-4DB4-8EDF-DDAF628FBD0D}"/>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1625CB3-4DB6-4D5E-81D4-79EA25DD677D}"/>
                  </a:ext>
                </a:extLst>
              </p:cNvPr>
              <p:cNvSpPr/>
              <p:nvPr/>
            </p:nvSpPr>
            <p:spPr>
              <a:xfrm>
                <a:off x="11432445" y="7848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19" name="Graphic 2">
              <a:extLst>
                <a:ext uri="{FF2B5EF4-FFF2-40B4-BE49-F238E27FC236}">
                  <a16:creationId xmlns:a16="http://schemas.microsoft.com/office/drawing/2014/main" id="{4B2C49BA-803C-4192-8B1E-0D43DF3D56DD}"/>
                </a:ext>
              </a:extLst>
            </p:cNvPr>
            <p:cNvGrpSpPr/>
            <p:nvPr/>
          </p:nvGrpSpPr>
          <p:grpSpPr>
            <a:xfrm>
              <a:off x="0" y="0"/>
              <a:ext cx="11936316" cy="165988"/>
              <a:chOff x="0" y="0"/>
              <a:chExt cx="11936316" cy="165988"/>
            </a:xfrm>
            <a:solidFill>
              <a:srgbClr val="000000"/>
            </a:solidFill>
          </p:grpSpPr>
          <p:sp>
            <p:nvSpPr>
              <p:cNvPr id="120" name="Freeform: Shape 119">
                <a:extLst>
                  <a:ext uri="{FF2B5EF4-FFF2-40B4-BE49-F238E27FC236}">
                    <a16:creationId xmlns:a16="http://schemas.microsoft.com/office/drawing/2014/main" id="{521B5BFE-5887-4E65-AFE9-0168CFE151D3}"/>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6E5C059-B156-4C5D-AED4-6B91BD187CB8}"/>
                  </a:ext>
                </a:extLst>
              </p:cNvPr>
              <p:cNvSpPr/>
              <p:nvPr/>
            </p:nvSpPr>
            <p:spPr>
              <a:xfrm>
                <a:off x="11899550" y="12788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22" name="Graphic 2">
              <a:extLst>
                <a:ext uri="{FF2B5EF4-FFF2-40B4-BE49-F238E27FC236}">
                  <a16:creationId xmlns:a16="http://schemas.microsoft.com/office/drawing/2014/main" id="{4B2C49BA-803C-4192-8B1E-0D43DF3D56DD}"/>
                </a:ext>
              </a:extLst>
            </p:cNvPr>
            <p:cNvGrpSpPr/>
            <p:nvPr/>
          </p:nvGrpSpPr>
          <p:grpSpPr>
            <a:xfrm>
              <a:off x="0" y="0"/>
              <a:ext cx="11681428" cy="1180846"/>
              <a:chOff x="0" y="0"/>
              <a:chExt cx="11681428" cy="1180846"/>
            </a:xfrm>
            <a:solidFill>
              <a:srgbClr val="000000"/>
            </a:solidFill>
          </p:grpSpPr>
          <p:sp>
            <p:nvSpPr>
              <p:cNvPr id="123" name="Freeform: Shape 122">
                <a:extLst>
                  <a:ext uri="{FF2B5EF4-FFF2-40B4-BE49-F238E27FC236}">
                    <a16:creationId xmlns:a16="http://schemas.microsoft.com/office/drawing/2014/main" id="{785B783F-DC04-4B29-89F9-4D9D3F5BF3ED}"/>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2015EED-480B-4B88-BE29-9834CF755309}"/>
                  </a:ext>
                </a:extLst>
              </p:cNvPr>
              <p:cNvSpPr/>
              <p:nvPr/>
            </p:nvSpPr>
            <p:spPr>
              <a:xfrm>
                <a:off x="11644661" y="114274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25" name="Graphic 2">
              <a:extLst>
                <a:ext uri="{FF2B5EF4-FFF2-40B4-BE49-F238E27FC236}">
                  <a16:creationId xmlns:a16="http://schemas.microsoft.com/office/drawing/2014/main" id="{4B2C49BA-803C-4192-8B1E-0D43DF3D56DD}"/>
                </a:ext>
              </a:extLst>
            </p:cNvPr>
            <p:cNvGrpSpPr/>
            <p:nvPr/>
          </p:nvGrpSpPr>
          <p:grpSpPr>
            <a:xfrm>
              <a:off x="0" y="0"/>
              <a:ext cx="11741753" cy="937260"/>
              <a:chOff x="0" y="0"/>
              <a:chExt cx="11741753" cy="937260"/>
            </a:xfrm>
            <a:solidFill>
              <a:srgbClr val="000000"/>
            </a:solidFill>
          </p:grpSpPr>
          <p:sp>
            <p:nvSpPr>
              <p:cNvPr id="126" name="Freeform: Shape 125">
                <a:extLst>
                  <a:ext uri="{FF2B5EF4-FFF2-40B4-BE49-F238E27FC236}">
                    <a16:creationId xmlns:a16="http://schemas.microsoft.com/office/drawing/2014/main" id="{297FA09C-8F52-4621-AA24-08C3130BB2F3}"/>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DD4649B-D050-47BD-B8E4-1EAC854B3B16}"/>
                  </a:ext>
                </a:extLst>
              </p:cNvPr>
              <p:cNvSpPr/>
              <p:nvPr/>
            </p:nvSpPr>
            <p:spPr>
              <a:xfrm>
                <a:off x="11704938" y="89916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3" y="38100"/>
                      <a:pt x="42943"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128" name="Graphic 2">
              <a:extLst>
                <a:ext uri="{FF2B5EF4-FFF2-40B4-BE49-F238E27FC236}">
                  <a16:creationId xmlns:a16="http://schemas.microsoft.com/office/drawing/2014/main" id="{4B2C49BA-803C-4192-8B1E-0D43DF3D56DD}"/>
                </a:ext>
              </a:extLst>
            </p:cNvPr>
            <p:cNvGrpSpPr/>
            <p:nvPr/>
          </p:nvGrpSpPr>
          <p:grpSpPr>
            <a:xfrm>
              <a:off x="0" y="0"/>
              <a:ext cx="12072461" cy="1236852"/>
              <a:chOff x="0" y="0"/>
              <a:chExt cx="12072461" cy="1236852"/>
            </a:xfrm>
            <a:solidFill>
              <a:srgbClr val="000000"/>
            </a:solidFill>
          </p:grpSpPr>
          <p:sp>
            <p:nvSpPr>
              <p:cNvPr id="129" name="Freeform: Shape 128">
                <a:extLst>
                  <a:ext uri="{FF2B5EF4-FFF2-40B4-BE49-F238E27FC236}">
                    <a16:creationId xmlns:a16="http://schemas.microsoft.com/office/drawing/2014/main" id="{FEC9D823-C5CB-4E05-93F5-39A5D15AA5C7}"/>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A43AAF6-4FC3-45C3-AAB4-20DD5E09BCAD}"/>
                  </a:ext>
                </a:extLst>
              </p:cNvPr>
              <p:cNvSpPr/>
              <p:nvPr/>
            </p:nvSpPr>
            <p:spPr>
              <a:xfrm>
                <a:off x="12035695" y="119875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31" name="Graphic 2">
              <a:extLst>
                <a:ext uri="{FF2B5EF4-FFF2-40B4-BE49-F238E27FC236}">
                  <a16:creationId xmlns:a16="http://schemas.microsoft.com/office/drawing/2014/main" id="{4B2C49BA-803C-4192-8B1E-0D43DF3D56DD}"/>
                </a:ext>
              </a:extLst>
            </p:cNvPr>
            <p:cNvGrpSpPr/>
            <p:nvPr/>
          </p:nvGrpSpPr>
          <p:grpSpPr>
            <a:xfrm>
              <a:off x="0" y="0"/>
              <a:ext cx="11175587" cy="841883"/>
              <a:chOff x="0" y="0"/>
              <a:chExt cx="11175587" cy="841883"/>
            </a:xfrm>
            <a:solidFill>
              <a:srgbClr val="000000"/>
            </a:solidFill>
          </p:grpSpPr>
          <p:sp>
            <p:nvSpPr>
              <p:cNvPr id="132" name="Freeform: Shape 131">
                <a:extLst>
                  <a:ext uri="{FF2B5EF4-FFF2-40B4-BE49-F238E27FC236}">
                    <a16:creationId xmlns:a16="http://schemas.microsoft.com/office/drawing/2014/main" id="{6DBB8DE5-41FC-4C1B-898F-57D792AFA785}"/>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B793C0A-F2A1-4500-B319-709C1FBF961D}"/>
                  </a:ext>
                </a:extLst>
              </p:cNvPr>
              <p:cNvSpPr/>
              <p:nvPr/>
            </p:nvSpPr>
            <p:spPr>
              <a:xfrm>
                <a:off x="11138821" y="80378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pic>
        <p:nvPicPr>
          <p:cNvPr id="138" name="Picture 2" descr="Person Holding White Ceramic Mug With Coffee">
            <a:extLst>
              <a:ext uri="{FF2B5EF4-FFF2-40B4-BE49-F238E27FC236}">
                <a16:creationId xmlns:a16="http://schemas.microsoft.com/office/drawing/2014/main" id="{6AACD872-5077-482D-9D78-DC07EB0DA2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73295" y="899160"/>
            <a:ext cx="2806938" cy="420165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erson Holding White Ceramic Mug">
            <a:extLst>
              <a:ext uri="{FF2B5EF4-FFF2-40B4-BE49-F238E27FC236}">
                <a16:creationId xmlns:a16="http://schemas.microsoft.com/office/drawing/2014/main" id="{A5B7B887-8495-4919-907D-7459C123B2A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60584" y="2873374"/>
            <a:ext cx="4011493" cy="26792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0ACB2B-52BA-42B3-879E-9D83B30B5225}"/>
              </a:ext>
            </a:extLst>
          </p:cNvPr>
          <p:cNvSpPr/>
          <p:nvPr/>
        </p:nvSpPr>
        <p:spPr>
          <a:xfrm>
            <a:off x="6892413" y="1396181"/>
            <a:ext cx="2770124" cy="325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28FD6A5-DC62-4F5C-A9B7-329BA35D6476}"/>
              </a:ext>
            </a:extLst>
          </p:cNvPr>
          <p:cNvSpPr/>
          <p:nvPr/>
        </p:nvSpPr>
        <p:spPr>
          <a:xfrm>
            <a:off x="6892413" y="1863827"/>
            <a:ext cx="2770124" cy="325693"/>
          </a:xfrm>
          <a:prstGeom prst="rect">
            <a:avLst/>
          </a:prstGeom>
          <a:solidFill>
            <a:srgbClr val="DED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5F8AD842-36F4-4823-947A-AEB92BEA453E}"/>
              </a:ext>
            </a:extLst>
          </p:cNvPr>
          <p:cNvSpPr/>
          <p:nvPr/>
        </p:nvSpPr>
        <p:spPr>
          <a:xfrm>
            <a:off x="6892413" y="2359934"/>
            <a:ext cx="2770124" cy="325693"/>
          </a:xfrm>
          <a:prstGeom prst="rect">
            <a:avLst/>
          </a:prstGeom>
          <a:solidFill>
            <a:srgbClr val="B5A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16D7055-8746-4546-BE2E-D9359B78B6EE}"/>
              </a:ext>
            </a:extLst>
          </p:cNvPr>
          <p:cNvSpPr/>
          <p:nvPr/>
        </p:nvSpPr>
        <p:spPr>
          <a:xfrm>
            <a:off x="6892413" y="2837139"/>
            <a:ext cx="2770124" cy="325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hite Ceramic Mug on White Table">
            <a:extLst>
              <a:ext uri="{FF2B5EF4-FFF2-40B4-BE49-F238E27FC236}">
                <a16:creationId xmlns:a16="http://schemas.microsoft.com/office/drawing/2014/main" id="{2C18454C-1A19-41F5-923B-4C117DFC47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930979" y="3762529"/>
            <a:ext cx="2348237" cy="351503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a:extLst>
              <a:ext uri="{FF2B5EF4-FFF2-40B4-BE49-F238E27FC236}">
                <a16:creationId xmlns:a16="http://schemas.microsoft.com/office/drawing/2014/main" id="{9486A2A7-A36A-4183-8C2C-1F13CA695BDF}"/>
              </a:ext>
            </a:extLst>
          </p:cNvPr>
          <p:cNvPicPr>
            <a:picLocks noChangeAspect="1"/>
          </p:cNvPicPr>
          <p:nvPr/>
        </p:nvPicPr>
        <p:blipFill>
          <a:blip r:embed="rId10"/>
          <a:stretch>
            <a:fillRect/>
          </a:stretch>
        </p:blipFill>
        <p:spPr>
          <a:xfrm>
            <a:off x="117833" y="4414281"/>
            <a:ext cx="2881298" cy="1879107"/>
          </a:xfrm>
          <a:custGeom>
            <a:avLst/>
            <a:gdLst>
              <a:gd name="connsiteX0" fmla="*/ 0 w 2881298"/>
              <a:gd name="connsiteY0" fmla="*/ 0 h 1879107"/>
              <a:gd name="connsiteX1" fmla="*/ 2881299 w 2881298"/>
              <a:gd name="connsiteY1" fmla="*/ 0 h 1879107"/>
              <a:gd name="connsiteX2" fmla="*/ 2881299 w 2881298"/>
              <a:gd name="connsiteY2" fmla="*/ 1879108 h 1879107"/>
              <a:gd name="connsiteX3" fmla="*/ 0 w 2881298"/>
              <a:gd name="connsiteY3" fmla="*/ 1879108 h 1879107"/>
            </a:gdLst>
            <a:ahLst/>
            <a:cxnLst>
              <a:cxn ang="0">
                <a:pos x="connsiteX0" y="connsiteY0"/>
              </a:cxn>
              <a:cxn ang="0">
                <a:pos x="connsiteX1" y="connsiteY1"/>
              </a:cxn>
              <a:cxn ang="0">
                <a:pos x="connsiteX2" y="connsiteY2"/>
              </a:cxn>
              <a:cxn ang="0">
                <a:pos x="connsiteX3" y="connsiteY3"/>
              </a:cxn>
            </a:cxnLst>
            <a:rect l="l" t="t" r="r" b="b"/>
            <a:pathLst>
              <a:path w="2881298" h="1879107">
                <a:moveTo>
                  <a:pt x="0" y="0"/>
                </a:moveTo>
                <a:lnTo>
                  <a:pt x="2881299" y="0"/>
                </a:lnTo>
                <a:lnTo>
                  <a:pt x="2881299" y="1879108"/>
                </a:lnTo>
                <a:lnTo>
                  <a:pt x="0" y="1879108"/>
                </a:lnTo>
                <a:close/>
              </a:path>
            </a:pathLst>
          </a:custGeom>
        </p:spPr>
      </p:pic>
      <p:sp>
        <p:nvSpPr>
          <p:cNvPr id="140" name="TextBox 139">
            <a:extLst>
              <a:ext uri="{FF2B5EF4-FFF2-40B4-BE49-F238E27FC236}">
                <a16:creationId xmlns:a16="http://schemas.microsoft.com/office/drawing/2014/main" id="{1E1E24FD-96E9-43A3-876C-8672549F3B74}"/>
              </a:ext>
            </a:extLst>
          </p:cNvPr>
          <p:cNvSpPr txBox="1"/>
          <p:nvPr/>
        </p:nvSpPr>
        <p:spPr>
          <a:xfrm>
            <a:off x="1464620" y="5188174"/>
            <a:ext cx="4185121"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41" name="TextBox 140">
            <a:extLst>
              <a:ext uri="{FF2B5EF4-FFF2-40B4-BE49-F238E27FC236}">
                <a16:creationId xmlns:a16="http://schemas.microsoft.com/office/drawing/2014/main" id="{A7933E9A-FF3E-4D9E-88EB-9C9E2F225CD8}"/>
              </a:ext>
            </a:extLst>
          </p:cNvPr>
          <p:cNvSpPr txBox="1"/>
          <p:nvPr/>
        </p:nvSpPr>
        <p:spPr>
          <a:xfrm>
            <a:off x="675882" y="1007817"/>
            <a:ext cx="2881298" cy="2246769"/>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2620608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811C33D-0C41-4DB2-91E5-BA90379B9164}"/>
              </a:ext>
            </a:extLst>
          </p:cNvPr>
          <p:cNvSpPr/>
          <p:nvPr/>
        </p:nvSpPr>
        <p:spPr>
          <a:xfrm>
            <a:off x="10137579" y="4382640"/>
            <a:ext cx="1430729" cy="1066894"/>
          </a:xfrm>
          <a:custGeom>
            <a:avLst/>
            <a:gdLst>
              <a:gd name="connsiteX0" fmla="*/ 0 w 1430729"/>
              <a:gd name="connsiteY0" fmla="*/ 0 h 1066894"/>
              <a:gd name="connsiteX1" fmla="*/ 1430731 w 1430729"/>
              <a:gd name="connsiteY1" fmla="*/ 0 h 1066894"/>
              <a:gd name="connsiteX2" fmla="*/ 1430731 w 1430729"/>
              <a:gd name="connsiteY2" fmla="*/ 1066895 h 1066894"/>
              <a:gd name="connsiteX3" fmla="*/ 0 w 1430729"/>
              <a:gd name="connsiteY3" fmla="*/ 1066895 h 1066894"/>
            </a:gdLst>
            <a:ahLst/>
            <a:cxnLst>
              <a:cxn ang="0">
                <a:pos x="connsiteX0" y="connsiteY0"/>
              </a:cxn>
              <a:cxn ang="0">
                <a:pos x="connsiteX1" y="connsiteY1"/>
              </a:cxn>
              <a:cxn ang="0">
                <a:pos x="connsiteX2" y="connsiteY2"/>
              </a:cxn>
              <a:cxn ang="0">
                <a:pos x="connsiteX3" y="connsiteY3"/>
              </a:cxn>
            </a:cxnLst>
            <a:rect l="l" t="t" r="r" b="b"/>
            <a:pathLst>
              <a:path w="1430729" h="1066894">
                <a:moveTo>
                  <a:pt x="0" y="0"/>
                </a:moveTo>
                <a:lnTo>
                  <a:pt x="1430731" y="0"/>
                </a:lnTo>
                <a:lnTo>
                  <a:pt x="1430731" y="1066895"/>
                </a:lnTo>
                <a:lnTo>
                  <a:pt x="0" y="1066895"/>
                </a:lnTo>
                <a:close/>
              </a:path>
            </a:pathLst>
          </a:custGeom>
          <a:ln w="12684" cap="flat">
            <a:noFill/>
            <a:prstDash val="solid"/>
            <a:miter/>
          </a:ln>
        </p:spPr>
        <p:txBody>
          <a:bodyPr rtlCol="0" anchor="ctr"/>
          <a:lstStyle/>
          <a:p>
            <a:endParaRPr lang="en-US"/>
          </a:p>
        </p:txBody>
      </p:sp>
      <p:grpSp>
        <p:nvGrpSpPr>
          <p:cNvPr id="19" name="Graphic 2">
            <a:extLst>
              <a:ext uri="{FF2B5EF4-FFF2-40B4-BE49-F238E27FC236}">
                <a16:creationId xmlns:a16="http://schemas.microsoft.com/office/drawing/2014/main" id="{DDC82976-3493-4EB0-B235-2B697DE16671}"/>
              </a:ext>
            </a:extLst>
          </p:cNvPr>
          <p:cNvGrpSpPr/>
          <p:nvPr/>
        </p:nvGrpSpPr>
        <p:grpSpPr>
          <a:xfrm>
            <a:off x="-792573" y="0"/>
            <a:ext cx="12772385" cy="1381888"/>
            <a:chOff x="-792573" y="0"/>
            <a:chExt cx="12772385" cy="1381888"/>
          </a:xfrm>
        </p:grpSpPr>
        <p:grpSp>
          <p:nvGrpSpPr>
            <p:cNvPr id="20" name="Graphic 2">
              <a:extLst>
                <a:ext uri="{FF2B5EF4-FFF2-40B4-BE49-F238E27FC236}">
                  <a16:creationId xmlns:a16="http://schemas.microsoft.com/office/drawing/2014/main" id="{DDC82976-3493-4EB0-B235-2B697DE16671}"/>
                </a:ext>
              </a:extLst>
            </p:cNvPr>
            <p:cNvGrpSpPr/>
            <p:nvPr/>
          </p:nvGrpSpPr>
          <p:grpSpPr>
            <a:xfrm>
              <a:off x="-792573" y="0"/>
              <a:ext cx="12535410" cy="473442"/>
              <a:chOff x="-792573" y="0"/>
              <a:chExt cx="12535410" cy="473442"/>
            </a:xfrm>
            <a:solidFill>
              <a:srgbClr val="000000"/>
            </a:solidFill>
          </p:grpSpPr>
          <p:sp>
            <p:nvSpPr>
              <p:cNvPr id="21" name="Freeform: Shape 20">
                <a:extLst>
                  <a:ext uri="{FF2B5EF4-FFF2-40B4-BE49-F238E27FC236}">
                    <a16:creationId xmlns:a16="http://schemas.microsoft.com/office/drawing/2014/main" id="{C7CD9476-1156-4F96-9934-9E09025EA50C}"/>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B71F4FB-D9F0-4C35-88CA-608952C969FF}"/>
                  </a:ext>
                </a:extLst>
              </p:cNvPr>
              <p:cNvSpPr/>
              <p:nvPr/>
            </p:nvSpPr>
            <p:spPr>
              <a:xfrm>
                <a:off x="11706111" y="435384"/>
                <a:ext cx="36725" cy="38058"/>
              </a:xfrm>
              <a:custGeom>
                <a:avLst/>
                <a:gdLst>
                  <a:gd name="connsiteX0" fmla="*/ 18363 w 36725"/>
                  <a:gd name="connsiteY0" fmla="*/ 38058 h 38058"/>
                  <a:gd name="connsiteX1" fmla="*/ 18363 w 36725"/>
                  <a:gd name="connsiteY1" fmla="*/ 0 h 38058"/>
                  <a:gd name="connsiteX2" fmla="*/ 18363 w 36725"/>
                  <a:gd name="connsiteY2" fmla="*/ 38058 h 38058"/>
                  <a:gd name="connsiteX3" fmla="*/ 18363 w 36725"/>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5" h="38058">
                    <a:moveTo>
                      <a:pt x="18363" y="38058"/>
                    </a:moveTo>
                    <a:cubicBezTo>
                      <a:pt x="42847" y="38058"/>
                      <a:pt x="42847" y="0"/>
                      <a:pt x="18363" y="0"/>
                    </a:cubicBezTo>
                    <a:cubicBezTo>
                      <a:pt x="-6121" y="0"/>
                      <a:pt x="-6121" y="38058"/>
                      <a:pt x="18363" y="38058"/>
                    </a:cubicBezTo>
                    <a:lnTo>
                      <a:pt x="18363" y="38058"/>
                    </a:lnTo>
                    <a:close/>
                  </a:path>
                </a:pathLst>
              </a:custGeom>
              <a:solidFill>
                <a:srgbClr val="000000"/>
              </a:solidFill>
              <a:ln w="12684"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DDC82976-3493-4EB0-B235-2B697DE16671}"/>
                </a:ext>
              </a:extLst>
            </p:cNvPr>
            <p:cNvGrpSpPr/>
            <p:nvPr/>
          </p:nvGrpSpPr>
          <p:grpSpPr>
            <a:xfrm>
              <a:off x="-792573" y="0"/>
              <a:ext cx="12596430" cy="224035"/>
              <a:chOff x="-792573" y="0"/>
              <a:chExt cx="12596430" cy="224035"/>
            </a:xfrm>
            <a:solidFill>
              <a:srgbClr val="000000"/>
            </a:solidFill>
          </p:grpSpPr>
          <p:sp>
            <p:nvSpPr>
              <p:cNvPr id="24" name="Freeform: Shape 23">
                <a:extLst>
                  <a:ext uri="{FF2B5EF4-FFF2-40B4-BE49-F238E27FC236}">
                    <a16:creationId xmlns:a16="http://schemas.microsoft.com/office/drawing/2014/main" id="{96EA5532-8B56-4722-962A-1A236ED521FE}"/>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E52849A-3B6B-42CA-9D0B-EA0EFDF45FE6}"/>
                  </a:ext>
                </a:extLst>
              </p:cNvPr>
              <p:cNvSpPr/>
              <p:nvPr/>
            </p:nvSpPr>
            <p:spPr>
              <a:xfrm>
                <a:off x="11767083" y="185977"/>
                <a:ext cx="36773" cy="38058"/>
              </a:xfrm>
              <a:custGeom>
                <a:avLst/>
                <a:gdLst>
                  <a:gd name="connsiteX0" fmla="*/ 18411 w 36773"/>
                  <a:gd name="connsiteY0" fmla="*/ 38058 h 38058"/>
                  <a:gd name="connsiteX1" fmla="*/ 18411 w 36773"/>
                  <a:gd name="connsiteY1" fmla="*/ 0 h 38058"/>
                  <a:gd name="connsiteX2" fmla="*/ 18411 w 36773"/>
                  <a:gd name="connsiteY2" fmla="*/ 38058 h 38058"/>
                  <a:gd name="connsiteX3" fmla="*/ 18411 w 36773"/>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73" h="38058">
                    <a:moveTo>
                      <a:pt x="18411" y="38058"/>
                    </a:moveTo>
                    <a:cubicBezTo>
                      <a:pt x="42895" y="38058"/>
                      <a:pt x="42895" y="0"/>
                      <a:pt x="18411" y="0"/>
                    </a:cubicBezTo>
                    <a:cubicBezTo>
                      <a:pt x="-6073" y="0"/>
                      <a:pt x="-6200" y="38058"/>
                      <a:pt x="18411" y="38058"/>
                    </a:cubicBezTo>
                    <a:lnTo>
                      <a:pt x="18411" y="38058"/>
                    </a:lnTo>
                    <a:close/>
                  </a:path>
                </a:pathLst>
              </a:custGeom>
              <a:solidFill>
                <a:srgbClr val="000000"/>
              </a:solidFill>
              <a:ln w="12684"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DDC82976-3493-4EB0-B235-2B697DE16671}"/>
                </a:ext>
              </a:extLst>
            </p:cNvPr>
            <p:cNvGrpSpPr/>
            <p:nvPr/>
          </p:nvGrpSpPr>
          <p:grpSpPr>
            <a:xfrm>
              <a:off x="-792573" y="0"/>
              <a:ext cx="12762617" cy="550954"/>
              <a:chOff x="-792573" y="0"/>
              <a:chExt cx="12762617" cy="550954"/>
            </a:xfrm>
            <a:solidFill>
              <a:srgbClr val="000000"/>
            </a:solidFill>
          </p:grpSpPr>
          <p:sp>
            <p:nvSpPr>
              <p:cNvPr id="27" name="Freeform: Shape 26">
                <a:extLst>
                  <a:ext uri="{FF2B5EF4-FFF2-40B4-BE49-F238E27FC236}">
                    <a16:creationId xmlns:a16="http://schemas.microsoft.com/office/drawing/2014/main" id="{36FD92A5-DD60-439A-94B5-6733DBDD0408}"/>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9EB0E3E-B73D-4256-93F0-4A27624B8AC4}"/>
                  </a:ext>
                </a:extLst>
              </p:cNvPr>
              <p:cNvSpPr/>
              <p:nvPr/>
            </p:nvSpPr>
            <p:spPr>
              <a:xfrm>
                <a:off x="11933318" y="512895"/>
                <a:ext cx="36726" cy="38058"/>
              </a:xfrm>
              <a:custGeom>
                <a:avLst/>
                <a:gdLst>
                  <a:gd name="connsiteX0" fmla="*/ 18364 w 36726"/>
                  <a:gd name="connsiteY0" fmla="*/ 38058 h 38058"/>
                  <a:gd name="connsiteX1" fmla="*/ 18364 w 36726"/>
                  <a:gd name="connsiteY1" fmla="*/ 0 h 38058"/>
                  <a:gd name="connsiteX2" fmla="*/ 18364 w 36726"/>
                  <a:gd name="connsiteY2" fmla="*/ 38058 h 38058"/>
                  <a:gd name="connsiteX3" fmla="*/ 18364 w 36726"/>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6" h="38058">
                    <a:moveTo>
                      <a:pt x="18364" y="38058"/>
                    </a:moveTo>
                    <a:cubicBezTo>
                      <a:pt x="42847" y="38058"/>
                      <a:pt x="42847" y="0"/>
                      <a:pt x="18364" y="0"/>
                    </a:cubicBezTo>
                    <a:cubicBezTo>
                      <a:pt x="-6121" y="0"/>
                      <a:pt x="-6121" y="38058"/>
                      <a:pt x="18364" y="38058"/>
                    </a:cubicBezTo>
                    <a:lnTo>
                      <a:pt x="18364" y="38058"/>
                    </a:lnTo>
                    <a:close/>
                  </a:path>
                </a:pathLst>
              </a:custGeom>
              <a:solidFill>
                <a:srgbClr val="000000"/>
              </a:solidFill>
              <a:ln w="12684"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DDC82976-3493-4EB0-B235-2B697DE16671}"/>
                </a:ext>
              </a:extLst>
            </p:cNvPr>
            <p:cNvGrpSpPr/>
            <p:nvPr/>
          </p:nvGrpSpPr>
          <p:grpSpPr>
            <a:xfrm>
              <a:off x="-792573" y="0"/>
              <a:ext cx="12419079" cy="750505"/>
              <a:chOff x="-792573" y="0"/>
              <a:chExt cx="12419079" cy="750505"/>
            </a:xfrm>
            <a:solidFill>
              <a:srgbClr val="000000"/>
            </a:solidFill>
          </p:grpSpPr>
          <p:sp>
            <p:nvSpPr>
              <p:cNvPr id="30" name="Freeform: Shape 29">
                <a:extLst>
                  <a:ext uri="{FF2B5EF4-FFF2-40B4-BE49-F238E27FC236}">
                    <a16:creationId xmlns:a16="http://schemas.microsoft.com/office/drawing/2014/main" id="{43A1183F-1E00-48A0-9FFA-9ABF98062723}"/>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DE597FD-462E-4ECA-9584-ED2B219B738A}"/>
                  </a:ext>
                </a:extLst>
              </p:cNvPr>
              <p:cNvSpPr/>
              <p:nvPr/>
            </p:nvSpPr>
            <p:spPr>
              <a:xfrm>
                <a:off x="11589780" y="712447"/>
                <a:ext cx="36725" cy="38058"/>
              </a:xfrm>
              <a:custGeom>
                <a:avLst/>
                <a:gdLst>
                  <a:gd name="connsiteX0" fmla="*/ 18363 w 36725"/>
                  <a:gd name="connsiteY0" fmla="*/ 38058 h 38058"/>
                  <a:gd name="connsiteX1" fmla="*/ 18363 w 36725"/>
                  <a:gd name="connsiteY1" fmla="*/ 0 h 38058"/>
                  <a:gd name="connsiteX2" fmla="*/ 18363 w 36725"/>
                  <a:gd name="connsiteY2" fmla="*/ 38058 h 38058"/>
                  <a:gd name="connsiteX3" fmla="*/ 18363 w 36725"/>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5" h="38058">
                    <a:moveTo>
                      <a:pt x="18363" y="38058"/>
                    </a:moveTo>
                    <a:cubicBezTo>
                      <a:pt x="42847" y="38058"/>
                      <a:pt x="42847" y="0"/>
                      <a:pt x="18363" y="0"/>
                    </a:cubicBezTo>
                    <a:cubicBezTo>
                      <a:pt x="-6121" y="0"/>
                      <a:pt x="-6121" y="38058"/>
                      <a:pt x="18363" y="38058"/>
                    </a:cubicBezTo>
                    <a:lnTo>
                      <a:pt x="18363" y="38058"/>
                    </a:lnTo>
                    <a:close/>
                  </a:path>
                </a:pathLst>
              </a:custGeom>
              <a:solidFill>
                <a:srgbClr val="000000"/>
              </a:solidFill>
              <a:ln w="12684"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DDC82976-3493-4EB0-B235-2B697DE16671}"/>
                </a:ext>
              </a:extLst>
            </p:cNvPr>
            <p:cNvGrpSpPr/>
            <p:nvPr/>
          </p:nvGrpSpPr>
          <p:grpSpPr>
            <a:xfrm>
              <a:off x="-792573" y="0"/>
              <a:ext cx="12136561" cy="379185"/>
              <a:chOff x="-792573" y="0"/>
              <a:chExt cx="12136561" cy="379185"/>
            </a:xfrm>
            <a:solidFill>
              <a:srgbClr val="000000"/>
            </a:solidFill>
          </p:grpSpPr>
          <p:sp>
            <p:nvSpPr>
              <p:cNvPr id="33" name="Freeform: Shape 32">
                <a:extLst>
                  <a:ext uri="{FF2B5EF4-FFF2-40B4-BE49-F238E27FC236}">
                    <a16:creationId xmlns:a16="http://schemas.microsoft.com/office/drawing/2014/main" id="{0230793E-FEC4-4A33-87D2-C5260328E054}"/>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8AAED4C-4718-4318-8E14-F712568F730F}"/>
                  </a:ext>
                </a:extLst>
              </p:cNvPr>
              <p:cNvSpPr/>
              <p:nvPr/>
            </p:nvSpPr>
            <p:spPr>
              <a:xfrm>
                <a:off x="11307215" y="341127"/>
                <a:ext cx="36773" cy="38058"/>
              </a:xfrm>
              <a:custGeom>
                <a:avLst/>
                <a:gdLst>
                  <a:gd name="connsiteX0" fmla="*/ 18411 w 36773"/>
                  <a:gd name="connsiteY0" fmla="*/ 38058 h 38058"/>
                  <a:gd name="connsiteX1" fmla="*/ 18411 w 36773"/>
                  <a:gd name="connsiteY1" fmla="*/ 0 h 38058"/>
                  <a:gd name="connsiteX2" fmla="*/ 18411 w 36773"/>
                  <a:gd name="connsiteY2" fmla="*/ 38058 h 38058"/>
                  <a:gd name="connsiteX3" fmla="*/ 18411 w 36773"/>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73" h="38058">
                    <a:moveTo>
                      <a:pt x="18411" y="38058"/>
                    </a:moveTo>
                    <a:cubicBezTo>
                      <a:pt x="42895" y="38058"/>
                      <a:pt x="42895" y="0"/>
                      <a:pt x="18411" y="0"/>
                    </a:cubicBezTo>
                    <a:cubicBezTo>
                      <a:pt x="-6073" y="0"/>
                      <a:pt x="-6200" y="38058"/>
                      <a:pt x="18411" y="38058"/>
                    </a:cubicBezTo>
                    <a:lnTo>
                      <a:pt x="18411" y="38058"/>
                    </a:lnTo>
                    <a:close/>
                  </a:path>
                </a:pathLst>
              </a:custGeom>
              <a:solidFill>
                <a:srgbClr val="000000"/>
              </a:solidFill>
              <a:ln w="12684"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DDC82976-3493-4EB0-B235-2B697DE16671}"/>
                </a:ext>
              </a:extLst>
            </p:cNvPr>
            <p:cNvGrpSpPr/>
            <p:nvPr/>
          </p:nvGrpSpPr>
          <p:grpSpPr>
            <a:xfrm>
              <a:off x="-792573" y="0"/>
              <a:ext cx="12751580" cy="1021986"/>
              <a:chOff x="-792573" y="0"/>
              <a:chExt cx="12751580" cy="1021986"/>
            </a:xfrm>
            <a:solidFill>
              <a:srgbClr val="000000"/>
            </a:solidFill>
          </p:grpSpPr>
          <p:sp>
            <p:nvSpPr>
              <p:cNvPr id="36" name="Freeform: Shape 35">
                <a:extLst>
                  <a:ext uri="{FF2B5EF4-FFF2-40B4-BE49-F238E27FC236}">
                    <a16:creationId xmlns:a16="http://schemas.microsoft.com/office/drawing/2014/main" id="{CAC6EE8D-6949-4991-81DD-B25F04CFD3F5}"/>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5A0C84A-4CF7-4441-91D4-69246EB769A6}"/>
                  </a:ext>
                </a:extLst>
              </p:cNvPr>
              <p:cNvSpPr/>
              <p:nvPr/>
            </p:nvSpPr>
            <p:spPr>
              <a:xfrm>
                <a:off x="11922233" y="983928"/>
                <a:ext cx="36773" cy="38058"/>
              </a:xfrm>
              <a:custGeom>
                <a:avLst/>
                <a:gdLst>
                  <a:gd name="connsiteX0" fmla="*/ 18410 w 36773"/>
                  <a:gd name="connsiteY0" fmla="*/ 38058 h 38058"/>
                  <a:gd name="connsiteX1" fmla="*/ 18410 w 36773"/>
                  <a:gd name="connsiteY1" fmla="*/ 0 h 38058"/>
                  <a:gd name="connsiteX2" fmla="*/ 18410 w 36773"/>
                  <a:gd name="connsiteY2" fmla="*/ 38058 h 38058"/>
                  <a:gd name="connsiteX3" fmla="*/ 18410 w 36773"/>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73" h="38058">
                    <a:moveTo>
                      <a:pt x="18410" y="38058"/>
                    </a:moveTo>
                    <a:cubicBezTo>
                      <a:pt x="42895" y="38058"/>
                      <a:pt x="42895" y="0"/>
                      <a:pt x="18410" y="0"/>
                    </a:cubicBezTo>
                    <a:cubicBezTo>
                      <a:pt x="-6074" y="0"/>
                      <a:pt x="-6200" y="38058"/>
                      <a:pt x="18410" y="38058"/>
                    </a:cubicBezTo>
                    <a:lnTo>
                      <a:pt x="18410" y="38058"/>
                    </a:lnTo>
                    <a:close/>
                  </a:path>
                </a:pathLst>
              </a:custGeom>
              <a:solidFill>
                <a:srgbClr val="000000"/>
              </a:solidFill>
              <a:ln w="12684"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DDC82976-3493-4EB0-B235-2B697DE16671}"/>
                </a:ext>
              </a:extLst>
            </p:cNvPr>
            <p:cNvGrpSpPr/>
            <p:nvPr/>
          </p:nvGrpSpPr>
          <p:grpSpPr>
            <a:xfrm>
              <a:off x="-792573" y="0"/>
              <a:ext cx="12263929" cy="246235"/>
              <a:chOff x="-792573" y="0"/>
              <a:chExt cx="12263929" cy="246235"/>
            </a:xfrm>
            <a:solidFill>
              <a:srgbClr val="000000"/>
            </a:solidFill>
          </p:grpSpPr>
          <p:sp>
            <p:nvSpPr>
              <p:cNvPr id="39" name="Freeform: Shape 38">
                <a:extLst>
                  <a:ext uri="{FF2B5EF4-FFF2-40B4-BE49-F238E27FC236}">
                    <a16:creationId xmlns:a16="http://schemas.microsoft.com/office/drawing/2014/main" id="{FB65EE71-C222-461F-8489-B44EBC41CD72}"/>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5A4C9CC-5C39-4734-97AA-491D1F5A3A4C}"/>
                  </a:ext>
                </a:extLst>
              </p:cNvPr>
              <p:cNvSpPr/>
              <p:nvPr/>
            </p:nvSpPr>
            <p:spPr>
              <a:xfrm>
                <a:off x="11434630" y="208177"/>
                <a:ext cx="36726" cy="38058"/>
              </a:xfrm>
              <a:custGeom>
                <a:avLst/>
                <a:gdLst>
                  <a:gd name="connsiteX0" fmla="*/ 18364 w 36726"/>
                  <a:gd name="connsiteY0" fmla="*/ 38058 h 38058"/>
                  <a:gd name="connsiteX1" fmla="*/ 18364 w 36726"/>
                  <a:gd name="connsiteY1" fmla="*/ 0 h 38058"/>
                  <a:gd name="connsiteX2" fmla="*/ 18364 w 36726"/>
                  <a:gd name="connsiteY2" fmla="*/ 38058 h 38058"/>
                  <a:gd name="connsiteX3" fmla="*/ 18364 w 36726"/>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6" h="38058">
                    <a:moveTo>
                      <a:pt x="18364" y="38058"/>
                    </a:moveTo>
                    <a:cubicBezTo>
                      <a:pt x="42847" y="38058"/>
                      <a:pt x="42847" y="0"/>
                      <a:pt x="18364" y="0"/>
                    </a:cubicBezTo>
                    <a:cubicBezTo>
                      <a:pt x="-6121" y="0"/>
                      <a:pt x="-6121" y="38058"/>
                      <a:pt x="18364" y="38058"/>
                    </a:cubicBezTo>
                    <a:lnTo>
                      <a:pt x="18364" y="38058"/>
                    </a:lnTo>
                    <a:close/>
                  </a:path>
                </a:pathLst>
              </a:custGeom>
              <a:solidFill>
                <a:srgbClr val="000000"/>
              </a:solidFill>
              <a:ln w="12684"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DDC82976-3493-4EB0-B235-2B697DE16671}"/>
                </a:ext>
              </a:extLst>
            </p:cNvPr>
            <p:cNvGrpSpPr/>
            <p:nvPr/>
          </p:nvGrpSpPr>
          <p:grpSpPr>
            <a:xfrm>
              <a:off x="-792573" y="0"/>
              <a:ext cx="11748623" cy="301673"/>
              <a:chOff x="-792573" y="0"/>
              <a:chExt cx="11748623" cy="301673"/>
            </a:xfrm>
            <a:solidFill>
              <a:srgbClr val="000000"/>
            </a:solidFill>
          </p:grpSpPr>
          <p:sp>
            <p:nvSpPr>
              <p:cNvPr id="42" name="Freeform: Shape 41">
                <a:extLst>
                  <a:ext uri="{FF2B5EF4-FFF2-40B4-BE49-F238E27FC236}">
                    <a16:creationId xmlns:a16="http://schemas.microsoft.com/office/drawing/2014/main" id="{7629B3D8-E20B-43E4-81BE-D680AB2F1AE9}"/>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89D7532-E678-4D43-87D7-31D5299766AA}"/>
                  </a:ext>
                </a:extLst>
              </p:cNvPr>
              <p:cNvSpPr/>
              <p:nvPr/>
            </p:nvSpPr>
            <p:spPr>
              <a:xfrm>
                <a:off x="10919323" y="263615"/>
                <a:ext cx="36726" cy="38058"/>
              </a:xfrm>
              <a:custGeom>
                <a:avLst/>
                <a:gdLst>
                  <a:gd name="connsiteX0" fmla="*/ 18363 w 36726"/>
                  <a:gd name="connsiteY0" fmla="*/ 38058 h 38058"/>
                  <a:gd name="connsiteX1" fmla="*/ 18363 w 36726"/>
                  <a:gd name="connsiteY1" fmla="*/ 0 h 38058"/>
                  <a:gd name="connsiteX2" fmla="*/ 18363 w 36726"/>
                  <a:gd name="connsiteY2" fmla="*/ 38058 h 38058"/>
                  <a:gd name="connsiteX3" fmla="*/ 18363 w 36726"/>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6" h="38058">
                    <a:moveTo>
                      <a:pt x="18363" y="38058"/>
                    </a:moveTo>
                    <a:cubicBezTo>
                      <a:pt x="42848" y="38058"/>
                      <a:pt x="42848" y="0"/>
                      <a:pt x="18363" y="0"/>
                    </a:cubicBezTo>
                    <a:cubicBezTo>
                      <a:pt x="-6121" y="0"/>
                      <a:pt x="-6121" y="38058"/>
                      <a:pt x="18363" y="38058"/>
                    </a:cubicBezTo>
                    <a:lnTo>
                      <a:pt x="18363" y="38058"/>
                    </a:lnTo>
                    <a:close/>
                  </a:path>
                </a:pathLst>
              </a:custGeom>
              <a:solidFill>
                <a:srgbClr val="000000"/>
              </a:solidFill>
              <a:ln w="12684"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DDC82976-3493-4EB0-B235-2B697DE16671}"/>
                </a:ext>
              </a:extLst>
            </p:cNvPr>
            <p:cNvGrpSpPr/>
            <p:nvPr/>
          </p:nvGrpSpPr>
          <p:grpSpPr>
            <a:xfrm>
              <a:off x="-792573" y="0"/>
              <a:ext cx="12074400" cy="821293"/>
              <a:chOff x="-792573" y="0"/>
              <a:chExt cx="12074400" cy="821293"/>
            </a:xfrm>
            <a:solidFill>
              <a:srgbClr val="000000"/>
            </a:solidFill>
          </p:grpSpPr>
          <p:sp>
            <p:nvSpPr>
              <p:cNvPr id="45" name="Freeform: Shape 44">
                <a:extLst>
                  <a:ext uri="{FF2B5EF4-FFF2-40B4-BE49-F238E27FC236}">
                    <a16:creationId xmlns:a16="http://schemas.microsoft.com/office/drawing/2014/main" id="{EF06D61E-D858-46E8-8079-627D036A63F8}"/>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5C9F7A1-AA0C-41DC-B631-032189048E82}"/>
                  </a:ext>
                </a:extLst>
              </p:cNvPr>
              <p:cNvSpPr/>
              <p:nvPr/>
            </p:nvSpPr>
            <p:spPr>
              <a:xfrm>
                <a:off x="11245053" y="783235"/>
                <a:ext cx="36773" cy="38058"/>
              </a:xfrm>
              <a:custGeom>
                <a:avLst/>
                <a:gdLst>
                  <a:gd name="connsiteX0" fmla="*/ 18411 w 36773"/>
                  <a:gd name="connsiteY0" fmla="*/ 38058 h 38058"/>
                  <a:gd name="connsiteX1" fmla="*/ 18411 w 36773"/>
                  <a:gd name="connsiteY1" fmla="*/ 0 h 38058"/>
                  <a:gd name="connsiteX2" fmla="*/ 18411 w 36773"/>
                  <a:gd name="connsiteY2" fmla="*/ 38058 h 38058"/>
                  <a:gd name="connsiteX3" fmla="*/ 18411 w 36773"/>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73" h="38058">
                    <a:moveTo>
                      <a:pt x="18411" y="38058"/>
                    </a:moveTo>
                    <a:cubicBezTo>
                      <a:pt x="42895" y="38058"/>
                      <a:pt x="42895" y="0"/>
                      <a:pt x="18411" y="0"/>
                    </a:cubicBezTo>
                    <a:cubicBezTo>
                      <a:pt x="-6074" y="0"/>
                      <a:pt x="-6200" y="38058"/>
                      <a:pt x="18411" y="38058"/>
                    </a:cubicBezTo>
                    <a:lnTo>
                      <a:pt x="18411" y="38058"/>
                    </a:lnTo>
                    <a:close/>
                  </a:path>
                </a:pathLst>
              </a:custGeom>
              <a:solidFill>
                <a:srgbClr val="000000"/>
              </a:solidFill>
              <a:ln w="12684"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DDC82976-3493-4EB0-B235-2B697DE16671}"/>
                </a:ext>
              </a:extLst>
            </p:cNvPr>
            <p:cNvGrpSpPr/>
            <p:nvPr/>
          </p:nvGrpSpPr>
          <p:grpSpPr>
            <a:xfrm>
              <a:off x="-792573" y="0"/>
              <a:ext cx="12772385" cy="1381888"/>
              <a:chOff x="-792573" y="0"/>
              <a:chExt cx="12772385" cy="1381888"/>
            </a:xfrm>
            <a:solidFill>
              <a:srgbClr val="000000"/>
            </a:solidFill>
          </p:grpSpPr>
          <p:sp>
            <p:nvSpPr>
              <p:cNvPr id="48" name="Freeform: Shape 47">
                <a:extLst>
                  <a:ext uri="{FF2B5EF4-FFF2-40B4-BE49-F238E27FC236}">
                    <a16:creationId xmlns:a16="http://schemas.microsoft.com/office/drawing/2014/main" id="{442D6EE8-8EEA-4798-9E22-31547C0D0380}"/>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2073894-E4FA-4B84-9496-CAFC5A9B5460}"/>
                  </a:ext>
                </a:extLst>
              </p:cNvPr>
              <p:cNvSpPr/>
              <p:nvPr/>
            </p:nvSpPr>
            <p:spPr>
              <a:xfrm>
                <a:off x="11943086" y="1343830"/>
                <a:ext cx="36725" cy="38058"/>
              </a:xfrm>
              <a:custGeom>
                <a:avLst/>
                <a:gdLst>
                  <a:gd name="connsiteX0" fmla="*/ 18363 w 36725"/>
                  <a:gd name="connsiteY0" fmla="*/ 38058 h 38058"/>
                  <a:gd name="connsiteX1" fmla="*/ 18363 w 36725"/>
                  <a:gd name="connsiteY1" fmla="*/ 0 h 38058"/>
                  <a:gd name="connsiteX2" fmla="*/ 18363 w 36725"/>
                  <a:gd name="connsiteY2" fmla="*/ 38058 h 38058"/>
                  <a:gd name="connsiteX3" fmla="*/ 18363 w 36725"/>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5" h="38058">
                    <a:moveTo>
                      <a:pt x="18363" y="38058"/>
                    </a:moveTo>
                    <a:cubicBezTo>
                      <a:pt x="42847" y="38058"/>
                      <a:pt x="42847" y="0"/>
                      <a:pt x="18363" y="0"/>
                    </a:cubicBezTo>
                    <a:cubicBezTo>
                      <a:pt x="-6121" y="0"/>
                      <a:pt x="-6121" y="38058"/>
                      <a:pt x="18363" y="38058"/>
                    </a:cubicBezTo>
                    <a:lnTo>
                      <a:pt x="18363" y="38058"/>
                    </a:lnTo>
                    <a:close/>
                  </a:path>
                </a:pathLst>
              </a:custGeom>
              <a:solidFill>
                <a:srgbClr val="000000"/>
              </a:solidFill>
              <a:ln w="12684"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DDC82976-3493-4EB0-B235-2B697DE16671}"/>
                </a:ext>
              </a:extLst>
            </p:cNvPr>
            <p:cNvGrpSpPr/>
            <p:nvPr/>
          </p:nvGrpSpPr>
          <p:grpSpPr>
            <a:xfrm>
              <a:off x="-792573" y="0"/>
              <a:ext cx="12441407" cy="1056238"/>
              <a:chOff x="-792573" y="0"/>
              <a:chExt cx="12441407" cy="1056238"/>
            </a:xfrm>
            <a:solidFill>
              <a:srgbClr val="000000"/>
            </a:solidFill>
          </p:grpSpPr>
          <p:sp>
            <p:nvSpPr>
              <p:cNvPr id="51" name="Freeform: Shape 50">
                <a:extLst>
                  <a:ext uri="{FF2B5EF4-FFF2-40B4-BE49-F238E27FC236}">
                    <a16:creationId xmlns:a16="http://schemas.microsoft.com/office/drawing/2014/main" id="{33BFDC9B-75D7-4577-9272-9C09B6636827}"/>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48DC060-5762-4DB7-A0EC-778324D8EA5A}"/>
                  </a:ext>
                </a:extLst>
              </p:cNvPr>
              <p:cNvSpPr/>
              <p:nvPr/>
            </p:nvSpPr>
            <p:spPr>
              <a:xfrm>
                <a:off x="11612060" y="1018180"/>
                <a:ext cx="36773" cy="38058"/>
              </a:xfrm>
              <a:custGeom>
                <a:avLst/>
                <a:gdLst>
                  <a:gd name="connsiteX0" fmla="*/ 18411 w 36773"/>
                  <a:gd name="connsiteY0" fmla="*/ 38058 h 38058"/>
                  <a:gd name="connsiteX1" fmla="*/ 18411 w 36773"/>
                  <a:gd name="connsiteY1" fmla="*/ 0 h 38058"/>
                  <a:gd name="connsiteX2" fmla="*/ 18411 w 36773"/>
                  <a:gd name="connsiteY2" fmla="*/ 38058 h 38058"/>
                  <a:gd name="connsiteX3" fmla="*/ 18411 w 36773"/>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73" h="38058">
                    <a:moveTo>
                      <a:pt x="18411" y="38058"/>
                    </a:moveTo>
                    <a:cubicBezTo>
                      <a:pt x="42895" y="38058"/>
                      <a:pt x="42895" y="0"/>
                      <a:pt x="18411" y="0"/>
                    </a:cubicBezTo>
                    <a:cubicBezTo>
                      <a:pt x="-6073" y="0"/>
                      <a:pt x="-6200" y="38058"/>
                      <a:pt x="18411" y="38058"/>
                    </a:cubicBezTo>
                    <a:lnTo>
                      <a:pt x="18411" y="38058"/>
                    </a:lnTo>
                    <a:close/>
                  </a:path>
                </a:pathLst>
              </a:custGeom>
              <a:solidFill>
                <a:srgbClr val="000000"/>
              </a:solidFill>
              <a:ln w="12684" cap="flat">
                <a:noFill/>
                <a:prstDash val="solid"/>
                <a:miter/>
              </a:ln>
            </p:spPr>
            <p:txBody>
              <a:bodyPr rtlCol="0" anchor="ctr"/>
              <a:lstStyle/>
              <a:p>
                <a:endParaRPr lang="en-US"/>
              </a:p>
            </p:txBody>
          </p:sp>
        </p:grpSp>
        <p:grpSp>
          <p:nvGrpSpPr>
            <p:cNvPr id="53" name="Graphic 2">
              <a:extLst>
                <a:ext uri="{FF2B5EF4-FFF2-40B4-BE49-F238E27FC236}">
                  <a16:creationId xmlns:a16="http://schemas.microsoft.com/office/drawing/2014/main" id="{DDC82976-3493-4EB0-B235-2B697DE16671}"/>
                </a:ext>
              </a:extLst>
            </p:cNvPr>
            <p:cNvGrpSpPr/>
            <p:nvPr/>
          </p:nvGrpSpPr>
          <p:grpSpPr>
            <a:xfrm>
              <a:off x="-792573" y="0"/>
              <a:ext cx="11320089" cy="201961"/>
              <a:chOff x="-792573" y="0"/>
              <a:chExt cx="11320089" cy="201961"/>
            </a:xfrm>
            <a:solidFill>
              <a:srgbClr val="000000"/>
            </a:solidFill>
          </p:grpSpPr>
          <p:sp>
            <p:nvSpPr>
              <p:cNvPr id="54" name="Freeform: Shape 53">
                <a:extLst>
                  <a:ext uri="{FF2B5EF4-FFF2-40B4-BE49-F238E27FC236}">
                    <a16:creationId xmlns:a16="http://schemas.microsoft.com/office/drawing/2014/main" id="{C4103088-0B5A-4309-88A4-20C22136CCBA}"/>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215B37C1-63E5-403F-A97B-529AA935B459}"/>
                  </a:ext>
                </a:extLst>
              </p:cNvPr>
              <p:cNvSpPr/>
              <p:nvPr/>
            </p:nvSpPr>
            <p:spPr>
              <a:xfrm>
                <a:off x="10490790" y="163903"/>
                <a:ext cx="36725" cy="38058"/>
              </a:xfrm>
              <a:custGeom>
                <a:avLst/>
                <a:gdLst>
                  <a:gd name="connsiteX0" fmla="*/ 18363 w 36725"/>
                  <a:gd name="connsiteY0" fmla="*/ 38058 h 38058"/>
                  <a:gd name="connsiteX1" fmla="*/ 18363 w 36725"/>
                  <a:gd name="connsiteY1" fmla="*/ 0 h 38058"/>
                  <a:gd name="connsiteX2" fmla="*/ 18363 w 36725"/>
                  <a:gd name="connsiteY2" fmla="*/ 38058 h 38058"/>
                  <a:gd name="connsiteX3" fmla="*/ 18363 w 36725"/>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5" h="38058">
                    <a:moveTo>
                      <a:pt x="18363" y="38058"/>
                    </a:moveTo>
                    <a:cubicBezTo>
                      <a:pt x="42847" y="38058"/>
                      <a:pt x="42847" y="0"/>
                      <a:pt x="18363" y="0"/>
                    </a:cubicBezTo>
                    <a:cubicBezTo>
                      <a:pt x="-6121" y="0"/>
                      <a:pt x="-6121" y="38058"/>
                      <a:pt x="18363" y="38058"/>
                    </a:cubicBezTo>
                    <a:lnTo>
                      <a:pt x="18363" y="38058"/>
                    </a:lnTo>
                    <a:close/>
                  </a:path>
                </a:pathLst>
              </a:custGeom>
              <a:solidFill>
                <a:srgbClr val="000000"/>
              </a:solidFill>
              <a:ln w="12684"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DDC82976-3493-4EB0-B235-2B697DE16671}"/>
                </a:ext>
              </a:extLst>
            </p:cNvPr>
            <p:cNvGrpSpPr/>
            <p:nvPr/>
          </p:nvGrpSpPr>
          <p:grpSpPr>
            <a:xfrm>
              <a:off x="-792573" y="0"/>
              <a:ext cx="11748623" cy="550954"/>
              <a:chOff x="-792573" y="0"/>
              <a:chExt cx="11748623" cy="550954"/>
            </a:xfrm>
            <a:solidFill>
              <a:srgbClr val="000000"/>
            </a:solidFill>
          </p:grpSpPr>
          <p:sp>
            <p:nvSpPr>
              <p:cNvPr id="57" name="Freeform: Shape 56">
                <a:extLst>
                  <a:ext uri="{FF2B5EF4-FFF2-40B4-BE49-F238E27FC236}">
                    <a16:creationId xmlns:a16="http://schemas.microsoft.com/office/drawing/2014/main" id="{EBA0E73A-35EA-4FC2-8AB4-D48A73CB032D}"/>
                  </a:ext>
                </a:extLst>
              </p:cNvPr>
              <p:cNvSpPr/>
              <p:nvPr/>
            </p:nvSpPr>
            <p:spPr>
              <a:xfrm>
                <a:off x="-792573" y="0"/>
                <a:ext cx="12686" cy="12686"/>
              </a:xfrm>
              <a:custGeom>
                <a:avLst/>
                <a:gdLst/>
                <a:ahLst/>
                <a:cxnLst/>
                <a:rect l="l" t="t" r="r" b="b"/>
                <a:pathLst>
                  <a:path w="12686" h="12686"/>
                </a:pathLst>
              </a:custGeom>
              <a:ln w="1268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7F449E3-BF24-4C6E-B5E1-5829369E9C34}"/>
                  </a:ext>
                </a:extLst>
              </p:cNvPr>
              <p:cNvSpPr/>
              <p:nvPr/>
            </p:nvSpPr>
            <p:spPr>
              <a:xfrm>
                <a:off x="10919323" y="512895"/>
                <a:ext cx="36726" cy="38058"/>
              </a:xfrm>
              <a:custGeom>
                <a:avLst/>
                <a:gdLst>
                  <a:gd name="connsiteX0" fmla="*/ 18363 w 36726"/>
                  <a:gd name="connsiteY0" fmla="*/ 38058 h 38058"/>
                  <a:gd name="connsiteX1" fmla="*/ 18363 w 36726"/>
                  <a:gd name="connsiteY1" fmla="*/ 0 h 38058"/>
                  <a:gd name="connsiteX2" fmla="*/ 18363 w 36726"/>
                  <a:gd name="connsiteY2" fmla="*/ 38058 h 38058"/>
                  <a:gd name="connsiteX3" fmla="*/ 18363 w 36726"/>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26" h="38058">
                    <a:moveTo>
                      <a:pt x="18363" y="38058"/>
                    </a:moveTo>
                    <a:cubicBezTo>
                      <a:pt x="42848" y="38058"/>
                      <a:pt x="42848" y="0"/>
                      <a:pt x="18363" y="0"/>
                    </a:cubicBezTo>
                    <a:cubicBezTo>
                      <a:pt x="-6121" y="0"/>
                      <a:pt x="-6121" y="38058"/>
                      <a:pt x="18363" y="38058"/>
                    </a:cubicBezTo>
                    <a:lnTo>
                      <a:pt x="18363" y="38058"/>
                    </a:lnTo>
                    <a:close/>
                  </a:path>
                </a:pathLst>
              </a:custGeom>
              <a:solidFill>
                <a:srgbClr val="000000"/>
              </a:solidFill>
              <a:ln w="12684"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DDC82976-3493-4EB0-B235-2B697DE16671}"/>
                </a:ext>
              </a:extLst>
            </p:cNvPr>
            <p:cNvGrpSpPr/>
            <p:nvPr/>
          </p:nvGrpSpPr>
          <p:grpSpPr>
            <a:xfrm>
              <a:off x="-792573" y="0"/>
              <a:ext cx="11953248" cy="177477"/>
              <a:chOff x="-792573" y="0"/>
              <a:chExt cx="11953248" cy="177477"/>
            </a:xfrm>
          </p:grpSpPr>
          <p:sp>
            <p:nvSpPr>
              <p:cNvPr id="60" name="Freeform: Shape 59">
                <a:extLst>
                  <a:ext uri="{FF2B5EF4-FFF2-40B4-BE49-F238E27FC236}">
                    <a16:creationId xmlns:a16="http://schemas.microsoft.com/office/drawing/2014/main" id="{C4133F7F-73C0-4B05-ACCB-4B16ABF1362E}"/>
                  </a:ext>
                </a:extLst>
              </p:cNvPr>
              <p:cNvSpPr/>
              <p:nvPr/>
            </p:nvSpPr>
            <p:spPr>
              <a:xfrm>
                <a:off x="-792573" y="0"/>
                <a:ext cx="12686" cy="12686"/>
              </a:xfrm>
              <a:custGeom>
                <a:avLst/>
                <a:gdLst/>
                <a:ahLst/>
                <a:cxnLst/>
                <a:rect l="l" t="t" r="r" b="b"/>
                <a:pathLst>
                  <a:path w="12686" h="12686"/>
                </a:pathLst>
              </a:custGeom>
              <a:solidFill>
                <a:srgbClr val="DFEFE6"/>
              </a:solidFill>
              <a:ln w="1268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43DD034-73FC-4CB4-96E8-7F318A211710}"/>
                  </a:ext>
                </a:extLst>
              </p:cNvPr>
              <p:cNvSpPr/>
              <p:nvPr/>
            </p:nvSpPr>
            <p:spPr>
              <a:xfrm>
                <a:off x="11123901" y="139419"/>
                <a:ext cx="36773" cy="38058"/>
              </a:xfrm>
              <a:custGeom>
                <a:avLst/>
                <a:gdLst>
                  <a:gd name="connsiteX0" fmla="*/ 18411 w 36773"/>
                  <a:gd name="connsiteY0" fmla="*/ 38058 h 38058"/>
                  <a:gd name="connsiteX1" fmla="*/ 18411 w 36773"/>
                  <a:gd name="connsiteY1" fmla="*/ 0 h 38058"/>
                  <a:gd name="connsiteX2" fmla="*/ 18411 w 36773"/>
                  <a:gd name="connsiteY2" fmla="*/ 38058 h 38058"/>
                  <a:gd name="connsiteX3" fmla="*/ 18411 w 36773"/>
                  <a:gd name="connsiteY3" fmla="*/ 38058 h 38058"/>
                </a:gdLst>
                <a:ahLst/>
                <a:cxnLst>
                  <a:cxn ang="0">
                    <a:pos x="connsiteX0" y="connsiteY0"/>
                  </a:cxn>
                  <a:cxn ang="0">
                    <a:pos x="connsiteX1" y="connsiteY1"/>
                  </a:cxn>
                  <a:cxn ang="0">
                    <a:pos x="connsiteX2" y="connsiteY2"/>
                  </a:cxn>
                  <a:cxn ang="0">
                    <a:pos x="connsiteX3" y="connsiteY3"/>
                  </a:cxn>
                </a:cxnLst>
                <a:rect l="l" t="t" r="r" b="b"/>
                <a:pathLst>
                  <a:path w="36773" h="38058">
                    <a:moveTo>
                      <a:pt x="18411" y="38058"/>
                    </a:moveTo>
                    <a:cubicBezTo>
                      <a:pt x="42895" y="38058"/>
                      <a:pt x="42895" y="0"/>
                      <a:pt x="18411" y="0"/>
                    </a:cubicBezTo>
                    <a:cubicBezTo>
                      <a:pt x="-6073" y="0"/>
                      <a:pt x="-6200" y="38058"/>
                      <a:pt x="18411" y="38058"/>
                    </a:cubicBezTo>
                    <a:lnTo>
                      <a:pt x="18411" y="38058"/>
                    </a:lnTo>
                    <a:close/>
                  </a:path>
                </a:pathLst>
              </a:custGeom>
              <a:solidFill>
                <a:srgbClr val="000000"/>
              </a:solidFill>
              <a:ln w="12684" cap="flat">
                <a:noFill/>
                <a:prstDash val="solid"/>
                <a:miter/>
              </a:ln>
            </p:spPr>
            <p:txBody>
              <a:bodyPr rtlCol="0" anchor="ctr"/>
              <a:lstStyle/>
              <a:p>
                <a:endParaRPr lang="en-US"/>
              </a:p>
            </p:txBody>
          </p:sp>
        </p:grpSp>
      </p:grpSp>
      <p:grpSp>
        <p:nvGrpSpPr>
          <p:cNvPr id="73" name="Graphic 2">
            <a:extLst>
              <a:ext uri="{FF2B5EF4-FFF2-40B4-BE49-F238E27FC236}">
                <a16:creationId xmlns:a16="http://schemas.microsoft.com/office/drawing/2014/main" id="{DDC82976-3493-4EB0-B235-2B697DE16671}"/>
              </a:ext>
            </a:extLst>
          </p:cNvPr>
          <p:cNvGrpSpPr/>
          <p:nvPr/>
        </p:nvGrpSpPr>
        <p:grpSpPr>
          <a:xfrm>
            <a:off x="-792573" y="3270710"/>
            <a:ext cx="8030254" cy="6051233"/>
            <a:chOff x="-792573" y="3270710"/>
            <a:chExt cx="8030254" cy="6051233"/>
          </a:xfrm>
        </p:grpSpPr>
        <p:pic>
          <p:nvPicPr>
            <p:cNvPr id="74" name="Picture 73">
              <a:extLst>
                <a:ext uri="{FF2B5EF4-FFF2-40B4-BE49-F238E27FC236}">
                  <a16:creationId xmlns:a16="http://schemas.microsoft.com/office/drawing/2014/main" id="{EA813584-DA9B-49EF-8914-5C3F2A14D69A}"/>
                </a:ext>
              </a:extLst>
            </p:cNvPr>
            <p:cNvPicPr>
              <a:picLocks noChangeAspect="1"/>
            </p:cNvPicPr>
            <p:nvPr/>
          </p:nvPicPr>
          <p:blipFill>
            <a:blip r:embed="rId2"/>
            <a:stretch>
              <a:fillRect/>
            </a:stretch>
          </p:blipFill>
          <p:spPr>
            <a:xfrm>
              <a:off x="-792573" y="3270710"/>
              <a:ext cx="3437912" cy="4084899"/>
            </a:xfrm>
            <a:custGeom>
              <a:avLst/>
              <a:gdLst>
                <a:gd name="connsiteX0" fmla="*/ 0 w 3437912"/>
                <a:gd name="connsiteY0" fmla="*/ 258 h 4084899"/>
                <a:gd name="connsiteX1" fmla="*/ 3437913 w 3437912"/>
                <a:gd name="connsiteY1" fmla="*/ 258 h 4084899"/>
                <a:gd name="connsiteX2" fmla="*/ 3437913 w 3437912"/>
                <a:gd name="connsiteY2" fmla="*/ 4085158 h 4084899"/>
                <a:gd name="connsiteX3" fmla="*/ 0 w 3437912"/>
                <a:gd name="connsiteY3" fmla="*/ 4085158 h 4084899"/>
              </a:gdLst>
              <a:ahLst/>
              <a:cxnLst>
                <a:cxn ang="0">
                  <a:pos x="connsiteX0" y="connsiteY0"/>
                </a:cxn>
                <a:cxn ang="0">
                  <a:pos x="connsiteX1" y="connsiteY1"/>
                </a:cxn>
                <a:cxn ang="0">
                  <a:pos x="connsiteX2" y="connsiteY2"/>
                </a:cxn>
                <a:cxn ang="0">
                  <a:pos x="connsiteX3" y="connsiteY3"/>
                </a:cxn>
              </a:cxnLst>
              <a:rect l="l" t="t" r="r" b="b"/>
              <a:pathLst>
                <a:path w="3437912" h="4084899">
                  <a:moveTo>
                    <a:pt x="0" y="258"/>
                  </a:moveTo>
                  <a:lnTo>
                    <a:pt x="3437913" y="258"/>
                  </a:lnTo>
                  <a:lnTo>
                    <a:pt x="3437913" y="4085158"/>
                  </a:lnTo>
                  <a:lnTo>
                    <a:pt x="0" y="4085158"/>
                  </a:lnTo>
                  <a:close/>
                </a:path>
              </a:pathLst>
            </a:custGeom>
          </p:spPr>
        </p:pic>
        <p:pic>
          <p:nvPicPr>
            <p:cNvPr id="75" name="Picture 74">
              <a:extLst>
                <a:ext uri="{FF2B5EF4-FFF2-40B4-BE49-F238E27FC236}">
                  <a16:creationId xmlns:a16="http://schemas.microsoft.com/office/drawing/2014/main" id="{7C0952A5-2217-4B24-914E-D51840DC4D0E}"/>
                </a:ext>
              </a:extLst>
            </p:cNvPr>
            <p:cNvPicPr>
              <a:picLocks noChangeAspect="1"/>
            </p:cNvPicPr>
            <p:nvPr/>
          </p:nvPicPr>
          <p:blipFill>
            <a:blip r:embed="rId3"/>
            <a:stretch>
              <a:fillRect/>
            </a:stretch>
          </p:blipFill>
          <p:spPr>
            <a:xfrm>
              <a:off x="1541655" y="5275102"/>
              <a:ext cx="3463284" cy="4046841"/>
            </a:xfrm>
            <a:custGeom>
              <a:avLst/>
              <a:gdLst>
                <a:gd name="connsiteX0" fmla="*/ 184 w 3463284"/>
                <a:gd name="connsiteY0" fmla="*/ 416 h 4046841"/>
                <a:gd name="connsiteX1" fmla="*/ 3463469 w 3463284"/>
                <a:gd name="connsiteY1" fmla="*/ 416 h 4046841"/>
                <a:gd name="connsiteX2" fmla="*/ 3463469 w 3463284"/>
                <a:gd name="connsiteY2" fmla="*/ 4047258 h 4046841"/>
                <a:gd name="connsiteX3" fmla="*/ 184 w 3463284"/>
                <a:gd name="connsiteY3" fmla="*/ 4047258 h 4046841"/>
              </a:gdLst>
              <a:ahLst/>
              <a:cxnLst>
                <a:cxn ang="0">
                  <a:pos x="connsiteX0" y="connsiteY0"/>
                </a:cxn>
                <a:cxn ang="0">
                  <a:pos x="connsiteX1" y="connsiteY1"/>
                </a:cxn>
                <a:cxn ang="0">
                  <a:pos x="connsiteX2" y="connsiteY2"/>
                </a:cxn>
                <a:cxn ang="0">
                  <a:pos x="connsiteX3" y="connsiteY3"/>
                </a:cxn>
              </a:cxnLst>
              <a:rect l="l" t="t" r="r" b="b"/>
              <a:pathLst>
                <a:path w="3463284" h="4046841">
                  <a:moveTo>
                    <a:pt x="184" y="416"/>
                  </a:moveTo>
                  <a:lnTo>
                    <a:pt x="3463469" y="416"/>
                  </a:lnTo>
                  <a:lnTo>
                    <a:pt x="3463469" y="4047258"/>
                  </a:lnTo>
                  <a:lnTo>
                    <a:pt x="184" y="4047258"/>
                  </a:lnTo>
                  <a:close/>
                </a:path>
              </a:pathLst>
            </a:custGeom>
          </p:spPr>
        </p:pic>
        <p:pic>
          <p:nvPicPr>
            <p:cNvPr id="76" name="Picture 75">
              <a:extLst>
                <a:ext uri="{FF2B5EF4-FFF2-40B4-BE49-F238E27FC236}">
                  <a16:creationId xmlns:a16="http://schemas.microsoft.com/office/drawing/2014/main" id="{4F4CD4E2-EBFA-405B-8910-6B4D3726969C}"/>
                </a:ext>
              </a:extLst>
            </p:cNvPr>
            <p:cNvPicPr>
              <a:picLocks noChangeAspect="1"/>
            </p:cNvPicPr>
            <p:nvPr/>
          </p:nvPicPr>
          <p:blipFill>
            <a:blip r:embed="rId4"/>
            <a:stretch>
              <a:fillRect/>
            </a:stretch>
          </p:blipFill>
          <p:spPr>
            <a:xfrm>
              <a:off x="831238" y="3778151"/>
              <a:ext cx="4287876" cy="3222250"/>
            </a:xfrm>
            <a:custGeom>
              <a:avLst/>
              <a:gdLst>
                <a:gd name="connsiteX0" fmla="*/ 128 w 4287876"/>
                <a:gd name="connsiteY0" fmla="*/ 298 h 3222250"/>
                <a:gd name="connsiteX1" fmla="*/ 4288005 w 4287876"/>
                <a:gd name="connsiteY1" fmla="*/ 298 h 3222250"/>
                <a:gd name="connsiteX2" fmla="*/ 4288005 w 4287876"/>
                <a:gd name="connsiteY2" fmla="*/ 3222548 h 3222250"/>
                <a:gd name="connsiteX3" fmla="*/ 128 w 4287876"/>
                <a:gd name="connsiteY3" fmla="*/ 3222548 h 3222250"/>
              </a:gdLst>
              <a:ahLst/>
              <a:cxnLst>
                <a:cxn ang="0">
                  <a:pos x="connsiteX0" y="connsiteY0"/>
                </a:cxn>
                <a:cxn ang="0">
                  <a:pos x="connsiteX1" y="connsiteY1"/>
                </a:cxn>
                <a:cxn ang="0">
                  <a:pos x="connsiteX2" y="connsiteY2"/>
                </a:cxn>
                <a:cxn ang="0">
                  <a:pos x="connsiteX3" y="connsiteY3"/>
                </a:cxn>
              </a:cxnLst>
              <a:rect l="l" t="t" r="r" b="b"/>
              <a:pathLst>
                <a:path w="4287876" h="3222250">
                  <a:moveTo>
                    <a:pt x="128" y="298"/>
                  </a:moveTo>
                  <a:lnTo>
                    <a:pt x="4288005" y="298"/>
                  </a:lnTo>
                  <a:lnTo>
                    <a:pt x="4288005" y="3222548"/>
                  </a:lnTo>
                  <a:lnTo>
                    <a:pt x="128" y="3222548"/>
                  </a:lnTo>
                  <a:close/>
                </a:path>
              </a:pathLst>
            </a:custGeom>
          </p:spPr>
        </p:pic>
        <p:pic>
          <p:nvPicPr>
            <p:cNvPr id="77" name="Picture 76">
              <a:extLst>
                <a:ext uri="{FF2B5EF4-FFF2-40B4-BE49-F238E27FC236}">
                  <a16:creationId xmlns:a16="http://schemas.microsoft.com/office/drawing/2014/main" id="{53C84888-8D60-43CA-90FB-42109F523DB5}"/>
                </a:ext>
              </a:extLst>
            </p:cNvPr>
            <p:cNvPicPr>
              <a:picLocks noChangeAspect="1"/>
            </p:cNvPicPr>
            <p:nvPr/>
          </p:nvPicPr>
          <p:blipFill>
            <a:blip r:embed="rId5"/>
            <a:stretch>
              <a:fillRect/>
            </a:stretch>
          </p:blipFill>
          <p:spPr>
            <a:xfrm>
              <a:off x="3013234" y="5198986"/>
              <a:ext cx="4224446" cy="3311052"/>
            </a:xfrm>
            <a:custGeom>
              <a:avLst/>
              <a:gdLst>
                <a:gd name="connsiteX0" fmla="*/ 300 w 4224446"/>
                <a:gd name="connsiteY0" fmla="*/ 410 h 3311052"/>
                <a:gd name="connsiteX1" fmla="*/ 4224747 w 4224446"/>
                <a:gd name="connsiteY1" fmla="*/ 410 h 3311052"/>
                <a:gd name="connsiteX2" fmla="*/ 4224747 w 4224446"/>
                <a:gd name="connsiteY2" fmla="*/ 3311462 h 3311052"/>
                <a:gd name="connsiteX3" fmla="*/ 300 w 4224446"/>
                <a:gd name="connsiteY3" fmla="*/ 3311462 h 3311052"/>
              </a:gdLst>
              <a:ahLst/>
              <a:cxnLst>
                <a:cxn ang="0">
                  <a:pos x="connsiteX0" y="connsiteY0"/>
                </a:cxn>
                <a:cxn ang="0">
                  <a:pos x="connsiteX1" y="connsiteY1"/>
                </a:cxn>
                <a:cxn ang="0">
                  <a:pos x="connsiteX2" y="connsiteY2"/>
                </a:cxn>
                <a:cxn ang="0">
                  <a:pos x="connsiteX3" y="connsiteY3"/>
                </a:cxn>
              </a:cxnLst>
              <a:rect l="l" t="t" r="r" b="b"/>
              <a:pathLst>
                <a:path w="4224446" h="3311052">
                  <a:moveTo>
                    <a:pt x="300" y="410"/>
                  </a:moveTo>
                  <a:lnTo>
                    <a:pt x="4224747" y="410"/>
                  </a:lnTo>
                  <a:lnTo>
                    <a:pt x="4224747" y="3311462"/>
                  </a:lnTo>
                  <a:lnTo>
                    <a:pt x="300" y="3311462"/>
                  </a:lnTo>
                  <a:close/>
                </a:path>
              </a:pathLst>
            </a:custGeom>
          </p:spPr>
        </p:pic>
      </p:grpSp>
      <p:sp>
        <p:nvSpPr>
          <p:cNvPr id="79" name="TextBox 78">
            <a:extLst>
              <a:ext uri="{FF2B5EF4-FFF2-40B4-BE49-F238E27FC236}">
                <a16:creationId xmlns:a16="http://schemas.microsoft.com/office/drawing/2014/main" id="{A88734F6-4588-4949-9E1A-095CF39A92F1}"/>
              </a:ext>
            </a:extLst>
          </p:cNvPr>
          <p:cNvSpPr txBox="1"/>
          <p:nvPr/>
        </p:nvSpPr>
        <p:spPr>
          <a:xfrm>
            <a:off x="1058670" y="949168"/>
            <a:ext cx="4185121"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grpSp>
        <p:nvGrpSpPr>
          <p:cNvPr id="101" name="Group 100">
            <a:extLst>
              <a:ext uri="{FF2B5EF4-FFF2-40B4-BE49-F238E27FC236}">
                <a16:creationId xmlns:a16="http://schemas.microsoft.com/office/drawing/2014/main" id="{5724C42B-BF4E-4044-88AF-1E245E62F1AD}"/>
              </a:ext>
            </a:extLst>
          </p:cNvPr>
          <p:cNvGrpSpPr/>
          <p:nvPr/>
        </p:nvGrpSpPr>
        <p:grpSpPr>
          <a:xfrm>
            <a:off x="5359122" y="2955859"/>
            <a:ext cx="1804146" cy="2493675"/>
            <a:chOff x="5868337" y="2239642"/>
            <a:chExt cx="1804146" cy="2493675"/>
          </a:xfrm>
        </p:grpSpPr>
        <p:grpSp>
          <p:nvGrpSpPr>
            <p:cNvPr id="88" name="Group 87">
              <a:extLst>
                <a:ext uri="{FF2B5EF4-FFF2-40B4-BE49-F238E27FC236}">
                  <a16:creationId xmlns:a16="http://schemas.microsoft.com/office/drawing/2014/main" id="{AA6BEF86-B069-42FB-9FA8-15ED9A572DE9}"/>
                </a:ext>
              </a:extLst>
            </p:cNvPr>
            <p:cNvGrpSpPr/>
            <p:nvPr/>
          </p:nvGrpSpPr>
          <p:grpSpPr>
            <a:xfrm>
              <a:off x="6277051" y="2239642"/>
              <a:ext cx="986718" cy="986718"/>
              <a:chOff x="6174072" y="1041306"/>
              <a:chExt cx="986718" cy="986718"/>
            </a:xfrm>
          </p:grpSpPr>
          <p:sp>
            <p:nvSpPr>
              <p:cNvPr id="80" name="Oval 79">
                <a:extLst>
                  <a:ext uri="{FF2B5EF4-FFF2-40B4-BE49-F238E27FC236}">
                    <a16:creationId xmlns:a16="http://schemas.microsoft.com/office/drawing/2014/main" id="{DA7B7912-7516-46C5-8256-C2D718B6F01F}"/>
                  </a:ext>
                </a:extLst>
              </p:cNvPr>
              <p:cNvSpPr/>
              <p:nvPr/>
            </p:nvSpPr>
            <p:spPr>
              <a:xfrm>
                <a:off x="6174072" y="1041306"/>
                <a:ext cx="986718" cy="9867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descr="Succulent outline">
                <a:extLst>
                  <a:ext uri="{FF2B5EF4-FFF2-40B4-BE49-F238E27FC236}">
                    <a16:creationId xmlns:a16="http://schemas.microsoft.com/office/drawing/2014/main" id="{B98F1957-3C61-4261-BD39-640636D7B3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71540" y="1137643"/>
                <a:ext cx="797296" cy="797296"/>
              </a:xfrm>
              <a:prstGeom prst="rect">
                <a:avLst/>
              </a:prstGeom>
            </p:spPr>
          </p:pic>
        </p:grpSp>
        <p:grpSp>
          <p:nvGrpSpPr>
            <p:cNvPr id="94" name="Group 93">
              <a:extLst>
                <a:ext uri="{FF2B5EF4-FFF2-40B4-BE49-F238E27FC236}">
                  <a16:creationId xmlns:a16="http://schemas.microsoft.com/office/drawing/2014/main" id="{B4A4CB2B-C615-417C-98EC-3784FA9D1468}"/>
                </a:ext>
              </a:extLst>
            </p:cNvPr>
            <p:cNvGrpSpPr/>
            <p:nvPr/>
          </p:nvGrpSpPr>
          <p:grpSpPr>
            <a:xfrm>
              <a:off x="5868337" y="3322697"/>
              <a:ext cx="1804146" cy="1410620"/>
              <a:chOff x="5868337" y="3322697"/>
              <a:chExt cx="1804146" cy="1410620"/>
            </a:xfrm>
          </p:grpSpPr>
          <p:sp>
            <p:nvSpPr>
              <p:cNvPr id="91" name="TextBox 90">
                <a:extLst>
                  <a:ext uri="{FF2B5EF4-FFF2-40B4-BE49-F238E27FC236}">
                    <a16:creationId xmlns:a16="http://schemas.microsoft.com/office/drawing/2014/main" id="{D9D8C98C-C147-47C3-8400-BE1DC3CE9F76}"/>
                  </a:ext>
                </a:extLst>
              </p:cNvPr>
              <p:cNvSpPr txBox="1"/>
              <p:nvPr/>
            </p:nvSpPr>
            <p:spPr>
              <a:xfrm>
                <a:off x="5868337" y="3322697"/>
                <a:ext cx="1804146" cy="369332"/>
              </a:xfrm>
              <a:prstGeom prst="rect">
                <a:avLst/>
              </a:prstGeom>
              <a:noFill/>
            </p:spPr>
            <p:txBody>
              <a:bodyPr wrap="square" rtlCol="0">
                <a:spAutoFit/>
              </a:bodyPr>
              <a:lstStyle/>
              <a:p>
                <a:r>
                  <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a:t>
                </a:r>
                <a:endPar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93" name="TextBox 92">
                <a:extLst>
                  <a:ext uri="{FF2B5EF4-FFF2-40B4-BE49-F238E27FC236}">
                    <a16:creationId xmlns:a16="http://schemas.microsoft.com/office/drawing/2014/main" id="{9DD28DC0-1DB3-4D09-A2DB-F75B6B80959D}"/>
                  </a:ext>
                </a:extLst>
              </p:cNvPr>
              <p:cNvSpPr txBox="1"/>
              <p:nvPr/>
            </p:nvSpPr>
            <p:spPr>
              <a:xfrm>
                <a:off x="5868337" y="3671488"/>
                <a:ext cx="1804146" cy="1061829"/>
              </a:xfrm>
              <a:prstGeom prst="rect">
                <a:avLst/>
              </a:prstGeom>
              <a:noFill/>
            </p:spPr>
            <p:txBody>
              <a:bodyPr wrap="square">
                <a:spAutoFit/>
              </a:bodyPr>
              <a:lstStyle/>
              <a:p>
                <a:pPr algn="ctr"/>
                <a:r>
                  <a:rPr lang="en-US" sz="1050" b="0" i="0" dirty="0">
                    <a:solidFill>
                      <a:srgbClr val="000000"/>
                    </a:solidFill>
                    <a:effectLst/>
                  </a:rPr>
                  <a:t>Lorem ipsum dolor sit </a:t>
                </a:r>
                <a:r>
                  <a:rPr lang="en-US" sz="1050" b="0" i="0" dirty="0" err="1">
                    <a:solidFill>
                      <a:srgbClr val="000000"/>
                    </a:solidFill>
                    <a:effectLst/>
                  </a:rPr>
                  <a:t>amet</a:t>
                </a:r>
                <a:r>
                  <a:rPr lang="en-US" sz="1050" b="0" i="0" dirty="0">
                    <a:solidFill>
                      <a:srgbClr val="000000"/>
                    </a:solidFill>
                    <a:effectLst/>
                  </a:rPr>
                  <a:t>, </a:t>
                </a:r>
                <a:r>
                  <a:rPr lang="en-US" sz="1050" b="0" i="0" dirty="0" err="1">
                    <a:solidFill>
                      <a:srgbClr val="000000"/>
                    </a:solidFill>
                    <a:effectLst/>
                  </a:rPr>
                  <a:t>consectetur</a:t>
                </a:r>
                <a:r>
                  <a:rPr lang="en-US" sz="1050" b="0" i="0" dirty="0">
                    <a:solidFill>
                      <a:srgbClr val="000000"/>
                    </a:solidFill>
                    <a:effectLst/>
                  </a:rPr>
                  <a:t> </a:t>
                </a:r>
                <a:r>
                  <a:rPr lang="en-US" sz="1050" b="0" i="0" dirty="0" err="1">
                    <a:solidFill>
                      <a:srgbClr val="000000"/>
                    </a:solidFill>
                    <a:effectLst/>
                  </a:rPr>
                  <a:t>adipiscing</a:t>
                </a:r>
                <a:r>
                  <a:rPr lang="en-US" sz="1050" b="0" i="0" dirty="0">
                    <a:solidFill>
                      <a:srgbClr val="000000"/>
                    </a:solidFill>
                    <a:effectLst/>
                  </a:rPr>
                  <a:t> </a:t>
                </a:r>
                <a:r>
                  <a:rPr lang="en-US" sz="1050" b="0" i="0" dirty="0" err="1">
                    <a:solidFill>
                      <a:srgbClr val="000000"/>
                    </a:solidFill>
                    <a:effectLst/>
                  </a:rPr>
                  <a:t>elit</a:t>
                </a:r>
                <a:r>
                  <a:rPr lang="en-US" sz="1050" b="0" i="0" dirty="0">
                    <a:solidFill>
                      <a:srgbClr val="000000"/>
                    </a:solidFill>
                    <a:effectLst/>
                  </a:rPr>
                  <a:t>. Aenean vitae </a:t>
                </a:r>
                <a:r>
                  <a:rPr lang="en-US" sz="1050" b="0" i="0" dirty="0" err="1">
                    <a:solidFill>
                      <a:srgbClr val="000000"/>
                    </a:solidFill>
                    <a:effectLst/>
                  </a:rPr>
                  <a:t>mauris</a:t>
                </a:r>
                <a:r>
                  <a:rPr lang="en-US" sz="1050" b="0" i="0" dirty="0">
                    <a:solidFill>
                      <a:srgbClr val="000000"/>
                    </a:solidFill>
                    <a:effectLst/>
                  </a:rPr>
                  <a:t> </a:t>
                </a:r>
                <a:r>
                  <a:rPr lang="en-US" sz="1050" b="0" i="0" dirty="0" err="1">
                    <a:solidFill>
                      <a:srgbClr val="000000"/>
                    </a:solidFill>
                    <a:effectLst/>
                  </a:rPr>
                  <a:t>egestas</a:t>
                </a:r>
                <a:r>
                  <a:rPr lang="en-US" sz="1050" b="0" i="0" dirty="0">
                    <a:solidFill>
                      <a:srgbClr val="000000"/>
                    </a:solidFill>
                    <a:effectLst/>
                  </a:rPr>
                  <a:t>, </a:t>
                </a:r>
                <a:r>
                  <a:rPr lang="en-US" sz="1050" b="0" i="0" dirty="0" err="1">
                    <a:solidFill>
                      <a:srgbClr val="000000"/>
                    </a:solidFill>
                    <a:effectLst/>
                  </a:rPr>
                  <a:t>viverra</a:t>
                </a:r>
                <a:r>
                  <a:rPr lang="en-US" sz="1050" b="0" i="0" dirty="0">
                    <a:solidFill>
                      <a:srgbClr val="000000"/>
                    </a:solidFill>
                    <a:effectLst/>
                  </a:rPr>
                  <a:t> </a:t>
                </a:r>
                <a:r>
                  <a:rPr lang="en-US" sz="1050" b="0" i="0" dirty="0" err="1">
                    <a:solidFill>
                      <a:srgbClr val="000000"/>
                    </a:solidFill>
                    <a:effectLst/>
                  </a:rPr>
                  <a:t>augue</a:t>
                </a:r>
                <a:r>
                  <a:rPr lang="en-US" sz="1050" b="0" i="0" dirty="0">
                    <a:solidFill>
                      <a:srgbClr val="000000"/>
                    </a:solidFill>
                    <a:effectLst/>
                  </a:rPr>
                  <a:t> </a:t>
                </a:r>
                <a:r>
                  <a:rPr lang="en-US" sz="1050" b="0" i="0" dirty="0" err="1">
                    <a:solidFill>
                      <a:srgbClr val="000000"/>
                    </a:solidFill>
                    <a:effectLst/>
                  </a:rPr>
                  <a:t>quis</a:t>
                </a:r>
                <a:r>
                  <a:rPr lang="en-US" sz="1050" b="0" i="0" dirty="0">
                    <a:solidFill>
                      <a:srgbClr val="000000"/>
                    </a:solidFill>
                    <a:effectLst/>
                  </a:rPr>
                  <a:t>, </a:t>
                </a:r>
                <a:r>
                  <a:rPr lang="en-US" sz="1050" b="0" i="0" dirty="0" err="1">
                    <a:solidFill>
                      <a:srgbClr val="000000"/>
                    </a:solidFill>
                    <a:effectLst/>
                  </a:rPr>
                  <a:t>ultricies</a:t>
                </a:r>
                <a:r>
                  <a:rPr lang="en-US" sz="1050" b="0" i="0" dirty="0">
                    <a:solidFill>
                      <a:srgbClr val="000000"/>
                    </a:solidFill>
                    <a:effectLst/>
                  </a:rPr>
                  <a:t> ligula.</a:t>
                </a:r>
                <a:endParaRPr lang="en-US" sz="1050" dirty="0"/>
              </a:p>
            </p:txBody>
          </p:sp>
        </p:grpSp>
      </p:grpSp>
      <p:grpSp>
        <p:nvGrpSpPr>
          <p:cNvPr id="102" name="Group 101">
            <a:extLst>
              <a:ext uri="{FF2B5EF4-FFF2-40B4-BE49-F238E27FC236}">
                <a16:creationId xmlns:a16="http://schemas.microsoft.com/office/drawing/2014/main" id="{2F1CA2B0-AAFD-472A-A76E-581E172934AA}"/>
              </a:ext>
            </a:extLst>
          </p:cNvPr>
          <p:cNvGrpSpPr/>
          <p:nvPr/>
        </p:nvGrpSpPr>
        <p:grpSpPr>
          <a:xfrm>
            <a:off x="7494803" y="2978184"/>
            <a:ext cx="1804146" cy="2493675"/>
            <a:chOff x="7785557" y="2239642"/>
            <a:chExt cx="1804146" cy="2493675"/>
          </a:xfrm>
        </p:grpSpPr>
        <p:grpSp>
          <p:nvGrpSpPr>
            <p:cNvPr id="89" name="Group 88">
              <a:extLst>
                <a:ext uri="{FF2B5EF4-FFF2-40B4-BE49-F238E27FC236}">
                  <a16:creationId xmlns:a16="http://schemas.microsoft.com/office/drawing/2014/main" id="{A9975745-87B6-43C8-A3B8-DEABD54BFD7C}"/>
                </a:ext>
              </a:extLst>
            </p:cNvPr>
            <p:cNvGrpSpPr/>
            <p:nvPr/>
          </p:nvGrpSpPr>
          <p:grpSpPr>
            <a:xfrm>
              <a:off x="8123191" y="2239642"/>
              <a:ext cx="986718" cy="986718"/>
              <a:chOff x="8020212" y="1041306"/>
              <a:chExt cx="986718" cy="986718"/>
            </a:xfrm>
          </p:grpSpPr>
          <p:sp>
            <p:nvSpPr>
              <p:cNvPr id="82" name="Oval 81">
                <a:extLst>
                  <a:ext uri="{FF2B5EF4-FFF2-40B4-BE49-F238E27FC236}">
                    <a16:creationId xmlns:a16="http://schemas.microsoft.com/office/drawing/2014/main" id="{A3E5F07B-1255-4788-8852-74076BCC366A}"/>
                  </a:ext>
                </a:extLst>
              </p:cNvPr>
              <p:cNvSpPr/>
              <p:nvPr/>
            </p:nvSpPr>
            <p:spPr>
              <a:xfrm>
                <a:off x="8020212" y="1041306"/>
                <a:ext cx="986718" cy="9867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descr="Agriculture outline">
                <a:extLst>
                  <a:ext uri="{FF2B5EF4-FFF2-40B4-BE49-F238E27FC236}">
                    <a16:creationId xmlns:a16="http://schemas.microsoft.com/office/drawing/2014/main" id="{B30A0788-12F0-45A2-9A36-EA32A4D4EF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2605" y="1129176"/>
                <a:ext cx="841262" cy="841262"/>
              </a:xfrm>
              <a:prstGeom prst="rect">
                <a:avLst/>
              </a:prstGeom>
            </p:spPr>
          </p:pic>
        </p:grpSp>
        <p:grpSp>
          <p:nvGrpSpPr>
            <p:cNvPr id="95" name="Group 94">
              <a:extLst>
                <a:ext uri="{FF2B5EF4-FFF2-40B4-BE49-F238E27FC236}">
                  <a16:creationId xmlns:a16="http://schemas.microsoft.com/office/drawing/2014/main" id="{407CBFAF-EB3D-4D25-8B26-1ADB6CAF4FD1}"/>
                </a:ext>
              </a:extLst>
            </p:cNvPr>
            <p:cNvGrpSpPr/>
            <p:nvPr/>
          </p:nvGrpSpPr>
          <p:grpSpPr>
            <a:xfrm>
              <a:off x="7785557" y="3322697"/>
              <a:ext cx="1804146" cy="1410620"/>
              <a:chOff x="5868337" y="3322697"/>
              <a:chExt cx="1804146" cy="1410620"/>
            </a:xfrm>
          </p:grpSpPr>
          <p:sp>
            <p:nvSpPr>
              <p:cNvPr id="96" name="TextBox 95">
                <a:extLst>
                  <a:ext uri="{FF2B5EF4-FFF2-40B4-BE49-F238E27FC236}">
                    <a16:creationId xmlns:a16="http://schemas.microsoft.com/office/drawing/2014/main" id="{BE3DFFF8-3C0C-441D-A95E-1D9FB4E37038}"/>
                  </a:ext>
                </a:extLst>
              </p:cNvPr>
              <p:cNvSpPr txBox="1"/>
              <p:nvPr/>
            </p:nvSpPr>
            <p:spPr>
              <a:xfrm>
                <a:off x="5868337" y="3322697"/>
                <a:ext cx="1804146" cy="369332"/>
              </a:xfrm>
              <a:prstGeom prst="rect">
                <a:avLst/>
              </a:prstGeom>
              <a:noFill/>
            </p:spPr>
            <p:txBody>
              <a:bodyPr wrap="square" rtlCol="0">
                <a:spAutoFit/>
              </a:bodyPr>
              <a:lstStyle/>
              <a:p>
                <a:r>
                  <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a:t>
                </a:r>
                <a:endPar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97" name="TextBox 96">
                <a:extLst>
                  <a:ext uri="{FF2B5EF4-FFF2-40B4-BE49-F238E27FC236}">
                    <a16:creationId xmlns:a16="http://schemas.microsoft.com/office/drawing/2014/main" id="{39790ADE-1528-4EF7-97BC-64719A69AC32}"/>
                  </a:ext>
                </a:extLst>
              </p:cNvPr>
              <p:cNvSpPr txBox="1"/>
              <p:nvPr/>
            </p:nvSpPr>
            <p:spPr>
              <a:xfrm>
                <a:off x="5868337" y="3671488"/>
                <a:ext cx="1804146" cy="1061829"/>
              </a:xfrm>
              <a:prstGeom prst="rect">
                <a:avLst/>
              </a:prstGeom>
              <a:noFill/>
            </p:spPr>
            <p:txBody>
              <a:bodyPr wrap="square">
                <a:spAutoFit/>
              </a:bodyPr>
              <a:lstStyle/>
              <a:p>
                <a:pPr algn="ctr"/>
                <a:r>
                  <a:rPr lang="en-US" sz="1050" b="0" i="0" dirty="0">
                    <a:solidFill>
                      <a:srgbClr val="000000"/>
                    </a:solidFill>
                    <a:effectLst/>
                  </a:rPr>
                  <a:t>Lorem ipsum dolor sit </a:t>
                </a:r>
                <a:r>
                  <a:rPr lang="en-US" sz="1050" b="0" i="0" dirty="0" err="1">
                    <a:solidFill>
                      <a:srgbClr val="000000"/>
                    </a:solidFill>
                    <a:effectLst/>
                  </a:rPr>
                  <a:t>amet</a:t>
                </a:r>
                <a:r>
                  <a:rPr lang="en-US" sz="1050" b="0" i="0" dirty="0">
                    <a:solidFill>
                      <a:srgbClr val="000000"/>
                    </a:solidFill>
                    <a:effectLst/>
                  </a:rPr>
                  <a:t>, </a:t>
                </a:r>
                <a:r>
                  <a:rPr lang="en-US" sz="1050" b="0" i="0" dirty="0" err="1">
                    <a:solidFill>
                      <a:srgbClr val="000000"/>
                    </a:solidFill>
                    <a:effectLst/>
                  </a:rPr>
                  <a:t>consectetur</a:t>
                </a:r>
                <a:r>
                  <a:rPr lang="en-US" sz="1050" b="0" i="0" dirty="0">
                    <a:solidFill>
                      <a:srgbClr val="000000"/>
                    </a:solidFill>
                    <a:effectLst/>
                  </a:rPr>
                  <a:t> </a:t>
                </a:r>
                <a:r>
                  <a:rPr lang="en-US" sz="1050" b="0" i="0" dirty="0" err="1">
                    <a:solidFill>
                      <a:srgbClr val="000000"/>
                    </a:solidFill>
                    <a:effectLst/>
                  </a:rPr>
                  <a:t>adipiscing</a:t>
                </a:r>
                <a:r>
                  <a:rPr lang="en-US" sz="1050" b="0" i="0" dirty="0">
                    <a:solidFill>
                      <a:srgbClr val="000000"/>
                    </a:solidFill>
                    <a:effectLst/>
                  </a:rPr>
                  <a:t> </a:t>
                </a:r>
                <a:r>
                  <a:rPr lang="en-US" sz="1050" b="0" i="0" dirty="0" err="1">
                    <a:solidFill>
                      <a:srgbClr val="000000"/>
                    </a:solidFill>
                    <a:effectLst/>
                  </a:rPr>
                  <a:t>elit</a:t>
                </a:r>
                <a:r>
                  <a:rPr lang="en-US" sz="1050" b="0" i="0" dirty="0">
                    <a:solidFill>
                      <a:srgbClr val="000000"/>
                    </a:solidFill>
                    <a:effectLst/>
                  </a:rPr>
                  <a:t>. Aenean vitae </a:t>
                </a:r>
                <a:r>
                  <a:rPr lang="en-US" sz="1050" b="0" i="0" dirty="0" err="1">
                    <a:solidFill>
                      <a:srgbClr val="000000"/>
                    </a:solidFill>
                    <a:effectLst/>
                  </a:rPr>
                  <a:t>mauris</a:t>
                </a:r>
                <a:r>
                  <a:rPr lang="en-US" sz="1050" b="0" i="0" dirty="0">
                    <a:solidFill>
                      <a:srgbClr val="000000"/>
                    </a:solidFill>
                    <a:effectLst/>
                  </a:rPr>
                  <a:t> </a:t>
                </a:r>
                <a:r>
                  <a:rPr lang="en-US" sz="1050" b="0" i="0" dirty="0" err="1">
                    <a:solidFill>
                      <a:srgbClr val="000000"/>
                    </a:solidFill>
                    <a:effectLst/>
                  </a:rPr>
                  <a:t>egestas</a:t>
                </a:r>
                <a:r>
                  <a:rPr lang="en-US" sz="1050" b="0" i="0" dirty="0">
                    <a:solidFill>
                      <a:srgbClr val="000000"/>
                    </a:solidFill>
                    <a:effectLst/>
                  </a:rPr>
                  <a:t>, </a:t>
                </a:r>
                <a:r>
                  <a:rPr lang="en-US" sz="1050" b="0" i="0" dirty="0" err="1">
                    <a:solidFill>
                      <a:srgbClr val="000000"/>
                    </a:solidFill>
                    <a:effectLst/>
                  </a:rPr>
                  <a:t>viverra</a:t>
                </a:r>
                <a:r>
                  <a:rPr lang="en-US" sz="1050" b="0" i="0" dirty="0">
                    <a:solidFill>
                      <a:srgbClr val="000000"/>
                    </a:solidFill>
                    <a:effectLst/>
                  </a:rPr>
                  <a:t> </a:t>
                </a:r>
                <a:r>
                  <a:rPr lang="en-US" sz="1050" b="0" i="0" dirty="0" err="1">
                    <a:solidFill>
                      <a:srgbClr val="000000"/>
                    </a:solidFill>
                    <a:effectLst/>
                  </a:rPr>
                  <a:t>augue</a:t>
                </a:r>
                <a:r>
                  <a:rPr lang="en-US" sz="1050" b="0" i="0" dirty="0">
                    <a:solidFill>
                      <a:srgbClr val="000000"/>
                    </a:solidFill>
                    <a:effectLst/>
                  </a:rPr>
                  <a:t> </a:t>
                </a:r>
                <a:r>
                  <a:rPr lang="en-US" sz="1050" b="0" i="0" dirty="0" err="1">
                    <a:solidFill>
                      <a:srgbClr val="000000"/>
                    </a:solidFill>
                    <a:effectLst/>
                  </a:rPr>
                  <a:t>quis</a:t>
                </a:r>
                <a:r>
                  <a:rPr lang="en-US" sz="1050" b="0" i="0" dirty="0">
                    <a:solidFill>
                      <a:srgbClr val="000000"/>
                    </a:solidFill>
                    <a:effectLst/>
                  </a:rPr>
                  <a:t>, </a:t>
                </a:r>
                <a:r>
                  <a:rPr lang="en-US" sz="1050" b="0" i="0" dirty="0" err="1">
                    <a:solidFill>
                      <a:srgbClr val="000000"/>
                    </a:solidFill>
                    <a:effectLst/>
                  </a:rPr>
                  <a:t>ultricies</a:t>
                </a:r>
                <a:r>
                  <a:rPr lang="en-US" sz="1050" b="0" i="0" dirty="0">
                    <a:solidFill>
                      <a:srgbClr val="000000"/>
                    </a:solidFill>
                    <a:effectLst/>
                  </a:rPr>
                  <a:t> ligula.</a:t>
                </a:r>
                <a:endParaRPr lang="en-US" sz="1050" dirty="0"/>
              </a:p>
            </p:txBody>
          </p:sp>
        </p:grpSp>
      </p:grpSp>
      <p:grpSp>
        <p:nvGrpSpPr>
          <p:cNvPr id="103" name="Group 102">
            <a:extLst>
              <a:ext uri="{FF2B5EF4-FFF2-40B4-BE49-F238E27FC236}">
                <a16:creationId xmlns:a16="http://schemas.microsoft.com/office/drawing/2014/main" id="{A94DEA83-B71F-4EF9-B494-F4A1DF5622AF}"/>
              </a:ext>
            </a:extLst>
          </p:cNvPr>
          <p:cNvGrpSpPr/>
          <p:nvPr/>
        </p:nvGrpSpPr>
        <p:grpSpPr>
          <a:xfrm>
            <a:off x="9630484" y="2978184"/>
            <a:ext cx="1804146" cy="2476582"/>
            <a:chOff x="9702777" y="2279534"/>
            <a:chExt cx="1804146" cy="2476582"/>
          </a:xfrm>
        </p:grpSpPr>
        <p:grpSp>
          <p:nvGrpSpPr>
            <p:cNvPr id="90" name="Group 89">
              <a:extLst>
                <a:ext uri="{FF2B5EF4-FFF2-40B4-BE49-F238E27FC236}">
                  <a16:creationId xmlns:a16="http://schemas.microsoft.com/office/drawing/2014/main" id="{70E4EDFE-7CB9-4ADA-9892-160925E5E935}"/>
                </a:ext>
              </a:extLst>
            </p:cNvPr>
            <p:cNvGrpSpPr/>
            <p:nvPr/>
          </p:nvGrpSpPr>
          <p:grpSpPr>
            <a:xfrm>
              <a:off x="10113335" y="2279534"/>
              <a:ext cx="986718" cy="986718"/>
              <a:chOff x="10010356" y="1081198"/>
              <a:chExt cx="986718" cy="986718"/>
            </a:xfrm>
          </p:grpSpPr>
          <p:sp>
            <p:nvSpPr>
              <p:cNvPr id="83" name="Oval 82">
                <a:extLst>
                  <a:ext uri="{FF2B5EF4-FFF2-40B4-BE49-F238E27FC236}">
                    <a16:creationId xmlns:a16="http://schemas.microsoft.com/office/drawing/2014/main" id="{EE2F7912-F90A-4EF4-8B45-727A766CC69F}"/>
                  </a:ext>
                </a:extLst>
              </p:cNvPr>
              <p:cNvSpPr/>
              <p:nvPr/>
            </p:nvSpPr>
            <p:spPr>
              <a:xfrm>
                <a:off x="10010356" y="1081198"/>
                <a:ext cx="986718" cy="9867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84" descr="Open hand with plant outline">
                <a:extLst>
                  <a:ext uri="{FF2B5EF4-FFF2-40B4-BE49-F238E27FC236}">
                    <a16:creationId xmlns:a16="http://schemas.microsoft.com/office/drawing/2014/main" id="{CDC338B9-A647-4FD5-9B43-57E38A8942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00886" y="1237558"/>
                <a:ext cx="805657" cy="805657"/>
              </a:xfrm>
              <a:prstGeom prst="rect">
                <a:avLst/>
              </a:prstGeom>
            </p:spPr>
          </p:pic>
        </p:grpSp>
        <p:grpSp>
          <p:nvGrpSpPr>
            <p:cNvPr id="98" name="Group 97">
              <a:extLst>
                <a:ext uri="{FF2B5EF4-FFF2-40B4-BE49-F238E27FC236}">
                  <a16:creationId xmlns:a16="http://schemas.microsoft.com/office/drawing/2014/main" id="{08B05C97-4537-41E8-8B89-47FCB6296361}"/>
                </a:ext>
              </a:extLst>
            </p:cNvPr>
            <p:cNvGrpSpPr/>
            <p:nvPr/>
          </p:nvGrpSpPr>
          <p:grpSpPr>
            <a:xfrm>
              <a:off x="9702777" y="3345496"/>
              <a:ext cx="1804146" cy="1410620"/>
              <a:chOff x="5868337" y="3322697"/>
              <a:chExt cx="1804146" cy="1410620"/>
            </a:xfrm>
          </p:grpSpPr>
          <p:sp>
            <p:nvSpPr>
              <p:cNvPr id="99" name="TextBox 98">
                <a:extLst>
                  <a:ext uri="{FF2B5EF4-FFF2-40B4-BE49-F238E27FC236}">
                    <a16:creationId xmlns:a16="http://schemas.microsoft.com/office/drawing/2014/main" id="{16C6A918-8207-4230-9D22-299973A59684}"/>
                  </a:ext>
                </a:extLst>
              </p:cNvPr>
              <p:cNvSpPr txBox="1"/>
              <p:nvPr/>
            </p:nvSpPr>
            <p:spPr>
              <a:xfrm>
                <a:off x="5868337" y="3322697"/>
                <a:ext cx="1804146" cy="369332"/>
              </a:xfrm>
              <a:prstGeom prst="rect">
                <a:avLst/>
              </a:prstGeom>
              <a:noFill/>
            </p:spPr>
            <p:txBody>
              <a:bodyPr wrap="square" rtlCol="0">
                <a:spAutoFit/>
              </a:bodyPr>
              <a:lstStyle/>
              <a:p>
                <a:r>
                  <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a:t>
                </a:r>
                <a:endParaRPr lang="en-US"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00" name="TextBox 99">
                <a:extLst>
                  <a:ext uri="{FF2B5EF4-FFF2-40B4-BE49-F238E27FC236}">
                    <a16:creationId xmlns:a16="http://schemas.microsoft.com/office/drawing/2014/main" id="{BEC11933-9DEC-4A3D-BC86-D61ADF32553C}"/>
                  </a:ext>
                </a:extLst>
              </p:cNvPr>
              <p:cNvSpPr txBox="1"/>
              <p:nvPr/>
            </p:nvSpPr>
            <p:spPr>
              <a:xfrm>
                <a:off x="5868337" y="3671488"/>
                <a:ext cx="1804146" cy="1061829"/>
              </a:xfrm>
              <a:prstGeom prst="rect">
                <a:avLst/>
              </a:prstGeom>
              <a:noFill/>
            </p:spPr>
            <p:txBody>
              <a:bodyPr wrap="square">
                <a:spAutoFit/>
              </a:bodyPr>
              <a:lstStyle/>
              <a:p>
                <a:pPr algn="ctr"/>
                <a:r>
                  <a:rPr lang="en-US" sz="1050" b="0" i="0" dirty="0">
                    <a:solidFill>
                      <a:srgbClr val="000000"/>
                    </a:solidFill>
                    <a:effectLst/>
                  </a:rPr>
                  <a:t>Lorem ipsum dolor sit </a:t>
                </a:r>
                <a:r>
                  <a:rPr lang="en-US" sz="1050" b="0" i="0" dirty="0" err="1">
                    <a:solidFill>
                      <a:srgbClr val="000000"/>
                    </a:solidFill>
                    <a:effectLst/>
                  </a:rPr>
                  <a:t>amet</a:t>
                </a:r>
                <a:r>
                  <a:rPr lang="en-US" sz="1050" b="0" i="0" dirty="0">
                    <a:solidFill>
                      <a:srgbClr val="000000"/>
                    </a:solidFill>
                    <a:effectLst/>
                  </a:rPr>
                  <a:t>, </a:t>
                </a:r>
                <a:r>
                  <a:rPr lang="en-US" sz="1050" b="0" i="0" dirty="0" err="1">
                    <a:solidFill>
                      <a:srgbClr val="000000"/>
                    </a:solidFill>
                    <a:effectLst/>
                  </a:rPr>
                  <a:t>consectetur</a:t>
                </a:r>
                <a:r>
                  <a:rPr lang="en-US" sz="1050" b="0" i="0" dirty="0">
                    <a:solidFill>
                      <a:srgbClr val="000000"/>
                    </a:solidFill>
                    <a:effectLst/>
                  </a:rPr>
                  <a:t> </a:t>
                </a:r>
                <a:r>
                  <a:rPr lang="en-US" sz="1050" b="0" i="0" dirty="0" err="1">
                    <a:solidFill>
                      <a:srgbClr val="000000"/>
                    </a:solidFill>
                    <a:effectLst/>
                  </a:rPr>
                  <a:t>adipiscing</a:t>
                </a:r>
                <a:r>
                  <a:rPr lang="en-US" sz="1050" b="0" i="0" dirty="0">
                    <a:solidFill>
                      <a:srgbClr val="000000"/>
                    </a:solidFill>
                    <a:effectLst/>
                  </a:rPr>
                  <a:t> </a:t>
                </a:r>
                <a:r>
                  <a:rPr lang="en-US" sz="1050" b="0" i="0" dirty="0" err="1">
                    <a:solidFill>
                      <a:srgbClr val="000000"/>
                    </a:solidFill>
                    <a:effectLst/>
                  </a:rPr>
                  <a:t>elit</a:t>
                </a:r>
                <a:r>
                  <a:rPr lang="en-US" sz="1050" b="0" i="0" dirty="0">
                    <a:solidFill>
                      <a:srgbClr val="000000"/>
                    </a:solidFill>
                    <a:effectLst/>
                  </a:rPr>
                  <a:t>. Aenean vitae </a:t>
                </a:r>
                <a:r>
                  <a:rPr lang="en-US" sz="1050" b="0" i="0" dirty="0" err="1">
                    <a:solidFill>
                      <a:srgbClr val="000000"/>
                    </a:solidFill>
                    <a:effectLst/>
                  </a:rPr>
                  <a:t>mauris</a:t>
                </a:r>
                <a:r>
                  <a:rPr lang="en-US" sz="1050" b="0" i="0" dirty="0">
                    <a:solidFill>
                      <a:srgbClr val="000000"/>
                    </a:solidFill>
                    <a:effectLst/>
                  </a:rPr>
                  <a:t> </a:t>
                </a:r>
                <a:r>
                  <a:rPr lang="en-US" sz="1050" b="0" i="0" dirty="0" err="1">
                    <a:solidFill>
                      <a:srgbClr val="000000"/>
                    </a:solidFill>
                    <a:effectLst/>
                  </a:rPr>
                  <a:t>egestas</a:t>
                </a:r>
                <a:r>
                  <a:rPr lang="en-US" sz="1050" b="0" i="0" dirty="0">
                    <a:solidFill>
                      <a:srgbClr val="000000"/>
                    </a:solidFill>
                    <a:effectLst/>
                  </a:rPr>
                  <a:t>, </a:t>
                </a:r>
                <a:r>
                  <a:rPr lang="en-US" sz="1050" b="0" i="0" dirty="0" err="1">
                    <a:solidFill>
                      <a:srgbClr val="000000"/>
                    </a:solidFill>
                    <a:effectLst/>
                  </a:rPr>
                  <a:t>viverra</a:t>
                </a:r>
                <a:r>
                  <a:rPr lang="en-US" sz="1050" b="0" i="0" dirty="0">
                    <a:solidFill>
                      <a:srgbClr val="000000"/>
                    </a:solidFill>
                    <a:effectLst/>
                  </a:rPr>
                  <a:t> </a:t>
                </a:r>
                <a:r>
                  <a:rPr lang="en-US" sz="1050" b="0" i="0" dirty="0" err="1">
                    <a:solidFill>
                      <a:srgbClr val="000000"/>
                    </a:solidFill>
                    <a:effectLst/>
                  </a:rPr>
                  <a:t>augue</a:t>
                </a:r>
                <a:r>
                  <a:rPr lang="en-US" sz="1050" b="0" i="0" dirty="0">
                    <a:solidFill>
                      <a:srgbClr val="000000"/>
                    </a:solidFill>
                    <a:effectLst/>
                  </a:rPr>
                  <a:t> </a:t>
                </a:r>
                <a:r>
                  <a:rPr lang="en-US" sz="1050" b="0" i="0" dirty="0" err="1">
                    <a:solidFill>
                      <a:srgbClr val="000000"/>
                    </a:solidFill>
                    <a:effectLst/>
                  </a:rPr>
                  <a:t>quis</a:t>
                </a:r>
                <a:r>
                  <a:rPr lang="en-US" sz="1050" b="0" i="0" dirty="0">
                    <a:solidFill>
                      <a:srgbClr val="000000"/>
                    </a:solidFill>
                    <a:effectLst/>
                  </a:rPr>
                  <a:t>, </a:t>
                </a:r>
                <a:r>
                  <a:rPr lang="en-US" sz="1050" b="0" i="0" dirty="0" err="1">
                    <a:solidFill>
                      <a:srgbClr val="000000"/>
                    </a:solidFill>
                    <a:effectLst/>
                  </a:rPr>
                  <a:t>ultricies</a:t>
                </a:r>
                <a:r>
                  <a:rPr lang="en-US" sz="1050" b="0" i="0" dirty="0">
                    <a:solidFill>
                      <a:srgbClr val="000000"/>
                    </a:solidFill>
                    <a:effectLst/>
                  </a:rPr>
                  <a:t> ligula.</a:t>
                </a:r>
                <a:endParaRPr lang="en-US" sz="1050" dirty="0"/>
              </a:p>
            </p:txBody>
          </p:sp>
        </p:grpSp>
      </p:grpSp>
    </p:spTree>
    <p:extLst>
      <p:ext uri="{BB962C8B-B14F-4D97-AF65-F5344CB8AC3E}">
        <p14:creationId xmlns:p14="http://schemas.microsoft.com/office/powerpoint/2010/main" val="30975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Graphic 132">
            <a:extLst>
              <a:ext uri="{FF2B5EF4-FFF2-40B4-BE49-F238E27FC236}">
                <a16:creationId xmlns:a16="http://schemas.microsoft.com/office/drawing/2014/main" id="{8C0FB82D-A609-4199-A4B4-52E2E13EA8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22" y="6350"/>
            <a:ext cx="12192000" cy="6858000"/>
          </a:xfrm>
          <a:prstGeom prst="rect">
            <a:avLst/>
          </a:prstGeom>
        </p:spPr>
      </p:pic>
      <p:grpSp>
        <p:nvGrpSpPr>
          <p:cNvPr id="70" name="Graphic 2">
            <a:extLst>
              <a:ext uri="{FF2B5EF4-FFF2-40B4-BE49-F238E27FC236}">
                <a16:creationId xmlns:a16="http://schemas.microsoft.com/office/drawing/2014/main" id="{9E2A75AE-5A2F-4B89-9C03-9E52E2C1DAF9}"/>
              </a:ext>
            </a:extLst>
          </p:cNvPr>
          <p:cNvGrpSpPr/>
          <p:nvPr/>
        </p:nvGrpSpPr>
        <p:grpSpPr>
          <a:xfrm>
            <a:off x="0" y="0"/>
            <a:ext cx="12084018" cy="6796151"/>
            <a:chOff x="0" y="0"/>
            <a:chExt cx="12084018" cy="6796151"/>
          </a:xfrm>
          <a:solidFill>
            <a:srgbClr val="000000"/>
          </a:solidFill>
        </p:grpSpPr>
        <p:sp>
          <p:nvSpPr>
            <p:cNvPr id="71" name="Freeform: Shape 70">
              <a:extLst>
                <a:ext uri="{FF2B5EF4-FFF2-40B4-BE49-F238E27FC236}">
                  <a16:creationId xmlns:a16="http://schemas.microsoft.com/office/drawing/2014/main" id="{B439D91C-EFF2-4798-9C1C-1BC0BCA3503A}"/>
                </a:ext>
              </a:extLst>
            </p:cNvPr>
            <p:cNvSpPr/>
            <p:nvPr/>
          </p:nvSpPr>
          <p:spPr>
            <a:xfrm>
              <a:off x="10650585" y="641985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F40DD47-2CDA-428F-8F9C-F61DE12E205A}"/>
                </a:ext>
              </a:extLst>
            </p:cNvPr>
            <p:cNvSpPr/>
            <p:nvPr/>
          </p:nvSpPr>
          <p:spPr>
            <a:xfrm>
              <a:off x="10249821" y="670864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B74D153-F750-4BB1-BF8D-3FCF0A8625F7}"/>
                </a:ext>
              </a:extLst>
            </p:cNvPr>
            <p:cNvSpPr/>
            <p:nvPr/>
          </p:nvSpPr>
          <p:spPr>
            <a:xfrm>
              <a:off x="12047251" y="5384419"/>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nvGrpSpPr>
            <p:cNvPr id="74" name="Graphic 2">
              <a:extLst>
                <a:ext uri="{FF2B5EF4-FFF2-40B4-BE49-F238E27FC236}">
                  <a16:creationId xmlns:a16="http://schemas.microsoft.com/office/drawing/2014/main" id="{9E2A75AE-5A2F-4B89-9C03-9E52E2C1DAF9}"/>
                </a:ext>
              </a:extLst>
            </p:cNvPr>
            <p:cNvGrpSpPr/>
            <p:nvPr/>
          </p:nvGrpSpPr>
          <p:grpSpPr>
            <a:xfrm>
              <a:off x="0" y="0"/>
              <a:ext cx="10826337" cy="6789419"/>
              <a:chOff x="0" y="0"/>
              <a:chExt cx="10826337" cy="6789419"/>
            </a:xfrm>
            <a:solidFill>
              <a:srgbClr val="000000"/>
            </a:solidFill>
          </p:grpSpPr>
          <p:sp>
            <p:nvSpPr>
              <p:cNvPr id="75" name="Freeform: Shape 74">
                <a:extLst>
                  <a:ext uri="{FF2B5EF4-FFF2-40B4-BE49-F238E27FC236}">
                    <a16:creationId xmlns:a16="http://schemas.microsoft.com/office/drawing/2014/main" id="{FE7A4A6D-9782-4DCD-B40F-C45953050AA1}"/>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21547C2-3784-4AD9-9024-3D10BF73A6DA}"/>
                  </a:ext>
                </a:extLst>
              </p:cNvPr>
              <p:cNvSpPr/>
              <p:nvPr/>
            </p:nvSpPr>
            <p:spPr>
              <a:xfrm>
                <a:off x="10789571" y="6751319"/>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77" name="Graphic 2">
              <a:extLst>
                <a:ext uri="{FF2B5EF4-FFF2-40B4-BE49-F238E27FC236}">
                  <a16:creationId xmlns:a16="http://schemas.microsoft.com/office/drawing/2014/main" id="{9E2A75AE-5A2F-4B89-9C03-9E52E2C1DAF9}"/>
                </a:ext>
              </a:extLst>
            </p:cNvPr>
            <p:cNvGrpSpPr/>
            <p:nvPr/>
          </p:nvGrpSpPr>
          <p:grpSpPr>
            <a:xfrm>
              <a:off x="0" y="0"/>
              <a:ext cx="11153362" cy="6722744"/>
              <a:chOff x="0" y="0"/>
              <a:chExt cx="11153362" cy="6722744"/>
            </a:xfrm>
            <a:solidFill>
              <a:srgbClr val="000000"/>
            </a:solidFill>
          </p:grpSpPr>
          <p:sp>
            <p:nvSpPr>
              <p:cNvPr id="78" name="Freeform: Shape 77">
                <a:extLst>
                  <a:ext uri="{FF2B5EF4-FFF2-40B4-BE49-F238E27FC236}">
                    <a16:creationId xmlns:a16="http://schemas.microsoft.com/office/drawing/2014/main" id="{82D07103-91E8-4488-9F0D-25C834C63E6C}"/>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20B2F68-0134-43E2-A28F-FB0441609B12}"/>
                  </a:ext>
                </a:extLst>
              </p:cNvPr>
              <p:cNvSpPr/>
              <p:nvPr/>
            </p:nvSpPr>
            <p:spPr>
              <a:xfrm>
                <a:off x="11116596" y="668464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80" name="Graphic 2">
              <a:extLst>
                <a:ext uri="{FF2B5EF4-FFF2-40B4-BE49-F238E27FC236}">
                  <a16:creationId xmlns:a16="http://schemas.microsoft.com/office/drawing/2014/main" id="{9E2A75AE-5A2F-4B89-9C03-9E52E2C1DAF9}"/>
                </a:ext>
              </a:extLst>
            </p:cNvPr>
            <p:cNvGrpSpPr/>
            <p:nvPr/>
          </p:nvGrpSpPr>
          <p:grpSpPr>
            <a:xfrm>
              <a:off x="0" y="0"/>
              <a:ext cx="11246834" cy="6435725"/>
              <a:chOff x="0" y="0"/>
              <a:chExt cx="11246834" cy="6435725"/>
            </a:xfrm>
            <a:solidFill>
              <a:srgbClr val="000000"/>
            </a:solidFill>
          </p:grpSpPr>
          <p:sp>
            <p:nvSpPr>
              <p:cNvPr id="81" name="Freeform: Shape 80">
                <a:extLst>
                  <a:ext uri="{FF2B5EF4-FFF2-40B4-BE49-F238E27FC236}">
                    <a16:creationId xmlns:a16="http://schemas.microsoft.com/office/drawing/2014/main" id="{C5ABD9E4-A482-47F8-89AD-E0D303721A1F}"/>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D68ED08-0ED2-4999-AE84-584AE58CB7B2}"/>
                  </a:ext>
                </a:extLst>
              </p:cNvPr>
              <p:cNvSpPr/>
              <p:nvPr/>
            </p:nvSpPr>
            <p:spPr>
              <a:xfrm>
                <a:off x="11210020" y="639762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83" name="Graphic 2">
              <a:extLst>
                <a:ext uri="{FF2B5EF4-FFF2-40B4-BE49-F238E27FC236}">
                  <a16:creationId xmlns:a16="http://schemas.microsoft.com/office/drawing/2014/main" id="{9E2A75AE-5A2F-4B89-9C03-9E52E2C1DAF9}"/>
                </a:ext>
              </a:extLst>
            </p:cNvPr>
            <p:cNvGrpSpPr/>
            <p:nvPr/>
          </p:nvGrpSpPr>
          <p:grpSpPr>
            <a:xfrm>
              <a:off x="0" y="0"/>
              <a:ext cx="11647138" cy="6602603"/>
              <a:chOff x="0" y="0"/>
              <a:chExt cx="11647138" cy="6602603"/>
            </a:xfrm>
            <a:solidFill>
              <a:srgbClr val="000000"/>
            </a:solidFill>
          </p:grpSpPr>
          <p:sp>
            <p:nvSpPr>
              <p:cNvPr id="84" name="Freeform: Shape 83">
                <a:extLst>
                  <a:ext uri="{FF2B5EF4-FFF2-40B4-BE49-F238E27FC236}">
                    <a16:creationId xmlns:a16="http://schemas.microsoft.com/office/drawing/2014/main" id="{7F35FD1F-4A74-40C3-80B5-8AC929D1F1D1}"/>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5639D20-8841-4238-930B-9E5170F3DCCB}"/>
                  </a:ext>
                </a:extLst>
              </p:cNvPr>
              <p:cNvSpPr/>
              <p:nvPr/>
            </p:nvSpPr>
            <p:spPr>
              <a:xfrm>
                <a:off x="11610371" y="6564503"/>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grpSp>
        <p:grpSp>
          <p:nvGrpSpPr>
            <p:cNvPr id="86" name="Graphic 2">
              <a:extLst>
                <a:ext uri="{FF2B5EF4-FFF2-40B4-BE49-F238E27FC236}">
                  <a16:creationId xmlns:a16="http://schemas.microsoft.com/office/drawing/2014/main" id="{9E2A75AE-5A2F-4B89-9C03-9E52E2C1DAF9}"/>
                </a:ext>
              </a:extLst>
            </p:cNvPr>
            <p:cNvGrpSpPr/>
            <p:nvPr/>
          </p:nvGrpSpPr>
          <p:grpSpPr>
            <a:xfrm>
              <a:off x="0" y="0"/>
              <a:ext cx="11914091" cy="6255639"/>
              <a:chOff x="0" y="0"/>
              <a:chExt cx="11914091" cy="6255639"/>
            </a:xfrm>
            <a:solidFill>
              <a:srgbClr val="000000"/>
            </a:solidFill>
          </p:grpSpPr>
          <p:sp>
            <p:nvSpPr>
              <p:cNvPr id="87" name="Freeform: Shape 86">
                <a:extLst>
                  <a:ext uri="{FF2B5EF4-FFF2-40B4-BE49-F238E27FC236}">
                    <a16:creationId xmlns:a16="http://schemas.microsoft.com/office/drawing/2014/main" id="{83743444-972B-4417-8B17-DE5965EE8262}"/>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CD8DD6E-81C3-4D44-AEF8-1FFBC54E8502}"/>
                  </a:ext>
                </a:extLst>
              </p:cNvPr>
              <p:cNvSpPr/>
              <p:nvPr/>
            </p:nvSpPr>
            <p:spPr>
              <a:xfrm>
                <a:off x="11877277" y="6217539"/>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89" name="Graphic 2">
              <a:extLst>
                <a:ext uri="{FF2B5EF4-FFF2-40B4-BE49-F238E27FC236}">
                  <a16:creationId xmlns:a16="http://schemas.microsoft.com/office/drawing/2014/main" id="{9E2A75AE-5A2F-4B89-9C03-9E52E2C1DAF9}"/>
                </a:ext>
              </a:extLst>
            </p:cNvPr>
            <p:cNvGrpSpPr/>
            <p:nvPr/>
          </p:nvGrpSpPr>
          <p:grpSpPr>
            <a:xfrm>
              <a:off x="0" y="0"/>
              <a:ext cx="11613737" cy="6335648"/>
              <a:chOff x="0" y="0"/>
              <a:chExt cx="11613737" cy="6335648"/>
            </a:xfrm>
            <a:solidFill>
              <a:srgbClr val="000000"/>
            </a:solidFill>
          </p:grpSpPr>
          <p:sp>
            <p:nvSpPr>
              <p:cNvPr id="90" name="Freeform: Shape 89">
                <a:extLst>
                  <a:ext uri="{FF2B5EF4-FFF2-40B4-BE49-F238E27FC236}">
                    <a16:creationId xmlns:a16="http://schemas.microsoft.com/office/drawing/2014/main" id="{0DBB9F8E-06A7-436B-AA3B-5C074233E25E}"/>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38D8954-E220-416B-9BC0-A2867752865E}"/>
                  </a:ext>
                </a:extLst>
              </p:cNvPr>
              <p:cNvSpPr/>
              <p:nvPr/>
            </p:nvSpPr>
            <p:spPr>
              <a:xfrm>
                <a:off x="11576971" y="629754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92" name="Graphic 2">
              <a:extLst>
                <a:ext uri="{FF2B5EF4-FFF2-40B4-BE49-F238E27FC236}">
                  <a16:creationId xmlns:a16="http://schemas.microsoft.com/office/drawing/2014/main" id="{9E2A75AE-5A2F-4B89-9C03-9E52E2C1DAF9}"/>
                </a:ext>
              </a:extLst>
            </p:cNvPr>
            <p:cNvGrpSpPr/>
            <p:nvPr/>
          </p:nvGrpSpPr>
          <p:grpSpPr>
            <a:xfrm>
              <a:off x="0" y="0"/>
              <a:ext cx="12054173" cy="6035421"/>
              <a:chOff x="0" y="0"/>
              <a:chExt cx="12054173" cy="6035421"/>
            </a:xfrm>
            <a:solidFill>
              <a:srgbClr val="000000"/>
            </a:solidFill>
          </p:grpSpPr>
          <p:sp>
            <p:nvSpPr>
              <p:cNvPr id="93" name="Freeform: Shape 92">
                <a:extLst>
                  <a:ext uri="{FF2B5EF4-FFF2-40B4-BE49-F238E27FC236}">
                    <a16:creationId xmlns:a16="http://schemas.microsoft.com/office/drawing/2014/main" id="{DB2CFBFD-0247-4C6B-BB27-BDC3147E3E5D}"/>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E2E3E2F-69ED-4A5A-B91F-440C3BC7CE51}"/>
                  </a:ext>
                </a:extLst>
              </p:cNvPr>
              <p:cNvSpPr/>
              <p:nvPr/>
            </p:nvSpPr>
            <p:spPr>
              <a:xfrm>
                <a:off x="12017406" y="599732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95" name="Graphic 2">
              <a:extLst>
                <a:ext uri="{FF2B5EF4-FFF2-40B4-BE49-F238E27FC236}">
                  <a16:creationId xmlns:a16="http://schemas.microsoft.com/office/drawing/2014/main" id="{9E2A75AE-5A2F-4B89-9C03-9E52E2C1DAF9}"/>
                </a:ext>
              </a:extLst>
            </p:cNvPr>
            <p:cNvGrpSpPr/>
            <p:nvPr/>
          </p:nvGrpSpPr>
          <p:grpSpPr>
            <a:xfrm>
              <a:off x="0" y="0"/>
              <a:ext cx="12084018" cy="6602603"/>
              <a:chOff x="0" y="0"/>
              <a:chExt cx="12084018" cy="6602603"/>
            </a:xfrm>
            <a:solidFill>
              <a:srgbClr val="000000"/>
            </a:solidFill>
          </p:grpSpPr>
          <p:sp>
            <p:nvSpPr>
              <p:cNvPr id="96" name="Freeform: Shape 95">
                <a:extLst>
                  <a:ext uri="{FF2B5EF4-FFF2-40B4-BE49-F238E27FC236}">
                    <a16:creationId xmlns:a16="http://schemas.microsoft.com/office/drawing/2014/main" id="{D5E4B4FD-39B2-4BA4-9FC3-A79B2E376A53}"/>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B6BE2E9-6AE3-4670-B837-DAE813FC6E21}"/>
                  </a:ext>
                </a:extLst>
              </p:cNvPr>
              <p:cNvSpPr/>
              <p:nvPr/>
            </p:nvSpPr>
            <p:spPr>
              <a:xfrm>
                <a:off x="12047251" y="656450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98" name="Graphic 2">
              <a:extLst>
                <a:ext uri="{FF2B5EF4-FFF2-40B4-BE49-F238E27FC236}">
                  <a16:creationId xmlns:a16="http://schemas.microsoft.com/office/drawing/2014/main" id="{9E2A75AE-5A2F-4B89-9C03-9E52E2C1DAF9}"/>
                </a:ext>
              </a:extLst>
            </p:cNvPr>
            <p:cNvGrpSpPr/>
            <p:nvPr/>
          </p:nvGrpSpPr>
          <p:grpSpPr>
            <a:xfrm>
              <a:off x="0" y="0"/>
              <a:ext cx="11446986" cy="6796151"/>
              <a:chOff x="0" y="0"/>
              <a:chExt cx="11446986" cy="6796151"/>
            </a:xfrm>
            <a:solidFill>
              <a:srgbClr val="000000"/>
            </a:solidFill>
          </p:grpSpPr>
          <p:sp>
            <p:nvSpPr>
              <p:cNvPr id="99" name="Freeform: Shape 98">
                <a:extLst>
                  <a:ext uri="{FF2B5EF4-FFF2-40B4-BE49-F238E27FC236}">
                    <a16:creationId xmlns:a16="http://schemas.microsoft.com/office/drawing/2014/main" id="{FDAD343A-8850-4A1A-872C-D63AB80C45D8}"/>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9FFEF21-1269-4B99-9893-36661AF8DA2A}"/>
                  </a:ext>
                </a:extLst>
              </p:cNvPr>
              <p:cNvSpPr/>
              <p:nvPr/>
            </p:nvSpPr>
            <p:spPr>
              <a:xfrm>
                <a:off x="11410172" y="675805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101" name="Graphic 2">
              <a:extLst>
                <a:ext uri="{FF2B5EF4-FFF2-40B4-BE49-F238E27FC236}">
                  <a16:creationId xmlns:a16="http://schemas.microsoft.com/office/drawing/2014/main" id="{9E2A75AE-5A2F-4B89-9C03-9E52E2C1DAF9}"/>
                </a:ext>
              </a:extLst>
            </p:cNvPr>
            <p:cNvGrpSpPr/>
            <p:nvPr/>
          </p:nvGrpSpPr>
          <p:grpSpPr>
            <a:xfrm>
              <a:off x="0" y="0"/>
              <a:ext cx="11914091" cy="6746747"/>
              <a:chOff x="0" y="0"/>
              <a:chExt cx="11914091" cy="6746747"/>
            </a:xfrm>
            <a:solidFill>
              <a:srgbClr val="000000"/>
            </a:solidFill>
          </p:grpSpPr>
          <p:sp>
            <p:nvSpPr>
              <p:cNvPr id="102" name="Freeform: Shape 101">
                <a:extLst>
                  <a:ext uri="{FF2B5EF4-FFF2-40B4-BE49-F238E27FC236}">
                    <a16:creationId xmlns:a16="http://schemas.microsoft.com/office/drawing/2014/main" id="{34692C9C-F580-4AAC-A095-9448AD7EBF4C}"/>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1E1AEA1-DC94-43B7-A940-623B412D37DC}"/>
                  </a:ext>
                </a:extLst>
              </p:cNvPr>
              <p:cNvSpPr/>
              <p:nvPr/>
            </p:nvSpPr>
            <p:spPr>
              <a:xfrm>
                <a:off x="11877277" y="6708647"/>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104" name="Graphic 2">
              <a:extLst>
                <a:ext uri="{FF2B5EF4-FFF2-40B4-BE49-F238E27FC236}">
                  <a16:creationId xmlns:a16="http://schemas.microsoft.com/office/drawing/2014/main" id="{9E2A75AE-5A2F-4B89-9C03-9E52E2C1DAF9}"/>
                </a:ext>
              </a:extLst>
            </p:cNvPr>
            <p:cNvGrpSpPr/>
            <p:nvPr/>
          </p:nvGrpSpPr>
          <p:grpSpPr>
            <a:xfrm>
              <a:off x="0" y="0"/>
              <a:ext cx="11659203" cy="5731764"/>
              <a:chOff x="0" y="0"/>
              <a:chExt cx="11659203" cy="5731764"/>
            </a:xfrm>
            <a:solidFill>
              <a:srgbClr val="000000"/>
            </a:solidFill>
          </p:grpSpPr>
          <p:sp>
            <p:nvSpPr>
              <p:cNvPr id="105" name="Freeform: Shape 104">
                <a:extLst>
                  <a:ext uri="{FF2B5EF4-FFF2-40B4-BE49-F238E27FC236}">
                    <a16:creationId xmlns:a16="http://schemas.microsoft.com/office/drawing/2014/main" id="{50EE285D-1DDC-4BFE-ABD4-9B0F028264C8}"/>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816872A9-7D3A-43EA-98EE-4BB99F2D84C6}"/>
                  </a:ext>
                </a:extLst>
              </p:cNvPr>
              <p:cNvSpPr/>
              <p:nvPr/>
            </p:nvSpPr>
            <p:spPr>
              <a:xfrm>
                <a:off x="11622388" y="569366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3" y="38100"/>
                      <a:pt x="42943"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9E2A75AE-5A2F-4B89-9C03-9E52E2C1DAF9}"/>
                </a:ext>
              </a:extLst>
            </p:cNvPr>
            <p:cNvGrpSpPr/>
            <p:nvPr/>
          </p:nvGrpSpPr>
          <p:grpSpPr>
            <a:xfrm>
              <a:off x="0" y="0"/>
              <a:ext cx="11719401" cy="5975350"/>
              <a:chOff x="0" y="0"/>
              <a:chExt cx="11719401" cy="5975350"/>
            </a:xfrm>
            <a:solidFill>
              <a:srgbClr val="000000"/>
            </a:solidFill>
          </p:grpSpPr>
          <p:sp>
            <p:nvSpPr>
              <p:cNvPr id="108" name="Freeform: Shape 107">
                <a:extLst>
                  <a:ext uri="{FF2B5EF4-FFF2-40B4-BE49-F238E27FC236}">
                    <a16:creationId xmlns:a16="http://schemas.microsoft.com/office/drawing/2014/main" id="{C6C8E7B2-55BA-4419-9520-50426A216571}"/>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39B6D88-7AF5-40FD-B82C-FACE3E4AF883}"/>
                  </a:ext>
                </a:extLst>
              </p:cNvPr>
              <p:cNvSpPr/>
              <p:nvPr/>
            </p:nvSpPr>
            <p:spPr>
              <a:xfrm>
                <a:off x="11682634" y="5937250"/>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grpSp>
        <p:grpSp>
          <p:nvGrpSpPr>
            <p:cNvPr id="110" name="Graphic 2">
              <a:extLst>
                <a:ext uri="{FF2B5EF4-FFF2-40B4-BE49-F238E27FC236}">
                  <a16:creationId xmlns:a16="http://schemas.microsoft.com/office/drawing/2014/main" id="{9E2A75AE-5A2F-4B89-9C03-9E52E2C1DAF9}"/>
                </a:ext>
              </a:extLst>
            </p:cNvPr>
            <p:cNvGrpSpPr/>
            <p:nvPr/>
          </p:nvGrpSpPr>
          <p:grpSpPr>
            <a:xfrm>
              <a:off x="0" y="0"/>
              <a:ext cx="12050236" cy="5675757"/>
              <a:chOff x="0" y="0"/>
              <a:chExt cx="12050236" cy="5675757"/>
            </a:xfrm>
            <a:solidFill>
              <a:srgbClr val="000000"/>
            </a:solidFill>
          </p:grpSpPr>
          <p:sp>
            <p:nvSpPr>
              <p:cNvPr id="111" name="Freeform: Shape 110">
                <a:extLst>
                  <a:ext uri="{FF2B5EF4-FFF2-40B4-BE49-F238E27FC236}">
                    <a16:creationId xmlns:a16="http://schemas.microsoft.com/office/drawing/2014/main" id="{DF356534-C1B4-4213-AD26-F71A651648B4}"/>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610BF44-3390-4410-8E70-A426476B8AE8}"/>
                  </a:ext>
                </a:extLst>
              </p:cNvPr>
              <p:cNvSpPr/>
              <p:nvPr/>
            </p:nvSpPr>
            <p:spPr>
              <a:xfrm>
                <a:off x="12013470" y="563765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9E2A75AE-5A2F-4B89-9C03-9E52E2C1DAF9}"/>
                </a:ext>
              </a:extLst>
            </p:cNvPr>
            <p:cNvGrpSpPr/>
            <p:nvPr/>
          </p:nvGrpSpPr>
          <p:grpSpPr>
            <a:xfrm>
              <a:off x="0" y="0"/>
              <a:ext cx="11153362" cy="6070853"/>
              <a:chOff x="0" y="0"/>
              <a:chExt cx="11153362" cy="6070853"/>
            </a:xfrm>
            <a:solidFill>
              <a:srgbClr val="000000"/>
            </a:solidFill>
          </p:grpSpPr>
          <p:sp>
            <p:nvSpPr>
              <p:cNvPr id="114" name="Freeform: Shape 113">
                <a:extLst>
                  <a:ext uri="{FF2B5EF4-FFF2-40B4-BE49-F238E27FC236}">
                    <a16:creationId xmlns:a16="http://schemas.microsoft.com/office/drawing/2014/main" id="{8A6E7415-978A-42B7-AB81-D0799C3DF78F}"/>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23BC131-7532-4D96-8D3B-B8FC85B2AABF}"/>
                  </a:ext>
                </a:extLst>
              </p:cNvPr>
              <p:cNvSpPr/>
              <p:nvPr/>
            </p:nvSpPr>
            <p:spPr>
              <a:xfrm>
                <a:off x="11116596" y="603275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sp>
        <p:nvSpPr>
          <p:cNvPr id="131" name="Freeform: Shape 130">
            <a:extLst>
              <a:ext uri="{FF2B5EF4-FFF2-40B4-BE49-F238E27FC236}">
                <a16:creationId xmlns:a16="http://schemas.microsoft.com/office/drawing/2014/main" id="{DA1F2B6F-1F77-4F51-9623-F7C89CD35B69}"/>
              </a:ext>
            </a:extLst>
          </p:cNvPr>
          <p:cNvSpPr/>
          <p:nvPr/>
        </p:nvSpPr>
        <p:spPr>
          <a:xfrm>
            <a:off x="10922" y="0"/>
            <a:ext cx="1461897" cy="6858000"/>
          </a:xfrm>
          <a:custGeom>
            <a:avLst/>
            <a:gdLst>
              <a:gd name="connsiteX0" fmla="*/ 1461897 w 1461897"/>
              <a:gd name="connsiteY0" fmla="*/ 0 h 6858000"/>
              <a:gd name="connsiteX1" fmla="*/ 1461897 w 1461897"/>
              <a:gd name="connsiteY1" fmla="*/ 6858000 h 6858000"/>
              <a:gd name="connsiteX2" fmla="*/ 0 w 1461897"/>
              <a:gd name="connsiteY2" fmla="*/ 6858000 h 6858000"/>
              <a:gd name="connsiteX3" fmla="*/ 0 w 1461897"/>
              <a:gd name="connsiteY3" fmla="*/ 0 h 6858000"/>
            </a:gdLst>
            <a:ahLst/>
            <a:cxnLst>
              <a:cxn ang="0">
                <a:pos x="connsiteX0" y="connsiteY0"/>
              </a:cxn>
              <a:cxn ang="0">
                <a:pos x="connsiteX1" y="connsiteY1"/>
              </a:cxn>
              <a:cxn ang="0">
                <a:pos x="connsiteX2" y="connsiteY2"/>
              </a:cxn>
              <a:cxn ang="0">
                <a:pos x="connsiteX3" y="connsiteY3"/>
              </a:cxn>
            </a:cxnLst>
            <a:rect l="l" t="t" r="r" b="b"/>
            <a:pathLst>
              <a:path w="1461897" h="6858000">
                <a:moveTo>
                  <a:pt x="1461897" y="0"/>
                </a:moveTo>
                <a:lnTo>
                  <a:pt x="1461897" y="6858000"/>
                </a:lnTo>
                <a:lnTo>
                  <a:pt x="0" y="6858000"/>
                </a:lnTo>
                <a:lnTo>
                  <a:pt x="0" y="0"/>
                </a:lnTo>
                <a:close/>
              </a:path>
            </a:pathLst>
          </a:custGeom>
          <a:ln w="12700" cap="flat">
            <a:noFill/>
            <a:prstDash val="solid"/>
            <a:miter/>
          </a:ln>
        </p:spPr>
        <p:txBody>
          <a:bodyPr rtlCol="0" anchor="ctr"/>
          <a:lstStyle/>
          <a:p>
            <a:endParaRPr lang="en-US"/>
          </a:p>
        </p:txBody>
      </p:sp>
      <p:pic>
        <p:nvPicPr>
          <p:cNvPr id="135" name="Graphic 134">
            <a:extLst>
              <a:ext uri="{FF2B5EF4-FFF2-40B4-BE49-F238E27FC236}">
                <a16:creationId xmlns:a16="http://schemas.microsoft.com/office/drawing/2014/main" id="{88334BD4-84C4-4483-B242-09CAD531E1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22" y="0"/>
            <a:ext cx="1460515" cy="6858070"/>
          </a:xfrm>
          <a:prstGeom prst="rect">
            <a:avLst/>
          </a:prstGeom>
        </p:spPr>
      </p:pic>
      <p:sp>
        <p:nvSpPr>
          <p:cNvPr id="136" name="TextBox 135">
            <a:extLst>
              <a:ext uri="{FF2B5EF4-FFF2-40B4-BE49-F238E27FC236}">
                <a16:creationId xmlns:a16="http://schemas.microsoft.com/office/drawing/2014/main" id="{506945C8-9D28-477C-BCAD-BCDF1860B44F}"/>
              </a:ext>
            </a:extLst>
          </p:cNvPr>
          <p:cNvSpPr txBox="1"/>
          <p:nvPr/>
        </p:nvSpPr>
        <p:spPr>
          <a:xfrm>
            <a:off x="1640078" y="446199"/>
            <a:ext cx="7707122"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grpSp>
        <p:nvGrpSpPr>
          <p:cNvPr id="149" name="Group 148">
            <a:extLst>
              <a:ext uri="{FF2B5EF4-FFF2-40B4-BE49-F238E27FC236}">
                <a16:creationId xmlns:a16="http://schemas.microsoft.com/office/drawing/2014/main" id="{7776BE0D-9889-4032-BAD4-4EA4BAFBB194}"/>
              </a:ext>
            </a:extLst>
          </p:cNvPr>
          <p:cNvGrpSpPr/>
          <p:nvPr/>
        </p:nvGrpSpPr>
        <p:grpSpPr>
          <a:xfrm>
            <a:off x="2242439" y="1498535"/>
            <a:ext cx="3740286" cy="2169027"/>
            <a:chOff x="2242439" y="1498535"/>
            <a:chExt cx="3740286" cy="2169027"/>
          </a:xfrm>
        </p:grpSpPr>
        <p:sp>
          <p:nvSpPr>
            <p:cNvPr id="137" name="Rectangle 136">
              <a:extLst>
                <a:ext uri="{FF2B5EF4-FFF2-40B4-BE49-F238E27FC236}">
                  <a16:creationId xmlns:a16="http://schemas.microsoft.com/office/drawing/2014/main" id="{2E00C3AE-A66A-4D14-B226-03C48C42838D}"/>
                </a:ext>
              </a:extLst>
            </p:cNvPr>
            <p:cNvSpPr/>
            <p:nvPr/>
          </p:nvSpPr>
          <p:spPr>
            <a:xfrm>
              <a:off x="2242439" y="1498535"/>
              <a:ext cx="3740286" cy="21690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Graphic 144" descr="Agriculture outline">
              <a:extLst>
                <a:ext uri="{FF2B5EF4-FFF2-40B4-BE49-F238E27FC236}">
                  <a16:creationId xmlns:a16="http://schemas.microsoft.com/office/drawing/2014/main" id="{C28157E6-858E-4DAC-8C3A-DA8083AD32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6519" y="1592251"/>
              <a:ext cx="914400" cy="914400"/>
            </a:xfrm>
            <a:prstGeom prst="rect">
              <a:avLst/>
            </a:prstGeom>
          </p:spPr>
        </p:pic>
        <p:sp>
          <p:nvSpPr>
            <p:cNvPr id="146" name="TextBox 145">
              <a:extLst>
                <a:ext uri="{FF2B5EF4-FFF2-40B4-BE49-F238E27FC236}">
                  <a16:creationId xmlns:a16="http://schemas.microsoft.com/office/drawing/2014/main" id="{A4814763-B1BA-48BC-8900-C1CFBAC6B689}"/>
                </a:ext>
              </a:extLst>
            </p:cNvPr>
            <p:cNvSpPr txBox="1"/>
            <p:nvPr/>
          </p:nvSpPr>
          <p:spPr>
            <a:xfrm>
              <a:off x="2612341" y="2049451"/>
              <a:ext cx="2881298" cy="538609"/>
            </a:xfrm>
            <a:prstGeom prst="rect">
              <a:avLst/>
            </a:prstGeom>
            <a:noFill/>
          </p:spPr>
          <p:txBody>
            <a:bodyPr wrap="square">
              <a:spAutoFit/>
            </a:bodyPr>
            <a:lstStyle/>
            <a:p>
              <a:r>
                <a:rPr lang="en-US" b="0" i="0" dirty="0">
                  <a:solidFill>
                    <a:schemeClr val="bg1"/>
                  </a:solidFill>
                  <a:effectLst/>
                </a:rPr>
                <a:t>John Doe</a:t>
              </a:r>
              <a:br>
                <a:rPr lang="en-US" b="0" i="0" dirty="0">
                  <a:solidFill>
                    <a:schemeClr val="bg1"/>
                  </a:solidFill>
                  <a:effectLst/>
                </a:rPr>
              </a:br>
              <a:r>
                <a:rPr lang="en-US" sz="1100" b="0" i="0" dirty="0">
                  <a:solidFill>
                    <a:schemeClr val="accent2">
                      <a:lumMod val="75000"/>
                    </a:schemeClr>
                  </a:solidFill>
                  <a:effectLst/>
                </a:rPr>
                <a:t>Manager</a:t>
              </a:r>
              <a:endParaRPr lang="en-US" dirty="0">
                <a:solidFill>
                  <a:schemeClr val="accent2">
                    <a:lumMod val="75000"/>
                  </a:schemeClr>
                </a:solidFill>
              </a:endParaRPr>
            </a:p>
          </p:txBody>
        </p:sp>
        <p:sp>
          <p:nvSpPr>
            <p:cNvPr id="147" name="TextBox 146">
              <a:extLst>
                <a:ext uri="{FF2B5EF4-FFF2-40B4-BE49-F238E27FC236}">
                  <a16:creationId xmlns:a16="http://schemas.microsoft.com/office/drawing/2014/main" id="{A02C6398-A46F-4212-AD31-976778FB1D90}"/>
                </a:ext>
              </a:extLst>
            </p:cNvPr>
            <p:cNvSpPr txBox="1"/>
            <p:nvPr/>
          </p:nvSpPr>
          <p:spPr>
            <a:xfrm>
              <a:off x="2492441" y="3174336"/>
              <a:ext cx="1385448" cy="276999"/>
            </a:xfrm>
            <a:prstGeom prst="rect">
              <a:avLst/>
            </a:prstGeom>
            <a:noFill/>
          </p:spPr>
          <p:txBody>
            <a:bodyPr wrap="square">
              <a:spAutoFit/>
            </a:bodyPr>
            <a:lstStyle/>
            <a:p>
              <a:r>
                <a:rPr lang="en-US" sz="600" b="0" i="0" dirty="0">
                  <a:solidFill>
                    <a:schemeClr val="bg1"/>
                  </a:solidFill>
                  <a:effectLst/>
                </a:rPr>
                <a:t>123 Street Name Block 19 North</a:t>
              </a:r>
            </a:p>
            <a:p>
              <a:r>
                <a:rPr lang="en-US" sz="600" dirty="0">
                  <a:solidFill>
                    <a:schemeClr val="bg1"/>
                  </a:solidFill>
                </a:rPr>
                <a:t>Thailand 10210</a:t>
              </a:r>
              <a:endParaRPr lang="en-US" sz="600" dirty="0">
                <a:solidFill>
                  <a:schemeClr val="accent2">
                    <a:lumMod val="75000"/>
                  </a:schemeClr>
                </a:solidFill>
              </a:endParaRPr>
            </a:p>
          </p:txBody>
        </p:sp>
        <p:sp>
          <p:nvSpPr>
            <p:cNvPr id="148" name="TextBox 147">
              <a:extLst>
                <a:ext uri="{FF2B5EF4-FFF2-40B4-BE49-F238E27FC236}">
                  <a16:creationId xmlns:a16="http://schemas.microsoft.com/office/drawing/2014/main" id="{F02EDD24-D606-4F34-91BD-57F1797E398E}"/>
                </a:ext>
              </a:extLst>
            </p:cNvPr>
            <p:cNvSpPr txBox="1"/>
            <p:nvPr/>
          </p:nvSpPr>
          <p:spPr>
            <a:xfrm>
              <a:off x="4660760" y="3171203"/>
              <a:ext cx="1187157" cy="369332"/>
            </a:xfrm>
            <a:prstGeom prst="rect">
              <a:avLst/>
            </a:prstGeom>
            <a:noFill/>
          </p:spPr>
          <p:txBody>
            <a:bodyPr wrap="square">
              <a:spAutoFit/>
            </a:bodyPr>
            <a:lstStyle/>
            <a:p>
              <a:r>
                <a:rPr lang="en-US" sz="600" dirty="0">
                  <a:solidFill>
                    <a:schemeClr val="bg1"/>
                  </a:solidFill>
                </a:rPr>
                <a:t>+66 1234 5678</a:t>
              </a:r>
            </a:p>
            <a:p>
              <a:r>
                <a:rPr lang="en-US" sz="600" dirty="0">
                  <a:solidFill>
                    <a:schemeClr val="bg1"/>
                  </a:solidFill>
                </a:rPr>
                <a:t>powerpointhub@gmail.com</a:t>
              </a:r>
            </a:p>
            <a:p>
              <a:endParaRPr lang="en-US" sz="600" dirty="0">
                <a:solidFill>
                  <a:schemeClr val="accent2">
                    <a:lumMod val="75000"/>
                  </a:schemeClr>
                </a:solidFill>
              </a:endParaRPr>
            </a:p>
          </p:txBody>
        </p:sp>
      </p:grpSp>
      <p:grpSp>
        <p:nvGrpSpPr>
          <p:cNvPr id="150" name="Group 149">
            <a:extLst>
              <a:ext uri="{FF2B5EF4-FFF2-40B4-BE49-F238E27FC236}">
                <a16:creationId xmlns:a16="http://schemas.microsoft.com/office/drawing/2014/main" id="{CA37639F-A495-4E38-A819-5B05D129F318}"/>
              </a:ext>
            </a:extLst>
          </p:cNvPr>
          <p:cNvGrpSpPr/>
          <p:nvPr/>
        </p:nvGrpSpPr>
        <p:grpSpPr>
          <a:xfrm>
            <a:off x="6232727" y="1498534"/>
            <a:ext cx="3740286" cy="2169027"/>
            <a:chOff x="2242439" y="1498535"/>
            <a:chExt cx="3740286" cy="2169027"/>
          </a:xfrm>
        </p:grpSpPr>
        <p:sp>
          <p:nvSpPr>
            <p:cNvPr id="151" name="Rectangle 150">
              <a:extLst>
                <a:ext uri="{FF2B5EF4-FFF2-40B4-BE49-F238E27FC236}">
                  <a16:creationId xmlns:a16="http://schemas.microsoft.com/office/drawing/2014/main" id="{4869FE8D-90D1-431C-A121-3F85967C61A9}"/>
                </a:ext>
              </a:extLst>
            </p:cNvPr>
            <p:cNvSpPr/>
            <p:nvPr/>
          </p:nvSpPr>
          <p:spPr>
            <a:xfrm>
              <a:off x="2242439" y="1498535"/>
              <a:ext cx="3740286" cy="21690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Graphic 151" descr="Agriculture outline">
              <a:extLst>
                <a:ext uri="{FF2B5EF4-FFF2-40B4-BE49-F238E27FC236}">
                  <a16:creationId xmlns:a16="http://schemas.microsoft.com/office/drawing/2014/main" id="{0EF307CF-2F0B-48DA-9199-8DBB68A251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6519" y="1592251"/>
              <a:ext cx="914400" cy="914400"/>
            </a:xfrm>
            <a:prstGeom prst="rect">
              <a:avLst/>
            </a:prstGeom>
          </p:spPr>
        </p:pic>
        <p:sp>
          <p:nvSpPr>
            <p:cNvPr id="153" name="TextBox 152">
              <a:extLst>
                <a:ext uri="{FF2B5EF4-FFF2-40B4-BE49-F238E27FC236}">
                  <a16:creationId xmlns:a16="http://schemas.microsoft.com/office/drawing/2014/main" id="{20E33543-8F06-452A-AD3C-F51FCB5F8F82}"/>
                </a:ext>
              </a:extLst>
            </p:cNvPr>
            <p:cNvSpPr txBox="1"/>
            <p:nvPr/>
          </p:nvSpPr>
          <p:spPr>
            <a:xfrm>
              <a:off x="2612341" y="2049451"/>
              <a:ext cx="2881298" cy="538609"/>
            </a:xfrm>
            <a:prstGeom prst="rect">
              <a:avLst/>
            </a:prstGeom>
            <a:noFill/>
          </p:spPr>
          <p:txBody>
            <a:bodyPr wrap="square">
              <a:spAutoFit/>
            </a:bodyPr>
            <a:lstStyle/>
            <a:p>
              <a:r>
                <a:rPr lang="en-US" b="0" i="0" dirty="0">
                  <a:solidFill>
                    <a:schemeClr val="bg1"/>
                  </a:solidFill>
                  <a:effectLst/>
                </a:rPr>
                <a:t>John Doe</a:t>
              </a:r>
              <a:br>
                <a:rPr lang="en-US" b="0" i="0" dirty="0">
                  <a:solidFill>
                    <a:schemeClr val="bg1"/>
                  </a:solidFill>
                  <a:effectLst/>
                </a:rPr>
              </a:br>
              <a:r>
                <a:rPr lang="en-US" sz="1100" b="0" i="0" dirty="0">
                  <a:solidFill>
                    <a:schemeClr val="accent3">
                      <a:lumMod val="75000"/>
                    </a:schemeClr>
                  </a:solidFill>
                  <a:effectLst/>
                </a:rPr>
                <a:t>Manager</a:t>
              </a:r>
              <a:endParaRPr lang="en-US" dirty="0">
                <a:solidFill>
                  <a:schemeClr val="accent3">
                    <a:lumMod val="75000"/>
                  </a:schemeClr>
                </a:solidFill>
              </a:endParaRPr>
            </a:p>
          </p:txBody>
        </p:sp>
        <p:sp>
          <p:nvSpPr>
            <p:cNvPr id="154" name="TextBox 153">
              <a:extLst>
                <a:ext uri="{FF2B5EF4-FFF2-40B4-BE49-F238E27FC236}">
                  <a16:creationId xmlns:a16="http://schemas.microsoft.com/office/drawing/2014/main" id="{0DAD6C4E-8E19-4B8A-856C-26F75FC2601C}"/>
                </a:ext>
              </a:extLst>
            </p:cNvPr>
            <p:cNvSpPr txBox="1"/>
            <p:nvPr/>
          </p:nvSpPr>
          <p:spPr>
            <a:xfrm>
              <a:off x="2492441" y="3174336"/>
              <a:ext cx="1385448" cy="276999"/>
            </a:xfrm>
            <a:prstGeom prst="rect">
              <a:avLst/>
            </a:prstGeom>
            <a:noFill/>
          </p:spPr>
          <p:txBody>
            <a:bodyPr wrap="square">
              <a:spAutoFit/>
            </a:bodyPr>
            <a:lstStyle/>
            <a:p>
              <a:r>
                <a:rPr lang="en-US" sz="600" b="0" i="0" dirty="0">
                  <a:solidFill>
                    <a:schemeClr val="bg1"/>
                  </a:solidFill>
                  <a:effectLst/>
                </a:rPr>
                <a:t>123 Street Name Block 19 North</a:t>
              </a:r>
            </a:p>
            <a:p>
              <a:r>
                <a:rPr lang="en-US" sz="600" dirty="0">
                  <a:solidFill>
                    <a:schemeClr val="bg1"/>
                  </a:solidFill>
                </a:rPr>
                <a:t>Thailand 10210</a:t>
              </a:r>
              <a:endParaRPr lang="en-US" sz="600" dirty="0">
                <a:solidFill>
                  <a:schemeClr val="accent2">
                    <a:lumMod val="75000"/>
                  </a:schemeClr>
                </a:solidFill>
              </a:endParaRPr>
            </a:p>
          </p:txBody>
        </p:sp>
        <p:sp>
          <p:nvSpPr>
            <p:cNvPr id="155" name="TextBox 154">
              <a:extLst>
                <a:ext uri="{FF2B5EF4-FFF2-40B4-BE49-F238E27FC236}">
                  <a16:creationId xmlns:a16="http://schemas.microsoft.com/office/drawing/2014/main" id="{E67CB075-3B45-4F75-BB24-7861CFC698BF}"/>
                </a:ext>
              </a:extLst>
            </p:cNvPr>
            <p:cNvSpPr txBox="1"/>
            <p:nvPr/>
          </p:nvSpPr>
          <p:spPr>
            <a:xfrm>
              <a:off x="4660760" y="3171203"/>
              <a:ext cx="1187157" cy="369332"/>
            </a:xfrm>
            <a:prstGeom prst="rect">
              <a:avLst/>
            </a:prstGeom>
            <a:noFill/>
          </p:spPr>
          <p:txBody>
            <a:bodyPr wrap="square">
              <a:spAutoFit/>
            </a:bodyPr>
            <a:lstStyle/>
            <a:p>
              <a:r>
                <a:rPr lang="en-US" sz="600" dirty="0">
                  <a:solidFill>
                    <a:schemeClr val="bg1"/>
                  </a:solidFill>
                </a:rPr>
                <a:t>+66 1234 5678</a:t>
              </a:r>
            </a:p>
            <a:p>
              <a:r>
                <a:rPr lang="en-US" sz="600" dirty="0">
                  <a:solidFill>
                    <a:schemeClr val="bg1"/>
                  </a:solidFill>
                </a:rPr>
                <a:t>powerpointhub@gmail.com</a:t>
              </a:r>
            </a:p>
            <a:p>
              <a:endParaRPr lang="en-US" sz="600" dirty="0">
                <a:solidFill>
                  <a:schemeClr val="accent2">
                    <a:lumMod val="75000"/>
                  </a:schemeClr>
                </a:solidFill>
              </a:endParaRPr>
            </a:p>
          </p:txBody>
        </p:sp>
      </p:grpSp>
      <p:grpSp>
        <p:nvGrpSpPr>
          <p:cNvPr id="156" name="Group 155">
            <a:extLst>
              <a:ext uri="{FF2B5EF4-FFF2-40B4-BE49-F238E27FC236}">
                <a16:creationId xmlns:a16="http://schemas.microsoft.com/office/drawing/2014/main" id="{C9085A50-6AE8-43C8-A859-681C9E26082A}"/>
              </a:ext>
            </a:extLst>
          </p:cNvPr>
          <p:cNvGrpSpPr/>
          <p:nvPr/>
        </p:nvGrpSpPr>
        <p:grpSpPr>
          <a:xfrm>
            <a:off x="6232727" y="3882776"/>
            <a:ext cx="3740286" cy="2169027"/>
            <a:chOff x="2242439" y="1498535"/>
            <a:chExt cx="3740286" cy="2169027"/>
          </a:xfrm>
        </p:grpSpPr>
        <p:sp>
          <p:nvSpPr>
            <p:cNvPr id="157" name="Rectangle 156">
              <a:extLst>
                <a:ext uri="{FF2B5EF4-FFF2-40B4-BE49-F238E27FC236}">
                  <a16:creationId xmlns:a16="http://schemas.microsoft.com/office/drawing/2014/main" id="{365C4944-3109-498A-B2B5-CE933F9AAA8D}"/>
                </a:ext>
              </a:extLst>
            </p:cNvPr>
            <p:cNvSpPr/>
            <p:nvPr/>
          </p:nvSpPr>
          <p:spPr>
            <a:xfrm>
              <a:off x="2242439" y="1498535"/>
              <a:ext cx="3740286" cy="2169027"/>
            </a:xfrm>
            <a:prstGeom prst="rect">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Graphic 157" descr="Agriculture outline">
              <a:extLst>
                <a:ext uri="{FF2B5EF4-FFF2-40B4-BE49-F238E27FC236}">
                  <a16:creationId xmlns:a16="http://schemas.microsoft.com/office/drawing/2014/main" id="{946C759C-C8A7-4AFF-8245-B90F2BC1EB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6519" y="1592251"/>
              <a:ext cx="914400" cy="914400"/>
            </a:xfrm>
            <a:prstGeom prst="rect">
              <a:avLst/>
            </a:prstGeom>
          </p:spPr>
        </p:pic>
        <p:sp>
          <p:nvSpPr>
            <p:cNvPr id="159" name="TextBox 158">
              <a:extLst>
                <a:ext uri="{FF2B5EF4-FFF2-40B4-BE49-F238E27FC236}">
                  <a16:creationId xmlns:a16="http://schemas.microsoft.com/office/drawing/2014/main" id="{FD5BB4A0-DF57-4292-AE71-151E6539D4FC}"/>
                </a:ext>
              </a:extLst>
            </p:cNvPr>
            <p:cNvSpPr txBox="1"/>
            <p:nvPr/>
          </p:nvSpPr>
          <p:spPr>
            <a:xfrm>
              <a:off x="2612341" y="2049451"/>
              <a:ext cx="2881298" cy="538609"/>
            </a:xfrm>
            <a:prstGeom prst="rect">
              <a:avLst/>
            </a:prstGeom>
            <a:noFill/>
          </p:spPr>
          <p:txBody>
            <a:bodyPr wrap="square">
              <a:spAutoFit/>
            </a:bodyPr>
            <a:lstStyle/>
            <a:p>
              <a:r>
                <a:rPr lang="en-US" b="0" i="0" dirty="0">
                  <a:solidFill>
                    <a:schemeClr val="bg1"/>
                  </a:solidFill>
                  <a:effectLst/>
                </a:rPr>
                <a:t>John Doe</a:t>
              </a:r>
              <a:br>
                <a:rPr lang="en-US" b="0" i="0" dirty="0">
                  <a:solidFill>
                    <a:schemeClr val="bg1"/>
                  </a:solidFill>
                  <a:effectLst/>
                </a:rPr>
              </a:br>
              <a:r>
                <a:rPr lang="en-US" sz="1100" b="0" i="0" dirty="0">
                  <a:solidFill>
                    <a:schemeClr val="accent3">
                      <a:lumMod val="75000"/>
                    </a:schemeClr>
                  </a:solidFill>
                  <a:effectLst/>
                </a:rPr>
                <a:t>Manager</a:t>
              </a:r>
              <a:endParaRPr lang="en-US" dirty="0">
                <a:solidFill>
                  <a:schemeClr val="accent3">
                    <a:lumMod val="75000"/>
                  </a:schemeClr>
                </a:solidFill>
              </a:endParaRPr>
            </a:p>
          </p:txBody>
        </p:sp>
        <p:sp>
          <p:nvSpPr>
            <p:cNvPr id="160" name="TextBox 159">
              <a:extLst>
                <a:ext uri="{FF2B5EF4-FFF2-40B4-BE49-F238E27FC236}">
                  <a16:creationId xmlns:a16="http://schemas.microsoft.com/office/drawing/2014/main" id="{13334A00-87D7-4BC9-B19E-7029A91BF200}"/>
                </a:ext>
              </a:extLst>
            </p:cNvPr>
            <p:cNvSpPr txBox="1"/>
            <p:nvPr/>
          </p:nvSpPr>
          <p:spPr>
            <a:xfrm>
              <a:off x="2492441" y="3174336"/>
              <a:ext cx="1385448" cy="276999"/>
            </a:xfrm>
            <a:prstGeom prst="rect">
              <a:avLst/>
            </a:prstGeom>
            <a:noFill/>
          </p:spPr>
          <p:txBody>
            <a:bodyPr wrap="square">
              <a:spAutoFit/>
            </a:bodyPr>
            <a:lstStyle/>
            <a:p>
              <a:r>
                <a:rPr lang="en-US" sz="600" b="0" i="0" dirty="0">
                  <a:solidFill>
                    <a:schemeClr val="bg1"/>
                  </a:solidFill>
                  <a:effectLst/>
                </a:rPr>
                <a:t>123 Street Name Block 19 North</a:t>
              </a:r>
            </a:p>
            <a:p>
              <a:r>
                <a:rPr lang="en-US" sz="600" dirty="0">
                  <a:solidFill>
                    <a:schemeClr val="bg1"/>
                  </a:solidFill>
                </a:rPr>
                <a:t>Thailand 10210</a:t>
              </a:r>
              <a:endParaRPr lang="en-US" sz="600" dirty="0">
                <a:solidFill>
                  <a:schemeClr val="accent2">
                    <a:lumMod val="75000"/>
                  </a:schemeClr>
                </a:solidFill>
              </a:endParaRPr>
            </a:p>
          </p:txBody>
        </p:sp>
        <p:sp>
          <p:nvSpPr>
            <p:cNvPr id="161" name="TextBox 160">
              <a:extLst>
                <a:ext uri="{FF2B5EF4-FFF2-40B4-BE49-F238E27FC236}">
                  <a16:creationId xmlns:a16="http://schemas.microsoft.com/office/drawing/2014/main" id="{DC59BBA6-47DB-4DDE-B4B4-54CAE9238022}"/>
                </a:ext>
              </a:extLst>
            </p:cNvPr>
            <p:cNvSpPr txBox="1"/>
            <p:nvPr/>
          </p:nvSpPr>
          <p:spPr>
            <a:xfrm>
              <a:off x="4660760" y="3171203"/>
              <a:ext cx="1187157" cy="369332"/>
            </a:xfrm>
            <a:prstGeom prst="rect">
              <a:avLst/>
            </a:prstGeom>
            <a:noFill/>
          </p:spPr>
          <p:txBody>
            <a:bodyPr wrap="square">
              <a:spAutoFit/>
            </a:bodyPr>
            <a:lstStyle/>
            <a:p>
              <a:r>
                <a:rPr lang="en-US" sz="600" dirty="0">
                  <a:solidFill>
                    <a:schemeClr val="bg1"/>
                  </a:solidFill>
                </a:rPr>
                <a:t>+66 1234 5678</a:t>
              </a:r>
            </a:p>
            <a:p>
              <a:r>
                <a:rPr lang="en-US" sz="600" dirty="0">
                  <a:solidFill>
                    <a:schemeClr val="bg1"/>
                  </a:solidFill>
                </a:rPr>
                <a:t>powerpointhub@gmail.com</a:t>
              </a:r>
            </a:p>
            <a:p>
              <a:endParaRPr lang="en-US" sz="600" dirty="0">
                <a:solidFill>
                  <a:schemeClr val="accent2">
                    <a:lumMod val="75000"/>
                  </a:schemeClr>
                </a:solidFill>
              </a:endParaRPr>
            </a:p>
          </p:txBody>
        </p:sp>
      </p:grpSp>
      <p:grpSp>
        <p:nvGrpSpPr>
          <p:cNvPr id="162" name="Group 161">
            <a:extLst>
              <a:ext uri="{FF2B5EF4-FFF2-40B4-BE49-F238E27FC236}">
                <a16:creationId xmlns:a16="http://schemas.microsoft.com/office/drawing/2014/main" id="{42D653A1-BF72-415F-92D7-6FC3D15BD9CC}"/>
              </a:ext>
            </a:extLst>
          </p:cNvPr>
          <p:cNvGrpSpPr/>
          <p:nvPr/>
        </p:nvGrpSpPr>
        <p:grpSpPr>
          <a:xfrm>
            <a:off x="2242439" y="3882775"/>
            <a:ext cx="3740286" cy="2169027"/>
            <a:chOff x="2242439" y="1498535"/>
            <a:chExt cx="3740286" cy="2169027"/>
          </a:xfrm>
        </p:grpSpPr>
        <p:sp>
          <p:nvSpPr>
            <p:cNvPr id="163" name="Rectangle 162">
              <a:extLst>
                <a:ext uri="{FF2B5EF4-FFF2-40B4-BE49-F238E27FC236}">
                  <a16:creationId xmlns:a16="http://schemas.microsoft.com/office/drawing/2014/main" id="{F8E3EA5F-547B-4E64-BAB7-DD78917AA756}"/>
                </a:ext>
              </a:extLst>
            </p:cNvPr>
            <p:cNvSpPr/>
            <p:nvPr/>
          </p:nvSpPr>
          <p:spPr>
            <a:xfrm>
              <a:off x="2242439" y="1498535"/>
              <a:ext cx="3740286" cy="21690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 name="Graphic 163" descr="Agriculture outline">
              <a:extLst>
                <a:ext uri="{FF2B5EF4-FFF2-40B4-BE49-F238E27FC236}">
                  <a16:creationId xmlns:a16="http://schemas.microsoft.com/office/drawing/2014/main" id="{659A4092-7FB3-42A0-9F04-9A2ECD5E11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6519" y="1592251"/>
              <a:ext cx="914400" cy="914400"/>
            </a:xfrm>
            <a:prstGeom prst="rect">
              <a:avLst/>
            </a:prstGeom>
          </p:spPr>
        </p:pic>
        <p:sp>
          <p:nvSpPr>
            <p:cNvPr id="165" name="TextBox 164">
              <a:extLst>
                <a:ext uri="{FF2B5EF4-FFF2-40B4-BE49-F238E27FC236}">
                  <a16:creationId xmlns:a16="http://schemas.microsoft.com/office/drawing/2014/main" id="{4942E822-9D50-4D19-83BA-FB8F3019E16C}"/>
                </a:ext>
              </a:extLst>
            </p:cNvPr>
            <p:cNvSpPr txBox="1"/>
            <p:nvPr/>
          </p:nvSpPr>
          <p:spPr>
            <a:xfrm>
              <a:off x="2612341" y="2049451"/>
              <a:ext cx="2881298" cy="538609"/>
            </a:xfrm>
            <a:prstGeom prst="rect">
              <a:avLst/>
            </a:prstGeom>
            <a:noFill/>
          </p:spPr>
          <p:txBody>
            <a:bodyPr wrap="square">
              <a:spAutoFit/>
            </a:bodyPr>
            <a:lstStyle/>
            <a:p>
              <a:r>
                <a:rPr lang="en-US" b="0" i="0" dirty="0">
                  <a:solidFill>
                    <a:schemeClr val="accent2">
                      <a:lumMod val="50000"/>
                    </a:schemeClr>
                  </a:solidFill>
                  <a:effectLst/>
                </a:rPr>
                <a:t>John Doe</a:t>
              </a:r>
              <a:br>
                <a:rPr lang="en-US" b="0" i="0" dirty="0">
                  <a:solidFill>
                    <a:schemeClr val="accent2">
                      <a:lumMod val="50000"/>
                    </a:schemeClr>
                  </a:solidFill>
                  <a:effectLst/>
                </a:rPr>
              </a:br>
              <a:r>
                <a:rPr lang="en-US" sz="1100" b="0" i="0" dirty="0">
                  <a:solidFill>
                    <a:schemeClr val="accent1">
                      <a:lumMod val="50000"/>
                    </a:schemeClr>
                  </a:solidFill>
                  <a:effectLst/>
                </a:rPr>
                <a:t>Manager</a:t>
              </a:r>
              <a:endParaRPr lang="en-US" dirty="0">
                <a:solidFill>
                  <a:schemeClr val="accent1">
                    <a:lumMod val="50000"/>
                  </a:schemeClr>
                </a:solidFill>
              </a:endParaRPr>
            </a:p>
          </p:txBody>
        </p:sp>
        <p:sp>
          <p:nvSpPr>
            <p:cNvPr id="166" name="TextBox 165">
              <a:extLst>
                <a:ext uri="{FF2B5EF4-FFF2-40B4-BE49-F238E27FC236}">
                  <a16:creationId xmlns:a16="http://schemas.microsoft.com/office/drawing/2014/main" id="{5143228C-7FCF-44B4-AF3D-FD351504BE36}"/>
                </a:ext>
              </a:extLst>
            </p:cNvPr>
            <p:cNvSpPr txBox="1"/>
            <p:nvPr/>
          </p:nvSpPr>
          <p:spPr>
            <a:xfrm>
              <a:off x="2492441" y="3174336"/>
              <a:ext cx="1385448" cy="276999"/>
            </a:xfrm>
            <a:prstGeom prst="rect">
              <a:avLst/>
            </a:prstGeom>
            <a:noFill/>
          </p:spPr>
          <p:txBody>
            <a:bodyPr wrap="square">
              <a:spAutoFit/>
            </a:bodyPr>
            <a:lstStyle/>
            <a:p>
              <a:r>
                <a:rPr lang="en-US" sz="600" b="0" i="0" dirty="0">
                  <a:solidFill>
                    <a:schemeClr val="accent2">
                      <a:lumMod val="50000"/>
                    </a:schemeClr>
                  </a:solidFill>
                  <a:effectLst/>
                </a:rPr>
                <a:t>123 Street Name Block 19 North</a:t>
              </a:r>
            </a:p>
            <a:p>
              <a:r>
                <a:rPr lang="en-US" sz="600" dirty="0">
                  <a:solidFill>
                    <a:schemeClr val="accent2">
                      <a:lumMod val="50000"/>
                    </a:schemeClr>
                  </a:solidFill>
                </a:rPr>
                <a:t>Thailand 10210</a:t>
              </a:r>
            </a:p>
          </p:txBody>
        </p:sp>
        <p:sp>
          <p:nvSpPr>
            <p:cNvPr id="167" name="TextBox 166">
              <a:extLst>
                <a:ext uri="{FF2B5EF4-FFF2-40B4-BE49-F238E27FC236}">
                  <a16:creationId xmlns:a16="http://schemas.microsoft.com/office/drawing/2014/main" id="{918E5847-F858-4CC2-AF1B-992F7440B66D}"/>
                </a:ext>
              </a:extLst>
            </p:cNvPr>
            <p:cNvSpPr txBox="1"/>
            <p:nvPr/>
          </p:nvSpPr>
          <p:spPr>
            <a:xfrm>
              <a:off x="4660760" y="3171203"/>
              <a:ext cx="1187157" cy="369332"/>
            </a:xfrm>
            <a:prstGeom prst="rect">
              <a:avLst/>
            </a:prstGeom>
            <a:noFill/>
          </p:spPr>
          <p:txBody>
            <a:bodyPr wrap="square">
              <a:spAutoFit/>
            </a:bodyPr>
            <a:lstStyle/>
            <a:p>
              <a:r>
                <a:rPr lang="en-US" sz="600" dirty="0">
                  <a:solidFill>
                    <a:schemeClr val="accent2">
                      <a:lumMod val="50000"/>
                    </a:schemeClr>
                  </a:solidFill>
                </a:rPr>
                <a:t>+66 1234 5678</a:t>
              </a:r>
            </a:p>
            <a:p>
              <a:r>
                <a:rPr lang="en-US" sz="600" dirty="0">
                  <a:solidFill>
                    <a:schemeClr val="accent2">
                      <a:lumMod val="50000"/>
                    </a:schemeClr>
                  </a:solidFill>
                </a:rPr>
                <a:t>powerpointhub@gmail.com</a:t>
              </a:r>
            </a:p>
            <a:p>
              <a:endParaRPr lang="en-US" sz="600" dirty="0">
                <a:solidFill>
                  <a:schemeClr val="accent2">
                    <a:lumMod val="50000"/>
                  </a:schemeClr>
                </a:solidFill>
              </a:endParaRPr>
            </a:p>
          </p:txBody>
        </p:sp>
      </p:grpSp>
    </p:spTree>
    <p:extLst>
      <p:ext uri="{BB962C8B-B14F-4D97-AF65-F5344CB8AC3E}">
        <p14:creationId xmlns:p14="http://schemas.microsoft.com/office/powerpoint/2010/main" val="2990833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1">
            <a:extLst>
              <a:ext uri="{FF2B5EF4-FFF2-40B4-BE49-F238E27FC236}">
                <a16:creationId xmlns:a16="http://schemas.microsoft.com/office/drawing/2014/main" id="{0708645B-29B6-4926-9561-D652CBB2A5D5}"/>
              </a:ext>
            </a:extLst>
          </p:cNvPr>
          <p:cNvGrpSpPr/>
          <p:nvPr/>
        </p:nvGrpSpPr>
        <p:grpSpPr>
          <a:xfrm>
            <a:off x="-217254" y="-19064"/>
            <a:ext cx="5165677" cy="7251576"/>
            <a:chOff x="1083840" y="-2032271"/>
            <a:chExt cx="5165677" cy="7251576"/>
          </a:xfrm>
        </p:grpSpPr>
        <p:pic>
          <p:nvPicPr>
            <p:cNvPr id="6" name="Picture 5">
              <a:extLst>
                <a:ext uri="{FF2B5EF4-FFF2-40B4-BE49-F238E27FC236}">
                  <a16:creationId xmlns:a16="http://schemas.microsoft.com/office/drawing/2014/main" id="{D25E4408-E999-456D-97E3-75E0A463125B}"/>
                </a:ext>
              </a:extLst>
            </p:cNvPr>
            <p:cNvPicPr>
              <a:picLocks noChangeAspect="1"/>
            </p:cNvPicPr>
            <p:nvPr/>
          </p:nvPicPr>
          <p:blipFill>
            <a:blip r:embed="rId2"/>
            <a:stretch>
              <a:fillRect/>
            </a:stretch>
          </p:blipFill>
          <p:spPr>
            <a:xfrm>
              <a:off x="1340666" y="933992"/>
              <a:ext cx="2670920" cy="3993540"/>
            </a:xfrm>
            <a:custGeom>
              <a:avLst/>
              <a:gdLst>
                <a:gd name="connsiteX0" fmla="*/ 106 w 2670920"/>
                <a:gd name="connsiteY0" fmla="*/ 231 h 3993540"/>
                <a:gd name="connsiteX1" fmla="*/ 2671027 w 2670920"/>
                <a:gd name="connsiteY1" fmla="*/ 231 h 3993540"/>
                <a:gd name="connsiteX2" fmla="*/ 2671027 w 2670920"/>
                <a:gd name="connsiteY2" fmla="*/ 3993771 h 3993540"/>
                <a:gd name="connsiteX3" fmla="*/ 106 w 2670920"/>
                <a:gd name="connsiteY3" fmla="*/ 3993771 h 3993540"/>
              </a:gdLst>
              <a:ahLst/>
              <a:cxnLst>
                <a:cxn ang="0">
                  <a:pos x="connsiteX0" y="connsiteY0"/>
                </a:cxn>
                <a:cxn ang="0">
                  <a:pos x="connsiteX1" y="connsiteY1"/>
                </a:cxn>
                <a:cxn ang="0">
                  <a:pos x="connsiteX2" y="connsiteY2"/>
                </a:cxn>
                <a:cxn ang="0">
                  <a:pos x="connsiteX3" y="connsiteY3"/>
                </a:cxn>
              </a:cxnLst>
              <a:rect l="l" t="t" r="r" b="b"/>
              <a:pathLst>
                <a:path w="2670920" h="3993540">
                  <a:moveTo>
                    <a:pt x="106" y="231"/>
                  </a:moveTo>
                  <a:lnTo>
                    <a:pt x="2671027" y="231"/>
                  </a:lnTo>
                  <a:lnTo>
                    <a:pt x="2671027" y="3993771"/>
                  </a:lnTo>
                  <a:lnTo>
                    <a:pt x="106" y="3993771"/>
                  </a:lnTo>
                  <a:close/>
                </a:path>
              </a:pathLst>
            </a:custGeom>
          </p:spPr>
        </p:pic>
        <p:pic>
          <p:nvPicPr>
            <p:cNvPr id="7" name="Picture 6">
              <a:extLst>
                <a:ext uri="{FF2B5EF4-FFF2-40B4-BE49-F238E27FC236}">
                  <a16:creationId xmlns:a16="http://schemas.microsoft.com/office/drawing/2014/main" id="{242E2370-70ED-4A72-914A-F8ADAE94BACF}"/>
                </a:ext>
              </a:extLst>
            </p:cNvPr>
            <p:cNvPicPr>
              <a:picLocks noChangeAspect="1"/>
            </p:cNvPicPr>
            <p:nvPr/>
          </p:nvPicPr>
          <p:blipFill>
            <a:blip r:embed="rId3"/>
            <a:stretch>
              <a:fillRect/>
            </a:stretch>
          </p:blipFill>
          <p:spPr>
            <a:xfrm>
              <a:off x="3604279" y="1225765"/>
              <a:ext cx="2645238" cy="3993540"/>
            </a:xfrm>
            <a:custGeom>
              <a:avLst/>
              <a:gdLst>
                <a:gd name="connsiteX0" fmla="*/ 111 w 2645238"/>
                <a:gd name="connsiteY0" fmla="*/ 473 h 3993540"/>
                <a:gd name="connsiteX1" fmla="*/ 2645350 w 2645238"/>
                <a:gd name="connsiteY1" fmla="*/ 473 h 3993540"/>
                <a:gd name="connsiteX2" fmla="*/ 2645350 w 2645238"/>
                <a:gd name="connsiteY2" fmla="*/ 3994013 h 3993540"/>
                <a:gd name="connsiteX3" fmla="*/ 111 w 2645238"/>
                <a:gd name="connsiteY3" fmla="*/ 3994013 h 3993540"/>
              </a:gdLst>
              <a:ahLst/>
              <a:cxnLst>
                <a:cxn ang="0">
                  <a:pos x="connsiteX0" y="connsiteY0"/>
                </a:cxn>
                <a:cxn ang="0">
                  <a:pos x="connsiteX1" y="connsiteY1"/>
                </a:cxn>
                <a:cxn ang="0">
                  <a:pos x="connsiteX2" y="connsiteY2"/>
                </a:cxn>
                <a:cxn ang="0">
                  <a:pos x="connsiteX3" y="connsiteY3"/>
                </a:cxn>
              </a:cxnLst>
              <a:rect l="l" t="t" r="r" b="b"/>
              <a:pathLst>
                <a:path w="2645238" h="3993540">
                  <a:moveTo>
                    <a:pt x="111" y="473"/>
                  </a:moveTo>
                  <a:lnTo>
                    <a:pt x="2645350" y="473"/>
                  </a:lnTo>
                  <a:lnTo>
                    <a:pt x="2645350" y="3994013"/>
                  </a:lnTo>
                  <a:lnTo>
                    <a:pt x="111" y="3994013"/>
                  </a:lnTo>
                  <a:close/>
                </a:path>
              </a:pathLst>
            </a:custGeom>
          </p:spPr>
        </p:pic>
        <p:pic>
          <p:nvPicPr>
            <p:cNvPr id="8" name="Picture 7">
              <a:extLst>
                <a:ext uri="{FF2B5EF4-FFF2-40B4-BE49-F238E27FC236}">
                  <a16:creationId xmlns:a16="http://schemas.microsoft.com/office/drawing/2014/main" id="{ADCB3D85-B63A-4F9E-AC3E-F416E913F9E1}"/>
                </a:ext>
              </a:extLst>
            </p:cNvPr>
            <p:cNvPicPr>
              <a:picLocks noChangeAspect="1"/>
            </p:cNvPicPr>
            <p:nvPr/>
          </p:nvPicPr>
          <p:blipFill>
            <a:blip r:embed="rId4"/>
            <a:stretch>
              <a:fillRect/>
            </a:stretch>
          </p:blipFill>
          <p:spPr>
            <a:xfrm>
              <a:off x="1083840" y="-2032271"/>
              <a:ext cx="2812171" cy="4198995"/>
            </a:xfrm>
            <a:custGeom>
              <a:avLst/>
              <a:gdLst>
                <a:gd name="connsiteX0" fmla="*/ 86 w 2812171"/>
                <a:gd name="connsiteY0" fmla="*/ 0 h 4198995"/>
                <a:gd name="connsiteX1" fmla="*/ 2812257 w 2812171"/>
                <a:gd name="connsiteY1" fmla="*/ 0 h 4198995"/>
                <a:gd name="connsiteX2" fmla="*/ 2812257 w 2812171"/>
                <a:gd name="connsiteY2" fmla="*/ 4198996 h 4198995"/>
                <a:gd name="connsiteX3" fmla="*/ 86 w 2812171"/>
                <a:gd name="connsiteY3" fmla="*/ 4198996 h 4198995"/>
              </a:gdLst>
              <a:ahLst/>
              <a:cxnLst>
                <a:cxn ang="0">
                  <a:pos x="connsiteX0" y="connsiteY0"/>
                </a:cxn>
                <a:cxn ang="0">
                  <a:pos x="connsiteX1" y="connsiteY1"/>
                </a:cxn>
                <a:cxn ang="0">
                  <a:pos x="connsiteX2" y="connsiteY2"/>
                </a:cxn>
                <a:cxn ang="0">
                  <a:pos x="connsiteX3" y="connsiteY3"/>
                </a:cxn>
              </a:cxnLst>
              <a:rect l="l" t="t" r="r" b="b"/>
              <a:pathLst>
                <a:path w="2812171" h="4198995">
                  <a:moveTo>
                    <a:pt x="86" y="0"/>
                  </a:moveTo>
                  <a:lnTo>
                    <a:pt x="2812257" y="0"/>
                  </a:lnTo>
                  <a:lnTo>
                    <a:pt x="2812257" y="4198996"/>
                  </a:lnTo>
                  <a:lnTo>
                    <a:pt x="86" y="4198996"/>
                  </a:lnTo>
                  <a:close/>
                </a:path>
              </a:pathLst>
            </a:custGeom>
          </p:spPr>
        </p:pic>
      </p:grpSp>
      <p:sp>
        <p:nvSpPr>
          <p:cNvPr id="19" name="Freeform: Shape 18">
            <a:extLst>
              <a:ext uri="{FF2B5EF4-FFF2-40B4-BE49-F238E27FC236}">
                <a16:creationId xmlns:a16="http://schemas.microsoft.com/office/drawing/2014/main" id="{20A020F5-9171-4CB3-A297-6D8076891B14}"/>
              </a:ext>
            </a:extLst>
          </p:cNvPr>
          <p:cNvSpPr/>
          <p:nvPr/>
        </p:nvSpPr>
        <p:spPr>
          <a:xfrm>
            <a:off x="10840823" y="-19064"/>
            <a:ext cx="1467208" cy="3058718"/>
          </a:xfrm>
          <a:custGeom>
            <a:avLst/>
            <a:gdLst>
              <a:gd name="connsiteX0" fmla="*/ 1467209 w 1467208"/>
              <a:gd name="connsiteY0" fmla="*/ 0 h 3058718"/>
              <a:gd name="connsiteX1" fmla="*/ 1467209 w 1467208"/>
              <a:gd name="connsiteY1" fmla="*/ 3058718 h 3058718"/>
              <a:gd name="connsiteX2" fmla="*/ 0 w 1467208"/>
              <a:gd name="connsiteY2" fmla="*/ 3058718 h 3058718"/>
              <a:gd name="connsiteX3" fmla="*/ 0 w 1467208"/>
              <a:gd name="connsiteY3" fmla="*/ 0 h 3058718"/>
            </a:gdLst>
            <a:ahLst/>
            <a:cxnLst>
              <a:cxn ang="0">
                <a:pos x="connsiteX0" y="connsiteY0"/>
              </a:cxn>
              <a:cxn ang="0">
                <a:pos x="connsiteX1" y="connsiteY1"/>
              </a:cxn>
              <a:cxn ang="0">
                <a:pos x="connsiteX2" y="connsiteY2"/>
              </a:cxn>
              <a:cxn ang="0">
                <a:pos x="connsiteX3" y="connsiteY3"/>
              </a:cxn>
            </a:cxnLst>
            <a:rect l="l" t="t" r="r" b="b"/>
            <a:pathLst>
              <a:path w="1467208" h="3058718">
                <a:moveTo>
                  <a:pt x="1467209" y="0"/>
                </a:moveTo>
                <a:lnTo>
                  <a:pt x="1467209" y="3058718"/>
                </a:lnTo>
                <a:lnTo>
                  <a:pt x="0" y="3058718"/>
                </a:lnTo>
                <a:lnTo>
                  <a:pt x="0" y="0"/>
                </a:lnTo>
                <a:close/>
              </a:path>
            </a:pathLst>
          </a:custGeom>
          <a:ln w="12839" cap="flat">
            <a:noFill/>
            <a:prstDash val="solid"/>
            <a:miter/>
          </a:ln>
        </p:spPr>
        <p:txBody>
          <a:bodyPr rtlCol="0" anchor="ctr"/>
          <a:lstStyle/>
          <a:p>
            <a:endParaRPr lang="en-US"/>
          </a:p>
        </p:txBody>
      </p:sp>
      <p:grpSp>
        <p:nvGrpSpPr>
          <p:cNvPr id="20" name="Graphic 1">
            <a:extLst>
              <a:ext uri="{FF2B5EF4-FFF2-40B4-BE49-F238E27FC236}">
                <a16:creationId xmlns:a16="http://schemas.microsoft.com/office/drawing/2014/main" id="{0708645B-29B6-4926-9561-D652CBB2A5D5}"/>
              </a:ext>
            </a:extLst>
          </p:cNvPr>
          <p:cNvGrpSpPr/>
          <p:nvPr/>
        </p:nvGrpSpPr>
        <p:grpSpPr>
          <a:xfrm>
            <a:off x="-16213" y="-2032271"/>
            <a:ext cx="4185352" cy="8670604"/>
            <a:chOff x="-16213" y="-2032271"/>
            <a:chExt cx="4185352" cy="8670604"/>
          </a:xfrm>
        </p:grpSpPr>
        <p:grpSp>
          <p:nvGrpSpPr>
            <p:cNvPr id="21" name="Graphic 1">
              <a:extLst>
                <a:ext uri="{FF2B5EF4-FFF2-40B4-BE49-F238E27FC236}">
                  <a16:creationId xmlns:a16="http://schemas.microsoft.com/office/drawing/2014/main" id="{0708645B-29B6-4926-9561-D652CBB2A5D5}"/>
                </a:ext>
              </a:extLst>
            </p:cNvPr>
            <p:cNvGrpSpPr/>
            <p:nvPr/>
          </p:nvGrpSpPr>
          <p:grpSpPr>
            <a:xfrm>
              <a:off x="-16213" y="-2032271"/>
              <a:ext cx="3694313" cy="7597229"/>
              <a:chOff x="-16213" y="-2032271"/>
              <a:chExt cx="3694313" cy="7597229"/>
            </a:xfrm>
          </p:grpSpPr>
          <p:sp>
            <p:nvSpPr>
              <p:cNvPr id="22" name="Freeform: Shape 21">
                <a:extLst>
                  <a:ext uri="{FF2B5EF4-FFF2-40B4-BE49-F238E27FC236}">
                    <a16:creationId xmlns:a16="http://schemas.microsoft.com/office/drawing/2014/main" id="{C6467215-942E-4DB8-941C-395045624AAB}"/>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1BD3CD4-48FE-4F9E-BCAA-2CBDD3C906B1}"/>
                  </a:ext>
                </a:extLst>
              </p:cNvPr>
              <p:cNvSpPr/>
              <p:nvPr/>
            </p:nvSpPr>
            <p:spPr>
              <a:xfrm>
                <a:off x="3640926" y="5526435"/>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24" name="Graphic 1">
              <a:extLst>
                <a:ext uri="{FF2B5EF4-FFF2-40B4-BE49-F238E27FC236}">
                  <a16:creationId xmlns:a16="http://schemas.microsoft.com/office/drawing/2014/main" id="{0708645B-29B6-4926-9561-D652CBB2A5D5}"/>
                </a:ext>
              </a:extLst>
            </p:cNvPr>
            <p:cNvGrpSpPr/>
            <p:nvPr/>
          </p:nvGrpSpPr>
          <p:grpSpPr>
            <a:xfrm>
              <a:off x="-16213" y="-2032271"/>
              <a:ext cx="3900154" cy="7828237"/>
              <a:chOff x="-16213" y="-2032271"/>
              <a:chExt cx="3900154" cy="7828237"/>
            </a:xfrm>
          </p:grpSpPr>
          <p:sp>
            <p:nvSpPr>
              <p:cNvPr id="25" name="Freeform: Shape 24">
                <a:extLst>
                  <a:ext uri="{FF2B5EF4-FFF2-40B4-BE49-F238E27FC236}">
                    <a16:creationId xmlns:a16="http://schemas.microsoft.com/office/drawing/2014/main" id="{1D623C6C-9E78-47C3-B21E-CC7BDDEBAC1C}"/>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04B2184-F76B-4C7B-A56D-06CB47683DB4}"/>
                  </a:ext>
                </a:extLst>
              </p:cNvPr>
              <p:cNvSpPr/>
              <p:nvPr/>
            </p:nvSpPr>
            <p:spPr>
              <a:xfrm>
                <a:off x="3846718" y="5757444"/>
                <a:ext cx="37222" cy="38522"/>
              </a:xfrm>
              <a:custGeom>
                <a:avLst/>
                <a:gdLst>
                  <a:gd name="connsiteX0" fmla="*/ 18635 w 37222"/>
                  <a:gd name="connsiteY0" fmla="*/ 38523 h 38522"/>
                  <a:gd name="connsiteX1" fmla="*/ 18635 w 37222"/>
                  <a:gd name="connsiteY1" fmla="*/ 0 h 38522"/>
                  <a:gd name="connsiteX2" fmla="*/ 18635 w 37222"/>
                  <a:gd name="connsiteY2" fmla="*/ 38523 h 38522"/>
                  <a:gd name="connsiteX3" fmla="*/ 18635 w 37222"/>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222" h="38522">
                    <a:moveTo>
                      <a:pt x="18635" y="38523"/>
                    </a:moveTo>
                    <a:cubicBezTo>
                      <a:pt x="43418" y="38523"/>
                      <a:pt x="43418" y="0"/>
                      <a:pt x="18635" y="0"/>
                    </a:cubicBezTo>
                    <a:cubicBezTo>
                      <a:pt x="-6148" y="0"/>
                      <a:pt x="-6276" y="38523"/>
                      <a:pt x="18635" y="38523"/>
                    </a:cubicBezTo>
                    <a:lnTo>
                      <a:pt x="18635" y="38523"/>
                    </a:lnTo>
                    <a:close/>
                  </a:path>
                </a:pathLst>
              </a:custGeom>
              <a:solidFill>
                <a:srgbClr val="000000"/>
              </a:solidFill>
              <a:ln w="12839" cap="flat">
                <a:noFill/>
                <a:prstDash val="solid"/>
                <a:miter/>
              </a:ln>
            </p:spPr>
            <p:txBody>
              <a:bodyPr rtlCol="0" anchor="ctr"/>
              <a:lstStyle/>
              <a:p>
                <a:endParaRPr lang="en-US"/>
              </a:p>
            </p:txBody>
          </p:sp>
        </p:grpSp>
        <p:grpSp>
          <p:nvGrpSpPr>
            <p:cNvPr id="27" name="Graphic 1">
              <a:extLst>
                <a:ext uri="{FF2B5EF4-FFF2-40B4-BE49-F238E27FC236}">
                  <a16:creationId xmlns:a16="http://schemas.microsoft.com/office/drawing/2014/main" id="{0708645B-29B6-4926-9561-D652CBB2A5D5}"/>
                </a:ext>
              </a:extLst>
            </p:cNvPr>
            <p:cNvGrpSpPr/>
            <p:nvPr/>
          </p:nvGrpSpPr>
          <p:grpSpPr>
            <a:xfrm>
              <a:off x="-16213" y="-2032271"/>
              <a:ext cx="3539194" cy="7928268"/>
              <a:chOff x="-16213" y="-2032271"/>
              <a:chExt cx="3539194" cy="7928268"/>
            </a:xfrm>
          </p:grpSpPr>
          <p:sp>
            <p:nvSpPr>
              <p:cNvPr id="28" name="Freeform: Shape 27">
                <a:extLst>
                  <a:ext uri="{FF2B5EF4-FFF2-40B4-BE49-F238E27FC236}">
                    <a16:creationId xmlns:a16="http://schemas.microsoft.com/office/drawing/2014/main" id="{6E18F649-8177-482D-B554-15AA0D91E275}"/>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E3D2057-0EC5-4E01-81B9-1B8DB44E2748}"/>
                  </a:ext>
                </a:extLst>
              </p:cNvPr>
              <p:cNvSpPr/>
              <p:nvPr/>
            </p:nvSpPr>
            <p:spPr>
              <a:xfrm>
                <a:off x="3485759" y="5857474"/>
                <a:ext cx="37222" cy="38522"/>
              </a:xfrm>
              <a:custGeom>
                <a:avLst/>
                <a:gdLst>
                  <a:gd name="connsiteX0" fmla="*/ 18636 w 37222"/>
                  <a:gd name="connsiteY0" fmla="*/ 38523 h 38522"/>
                  <a:gd name="connsiteX1" fmla="*/ 18636 w 37222"/>
                  <a:gd name="connsiteY1" fmla="*/ 0 h 38522"/>
                  <a:gd name="connsiteX2" fmla="*/ 18636 w 37222"/>
                  <a:gd name="connsiteY2" fmla="*/ 38523 h 38522"/>
                  <a:gd name="connsiteX3" fmla="*/ 18636 w 37222"/>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222" h="38522">
                    <a:moveTo>
                      <a:pt x="18636" y="38523"/>
                    </a:moveTo>
                    <a:cubicBezTo>
                      <a:pt x="43419" y="38523"/>
                      <a:pt x="43419" y="0"/>
                      <a:pt x="18636" y="0"/>
                    </a:cubicBezTo>
                    <a:cubicBezTo>
                      <a:pt x="-6148" y="0"/>
                      <a:pt x="-6276" y="38523"/>
                      <a:pt x="18636" y="38523"/>
                    </a:cubicBezTo>
                    <a:lnTo>
                      <a:pt x="18636" y="38523"/>
                    </a:lnTo>
                    <a:close/>
                  </a:path>
                </a:pathLst>
              </a:custGeom>
              <a:solidFill>
                <a:srgbClr val="000000"/>
              </a:solidFill>
              <a:ln w="12839" cap="flat">
                <a:noFill/>
                <a:prstDash val="solid"/>
                <a:miter/>
              </a:ln>
            </p:spPr>
            <p:txBody>
              <a:bodyPr rtlCol="0" anchor="ctr"/>
              <a:lstStyle/>
              <a:p>
                <a:endParaRPr lang="en-US"/>
              </a:p>
            </p:txBody>
          </p:sp>
        </p:grpSp>
        <p:grpSp>
          <p:nvGrpSpPr>
            <p:cNvPr id="30" name="Graphic 1">
              <a:extLst>
                <a:ext uri="{FF2B5EF4-FFF2-40B4-BE49-F238E27FC236}">
                  <a16:creationId xmlns:a16="http://schemas.microsoft.com/office/drawing/2014/main" id="{0708645B-29B6-4926-9561-D652CBB2A5D5}"/>
                </a:ext>
              </a:extLst>
            </p:cNvPr>
            <p:cNvGrpSpPr/>
            <p:nvPr/>
          </p:nvGrpSpPr>
          <p:grpSpPr>
            <a:xfrm>
              <a:off x="-16213" y="-2032271"/>
              <a:ext cx="3907602" cy="7348628"/>
              <a:chOff x="-16213" y="-2032271"/>
              <a:chExt cx="3907602" cy="7348628"/>
            </a:xfrm>
          </p:grpSpPr>
          <p:sp>
            <p:nvSpPr>
              <p:cNvPr id="31" name="Freeform: Shape 30">
                <a:extLst>
                  <a:ext uri="{FF2B5EF4-FFF2-40B4-BE49-F238E27FC236}">
                    <a16:creationId xmlns:a16="http://schemas.microsoft.com/office/drawing/2014/main" id="{ABF40410-036A-45CB-A6A0-182397A17C4C}"/>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A6F60B2-C143-462B-AB28-80F96A94B071}"/>
                  </a:ext>
                </a:extLst>
              </p:cNvPr>
              <p:cNvSpPr/>
              <p:nvPr/>
            </p:nvSpPr>
            <p:spPr>
              <a:xfrm>
                <a:off x="3854166" y="5277834"/>
                <a:ext cx="37222" cy="38522"/>
              </a:xfrm>
              <a:custGeom>
                <a:avLst/>
                <a:gdLst>
                  <a:gd name="connsiteX0" fmla="*/ 18635 w 37222"/>
                  <a:gd name="connsiteY0" fmla="*/ 38523 h 38522"/>
                  <a:gd name="connsiteX1" fmla="*/ 18635 w 37222"/>
                  <a:gd name="connsiteY1" fmla="*/ 0 h 38522"/>
                  <a:gd name="connsiteX2" fmla="*/ 18635 w 37222"/>
                  <a:gd name="connsiteY2" fmla="*/ 38523 h 38522"/>
                  <a:gd name="connsiteX3" fmla="*/ 18635 w 37222"/>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222" h="38522">
                    <a:moveTo>
                      <a:pt x="18635" y="38523"/>
                    </a:moveTo>
                    <a:cubicBezTo>
                      <a:pt x="43419" y="38523"/>
                      <a:pt x="43419" y="0"/>
                      <a:pt x="18635" y="0"/>
                    </a:cubicBezTo>
                    <a:cubicBezTo>
                      <a:pt x="-6148" y="0"/>
                      <a:pt x="-6276" y="38523"/>
                      <a:pt x="18635" y="38523"/>
                    </a:cubicBezTo>
                    <a:lnTo>
                      <a:pt x="18635" y="38523"/>
                    </a:lnTo>
                    <a:close/>
                  </a:path>
                </a:pathLst>
              </a:custGeom>
              <a:solidFill>
                <a:srgbClr val="000000"/>
              </a:solidFill>
              <a:ln w="12839" cap="flat">
                <a:noFill/>
                <a:prstDash val="solid"/>
                <a:miter/>
              </a:ln>
            </p:spPr>
            <p:txBody>
              <a:bodyPr rtlCol="0" anchor="ctr"/>
              <a:lstStyle/>
              <a:p>
                <a:endParaRPr lang="en-US"/>
              </a:p>
            </p:txBody>
          </p:sp>
        </p:grpSp>
        <p:grpSp>
          <p:nvGrpSpPr>
            <p:cNvPr id="33" name="Graphic 1">
              <a:extLst>
                <a:ext uri="{FF2B5EF4-FFF2-40B4-BE49-F238E27FC236}">
                  <a16:creationId xmlns:a16="http://schemas.microsoft.com/office/drawing/2014/main" id="{0708645B-29B6-4926-9561-D652CBB2A5D5}"/>
                </a:ext>
              </a:extLst>
            </p:cNvPr>
            <p:cNvGrpSpPr/>
            <p:nvPr/>
          </p:nvGrpSpPr>
          <p:grpSpPr>
            <a:xfrm>
              <a:off x="-16213" y="-2032271"/>
              <a:ext cx="3894247" cy="8319147"/>
              <a:chOff x="-16213" y="-2032271"/>
              <a:chExt cx="3894247" cy="8319147"/>
            </a:xfrm>
          </p:grpSpPr>
          <p:sp>
            <p:nvSpPr>
              <p:cNvPr id="34" name="Freeform: Shape 33">
                <a:extLst>
                  <a:ext uri="{FF2B5EF4-FFF2-40B4-BE49-F238E27FC236}">
                    <a16:creationId xmlns:a16="http://schemas.microsoft.com/office/drawing/2014/main" id="{9108A6FA-01C9-47CE-87F8-B031D8B1031D}"/>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3F86FED-24CC-4B1A-8D38-47DD0C4FC22C}"/>
                  </a:ext>
                </a:extLst>
              </p:cNvPr>
              <p:cNvSpPr/>
              <p:nvPr/>
            </p:nvSpPr>
            <p:spPr>
              <a:xfrm>
                <a:off x="3840860" y="6248353"/>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36" name="Graphic 1">
              <a:extLst>
                <a:ext uri="{FF2B5EF4-FFF2-40B4-BE49-F238E27FC236}">
                  <a16:creationId xmlns:a16="http://schemas.microsoft.com/office/drawing/2014/main" id="{0708645B-29B6-4926-9561-D652CBB2A5D5}"/>
                </a:ext>
              </a:extLst>
            </p:cNvPr>
            <p:cNvGrpSpPr/>
            <p:nvPr/>
          </p:nvGrpSpPr>
          <p:grpSpPr>
            <a:xfrm>
              <a:off x="-16213" y="-2032271"/>
              <a:ext cx="3456499" cy="8362293"/>
              <a:chOff x="-16213" y="-2032271"/>
              <a:chExt cx="3456499" cy="8362293"/>
            </a:xfrm>
          </p:grpSpPr>
          <p:sp>
            <p:nvSpPr>
              <p:cNvPr id="37" name="Freeform: Shape 36">
                <a:extLst>
                  <a:ext uri="{FF2B5EF4-FFF2-40B4-BE49-F238E27FC236}">
                    <a16:creationId xmlns:a16="http://schemas.microsoft.com/office/drawing/2014/main" id="{2AF835C9-37C6-4940-A71F-BD8D3ED35E41}"/>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2D7EA5F-A742-46F5-97CE-D1C001B90C65}"/>
                  </a:ext>
                </a:extLst>
              </p:cNvPr>
              <p:cNvSpPr/>
              <p:nvPr/>
            </p:nvSpPr>
            <p:spPr>
              <a:xfrm>
                <a:off x="3403063" y="6291499"/>
                <a:ext cx="37222" cy="38522"/>
              </a:xfrm>
              <a:custGeom>
                <a:avLst/>
                <a:gdLst>
                  <a:gd name="connsiteX0" fmla="*/ 18636 w 37222"/>
                  <a:gd name="connsiteY0" fmla="*/ 38523 h 38522"/>
                  <a:gd name="connsiteX1" fmla="*/ 18636 w 37222"/>
                  <a:gd name="connsiteY1" fmla="*/ 0 h 38522"/>
                  <a:gd name="connsiteX2" fmla="*/ 18636 w 37222"/>
                  <a:gd name="connsiteY2" fmla="*/ 38523 h 38522"/>
                  <a:gd name="connsiteX3" fmla="*/ 18636 w 37222"/>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222" h="38522">
                    <a:moveTo>
                      <a:pt x="18636" y="38523"/>
                    </a:moveTo>
                    <a:cubicBezTo>
                      <a:pt x="43419" y="38523"/>
                      <a:pt x="43419" y="0"/>
                      <a:pt x="18636" y="0"/>
                    </a:cubicBezTo>
                    <a:cubicBezTo>
                      <a:pt x="-6148" y="0"/>
                      <a:pt x="-6276" y="38523"/>
                      <a:pt x="18636" y="38523"/>
                    </a:cubicBezTo>
                    <a:lnTo>
                      <a:pt x="18636" y="38523"/>
                    </a:lnTo>
                    <a:close/>
                  </a:path>
                </a:pathLst>
              </a:custGeom>
              <a:solidFill>
                <a:srgbClr val="000000"/>
              </a:solidFill>
              <a:ln w="12839" cap="flat">
                <a:noFill/>
                <a:prstDash val="solid"/>
                <a:miter/>
              </a:ln>
            </p:spPr>
            <p:txBody>
              <a:bodyPr rtlCol="0" anchor="ctr"/>
              <a:lstStyle/>
              <a:p>
                <a:endParaRPr lang="en-US"/>
              </a:p>
            </p:txBody>
          </p:sp>
        </p:grpSp>
        <p:grpSp>
          <p:nvGrpSpPr>
            <p:cNvPr id="39" name="Graphic 1">
              <a:extLst>
                <a:ext uri="{FF2B5EF4-FFF2-40B4-BE49-F238E27FC236}">
                  <a16:creationId xmlns:a16="http://schemas.microsoft.com/office/drawing/2014/main" id="{0708645B-29B6-4926-9561-D652CBB2A5D5}"/>
                </a:ext>
              </a:extLst>
            </p:cNvPr>
            <p:cNvGrpSpPr/>
            <p:nvPr/>
          </p:nvGrpSpPr>
          <p:grpSpPr>
            <a:xfrm>
              <a:off x="-16213" y="-2032271"/>
              <a:ext cx="3733093" cy="8081333"/>
              <a:chOff x="-16213" y="-2032271"/>
              <a:chExt cx="3733093" cy="8081333"/>
            </a:xfrm>
          </p:grpSpPr>
          <p:sp>
            <p:nvSpPr>
              <p:cNvPr id="40" name="Freeform: Shape 39">
                <a:extLst>
                  <a:ext uri="{FF2B5EF4-FFF2-40B4-BE49-F238E27FC236}">
                    <a16:creationId xmlns:a16="http://schemas.microsoft.com/office/drawing/2014/main" id="{C65C93A9-066B-49D4-B09D-E3F94C993E49}"/>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B53BAAC-C08A-417D-8648-DF4A44F8D02A}"/>
                  </a:ext>
                </a:extLst>
              </p:cNvPr>
              <p:cNvSpPr/>
              <p:nvPr/>
            </p:nvSpPr>
            <p:spPr>
              <a:xfrm>
                <a:off x="3679705" y="6010539"/>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1" y="38523"/>
                      <a:pt x="43371"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42" name="Graphic 1">
              <a:extLst>
                <a:ext uri="{FF2B5EF4-FFF2-40B4-BE49-F238E27FC236}">
                  <a16:creationId xmlns:a16="http://schemas.microsoft.com/office/drawing/2014/main" id="{0708645B-29B6-4926-9561-D652CBB2A5D5}"/>
                </a:ext>
              </a:extLst>
            </p:cNvPr>
            <p:cNvGrpSpPr/>
            <p:nvPr/>
          </p:nvGrpSpPr>
          <p:grpSpPr>
            <a:xfrm>
              <a:off x="-16213" y="-2032271"/>
              <a:ext cx="3400769" cy="7538930"/>
              <a:chOff x="-16213" y="-2032271"/>
              <a:chExt cx="3400769" cy="7538930"/>
            </a:xfrm>
          </p:grpSpPr>
          <p:sp>
            <p:nvSpPr>
              <p:cNvPr id="43" name="Freeform: Shape 42">
                <a:extLst>
                  <a:ext uri="{FF2B5EF4-FFF2-40B4-BE49-F238E27FC236}">
                    <a16:creationId xmlns:a16="http://schemas.microsoft.com/office/drawing/2014/main" id="{B6D309C5-3866-4520-A3A7-960AFB1C5239}"/>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5207044-BF5A-4997-A736-B76168678183}"/>
                  </a:ext>
                </a:extLst>
              </p:cNvPr>
              <p:cNvSpPr/>
              <p:nvPr/>
            </p:nvSpPr>
            <p:spPr>
              <a:xfrm>
                <a:off x="3347333" y="5468136"/>
                <a:ext cx="37222" cy="38522"/>
              </a:xfrm>
              <a:custGeom>
                <a:avLst/>
                <a:gdLst>
                  <a:gd name="connsiteX0" fmla="*/ 18636 w 37222"/>
                  <a:gd name="connsiteY0" fmla="*/ 38523 h 38522"/>
                  <a:gd name="connsiteX1" fmla="*/ 18636 w 37222"/>
                  <a:gd name="connsiteY1" fmla="*/ 0 h 38522"/>
                  <a:gd name="connsiteX2" fmla="*/ 18636 w 37222"/>
                  <a:gd name="connsiteY2" fmla="*/ 38523 h 38522"/>
                  <a:gd name="connsiteX3" fmla="*/ 18636 w 37222"/>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222" h="38522">
                    <a:moveTo>
                      <a:pt x="18636" y="38523"/>
                    </a:moveTo>
                    <a:cubicBezTo>
                      <a:pt x="43419" y="38523"/>
                      <a:pt x="43419" y="0"/>
                      <a:pt x="18636" y="0"/>
                    </a:cubicBezTo>
                    <a:cubicBezTo>
                      <a:pt x="-6148" y="0"/>
                      <a:pt x="-6276" y="38523"/>
                      <a:pt x="18636" y="38523"/>
                    </a:cubicBezTo>
                    <a:lnTo>
                      <a:pt x="18636" y="38523"/>
                    </a:lnTo>
                    <a:close/>
                  </a:path>
                </a:pathLst>
              </a:custGeom>
              <a:solidFill>
                <a:srgbClr val="000000"/>
              </a:solidFill>
              <a:ln w="12839" cap="flat">
                <a:noFill/>
                <a:prstDash val="solid"/>
                <a:miter/>
              </a:ln>
            </p:spPr>
            <p:txBody>
              <a:bodyPr rtlCol="0" anchor="ctr"/>
              <a:lstStyle/>
              <a:p>
                <a:endParaRPr lang="en-US"/>
              </a:p>
            </p:txBody>
          </p:sp>
        </p:grpSp>
        <p:grpSp>
          <p:nvGrpSpPr>
            <p:cNvPr id="45" name="Graphic 1">
              <a:extLst>
                <a:ext uri="{FF2B5EF4-FFF2-40B4-BE49-F238E27FC236}">
                  <a16:creationId xmlns:a16="http://schemas.microsoft.com/office/drawing/2014/main" id="{0708645B-29B6-4926-9561-D652CBB2A5D5}"/>
                </a:ext>
              </a:extLst>
            </p:cNvPr>
            <p:cNvGrpSpPr/>
            <p:nvPr/>
          </p:nvGrpSpPr>
          <p:grpSpPr>
            <a:xfrm>
              <a:off x="-16213" y="-2032271"/>
              <a:ext cx="4185352" cy="7830934"/>
              <a:chOff x="-16213" y="-2032271"/>
              <a:chExt cx="4185352" cy="7830934"/>
            </a:xfrm>
          </p:grpSpPr>
          <p:sp>
            <p:nvSpPr>
              <p:cNvPr id="46" name="Freeform: Shape 45">
                <a:extLst>
                  <a:ext uri="{FF2B5EF4-FFF2-40B4-BE49-F238E27FC236}">
                    <a16:creationId xmlns:a16="http://schemas.microsoft.com/office/drawing/2014/main" id="{298AD944-DF66-463B-B46B-1F41FB11E816}"/>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E44BEED-BA10-4A24-958E-0D6C0FD68F6D}"/>
                  </a:ext>
                </a:extLst>
              </p:cNvPr>
              <p:cNvSpPr/>
              <p:nvPr/>
            </p:nvSpPr>
            <p:spPr>
              <a:xfrm>
                <a:off x="4131964" y="5760140"/>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1" y="38523"/>
                      <a:pt x="43371"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48" name="Graphic 1">
              <a:extLst>
                <a:ext uri="{FF2B5EF4-FFF2-40B4-BE49-F238E27FC236}">
                  <a16:creationId xmlns:a16="http://schemas.microsoft.com/office/drawing/2014/main" id="{0708645B-29B6-4926-9561-D652CBB2A5D5}"/>
                </a:ext>
              </a:extLst>
            </p:cNvPr>
            <p:cNvGrpSpPr/>
            <p:nvPr/>
          </p:nvGrpSpPr>
          <p:grpSpPr>
            <a:xfrm>
              <a:off x="-16213" y="-2032271"/>
              <a:ext cx="3216758" cy="8015202"/>
              <a:chOff x="-16213" y="-2032271"/>
              <a:chExt cx="3216758" cy="8015202"/>
            </a:xfrm>
          </p:grpSpPr>
          <p:sp>
            <p:nvSpPr>
              <p:cNvPr id="49" name="Freeform: Shape 48">
                <a:extLst>
                  <a:ext uri="{FF2B5EF4-FFF2-40B4-BE49-F238E27FC236}">
                    <a16:creationId xmlns:a16="http://schemas.microsoft.com/office/drawing/2014/main" id="{FD0777CD-65DA-44F3-AB5A-19D222B83329}"/>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A4CF784-9D2A-4CF4-8F2F-BD2DE7B9410C}"/>
                  </a:ext>
                </a:extLst>
              </p:cNvPr>
              <p:cNvSpPr/>
              <p:nvPr/>
            </p:nvSpPr>
            <p:spPr>
              <a:xfrm>
                <a:off x="3163370" y="5944408"/>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51" name="Graphic 1">
              <a:extLst>
                <a:ext uri="{FF2B5EF4-FFF2-40B4-BE49-F238E27FC236}">
                  <a16:creationId xmlns:a16="http://schemas.microsoft.com/office/drawing/2014/main" id="{0708645B-29B6-4926-9561-D652CBB2A5D5}"/>
                </a:ext>
              </a:extLst>
            </p:cNvPr>
            <p:cNvGrpSpPr/>
            <p:nvPr/>
          </p:nvGrpSpPr>
          <p:grpSpPr>
            <a:xfrm>
              <a:off x="-16213" y="-2032271"/>
              <a:ext cx="3582725" cy="7127249"/>
              <a:chOff x="-16213" y="-2032271"/>
              <a:chExt cx="3582725" cy="7127249"/>
            </a:xfrm>
          </p:grpSpPr>
          <p:sp>
            <p:nvSpPr>
              <p:cNvPr id="52" name="Freeform: Shape 51">
                <a:extLst>
                  <a:ext uri="{FF2B5EF4-FFF2-40B4-BE49-F238E27FC236}">
                    <a16:creationId xmlns:a16="http://schemas.microsoft.com/office/drawing/2014/main" id="{E2A8B880-D463-4993-8760-B259A2A903E0}"/>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B606932-768E-4BB2-8B05-687693D3055B}"/>
                  </a:ext>
                </a:extLst>
              </p:cNvPr>
              <p:cNvSpPr/>
              <p:nvPr/>
            </p:nvSpPr>
            <p:spPr>
              <a:xfrm>
                <a:off x="3529289" y="5056455"/>
                <a:ext cx="37222" cy="38522"/>
              </a:xfrm>
              <a:custGeom>
                <a:avLst/>
                <a:gdLst>
                  <a:gd name="connsiteX0" fmla="*/ 18635 w 37222"/>
                  <a:gd name="connsiteY0" fmla="*/ 38523 h 38522"/>
                  <a:gd name="connsiteX1" fmla="*/ 18635 w 37222"/>
                  <a:gd name="connsiteY1" fmla="*/ 0 h 38522"/>
                  <a:gd name="connsiteX2" fmla="*/ 18635 w 37222"/>
                  <a:gd name="connsiteY2" fmla="*/ 38523 h 38522"/>
                  <a:gd name="connsiteX3" fmla="*/ 18635 w 37222"/>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222" h="38522">
                    <a:moveTo>
                      <a:pt x="18635" y="38523"/>
                    </a:moveTo>
                    <a:cubicBezTo>
                      <a:pt x="43418" y="38523"/>
                      <a:pt x="43418" y="0"/>
                      <a:pt x="18635" y="0"/>
                    </a:cubicBezTo>
                    <a:cubicBezTo>
                      <a:pt x="-6148" y="0"/>
                      <a:pt x="-6276" y="38523"/>
                      <a:pt x="18635" y="38523"/>
                    </a:cubicBezTo>
                    <a:lnTo>
                      <a:pt x="18635" y="38523"/>
                    </a:lnTo>
                    <a:close/>
                  </a:path>
                </a:pathLst>
              </a:custGeom>
              <a:solidFill>
                <a:srgbClr val="000000"/>
              </a:solidFill>
              <a:ln w="12839" cap="flat">
                <a:noFill/>
                <a:prstDash val="solid"/>
                <a:miter/>
              </a:ln>
            </p:spPr>
            <p:txBody>
              <a:bodyPr rtlCol="0" anchor="ctr"/>
              <a:lstStyle/>
              <a:p>
                <a:endParaRPr lang="en-US"/>
              </a:p>
            </p:txBody>
          </p:sp>
        </p:grpSp>
        <p:grpSp>
          <p:nvGrpSpPr>
            <p:cNvPr id="54" name="Graphic 1">
              <a:extLst>
                <a:ext uri="{FF2B5EF4-FFF2-40B4-BE49-F238E27FC236}">
                  <a16:creationId xmlns:a16="http://schemas.microsoft.com/office/drawing/2014/main" id="{0708645B-29B6-4926-9561-D652CBB2A5D5}"/>
                </a:ext>
              </a:extLst>
            </p:cNvPr>
            <p:cNvGrpSpPr/>
            <p:nvPr/>
          </p:nvGrpSpPr>
          <p:grpSpPr>
            <a:xfrm>
              <a:off x="-16213" y="-2032271"/>
              <a:ext cx="3600574" cy="8670604"/>
              <a:chOff x="-16213" y="-2032271"/>
              <a:chExt cx="3600574" cy="8670604"/>
            </a:xfrm>
          </p:grpSpPr>
          <p:sp>
            <p:nvSpPr>
              <p:cNvPr id="55" name="Freeform: Shape 54">
                <a:extLst>
                  <a:ext uri="{FF2B5EF4-FFF2-40B4-BE49-F238E27FC236}">
                    <a16:creationId xmlns:a16="http://schemas.microsoft.com/office/drawing/2014/main" id="{DD6CF86B-DF23-4A37-A554-E92B4887E916}"/>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F109C21-D6FB-4803-A67B-C6F2A3A5E9A0}"/>
                  </a:ext>
                </a:extLst>
              </p:cNvPr>
              <p:cNvSpPr/>
              <p:nvPr/>
            </p:nvSpPr>
            <p:spPr>
              <a:xfrm>
                <a:off x="3547186" y="6599811"/>
                <a:ext cx="37174" cy="38522"/>
              </a:xfrm>
              <a:custGeom>
                <a:avLst/>
                <a:gdLst>
                  <a:gd name="connsiteX0" fmla="*/ 18588 w 37174"/>
                  <a:gd name="connsiteY0" fmla="*/ 38523 h 38522"/>
                  <a:gd name="connsiteX1" fmla="*/ 18588 w 37174"/>
                  <a:gd name="connsiteY1" fmla="*/ 0 h 38522"/>
                  <a:gd name="connsiteX2" fmla="*/ 18588 w 37174"/>
                  <a:gd name="connsiteY2" fmla="*/ 38523 h 38522"/>
                  <a:gd name="connsiteX3" fmla="*/ 18588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8" y="38523"/>
                    </a:moveTo>
                    <a:cubicBezTo>
                      <a:pt x="43370" y="38523"/>
                      <a:pt x="43370" y="0"/>
                      <a:pt x="18588" y="0"/>
                    </a:cubicBezTo>
                    <a:cubicBezTo>
                      <a:pt x="-6196" y="0"/>
                      <a:pt x="-6196" y="38523"/>
                      <a:pt x="18588" y="38523"/>
                    </a:cubicBezTo>
                    <a:lnTo>
                      <a:pt x="18588" y="38523"/>
                    </a:lnTo>
                    <a:close/>
                  </a:path>
                </a:pathLst>
              </a:custGeom>
              <a:solidFill>
                <a:srgbClr val="000000"/>
              </a:solidFill>
              <a:ln w="12839" cap="flat">
                <a:noFill/>
                <a:prstDash val="solid"/>
                <a:miter/>
              </a:ln>
            </p:spPr>
            <p:txBody>
              <a:bodyPr rtlCol="0" anchor="ctr"/>
              <a:lstStyle/>
              <a:p>
                <a:endParaRPr lang="en-US"/>
              </a:p>
            </p:txBody>
          </p:sp>
        </p:grpSp>
      </p:grpSp>
      <p:sp>
        <p:nvSpPr>
          <p:cNvPr id="57" name="Freeform: Shape 56">
            <a:extLst>
              <a:ext uri="{FF2B5EF4-FFF2-40B4-BE49-F238E27FC236}">
                <a16:creationId xmlns:a16="http://schemas.microsoft.com/office/drawing/2014/main" id="{0DA30771-3267-4C5C-8EA0-37F5C6377CEB}"/>
              </a:ext>
            </a:extLst>
          </p:cNvPr>
          <p:cNvSpPr/>
          <p:nvPr/>
        </p:nvSpPr>
        <p:spPr>
          <a:xfrm>
            <a:off x="11112281" y="923077"/>
            <a:ext cx="189019" cy="189019"/>
          </a:xfrm>
          <a:custGeom>
            <a:avLst/>
            <a:gdLst>
              <a:gd name="connsiteX0" fmla="*/ 189019 w 189019"/>
              <a:gd name="connsiteY0" fmla="*/ 94509 h 189019"/>
              <a:gd name="connsiteX1" fmla="*/ 94510 w 189019"/>
              <a:gd name="connsiteY1" fmla="*/ 189019 h 189019"/>
              <a:gd name="connsiteX2" fmla="*/ 0 w 189019"/>
              <a:gd name="connsiteY2" fmla="*/ 94509 h 189019"/>
              <a:gd name="connsiteX3" fmla="*/ 94510 w 189019"/>
              <a:gd name="connsiteY3" fmla="*/ 0 h 189019"/>
              <a:gd name="connsiteX4" fmla="*/ 189019 w 189019"/>
              <a:gd name="connsiteY4" fmla="*/ 94509 h 18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19" h="189019">
                <a:moveTo>
                  <a:pt x="189019" y="94509"/>
                </a:moveTo>
                <a:cubicBezTo>
                  <a:pt x="189019" y="146706"/>
                  <a:pt x="146706" y="189019"/>
                  <a:pt x="94510" y="189019"/>
                </a:cubicBezTo>
                <a:cubicBezTo>
                  <a:pt x="42313" y="189019"/>
                  <a:pt x="0" y="146706"/>
                  <a:pt x="0" y="94509"/>
                </a:cubicBezTo>
                <a:cubicBezTo>
                  <a:pt x="0" y="42313"/>
                  <a:pt x="42313" y="0"/>
                  <a:pt x="94510" y="0"/>
                </a:cubicBezTo>
                <a:cubicBezTo>
                  <a:pt x="146706" y="0"/>
                  <a:pt x="189019" y="42313"/>
                  <a:pt x="189019" y="94509"/>
                </a:cubicBezTo>
                <a:close/>
              </a:path>
            </a:pathLst>
          </a:custGeom>
          <a:solidFill>
            <a:srgbClr val="000000"/>
          </a:solidFill>
          <a:ln w="12839" cap="flat">
            <a:noFill/>
            <a:prstDash val="solid"/>
            <a:miter/>
          </a:ln>
        </p:spPr>
        <p:txBody>
          <a:bodyPr rtlCol="0" anchor="ctr"/>
          <a:lstStyle/>
          <a:p>
            <a:endParaRPr lang="en-US"/>
          </a:p>
        </p:txBody>
      </p:sp>
      <p:grpSp>
        <p:nvGrpSpPr>
          <p:cNvPr id="58" name="Graphic 1">
            <a:extLst>
              <a:ext uri="{FF2B5EF4-FFF2-40B4-BE49-F238E27FC236}">
                <a16:creationId xmlns:a16="http://schemas.microsoft.com/office/drawing/2014/main" id="{0708645B-29B6-4926-9561-D652CBB2A5D5}"/>
              </a:ext>
            </a:extLst>
          </p:cNvPr>
          <p:cNvGrpSpPr/>
          <p:nvPr/>
        </p:nvGrpSpPr>
        <p:grpSpPr>
          <a:xfrm>
            <a:off x="-16213" y="-2032271"/>
            <a:ext cx="12332816" cy="3627701"/>
            <a:chOff x="-16213" y="-2032271"/>
            <a:chExt cx="12332816" cy="3627701"/>
          </a:xfrm>
        </p:grpSpPr>
        <p:grpSp>
          <p:nvGrpSpPr>
            <p:cNvPr id="59" name="Graphic 1">
              <a:extLst>
                <a:ext uri="{FF2B5EF4-FFF2-40B4-BE49-F238E27FC236}">
                  <a16:creationId xmlns:a16="http://schemas.microsoft.com/office/drawing/2014/main" id="{0708645B-29B6-4926-9561-D652CBB2A5D5}"/>
                </a:ext>
              </a:extLst>
            </p:cNvPr>
            <p:cNvGrpSpPr/>
            <p:nvPr/>
          </p:nvGrpSpPr>
          <p:grpSpPr>
            <a:xfrm>
              <a:off x="-16213" y="-2032271"/>
              <a:ext cx="12119656" cy="2554324"/>
              <a:chOff x="-16213" y="-2032271"/>
              <a:chExt cx="12119656" cy="2554324"/>
            </a:xfrm>
          </p:grpSpPr>
          <p:sp>
            <p:nvSpPr>
              <p:cNvPr id="60" name="Freeform: Shape 59">
                <a:extLst>
                  <a:ext uri="{FF2B5EF4-FFF2-40B4-BE49-F238E27FC236}">
                    <a16:creationId xmlns:a16="http://schemas.microsoft.com/office/drawing/2014/main" id="{07D399AD-BDA9-4019-B688-DAD96DA3EADD}"/>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E737AC2-DBCE-4ABC-8898-DC03B0B7B255}"/>
                  </a:ext>
                </a:extLst>
              </p:cNvPr>
              <p:cNvSpPr/>
              <p:nvPr/>
            </p:nvSpPr>
            <p:spPr>
              <a:xfrm>
                <a:off x="12066269" y="483530"/>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62" name="Graphic 1">
              <a:extLst>
                <a:ext uri="{FF2B5EF4-FFF2-40B4-BE49-F238E27FC236}">
                  <a16:creationId xmlns:a16="http://schemas.microsoft.com/office/drawing/2014/main" id="{0708645B-29B6-4926-9561-D652CBB2A5D5}"/>
                </a:ext>
              </a:extLst>
            </p:cNvPr>
            <p:cNvGrpSpPr/>
            <p:nvPr/>
          </p:nvGrpSpPr>
          <p:grpSpPr>
            <a:xfrm>
              <a:off x="-16213" y="-2032271"/>
              <a:ext cx="12325368" cy="2785462"/>
              <a:chOff x="-16213" y="-2032271"/>
              <a:chExt cx="12325368" cy="2785462"/>
            </a:xfrm>
          </p:grpSpPr>
          <p:sp>
            <p:nvSpPr>
              <p:cNvPr id="63" name="Freeform: Shape 62">
                <a:extLst>
                  <a:ext uri="{FF2B5EF4-FFF2-40B4-BE49-F238E27FC236}">
                    <a16:creationId xmlns:a16="http://schemas.microsoft.com/office/drawing/2014/main" id="{CE9B0A73-B2BD-498B-898D-15CDED641C51}"/>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2123581-742A-4DBA-B52B-EED1C9D210E5}"/>
                  </a:ext>
                </a:extLst>
              </p:cNvPr>
              <p:cNvSpPr/>
              <p:nvPr/>
            </p:nvSpPr>
            <p:spPr>
              <a:xfrm>
                <a:off x="12271980" y="714668"/>
                <a:ext cx="37175" cy="38522"/>
              </a:xfrm>
              <a:custGeom>
                <a:avLst/>
                <a:gdLst>
                  <a:gd name="connsiteX0" fmla="*/ 18588 w 37175"/>
                  <a:gd name="connsiteY0" fmla="*/ 38523 h 38522"/>
                  <a:gd name="connsiteX1" fmla="*/ 18588 w 37175"/>
                  <a:gd name="connsiteY1" fmla="*/ 0 h 38522"/>
                  <a:gd name="connsiteX2" fmla="*/ 18588 w 37175"/>
                  <a:gd name="connsiteY2" fmla="*/ 38523 h 38522"/>
                  <a:gd name="connsiteX3" fmla="*/ 18588 w 37175"/>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5" h="38522">
                    <a:moveTo>
                      <a:pt x="18588" y="38523"/>
                    </a:moveTo>
                    <a:cubicBezTo>
                      <a:pt x="43371" y="38523"/>
                      <a:pt x="43371" y="0"/>
                      <a:pt x="18588" y="0"/>
                    </a:cubicBezTo>
                    <a:cubicBezTo>
                      <a:pt x="-6196" y="0"/>
                      <a:pt x="-6196" y="38523"/>
                      <a:pt x="18588" y="38523"/>
                    </a:cubicBezTo>
                    <a:lnTo>
                      <a:pt x="18588" y="38523"/>
                    </a:lnTo>
                    <a:close/>
                  </a:path>
                </a:pathLst>
              </a:custGeom>
              <a:solidFill>
                <a:srgbClr val="000000"/>
              </a:solidFill>
              <a:ln w="12839" cap="flat">
                <a:noFill/>
                <a:prstDash val="solid"/>
                <a:miter/>
              </a:ln>
            </p:spPr>
            <p:txBody>
              <a:bodyPr rtlCol="0" anchor="ctr"/>
              <a:lstStyle/>
              <a:p>
                <a:endParaRPr lang="en-US"/>
              </a:p>
            </p:txBody>
          </p:sp>
        </p:grpSp>
        <p:grpSp>
          <p:nvGrpSpPr>
            <p:cNvPr id="65" name="Graphic 1">
              <a:extLst>
                <a:ext uri="{FF2B5EF4-FFF2-40B4-BE49-F238E27FC236}">
                  <a16:creationId xmlns:a16="http://schemas.microsoft.com/office/drawing/2014/main" id="{0708645B-29B6-4926-9561-D652CBB2A5D5}"/>
                </a:ext>
              </a:extLst>
            </p:cNvPr>
            <p:cNvGrpSpPr/>
            <p:nvPr/>
          </p:nvGrpSpPr>
          <p:grpSpPr>
            <a:xfrm>
              <a:off x="-16213" y="-2032271"/>
              <a:ext cx="11964408" cy="2885364"/>
              <a:chOff x="-16213" y="-2032271"/>
              <a:chExt cx="11964408" cy="2885364"/>
            </a:xfrm>
          </p:grpSpPr>
          <p:sp>
            <p:nvSpPr>
              <p:cNvPr id="66" name="Freeform: Shape 65">
                <a:extLst>
                  <a:ext uri="{FF2B5EF4-FFF2-40B4-BE49-F238E27FC236}">
                    <a16:creationId xmlns:a16="http://schemas.microsoft.com/office/drawing/2014/main" id="{1BA57870-5486-4D37-8E76-9C861931F0AD}"/>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0701E7F-2BBE-4AD2-A7D2-D255FF70FDBD}"/>
                  </a:ext>
                </a:extLst>
              </p:cNvPr>
              <p:cNvSpPr/>
              <p:nvPr/>
            </p:nvSpPr>
            <p:spPr>
              <a:xfrm>
                <a:off x="11911021" y="814571"/>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68" name="Graphic 1">
              <a:extLst>
                <a:ext uri="{FF2B5EF4-FFF2-40B4-BE49-F238E27FC236}">
                  <a16:creationId xmlns:a16="http://schemas.microsoft.com/office/drawing/2014/main" id="{0708645B-29B6-4926-9561-D652CBB2A5D5}"/>
                </a:ext>
              </a:extLst>
            </p:cNvPr>
            <p:cNvGrpSpPr/>
            <p:nvPr/>
          </p:nvGrpSpPr>
          <p:grpSpPr>
            <a:xfrm>
              <a:off x="-16213" y="-2032271"/>
              <a:ext cx="12332816" cy="2305723"/>
              <a:chOff x="-16213" y="-2032271"/>
              <a:chExt cx="12332816" cy="2305723"/>
            </a:xfrm>
          </p:grpSpPr>
          <p:sp>
            <p:nvSpPr>
              <p:cNvPr id="69" name="Freeform: Shape 68">
                <a:extLst>
                  <a:ext uri="{FF2B5EF4-FFF2-40B4-BE49-F238E27FC236}">
                    <a16:creationId xmlns:a16="http://schemas.microsoft.com/office/drawing/2014/main" id="{5F00DA73-7B10-4F7E-BF6F-0E184DE3CEEA}"/>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ED87B06-4D44-4A25-9620-3FB6CC420942}"/>
                  </a:ext>
                </a:extLst>
              </p:cNvPr>
              <p:cNvSpPr/>
              <p:nvPr/>
            </p:nvSpPr>
            <p:spPr>
              <a:xfrm>
                <a:off x="12279428" y="234929"/>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71" name="Graphic 1">
              <a:extLst>
                <a:ext uri="{FF2B5EF4-FFF2-40B4-BE49-F238E27FC236}">
                  <a16:creationId xmlns:a16="http://schemas.microsoft.com/office/drawing/2014/main" id="{0708645B-29B6-4926-9561-D652CBB2A5D5}"/>
                </a:ext>
              </a:extLst>
            </p:cNvPr>
            <p:cNvGrpSpPr/>
            <p:nvPr/>
          </p:nvGrpSpPr>
          <p:grpSpPr>
            <a:xfrm>
              <a:off x="-16213" y="-2032271"/>
              <a:ext cx="12319590" cy="3276243"/>
              <a:chOff x="-16213" y="-2032271"/>
              <a:chExt cx="12319590" cy="3276243"/>
            </a:xfrm>
          </p:grpSpPr>
          <p:sp>
            <p:nvSpPr>
              <p:cNvPr id="72" name="Freeform: Shape 71">
                <a:extLst>
                  <a:ext uri="{FF2B5EF4-FFF2-40B4-BE49-F238E27FC236}">
                    <a16:creationId xmlns:a16="http://schemas.microsoft.com/office/drawing/2014/main" id="{492ADA52-BA19-434C-9840-463A5DE5230E}"/>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EC584884-942B-4A39-BD8D-8F4E3F69C349}"/>
                  </a:ext>
                </a:extLst>
              </p:cNvPr>
              <p:cNvSpPr/>
              <p:nvPr/>
            </p:nvSpPr>
            <p:spPr>
              <a:xfrm>
                <a:off x="12266202" y="1205450"/>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74" name="Graphic 1">
              <a:extLst>
                <a:ext uri="{FF2B5EF4-FFF2-40B4-BE49-F238E27FC236}">
                  <a16:creationId xmlns:a16="http://schemas.microsoft.com/office/drawing/2014/main" id="{0708645B-29B6-4926-9561-D652CBB2A5D5}"/>
                </a:ext>
              </a:extLst>
            </p:cNvPr>
            <p:cNvGrpSpPr/>
            <p:nvPr/>
          </p:nvGrpSpPr>
          <p:grpSpPr>
            <a:xfrm>
              <a:off x="-16213" y="-2032271"/>
              <a:ext cx="11881713" cy="3319389"/>
              <a:chOff x="-16213" y="-2032271"/>
              <a:chExt cx="11881713" cy="3319389"/>
            </a:xfrm>
          </p:grpSpPr>
          <p:sp>
            <p:nvSpPr>
              <p:cNvPr id="75" name="Freeform: Shape 74">
                <a:extLst>
                  <a:ext uri="{FF2B5EF4-FFF2-40B4-BE49-F238E27FC236}">
                    <a16:creationId xmlns:a16="http://schemas.microsoft.com/office/drawing/2014/main" id="{4DA199C2-2418-4E22-842F-CAFCEB6B9305}"/>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CBD6577-36C3-4380-A820-DE61FF3DF277}"/>
                  </a:ext>
                </a:extLst>
              </p:cNvPr>
              <p:cNvSpPr/>
              <p:nvPr/>
            </p:nvSpPr>
            <p:spPr>
              <a:xfrm>
                <a:off x="11828325" y="1248595"/>
                <a:ext cx="37175" cy="38522"/>
              </a:xfrm>
              <a:custGeom>
                <a:avLst/>
                <a:gdLst>
                  <a:gd name="connsiteX0" fmla="*/ 18587 w 37175"/>
                  <a:gd name="connsiteY0" fmla="*/ 38523 h 38522"/>
                  <a:gd name="connsiteX1" fmla="*/ 18587 w 37175"/>
                  <a:gd name="connsiteY1" fmla="*/ 0 h 38522"/>
                  <a:gd name="connsiteX2" fmla="*/ 18587 w 37175"/>
                  <a:gd name="connsiteY2" fmla="*/ 38523 h 38522"/>
                  <a:gd name="connsiteX3" fmla="*/ 18587 w 37175"/>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5" h="38522">
                    <a:moveTo>
                      <a:pt x="18587" y="38523"/>
                    </a:moveTo>
                    <a:cubicBezTo>
                      <a:pt x="43371" y="38523"/>
                      <a:pt x="43371"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77" name="Graphic 1">
              <a:extLst>
                <a:ext uri="{FF2B5EF4-FFF2-40B4-BE49-F238E27FC236}">
                  <a16:creationId xmlns:a16="http://schemas.microsoft.com/office/drawing/2014/main" id="{0708645B-29B6-4926-9561-D652CBB2A5D5}"/>
                </a:ext>
              </a:extLst>
            </p:cNvPr>
            <p:cNvGrpSpPr/>
            <p:nvPr/>
          </p:nvGrpSpPr>
          <p:grpSpPr>
            <a:xfrm>
              <a:off x="-16213" y="-2032271"/>
              <a:ext cx="12158436" cy="3038429"/>
              <a:chOff x="-16213" y="-2032271"/>
              <a:chExt cx="12158436" cy="3038429"/>
            </a:xfrm>
          </p:grpSpPr>
          <p:sp>
            <p:nvSpPr>
              <p:cNvPr id="78" name="Freeform: Shape 77">
                <a:extLst>
                  <a:ext uri="{FF2B5EF4-FFF2-40B4-BE49-F238E27FC236}">
                    <a16:creationId xmlns:a16="http://schemas.microsoft.com/office/drawing/2014/main" id="{3A001D2C-D934-4CFC-92B4-65AC0843D28E}"/>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B90B9D2-BEED-4F07-BD3D-113B0F6ADFCD}"/>
                  </a:ext>
                </a:extLst>
              </p:cNvPr>
              <p:cNvSpPr/>
              <p:nvPr/>
            </p:nvSpPr>
            <p:spPr>
              <a:xfrm>
                <a:off x="12105048" y="967635"/>
                <a:ext cx="37175" cy="38522"/>
              </a:xfrm>
              <a:custGeom>
                <a:avLst/>
                <a:gdLst>
                  <a:gd name="connsiteX0" fmla="*/ 18588 w 37175"/>
                  <a:gd name="connsiteY0" fmla="*/ 38523 h 38522"/>
                  <a:gd name="connsiteX1" fmla="*/ 18588 w 37175"/>
                  <a:gd name="connsiteY1" fmla="*/ 0 h 38522"/>
                  <a:gd name="connsiteX2" fmla="*/ 18588 w 37175"/>
                  <a:gd name="connsiteY2" fmla="*/ 38523 h 38522"/>
                  <a:gd name="connsiteX3" fmla="*/ 18588 w 37175"/>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5" h="38522">
                    <a:moveTo>
                      <a:pt x="18588" y="38523"/>
                    </a:moveTo>
                    <a:cubicBezTo>
                      <a:pt x="43371" y="38523"/>
                      <a:pt x="43371" y="0"/>
                      <a:pt x="18588" y="0"/>
                    </a:cubicBezTo>
                    <a:cubicBezTo>
                      <a:pt x="-6196" y="0"/>
                      <a:pt x="-6196" y="38523"/>
                      <a:pt x="18588" y="38523"/>
                    </a:cubicBezTo>
                    <a:lnTo>
                      <a:pt x="18588" y="38523"/>
                    </a:lnTo>
                    <a:close/>
                  </a:path>
                </a:pathLst>
              </a:custGeom>
              <a:solidFill>
                <a:srgbClr val="000000"/>
              </a:solidFill>
              <a:ln w="12839" cap="flat">
                <a:noFill/>
                <a:prstDash val="solid"/>
                <a:miter/>
              </a:ln>
            </p:spPr>
            <p:txBody>
              <a:bodyPr rtlCol="0" anchor="ctr"/>
              <a:lstStyle/>
              <a:p>
                <a:endParaRPr lang="en-US"/>
              </a:p>
            </p:txBody>
          </p:sp>
        </p:grpSp>
        <p:grpSp>
          <p:nvGrpSpPr>
            <p:cNvPr id="80" name="Graphic 1">
              <a:extLst>
                <a:ext uri="{FF2B5EF4-FFF2-40B4-BE49-F238E27FC236}">
                  <a16:creationId xmlns:a16="http://schemas.microsoft.com/office/drawing/2014/main" id="{0708645B-29B6-4926-9561-D652CBB2A5D5}"/>
                </a:ext>
              </a:extLst>
            </p:cNvPr>
            <p:cNvGrpSpPr/>
            <p:nvPr/>
          </p:nvGrpSpPr>
          <p:grpSpPr>
            <a:xfrm>
              <a:off x="-16213" y="-2032271"/>
              <a:ext cx="11825983" cy="2496026"/>
              <a:chOff x="-16213" y="-2032271"/>
              <a:chExt cx="11825983" cy="2496026"/>
            </a:xfrm>
          </p:grpSpPr>
          <p:sp>
            <p:nvSpPr>
              <p:cNvPr id="81" name="Freeform: Shape 80">
                <a:extLst>
                  <a:ext uri="{FF2B5EF4-FFF2-40B4-BE49-F238E27FC236}">
                    <a16:creationId xmlns:a16="http://schemas.microsoft.com/office/drawing/2014/main" id="{D5C9F60C-14DF-4883-93EB-CC77FE6791EA}"/>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3C5CB88-DAB8-4622-AAE9-14D247F7DB86}"/>
                  </a:ext>
                </a:extLst>
              </p:cNvPr>
              <p:cNvSpPr/>
              <p:nvPr/>
            </p:nvSpPr>
            <p:spPr>
              <a:xfrm>
                <a:off x="11772596" y="425233"/>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83" name="Graphic 1">
              <a:extLst>
                <a:ext uri="{FF2B5EF4-FFF2-40B4-BE49-F238E27FC236}">
                  <a16:creationId xmlns:a16="http://schemas.microsoft.com/office/drawing/2014/main" id="{0708645B-29B6-4926-9561-D652CBB2A5D5}"/>
                </a:ext>
              </a:extLst>
            </p:cNvPr>
            <p:cNvGrpSpPr/>
            <p:nvPr/>
          </p:nvGrpSpPr>
          <p:grpSpPr>
            <a:xfrm>
              <a:off x="-16213" y="-2032271"/>
              <a:ext cx="11642100" cy="2972298"/>
              <a:chOff x="-16213" y="-2032271"/>
              <a:chExt cx="11642100" cy="2972298"/>
            </a:xfrm>
          </p:grpSpPr>
          <p:sp>
            <p:nvSpPr>
              <p:cNvPr id="84" name="Freeform: Shape 83">
                <a:extLst>
                  <a:ext uri="{FF2B5EF4-FFF2-40B4-BE49-F238E27FC236}">
                    <a16:creationId xmlns:a16="http://schemas.microsoft.com/office/drawing/2014/main" id="{4C26165B-C330-4562-9B23-32F7943DFBAB}"/>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4B555C0-94A2-4A7A-BA6B-7EEFC2F5B7EC}"/>
                  </a:ext>
                </a:extLst>
              </p:cNvPr>
              <p:cNvSpPr/>
              <p:nvPr/>
            </p:nvSpPr>
            <p:spPr>
              <a:xfrm>
                <a:off x="11588713" y="901504"/>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86" name="Graphic 1">
              <a:extLst>
                <a:ext uri="{FF2B5EF4-FFF2-40B4-BE49-F238E27FC236}">
                  <a16:creationId xmlns:a16="http://schemas.microsoft.com/office/drawing/2014/main" id="{0708645B-29B6-4926-9561-D652CBB2A5D5}"/>
                </a:ext>
              </a:extLst>
            </p:cNvPr>
            <p:cNvGrpSpPr/>
            <p:nvPr/>
          </p:nvGrpSpPr>
          <p:grpSpPr>
            <a:xfrm>
              <a:off x="-16213" y="-2032271"/>
              <a:ext cx="12007939" cy="2084345"/>
              <a:chOff x="-16213" y="-2032271"/>
              <a:chExt cx="12007939" cy="2084345"/>
            </a:xfrm>
          </p:grpSpPr>
          <p:sp>
            <p:nvSpPr>
              <p:cNvPr id="87" name="Freeform: Shape 86">
                <a:extLst>
                  <a:ext uri="{FF2B5EF4-FFF2-40B4-BE49-F238E27FC236}">
                    <a16:creationId xmlns:a16="http://schemas.microsoft.com/office/drawing/2014/main" id="{F710D9B6-078E-49FF-99AA-FE9A9B8F1C29}"/>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7EB8C52-C52D-4084-97F3-2F95E3C0EDB0}"/>
                  </a:ext>
                </a:extLst>
              </p:cNvPr>
              <p:cNvSpPr/>
              <p:nvPr/>
            </p:nvSpPr>
            <p:spPr>
              <a:xfrm>
                <a:off x="11954552" y="13551"/>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nvGrpSpPr>
            <p:cNvPr id="89" name="Graphic 1">
              <a:extLst>
                <a:ext uri="{FF2B5EF4-FFF2-40B4-BE49-F238E27FC236}">
                  <a16:creationId xmlns:a16="http://schemas.microsoft.com/office/drawing/2014/main" id="{0708645B-29B6-4926-9561-D652CBB2A5D5}"/>
                </a:ext>
              </a:extLst>
            </p:cNvPr>
            <p:cNvGrpSpPr/>
            <p:nvPr/>
          </p:nvGrpSpPr>
          <p:grpSpPr>
            <a:xfrm>
              <a:off x="-16213" y="-2032271"/>
              <a:ext cx="12025917" cy="3627701"/>
              <a:chOff x="-16213" y="-2032271"/>
              <a:chExt cx="12025917" cy="3627701"/>
            </a:xfrm>
          </p:grpSpPr>
          <p:sp>
            <p:nvSpPr>
              <p:cNvPr id="90" name="Freeform: Shape 89">
                <a:extLst>
                  <a:ext uri="{FF2B5EF4-FFF2-40B4-BE49-F238E27FC236}">
                    <a16:creationId xmlns:a16="http://schemas.microsoft.com/office/drawing/2014/main" id="{F2DA35E0-558C-479D-AF6E-380355C9D0F3}"/>
                  </a:ext>
                </a:extLst>
              </p:cNvPr>
              <p:cNvSpPr/>
              <p:nvPr/>
            </p:nvSpPr>
            <p:spPr>
              <a:xfrm>
                <a:off x="-16213" y="-2032271"/>
                <a:ext cx="12840" cy="12840"/>
              </a:xfrm>
              <a:custGeom>
                <a:avLst/>
                <a:gdLst/>
                <a:ahLst/>
                <a:cxnLst/>
                <a:rect l="l" t="t" r="r" b="b"/>
                <a:pathLst>
                  <a:path w="12840" h="12840"/>
                </a:pathLst>
              </a:custGeom>
              <a:solidFill>
                <a:srgbClr val="DFEFE6"/>
              </a:solidFill>
              <a:ln w="1283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925D2CF-682A-4843-8878-4948FDC39DCC}"/>
                  </a:ext>
                </a:extLst>
              </p:cNvPr>
              <p:cNvSpPr/>
              <p:nvPr/>
            </p:nvSpPr>
            <p:spPr>
              <a:xfrm>
                <a:off x="11972530" y="1556907"/>
                <a:ext cx="37174" cy="38522"/>
              </a:xfrm>
              <a:custGeom>
                <a:avLst/>
                <a:gdLst>
                  <a:gd name="connsiteX0" fmla="*/ 18587 w 37174"/>
                  <a:gd name="connsiteY0" fmla="*/ 38523 h 38522"/>
                  <a:gd name="connsiteX1" fmla="*/ 18587 w 37174"/>
                  <a:gd name="connsiteY1" fmla="*/ 0 h 38522"/>
                  <a:gd name="connsiteX2" fmla="*/ 18587 w 37174"/>
                  <a:gd name="connsiteY2" fmla="*/ 38523 h 38522"/>
                  <a:gd name="connsiteX3" fmla="*/ 18587 w 37174"/>
                  <a:gd name="connsiteY3" fmla="*/ 38523 h 38522"/>
                </a:gdLst>
                <a:ahLst/>
                <a:cxnLst>
                  <a:cxn ang="0">
                    <a:pos x="connsiteX0" y="connsiteY0"/>
                  </a:cxn>
                  <a:cxn ang="0">
                    <a:pos x="connsiteX1" y="connsiteY1"/>
                  </a:cxn>
                  <a:cxn ang="0">
                    <a:pos x="connsiteX2" y="connsiteY2"/>
                  </a:cxn>
                  <a:cxn ang="0">
                    <a:pos x="connsiteX3" y="connsiteY3"/>
                  </a:cxn>
                </a:cxnLst>
                <a:rect l="l" t="t" r="r" b="b"/>
                <a:pathLst>
                  <a:path w="37174" h="38522">
                    <a:moveTo>
                      <a:pt x="18587" y="38523"/>
                    </a:moveTo>
                    <a:cubicBezTo>
                      <a:pt x="43370" y="38523"/>
                      <a:pt x="43370" y="0"/>
                      <a:pt x="18587" y="0"/>
                    </a:cubicBezTo>
                    <a:cubicBezTo>
                      <a:pt x="-6196" y="0"/>
                      <a:pt x="-6196" y="38523"/>
                      <a:pt x="18587" y="38523"/>
                    </a:cubicBezTo>
                    <a:lnTo>
                      <a:pt x="18587" y="38523"/>
                    </a:lnTo>
                    <a:close/>
                  </a:path>
                </a:pathLst>
              </a:custGeom>
              <a:solidFill>
                <a:srgbClr val="000000"/>
              </a:solidFill>
              <a:ln w="12839" cap="flat">
                <a:noFill/>
                <a:prstDash val="solid"/>
                <a:miter/>
              </a:ln>
            </p:spPr>
            <p:txBody>
              <a:bodyPr rtlCol="0" anchor="ctr"/>
              <a:lstStyle/>
              <a:p>
                <a:endParaRPr lang="en-US"/>
              </a:p>
            </p:txBody>
          </p:sp>
        </p:grpSp>
      </p:grpSp>
      <p:sp>
        <p:nvSpPr>
          <p:cNvPr id="93" name="Freeform: Shape 92">
            <a:extLst>
              <a:ext uri="{FF2B5EF4-FFF2-40B4-BE49-F238E27FC236}">
                <a16:creationId xmlns:a16="http://schemas.microsoft.com/office/drawing/2014/main" id="{76A72989-85E6-458B-8C73-32256993F2CF}"/>
              </a:ext>
            </a:extLst>
          </p:cNvPr>
          <p:cNvSpPr/>
          <p:nvPr/>
        </p:nvSpPr>
        <p:spPr>
          <a:xfrm>
            <a:off x="-16213" y="5345377"/>
            <a:ext cx="1695007" cy="1563002"/>
          </a:xfrm>
          <a:custGeom>
            <a:avLst/>
            <a:gdLst>
              <a:gd name="connsiteX0" fmla="*/ 1695008 w 1695007"/>
              <a:gd name="connsiteY0" fmla="*/ 0 h 1563002"/>
              <a:gd name="connsiteX1" fmla="*/ 1695008 w 1695007"/>
              <a:gd name="connsiteY1" fmla="*/ 1563003 h 1563002"/>
              <a:gd name="connsiteX2" fmla="*/ 0 w 1695007"/>
              <a:gd name="connsiteY2" fmla="*/ 1563003 h 1563002"/>
              <a:gd name="connsiteX3" fmla="*/ 0 w 1695007"/>
              <a:gd name="connsiteY3" fmla="*/ 0 h 1563002"/>
            </a:gdLst>
            <a:ahLst/>
            <a:cxnLst>
              <a:cxn ang="0">
                <a:pos x="connsiteX0" y="connsiteY0"/>
              </a:cxn>
              <a:cxn ang="0">
                <a:pos x="connsiteX1" y="connsiteY1"/>
              </a:cxn>
              <a:cxn ang="0">
                <a:pos x="connsiteX2" y="connsiteY2"/>
              </a:cxn>
              <a:cxn ang="0">
                <a:pos x="connsiteX3" y="connsiteY3"/>
              </a:cxn>
            </a:cxnLst>
            <a:rect l="l" t="t" r="r" b="b"/>
            <a:pathLst>
              <a:path w="1695007" h="1563002">
                <a:moveTo>
                  <a:pt x="1695008" y="0"/>
                </a:moveTo>
                <a:lnTo>
                  <a:pt x="1695008" y="1563003"/>
                </a:lnTo>
                <a:lnTo>
                  <a:pt x="0" y="1563003"/>
                </a:lnTo>
                <a:lnTo>
                  <a:pt x="0" y="0"/>
                </a:lnTo>
                <a:close/>
              </a:path>
            </a:pathLst>
          </a:custGeom>
          <a:ln w="12839" cap="flat">
            <a:noFill/>
            <a:prstDash val="solid"/>
            <a:miter/>
          </a:ln>
        </p:spPr>
        <p:txBody>
          <a:bodyPr rtlCol="0" anchor="ctr"/>
          <a:lstStyle/>
          <a:p>
            <a:endParaRPr lang="en-US"/>
          </a:p>
        </p:txBody>
      </p:sp>
      <p:sp>
        <p:nvSpPr>
          <p:cNvPr id="95" name="Oval 94">
            <a:extLst>
              <a:ext uri="{FF2B5EF4-FFF2-40B4-BE49-F238E27FC236}">
                <a16:creationId xmlns:a16="http://schemas.microsoft.com/office/drawing/2014/main" id="{AA3EC146-4C4E-4F36-BA3C-17D79A97582A}"/>
              </a:ext>
            </a:extLst>
          </p:cNvPr>
          <p:cNvSpPr/>
          <p:nvPr/>
        </p:nvSpPr>
        <p:spPr>
          <a:xfrm>
            <a:off x="6184900" y="1952862"/>
            <a:ext cx="977900" cy="9779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71DDBF83-AEB1-4C96-9534-A127328EE7E5}"/>
              </a:ext>
            </a:extLst>
          </p:cNvPr>
          <p:cNvSpPr/>
          <p:nvPr/>
        </p:nvSpPr>
        <p:spPr>
          <a:xfrm>
            <a:off x="8896448" y="1952862"/>
            <a:ext cx="977900" cy="9779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97" name="Oval 96">
            <a:extLst>
              <a:ext uri="{FF2B5EF4-FFF2-40B4-BE49-F238E27FC236}">
                <a16:creationId xmlns:a16="http://schemas.microsoft.com/office/drawing/2014/main" id="{5D4311EB-9585-4375-84E6-87B5435879FB}"/>
              </a:ext>
            </a:extLst>
          </p:cNvPr>
          <p:cNvSpPr/>
          <p:nvPr/>
        </p:nvSpPr>
        <p:spPr>
          <a:xfrm>
            <a:off x="6184900" y="4438582"/>
            <a:ext cx="977900" cy="9779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4631BCF-4C68-4312-998A-BB44DC280695}"/>
              </a:ext>
            </a:extLst>
          </p:cNvPr>
          <p:cNvSpPr/>
          <p:nvPr/>
        </p:nvSpPr>
        <p:spPr>
          <a:xfrm>
            <a:off x="8896448" y="4438582"/>
            <a:ext cx="977900" cy="977900"/>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A2D9EAC3-EA4A-4FB8-806F-188CF407292E}"/>
              </a:ext>
            </a:extLst>
          </p:cNvPr>
          <p:cNvSpPr txBox="1"/>
          <p:nvPr/>
        </p:nvSpPr>
        <p:spPr>
          <a:xfrm>
            <a:off x="6097615" y="1017586"/>
            <a:ext cx="1037464" cy="307777"/>
          </a:xfrm>
          <a:prstGeom prst="rect">
            <a:avLst/>
          </a:prstGeom>
          <a:noFill/>
        </p:spPr>
        <p:txBody>
          <a:bodyPr wrap="square">
            <a:spAutoFit/>
          </a:bodyPr>
          <a:lstStyle/>
          <a:p>
            <a:r>
              <a:rPr lang="en-US" sz="1400" i="0" dirty="0">
                <a:solidFill>
                  <a:schemeClr val="accent1">
                    <a:lumMod val="50000"/>
                  </a:schemeClr>
                </a:solidFill>
                <a:effectLst/>
                <a:latin typeface="+mj-lt"/>
              </a:rPr>
              <a:t>#FFFFFF</a:t>
            </a:r>
            <a:endParaRPr lang="en-US" sz="1400" dirty="0">
              <a:solidFill>
                <a:schemeClr val="accent1">
                  <a:lumMod val="50000"/>
                </a:schemeClr>
              </a:solidFill>
              <a:latin typeface="+mj-lt"/>
            </a:endParaRPr>
          </a:p>
        </p:txBody>
      </p:sp>
      <p:sp>
        <p:nvSpPr>
          <p:cNvPr id="100" name="TextBox 99">
            <a:extLst>
              <a:ext uri="{FF2B5EF4-FFF2-40B4-BE49-F238E27FC236}">
                <a16:creationId xmlns:a16="http://schemas.microsoft.com/office/drawing/2014/main" id="{D4F0844C-34EA-4306-8C47-723149E7C6C7}"/>
              </a:ext>
            </a:extLst>
          </p:cNvPr>
          <p:cNvSpPr txBox="1"/>
          <p:nvPr/>
        </p:nvSpPr>
        <p:spPr>
          <a:xfrm>
            <a:off x="6125826" y="1287117"/>
            <a:ext cx="2054589" cy="900246"/>
          </a:xfrm>
          <a:prstGeom prst="rect">
            <a:avLst/>
          </a:prstGeom>
          <a:noFill/>
        </p:spPr>
        <p:txBody>
          <a:bodyPr wrap="square">
            <a:spAutoFit/>
          </a:bodyPr>
          <a:lstStyle/>
          <a:p>
            <a:r>
              <a:rPr lang="en-US" sz="1050" b="0" i="0" dirty="0">
                <a:solidFill>
                  <a:srgbClr val="000000"/>
                </a:solidFill>
                <a:effectLst/>
              </a:rPr>
              <a:t>Lorem ipsum dolor sit </a:t>
            </a:r>
            <a:r>
              <a:rPr lang="en-US" sz="1050" b="0" i="0" dirty="0" err="1">
                <a:solidFill>
                  <a:srgbClr val="000000"/>
                </a:solidFill>
                <a:effectLst/>
              </a:rPr>
              <a:t>amet</a:t>
            </a:r>
            <a:r>
              <a:rPr lang="en-US" sz="1050" b="0" i="0" dirty="0">
                <a:solidFill>
                  <a:srgbClr val="000000"/>
                </a:solidFill>
                <a:effectLst/>
              </a:rPr>
              <a:t>, </a:t>
            </a:r>
            <a:r>
              <a:rPr lang="en-US" sz="1050" b="0" i="0" dirty="0" err="1">
                <a:solidFill>
                  <a:srgbClr val="000000"/>
                </a:solidFill>
                <a:effectLst/>
              </a:rPr>
              <a:t>consectetur</a:t>
            </a:r>
            <a:r>
              <a:rPr lang="en-US" sz="1050" b="0" i="0" dirty="0">
                <a:solidFill>
                  <a:srgbClr val="000000"/>
                </a:solidFill>
                <a:effectLst/>
              </a:rPr>
              <a:t> </a:t>
            </a:r>
            <a:r>
              <a:rPr lang="en-US" sz="1050" b="0" i="0" dirty="0" err="1">
                <a:solidFill>
                  <a:srgbClr val="000000"/>
                </a:solidFill>
                <a:effectLst/>
              </a:rPr>
              <a:t>adipiscing</a:t>
            </a:r>
            <a:endParaRPr lang="en-US" sz="1050" dirty="0"/>
          </a:p>
        </p:txBody>
      </p:sp>
      <p:sp>
        <p:nvSpPr>
          <p:cNvPr id="101" name="TextBox 100">
            <a:extLst>
              <a:ext uri="{FF2B5EF4-FFF2-40B4-BE49-F238E27FC236}">
                <a16:creationId xmlns:a16="http://schemas.microsoft.com/office/drawing/2014/main" id="{EFC05328-FBF3-429D-91B4-C1E4C10EADF8}"/>
              </a:ext>
            </a:extLst>
          </p:cNvPr>
          <p:cNvSpPr txBox="1"/>
          <p:nvPr/>
        </p:nvSpPr>
        <p:spPr>
          <a:xfrm>
            <a:off x="8839092" y="1017586"/>
            <a:ext cx="1037464" cy="307777"/>
          </a:xfrm>
          <a:prstGeom prst="rect">
            <a:avLst/>
          </a:prstGeom>
          <a:noFill/>
        </p:spPr>
        <p:txBody>
          <a:bodyPr wrap="square">
            <a:spAutoFit/>
          </a:bodyPr>
          <a:lstStyle/>
          <a:p>
            <a:r>
              <a:rPr lang="en-US" sz="1400" i="0" dirty="0">
                <a:solidFill>
                  <a:schemeClr val="accent2">
                    <a:lumMod val="50000"/>
                  </a:schemeClr>
                </a:solidFill>
                <a:effectLst/>
                <a:latin typeface="+mj-lt"/>
              </a:rPr>
              <a:t>#FFFFFF</a:t>
            </a:r>
            <a:endParaRPr lang="en-US" sz="1400" dirty="0">
              <a:solidFill>
                <a:schemeClr val="accent2">
                  <a:lumMod val="50000"/>
                </a:schemeClr>
              </a:solidFill>
              <a:latin typeface="+mj-lt"/>
            </a:endParaRPr>
          </a:p>
        </p:txBody>
      </p:sp>
      <p:sp>
        <p:nvSpPr>
          <p:cNvPr id="102" name="TextBox 101">
            <a:extLst>
              <a:ext uri="{FF2B5EF4-FFF2-40B4-BE49-F238E27FC236}">
                <a16:creationId xmlns:a16="http://schemas.microsoft.com/office/drawing/2014/main" id="{DC24A54B-2963-49DD-A935-CCA9D8D291D5}"/>
              </a:ext>
            </a:extLst>
          </p:cNvPr>
          <p:cNvSpPr txBox="1"/>
          <p:nvPr/>
        </p:nvSpPr>
        <p:spPr>
          <a:xfrm>
            <a:off x="8867303" y="1287117"/>
            <a:ext cx="2054589" cy="900246"/>
          </a:xfrm>
          <a:prstGeom prst="rect">
            <a:avLst/>
          </a:prstGeom>
          <a:noFill/>
        </p:spPr>
        <p:txBody>
          <a:bodyPr wrap="square">
            <a:spAutoFit/>
          </a:bodyPr>
          <a:lstStyle/>
          <a:p>
            <a:r>
              <a:rPr lang="en-US" sz="1050" b="0" i="0" dirty="0">
                <a:solidFill>
                  <a:srgbClr val="000000"/>
                </a:solidFill>
                <a:effectLst/>
              </a:rPr>
              <a:t>Lorem ipsum dolor sit </a:t>
            </a:r>
            <a:r>
              <a:rPr lang="en-US" sz="1050" b="0" i="0" dirty="0" err="1">
                <a:solidFill>
                  <a:srgbClr val="000000"/>
                </a:solidFill>
                <a:effectLst/>
              </a:rPr>
              <a:t>amet</a:t>
            </a:r>
            <a:r>
              <a:rPr lang="en-US" sz="1050" b="0" i="0" dirty="0">
                <a:solidFill>
                  <a:srgbClr val="000000"/>
                </a:solidFill>
                <a:effectLst/>
              </a:rPr>
              <a:t>, </a:t>
            </a:r>
            <a:r>
              <a:rPr lang="en-US" sz="1050" b="0" i="0" dirty="0" err="1">
                <a:solidFill>
                  <a:srgbClr val="000000"/>
                </a:solidFill>
                <a:effectLst/>
              </a:rPr>
              <a:t>consectetur</a:t>
            </a:r>
            <a:r>
              <a:rPr lang="en-US" sz="1050" b="0" i="0" dirty="0">
                <a:solidFill>
                  <a:srgbClr val="000000"/>
                </a:solidFill>
                <a:effectLst/>
              </a:rPr>
              <a:t> </a:t>
            </a:r>
            <a:r>
              <a:rPr lang="en-US" sz="1050" b="0" i="0" dirty="0" err="1">
                <a:solidFill>
                  <a:srgbClr val="000000"/>
                </a:solidFill>
                <a:effectLst/>
              </a:rPr>
              <a:t>adipiscing</a:t>
            </a:r>
            <a:endParaRPr lang="en-US" sz="1050" dirty="0"/>
          </a:p>
        </p:txBody>
      </p:sp>
      <p:sp>
        <p:nvSpPr>
          <p:cNvPr id="103" name="TextBox 102">
            <a:extLst>
              <a:ext uri="{FF2B5EF4-FFF2-40B4-BE49-F238E27FC236}">
                <a16:creationId xmlns:a16="http://schemas.microsoft.com/office/drawing/2014/main" id="{F231F384-78A4-4528-ADEA-01E4D7E753AE}"/>
              </a:ext>
            </a:extLst>
          </p:cNvPr>
          <p:cNvSpPr txBox="1"/>
          <p:nvPr/>
        </p:nvSpPr>
        <p:spPr>
          <a:xfrm>
            <a:off x="8847701" y="3474562"/>
            <a:ext cx="1037464" cy="307777"/>
          </a:xfrm>
          <a:prstGeom prst="rect">
            <a:avLst/>
          </a:prstGeom>
          <a:noFill/>
        </p:spPr>
        <p:txBody>
          <a:bodyPr wrap="square">
            <a:spAutoFit/>
          </a:bodyPr>
          <a:lstStyle/>
          <a:p>
            <a:r>
              <a:rPr lang="en-US" sz="1400" i="0" dirty="0">
                <a:solidFill>
                  <a:schemeClr val="accent3">
                    <a:lumMod val="25000"/>
                  </a:schemeClr>
                </a:solidFill>
                <a:effectLst/>
                <a:latin typeface="+mj-lt"/>
              </a:rPr>
              <a:t>#FFFFFF</a:t>
            </a:r>
            <a:endParaRPr lang="en-US" sz="1400" dirty="0">
              <a:solidFill>
                <a:schemeClr val="accent3">
                  <a:lumMod val="25000"/>
                </a:schemeClr>
              </a:solidFill>
              <a:latin typeface="+mj-lt"/>
            </a:endParaRPr>
          </a:p>
        </p:txBody>
      </p:sp>
      <p:sp>
        <p:nvSpPr>
          <p:cNvPr id="104" name="TextBox 103">
            <a:extLst>
              <a:ext uri="{FF2B5EF4-FFF2-40B4-BE49-F238E27FC236}">
                <a16:creationId xmlns:a16="http://schemas.microsoft.com/office/drawing/2014/main" id="{0AFBD5B2-8A85-46F6-8F9A-AC2972D830FA}"/>
              </a:ext>
            </a:extLst>
          </p:cNvPr>
          <p:cNvSpPr txBox="1"/>
          <p:nvPr/>
        </p:nvSpPr>
        <p:spPr>
          <a:xfrm>
            <a:off x="8875912" y="3744093"/>
            <a:ext cx="2054589" cy="900246"/>
          </a:xfrm>
          <a:prstGeom prst="rect">
            <a:avLst/>
          </a:prstGeom>
          <a:noFill/>
        </p:spPr>
        <p:txBody>
          <a:bodyPr wrap="square">
            <a:spAutoFit/>
          </a:bodyPr>
          <a:lstStyle/>
          <a:p>
            <a:r>
              <a:rPr lang="en-US" sz="1050" b="0" i="0" dirty="0">
                <a:solidFill>
                  <a:srgbClr val="000000"/>
                </a:solidFill>
                <a:effectLst/>
              </a:rPr>
              <a:t>Lorem ipsum dolor sit </a:t>
            </a:r>
            <a:r>
              <a:rPr lang="en-US" sz="1050" b="0" i="0" dirty="0" err="1">
                <a:solidFill>
                  <a:srgbClr val="000000"/>
                </a:solidFill>
                <a:effectLst/>
              </a:rPr>
              <a:t>amet</a:t>
            </a:r>
            <a:r>
              <a:rPr lang="en-US" sz="1050" b="0" i="0" dirty="0">
                <a:solidFill>
                  <a:srgbClr val="000000"/>
                </a:solidFill>
                <a:effectLst/>
              </a:rPr>
              <a:t>, </a:t>
            </a:r>
            <a:r>
              <a:rPr lang="en-US" sz="1050" b="0" i="0" dirty="0" err="1">
                <a:solidFill>
                  <a:srgbClr val="000000"/>
                </a:solidFill>
                <a:effectLst/>
              </a:rPr>
              <a:t>consectetur</a:t>
            </a:r>
            <a:r>
              <a:rPr lang="en-US" sz="1050" b="0" i="0" dirty="0">
                <a:solidFill>
                  <a:srgbClr val="000000"/>
                </a:solidFill>
                <a:effectLst/>
              </a:rPr>
              <a:t> </a:t>
            </a:r>
            <a:r>
              <a:rPr lang="en-US" sz="1050" b="0" i="0" dirty="0" err="1">
                <a:solidFill>
                  <a:srgbClr val="000000"/>
                </a:solidFill>
                <a:effectLst/>
              </a:rPr>
              <a:t>adipiscing</a:t>
            </a:r>
            <a:endParaRPr lang="en-US" sz="1050" dirty="0"/>
          </a:p>
        </p:txBody>
      </p:sp>
      <p:sp>
        <p:nvSpPr>
          <p:cNvPr id="105" name="TextBox 104">
            <a:extLst>
              <a:ext uri="{FF2B5EF4-FFF2-40B4-BE49-F238E27FC236}">
                <a16:creationId xmlns:a16="http://schemas.microsoft.com/office/drawing/2014/main" id="{0B70FCA1-C48C-41B1-AFC5-4E272E6FD70A}"/>
              </a:ext>
            </a:extLst>
          </p:cNvPr>
          <p:cNvSpPr txBox="1"/>
          <p:nvPr/>
        </p:nvSpPr>
        <p:spPr>
          <a:xfrm>
            <a:off x="6202430" y="3652730"/>
            <a:ext cx="1037464" cy="307777"/>
          </a:xfrm>
          <a:prstGeom prst="rect">
            <a:avLst/>
          </a:prstGeom>
          <a:noFill/>
        </p:spPr>
        <p:txBody>
          <a:bodyPr wrap="square">
            <a:spAutoFit/>
          </a:bodyPr>
          <a:lstStyle/>
          <a:p>
            <a:r>
              <a:rPr lang="en-US" sz="1400" i="0" dirty="0">
                <a:solidFill>
                  <a:schemeClr val="tx1">
                    <a:lumMod val="50000"/>
                    <a:lumOff val="50000"/>
                  </a:schemeClr>
                </a:solidFill>
                <a:effectLst/>
                <a:latin typeface="+mj-lt"/>
              </a:rPr>
              <a:t>#FFFFFF</a:t>
            </a:r>
            <a:endParaRPr lang="en-US" sz="1400" dirty="0">
              <a:solidFill>
                <a:schemeClr val="tx1">
                  <a:lumMod val="50000"/>
                  <a:lumOff val="50000"/>
                </a:schemeClr>
              </a:solidFill>
              <a:latin typeface="+mj-lt"/>
            </a:endParaRPr>
          </a:p>
        </p:txBody>
      </p:sp>
      <p:sp>
        <p:nvSpPr>
          <p:cNvPr id="106" name="TextBox 105">
            <a:extLst>
              <a:ext uri="{FF2B5EF4-FFF2-40B4-BE49-F238E27FC236}">
                <a16:creationId xmlns:a16="http://schemas.microsoft.com/office/drawing/2014/main" id="{5D67B615-5BC4-4FD3-8BDD-0A8104BD4A2C}"/>
              </a:ext>
            </a:extLst>
          </p:cNvPr>
          <p:cNvSpPr txBox="1"/>
          <p:nvPr/>
        </p:nvSpPr>
        <p:spPr>
          <a:xfrm>
            <a:off x="6230641" y="3922261"/>
            <a:ext cx="2054589" cy="900246"/>
          </a:xfrm>
          <a:prstGeom prst="rect">
            <a:avLst/>
          </a:prstGeom>
          <a:noFill/>
        </p:spPr>
        <p:txBody>
          <a:bodyPr wrap="square">
            <a:spAutoFit/>
          </a:bodyPr>
          <a:lstStyle/>
          <a:p>
            <a:r>
              <a:rPr lang="en-US" sz="1050" b="0" i="0" dirty="0">
                <a:solidFill>
                  <a:srgbClr val="000000"/>
                </a:solidFill>
                <a:effectLst/>
              </a:rPr>
              <a:t>Lorem ipsum dolor sit </a:t>
            </a:r>
            <a:r>
              <a:rPr lang="en-US" sz="1050" b="0" i="0" dirty="0" err="1">
                <a:solidFill>
                  <a:srgbClr val="000000"/>
                </a:solidFill>
                <a:effectLst/>
              </a:rPr>
              <a:t>amet</a:t>
            </a:r>
            <a:r>
              <a:rPr lang="en-US" sz="1050" b="0" i="0" dirty="0">
                <a:solidFill>
                  <a:srgbClr val="000000"/>
                </a:solidFill>
                <a:effectLst/>
              </a:rPr>
              <a:t>, </a:t>
            </a:r>
            <a:r>
              <a:rPr lang="en-US" sz="1050" b="0" i="0" dirty="0" err="1">
                <a:solidFill>
                  <a:srgbClr val="000000"/>
                </a:solidFill>
                <a:effectLst/>
              </a:rPr>
              <a:t>consectetur</a:t>
            </a:r>
            <a:r>
              <a:rPr lang="en-US" sz="1050" b="0" i="0" dirty="0">
                <a:solidFill>
                  <a:srgbClr val="000000"/>
                </a:solidFill>
                <a:effectLst/>
              </a:rPr>
              <a:t> </a:t>
            </a:r>
            <a:r>
              <a:rPr lang="en-US" sz="1050" b="0" i="0" dirty="0" err="1">
                <a:solidFill>
                  <a:srgbClr val="000000"/>
                </a:solidFill>
                <a:effectLst/>
              </a:rPr>
              <a:t>adipiscing</a:t>
            </a:r>
            <a:endParaRPr lang="en-US" sz="1050" dirty="0"/>
          </a:p>
        </p:txBody>
      </p:sp>
      <p:sp>
        <p:nvSpPr>
          <p:cNvPr id="107" name="TextBox 106">
            <a:extLst>
              <a:ext uri="{FF2B5EF4-FFF2-40B4-BE49-F238E27FC236}">
                <a16:creationId xmlns:a16="http://schemas.microsoft.com/office/drawing/2014/main" id="{00138370-A2A2-42BD-994C-0FD3A9FE009E}"/>
              </a:ext>
            </a:extLst>
          </p:cNvPr>
          <p:cNvSpPr txBox="1"/>
          <p:nvPr/>
        </p:nvSpPr>
        <p:spPr>
          <a:xfrm>
            <a:off x="1058670" y="949168"/>
            <a:ext cx="4185121"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4292247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1DE584D-46AE-42B9-BD37-C3730165A8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5432"/>
            <a:ext cx="12206706" cy="6873432"/>
          </a:xfrm>
          <a:prstGeom prst="rect">
            <a:avLst/>
          </a:prstGeom>
        </p:spPr>
      </p:pic>
      <p:pic>
        <p:nvPicPr>
          <p:cNvPr id="7" name="Picture 6">
            <a:extLst>
              <a:ext uri="{FF2B5EF4-FFF2-40B4-BE49-F238E27FC236}">
                <a16:creationId xmlns:a16="http://schemas.microsoft.com/office/drawing/2014/main" id="{B9CCFEDE-B5EC-47BF-9952-885C8C333628}"/>
              </a:ext>
            </a:extLst>
          </p:cNvPr>
          <p:cNvPicPr>
            <a:picLocks noChangeAspect="1"/>
          </p:cNvPicPr>
          <p:nvPr/>
        </p:nvPicPr>
        <p:blipFill>
          <a:blip r:embed="rId4"/>
          <a:stretch>
            <a:fillRect/>
          </a:stretch>
        </p:blipFill>
        <p:spPr>
          <a:xfrm>
            <a:off x="341216" y="365506"/>
            <a:ext cx="11557000" cy="6311900"/>
          </a:xfrm>
          <a:custGeom>
            <a:avLst/>
            <a:gdLst>
              <a:gd name="connsiteX0" fmla="*/ 24 w 11557000"/>
              <a:gd name="connsiteY0" fmla="*/ 23 h 6311900"/>
              <a:gd name="connsiteX1" fmla="*/ 11557024 w 11557000"/>
              <a:gd name="connsiteY1" fmla="*/ 23 h 6311900"/>
              <a:gd name="connsiteX2" fmla="*/ 11557024 w 11557000"/>
              <a:gd name="connsiteY2" fmla="*/ 6311923 h 6311900"/>
              <a:gd name="connsiteX3" fmla="*/ 24 w 11557000"/>
              <a:gd name="connsiteY3" fmla="*/ 6311923 h 6311900"/>
            </a:gdLst>
            <a:ahLst/>
            <a:cxnLst>
              <a:cxn ang="0">
                <a:pos x="connsiteX0" y="connsiteY0"/>
              </a:cxn>
              <a:cxn ang="0">
                <a:pos x="connsiteX1" y="connsiteY1"/>
              </a:cxn>
              <a:cxn ang="0">
                <a:pos x="connsiteX2" y="connsiteY2"/>
              </a:cxn>
              <a:cxn ang="0">
                <a:pos x="connsiteX3" y="connsiteY3"/>
              </a:cxn>
            </a:cxnLst>
            <a:rect l="l" t="t" r="r" b="b"/>
            <a:pathLst>
              <a:path w="11557000" h="6311900">
                <a:moveTo>
                  <a:pt x="24" y="23"/>
                </a:moveTo>
                <a:lnTo>
                  <a:pt x="11557024" y="23"/>
                </a:lnTo>
                <a:lnTo>
                  <a:pt x="11557024" y="6311923"/>
                </a:lnTo>
                <a:lnTo>
                  <a:pt x="24" y="6311923"/>
                </a:lnTo>
                <a:close/>
              </a:path>
            </a:pathLst>
          </a:custGeom>
        </p:spPr>
      </p:pic>
      <p:grpSp>
        <p:nvGrpSpPr>
          <p:cNvPr id="12" name="Graphic 2">
            <a:extLst>
              <a:ext uri="{FF2B5EF4-FFF2-40B4-BE49-F238E27FC236}">
                <a16:creationId xmlns:a16="http://schemas.microsoft.com/office/drawing/2014/main" id="{672260C5-60CB-4481-B96F-E543A494412F}"/>
              </a:ext>
            </a:extLst>
          </p:cNvPr>
          <p:cNvGrpSpPr/>
          <p:nvPr/>
        </p:nvGrpSpPr>
        <p:grpSpPr>
          <a:xfrm>
            <a:off x="10093816" y="5179440"/>
            <a:ext cx="1834245" cy="1475232"/>
            <a:chOff x="10093816" y="5179440"/>
            <a:chExt cx="1834245" cy="1475232"/>
          </a:xfrm>
          <a:solidFill>
            <a:srgbClr val="000000"/>
          </a:solidFill>
        </p:grpSpPr>
        <p:sp>
          <p:nvSpPr>
            <p:cNvPr id="13" name="Freeform: Shape 12">
              <a:extLst>
                <a:ext uri="{FF2B5EF4-FFF2-40B4-BE49-F238E27FC236}">
                  <a16:creationId xmlns:a16="http://schemas.microsoft.com/office/drawing/2014/main" id="{ADB4ECC9-0D9F-49A6-A02F-97352AB13C44}"/>
                </a:ext>
              </a:extLst>
            </p:cNvPr>
            <p:cNvSpPr/>
            <p:nvPr/>
          </p:nvSpPr>
          <p:spPr>
            <a:xfrm>
              <a:off x="10494549" y="627849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BFD465C-D3FB-4D66-8F33-F4CF62A0A3F6}"/>
                </a:ext>
              </a:extLst>
            </p:cNvPr>
            <p:cNvSpPr/>
            <p:nvPr/>
          </p:nvSpPr>
          <p:spPr>
            <a:xfrm>
              <a:off x="10093816" y="6567169"/>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B14C4DD-059C-45DD-BA10-6DA4C112CE34}"/>
                </a:ext>
              </a:extLst>
            </p:cNvPr>
            <p:cNvSpPr/>
            <p:nvPr/>
          </p:nvSpPr>
          <p:spPr>
            <a:xfrm>
              <a:off x="11891248" y="517944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AA311B5-B58D-4598-A832-A9E308CE40E9}"/>
                </a:ext>
              </a:extLst>
            </p:cNvPr>
            <p:cNvSpPr/>
            <p:nvPr/>
          </p:nvSpPr>
          <p:spPr>
            <a:xfrm>
              <a:off x="10633566" y="6609842"/>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1A00609-EA50-45D1-A9AB-0289E47E5647}"/>
                </a:ext>
              </a:extLst>
            </p:cNvPr>
            <p:cNvSpPr/>
            <p:nvPr/>
          </p:nvSpPr>
          <p:spPr>
            <a:xfrm>
              <a:off x="10960512" y="654316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2190DD1-5308-4C0C-A540-12359C0B2ECC}"/>
                </a:ext>
              </a:extLst>
            </p:cNvPr>
            <p:cNvSpPr/>
            <p:nvPr/>
          </p:nvSpPr>
          <p:spPr>
            <a:xfrm>
              <a:off x="11053984" y="6256273"/>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7AF4232-43AF-4987-BE37-5B4BCD4C73F0}"/>
                </a:ext>
              </a:extLst>
            </p:cNvPr>
            <p:cNvSpPr/>
            <p:nvPr/>
          </p:nvSpPr>
          <p:spPr>
            <a:xfrm>
              <a:off x="11454320" y="6423025"/>
              <a:ext cx="36861" cy="38100"/>
            </a:xfrm>
            <a:custGeom>
              <a:avLst/>
              <a:gdLst>
                <a:gd name="connsiteX0" fmla="*/ 18479 w 36861"/>
                <a:gd name="connsiteY0" fmla="*/ 38100 h 38100"/>
                <a:gd name="connsiteX1" fmla="*/ 18479 w 36861"/>
                <a:gd name="connsiteY1" fmla="*/ 0 h 38100"/>
                <a:gd name="connsiteX2" fmla="*/ 18479 w 36861"/>
                <a:gd name="connsiteY2" fmla="*/ 38100 h 38100"/>
                <a:gd name="connsiteX3" fmla="*/ 18479 w 36861"/>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61" h="38100">
                  <a:moveTo>
                    <a:pt x="18479" y="38100"/>
                  </a:moveTo>
                  <a:cubicBezTo>
                    <a:pt x="42989" y="38100"/>
                    <a:pt x="42989" y="0"/>
                    <a:pt x="18479" y="0"/>
                  </a:cubicBezTo>
                  <a:cubicBezTo>
                    <a:pt x="-6160" y="0"/>
                    <a:pt x="-6160" y="38100"/>
                    <a:pt x="18479" y="38100"/>
                  </a:cubicBezTo>
                  <a:lnTo>
                    <a:pt x="18479" y="38100"/>
                  </a:lnTo>
                  <a:close/>
                </a:path>
              </a:pathLst>
            </a:custGeom>
            <a:solidFill>
              <a:srgbClr val="000000"/>
            </a:solidFill>
            <a:ln w="1270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BFFA947-42FC-49AF-9C60-EFB431D9E039}"/>
                </a:ext>
              </a:extLst>
            </p:cNvPr>
            <p:cNvSpPr/>
            <p:nvPr/>
          </p:nvSpPr>
          <p:spPr>
            <a:xfrm>
              <a:off x="11873642" y="616496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6584847-8B94-4AB8-89DD-C807236726B2}"/>
                </a:ext>
              </a:extLst>
            </p:cNvPr>
            <p:cNvSpPr/>
            <p:nvPr/>
          </p:nvSpPr>
          <p:spPr>
            <a:xfrm>
              <a:off x="11420966" y="615607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5EE0A93-8BB9-4711-884D-8EF2FA6B04F5}"/>
                </a:ext>
              </a:extLst>
            </p:cNvPr>
            <p:cNvSpPr/>
            <p:nvPr/>
          </p:nvSpPr>
          <p:spPr>
            <a:xfrm>
              <a:off x="11861402" y="5855842"/>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D9F423-6260-4F9D-9A95-51A496F2C5DF}"/>
                </a:ext>
              </a:extLst>
            </p:cNvPr>
            <p:cNvSpPr/>
            <p:nvPr/>
          </p:nvSpPr>
          <p:spPr>
            <a:xfrm>
              <a:off x="11861402" y="642302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686C6D4-A4AE-4C9C-9C9A-C2715C71508D}"/>
                </a:ext>
              </a:extLst>
            </p:cNvPr>
            <p:cNvSpPr/>
            <p:nvPr/>
          </p:nvSpPr>
          <p:spPr>
            <a:xfrm>
              <a:off x="11254136" y="661657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59CAEFE-4735-49BF-90D5-515F179FF661}"/>
                </a:ext>
              </a:extLst>
            </p:cNvPr>
            <p:cNvSpPr/>
            <p:nvPr/>
          </p:nvSpPr>
          <p:spPr>
            <a:xfrm>
              <a:off x="11705320" y="6616572"/>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FF45B8E-2BC4-4515-A4EF-2C741A7DF2FF}"/>
                </a:ext>
              </a:extLst>
            </p:cNvPr>
            <p:cNvSpPr/>
            <p:nvPr/>
          </p:nvSpPr>
          <p:spPr>
            <a:xfrm>
              <a:off x="11466353" y="555231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4AC2C0-DDC8-4F16-975E-4AA07FA3D540}"/>
                </a:ext>
              </a:extLst>
            </p:cNvPr>
            <p:cNvSpPr/>
            <p:nvPr/>
          </p:nvSpPr>
          <p:spPr>
            <a:xfrm>
              <a:off x="11526631" y="579577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A540A8E-A69B-46D9-BCDD-E4066FBF6821}"/>
                </a:ext>
              </a:extLst>
            </p:cNvPr>
            <p:cNvSpPr/>
            <p:nvPr/>
          </p:nvSpPr>
          <p:spPr>
            <a:xfrm>
              <a:off x="11857386" y="549617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4E1B14C-E51A-4109-B4BD-4FEA0E8F3572}"/>
                </a:ext>
              </a:extLst>
            </p:cNvPr>
            <p:cNvSpPr/>
            <p:nvPr/>
          </p:nvSpPr>
          <p:spPr>
            <a:xfrm>
              <a:off x="10960512" y="589127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672260C5-60CB-4481-B96F-E543A494412F}"/>
              </a:ext>
            </a:extLst>
          </p:cNvPr>
          <p:cNvGrpSpPr/>
          <p:nvPr/>
        </p:nvGrpSpPr>
        <p:grpSpPr>
          <a:xfrm>
            <a:off x="172497" y="180594"/>
            <a:ext cx="1834197" cy="1475232"/>
            <a:chOff x="172497" y="180594"/>
            <a:chExt cx="1834197" cy="1475232"/>
          </a:xfrm>
          <a:solidFill>
            <a:srgbClr val="000000"/>
          </a:solidFill>
        </p:grpSpPr>
        <p:sp>
          <p:nvSpPr>
            <p:cNvPr id="31" name="Freeform: Shape 30">
              <a:extLst>
                <a:ext uri="{FF2B5EF4-FFF2-40B4-BE49-F238E27FC236}">
                  <a16:creationId xmlns:a16="http://schemas.microsoft.com/office/drawing/2014/main" id="{6675AD26-38AE-44C0-9943-BE2674EF4CC1}"/>
                </a:ext>
              </a:extLst>
            </p:cNvPr>
            <p:cNvSpPr/>
            <p:nvPr/>
          </p:nvSpPr>
          <p:spPr>
            <a:xfrm>
              <a:off x="1569196" y="518668"/>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A178D93-CF0D-497E-9C45-6A5C9B2114C1}"/>
                </a:ext>
              </a:extLst>
            </p:cNvPr>
            <p:cNvSpPr/>
            <p:nvPr/>
          </p:nvSpPr>
          <p:spPr>
            <a:xfrm>
              <a:off x="1969928" y="22999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347336D-B701-4873-AD68-A7D2180492D4}"/>
                </a:ext>
              </a:extLst>
            </p:cNvPr>
            <p:cNvSpPr/>
            <p:nvPr/>
          </p:nvSpPr>
          <p:spPr>
            <a:xfrm>
              <a:off x="172497" y="161772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5E41AA7-7852-459B-A8E6-51C441C0FE9B}"/>
                </a:ext>
              </a:extLst>
            </p:cNvPr>
            <p:cNvSpPr/>
            <p:nvPr/>
          </p:nvSpPr>
          <p:spPr>
            <a:xfrm>
              <a:off x="1430178" y="18732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16E5F54-48C6-44CF-8E63-D9B26622C963}"/>
                </a:ext>
              </a:extLst>
            </p:cNvPr>
            <p:cNvSpPr/>
            <p:nvPr/>
          </p:nvSpPr>
          <p:spPr>
            <a:xfrm>
              <a:off x="1103153" y="25400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ACFF20A-A4A5-4CED-8829-FD85DC75EE18}"/>
                </a:ext>
              </a:extLst>
            </p:cNvPr>
            <p:cNvSpPr/>
            <p:nvPr/>
          </p:nvSpPr>
          <p:spPr>
            <a:xfrm>
              <a:off x="1009808" y="54089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5B2AB94-0912-4FB1-8504-E5A00CE2DD74}"/>
                </a:ext>
              </a:extLst>
            </p:cNvPr>
            <p:cNvSpPr/>
            <p:nvPr/>
          </p:nvSpPr>
          <p:spPr>
            <a:xfrm>
              <a:off x="609377" y="37414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CCACD74-98B4-4B8F-BDC1-C4B1453CBEA3}"/>
                </a:ext>
              </a:extLst>
            </p:cNvPr>
            <p:cNvSpPr/>
            <p:nvPr/>
          </p:nvSpPr>
          <p:spPr>
            <a:xfrm>
              <a:off x="190103" y="63220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A3D941C-6989-4599-9F1F-33D27C864E1D}"/>
                </a:ext>
              </a:extLst>
            </p:cNvPr>
            <p:cNvSpPr/>
            <p:nvPr/>
          </p:nvSpPr>
          <p:spPr>
            <a:xfrm>
              <a:off x="642778" y="64109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3AB29D3-92C3-462E-96EC-8C111CD6D554}"/>
                </a:ext>
              </a:extLst>
            </p:cNvPr>
            <p:cNvSpPr/>
            <p:nvPr/>
          </p:nvSpPr>
          <p:spPr>
            <a:xfrm>
              <a:off x="202342" y="94132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BDA835B-781C-4910-B849-D0E3A8043FCD}"/>
                </a:ext>
              </a:extLst>
            </p:cNvPr>
            <p:cNvSpPr/>
            <p:nvPr/>
          </p:nvSpPr>
          <p:spPr>
            <a:xfrm>
              <a:off x="202342" y="37414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12094FE-CE75-4D66-91F8-DE1E6C9782A9}"/>
                </a:ext>
              </a:extLst>
            </p:cNvPr>
            <p:cNvSpPr/>
            <p:nvPr/>
          </p:nvSpPr>
          <p:spPr>
            <a:xfrm>
              <a:off x="809609" y="180594"/>
              <a:ext cx="36814" cy="38099"/>
            </a:xfrm>
            <a:custGeom>
              <a:avLst/>
              <a:gdLst>
                <a:gd name="connsiteX0" fmla="*/ 18431 w 36814"/>
                <a:gd name="connsiteY0" fmla="*/ 38100 h 38099"/>
                <a:gd name="connsiteX1" fmla="*/ 18431 w 36814"/>
                <a:gd name="connsiteY1" fmla="*/ 0 h 38099"/>
                <a:gd name="connsiteX2" fmla="*/ 18431 w 36814"/>
                <a:gd name="connsiteY2" fmla="*/ 38100 h 38099"/>
                <a:gd name="connsiteX3" fmla="*/ 18431 w 3681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814" h="38099">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DDA06B0-1FC3-494D-A7B7-07B894294DD8}"/>
                </a:ext>
              </a:extLst>
            </p:cNvPr>
            <p:cNvSpPr/>
            <p:nvPr/>
          </p:nvSpPr>
          <p:spPr>
            <a:xfrm>
              <a:off x="358425" y="180594"/>
              <a:ext cx="36766" cy="38099"/>
            </a:xfrm>
            <a:custGeom>
              <a:avLst/>
              <a:gdLst>
                <a:gd name="connsiteX0" fmla="*/ 18383 w 36766"/>
                <a:gd name="connsiteY0" fmla="*/ 38100 h 38099"/>
                <a:gd name="connsiteX1" fmla="*/ 18383 w 36766"/>
                <a:gd name="connsiteY1" fmla="*/ 0 h 38099"/>
                <a:gd name="connsiteX2" fmla="*/ 18383 w 36766"/>
                <a:gd name="connsiteY2" fmla="*/ 38100 h 38099"/>
                <a:gd name="connsiteX3" fmla="*/ 18383 w 36766"/>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766" h="38099">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777FFB2-1A96-4241-BBB1-6E5687335DBD}"/>
                </a:ext>
              </a:extLst>
            </p:cNvPr>
            <p:cNvSpPr/>
            <p:nvPr/>
          </p:nvSpPr>
          <p:spPr>
            <a:xfrm>
              <a:off x="597392" y="1244853"/>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2857DB2-CBF2-43F4-AC08-65F05FCFF4C2}"/>
                </a:ext>
              </a:extLst>
            </p:cNvPr>
            <p:cNvSpPr/>
            <p:nvPr/>
          </p:nvSpPr>
          <p:spPr>
            <a:xfrm>
              <a:off x="537114" y="100139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FC51FB-F96F-47C2-BEA5-EB97A31F569E}"/>
                </a:ext>
              </a:extLst>
            </p:cNvPr>
            <p:cNvSpPr/>
            <p:nvPr/>
          </p:nvSpPr>
          <p:spPr>
            <a:xfrm>
              <a:off x="206279" y="130098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3E8C031-370E-4740-AC03-E65EF8DD62FC}"/>
                </a:ext>
              </a:extLst>
            </p:cNvPr>
            <p:cNvSpPr/>
            <p:nvPr/>
          </p:nvSpPr>
          <p:spPr>
            <a:xfrm>
              <a:off x="1103153" y="90589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8582FFBD-6CE2-4B0D-93D6-3619B0512749}"/>
              </a:ext>
            </a:extLst>
          </p:cNvPr>
          <p:cNvGrpSpPr/>
          <p:nvPr/>
        </p:nvGrpSpPr>
        <p:grpSpPr>
          <a:xfrm>
            <a:off x="6871307" y="972313"/>
            <a:ext cx="4106927" cy="2005141"/>
            <a:chOff x="4066252" y="1721485"/>
            <a:chExt cx="4106927" cy="2005141"/>
          </a:xfrm>
        </p:grpSpPr>
        <p:sp>
          <p:nvSpPr>
            <p:cNvPr id="11" name="Freeform: Shape 10">
              <a:extLst>
                <a:ext uri="{FF2B5EF4-FFF2-40B4-BE49-F238E27FC236}">
                  <a16:creationId xmlns:a16="http://schemas.microsoft.com/office/drawing/2014/main" id="{A6C751EF-56F4-4416-AB9C-505E01B7E411}"/>
                </a:ext>
              </a:extLst>
            </p:cNvPr>
            <p:cNvSpPr/>
            <p:nvPr/>
          </p:nvSpPr>
          <p:spPr>
            <a:xfrm>
              <a:off x="6017768" y="1721485"/>
              <a:ext cx="1776349" cy="1648587"/>
            </a:xfrm>
            <a:custGeom>
              <a:avLst/>
              <a:gdLst>
                <a:gd name="connsiteX0" fmla="*/ 0 w 1776349"/>
                <a:gd name="connsiteY0" fmla="*/ 0 h 1648587"/>
                <a:gd name="connsiteX1" fmla="*/ 1776349 w 1776349"/>
                <a:gd name="connsiteY1" fmla="*/ 0 h 1648587"/>
                <a:gd name="connsiteX2" fmla="*/ 1776349 w 1776349"/>
                <a:gd name="connsiteY2" fmla="*/ 1648587 h 1648587"/>
                <a:gd name="connsiteX3" fmla="*/ 0 w 1776349"/>
                <a:gd name="connsiteY3" fmla="*/ 1648587 h 1648587"/>
              </a:gdLst>
              <a:ahLst/>
              <a:cxnLst>
                <a:cxn ang="0">
                  <a:pos x="connsiteX0" y="connsiteY0"/>
                </a:cxn>
                <a:cxn ang="0">
                  <a:pos x="connsiteX1" y="connsiteY1"/>
                </a:cxn>
                <a:cxn ang="0">
                  <a:pos x="connsiteX2" y="connsiteY2"/>
                </a:cxn>
                <a:cxn ang="0">
                  <a:pos x="connsiteX3" y="connsiteY3"/>
                </a:cxn>
              </a:cxnLst>
              <a:rect l="l" t="t" r="r" b="b"/>
              <a:pathLst>
                <a:path w="1776349" h="1648587">
                  <a:moveTo>
                    <a:pt x="0" y="0"/>
                  </a:moveTo>
                  <a:lnTo>
                    <a:pt x="1776349" y="0"/>
                  </a:lnTo>
                  <a:lnTo>
                    <a:pt x="1776349" y="1648587"/>
                  </a:lnTo>
                  <a:lnTo>
                    <a:pt x="0" y="1648587"/>
                  </a:lnTo>
                  <a:close/>
                </a:path>
              </a:pathLst>
            </a:custGeom>
            <a:ln w="1270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27FF89F-681F-4605-9820-79DDBB12F150}"/>
                </a:ext>
              </a:extLst>
            </p:cNvPr>
            <p:cNvSpPr/>
            <p:nvPr/>
          </p:nvSpPr>
          <p:spPr>
            <a:xfrm>
              <a:off x="6995033" y="2315972"/>
              <a:ext cx="186944" cy="186944"/>
            </a:xfrm>
            <a:custGeom>
              <a:avLst/>
              <a:gdLst>
                <a:gd name="connsiteX0" fmla="*/ 186944 w 186944"/>
                <a:gd name="connsiteY0" fmla="*/ 93472 h 186944"/>
                <a:gd name="connsiteX1" fmla="*/ 93472 w 186944"/>
                <a:gd name="connsiteY1" fmla="*/ 186944 h 186944"/>
                <a:gd name="connsiteX2" fmla="*/ 0 w 186944"/>
                <a:gd name="connsiteY2" fmla="*/ 93472 h 186944"/>
                <a:gd name="connsiteX3" fmla="*/ 93472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6" y="186944"/>
                    <a:pt x="93472" y="186944"/>
                  </a:cubicBezTo>
                  <a:cubicBezTo>
                    <a:pt x="41849" y="186944"/>
                    <a:pt x="0" y="145095"/>
                    <a:pt x="0" y="93472"/>
                  </a:cubicBezTo>
                  <a:cubicBezTo>
                    <a:pt x="0" y="41849"/>
                    <a:pt x="41849" y="0"/>
                    <a:pt x="93472" y="0"/>
                  </a:cubicBezTo>
                  <a:cubicBezTo>
                    <a:pt x="145096" y="0"/>
                    <a:pt x="186944" y="41849"/>
                    <a:pt x="186944" y="93472"/>
                  </a:cubicBezTo>
                  <a:close/>
                </a:path>
              </a:pathLst>
            </a:custGeom>
            <a:solidFill>
              <a:srgbClr val="000000"/>
            </a:solidFill>
            <a:ln w="12700" cap="flat">
              <a:noFill/>
              <a:prstDash val="solid"/>
              <a:miter/>
            </a:ln>
          </p:spPr>
          <p:txBody>
            <a:bodyPr rtlCol="0" anchor="ctr"/>
            <a:lstStyle/>
            <a:p>
              <a:endParaRPr lang="en-US"/>
            </a:p>
          </p:txBody>
        </p:sp>
        <p:pic>
          <p:nvPicPr>
            <p:cNvPr id="54" name="Graphic 53">
              <a:extLst>
                <a:ext uri="{FF2B5EF4-FFF2-40B4-BE49-F238E27FC236}">
                  <a16:creationId xmlns:a16="http://schemas.microsoft.com/office/drawing/2014/main" id="{B119ABDF-C4C0-41B4-8AE3-CC59561A56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21200" y="1784081"/>
              <a:ext cx="1454150" cy="1350282"/>
            </a:xfrm>
            <a:prstGeom prst="rect">
              <a:avLst/>
            </a:prstGeom>
          </p:spPr>
        </p:pic>
        <p:sp>
          <p:nvSpPr>
            <p:cNvPr id="55" name="TextBox 54">
              <a:extLst>
                <a:ext uri="{FF2B5EF4-FFF2-40B4-BE49-F238E27FC236}">
                  <a16:creationId xmlns:a16="http://schemas.microsoft.com/office/drawing/2014/main" id="{44B5DB51-8F85-42AF-A497-DC59BE024D08}"/>
                </a:ext>
              </a:extLst>
            </p:cNvPr>
            <p:cNvSpPr txBox="1"/>
            <p:nvPr/>
          </p:nvSpPr>
          <p:spPr>
            <a:xfrm>
              <a:off x="4066252" y="2526297"/>
              <a:ext cx="4106927"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grpSp>
      <p:grpSp>
        <p:nvGrpSpPr>
          <p:cNvPr id="73" name="Group 72">
            <a:extLst>
              <a:ext uri="{FF2B5EF4-FFF2-40B4-BE49-F238E27FC236}">
                <a16:creationId xmlns:a16="http://schemas.microsoft.com/office/drawing/2014/main" id="{ACCF8DD8-F3B6-426A-BBA2-C9FB505CD209}"/>
              </a:ext>
            </a:extLst>
          </p:cNvPr>
          <p:cNvGrpSpPr/>
          <p:nvPr/>
        </p:nvGrpSpPr>
        <p:grpSpPr>
          <a:xfrm>
            <a:off x="682930" y="3782266"/>
            <a:ext cx="10666745" cy="1201881"/>
            <a:chOff x="686672" y="3693598"/>
            <a:chExt cx="10666745" cy="1201881"/>
          </a:xfrm>
        </p:grpSpPr>
        <p:cxnSp>
          <p:nvCxnSpPr>
            <p:cNvPr id="58" name="Straight Connector 57">
              <a:extLst>
                <a:ext uri="{FF2B5EF4-FFF2-40B4-BE49-F238E27FC236}">
                  <a16:creationId xmlns:a16="http://schemas.microsoft.com/office/drawing/2014/main" id="{F2503694-6569-473B-9B7A-B103EDEC0420}"/>
                </a:ext>
              </a:extLst>
            </p:cNvPr>
            <p:cNvCxnSpPr/>
            <p:nvPr/>
          </p:nvCxnSpPr>
          <p:spPr>
            <a:xfrm>
              <a:off x="952999" y="4460702"/>
              <a:ext cx="2558892"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33C757-E3BC-4301-B86C-5877FF668B36}"/>
                </a:ext>
              </a:extLst>
            </p:cNvPr>
            <p:cNvCxnSpPr/>
            <p:nvPr/>
          </p:nvCxnSpPr>
          <p:spPr>
            <a:xfrm>
              <a:off x="4759745" y="4460702"/>
              <a:ext cx="2558892"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6075ADE-CB8D-42F4-A97B-4A13F52137CC}"/>
                </a:ext>
              </a:extLst>
            </p:cNvPr>
            <p:cNvCxnSpPr/>
            <p:nvPr/>
          </p:nvCxnSpPr>
          <p:spPr>
            <a:xfrm>
              <a:off x="8614114" y="4448002"/>
              <a:ext cx="2558892"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0563AC75-4070-4257-B551-1EAFDC8FC62A}"/>
                </a:ext>
              </a:extLst>
            </p:cNvPr>
            <p:cNvSpPr/>
            <p:nvPr/>
          </p:nvSpPr>
          <p:spPr>
            <a:xfrm>
              <a:off x="2914991" y="4333702"/>
              <a:ext cx="254000" cy="254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7AD43BE-67CC-41AF-98FD-B035149C1F7E}"/>
                </a:ext>
              </a:extLst>
            </p:cNvPr>
            <p:cNvSpPr/>
            <p:nvPr/>
          </p:nvSpPr>
          <p:spPr>
            <a:xfrm>
              <a:off x="5935907" y="4321002"/>
              <a:ext cx="254000" cy="2540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B5FDAC1-260E-4055-AE76-1234E4A2D64C}"/>
                </a:ext>
              </a:extLst>
            </p:cNvPr>
            <p:cNvSpPr/>
            <p:nvPr/>
          </p:nvSpPr>
          <p:spPr>
            <a:xfrm>
              <a:off x="9182520" y="4333702"/>
              <a:ext cx="254000" cy="25400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B74208D3-A728-490C-A309-32DD8C7D2DE3}"/>
                </a:ext>
              </a:extLst>
            </p:cNvPr>
            <p:cNvSpPr txBox="1"/>
            <p:nvPr/>
          </p:nvSpPr>
          <p:spPr>
            <a:xfrm>
              <a:off x="752800" y="3739727"/>
              <a:ext cx="2784381" cy="369332"/>
            </a:xfrm>
            <a:prstGeom prst="rect">
              <a:avLst/>
            </a:prstGeom>
            <a:noFill/>
          </p:spPr>
          <p:txBody>
            <a:bodyPr wrap="square" rtlCol="0">
              <a:spAutoFit/>
            </a:bodyPr>
            <a:lstStyle/>
            <a:p>
              <a:pPr algn="ctr"/>
              <a:r>
                <a:rPr lang="en-US" dirty="0">
                  <a:solidFill>
                    <a:schemeClr val="accent1">
                      <a:lumMod val="50000"/>
                    </a:schemeClr>
                  </a:solidFill>
                </a:rPr>
                <a:t>useability</a:t>
              </a:r>
            </a:p>
          </p:txBody>
        </p:sp>
        <p:sp>
          <p:nvSpPr>
            <p:cNvPr id="65" name="TextBox 64">
              <a:extLst>
                <a:ext uri="{FF2B5EF4-FFF2-40B4-BE49-F238E27FC236}">
                  <a16:creationId xmlns:a16="http://schemas.microsoft.com/office/drawing/2014/main" id="{133C75D1-629B-4DCE-8E8C-8DD847B5C3FE}"/>
                </a:ext>
              </a:extLst>
            </p:cNvPr>
            <p:cNvSpPr txBox="1"/>
            <p:nvPr/>
          </p:nvSpPr>
          <p:spPr>
            <a:xfrm>
              <a:off x="4534256" y="3693598"/>
              <a:ext cx="2784381" cy="369332"/>
            </a:xfrm>
            <a:prstGeom prst="rect">
              <a:avLst/>
            </a:prstGeom>
            <a:noFill/>
          </p:spPr>
          <p:txBody>
            <a:bodyPr wrap="square" rtlCol="0">
              <a:spAutoFit/>
            </a:bodyPr>
            <a:lstStyle/>
            <a:p>
              <a:pPr algn="ctr"/>
              <a:r>
                <a:rPr lang="en-US" dirty="0">
                  <a:solidFill>
                    <a:schemeClr val="accent1">
                      <a:lumMod val="50000"/>
                    </a:schemeClr>
                  </a:solidFill>
                </a:rPr>
                <a:t>reliability</a:t>
              </a:r>
            </a:p>
          </p:txBody>
        </p:sp>
        <p:sp>
          <p:nvSpPr>
            <p:cNvPr id="66" name="TextBox 65">
              <a:extLst>
                <a:ext uri="{FF2B5EF4-FFF2-40B4-BE49-F238E27FC236}">
                  <a16:creationId xmlns:a16="http://schemas.microsoft.com/office/drawing/2014/main" id="{96638BB2-4770-49CC-9F0B-ED7DBC90F347}"/>
                </a:ext>
              </a:extLst>
            </p:cNvPr>
            <p:cNvSpPr txBox="1"/>
            <p:nvPr/>
          </p:nvSpPr>
          <p:spPr>
            <a:xfrm>
              <a:off x="8072831" y="3719522"/>
              <a:ext cx="2784381" cy="369332"/>
            </a:xfrm>
            <a:prstGeom prst="rect">
              <a:avLst/>
            </a:prstGeom>
            <a:noFill/>
          </p:spPr>
          <p:txBody>
            <a:bodyPr wrap="square" rtlCol="0">
              <a:spAutoFit/>
            </a:bodyPr>
            <a:lstStyle/>
            <a:p>
              <a:pPr algn="ctr"/>
              <a:r>
                <a:rPr lang="en-US" dirty="0">
                  <a:solidFill>
                    <a:schemeClr val="accent1">
                      <a:lumMod val="50000"/>
                    </a:schemeClr>
                  </a:solidFill>
                </a:rPr>
                <a:t>efficiency</a:t>
              </a:r>
            </a:p>
          </p:txBody>
        </p:sp>
        <p:sp>
          <p:nvSpPr>
            <p:cNvPr id="67" name="TextBox 66">
              <a:extLst>
                <a:ext uri="{FF2B5EF4-FFF2-40B4-BE49-F238E27FC236}">
                  <a16:creationId xmlns:a16="http://schemas.microsoft.com/office/drawing/2014/main" id="{14B918DA-1DF9-46BE-A31A-C7CAFDA6A6E5}"/>
                </a:ext>
              </a:extLst>
            </p:cNvPr>
            <p:cNvSpPr txBox="1"/>
            <p:nvPr/>
          </p:nvSpPr>
          <p:spPr>
            <a:xfrm>
              <a:off x="686672" y="4575002"/>
              <a:ext cx="683037" cy="307777"/>
            </a:xfrm>
            <a:prstGeom prst="rect">
              <a:avLst/>
            </a:prstGeom>
            <a:noFill/>
          </p:spPr>
          <p:txBody>
            <a:bodyPr wrap="square" rtlCol="0">
              <a:spAutoFit/>
            </a:bodyPr>
            <a:lstStyle/>
            <a:p>
              <a:pPr algn="ctr"/>
              <a:r>
                <a:rPr lang="en-US" sz="1400" dirty="0">
                  <a:solidFill>
                    <a:schemeClr val="accent1">
                      <a:lumMod val="50000"/>
                    </a:schemeClr>
                  </a:solidFill>
                </a:rPr>
                <a:t>low</a:t>
              </a:r>
            </a:p>
          </p:txBody>
        </p:sp>
        <p:sp>
          <p:nvSpPr>
            <p:cNvPr id="68" name="TextBox 67">
              <a:extLst>
                <a:ext uri="{FF2B5EF4-FFF2-40B4-BE49-F238E27FC236}">
                  <a16:creationId xmlns:a16="http://schemas.microsoft.com/office/drawing/2014/main" id="{C84E1D70-1AEC-4451-B554-1B4A9885C114}"/>
                </a:ext>
              </a:extLst>
            </p:cNvPr>
            <p:cNvSpPr txBox="1"/>
            <p:nvPr/>
          </p:nvSpPr>
          <p:spPr>
            <a:xfrm>
              <a:off x="3054375" y="4587702"/>
              <a:ext cx="683037" cy="307777"/>
            </a:xfrm>
            <a:prstGeom prst="rect">
              <a:avLst/>
            </a:prstGeom>
            <a:noFill/>
          </p:spPr>
          <p:txBody>
            <a:bodyPr wrap="square" rtlCol="0">
              <a:spAutoFit/>
            </a:bodyPr>
            <a:lstStyle/>
            <a:p>
              <a:pPr algn="ctr"/>
              <a:r>
                <a:rPr lang="en-US" sz="1400" dirty="0">
                  <a:solidFill>
                    <a:schemeClr val="accent1">
                      <a:lumMod val="50000"/>
                    </a:schemeClr>
                  </a:solidFill>
                </a:rPr>
                <a:t>high</a:t>
              </a:r>
            </a:p>
          </p:txBody>
        </p:sp>
        <p:sp>
          <p:nvSpPr>
            <p:cNvPr id="69" name="TextBox 68">
              <a:extLst>
                <a:ext uri="{FF2B5EF4-FFF2-40B4-BE49-F238E27FC236}">
                  <a16:creationId xmlns:a16="http://schemas.microsoft.com/office/drawing/2014/main" id="{8C103BE4-82CC-4321-BCB5-77DA0C44238A}"/>
                </a:ext>
              </a:extLst>
            </p:cNvPr>
            <p:cNvSpPr txBox="1"/>
            <p:nvPr/>
          </p:nvSpPr>
          <p:spPr>
            <a:xfrm>
              <a:off x="4503604" y="4562302"/>
              <a:ext cx="683037" cy="307777"/>
            </a:xfrm>
            <a:prstGeom prst="rect">
              <a:avLst/>
            </a:prstGeom>
            <a:noFill/>
          </p:spPr>
          <p:txBody>
            <a:bodyPr wrap="square" rtlCol="0">
              <a:spAutoFit/>
            </a:bodyPr>
            <a:lstStyle/>
            <a:p>
              <a:pPr algn="ctr"/>
              <a:r>
                <a:rPr lang="en-US" sz="1400" dirty="0">
                  <a:solidFill>
                    <a:schemeClr val="accent1">
                      <a:lumMod val="50000"/>
                    </a:schemeClr>
                  </a:solidFill>
                </a:rPr>
                <a:t>low</a:t>
              </a:r>
            </a:p>
          </p:txBody>
        </p:sp>
        <p:sp>
          <p:nvSpPr>
            <p:cNvPr id="70" name="TextBox 69">
              <a:extLst>
                <a:ext uri="{FF2B5EF4-FFF2-40B4-BE49-F238E27FC236}">
                  <a16:creationId xmlns:a16="http://schemas.microsoft.com/office/drawing/2014/main" id="{FC188811-CF67-4A03-899A-EC12225DD4FB}"/>
                </a:ext>
              </a:extLst>
            </p:cNvPr>
            <p:cNvSpPr txBox="1"/>
            <p:nvPr/>
          </p:nvSpPr>
          <p:spPr>
            <a:xfrm>
              <a:off x="6871307" y="4575002"/>
              <a:ext cx="683037" cy="307777"/>
            </a:xfrm>
            <a:prstGeom prst="rect">
              <a:avLst/>
            </a:prstGeom>
            <a:noFill/>
          </p:spPr>
          <p:txBody>
            <a:bodyPr wrap="square" rtlCol="0">
              <a:spAutoFit/>
            </a:bodyPr>
            <a:lstStyle/>
            <a:p>
              <a:pPr algn="ctr"/>
              <a:r>
                <a:rPr lang="en-US" sz="1400" dirty="0">
                  <a:solidFill>
                    <a:schemeClr val="accent1">
                      <a:lumMod val="50000"/>
                    </a:schemeClr>
                  </a:solidFill>
                </a:rPr>
                <a:t>high</a:t>
              </a:r>
            </a:p>
          </p:txBody>
        </p:sp>
        <p:sp>
          <p:nvSpPr>
            <p:cNvPr id="71" name="TextBox 70">
              <a:extLst>
                <a:ext uri="{FF2B5EF4-FFF2-40B4-BE49-F238E27FC236}">
                  <a16:creationId xmlns:a16="http://schemas.microsoft.com/office/drawing/2014/main" id="{6FE446C9-ED4A-44D5-B119-DA60003FF018}"/>
                </a:ext>
              </a:extLst>
            </p:cNvPr>
            <p:cNvSpPr txBox="1"/>
            <p:nvPr/>
          </p:nvSpPr>
          <p:spPr>
            <a:xfrm>
              <a:off x="8302677" y="4549602"/>
              <a:ext cx="683037" cy="307777"/>
            </a:xfrm>
            <a:prstGeom prst="rect">
              <a:avLst/>
            </a:prstGeom>
            <a:noFill/>
          </p:spPr>
          <p:txBody>
            <a:bodyPr wrap="square" rtlCol="0">
              <a:spAutoFit/>
            </a:bodyPr>
            <a:lstStyle/>
            <a:p>
              <a:pPr algn="ctr"/>
              <a:r>
                <a:rPr lang="en-US" sz="1400" dirty="0">
                  <a:solidFill>
                    <a:schemeClr val="accent1">
                      <a:lumMod val="50000"/>
                    </a:schemeClr>
                  </a:solidFill>
                </a:rPr>
                <a:t>low</a:t>
              </a:r>
            </a:p>
          </p:txBody>
        </p:sp>
        <p:sp>
          <p:nvSpPr>
            <p:cNvPr id="72" name="TextBox 71">
              <a:extLst>
                <a:ext uri="{FF2B5EF4-FFF2-40B4-BE49-F238E27FC236}">
                  <a16:creationId xmlns:a16="http://schemas.microsoft.com/office/drawing/2014/main" id="{04229586-A27B-43CD-B10F-2FDCF4483432}"/>
                </a:ext>
              </a:extLst>
            </p:cNvPr>
            <p:cNvSpPr txBox="1"/>
            <p:nvPr/>
          </p:nvSpPr>
          <p:spPr>
            <a:xfrm>
              <a:off x="10670380" y="4562302"/>
              <a:ext cx="683037" cy="307777"/>
            </a:xfrm>
            <a:prstGeom prst="rect">
              <a:avLst/>
            </a:prstGeom>
            <a:noFill/>
          </p:spPr>
          <p:txBody>
            <a:bodyPr wrap="square" rtlCol="0">
              <a:spAutoFit/>
            </a:bodyPr>
            <a:lstStyle/>
            <a:p>
              <a:pPr algn="ctr"/>
              <a:r>
                <a:rPr lang="en-US" sz="1400" dirty="0">
                  <a:solidFill>
                    <a:schemeClr val="accent1">
                      <a:lumMod val="50000"/>
                    </a:schemeClr>
                  </a:solidFill>
                </a:rPr>
                <a:t>high</a:t>
              </a:r>
            </a:p>
          </p:txBody>
        </p:sp>
      </p:grpSp>
    </p:spTree>
    <p:extLst>
      <p:ext uri="{BB962C8B-B14F-4D97-AF65-F5344CB8AC3E}">
        <p14:creationId xmlns:p14="http://schemas.microsoft.com/office/powerpoint/2010/main" val="79405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26C97FBF-87CB-426A-838C-850AD5B1CA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6350"/>
            <a:ext cx="12214483" cy="6877811"/>
          </a:xfrm>
          <a:prstGeom prst="rect">
            <a:avLst/>
          </a:prstGeom>
        </p:spPr>
      </p:pic>
      <p:pic>
        <p:nvPicPr>
          <p:cNvPr id="6" name="Picture 5">
            <a:extLst>
              <a:ext uri="{FF2B5EF4-FFF2-40B4-BE49-F238E27FC236}">
                <a16:creationId xmlns:a16="http://schemas.microsoft.com/office/drawing/2014/main" id="{8A5AEF3A-4912-4DC8-959C-541C5EAA9D6C}"/>
              </a:ext>
            </a:extLst>
          </p:cNvPr>
          <p:cNvPicPr>
            <a:picLocks noChangeAspect="1"/>
          </p:cNvPicPr>
          <p:nvPr/>
        </p:nvPicPr>
        <p:blipFill>
          <a:blip r:embed="rId4"/>
          <a:stretch>
            <a:fillRect/>
          </a:stretch>
        </p:blipFill>
        <p:spPr>
          <a:xfrm>
            <a:off x="323850" y="277620"/>
            <a:ext cx="11544300" cy="6324600"/>
          </a:xfrm>
          <a:custGeom>
            <a:avLst/>
            <a:gdLst>
              <a:gd name="connsiteX0" fmla="*/ 22 w 11544300"/>
              <a:gd name="connsiteY0" fmla="*/ 21 h 6324600"/>
              <a:gd name="connsiteX1" fmla="*/ 11544322 w 11544300"/>
              <a:gd name="connsiteY1" fmla="*/ 21 h 6324600"/>
              <a:gd name="connsiteX2" fmla="*/ 11544322 w 11544300"/>
              <a:gd name="connsiteY2" fmla="*/ 6324621 h 6324600"/>
              <a:gd name="connsiteX3" fmla="*/ 22 w 11544300"/>
              <a:gd name="connsiteY3" fmla="*/ 6324621 h 6324600"/>
            </a:gdLst>
            <a:ahLst/>
            <a:cxnLst>
              <a:cxn ang="0">
                <a:pos x="connsiteX0" y="connsiteY0"/>
              </a:cxn>
              <a:cxn ang="0">
                <a:pos x="connsiteX1" y="connsiteY1"/>
              </a:cxn>
              <a:cxn ang="0">
                <a:pos x="connsiteX2" y="connsiteY2"/>
              </a:cxn>
              <a:cxn ang="0">
                <a:pos x="connsiteX3" y="connsiteY3"/>
              </a:cxn>
            </a:cxnLst>
            <a:rect l="l" t="t" r="r" b="b"/>
            <a:pathLst>
              <a:path w="11544300" h="6324600">
                <a:moveTo>
                  <a:pt x="22" y="21"/>
                </a:moveTo>
                <a:lnTo>
                  <a:pt x="11544322" y="21"/>
                </a:lnTo>
                <a:lnTo>
                  <a:pt x="11544322" y="6324621"/>
                </a:lnTo>
                <a:lnTo>
                  <a:pt x="22" y="6324621"/>
                </a:lnTo>
                <a:close/>
              </a:path>
            </a:pathLst>
          </a:custGeom>
        </p:spPr>
      </p:pic>
      <p:grpSp>
        <p:nvGrpSpPr>
          <p:cNvPr id="76" name="Graphic 2">
            <a:extLst>
              <a:ext uri="{FF2B5EF4-FFF2-40B4-BE49-F238E27FC236}">
                <a16:creationId xmlns:a16="http://schemas.microsoft.com/office/drawing/2014/main" id="{5C418BE3-12D4-4B6F-AF3C-A1D07727F9BC}"/>
              </a:ext>
            </a:extLst>
          </p:cNvPr>
          <p:cNvGrpSpPr/>
          <p:nvPr/>
        </p:nvGrpSpPr>
        <p:grpSpPr>
          <a:xfrm>
            <a:off x="0" y="0"/>
            <a:ext cx="1582769" cy="6735444"/>
            <a:chOff x="0" y="0"/>
            <a:chExt cx="1582769" cy="6735444"/>
          </a:xfrm>
        </p:grpSpPr>
        <p:grpSp>
          <p:nvGrpSpPr>
            <p:cNvPr id="77" name="Graphic 2">
              <a:extLst>
                <a:ext uri="{FF2B5EF4-FFF2-40B4-BE49-F238E27FC236}">
                  <a16:creationId xmlns:a16="http://schemas.microsoft.com/office/drawing/2014/main" id="{5C418BE3-12D4-4B6F-AF3C-A1D07727F9BC}"/>
                </a:ext>
              </a:extLst>
            </p:cNvPr>
            <p:cNvGrpSpPr/>
            <p:nvPr/>
          </p:nvGrpSpPr>
          <p:grpSpPr>
            <a:xfrm>
              <a:off x="0" y="0"/>
              <a:ext cx="366109" cy="6439153"/>
              <a:chOff x="0" y="0"/>
              <a:chExt cx="366109" cy="6439153"/>
            </a:xfrm>
            <a:solidFill>
              <a:srgbClr val="000000"/>
            </a:solidFill>
          </p:grpSpPr>
          <p:sp>
            <p:nvSpPr>
              <p:cNvPr id="78" name="Freeform: Shape 77">
                <a:extLst>
                  <a:ext uri="{FF2B5EF4-FFF2-40B4-BE49-F238E27FC236}">
                    <a16:creationId xmlns:a16="http://schemas.microsoft.com/office/drawing/2014/main" id="{E6BD6652-A5A9-4F46-9734-EA6552AC64CC}"/>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93883D3-9E48-42D5-9CA6-B07ADA49E56B}"/>
                  </a:ext>
                </a:extLst>
              </p:cNvPr>
              <p:cNvSpPr/>
              <p:nvPr/>
            </p:nvSpPr>
            <p:spPr>
              <a:xfrm>
                <a:off x="329342" y="640105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80" name="Graphic 2">
              <a:extLst>
                <a:ext uri="{FF2B5EF4-FFF2-40B4-BE49-F238E27FC236}">
                  <a16:creationId xmlns:a16="http://schemas.microsoft.com/office/drawing/2014/main" id="{5C418BE3-12D4-4B6F-AF3C-A1D07727F9BC}"/>
                </a:ext>
              </a:extLst>
            </p:cNvPr>
            <p:cNvGrpSpPr/>
            <p:nvPr/>
          </p:nvGrpSpPr>
          <p:grpSpPr>
            <a:xfrm>
              <a:off x="0" y="0"/>
              <a:ext cx="305149" cy="6688835"/>
              <a:chOff x="0" y="0"/>
              <a:chExt cx="305149" cy="6688835"/>
            </a:xfrm>
            <a:solidFill>
              <a:srgbClr val="000000"/>
            </a:solidFill>
          </p:grpSpPr>
          <p:sp>
            <p:nvSpPr>
              <p:cNvPr id="81" name="Freeform: Shape 80">
                <a:extLst>
                  <a:ext uri="{FF2B5EF4-FFF2-40B4-BE49-F238E27FC236}">
                    <a16:creationId xmlns:a16="http://schemas.microsoft.com/office/drawing/2014/main" id="{73095623-F732-4ED3-A576-7126100E8C0C}"/>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5832F70-87F0-4E4F-B3C8-5FC60286A2C0}"/>
                  </a:ext>
                </a:extLst>
              </p:cNvPr>
              <p:cNvSpPr/>
              <p:nvPr/>
            </p:nvSpPr>
            <p:spPr>
              <a:xfrm>
                <a:off x="268335" y="665073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83" name="Graphic 2">
              <a:extLst>
                <a:ext uri="{FF2B5EF4-FFF2-40B4-BE49-F238E27FC236}">
                  <a16:creationId xmlns:a16="http://schemas.microsoft.com/office/drawing/2014/main" id="{5C418BE3-12D4-4B6F-AF3C-A1D07727F9BC}"/>
                </a:ext>
              </a:extLst>
            </p:cNvPr>
            <p:cNvGrpSpPr/>
            <p:nvPr/>
          </p:nvGrpSpPr>
          <p:grpSpPr>
            <a:xfrm>
              <a:off x="0" y="0"/>
              <a:ext cx="138652" cy="6361557"/>
              <a:chOff x="0" y="0"/>
              <a:chExt cx="138652" cy="6361557"/>
            </a:xfrm>
            <a:solidFill>
              <a:srgbClr val="000000"/>
            </a:solidFill>
          </p:grpSpPr>
          <p:sp>
            <p:nvSpPr>
              <p:cNvPr id="84" name="Freeform: Shape 83">
                <a:extLst>
                  <a:ext uri="{FF2B5EF4-FFF2-40B4-BE49-F238E27FC236}">
                    <a16:creationId xmlns:a16="http://schemas.microsoft.com/office/drawing/2014/main" id="{4267B168-6984-4973-92C0-290D0B29C883}"/>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532B718-2A56-49A8-ABCC-77C9FE3683A4}"/>
                  </a:ext>
                </a:extLst>
              </p:cNvPr>
              <p:cNvSpPr/>
              <p:nvPr/>
            </p:nvSpPr>
            <p:spPr>
              <a:xfrm>
                <a:off x="101885" y="632345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86" name="Graphic 2">
              <a:extLst>
                <a:ext uri="{FF2B5EF4-FFF2-40B4-BE49-F238E27FC236}">
                  <a16:creationId xmlns:a16="http://schemas.microsoft.com/office/drawing/2014/main" id="{5C418BE3-12D4-4B6F-AF3C-A1D07727F9BC}"/>
                </a:ext>
              </a:extLst>
            </p:cNvPr>
            <p:cNvGrpSpPr/>
            <p:nvPr/>
          </p:nvGrpSpPr>
          <p:grpSpPr>
            <a:xfrm>
              <a:off x="0" y="0"/>
              <a:ext cx="482568" cy="6161785"/>
              <a:chOff x="0" y="0"/>
              <a:chExt cx="482568" cy="6161785"/>
            </a:xfrm>
            <a:solidFill>
              <a:srgbClr val="000000"/>
            </a:solidFill>
          </p:grpSpPr>
          <p:sp>
            <p:nvSpPr>
              <p:cNvPr id="87" name="Freeform: Shape 86">
                <a:extLst>
                  <a:ext uri="{FF2B5EF4-FFF2-40B4-BE49-F238E27FC236}">
                    <a16:creationId xmlns:a16="http://schemas.microsoft.com/office/drawing/2014/main" id="{83B67EC4-0027-410B-A8BE-E33824E4C71F}"/>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725D672-1339-4006-ABF1-D60B5CB34E6A}"/>
                  </a:ext>
                </a:extLst>
              </p:cNvPr>
              <p:cNvSpPr/>
              <p:nvPr/>
            </p:nvSpPr>
            <p:spPr>
              <a:xfrm>
                <a:off x="445801" y="612368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89" name="Graphic 2">
              <a:extLst>
                <a:ext uri="{FF2B5EF4-FFF2-40B4-BE49-F238E27FC236}">
                  <a16:creationId xmlns:a16="http://schemas.microsoft.com/office/drawing/2014/main" id="{5C418BE3-12D4-4B6F-AF3C-A1D07727F9BC}"/>
                </a:ext>
              </a:extLst>
            </p:cNvPr>
            <p:cNvGrpSpPr/>
            <p:nvPr/>
          </p:nvGrpSpPr>
          <p:grpSpPr>
            <a:xfrm>
              <a:off x="0" y="0"/>
              <a:ext cx="765524" cy="6533515"/>
              <a:chOff x="0" y="0"/>
              <a:chExt cx="765524" cy="6533515"/>
            </a:xfrm>
            <a:solidFill>
              <a:srgbClr val="000000"/>
            </a:solidFill>
          </p:grpSpPr>
          <p:sp>
            <p:nvSpPr>
              <p:cNvPr id="90" name="Freeform: Shape 89">
                <a:extLst>
                  <a:ext uri="{FF2B5EF4-FFF2-40B4-BE49-F238E27FC236}">
                    <a16:creationId xmlns:a16="http://schemas.microsoft.com/office/drawing/2014/main" id="{B83789A3-79A7-4F6E-95A1-78D3D72BE443}"/>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F94AF34-95BD-4628-B3D6-251E8F53FE4A}"/>
                  </a:ext>
                </a:extLst>
              </p:cNvPr>
              <p:cNvSpPr/>
              <p:nvPr/>
            </p:nvSpPr>
            <p:spPr>
              <a:xfrm>
                <a:off x="728757" y="649541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92" name="Graphic 2">
              <a:extLst>
                <a:ext uri="{FF2B5EF4-FFF2-40B4-BE49-F238E27FC236}">
                  <a16:creationId xmlns:a16="http://schemas.microsoft.com/office/drawing/2014/main" id="{5C418BE3-12D4-4B6F-AF3C-A1D07727F9BC}"/>
                </a:ext>
              </a:extLst>
            </p:cNvPr>
            <p:cNvGrpSpPr/>
            <p:nvPr/>
          </p:nvGrpSpPr>
          <p:grpSpPr>
            <a:xfrm>
              <a:off x="0" y="0"/>
              <a:ext cx="149828" cy="5890005"/>
              <a:chOff x="0" y="0"/>
              <a:chExt cx="149828" cy="5890005"/>
            </a:xfrm>
            <a:solidFill>
              <a:srgbClr val="000000"/>
            </a:solidFill>
          </p:grpSpPr>
          <p:sp>
            <p:nvSpPr>
              <p:cNvPr id="93" name="Freeform: Shape 92">
                <a:extLst>
                  <a:ext uri="{FF2B5EF4-FFF2-40B4-BE49-F238E27FC236}">
                    <a16:creationId xmlns:a16="http://schemas.microsoft.com/office/drawing/2014/main" id="{9E6898FE-96A8-40A7-AA85-C0425410E953}"/>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C037349-1507-45DF-BC1C-5AF1B9C281C0}"/>
                  </a:ext>
                </a:extLst>
              </p:cNvPr>
              <p:cNvSpPr/>
              <p:nvPr/>
            </p:nvSpPr>
            <p:spPr>
              <a:xfrm>
                <a:off x="113014" y="585190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95" name="Graphic 2">
              <a:extLst>
                <a:ext uri="{FF2B5EF4-FFF2-40B4-BE49-F238E27FC236}">
                  <a16:creationId xmlns:a16="http://schemas.microsoft.com/office/drawing/2014/main" id="{5C418BE3-12D4-4B6F-AF3C-A1D07727F9BC}"/>
                </a:ext>
              </a:extLst>
            </p:cNvPr>
            <p:cNvGrpSpPr/>
            <p:nvPr/>
          </p:nvGrpSpPr>
          <p:grpSpPr>
            <a:xfrm>
              <a:off x="0" y="0"/>
              <a:ext cx="637889" cy="6666610"/>
              <a:chOff x="0" y="0"/>
              <a:chExt cx="637889" cy="6666610"/>
            </a:xfrm>
            <a:solidFill>
              <a:srgbClr val="000000"/>
            </a:solidFill>
          </p:grpSpPr>
          <p:sp>
            <p:nvSpPr>
              <p:cNvPr id="96" name="Freeform: Shape 95">
                <a:extLst>
                  <a:ext uri="{FF2B5EF4-FFF2-40B4-BE49-F238E27FC236}">
                    <a16:creationId xmlns:a16="http://schemas.microsoft.com/office/drawing/2014/main" id="{B2BE1A94-7EFF-4C6C-8BA9-D8482F048376}"/>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8F5B5AC-DB71-4376-9167-8452C9B50F3C}"/>
                  </a:ext>
                </a:extLst>
              </p:cNvPr>
              <p:cNvSpPr/>
              <p:nvPr/>
            </p:nvSpPr>
            <p:spPr>
              <a:xfrm>
                <a:off x="601122" y="662851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98" name="Graphic 2">
              <a:extLst>
                <a:ext uri="{FF2B5EF4-FFF2-40B4-BE49-F238E27FC236}">
                  <a16:creationId xmlns:a16="http://schemas.microsoft.com/office/drawing/2014/main" id="{5C418BE3-12D4-4B6F-AF3C-A1D07727F9BC}"/>
                </a:ext>
              </a:extLst>
            </p:cNvPr>
            <p:cNvGrpSpPr/>
            <p:nvPr/>
          </p:nvGrpSpPr>
          <p:grpSpPr>
            <a:xfrm>
              <a:off x="0" y="0"/>
              <a:ext cx="1153763" cy="6611111"/>
              <a:chOff x="0" y="0"/>
              <a:chExt cx="1153763" cy="6611111"/>
            </a:xfrm>
            <a:solidFill>
              <a:srgbClr val="000000"/>
            </a:solidFill>
          </p:grpSpPr>
          <p:sp>
            <p:nvSpPr>
              <p:cNvPr id="99" name="Freeform: Shape 98">
                <a:extLst>
                  <a:ext uri="{FF2B5EF4-FFF2-40B4-BE49-F238E27FC236}">
                    <a16:creationId xmlns:a16="http://schemas.microsoft.com/office/drawing/2014/main" id="{47F9C307-CC93-449B-A0DC-FB4D847DDCB9}"/>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2AD9EAA-2CE0-4E98-B54B-FFCD7005D8FF}"/>
                  </a:ext>
                </a:extLst>
              </p:cNvPr>
              <p:cNvSpPr/>
              <p:nvPr/>
            </p:nvSpPr>
            <p:spPr>
              <a:xfrm>
                <a:off x="1116996" y="657301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01" name="Graphic 2">
              <a:extLst>
                <a:ext uri="{FF2B5EF4-FFF2-40B4-BE49-F238E27FC236}">
                  <a16:creationId xmlns:a16="http://schemas.microsoft.com/office/drawing/2014/main" id="{5C418BE3-12D4-4B6F-AF3C-A1D07727F9BC}"/>
                </a:ext>
              </a:extLst>
            </p:cNvPr>
            <p:cNvGrpSpPr/>
            <p:nvPr/>
          </p:nvGrpSpPr>
          <p:grpSpPr>
            <a:xfrm>
              <a:off x="0" y="0"/>
              <a:ext cx="827754" cy="6090920"/>
              <a:chOff x="0" y="0"/>
              <a:chExt cx="827754" cy="6090920"/>
            </a:xfrm>
            <a:solidFill>
              <a:srgbClr val="000000"/>
            </a:solidFill>
          </p:grpSpPr>
          <p:sp>
            <p:nvSpPr>
              <p:cNvPr id="102" name="Freeform: Shape 101">
                <a:extLst>
                  <a:ext uri="{FF2B5EF4-FFF2-40B4-BE49-F238E27FC236}">
                    <a16:creationId xmlns:a16="http://schemas.microsoft.com/office/drawing/2014/main" id="{094CA400-3722-4DBB-9041-56306D9E82D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179B0EE-956E-4C77-9749-C6261BACD9E9}"/>
                  </a:ext>
                </a:extLst>
              </p:cNvPr>
              <p:cNvSpPr/>
              <p:nvPr/>
            </p:nvSpPr>
            <p:spPr>
              <a:xfrm>
                <a:off x="790987" y="605282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04" name="Graphic 2">
              <a:extLst>
                <a:ext uri="{FF2B5EF4-FFF2-40B4-BE49-F238E27FC236}">
                  <a16:creationId xmlns:a16="http://schemas.microsoft.com/office/drawing/2014/main" id="{5C418BE3-12D4-4B6F-AF3C-A1D07727F9BC}"/>
                </a:ext>
              </a:extLst>
            </p:cNvPr>
            <p:cNvGrpSpPr/>
            <p:nvPr/>
          </p:nvGrpSpPr>
          <p:grpSpPr>
            <a:xfrm>
              <a:off x="0" y="0"/>
              <a:ext cx="129000" cy="5529707"/>
              <a:chOff x="0" y="0"/>
              <a:chExt cx="129000" cy="5529707"/>
            </a:xfrm>
            <a:solidFill>
              <a:srgbClr val="000000"/>
            </a:solidFill>
          </p:grpSpPr>
          <p:sp>
            <p:nvSpPr>
              <p:cNvPr id="105" name="Freeform: Shape 104">
                <a:extLst>
                  <a:ext uri="{FF2B5EF4-FFF2-40B4-BE49-F238E27FC236}">
                    <a16:creationId xmlns:a16="http://schemas.microsoft.com/office/drawing/2014/main" id="{1B54CB8D-77B6-4710-A02C-0E5057CC9983}"/>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4768E62-6498-43D5-AE18-EDEF44675097}"/>
                  </a:ext>
                </a:extLst>
              </p:cNvPr>
              <p:cNvSpPr/>
              <p:nvPr/>
            </p:nvSpPr>
            <p:spPr>
              <a:xfrm>
                <a:off x="92186" y="5491607"/>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5C418BE3-12D4-4B6F-AF3C-A1D07727F9BC}"/>
                </a:ext>
              </a:extLst>
            </p:cNvPr>
            <p:cNvGrpSpPr/>
            <p:nvPr/>
          </p:nvGrpSpPr>
          <p:grpSpPr>
            <a:xfrm>
              <a:off x="0" y="0"/>
              <a:ext cx="460343" cy="5855715"/>
              <a:chOff x="0" y="0"/>
              <a:chExt cx="460343" cy="5855715"/>
            </a:xfrm>
            <a:solidFill>
              <a:srgbClr val="000000"/>
            </a:solidFill>
          </p:grpSpPr>
          <p:sp>
            <p:nvSpPr>
              <p:cNvPr id="108" name="Freeform: Shape 107">
                <a:extLst>
                  <a:ext uri="{FF2B5EF4-FFF2-40B4-BE49-F238E27FC236}">
                    <a16:creationId xmlns:a16="http://schemas.microsoft.com/office/drawing/2014/main" id="{5397FD63-1A8D-4FD1-9275-2EA975BEA9FD}"/>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B7F7F88-0857-4197-8199-AC5F599E6260}"/>
                  </a:ext>
                </a:extLst>
              </p:cNvPr>
              <p:cNvSpPr/>
              <p:nvPr/>
            </p:nvSpPr>
            <p:spPr>
              <a:xfrm>
                <a:off x="423576" y="581761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10" name="Graphic 2">
              <a:extLst>
                <a:ext uri="{FF2B5EF4-FFF2-40B4-BE49-F238E27FC236}">
                  <a16:creationId xmlns:a16="http://schemas.microsoft.com/office/drawing/2014/main" id="{5C418BE3-12D4-4B6F-AF3C-A1D07727F9BC}"/>
                </a:ext>
              </a:extLst>
            </p:cNvPr>
            <p:cNvGrpSpPr/>
            <p:nvPr/>
          </p:nvGrpSpPr>
          <p:grpSpPr>
            <a:xfrm>
              <a:off x="0" y="0"/>
              <a:ext cx="1582769" cy="6710933"/>
              <a:chOff x="0" y="0"/>
              <a:chExt cx="1582769" cy="6710933"/>
            </a:xfrm>
            <a:solidFill>
              <a:srgbClr val="000000"/>
            </a:solidFill>
          </p:grpSpPr>
          <p:sp>
            <p:nvSpPr>
              <p:cNvPr id="111" name="Freeform: Shape 110">
                <a:extLst>
                  <a:ext uri="{FF2B5EF4-FFF2-40B4-BE49-F238E27FC236}">
                    <a16:creationId xmlns:a16="http://schemas.microsoft.com/office/drawing/2014/main" id="{F3CF219F-A6B7-47E4-9F98-D4DB10D54D8C}"/>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066E8900-0F8B-4799-B736-F5B4CACECC3E}"/>
                  </a:ext>
                </a:extLst>
              </p:cNvPr>
              <p:cNvSpPr/>
              <p:nvPr/>
            </p:nvSpPr>
            <p:spPr>
              <a:xfrm>
                <a:off x="1546002" y="667283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5C418BE3-12D4-4B6F-AF3C-A1D07727F9BC}"/>
                </a:ext>
              </a:extLst>
            </p:cNvPr>
            <p:cNvGrpSpPr/>
            <p:nvPr/>
          </p:nvGrpSpPr>
          <p:grpSpPr>
            <a:xfrm>
              <a:off x="0" y="0"/>
              <a:ext cx="1153763" cy="6361557"/>
              <a:chOff x="0" y="0"/>
              <a:chExt cx="1153763" cy="6361557"/>
            </a:xfrm>
            <a:solidFill>
              <a:srgbClr val="000000"/>
            </a:solidFill>
          </p:grpSpPr>
          <p:sp>
            <p:nvSpPr>
              <p:cNvPr id="114" name="Freeform: Shape 113">
                <a:extLst>
                  <a:ext uri="{FF2B5EF4-FFF2-40B4-BE49-F238E27FC236}">
                    <a16:creationId xmlns:a16="http://schemas.microsoft.com/office/drawing/2014/main" id="{874105F2-51DA-422F-AE23-6EAF8041AF3C}"/>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90D9590-6F25-4FD2-B7BF-D2AD047E41A8}"/>
                  </a:ext>
                </a:extLst>
              </p:cNvPr>
              <p:cNvSpPr/>
              <p:nvPr/>
            </p:nvSpPr>
            <p:spPr>
              <a:xfrm>
                <a:off x="1116996" y="632345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116" name="Graphic 2">
              <a:extLst>
                <a:ext uri="{FF2B5EF4-FFF2-40B4-BE49-F238E27FC236}">
                  <a16:creationId xmlns:a16="http://schemas.microsoft.com/office/drawing/2014/main" id="{5C418BE3-12D4-4B6F-AF3C-A1D07727F9BC}"/>
                </a:ext>
              </a:extLst>
            </p:cNvPr>
            <p:cNvGrpSpPr/>
            <p:nvPr/>
          </p:nvGrpSpPr>
          <p:grpSpPr>
            <a:xfrm>
              <a:off x="0" y="0"/>
              <a:ext cx="949039" cy="6735444"/>
              <a:chOff x="0" y="0"/>
              <a:chExt cx="949039" cy="6735444"/>
            </a:xfrm>
          </p:grpSpPr>
          <p:sp>
            <p:nvSpPr>
              <p:cNvPr id="117" name="Freeform: Shape 116">
                <a:extLst>
                  <a:ext uri="{FF2B5EF4-FFF2-40B4-BE49-F238E27FC236}">
                    <a16:creationId xmlns:a16="http://schemas.microsoft.com/office/drawing/2014/main" id="{3D52A0BF-1EE1-4429-87EA-05B5C06F4CC6}"/>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D9A27189-9F12-48C5-B26E-ACCB9EACEE48}"/>
                  </a:ext>
                </a:extLst>
              </p:cNvPr>
              <p:cNvSpPr/>
              <p:nvPr/>
            </p:nvSpPr>
            <p:spPr>
              <a:xfrm>
                <a:off x="912272" y="669734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pic>
        <p:nvPicPr>
          <p:cNvPr id="124" name="Picture 2" descr="Person Holding White Ceramic Mug With Coffee">
            <a:extLst>
              <a:ext uri="{FF2B5EF4-FFF2-40B4-BE49-F238E27FC236}">
                <a16:creationId xmlns:a16="http://schemas.microsoft.com/office/drawing/2014/main" id="{AC3EA4C8-6928-4459-8A4B-3AAE71524FF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02292" y="-4321"/>
            <a:ext cx="2806938" cy="420165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aphic 2">
            <a:extLst>
              <a:ext uri="{FF2B5EF4-FFF2-40B4-BE49-F238E27FC236}">
                <a16:creationId xmlns:a16="http://schemas.microsoft.com/office/drawing/2014/main" id="{5C418BE3-12D4-4B6F-AF3C-A1D07727F9BC}"/>
              </a:ext>
            </a:extLst>
          </p:cNvPr>
          <p:cNvGrpSpPr/>
          <p:nvPr/>
        </p:nvGrpSpPr>
        <p:grpSpPr>
          <a:xfrm>
            <a:off x="129000" y="-74934"/>
            <a:ext cx="11790013" cy="493394"/>
            <a:chOff x="0" y="0"/>
            <a:chExt cx="11790013" cy="493394"/>
          </a:xfrm>
          <a:solidFill>
            <a:srgbClr val="000000"/>
          </a:solidFill>
        </p:grpSpPr>
        <p:sp>
          <p:nvSpPr>
            <p:cNvPr id="35" name="Freeform: Shape 34">
              <a:extLst>
                <a:ext uri="{FF2B5EF4-FFF2-40B4-BE49-F238E27FC236}">
                  <a16:creationId xmlns:a16="http://schemas.microsoft.com/office/drawing/2014/main" id="{33AF18C6-4639-4A47-917D-8F1FD9A144D7}"/>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6A2861B-1ED8-48B6-86C7-7279F485875D}"/>
                </a:ext>
              </a:extLst>
            </p:cNvPr>
            <p:cNvSpPr/>
            <p:nvPr/>
          </p:nvSpPr>
          <p:spPr>
            <a:xfrm>
              <a:off x="11753246" y="455294"/>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693" cap="flat">
              <a:noFill/>
              <a:prstDash val="solid"/>
              <a:miter/>
            </a:ln>
          </p:spPr>
          <p:txBody>
            <a:bodyPr rtlCol="0" anchor="ctr"/>
            <a:lstStyle/>
            <a:p>
              <a:endParaRPr lang="en-US"/>
            </a:p>
          </p:txBody>
        </p:sp>
      </p:grpSp>
      <p:grpSp>
        <p:nvGrpSpPr>
          <p:cNvPr id="37" name="Graphic 2">
            <a:extLst>
              <a:ext uri="{FF2B5EF4-FFF2-40B4-BE49-F238E27FC236}">
                <a16:creationId xmlns:a16="http://schemas.microsoft.com/office/drawing/2014/main" id="{5C418BE3-12D4-4B6F-AF3C-A1D07727F9BC}"/>
              </a:ext>
            </a:extLst>
          </p:cNvPr>
          <p:cNvGrpSpPr/>
          <p:nvPr/>
        </p:nvGrpSpPr>
        <p:grpSpPr>
          <a:xfrm>
            <a:off x="129000" y="-74934"/>
            <a:ext cx="11851100" cy="243713"/>
            <a:chOff x="0" y="0"/>
            <a:chExt cx="11851100" cy="243713"/>
          </a:xfrm>
          <a:solidFill>
            <a:srgbClr val="000000"/>
          </a:solidFill>
        </p:grpSpPr>
        <p:sp>
          <p:nvSpPr>
            <p:cNvPr id="38" name="Freeform: Shape 37">
              <a:extLst>
                <a:ext uri="{FF2B5EF4-FFF2-40B4-BE49-F238E27FC236}">
                  <a16:creationId xmlns:a16="http://schemas.microsoft.com/office/drawing/2014/main" id="{95B4ADC6-6327-4F84-B130-75289EACC98E}"/>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83429A07-A8B4-4FAB-9734-756FBB868DB9}"/>
                </a:ext>
              </a:extLst>
            </p:cNvPr>
            <p:cNvSpPr/>
            <p:nvPr/>
          </p:nvSpPr>
          <p:spPr>
            <a:xfrm>
              <a:off x="11814334" y="20561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5C418BE3-12D4-4B6F-AF3C-A1D07727F9BC}"/>
              </a:ext>
            </a:extLst>
          </p:cNvPr>
          <p:cNvGrpSpPr/>
          <p:nvPr/>
        </p:nvGrpSpPr>
        <p:grpSpPr>
          <a:xfrm>
            <a:off x="129000" y="-74934"/>
            <a:ext cx="12017470" cy="570991"/>
            <a:chOff x="0" y="0"/>
            <a:chExt cx="12017470" cy="570991"/>
          </a:xfrm>
          <a:solidFill>
            <a:srgbClr val="000000"/>
          </a:solidFill>
        </p:grpSpPr>
        <p:sp>
          <p:nvSpPr>
            <p:cNvPr id="41" name="Freeform: Shape 40">
              <a:extLst>
                <a:ext uri="{FF2B5EF4-FFF2-40B4-BE49-F238E27FC236}">
                  <a16:creationId xmlns:a16="http://schemas.microsoft.com/office/drawing/2014/main" id="{D4240FA5-0F3B-42ED-ADF5-B4B68358BDD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C0A601D-7515-4DE3-BE90-F05C9CC5EB8C}"/>
                </a:ext>
              </a:extLst>
            </p:cNvPr>
            <p:cNvSpPr/>
            <p:nvPr/>
          </p:nvSpPr>
          <p:spPr>
            <a:xfrm>
              <a:off x="11980703" y="53289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43" name="Graphic 2">
            <a:extLst>
              <a:ext uri="{FF2B5EF4-FFF2-40B4-BE49-F238E27FC236}">
                <a16:creationId xmlns:a16="http://schemas.microsoft.com/office/drawing/2014/main" id="{5C418BE3-12D4-4B6F-AF3C-A1D07727F9BC}"/>
              </a:ext>
            </a:extLst>
          </p:cNvPr>
          <p:cNvGrpSpPr/>
          <p:nvPr/>
        </p:nvGrpSpPr>
        <p:grpSpPr>
          <a:xfrm>
            <a:off x="129000" y="-74934"/>
            <a:ext cx="11673553" cy="770762"/>
            <a:chOff x="0" y="0"/>
            <a:chExt cx="11673553" cy="770762"/>
          </a:xfrm>
          <a:solidFill>
            <a:srgbClr val="000000"/>
          </a:solidFill>
        </p:grpSpPr>
        <p:sp>
          <p:nvSpPr>
            <p:cNvPr id="44" name="Freeform: Shape 43">
              <a:extLst>
                <a:ext uri="{FF2B5EF4-FFF2-40B4-BE49-F238E27FC236}">
                  <a16:creationId xmlns:a16="http://schemas.microsoft.com/office/drawing/2014/main" id="{79C020AE-C15F-4E16-BC03-61FC3E6E9FD1}"/>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175D687-6899-4852-9B41-D5F473FCF602}"/>
                </a:ext>
              </a:extLst>
            </p:cNvPr>
            <p:cNvSpPr/>
            <p:nvPr/>
          </p:nvSpPr>
          <p:spPr>
            <a:xfrm>
              <a:off x="11636787" y="73266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5C418BE3-12D4-4B6F-AF3C-A1D07727F9BC}"/>
              </a:ext>
            </a:extLst>
          </p:cNvPr>
          <p:cNvGrpSpPr/>
          <p:nvPr/>
        </p:nvGrpSpPr>
        <p:grpSpPr>
          <a:xfrm>
            <a:off x="129000" y="-74934"/>
            <a:ext cx="11390725" cy="399034"/>
            <a:chOff x="0" y="0"/>
            <a:chExt cx="11390725" cy="399034"/>
          </a:xfrm>
          <a:solidFill>
            <a:srgbClr val="000000"/>
          </a:solidFill>
        </p:grpSpPr>
        <p:sp>
          <p:nvSpPr>
            <p:cNvPr id="47" name="Freeform: Shape 46">
              <a:extLst>
                <a:ext uri="{FF2B5EF4-FFF2-40B4-BE49-F238E27FC236}">
                  <a16:creationId xmlns:a16="http://schemas.microsoft.com/office/drawing/2014/main" id="{CBC81292-D9D1-477F-822E-0979EE782D36}"/>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E105732-8286-47E2-A1C8-DF3911D97D6F}"/>
                </a:ext>
              </a:extLst>
            </p:cNvPr>
            <p:cNvSpPr/>
            <p:nvPr/>
          </p:nvSpPr>
          <p:spPr>
            <a:xfrm>
              <a:off x="11353911" y="36093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5C418BE3-12D4-4B6F-AF3C-A1D07727F9BC}"/>
              </a:ext>
            </a:extLst>
          </p:cNvPr>
          <p:cNvGrpSpPr/>
          <p:nvPr/>
        </p:nvGrpSpPr>
        <p:grpSpPr>
          <a:xfrm>
            <a:off x="129000" y="-74934"/>
            <a:ext cx="12006421" cy="1042542"/>
            <a:chOff x="0" y="0"/>
            <a:chExt cx="12006421" cy="1042542"/>
          </a:xfrm>
          <a:solidFill>
            <a:srgbClr val="000000"/>
          </a:solidFill>
        </p:grpSpPr>
        <p:sp>
          <p:nvSpPr>
            <p:cNvPr id="50" name="Freeform: Shape 49">
              <a:extLst>
                <a:ext uri="{FF2B5EF4-FFF2-40B4-BE49-F238E27FC236}">
                  <a16:creationId xmlns:a16="http://schemas.microsoft.com/office/drawing/2014/main" id="{3E70289F-1C88-4CFE-A166-9A8A42217203}"/>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CDC7C81-C56A-46E4-99AE-29189F2BFC74}"/>
                </a:ext>
              </a:extLst>
            </p:cNvPr>
            <p:cNvSpPr/>
            <p:nvPr/>
          </p:nvSpPr>
          <p:spPr>
            <a:xfrm>
              <a:off x="11969654" y="100444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52" name="Graphic 2">
            <a:extLst>
              <a:ext uri="{FF2B5EF4-FFF2-40B4-BE49-F238E27FC236}">
                <a16:creationId xmlns:a16="http://schemas.microsoft.com/office/drawing/2014/main" id="{5C418BE3-12D4-4B6F-AF3C-A1D07727F9BC}"/>
              </a:ext>
            </a:extLst>
          </p:cNvPr>
          <p:cNvGrpSpPr/>
          <p:nvPr/>
        </p:nvGrpSpPr>
        <p:grpSpPr>
          <a:xfrm>
            <a:off x="129000" y="-74934"/>
            <a:ext cx="11518233" cy="265938"/>
            <a:chOff x="0" y="0"/>
            <a:chExt cx="11518233" cy="265938"/>
          </a:xfrm>
          <a:solidFill>
            <a:srgbClr val="000000"/>
          </a:solidFill>
        </p:grpSpPr>
        <p:sp>
          <p:nvSpPr>
            <p:cNvPr id="53" name="Freeform: Shape 52">
              <a:extLst>
                <a:ext uri="{FF2B5EF4-FFF2-40B4-BE49-F238E27FC236}">
                  <a16:creationId xmlns:a16="http://schemas.microsoft.com/office/drawing/2014/main" id="{07B5762F-5946-460C-B920-8A827F618614}"/>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B3AE1B7-7556-40C1-9418-2213911F0686}"/>
                </a:ext>
              </a:extLst>
            </p:cNvPr>
            <p:cNvSpPr/>
            <p:nvPr/>
          </p:nvSpPr>
          <p:spPr>
            <a:xfrm>
              <a:off x="11481466" y="22783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55" name="Graphic 2">
            <a:extLst>
              <a:ext uri="{FF2B5EF4-FFF2-40B4-BE49-F238E27FC236}">
                <a16:creationId xmlns:a16="http://schemas.microsoft.com/office/drawing/2014/main" id="{5C418BE3-12D4-4B6F-AF3C-A1D07727F9BC}"/>
              </a:ext>
            </a:extLst>
          </p:cNvPr>
          <p:cNvGrpSpPr/>
          <p:nvPr/>
        </p:nvGrpSpPr>
        <p:grpSpPr>
          <a:xfrm>
            <a:off x="129000" y="-74934"/>
            <a:ext cx="11002359" cy="321436"/>
            <a:chOff x="0" y="0"/>
            <a:chExt cx="11002359" cy="321436"/>
          </a:xfrm>
          <a:solidFill>
            <a:srgbClr val="000000"/>
          </a:solidFill>
        </p:grpSpPr>
        <p:sp>
          <p:nvSpPr>
            <p:cNvPr id="56" name="Freeform: Shape 55">
              <a:extLst>
                <a:ext uri="{FF2B5EF4-FFF2-40B4-BE49-F238E27FC236}">
                  <a16:creationId xmlns:a16="http://schemas.microsoft.com/office/drawing/2014/main" id="{0A1264FC-174B-4DAE-88DA-9C257992D47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C832390-7EF5-4344-B245-4427CFFC60BA}"/>
                </a:ext>
              </a:extLst>
            </p:cNvPr>
            <p:cNvSpPr/>
            <p:nvPr/>
          </p:nvSpPr>
          <p:spPr>
            <a:xfrm>
              <a:off x="10965592" y="28333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58" name="Graphic 2">
            <a:extLst>
              <a:ext uri="{FF2B5EF4-FFF2-40B4-BE49-F238E27FC236}">
                <a16:creationId xmlns:a16="http://schemas.microsoft.com/office/drawing/2014/main" id="{5C418BE3-12D4-4B6F-AF3C-A1D07727F9BC}"/>
              </a:ext>
            </a:extLst>
          </p:cNvPr>
          <p:cNvGrpSpPr/>
          <p:nvPr/>
        </p:nvGrpSpPr>
        <p:grpSpPr>
          <a:xfrm>
            <a:off x="129000" y="-74934"/>
            <a:ext cx="11328495" cy="841628"/>
            <a:chOff x="0" y="0"/>
            <a:chExt cx="11328495" cy="841628"/>
          </a:xfrm>
          <a:solidFill>
            <a:srgbClr val="000000"/>
          </a:solidFill>
        </p:grpSpPr>
        <p:sp>
          <p:nvSpPr>
            <p:cNvPr id="59" name="Freeform: Shape 58">
              <a:extLst>
                <a:ext uri="{FF2B5EF4-FFF2-40B4-BE49-F238E27FC236}">
                  <a16:creationId xmlns:a16="http://schemas.microsoft.com/office/drawing/2014/main" id="{EC40DB84-63D2-45F5-BAA8-3CC13E00F57D}"/>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4C93768-5925-492A-9B0D-32E4B6857ADB}"/>
                </a:ext>
              </a:extLst>
            </p:cNvPr>
            <p:cNvSpPr/>
            <p:nvPr/>
          </p:nvSpPr>
          <p:spPr>
            <a:xfrm>
              <a:off x="11291681" y="803529"/>
              <a:ext cx="36814" cy="38099"/>
            </a:xfrm>
            <a:custGeom>
              <a:avLst/>
              <a:gdLst>
                <a:gd name="connsiteX0" fmla="*/ 18431 w 36814"/>
                <a:gd name="connsiteY0" fmla="*/ 38100 h 38099"/>
                <a:gd name="connsiteX1" fmla="*/ 18431 w 36814"/>
                <a:gd name="connsiteY1" fmla="*/ 0 h 38099"/>
                <a:gd name="connsiteX2" fmla="*/ 18431 w 36814"/>
                <a:gd name="connsiteY2" fmla="*/ 38100 h 38099"/>
                <a:gd name="connsiteX3" fmla="*/ 18431 w 3681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814" h="38099">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61" name="Graphic 2">
            <a:extLst>
              <a:ext uri="{FF2B5EF4-FFF2-40B4-BE49-F238E27FC236}">
                <a16:creationId xmlns:a16="http://schemas.microsoft.com/office/drawing/2014/main" id="{5C418BE3-12D4-4B6F-AF3C-A1D07727F9BC}"/>
              </a:ext>
            </a:extLst>
          </p:cNvPr>
          <p:cNvGrpSpPr/>
          <p:nvPr/>
        </p:nvGrpSpPr>
        <p:grpSpPr>
          <a:xfrm>
            <a:off x="129000" y="-74934"/>
            <a:ext cx="12027249" cy="1402841"/>
            <a:chOff x="0" y="0"/>
            <a:chExt cx="12027249" cy="1402841"/>
          </a:xfrm>
          <a:solidFill>
            <a:srgbClr val="000000"/>
          </a:solidFill>
        </p:grpSpPr>
        <p:sp>
          <p:nvSpPr>
            <p:cNvPr id="62" name="Freeform: Shape 61">
              <a:extLst>
                <a:ext uri="{FF2B5EF4-FFF2-40B4-BE49-F238E27FC236}">
                  <a16:creationId xmlns:a16="http://schemas.microsoft.com/office/drawing/2014/main" id="{790B9560-A070-46FC-873F-422421F476D8}"/>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554CA1A-F8F4-4AE6-AEFE-8CD3D5DEDCAE}"/>
                </a:ext>
              </a:extLst>
            </p:cNvPr>
            <p:cNvSpPr/>
            <p:nvPr/>
          </p:nvSpPr>
          <p:spPr>
            <a:xfrm>
              <a:off x="11990483" y="136474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64" name="Graphic 2">
            <a:extLst>
              <a:ext uri="{FF2B5EF4-FFF2-40B4-BE49-F238E27FC236}">
                <a16:creationId xmlns:a16="http://schemas.microsoft.com/office/drawing/2014/main" id="{5C418BE3-12D4-4B6F-AF3C-A1D07727F9BC}"/>
              </a:ext>
            </a:extLst>
          </p:cNvPr>
          <p:cNvGrpSpPr/>
          <p:nvPr/>
        </p:nvGrpSpPr>
        <p:grpSpPr>
          <a:xfrm>
            <a:off x="129000" y="-74934"/>
            <a:ext cx="11695906" cy="1076833"/>
            <a:chOff x="0" y="0"/>
            <a:chExt cx="11695906" cy="1076833"/>
          </a:xfrm>
          <a:solidFill>
            <a:srgbClr val="000000"/>
          </a:solidFill>
        </p:grpSpPr>
        <p:sp>
          <p:nvSpPr>
            <p:cNvPr id="65" name="Freeform: Shape 64">
              <a:extLst>
                <a:ext uri="{FF2B5EF4-FFF2-40B4-BE49-F238E27FC236}">
                  <a16:creationId xmlns:a16="http://schemas.microsoft.com/office/drawing/2014/main" id="{AFDADDEB-E846-47AE-AFA7-AE10F79FFB4B}"/>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41F8039-316E-4133-94BC-880DC77F6D1B}"/>
                </a:ext>
              </a:extLst>
            </p:cNvPr>
            <p:cNvSpPr/>
            <p:nvPr/>
          </p:nvSpPr>
          <p:spPr>
            <a:xfrm>
              <a:off x="11659091" y="1038733"/>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grpSp>
        <p:nvGrpSpPr>
          <p:cNvPr id="67" name="Graphic 2">
            <a:extLst>
              <a:ext uri="{FF2B5EF4-FFF2-40B4-BE49-F238E27FC236}">
                <a16:creationId xmlns:a16="http://schemas.microsoft.com/office/drawing/2014/main" id="{5C418BE3-12D4-4B6F-AF3C-A1D07727F9BC}"/>
              </a:ext>
            </a:extLst>
          </p:cNvPr>
          <p:cNvGrpSpPr/>
          <p:nvPr/>
        </p:nvGrpSpPr>
        <p:grpSpPr>
          <a:xfrm>
            <a:off x="129000" y="-74934"/>
            <a:ext cx="10573353" cy="221615"/>
            <a:chOff x="0" y="0"/>
            <a:chExt cx="10573353" cy="221615"/>
          </a:xfrm>
          <a:solidFill>
            <a:srgbClr val="000000"/>
          </a:solidFill>
        </p:grpSpPr>
        <p:sp>
          <p:nvSpPr>
            <p:cNvPr id="68" name="Freeform: Shape 67">
              <a:extLst>
                <a:ext uri="{FF2B5EF4-FFF2-40B4-BE49-F238E27FC236}">
                  <a16:creationId xmlns:a16="http://schemas.microsoft.com/office/drawing/2014/main" id="{43283580-D9B6-4F64-8813-9A61558030FE}"/>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10DC972-6C69-4DFF-929A-1CC7017DE3B6}"/>
                </a:ext>
              </a:extLst>
            </p:cNvPr>
            <p:cNvSpPr/>
            <p:nvPr/>
          </p:nvSpPr>
          <p:spPr>
            <a:xfrm>
              <a:off x="10536586" y="18351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70" name="Graphic 2">
            <a:extLst>
              <a:ext uri="{FF2B5EF4-FFF2-40B4-BE49-F238E27FC236}">
                <a16:creationId xmlns:a16="http://schemas.microsoft.com/office/drawing/2014/main" id="{5C418BE3-12D4-4B6F-AF3C-A1D07727F9BC}"/>
              </a:ext>
            </a:extLst>
          </p:cNvPr>
          <p:cNvGrpSpPr/>
          <p:nvPr/>
        </p:nvGrpSpPr>
        <p:grpSpPr>
          <a:xfrm>
            <a:off x="129000" y="-74934"/>
            <a:ext cx="11002359" cy="570991"/>
            <a:chOff x="0" y="0"/>
            <a:chExt cx="11002359" cy="570991"/>
          </a:xfrm>
          <a:solidFill>
            <a:srgbClr val="000000"/>
          </a:solidFill>
        </p:grpSpPr>
        <p:sp>
          <p:nvSpPr>
            <p:cNvPr id="71" name="Freeform: Shape 70">
              <a:extLst>
                <a:ext uri="{FF2B5EF4-FFF2-40B4-BE49-F238E27FC236}">
                  <a16:creationId xmlns:a16="http://schemas.microsoft.com/office/drawing/2014/main" id="{F1D80B7F-B7D4-4AD7-BB72-7AA42B5B2FB1}"/>
                </a:ext>
              </a:extLst>
            </p:cNvPr>
            <p:cNvSpPr/>
            <p:nvPr/>
          </p:nvSpPr>
          <p:spPr>
            <a:xfrm>
              <a:off x="0" y="0"/>
              <a:ext cx="12700" cy="12700"/>
            </a:xfrm>
            <a:custGeom>
              <a:avLst/>
              <a:gdLst/>
              <a:ahLst/>
              <a:cxnLst/>
              <a:rect l="l" t="t" r="r" b="b"/>
              <a:pathLst>
                <a:path w="12700" h="12700"/>
              </a:pathLst>
            </a:custGeom>
            <a:ln w="1269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FBAD5D0F-6EC2-47EF-BBEB-571AFDC58650}"/>
                </a:ext>
              </a:extLst>
            </p:cNvPr>
            <p:cNvSpPr/>
            <p:nvPr/>
          </p:nvSpPr>
          <p:spPr>
            <a:xfrm>
              <a:off x="10965592" y="53289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693" cap="flat">
              <a:noFill/>
              <a:prstDash val="solid"/>
              <a:miter/>
            </a:ln>
          </p:spPr>
          <p:txBody>
            <a:bodyPr rtlCol="0" anchor="ctr"/>
            <a:lstStyle/>
            <a:p>
              <a:endParaRPr lang="en-US"/>
            </a:p>
          </p:txBody>
        </p:sp>
      </p:grpSp>
      <p:grpSp>
        <p:nvGrpSpPr>
          <p:cNvPr id="73" name="Graphic 2">
            <a:extLst>
              <a:ext uri="{FF2B5EF4-FFF2-40B4-BE49-F238E27FC236}">
                <a16:creationId xmlns:a16="http://schemas.microsoft.com/office/drawing/2014/main" id="{5C418BE3-12D4-4B6F-AF3C-A1D07727F9BC}"/>
              </a:ext>
            </a:extLst>
          </p:cNvPr>
          <p:cNvGrpSpPr/>
          <p:nvPr/>
        </p:nvGrpSpPr>
        <p:grpSpPr>
          <a:xfrm>
            <a:off x="129000" y="-74934"/>
            <a:ext cx="11207210" cy="197104"/>
            <a:chOff x="0" y="0"/>
            <a:chExt cx="11207210" cy="197104"/>
          </a:xfrm>
        </p:grpSpPr>
        <p:sp>
          <p:nvSpPr>
            <p:cNvPr id="74" name="Freeform: Shape 73">
              <a:extLst>
                <a:ext uri="{FF2B5EF4-FFF2-40B4-BE49-F238E27FC236}">
                  <a16:creationId xmlns:a16="http://schemas.microsoft.com/office/drawing/2014/main" id="{CE1204C3-B3CA-4D63-A913-5FA29B7A76D7}"/>
                </a:ext>
              </a:extLst>
            </p:cNvPr>
            <p:cNvSpPr/>
            <p:nvPr/>
          </p:nvSpPr>
          <p:spPr>
            <a:xfrm>
              <a:off x="0" y="0"/>
              <a:ext cx="12700" cy="12700"/>
            </a:xfrm>
            <a:custGeom>
              <a:avLst/>
              <a:gdLst/>
              <a:ahLst/>
              <a:cxnLst/>
              <a:rect l="l" t="t" r="r" b="b"/>
              <a:pathLst>
                <a:path w="12700" h="12700"/>
              </a:pathLst>
            </a:custGeom>
            <a:solidFill>
              <a:srgbClr val="DFEFE6"/>
            </a:solidFill>
            <a:ln w="1269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2333BC3-0625-4786-A5A5-A0742F39F46B}"/>
                </a:ext>
              </a:extLst>
            </p:cNvPr>
            <p:cNvSpPr/>
            <p:nvPr/>
          </p:nvSpPr>
          <p:spPr>
            <a:xfrm>
              <a:off x="11170396" y="15900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693" cap="flat">
              <a:noFill/>
              <a:prstDash val="solid"/>
              <a:miter/>
            </a:ln>
          </p:spPr>
          <p:txBody>
            <a:bodyPr rtlCol="0" anchor="ctr"/>
            <a:lstStyle/>
            <a:p>
              <a:endParaRPr lang="en-US"/>
            </a:p>
          </p:txBody>
        </p:sp>
      </p:grpSp>
      <p:sp>
        <p:nvSpPr>
          <p:cNvPr id="125" name="TextBox 124">
            <a:extLst>
              <a:ext uri="{FF2B5EF4-FFF2-40B4-BE49-F238E27FC236}">
                <a16:creationId xmlns:a16="http://schemas.microsoft.com/office/drawing/2014/main" id="{D86EA25E-4523-446E-86D8-24C62FE350AC}"/>
              </a:ext>
            </a:extLst>
          </p:cNvPr>
          <p:cNvSpPr txBox="1"/>
          <p:nvPr/>
        </p:nvSpPr>
        <p:spPr>
          <a:xfrm>
            <a:off x="949038" y="2223020"/>
            <a:ext cx="5212788" cy="646331"/>
          </a:xfrm>
          <a:prstGeom prst="rect">
            <a:avLst/>
          </a:prstGeom>
          <a:noFill/>
        </p:spPr>
        <p:txBody>
          <a:bodyPr wrap="square" rtlCol="0">
            <a:spAutoFit/>
          </a:bodyPr>
          <a:lstStyle/>
          <a:p>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Content.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26" name="TextBox 125">
            <a:extLst>
              <a:ext uri="{FF2B5EF4-FFF2-40B4-BE49-F238E27FC236}">
                <a16:creationId xmlns:a16="http://schemas.microsoft.com/office/drawing/2014/main" id="{E3CB074D-6BFA-43DC-86AC-9197DCBC8256}"/>
              </a:ext>
            </a:extLst>
          </p:cNvPr>
          <p:cNvSpPr txBox="1"/>
          <p:nvPr/>
        </p:nvSpPr>
        <p:spPr>
          <a:xfrm>
            <a:off x="1028555" y="3140621"/>
            <a:ext cx="3063259" cy="461665"/>
          </a:xfrm>
          <a:prstGeom prst="rect">
            <a:avLst/>
          </a:prstGeom>
          <a:noFill/>
        </p:spPr>
        <p:txBody>
          <a:bodyPr wrap="square">
            <a:spAutoFit/>
          </a:bodyPr>
          <a:lstStyle/>
          <a:p>
            <a:r>
              <a:rPr lang="en-US" sz="2400" b="0" i="0" dirty="0">
                <a:solidFill>
                  <a:srgbClr val="000000"/>
                </a:solidFill>
                <a:effectLst/>
              </a:rPr>
              <a:t>01</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
        <p:nvSpPr>
          <p:cNvPr id="127" name="TextBox 126">
            <a:extLst>
              <a:ext uri="{FF2B5EF4-FFF2-40B4-BE49-F238E27FC236}">
                <a16:creationId xmlns:a16="http://schemas.microsoft.com/office/drawing/2014/main" id="{BE12C789-A82A-43D7-BFE0-1A7143EF24FA}"/>
              </a:ext>
            </a:extLst>
          </p:cNvPr>
          <p:cNvSpPr txBox="1"/>
          <p:nvPr/>
        </p:nvSpPr>
        <p:spPr>
          <a:xfrm>
            <a:off x="1028554" y="3757736"/>
            <a:ext cx="3063259" cy="461665"/>
          </a:xfrm>
          <a:prstGeom prst="rect">
            <a:avLst/>
          </a:prstGeom>
          <a:noFill/>
        </p:spPr>
        <p:txBody>
          <a:bodyPr wrap="square">
            <a:spAutoFit/>
          </a:bodyPr>
          <a:lstStyle/>
          <a:p>
            <a:r>
              <a:rPr lang="en-US" sz="2400" b="0" i="0" dirty="0">
                <a:solidFill>
                  <a:srgbClr val="000000"/>
                </a:solidFill>
                <a:effectLst/>
              </a:rPr>
              <a:t>02</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
        <p:nvSpPr>
          <p:cNvPr id="128" name="TextBox 127">
            <a:extLst>
              <a:ext uri="{FF2B5EF4-FFF2-40B4-BE49-F238E27FC236}">
                <a16:creationId xmlns:a16="http://schemas.microsoft.com/office/drawing/2014/main" id="{6AC45DBB-3BB1-454C-9F65-31A6329D08D2}"/>
              </a:ext>
            </a:extLst>
          </p:cNvPr>
          <p:cNvSpPr txBox="1"/>
          <p:nvPr/>
        </p:nvSpPr>
        <p:spPr>
          <a:xfrm>
            <a:off x="1028554" y="4374851"/>
            <a:ext cx="3063259" cy="461665"/>
          </a:xfrm>
          <a:prstGeom prst="rect">
            <a:avLst/>
          </a:prstGeom>
          <a:noFill/>
        </p:spPr>
        <p:txBody>
          <a:bodyPr wrap="square">
            <a:spAutoFit/>
          </a:bodyPr>
          <a:lstStyle/>
          <a:p>
            <a:r>
              <a:rPr lang="en-US" sz="2400" b="0" i="0" dirty="0">
                <a:solidFill>
                  <a:srgbClr val="000000"/>
                </a:solidFill>
                <a:effectLst/>
              </a:rPr>
              <a:t>03</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
        <p:nvSpPr>
          <p:cNvPr id="129" name="TextBox 128">
            <a:extLst>
              <a:ext uri="{FF2B5EF4-FFF2-40B4-BE49-F238E27FC236}">
                <a16:creationId xmlns:a16="http://schemas.microsoft.com/office/drawing/2014/main" id="{E2BC5040-37D9-4651-B792-6107F076A29F}"/>
              </a:ext>
            </a:extLst>
          </p:cNvPr>
          <p:cNvSpPr txBox="1"/>
          <p:nvPr/>
        </p:nvSpPr>
        <p:spPr>
          <a:xfrm>
            <a:off x="1028554" y="4957377"/>
            <a:ext cx="3063259" cy="461665"/>
          </a:xfrm>
          <a:prstGeom prst="rect">
            <a:avLst/>
          </a:prstGeom>
          <a:noFill/>
        </p:spPr>
        <p:txBody>
          <a:bodyPr wrap="square">
            <a:spAutoFit/>
          </a:bodyPr>
          <a:lstStyle/>
          <a:p>
            <a:r>
              <a:rPr lang="en-US" sz="2400" b="0" i="0" dirty="0">
                <a:solidFill>
                  <a:srgbClr val="000000"/>
                </a:solidFill>
                <a:effectLst/>
              </a:rPr>
              <a:t>04</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
        <p:nvSpPr>
          <p:cNvPr id="130" name="TextBox 129">
            <a:extLst>
              <a:ext uri="{FF2B5EF4-FFF2-40B4-BE49-F238E27FC236}">
                <a16:creationId xmlns:a16="http://schemas.microsoft.com/office/drawing/2014/main" id="{8029C41A-0E71-457D-B773-13C945405856}"/>
              </a:ext>
            </a:extLst>
          </p:cNvPr>
          <p:cNvSpPr txBox="1"/>
          <p:nvPr/>
        </p:nvSpPr>
        <p:spPr>
          <a:xfrm>
            <a:off x="4277013" y="3198167"/>
            <a:ext cx="3063259" cy="461665"/>
          </a:xfrm>
          <a:prstGeom prst="rect">
            <a:avLst/>
          </a:prstGeom>
          <a:noFill/>
        </p:spPr>
        <p:txBody>
          <a:bodyPr wrap="square">
            <a:spAutoFit/>
          </a:bodyPr>
          <a:lstStyle/>
          <a:p>
            <a:r>
              <a:rPr lang="en-US" sz="2400" b="0" i="0" dirty="0">
                <a:solidFill>
                  <a:srgbClr val="000000"/>
                </a:solidFill>
                <a:effectLst/>
              </a:rPr>
              <a:t>01</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
        <p:nvSpPr>
          <p:cNvPr id="131" name="TextBox 130">
            <a:extLst>
              <a:ext uri="{FF2B5EF4-FFF2-40B4-BE49-F238E27FC236}">
                <a16:creationId xmlns:a16="http://schemas.microsoft.com/office/drawing/2014/main" id="{6D008E45-BD64-487A-B0EA-2264408EAECB}"/>
              </a:ext>
            </a:extLst>
          </p:cNvPr>
          <p:cNvSpPr txBox="1"/>
          <p:nvPr/>
        </p:nvSpPr>
        <p:spPr>
          <a:xfrm>
            <a:off x="4277012" y="3815282"/>
            <a:ext cx="3063259" cy="461665"/>
          </a:xfrm>
          <a:prstGeom prst="rect">
            <a:avLst/>
          </a:prstGeom>
          <a:noFill/>
        </p:spPr>
        <p:txBody>
          <a:bodyPr wrap="square">
            <a:spAutoFit/>
          </a:bodyPr>
          <a:lstStyle/>
          <a:p>
            <a:r>
              <a:rPr lang="en-US" sz="2400" b="0" i="0" dirty="0">
                <a:solidFill>
                  <a:srgbClr val="000000"/>
                </a:solidFill>
                <a:effectLst/>
              </a:rPr>
              <a:t>02</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
        <p:nvSpPr>
          <p:cNvPr id="132" name="TextBox 131">
            <a:extLst>
              <a:ext uri="{FF2B5EF4-FFF2-40B4-BE49-F238E27FC236}">
                <a16:creationId xmlns:a16="http://schemas.microsoft.com/office/drawing/2014/main" id="{F9E2260D-A5ED-411F-A095-5FD4D4972902}"/>
              </a:ext>
            </a:extLst>
          </p:cNvPr>
          <p:cNvSpPr txBox="1"/>
          <p:nvPr/>
        </p:nvSpPr>
        <p:spPr>
          <a:xfrm>
            <a:off x="4277012" y="4432397"/>
            <a:ext cx="3063259" cy="461665"/>
          </a:xfrm>
          <a:prstGeom prst="rect">
            <a:avLst/>
          </a:prstGeom>
          <a:noFill/>
        </p:spPr>
        <p:txBody>
          <a:bodyPr wrap="square">
            <a:spAutoFit/>
          </a:bodyPr>
          <a:lstStyle/>
          <a:p>
            <a:r>
              <a:rPr lang="en-US" sz="2400" b="0" i="0" dirty="0">
                <a:solidFill>
                  <a:srgbClr val="000000"/>
                </a:solidFill>
                <a:effectLst/>
              </a:rPr>
              <a:t>03</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
        <p:nvSpPr>
          <p:cNvPr id="133" name="TextBox 132">
            <a:extLst>
              <a:ext uri="{FF2B5EF4-FFF2-40B4-BE49-F238E27FC236}">
                <a16:creationId xmlns:a16="http://schemas.microsoft.com/office/drawing/2014/main" id="{480C2106-DAB4-4E3A-BD0A-A794024E8982}"/>
              </a:ext>
            </a:extLst>
          </p:cNvPr>
          <p:cNvSpPr txBox="1"/>
          <p:nvPr/>
        </p:nvSpPr>
        <p:spPr>
          <a:xfrm>
            <a:off x="4277012" y="5014923"/>
            <a:ext cx="3063259" cy="461665"/>
          </a:xfrm>
          <a:prstGeom prst="rect">
            <a:avLst/>
          </a:prstGeom>
          <a:noFill/>
        </p:spPr>
        <p:txBody>
          <a:bodyPr wrap="square">
            <a:spAutoFit/>
          </a:bodyPr>
          <a:lstStyle/>
          <a:p>
            <a:r>
              <a:rPr lang="en-US" sz="2400" b="0" i="0" dirty="0">
                <a:solidFill>
                  <a:srgbClr val="000000"/>
                </a:solidFill>
                <a:effectLst/>
              </a:rPr>
              <a:t>04</a:t>
            </a:r>
            <a:r>
              <a:rPr lang="en-US" sz="1400" b="0" i="0" dirty="0">
                <a:solidFill>
                  <a:srgbClr val="000000"/>
                </a:solidFill>
                <a:effectLst/>
              </a:rPr>
              <a:t> Lorem ipsum dolor sit </a:t>
            </a:r>
            <a:r>
              <a:rPr lang="en-US" sz="1400" b="0" i="0" dirty="0" err="1">
                <a:solidFill>
                  <a:srgbClr val="000000"/>
                </a:solidFill>
                <a:effectLst/>
              </a:rPr>
              <a:t>amet</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368578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phic 58">
            <a:extLst>
              <a:ext uri="{FF2B5EF4-FFF2-40B4-BE49-F238E27FC236}">
                <a16:creationId xmlns:a16="http://schemas.microsoft.com/office/drawing/2014/main" id="{7E2AF544-2EA5-42AE-90D7-42248640A6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00" y="12700"/>
            <a:ext cx="12169422" cy="6845300"/>
          </a:xfrm>
          <a:prstGeom prst="rect">
            <a:avLst/>
          </a:prstGeom>
        </p:spPr>
      </p:pic>
      <p:pic>
        <p:nvPicPr>
          <p:cNvPr id="58" name="Graphic 57">
            <a:extLst>
              <a:ext uri="{FF2B5EF4-FFF2-40B4-BE49-F238E27FC236}">
                <a16:creationId xmlns:a16="http://schemas.microsoft.com/office/drawing/2014/main" id="{3680997F-0A8F-40B7-B478-5EA11D3C0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591" y="1070398"/>
            <a:ext cx="2793155" cy="4633806"/>
          </a:xfrm>
          <a:prstGeom prst="rect">
            <a:avLst/>
          </a:prstGeom>
        </p:spPr>
      </p:pic>
      <p:sp>
        <p:nvSpPr>
          <p:cNvPr id="4" name="TextBox 3">
            <a:extLst>
              <a:ext uri="{FF2B5EF4-FFF2-40B4-BE49-F238E27FC236}">
                <a16:creationId xmlns:a16="http://schemas.microsoft.com/office/drawing/2014/main" id="{C162800C-B652-4E1B-B75F-7895145D5FDC}"/>
              </a:ext>
            </a:extLst>
          </p:cNvPr>
          <p:cNvSpPr txBox="1"/>
          <p:nvPr/>
        </p:nvSpPr>
        <p:spPr>
          <a:xfrm>
            <a:off x="2578101" y="1981892"/>
            <a:ext cx="5524500" cy="3046988"/>
          </a:xfrm>
          <a:prstGeom prst="rect">
            <a:avLst/>
          </a:prstGeom>
          <a:noFill/>
        </p:spPr>
        <p:txBody>
          <a:bodyPr wrap="square" rtlCol="0">
            <a:spAutoFit/>
          </a:bodyPr>
          <a:lstStyle/>
          <a:p>
            <a:pPr algn="r"/>
            <a:r>
              <a:rPr lang="en-US" sz="9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Thank </a:t>
            </a:r>
          </a:p>
          <a:p>
            <a:pPr algn="r"/>
            <a:r>
              <a:rPr lang="en-US" sz="9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a:t>
            </a:r>
          </a:p>
        </p:txBody>
      </p:sp>
      <p:pic>
        <p:nvPicPr>
          <p:cNvPr id="60" name="Picture 59">
            <a:extLst>
              <a:ext uri="{FF2B5EF4-FFF2-40B4-BE49-F238E27FC236}">
                <a16:creationId xmlns:a16="http://schemas.microsoft.com/office/drawing/2014/main" id="{8BABDEC9-4CBA-44EA-A30A-A1F8BAAC9638}"/>
              </a:ext>
            </a:extLst>
          </p:cNvPr>
          <p:cNvPicPr>
            <a:picLocks noChangeAspect="1"/>
          </p:cNvPicPr>
          <p:nvPr/>
        </p:nvPicPr>
        <p:blipFill>
          <a:blip r:embed="rId6"/>
          <a:stretch>
            <a:fillRect/>
          </a:stretch>
        </p:blipFill>
        <p:spPr>
          <a:xfrm>
            <a:off x="1052475" y="3219351"/>
            <a:ext cx="4287876" cy="3222250"/>
          </a:xfrm>
          <a:custGeom>
            <a:avLst/>
            <a:gdLst>
              <a:gd name="connsiteX0" fmla="*/ 128 w 4287876"/>
              <a:gd name="connsiteY0" fmla="*/ 298 h 3222250"/>
              <a:gd name="connsiteX1" fmla="*/ 4288005 w 4287876"/>
              <a:gd name="connsiteY1" fmla="*/ 298 h 3222250"/>
              <a:gd name="connsiteX2" fmla="*/ 4288005 w 4287876"/>
              <a:gd name="connsiteY2" fmla="*/ 3222548 h 3222250"/>
              <a:gd name="connsiteX3" fmla="*/ 128 w 4287876"/>
              <a:gd name="connsiteY3" fmla="*/ 3222548 h 3222250"/>
            </a:gdLst>
            <a:ahLst/>
            <a:cxnLst>
              <a:cxn ang="0">
                <a:pos x="connsiteX0" y="connsiteY0"/>
              </a:cxn>
              <a:cxn ang="0">
                <a:pos x="connsiteX1" y="connsiteY1"/>
              </a:cxn>
              <a:cxn ang="0">
                <a:pos x="connsiteX2" y="connsiteY2"/>
              </a:cxn>
              <a:cxn ang="0">
                <a:pos x="connsiteX3" y="connsiteY3"/>
              </a:cxn>
            </a:cxnLst>
            <a:rect l="l" t="t" r="r" b="b"/>
            <a:pathLst>
              <a:path w="4287876" h="3222250">
                <a:moveTo>
                  <a:pt x="128" y="298"/>
                </a:moveTo>
                <a:lnTo>
                  <a:pt x="4288005" y="298"/>
                </a:lnTo>
                <a:lnTo>
                  <a:pt x="4288005" y="3222548"/>
                </a:lnTo>
                <a:lnTo>
                  <a:pt x="128" y="3222548"/>
                </a:lnTo>
                <a:close/>
              </a:path>
            </a:pathLst>
          </a:custGeom>
        </p:spPr>
      </p:pic>
    </p:spTree>
    <p:extLst>
      <p:ext uri="{BB962C8B-B14F-4D97-AF65-F5344CB8AC3E}">
        <p14:creationId xmlns:p14="http://schemas.microsoft.com/office/powerpoint/2010/main" val="363580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2E5D70E5-CD7D-45E8-A5DB-85DBC1A8812E}"/>
              </a:ext>
            </a:extLst>
          </p:cNvPr>
          <p:cNvSpPr/>
          <p:nvPr/>
        </p:nvSpPr>
        <p:spPr>
          <a:xfrm>
            <a:off x="6751340" y="1837275"/>
            <a:ext cx="875114" cy="875114"/>
          </a:xfrm>
          <a:prstGeom prst="diamon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521EE32-D411-4CED-9767-2254D82F5CB5}"/>
              </a:ext>
            </a:extLst>
          </p:cNvPr>
          <p:cNvGrpSpPr/>
          <p:nvPr/>
        </p:nvGrpSpPr>
        <p:grpSpPr>
          <a:xfrm>
            <a:off x="1545091" y="3257083"/>
            <a:ext cx="875114" cy="875114"/>
            <a:chOff x="1466433" y="3335741"/>
            <a:chExt cx="875114" cy="875114"/>
          </a:xfrm>
        </p:grpSpPr>
        <p:sp>
          <p:nvSpPr>
            <p:cNvPr id="4" name="Diamond 3">
              <a:extLst>
                <a:ext uri="{FF2B5EF4-FFF2-40B4-BE49-F238E27FC236}">
                  <a16:creationId xmlns:a16="http://schemas.microsoft.com/office/drawing/2014/main" id="{ADAF0AFD-B550-4496-9364-CB39180B3141}"/>
                </a:ext>
              </a:extLst>
            </p:cNvPr>
            <p:cNvSpPr/>
            <p:nvPr/>
          </p:nvSpPr>
          <p:spPr>
            <a:xfrm>
              <a:off x="1466433" y="3335741"/>
              <a:ext cx="875114" cy="875114"/>
            </a:xfrm>
            <a:prstGeom prst="diamon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ycle with people outline">
              <a:extLst>
                <a:ext uri="{FF2B5EF4-FFF2-40B4-BE49-F238E27FC236}">
                  <a16:creationId xmlns:a16="http://schemas.microsoft.com/office/drawing/2014/main" id="{85E44FA9-67D0-4ACA-BF54-B40709937B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2051" y="3429000"/>
              <a:ext cx="597559" cy="597559"/>
            </a:xfrm>
            <a:prstGeom prst="rect">
              <a:avLst/>
            </a:prstGeom>
          </p:spPr>
        </p:pic>
      </p:grpSp>
      <p:pic>
        <p:nvPicPr>
          <p:cNvPr id="6" name="Graphic 5" descr="Cheers outline">
            <a:extLst>
              <a:ext uri="{FF2B5EF4-FFF2-40B4-BE49-F238E27FC236}">
                <a16:creationId xmlns:a16="http://schemas.microsoft.com/office/drawing/2014/main" id="{CBA1477A-8EA0-493B-B813-BD9C970591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2824" y="2028759"/>
            <a:ext cx="492146" cy="492146"/>
          </a:xfrm>
          <a:prstGeom prst="rect">
            <a:avLst/>
          </a:prstGeom>
        </p:spPr>
      </p:pic>
      <p:grpSp>
        <p:nvGrpSpPr>
          <p:cNvPr id="7" name="Group 6">
            <a:extLst>
              <a:ext uri="{FF2B5EF4-FFF2-40B4-BE49-F238E27FC236}">
                <a16:creationId xmlns:a16="http://schemas.microsoft.com/office/drawing/2014/main" id="{03CF1347-A648-4E37-9E77-9DE4AFE2DB04}"/>
              </a:ext>
            </a:extLst>
          </p:cNvPr>
          <p:cNvGrpSpPr/>
          <p:nvPr/>
        </p:nvGrpSpPr>
        <p:grpSpPr>
          <a:xfrm>
            <a:off x="6827934" y="3272288"/>
            <a:ext cx="875114" cy="875114"/>
            <a:chOff x="6749276" y="3350946"/>
            <a:chExt cx="875114" cy="875114"/>
          </a:xfrm>
        </p:grpSpPr>
        <p:sp>
          <p:nvSpPr>
            <p:cNvPr id="8" name="Diamond 7">
              <a:extLst>
                <a:ext uri="{FF2B5EF4-FFF2-40B4-BE49-F238E27FC236}">
                  <a16:creationId xmlns:a16="http://schemas.microsoft.com/office/drawing/2014/main" id="{8555DC61-725E-43CE-8CFF-F0D754B15365}"/>
                </a:ext>
              </a:extLst>
            </p:cNvPr>
            <p:cNvSpPr/>
            <p:nvPr/>
          </p:nvSpPr>
          <p:spPr>
            <a:xfrm>
              <a:off x="6749276" y="3350946"/>
              <a:ext cx="875114" cy="875114"/>
            </a:xfrm>
            <a:prstGeom prst="diamond">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ignature outline">
              <a:extLst>
                <a:ext uri="{FF2B5EF4-FFF2-40B4-BE49-F238E27FC236}">
                  <a16:creationId xmlns:a16="http://schemas.microsoft.com/office/drawing/2014/main" id="{974A74C2-6B3A-4006-8984-DF82D6F124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15110" y="3509730"/>
              <a:ext cx="516829" cy="516829"/>
            </a:xfrm>
            <a:prstGeom prst="rect">
              <a:avLst/>
            </a:prstGeom>
          </p:spPr>
        </p:pic>
      </p:grpSp>
      <p:sp>
        <p:nvSpPr>
          <p:cNvPr id="10" name="TextBox 9">
            <a:extLst>
              <a:ext uri="{FF2B5EF4-FFF2-40B4-BE49-F238E27FC236}">
                <a16:creationId xmlns:a16="http://schemas.microsoft.com/office/drawing/2014/main" id="{43310E3A-F8C0-4364-BCEC-899CE17B4DDA}"/>
              </a:ext>
            </a:extLst>
          </p:cNvPr>
          <p:cNvSpPr txBox="1"/>
          <p:nvPr/>
        </p:nvSpPr>
        <p:spPr>
          <a:xfrm>
            <a:off x="2526240" y="1637427"/>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11" name="TextBox 10">
            <a:extLst>
              <a:ext uri="{FF2B5EF4-FFF2-40B4-BE49-F238E27FC236}">
                <a16:creationId xmlns:a16="http://schemas.microsoft.com/office/drawing/2014/main" id="{0EA06C76-EAA6-44A0-A523-566719C61150}"/>
              </a:ext>
            </a:extLst>
          </p:cNvPr>
          <p:cNvSpPr txBox="1"/>
          <p:nvPr/>
        </p:nvSpPr>
        <p:spPr>
          <a:xfrm>
            <a:off x="2510117" y="2094627"/>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2" name="TextBox 11">
            <a:extLst>
              <a:ext uri="{FF2B5EF4-FFF2-40B4-BE49-F238E27FC236}">
                <a16:creationId xmlns:a16="http://schemas.microsoft.com/office/drawing/2014/main" id="{80230840-7428-4DEC-8442-4DC3AD9D7012}"/>
              </a:ext>
            </a:extLst>
          </p:cNvPr>
          <p:cNvSpPr txBox="1"/>
          <p:nvPr/>
        </p:nvSpPr>
        <p:spPr>
          <a:xfrm>
            <a:off x="7724796" y="1697301"/>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13" name="TextBox 12">
            <a:extLst>
              <a:ext uri="{FF2B5EF4-FFF2-40B4-BE49-F238E27FC236}">
                <a16:creationId xmlns:a16="http://schemas.microsoft.com/office/drawing/2014/main" id="{71FC5B0E-0F0D-46E0-8962-3BAB366CC647}"/>
              </a:ext>
            </a:extLst>
          </p:cNvPr>
          <p:cNvSpPr txBox="1"/>
          <p:nvPr/>
        </p:nvSpPr>
        <p:spPr>
          <a:xfrm>
            <a:off x="7744461" y="2131219"/>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grpSp>
        <p:nvGrpSpPr>
          <p:cNvPr id="14" name="Group 13">
            <a:extLst>
              <a:ext uri="{FF2B5EF4-FFF2-40B4-BE49-F238E27FC236}">
                <a16:creationId xmlns:a16="http://schemas.microsoft.com/office/drawing/2014/main" id="{5EC3970B-36BF-4BC8-8C99-04297C146589}"/>
              </a:ext>
            </a:extLst>
          </p:cNvPr>
          <p:cNvGrpSpPr/>
          <p:nvPr/>
        </p:nvGrpSpPr>
        <p:grpSpPr>
          <a:xfrm>
            <a:off x="1525654" y="4711073"/>
            <a:ext cx="875114" cy="875114"/>
            <a:chOff x="1446996" y="4789731"/>
            <a:chExt cx="875114" cy="875114"/>
          </a:xfrm>
        </p:grpSpPr>
        <p:sp>
          <p:nvSpPr>
            <p:cNvPr id="15" name="Diamond 14">
              <a:extLst>
                <a:ext uri="{FF2B5EF4-FFF2-40B4-BE49-F238E27FC236}">
                  <a16:creationId xmlns:a16="http://schemas.microsoft.com/office/drawing/2014/main" id="{2A6EFC01-86A1-4665-B0F4-BCF54DDC1AE6}"/>
                </a:ext>
              </a:extLst>
            </p:cNvPr>
            <p:cNvSpPr/>
            <p:nvPr/>
          </p:nvSpPr>
          <p:spPr>
            <a:xfrm>
              <a:off x="1446996" y="4789731"/>
              <a:ext cx="875114" cy="875114"/>
            </a:xfrm>
            <a:prstGeom prst="diamond">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Remote learning language outline">
              <a:extLst>
                <a:ext uri="{FF2B5EF4-FFF2-40B4-BE49-F238E27FC236}">
                  <a16:creationId xmlns:a16="http://schemas.microsoft.com/office/drawing/2014/main" id="{A7D5B301-99A1-43C6-8580-4F1535CAA7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3142" y="4974300"/>
              <a:ext cx="479357" cy="479357"/>
            </a:xfrm>
            <a:prstGeom prst="rect">
              <a:avLst/>
            </a:prstGeom>
          </p:spPr>
        </p:pic>
      </p:grpSp>
      <p:sp>
        <p:nvSpPr>
          <p:cNvPr id="17" name="TextBox 16">
            <a:extLst>
              <a:ext uri="{FF2B5EF4-FFF2-40B4-BE49-F238E27FC236}">
                <a16:creationId xmlns:a16="http://schemas.microsoft.com/office/drawing/2014/main" id="{0C2A862E-9A6D-4985-AC7F-4DCF3FAFD106}"/>
              </a:ext>
            </a:extLst>
          </p:cNvPr>
          <p:cNvSpPr txBox="1"/>
          <p:nvPr/>
        </p:nvSpPr>
        <p:spPr>
          <a:xfrm>
            <a:off x="2495906" y="3277613"/>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18" name="TextBox 17">
            <a:extLst>
              <a:ext uri="{FF2B5EF4-FFF2-40B4-BE49-F238E27FC236}">
                <a16:creationId xmlns:a16="http://schemas.microsoft.com/office/drawing/2014/main" id="{EE4F256F-D442-4555-9F2A-C5F98BFAEB7A}"/>
              </a:ext>
            </a:extLst>
          </p:cNvPr>
          <p:cNvSpPr txBox="1"/>
          <p:nvPr/>
        </p:nvSpPr>
        <p:spPr>
          <a:xfrm>
            <a:off x="2479783" y="3734813"/>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9" name="TextBox 18">
            <a:extLst>
              <a:ext uri="{FF2B5EF4-FFF2-40B4-BE49-F238E27FC236}">
                <a16:creationId xmlns:a16="http://schemas.microsoft.com/office/drawing/2014/main" id="{AA59D586-C2A3-4D3E-BFBB-FEB3FE902C98}"/>
              </a:ext>
            </a:extLst>
          </p:cNvPr>
          <p:cNvSpPr txBox="1"/>
          <p:nvPr/>
        </p:nvSpPr>
        <p:spPr>
          <a:xfrm>
            <a:off x="2526240" y="4917799"/>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20" name="TextBox 19">
            <a:extLst>
              <a:ext uri="{FF2B5EF4-FFF2-40B4-BE49-F238E27FC236}">
                <a16:creationId xmlns:a16="http://schemas.microsoft.com/office/drawing/2014/main" id="{47AE8907-D785-4274-A734-BE79E6FF0DFE}"/>
              </a:ext>
            </a:extLst>
          </p:cNvPr>
          <p:cNvSpPr txBox="1"/>
          <p:nvPr/>
        </p:nvSpPr>
        <p:spPr>
          <a:xfrm>
            <a:off x="2510117" y="5374999"/>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C40DDEE3-43A2-419E-9CC8-9C1F16DCF69B}"/>
              </a:ext>
            </a:extLst>
          </p:cNvPr>
          <p:cNvSpPr txBox="1"/>
          <p:nvPr/>
        </p:nvSpPr>
        <p:spPr>
          <a:xfrm>
            <a:off x="7760584" y="3186369"/>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22" name="TextBox 21">
            <a:extLst>
              <a:ext uri="{FF2B5EF4-FFF2-40B4-BE49-F238E27FC236}">
                <a16:creationId xmlns:a16="http://schemas.microsoft.com/office/drawing/2014/main" id="{650D75D6-C42C-4A57-BD15-6AF62D4FFE0D}"/>
              </a:ext>
            </a:extLst>
          </p:cNvPr>
          <p:cNvSpPr txBox="1"/>
          <p:nvPr/>
        </p:nvSpPr>
        <p:spPr>
          <a:xfrm>
            <a:off x="7744461" y="3643569"/>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3" name="TextBox 22">
            <a:extLst>
              <a:ext uri="{FF2B5EF4-FFF2-40B4-BE49-F238E27FC236}">
                <a16:creationId xmlns:a16="http://schemas.microsoft.com/office/drawing/2014/main" id="{94DE8A67-F116-4A56-9D75-DF88874287BA}"/>
              </a:ext>
            </a:extLst>
          </p:cNvPr>
          <p:cNvSpPr txBox="1"/>
          <p:nvPr/>
        </p:nvSpPr>
        <p:spPr>
          <a:xfrm>
            <a:off x="7790918" y="4826555"/>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24" name="TextBox 23">
            <a:extLst>
              <a:ext uri="{FF2B5EF4-FFF2-40B4-BE49-F238E27FC236}">
                <a16:creationId xmlns:a16="http://schemas.microsoft.com/office/drawing/2014/main" id="{B59306A5-0504-412F-9155-CF5F97CAD4B4}"/>
              </a:ext>
            </a:extLst>
          </p:cNvPr>
          <p:cNvSpPr txBox="1"/>
          <p:nvPr/>
        </p:nvSpPr>
        <p:spPr>
          <a:xfrm>
            <a:off x="7774795" y="5283755"/>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grpSp>
        <p:nvGrpSpPr>
          <p:cNvPr id="25" name="Group 24">
            <a:extLst>
              <a:ext uri="{FF2B5EF4-FFF2-40B4-BE49-F238E27FC236}">
                <a16:creationId xmlns:a16="http://schemas.microsoft.com/office/drawing/2014/main" id="{D182F854-7FCF-48F4-B3BC-8D7E4C087185}"/>
              </a:ext>
            </a:extLst>
          </p:cNvPr>
          <p:cNvGrpSpPr/>
          <p:nvPr/>
        </p:nvGrpSpPr>
        <p:grpSpPr>
          <a:xfrm>
            <a:off x="6830952" y="4789131"/>
            <a:ext cx="875114" cy="875114"/>
            <a:chOff x="6752294" y="4867789"/>
            <a:chExt cx="875114" cy="875114"/>
          </a:xfrm>
        </p:grpSpPr>
        <p:sp>
          <p:nvSpPr>
            <p:cNvPr id="26" name="Diamond 25">
              <a:extLst>
                <a:ext uri="{FF2B5EF4-FFF2-40B4-BE49-F238E27FC236}">
                  <a16:creationId xmlns:a16="http://schemas.microsoft.com/office/drawing/2014/main" id="{628AA3A6-FE43-4AA4-BC4E-8B2AAE091C4C}"/>
                </a:ext>
              </a:extLst>
            </p:cNvPr>
            <p:cNvSpPr/>
            <p:nvPr/>
          </p:nvSpPr>
          <p:spPr>
            <a:xfrm>
              <a:off x="6752294" y="4867789"/>
              <a:ext cx="875114" cy="875114"/>
            </a:xfrm>
            <a:prstGeom prst="diamon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Thumbs up sign outline">
              <a:extLst>
                <a:ext uri="{FF2B5EF4-FFF2-40B4-BE49-F238E27FC236}">
                  <a16:creationId xmlns:a16="http://schemas.microsoft.com/office/drawing/2014/main" id="{2ECBAF84-5105-4D83-AD93-A05BD92719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39709" y="5019954"/>
              <a:ext cx="504800" cy="504800"/>
            </a:xfrm>
            <a:prstGeom prst="rect">
              <a:avLst/>
            </a:prstGeom>
          </p:spPr>
        </p:pic>
      </p:grpSp>
      <p:grpSp>
        <p:nvGrpSpPr>
          <p:cNvPr id="28" name="Group 27">
            <a:extLst>
              <a:ext uri="{FF2B5EF4-FFF2-40B4-BE49-F238E27FC236}">
                <a16:creationId xmlns:a16="http://schemas.microsoft.com/office/drawing/2014/main" id="{90E3EE7B-5B4D-4006-B4B2-0E139C85E7C0}"/>
              </a:ext>
            </a:extLst>
          </p:cNvPr>
          <p:cNvGrpSpPr/>
          <p:nvPr/>
        </p:nvGrpSpPr>
        <p:grpSpPr>
          <a:xfrm>
            <a:off x="1521932" y="1840401"/>
            <a:ext cx="875114" cy="875114"/>
            <a:chOff x="609600" y="2073427"/>
            <a:chExt cx="875114" cy="875114"/>
          </a:xfrm>
          <a:solidFill>
            <a:schemeClr val="accent1">
              <a:lumMod val="50000"/>
            </a:schemeClr>
          </a:solidFill>
        </p:grpSpPr>
        <p:sp>
          <p:nvSpPr>
            <p:cNvPr id="29" name="Diamond 28">
              <a:extLst>
                <a:ext uri="{FF2B5EF4-FFF2-40B4-BE49-F238E27FC236}">
                  <a16:creationId xmlns:a16="http://schemas.microsoft.com/office/drawing/2014/main" id="{BDDE66C9-8149-495C-86B0-AA159C740DAC}"/>
                </a:ext>
              </a:extLst>
            </p:cNvPr>
            <p:cNvSpPr/>
            <p:nvPr/>
          </p:nvSpPr>
          <p:spPr>
            <a:xfrm>
              <a:off x="609600" y="2073427"/>
              <a:ext cx="875114" cy="87511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Exponential Graph outline">
              <a:extLst>
                <a:ext uri="{FF2B5EF4-FFF2-40B4-BE49-F238E27FC236}">
                  <a16:creationId xmlns:a16="http://schemas.microsoft.com/office/drawing/2014/main" id="{42551FDD-573C-421A-8EB9-ED59AD3562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5046" y="2263089"/>
              <a:ext cx="504222" cy="504222"/>
            </a:xfrm>
            <a:prstGeom prst="rect">
              <a:avLst/>
            </a:prstGeom>
          </p:spPr>
        </p:pic>
      </p:grpSp>
      <p:sp>
        <p:nvSpPr>
          <p:cNvPr id="31" name="TextBox 30">
            <a:extLst>
              <a:ext uri="{FF2B5EF4-FFF2-40B4-BE49-F238E27FC236}">
                <a16:creationId xmlns:a16="http://schemas.microsoft.com/office/drawing/2014/main" id="{7F890C76-598A-4B69-B913-6149E03F822B}"/>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32" name="Text Placeholder 6">
            <a:extLst>
              <a:ext uri="{FF2B5EF4-FFF2-40B4-BE49-F238E27FC236}">
                <a16:creationId xmlns:a16="http://schemas.microsoft.com/office/drawing/2014/main" id="{77F7CB3D-4217-4905-B8F3-514A3DBEB0AD}"/>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spTree>
    <p:extLst>
      <p:ext uri="{BB962C8B-B14F-4D97-AF65-F5344CB8AC3E}">
        <p14:creationId xmlns:p14="http://schemas.microsoft.com/office/powerpoint/2010/main" val="201402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619DE7-AFEB-411E-A55E-631CA21DB52E}"/>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3" name="Text Placeholder 6">
            <a:extLst>
              <a:ext uri="{FF2B5EF4-FFF2-40B4-BE49-F238E27FC236}">
                <a16:creationId xmlns:a16="http://schemas.microsoft.com/office/drawing/2014/main" id="{361AFE94-A92D-469C-A2DB-DB4EE6C700C5}"/>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cxnSp>
        <p:nvCxnSpPr>
          <p:cNvPr id="4" name="Dot line">
            <a:extLst>
              <a:ext uri="{FF2B5EF4-FFF2-40B4-BE49-F238E27FC236}">
                <a16:creationId xmlns:a16="http://schemas.microsoft.com/office/drawing/2014/main" id="{A50DF988-D084-486A-AA15-A4B36AC06904}"/>
              </a:ext>
            </a:extLst>
          </p:cNvPr>
          <p:cNvCxnSpPr>
            <a:cxnSpLocks/>
            <a:stCxn id="5" idx="6"/>
            <a:endCxn id="7" idx="2"/>
          </p:cNvCxnSpPr>
          <p:nvPr/>
        </p:nvCxnSpPr>
        <p:spPr>
          <a:xfrm>
            <a:off x="2950928" y="3520659"/>
            <a:ext cx="6205479" cy="0"/>
          </a:xfrm>
          <a:prstGeom prst="line">
            <a:avLst/>
          </a:prstGeom>
          <a:ln w="88900" cap="rnd">
            <a:solidFill>
              <a:schemeClr val="tx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5" name="Circle 3">
            <a:extLst>
              <a:ext uri="{FF2B5EF4-FFF2-40B4-BE49-F238E27FC236}">
                <a16:creationId xmlns:a16="http://schemas.microsoft.com/office/drawing/2014/main" id="{46B3AD50-E478-4A0E-8A39-39E42BBA3EA2}"/>
              </a:ext>
            </a:extLst>
          </p:cNvPr>
          <p:cNvSpPr/>
          <p:nvPr/>
        </p:nvSpPr>
        <p:spPr>
          <a:xfrm>
            <a:off x="2575447" y="3332918"/>
            <a:ext cx="375481" cy="375481"/>
          </a:xfrm>
          <a:prstGeom prst="ellipse">
            <a:avLst/>
          </a:prstGeom>
          <a:solidFill>
            <a:schemeClr val="bg1"/>
          </a:solidFill>
          <a:ln w="889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b="1">
              <a:solidFill>
                <a:schemeClr val="bg1"/>
              </a:solidFill>
            </a:endParaRPr>
          </a:p>
        </p:txBody>
      </p:sp>
      <p:sp>
        <p:nvSpPr>
          <p:cNvPr id="6" name="Circle 2">
            <a:extLst>
              <a:ext uri="{FF2B5EF4-FFF2-40B4-BE49-F238E27FC236}">
                <a16:creationId xmlns:a16="http://schemas.microsoft.com/office/drawing/2014/main" id="{4631D778-C168-4ABA-A8B7-22FC952C80F8}"/>
              </a:ext>
            </a:extLst>
          </p:cNvPr>
          <p:cNvSpPr/>
          <p:nvPr/>
        </p:nvSpPr>
        <p:spPr>
          <a:xfrm>
            <a:off x="5865927" y="3332918"/>
            <a:ext cx="375481" cy="375481"/>
          </a:xfrm>
          <a:prstGeom prst="ellipse">
            <a:avLst/>
          </a:prstGeom>
          <a:solidFill>
            <a:schemeClr val="bg1"/>
          </a:solidFill>
          <a:ln w="889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b="1">
              <a:solidFill>
                <a:schemeClr val="bg1"/>
              </a:solidFill>
            </a:endParaRPr>
          </a:p>
        </p:txBody>
      </p:sp>
      <p:sp>
        <p:nvSpPr>
          <p:cNvPr id="7" name="Circle 1">
            <a:extLst>
              <a:ext uri="{FF2B5EF4-FFF2-40B4-BE49-F238E27FC236}">
                <a16:creationId xmlns:a16="http://schemas.microsoft.com/office/drawing/2014/main" id="{93CBA51E-7C8B-4624-89E1-2CBC426DDB94}"/>
              </a:ext>
            </a:extLst>
          </p:cNvPr>
          <p:cNvSpPr/>
          <p:nvPr/>
        </p:nvSpPr>
        <p:spPr>
          <a:xfrm>
            <a:off x="9156406" y="3332918"/>
            <a:ext cx="375481" cy="375481"/>
          </a:xfrm>
          <a:prstGeom prst="ellipse">
            <a:avLst/>
          </a:prstGeom>
          <a:noFill/>
          <a:ln w="88900">
            <a:solidFill>
              <a:schemeClr val="accent3">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b="1">
              <a:solidFill>
                <a:schemeClr val="accent3"/>
              </a:solidFill>
            </a:endParaRPr>
          </a:p>
        </p:txBody>
      </p:sp>
      <p:sp>
        <p:nvSpPr>
          <p:cNvPr id="8" name="TextBox 7">
            <a:extLst>
              <a:ext uri="{FF2B5EF4-FFF2-40B4-BE49-F238E27FC236}">
                <a16:creationId xmlns:a16="http://schemas.microsoft.com/office/drawing/2014/main" id="{54771283-D4B1-4900-82F7-25CCFA20096B}"/>
              </a:ext>
            </a:extLst>
          </p:cNvPr>
          <p:cNvSpPr txBox="1"/>
          <p:nvPr/>
        </p:nvSpPr>
        <p:spPr>
          <a:xfrm>
            <a:off x="1918691" y="4019728"/>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54F7B2AE-0276-4CE6-A2E4-555DFDC171E5}"/>
              </a:ext>
            </a:extLst>
          </p:cNvPr>
          <p:cNvSpPr txBox="1"/>
          <p:nvPr/>
        </p:nvSpPr>
        <p:spPr>
          <a:xfrm>
            <a:off x="1564925" y="4314692"/>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0" name="TextBox 9">
            <a:extLst>
              <a:ext uri="{FF2B5EF4-FFF2-40B4-BE49-F238E27FC236}">
                <a16:creationId xmlns:a16="http://schemas.microsoft.com/office/drawing/2014/main" id="{FA793359-9285-4992-A0FD-520CAD726A0A}"/>
              </a:ext>
            </a:extLst>
          </p:cNvPr>
          <p:cNvSpPr txBox="1"/>
          <p:nvPr/>
        </p:nvSpPr>
        <p:spPr>
          <a:xfrm>
            <a:off x="5228931" y="4028107"/>
            <a:ext cx="1636176"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1" name="TextBox 10">
            <a:extLst>
              <a:ext uri="{FF2B5EF4-FFF2-40B4-BE49-F238E27FC236}">
                <a16:creationId xmlns:a16="http://schemas.microsoft.com/office/drawing/2014/main" id="{6A240513-CE52-4A96-8711-FCAB166D3552}"/>
              </a:ext>
            </a:extLst>
          </p:cNvPr>
          <p:cNvSpPr txBox="1"/>
          <p:nvPr/>
        </p:nvSpPr>
        <p:spPr>
          <a:xfrm>
            <a:off x="4875165" y="4323071"/>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2" name="TextBox 11">
            <a:extLst>
              <a:ext uri="{FF2B5EF4-FFF2-40B4-BE49-F238E27FC236}">
                <a16:creationId xmlns:a16="http://schemas.microsoft.com/office/drawing/2014/main" id="{E7EBDCDA-83E7-4B00-B51A-760C6AD4D093}"/>
              </a:ext>
            </a:extLst>
          </p:cNvPr>
          <p:cNvSpPr txBox="1"/>
          <p:nvPr/>
        </p:nvSpPr>
        <p:spPr>
          <a:xfrm>
            <a:off x="8539171" y="4019728"/>
            <a:ext cx="1636176" cy="369332"/>
          </a:xfrm>
          <a:prstGeom prst="rect">
            <a:avLst/>
          </a:prstGeom>
          <a:noFill/>
        </p:spPr>
        <p:txBody>
          <a:bodyPr wrap="square">
            <a:spAutoFit/>
          </a:bodyPr>
          <a:lstStyle/>
          <a:p>
            <a:pPr algn="ctr"/>
            <a:r>
              <a:rPr lang="da-DK" b="0" i="0" dirty="0">
                <a:solidFill>
                  <a:schemeClr val="accent3">
                    <a:lumMod val="25000"/>
                  </a:schemeClr>
                </a:solidFill>
                <a:effectLst/>
                <a:latin typeface="+mj-lt"/>
              </a:rPr>
              <a:t>Lorem ipsum</a:t>
            </a:r>
            <a:endParaRPr lang="en-US" dirty="0">
              <a:solidFill>
                <a:schemeClr val="accent3">
                  <a:lumMod val="25000"/>
                </a:schemeClr>
              </a:solidFill>
              <a:latin typeface="+mj-lt"/>
            </a:endParaRPr>
          </a:p>
        </p:txBody>
      </p:sp>
      <p:sp>
        <p:nvSpPr>
          <p:cNvPr id="13" name="TextBox 12">
            <a:extLst>
              <a:ext uri="{FF2B5EF4-FFF2-40B4-BE49-F238E27FC236}">
                <a16:creationId xmlns:a16="http://schemas.microsoft.com/office/drawing/2014/main" id="{2815D84D-7837-46DB-9690-7585B03AECC4}"/>
              </a:ext>
            </a:extLst>
          </p:cNvPr>
          <p:cNvSpPr txBox="1"/>
          <p:nvPr/>
        </p:nvSpPr>
        <p:spPr>
          <a:xfrm>
            <a:off x="8185405" y="4314692"/>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pic>
        <p:nvPicPr>
          <p:cNvPr id="14" name="Graphic 13" descr="Cheers outline">
            <a:extLst>
              <a:ext uri="{FF2B5EF4-FFF2-40B4-BE49-F238E27FC236}">
                <a16:creationId xmlns:a16="http://schemas.microsoft.com/office/drawing/2014/main" id="{7EAAEAA4-BDC8-4857-A261-BEC40AF885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9818" y="2321853"/>
            <a:ext cx="914400" cy="914400"/>
          </a:xfrm>
          <a:prstGeom prst="rect">
            <a:avLst/>
          </a:prstGeom>
        </p:spPr>
      </p:pic>
      <p:pic>
        <p:nvPicPr>
          <p:cNvPr id="15" name="Graphic 14" descr="Cycle with people outline">
            <a:extLst>
              <a:ext uri="{FF2B5EF4-FFF2-40B4-BE49-F238E27FC236}">
                <a16:creationId xmlns:a16="http://schemas.microsoft.com/office/drawing/2014/main" id="{8F3CBAC6-ECF8-4A5A-BDF9-F60AE40FA3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6946" y="2323913"/>
            <a:ext cx="914400" cy="914400"/>
          </a:xfrm>
          <a:prstGeom prst="rect">
            <a:avLst/>
          </a:prstGeom>
        </p:spPr>
      </p:pic>
      <p:pic>
        <p:nvPicPr>
          <p:cNvPr id="16" name="Graphic 15" descr="Exponential Graph outline">
            <a:extLst>
              <a:ext uri="{FF2B5EF4-FFF2-40B4-BE49-F238E27FC236}">
                <a16:creationId xmlns:a16="http://schemas.microsoft.com/office/drawing/2014/main" id="{79E01AD8-0885-4FAF-94B9-5E277A2BB5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1894" y="2258541"/>
            <a:ext cx="914400" cy="914400"/>
          </a:xfrm>
          <a:prstGeom prst="rect">
            <a:avLst/>
          </a:prstGeom>
        </p:spPr>
      </p:pic>
    </p:spTree>
    <p:extLst>
      <p:ext uri="{BB962C8B-B14F-4D97-AF65-F5344CB8AC3E}">
        <p14:creationId xmlns:p14="http://schemas.microsoft.com/office/powerpoint/2010/main" val="108452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88">
            <a:extLst>
              <a:ext uri="{FF2B5EF4-FFF2-40B4-BE49-F238E27FC236}">
                <a16:creationId xmlns:a16="http://schemas.microsoft.com/office/drawing/2014/main" id="{539AB08B-189F-4CDF-8DC2-08B993BF1751}"/>
              </a:ext>
            </a:extLst>
          </p:cNvPr>
          <p:cNvSpPr/>
          <p:nvPr/>
        </p:nvSpPr>
        <p:spPr>
          <a:xfrm>
            <a:off x="8574694" y="3244422"/>
            <a:ext cx="2678235" cy="369156"/>
          </a:xfrm>
          <a:prstGeom prst="chevron">
            <a:avLst>
              <a:gd name="adj" fmla="val 58079"/>
            </a:avLst>
          </a:prstGeom>
          <a:solidFill>
            <a:schemeClr val="accent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a:extLst>
              <a:ext uri="{FF2B5EF4-FFF2-40B4-BE49-F238E27FC236}">
                <a16:creationId xmlns:a16="http://schemas.microsoft.com/office/drawing/2014/main" id="{DF9FE426-2D0E-4D0C-BA68-F224DDFBBF6C}"/>
              </a:ext>
            </a:extLst>
          </p:cNvPr>
          <p:cNvGrpSpPr/>
          <p:nvPr/>
        </p:nvGrpSpPr>
        <p:grpSpPr>
          <a:xfrm>
            <a:off x="9493184" y="1957638"/>
            <a:ext cx="841256" cy="1348013"/>
            <a:chOff x="7141544" y="1818918"/>
            <a:chExt cx="630942" cy="1011010"/>
          </a:xfrm>
        </p:grpSpPr>
        <p:sp>
          <p:nvSpPr>
            <p:cNvPr id="4" name="Teardrop 3">
              <a:extLst>
                <a:ext uri="{FF2B5EF4-FFF2-40B4-BE49-F238E27FC236}">
                  <a16:creationId xmlns:a16="http://schemas.microsoft.com/office/drawing/2014/main" id="{BB57FD56-5B3A-48EA-BFA6-CD183FB10E2D}"/>
                </a:ext>
              </a:extLst>
            </p:cNvPr>
            <p:cNvSpPr/>
            <p:nvPr/>
          </p:nvSpPr>
          <p:spPr>
            <a:xfrm rot="8100000">
              <a:off x="7141544" y="1818918"/>
              <a:ext cx="630942" cy="630942"/>
            </a:xfrm>
            <a:prstGeom prst="teardrop">
              <a:avLst>
                <a:gd name="adj" fmla="val 1171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684DAEE-5DAE-4AAB-AB1A-051B2B54D11B}"/>
                </a:ext>
              </a:extLst>
            </p:cNvPr>
            <p:cNvSpPr/>
            <p:nvPr/>
          </p:nvSpPr>
          <p:spPr>
            <a:xfrm>
              <a:off x="7216685" y="1891718"/>
              <a:ext cx="480660" cy="48066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35CB675-A664-45A0-AE6F-7193CB763068}"/>
                </a:ext>
              </a:extLst>
            </p:cNvPr>
            <p:cNvSpPr/>
            <p:nvPr/>
          </p:nvSpPr>
          <p:spPr>
            <a:xfrm>
              <a:off x="7407065" y="2738084"/>
              <a:ext cx="91844" cy="918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hevron 82">
            <a:extLst>
              <a:ext uri="{FF2B5EF4-FFF2-40B4-BE49-F238E27FC236}">
                <a16:creationId xmlns:a16="http://schemas.microsoft.com/office/drawing/2014/main" id="{FA51ACE2-BB94-41DE-A55E-CDA05D7071BF}"/>
              </a:ext>
            </a:extLst>
          </p:cNvPr>
          <p:cNvSpPr/>
          <p:nvPr/>
        </p:nvSpPr>
        <p:spPr>
          <a:xfrm>
            <a:off x="5989189" y="3244422"/>
            <a:ext cx="2678235" cy="369156"/>
          </a:xfrm>
          <a:prstGeom prst="chevron">
            <a:avLst>
              <a:gd name="adj" fmla="val 58079"/>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BEEE34D2-11B7-4284-AB24-457B4954E951}"/>
              </a:ext>
            </a:extLst>
          </p:cNvPr>
          <p:cNvGrpSpPr/>
          <p:nvPr/>
        </p:nvGrpSpPr>
        <p:grpSpPr>
          <a:xfrm>
            <a:off x="6907678" y="1957638"/>
            <a:ext cx="841256" cy="1348013"/>
            <a:chOff x="5202415" y="1818918"/>
            <a:chExt cx="630942" cy="1011010"/>
          </a:xfrm>
        </p:grpSpPr>
        <p:sp>
          <p:nvSpPr>
            <p:cNvPr id="9" name="Teardrop 8">
              <a:extLst>
                <a:ext uri="{FF2B5EF4-FFF2-40B4-BE49-F238E27FC236}">
                  <a16:creationId xmlns:a16="http://schemas.microsoft.com/office/drawing/2014/main" id="{465CED9B-AAEB-4AE7-894B-DF1A6F76AF08}"/>
                </a:ext>
              </a:extLst>
            </p:cNvPr>
            <p:cNvSpPr/>
            <p:nvPr/>
          </p:nvSpPr>
          <p:spPr>
            <a:xfrm rot="8100000">
              <a:off x="5202415" y="1818918"/>
              <a:ext cx="630942" cy="630942"/>
            </a:xfrm>
            <a:prstGeom prst="teardrop">
              <a:avLst>
                <a:gd name="adj" fmla="val 1171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F08729-4AA5-40D1-AD2E-D22FFC97D996}"/>
                </a:ext>
              </a:extLst>
            </p:cNvPr>
            <p:cNvSpPr/>
            <p:nvPr/>
          </p:nvSpPr>
          <p:spPr>
            <a:xfrm>
              <a:off x="5277556" y="1891718"/>
              <a:ext cx="480660" cy="48066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8058BA-C33E-4FD3-A4DA-7F09CABADE59}"/>
                </a:ext>
              </a:extLst>
            </p:cNvPr>
            <p:cNvSpPr/>
            <p:nvPr/>
          </p:nvSpPr>
          <p:spPr>
            <a:xfrm>
              <a:off x="5467936" y="2738084"/>
              <a:ext cx="91844" cy="918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hevron 76">
            <a:extLst>
              <a:ext uri="{FF2B5EF4-FFF2-40B4-BE49-F238E27FC236}">
                <a16:creationId xmlns:a16="http://schemas.microsoft.com/office/drawing/2014/main" id="{F5869E73-E4B8-437E-A017-0A02782302ED}"/>
              </a:ext>
            </a:extLst>
          </p:cNvPr>
          <p:cNvSpPr/>
          <p:nvPr/>
        </p:nvSpPr>
        <p:spPr>
          <a:xfrm>
            <a:off x="3403684" y="3244422"/>
            <a:ext cx="2678235" cy="369156"/>
          </a:xfrm>
          <a:prstGeom prst="chevron">
            <a:avLst>
              <a:gd name="adj" fmla="val 58079"/>
            </a:avLst>
          </a:prstGeom>
          <a:solidFill>
            <a:schemeClr val="accent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6E58B040-C836-4838-A854-46D48FE9B299}"/>
              </a:ext>
            </a:extLst>
          </p:cNvPr>
          <p:cNvGrpSpPr/>
          <p:nvPr/>
        </p:nvGrpSpPr>
        <p:grpSpPr>
          <a:xfrm>
            <a:off x="4322173" y="1957638"/>
            <a:ext cx="841256" cy="1348013"/>
            <a:chOff x="3263286" y="1818918"/>
            <a:chExt cx="630942" cy="1011010"/>
          </a:xfrm>
        </p:grpSpPr>
        <p:sp>
          <p:nvSpPr>
            <p:cNvPr id="14" name="Teardrop 13">
              <a:extLst>
                <a:ext uri="{FF2B5EF4-FFF2-40B4-BE49-F238E27FC236}">
                  <a16:creationId xmlns:a16="http://schemas.microsoft.com/office/drawing/2014/main" id="{A12A3A28-5E6A-4DB2-87F5-1603A904702A}"/>
                </a:ext>
              </a:extLst>
            </p:cNvPr>
            <p:cNvSpPr/>
            <p:nvPr/>
          </p:nvSpPr>
          <p:spPr>
            <a:xfrm rot="8100000">
              <a:off x="3263286" y="1818918"/>
              <a:ext cx="630942" cy="630942"/>
            </a:xfrm>
            <a:prstGeom prst="teardrop">
              <a:avLst>
                <a:gd name="adj" fmla="val 1171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5B3831-BA8E-4709-8365-B33622F12160}"/>
                </a:ext>
              </a:extLst>
            </p:cNvPr>
            <p:cNvSpPr/>
            <p:nvPr/>
          </p:nvSpPr>
          <p:spPr>
            <a:xfrm>
              <a:off x="3338427" y="1891718"/>
              <a:ext cx="480660" cy="48066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D8B2291-C439-43D2-BEE8-D477D067B31F}"/>
                </a:ext>
              </a:extLst>
            </p:cNvPr>
            <p:cNvSpPr/>
            <p:nvPr/>
          </p:nvSpPr>
          <p:spPr>
            <a:xfrm>
              <a:off x="3521686" y="2738084"/>
              <a:ext cx="91844" cy="918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Chevron 57">
            <a:extLst>
              <a:ext uri="{FF2B5EF4-FFF2-40B4-BE49-F238E27FC236}">
                <a16:creationId xmlns:a16="http://schemas.microsoft.com/office/drawing/2014/main" id="{E59B3C09-DD11-470E-A609-6A6E6D0D3B2A}"/>
              </a:ext>
            </a:extLst>
          </p:cNvPr>
          <p:cNvSpPr/>
          <p:nvPr/>
        </p:nvSpPr>
        <p:spPr>
          <a:xfrm>
            <a:off x="818178" y="3244422"/>
            <a:ext cx="2678235" cy="369156"/>
          </a:xfrm>
          <a:prstGeom prst="chevron">
            <a:avLst>
              <a:gd name="adj" fmla="val 58079"/>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BEEE41E8-DA01-463F-B2BD-067069935EE9}"/>
              </a:ext>
            </a:extLst>
          </p:cNvPr>
          <p:cNvGrpSpPr/>
          <p:nvPr/>
        </p:nvGrpSpPr>
        <p:grpSpPr>
          <a:xfrm>
            <a:off x="1736668" y="1957638"/>
            <a:ext cx="841256" cy="1348013"/>
            <a:chOff x="1324157" y="1818918"/>
            <a:chExt cx="630942" cy="1011010"/>
          </a:xfrm>
        </p:grpSpPr>
        <p:sp>
          <p:nvSpPr>
            <p:cNvPr id="19" name="Teardrop 18">
              <a:extLst>
                <a:ext uri="{FF2B5EF4-FFF2-40B4-BE49-F238E27FC236}">
                  <a16:creationId xmlns:a16="http://schemas.microsoft.com/office/drawing/2014/main" id="{FD2FE054-6000-4612-94DF-1C753D291D47}"/>
                </a:ext>
              </a:extLst>
            </p:cNvPr>
            <p:cNvSpPr/>
            <p:nvPr/>
          </p:nvSpPr>
          <p:spPr>
            <a:xfrm rot="8100000">
              <a:off x="1324157" y="1818918"/>
              <a:ext cx="630942" cy="630942"/>
            </a:xfrm>
            <a:prstGeom prst="teardrop">
              <a:avLst>
                <a:gd name="adj" fmla="val 11714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250B221-F475-4B40-AEC2-003101CA3BA2}"/>
                </a:ext>
              </a:extLst>
            </p:cNvPr>
            <p:cNvSpPr/>
            <p:nvPr/>
          </p:nvSpPr>
          <p:spPr>
            <a:xfrm>
              <a:off x="1399298" y="1891718"/>
              <a:ext cx="480660" cy="48066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452301-7907-4C35-A388-BBC437F1013B}"/>
                </a:ext>
              </a:extLst>
            </p:cNvPr>
            <p:cNvSpPr/>
            <p:nvPr/>
          </p:nvSpPr>
          <p:spPr>
            <a:xfrm>
              <a:off x="1593706" y="2738084"/>
              <a:ext cx="91844" cy="918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A4D35D4F-686E-4459-8393-9798EC1B5AB3}"/>
              </a:ext>
            </a:extLst>
          </p:cNvPr>
          <p:cNvSpPr txBox="1"/>
          <p:nvPr/>
        </p:nvSpPr>
        <p:spPr>
          <a:xfrm>
            <a:off x="1813336" y="3344421"/>
            <a:ext cx="687920" cy="184150"/>
          </a:xfrm>
          <a:prstGeom prst="rect">
            <a:avLst/>
          </a:prstGeom>
          <a:noFill/>
        </p:spPr>
        <p:txBody>
          <a:bodyPr wrap="square" lIns="0" tIns="0" rIns="0" bIns="0" rtlCol="0">
            <a:spAutoFit/>
          </a:bodyPr>
          <a:lstStyle/>
          <a:p>
            <a:pPr algn="ctr"/>
            <a:r>
              <a:rPr lang="en-US" sz="1200" b="1" dirty="0">
                <a:solidFill>
                  <a:schemeClr val="bg1"/>
                </a:solidFill>
                <a:latin typeface="+mj-lt"/>
              </a:rPr>
              <a:t>2011</a:t>
            </a:r>
          </a:p>
        </p:txBody>
      </p:sp>
      <p:sp>
        <p:nvSpPr>
          <p:cNvPr id="23" name="TextBox 22">
            <a:extLst>
              <a:ext uri="{FF2B5EF4-FFF2-40B4-BE49-F238E27FC236}">
                <a16:creationId xmlns:a16="http://schemas.microsoft.com/office/drawing/2014/main" id="{DAA8E41A-AA28-47D4-B878-C53DB2B49058}"/>
              </a:ext>
            </a:extLst>
          </p:cNvPr>
          <p:cNvSpPr txBox="1"/>
          <p:nvPr/>
        </p:nvSpPr>
        <p:spPr>
          <a:xfrm>
            <a:off x="4398841" y="3344421"/>
            <a:ext cx="687920" cy="184150"/>
          </a:xfrm>
          <a:prstGeom prst="rect">
            <a:avLst/>
          </a:prstGeom>
          <a:noFill/>
        </p:spPr>
        <p:txBody>
          <a:bodyPr wrap="square" lIns="0" tIns="0" rIns="0" bIns="0" rtlCol="0">
            <a:spAutoFit/>
          </a:bodyPr>
          <a:lstStyle/>
          <a:p>
            <a:pPr algn="ctr"/>
            <a:r>
              <a:rPr lang="en-US" sz="1200" b="1" dirty="0">
                <a:solidFill>
                  <a:schemeClr val="bg1"/>
                </a:solidFill>
                <a:latin typeface="+mj-lt"/>
              </a:rPr>
              <a:t>2012</a:t>
            </a:r>
          </a:p>
        </p:txBody>
      </p:sp>
      <p:sp>
        <p:nvSpPr>
          <p:cNvPr id="24" name="TextBox 23">
            <a:extLst>
              <a:ext uri="{FF2B5EF4-FFF2-40B4-BE49-F238E27FC236}">
                <a16:creationId xmlns:a16="http://schemas.microsoft.com/office/drawing/2014/main" id="{4D568C16-3927-4FC5-9ED2-05470613CFA4}"/>
              </a:ext>
            </a:extLst>
          </p:cNvPr>
          <p:cNvSpPr txBox="1"/>
          <p:nvPr/>
        </p:nvSpPr>
        <p:spPr>
          <a:xfrm>
            <a:off x="6984346" y="3344421"/>
            <a:ext cx="687920" cy="184150"/>
          </a:xfrm>
          <a:prstGeom prst="rect">
            <a:avLst/>
          </a:prstGeom>
          <a:noFill/>
        </p:spPr>
        <p:txBody>
          <a:bodyPr wrap="square" lIns="0" tIns="0" rIns="0" bIns="0" rtlCol="0">
            <a:spAutoFit/>
          </a:bodyPr>
          <a:lstStyle/>
          <a:p>
            <a:pPr algn="ctr"/>
            <a:r>
              <a:rPr lang="en-US" sz="1200" b="1" dirty="0">
                <a:solidFill>
                  <a:schemeClr val="bg1"/>
                </a:solidFill>
                <a:latin typeface="+mj-lt"/>
              </a:rPr>
              <a:t>2013</a:t>
            </a:r>
          </a:p>
        </p:txBody>
      </p:sp>
      <p:sp>
        <p:nvSpPr>
          <p:cNvPr id="25" name="TextBox 24">
            <a:extLst>
              <a:ext uri="{FF2B5EF4-FFF2-40B4-BE49-F238E27FC236}">
                <a16:creationId xmlns:a16="http://schemas.microsoft.com/office/drawing/2014/main" id="{EBCE394A-FB6C-45AC-A598-5F4819B405D6}"/>
              </a:ext>
            </a:extLst>
          </p:cNvPr>
          <p:cNvSpPr txBox="1"/>
          <p:nvPr/>
        </p:nvSpPr>
        <p:spPr>
          <a:xfrm>
            <a:off x="9569852" y="3344421"/>
            <a:ext cx="687920" cy="184150"/>
          </a:xfrm>
          <a:prstGeom prst="rect">
            <a:avLst/>
          </a:prstGeom>
          <a:noFill/>
        </p:spPr>
        <p:txBody>
          <a:bodyPr wrap="square" lIns="0" tIns="0" rIns="0" bIns="0" rtlCol="0">
            <a:spAutoFit/>
          </a:bodyPr>
          <a:lstStyle/>
          <a:p>
            <a:pPr algn="ctr"/>
            <a:r>
              <a:rPr lang="en-US" sz="1200" b="1" dirty="0">
                <a:solidFill>
                  <a:schemeClr val="bg1"/>
                </a:solidFill>
                <a:latin typeface="+mj-lt"/>
              </a:rPr>
              <a:t>2014</a:t>
            </a:r>
          </a:p>
        </p:txBody>
      </p:sp>
      <p:pic>
        <p:nvPicPr>
          <p:cNvPr id="30" name="Graphic 29" descr="Exponential Graph outline">
            <a:extLst>
              <a:ext uri="{FF2B5EF4-FFF2-40B4-BE49-F238E27FC236}">
                <a16:creationId xmlns:a16="http://schemas.microsoft.com/office/drawing/2014/main" id="{900889CF-87CC-4164-85A5-494D6CBBF0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1744" y="2157418"/>
            <a:ext cx="428801" cy="428801"/>
          </a:xfrm>
          <a:prstGeom prst="rect">
            <a:avLst/>
          </a:prstGeom>
        </p:spPr>
      </p:pic>
      <p:pic>
        <p:nvPicPr>
          <p:cNvPr id="31" name="Graphic 30" descr="Cycle with people outline">
            <a:extLst>
              <a:ext uri="{FF2B5EF4-FFF2-40B4-BE49-F238E27FC236}">
                <a16:creationId xmlns:a16="http://schemas.microsoft.com/office/drawing/2014/main" id="{B70DA6F3-7061-4692-BEFA-0D8B7D6286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20803" y="2139163"/>
            <a:ext cx="478206" cy="478206"/>
          </a:xfrm>
          <a:prstGeom prst="rect">
            <a:avLst/>
          </a:prstGeom>
        </p:spPr>
      </p:pic>
      <p:pic>
        <p:nvPicPr>
          <p:cNvPr id="32" name="Graphic 31" descr="Remote learning language outline">
            <a:extLst>
              <a:ext uri="{FF2B5EF4-FFF2-40B4-BE49-F238E27FC236}">
                <a16:creationId xmlns:a16="http://schemas.microsoft.com/office/drawing/2014/main" id="{BCB16388-4677-47B3-A79E-F579D5D19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8357" y="2217063"/>
            <a:ext cx="369156" cy="369156"/>
          </a:xfrm>
          <a:prstGeom prst="rect">
            <a:avLst/>
          </a:prstGeom>
        </p:spPr>
      </p:pic>
      <p:pic>
        <p:nvPicPr>
          <p:cNvPr id="33" name="Graphic 32" descr="Cheers outline">
            <a:extLst>
              <a:ext uri="{FF2B5EF4-FFF2-40B4-BE49-F238E27FC236}">
                <a16:creationId xmlns:a16="http://schemas.microsoft.com/office/drawing/2014/main" id="{3F6C441A-6305-44B1-BE92-6544BA814A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23863" y="2193688"/>
            <a:ext cx="369156" cy="369156"/>
          </a:xfrm>
          <a:prstGeom prst="rect">
            <a:avLst/>
          </a:prstGeom>
        </p:spPr>
      </p:pic>
      <p:sp>
        <p:nvSpPr>
          <p:cNvPr id="34" name="TextBox 33">
            <a:extLst>
              <a:ext uri="{FF2B5EF4-FFF2-40B4-BE49-F238E27FC236}">
                <a16:creationId xmlns:a16="http://schemas.microsoft.com/office/drawing/2014/main" id="{9039CBA0-676F-417C-8105-439141BA5F3A}"/>
              </a:ext>
            </a:extLst>
          </p:cNvPr>
          <p:cNvSpPr txBox="1"/>
          <p:nvPr/>
        </p:nvSpPr>
        <p:spPr>
          <a:xfrm>
            <a:off x="1400438" y="3884876"/>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35" name="TextBox 34">
            <a:extLst>
              <a:ext uri="{FF2B5EF4-FFF2-40B4-BE49-F238E27FC236}">
                <a16:creationId xmlns:a16="http://schemas.microsoft.com/office/drawing/2014/main" id="{39712123-AB67-4D2D-9E39-FD3CFA601C46}"/>
              </a:ext>
            </a:extLst>
          </p:cNvPr>
          <p:cNvSpPr txBox="1"/>
          <p:nvPr/>
        </p:nvSpPr>
        <p:spPr>
          <a:xfrm>
            <a:off x="1046672" y="4179840"/>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36" name="TextBox 35">
            <a:extLst>
              <a:ext uri="{FF2B5EF4-FFF2-40B4-BE49-F238E27FC236}">
                <a16:creationId xmlns:a16="http://schemas.microsoft.com/office/drawing/2014/main" id="{9F5AD571-BB78-449A-9178-D26CBF2B5876}"/>
              </a:ext>
            </a:extLst>
          </p:cNvPr>
          <p:cNvSpPr txBox="1"/>
          <p:nvPr/>
        </p:nvSpPr>
        <p:spPr>
          <a:xfrm>
            <a:off x="3971077" y="3884876"/>
            <a:ext cx="1636176"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37" name="TextBox 36">
            <a:extLst>
              <a:ext uri="{FF2B5EF4-FFF2-40B4-BE49-F238E27FC236}">
                <a16:creationId xmlns:a16="http://schemas.microsoft.com/office/drawing/2014/main" id="{60AAF4EE-2B12-40D6-8327-9869D9030BAC}"/>
              </a:ext>
            </a:extLst>
          </p:cNvPr>
          <p:cNvSpPr txBox="1"/>
          <p:nvPr/>
        </p:nvSpPr>
        <p:spPr>
          <a:xfrm>
            <a:off x="3617311" y="4179840"/>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38" name="TextBox 37">
            <a:extLst>
              <a:ext uri="{FF2B5EF4-FFF2-40B4-BE49-F238E27FC236}">
                <a16:creationId xmlns:a16="http://schemas.microsoft.com/office/drawing/2014/main" id="{A2E45DD4-4060-4EEA-BD85-F4F15442FA48}"/>
              </a:ext>
            </a:extLst>
          </p:cNvPr>
          <p:cNvSpPr txBox="1"/>
          <p:nvPr/>
        </p:nvSpPr>
        <p:spPr>
          <a:xfrm>
            <a:off x="6486097" y="3884876"/>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39" name="TextBox 38">
            <a:extLst>
              <a:ext uri="{FF2B5EF4-FFF2-40B4-BE49-F238E27FC236}">
                <a16:creationId xmlns:a16="http://schemas.microsoft.com/office/drawing/2014/main" id="{22BD085B-5DD1-4229-94A4-CCF29F415D35}"/>
              </a:ext>
            </a:extLst>
          </p:cNvPr>
          <p:cNvSpPr txBox="1"/>
          <p:nvPr/>
        </p:nvSpPr>
        <p:spPr>
          <a:xfrm>
            <a:off x="6132331" y="4179840"/>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40" name="TextBox 39">
            <a:extLst>
              <a:ext uri="{FF2B5EF4-FFF2-40B4-BE49-F238E27FC236}">
                <a16:creationId xmlns:a16="http://schemas.microsoft.com/office/drawing/2014/main" id="{3EFBEF39-94EC-43FD-A949-947D5EFDBBAC}"/>
              </a:ext>
            </a:extLst>
          </p:cNvPr>
          <p:cNvSpPr txBox="1"/>
          <p:nvPr/>
        </p:nvSpPr>
        <p:spPr>
          <a:xfrm>
            <a:off x="9021190" y="3873504"/>
            <a:ext cx="1636176"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41" name="TextBox 40">
            <a:extLst>
              <a:ext uri="{FF2B5EF4-FFF2-40B4-BE49-F238E27FC236}">
                <a16:creationId xmlns:a16="http://schemas.microsoft.com/office/drawing/2014/main" id="{916CE3A2-ECB7-4952-8CE7-955E2F0640A2}"/>
              </a:ext>
            </a:extLst>
          </p:cNvPr>
          <p:cNvSpPr txBox="1"/>
          <p:nvPr/>
        </p:nvSpPr>
        <p:spPr>
          <a:xfrm>
            <a:off x="8667424" y="4168468"/>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42" name="TextBox 41">
            <a:extLst>
              <a:ext uri="{FF2B5EF4-FFF2-40B4-BE49-F238E27FC236}">
                <a16:creationId xmlns:a16="http://schemas.microsoft.com/office/drawing/2014/main" id="{4376A2F2-417F-4EF5-9C36-8CEBBB61FF10}"/>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43" name="Text Placeholder 6">
            <a:extLst>
              <a:ext uri="{FF2B5EF4-FFF2-40B4-BE49-F238E27FC236}">
                <a16:creationId xmlns:a16="http://schemas.microsoft.com/office/drawing/2014/main" id="{3495890E-CFC9-4ACC-8F6D-C5B1C05D0383}"/>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10818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12" grpId="0" bldLvl="0" animBg="1"/>
      <p:bldP spid="17" grpId="0" bldLvl="0" animBg="1"/>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a:extLst>
              <a:ext uri="{FF2B5EF4-FFF2-40B4-BE49-F238E27FC236}">
                <a16:creationId xmlns:a16="http://schemas.microsoft.com/office/drawing/2014/main" id="{EB75A3AC-EA97-4C55-A6B6-99FA6E31180E}"/>
              </a:ext>
            </a:extLst>
          </p:cNvPr>
          <p:cNvSpPr/>
          <p:nvPr/>
        </p:nvSpPr>
        <p:spPr>
          <a:xfrm>
            <a:off x="-18256" y="3841653"/>
            <a:ext cx="12211050" cy="0"/>
          </a:xfrm>
          <a:custGeom>
            <a:avLst/>
            <a:gdLst>
              <a:gd name="connsiteX0" fmla="*/ 0 w 12211050"/>
              <a:gd name="connsiteY0" fmla="*/ 0 h 0"/>
              <a:gd name="connsiteX1" fmla="*/ 12211050 w 12211050"/>
              <a:gd name="connsiteY1" fmla="*/ 0 h 0"/>
            </a:gdLst>
            <a:ahLst/>
            <a:cxnLst>
              <a:cxn ang="0">
                <a:pos x="connsiteX0" y="connsiteY0"/>
              </a:cxn>
              <a:cxn ang="0">
                <a:pos x="connsiteX1" y="connsiteY1"/>
              </a:cxn>
            </a:cxnLst>
            <a:rect l="l" t="t" r="r" b="b"/>
            <a:pathLst>
              <a:path w="12211050">
                <a:moveTo>
                  <a:pt x="0" y="0"/>
                </a:moveTo>
                <a:lnTo>
                  <a:pt x="12211050" y="0"/>
                </a:lnTo>
              </a:path>
            </a:pathLst>
          </a:cu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tx1">
                  <a:lumMod val="50000"/>
                  <a:lumOff val="50000"/>
                </a:schemeClr>
              </a:solidFill>
              <a:latin typeface="Kanit Light" panose="020B0503020204020204" pitchFamily="34" charset="-122"/>
              <a:ea typeface="Kanit Light" panose="020B0503020204020204" pitchFamily="34" charset="-122"/>
            </a:endParaRPr>
          </a:p>
        </p:txBody>
      </p:sp>
      <p:sp>
        <p:nvSpPr>
          <p:cNvPr id="3" name="Speech Bubble">
            <a:extLst>
              <a:ext uri="{FF2B5EF4-FFF2-40B4-BE49-F238E27FC236}">
                <a16:creationId xmlns:a16="http://schemas.microsoft.com/office/drawing/2014/main" id="{00CE3F06-72C9-4258-A710-E03106580520}"/>
              </a:ext>
            </a:extLst>
          </p:cNvPr>
          <p:cNvSpPr/>
          <p:nvPr/>
        </p:nvSpPr>
        <p:spPr>
          <a:xfrm>
            <a:off x="819944" y="2051369"/>
            <a:ext cx="2057400" cy="1377631"/>
          </a:xfrm>
          <a:prstGeom prst="wedgeRectCallout">
            <a:avLst>
              <a:gd name="adj1" fmla="val -28240"/>
              <a:gd name="adj2" fmla="val 7908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p>
        </p:txBody>
      </p:sp>
      <p:sp>
        <p:nvSpPr>
          <p:cNvPr id="4" name="Speech Bubble">
            <a:extLst>
              <a:ext uri="{FF2B5EF4-FFF2-40B4-BE49-F238E27FC236}">
                <a16:creationId xmlns:a16="http://schemas.microsoft.com/office/drawing/2014/main" id="{6ABA4994-425E-411F-9F97-64FFE3A07E2E}"/>
              </a:ext>
            </a:extLst>
          </p:cNvPr>
          <p:cNvSpPr/>
          <p:nvPr/>
        </p:nvSpPr>
        <p:spPr>
          <a:xfrm>
            <a:off x="3588544" y="2051369"/>
            <a:ext cx="2057400" cy="1377631"/>
          </a:xfrm>
          <a:prstGeom prst="wedgeRectCallout">
            <a:avLst>
              <a:gd name="adj1" fmla="val -28240"/>
              <a:gd name="adj2" fmla="val 7908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p>
        </p:txBody>
      </p:sp>
      <p:sp>
        <p:nvSpPr>
          <p:cNvPr id="5" name="Speech Bubble">
            <a:extLst>
              <a:ext uri="{FF2B5EF4-FFF2-40B4-BE49-F238E27FC236}">
                <a16:creationId xmlns:a16="http://schemas.microsoft.com/office/drawing/2014/main" id="{4AFA6FA1-CD38-439C-804F-152D44E60FFA}"/>
              </a:ext>
            </a:extLst>
          </p:cNvPr>
          <p:cNvSpPr/>
          <p:nvPr/>
        </p:nvSpPr>
        <p:spPr>
          <a:xfrm>
            <a:off x="6496844" y="2051369"/>
            <a:ext cx="2057400" cy="1377631"/>
          </a:xfrm>
          <a:prstGeom prst="wedgeRectCallout">
            <a:avLst>
              <a:gd name="adj1" fmla="val -28240"/>
              <a:gd name="adj2" fmla="val 7908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p>
        </p:txBody>
      </p:sp>
      <p:sp>
        <p:nvSpPr>
          <p:cNvPr id="6" name="Speech Bubble">
            <a:extLst>
              <a:ext uri="{FF2B5EF4-FFF2-40B4-BE49-F238E27FC236}">
                <a16:creationId xmlns:a16="http://schemas.microsoft.com/office/drawing/2014/main" id="{AF93820E-EF05-447D-81FE-45202C0DEC8D}"/>
              </a:ext>
            </a:extLst>
          </p:cNvPr>
          <p:cNvSpPr/>
          <p:nvPr/>
        </p:nvSpPr>
        <p:spPr>
          <a:xfrm>
            <a:off x="9408368" y="2051369"/>
            <a:ext cx="2057400" cy="1377631"/>
          </a:xfrm>
          <a:prstGeom prst="wedgeRectCallout">
            <a:avLst>
              <a:gd name="adj1" fmla="val -28240"/>
              <a:gd name="adj2" fmla="val 79084"/>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a:p>
        </p:txBody>
      </p:sp>
      <p:sp>
        <p:nvSpPr>
          <p:cNvPr id="7" name="TextBox 6">
            <a:extLst>
              <a:ext uri="{FF2B5EF4-FFF2-40B4-BE49-F238E27FC236}">
                <a16:creationId xmlns:a16="http://schemas.microsoft.com/office/drawing/2014/main" id="{5E4658F1-22CA-43D1-B081-AFB86859E4D9}"/>
              </a:ext>
            </a:extLst>
          </p:cNvPr>
          <p:cNvSpPr txBox="1"/>
          <p:nvPr/>
        </p:nvSpPr>
        <p:spPr>
          <a:xfrm>
            <a:off x="929747" y="2324685"/>
            <a:ext cx="1837794" cy="830997"/>
          </a:xfrm>
          <a:prstGeom prst="rect">
            <a:avLst/>
          </a:prstGeom>
          <a:noFill/>
        </p:spPr>
        <p:txBody>
          <a:bodyPr wrap="square">
            <a:spAutoFit/>
          </a:bodyPr>
          <a:lstStyle/>
          <a:p>
            <a:pPr algn="ctr"/>
            <a:r>
              <a:rPr lang="da-DK" sz="2400" b="0" i="0" dirty="0">
                <a:solidFill>
                  <a:schemeClr val="bg1"/>
                </a:solidFill>
                <a:effectLst/>
                <a:latin typeface="+mj-lt"/>
              </a:rPr>
              <a:t>Lorem ipsum</a:t>
            </a:r>
            <a:endParaRPr lang="en-US" sz="2400" dirty="0">
              <a:solidFill>
                <a:schemeClr val="bg1"/>
              </a:solidFill>
              <a:latin typeface="+mj-lt"/>
            </a:endParaRPr>
          </a:p>
        </p:txBody>
      </p:sp>
      <p:sp>
        <p:nvSpPr>
          <p:cNvPr id="8" name="TextBox 7">
            <a:extLst>
              <a:ext uri="{FF2B5EF4-FFF2-40B4-BE49-F238E27FC236}">
                <a16:creationId xmlns:a16="http://schemas.microsoft.com/office/drawing/2014/main" id="{DF9B60DD-3B4B-42BC-9C5F-64CBC435943B}"/>
              </a:ext>
            </a:extLst>
          </p:cNvPr>
          <p:cNvSpPr txBox="1"/>
          <p:nvPr/>
        </p:nvSpPr>
        <p:spPr>
          <a:xfrm>
            <a:off x="3728244" y="2324684"/>
            <a:ext cx="1837794" cy="830997"/>
          </a:xfrm>
          <a:prstGeom prst="rect">
            <a:avLst/>
          </a:prstGeom>
          <a:noFill/>
        </p:spPr>
        <p:txBody>
          <a:bodyPr wrap="square">
            <a:spAutoFit/>
          </a:bodyPr>
          <a:lstStyle/>
          <a:p>
            <a:pPr algn="ctr"/>
            <a:r>
              <a:rPr lang="da-DK" sz="2400" b="0" i="0" dirty="0">
                <a:solidFill>
                  <a:schemeClr val="bg1"/>
                </a:solidFill>
                <a:effectLst/>
                <a:latin typeface="+mj-lt"/>
              </a:rPr>
              <a:t>Lorem ipsum</a:t>
            </a:r>
            <a:endParaRPr lang="en-US" sz="2400" dirty="0">
              <a:solidFill>
                <a:schemeClr val="bg1"/>
              </a:solidFill>
              <a:latin typeface="+mj-lt"/>
            </a:endParaRPr>
          </a:p>
        </p:txBody>
      </p:sp>
      <p:sp>
        <p:nvSpPr>
          <p:cNvPr id="9" name="TextBox 8">
            <a:extLst>
              <a:ext uri="{FF2B5EF4-FFF2-40B4-BE49-F238E27FC236}">
                <a16:creationId xmlns:a16="http://schemas.microsoft.com/office/drawing/2014/main" id="{D089EBA2-153F-4459-B5BB-43B231FCAD2D}"/>
              </a:ext>
            </a:extLst>
          </p:cNvPr>
          <p:cNvSpPr txBox="1"/>
          <p:nvPr/>
        </p:nvSpPr>
        <p:spPr>
          <a:xfrm>
            <a:off x="6606647" y="2324684"/>
            <a:ext cx="1837794" cy="830997"/>
          </a:xfrm>
          <a:prstGeom prst="rect">
            <a:avLst/>
          </a:prstGeom>
          <a:noFill/>
        </p:spPr>
        <p:txBody>
          <a:bodyPr wrap="square">
            <a:spAutoFit/>
          </a:bodyPr>
          <a:lstStyle/>
          <a:p>
            <a:pPr algn="ctr"/>
            <a:r>
              <a:rPr lang="da-DK" sz="2400" b="0" i="0" dirty="0">
                <a:solidFill>
                  <a:schemeClr val="bg1"/>
                </a:solidFill>
                <a:effectLst/>
                <a:latin typeface="+mj-lt"/>
              </a:rPr>
              <a:t>Lorem ipsum</a:t>
            </a:r>
            <a:endParaRPr lang="en-US" sz="2400" dirty="0">
              <a:solidFill>
                <a:schemeClr val="bg1"/>
              </a:solidFill>
              <a:latin typeface="+mj-lt"/>
            </a:endParaRPr>
          </a:p>
        </p:txBody>
      </p:sp>
      <p:sp>
        <p:nvSpPr>
          <p:cNvPr id="10" name="TextBox 9">
            <a:extLst>
              <a:ext uri="{FF2B5EF4-FFF2-40B4-BE49-F238E27FC236}">
                <a16:creationId xmlns:a16="http://schemas.microsoft.com/office/drawing/2014/main" id="{3E957221-0E80-4D82-955B-5CB17B5F4394}"/>
              </a:ext>
            </a:extLst>
          </p:cNvPr>
          <p:cNvSpPr txBox="1"/>
          <p:nvPr/>
        </p:nvSpPr>
        <p:spPr>
          <a:xfrm>
            <a:off x="9627974" y="2324683"/>
            <a:ext cx="1837794" cy="830997"/>
          </a:xfrm>
          <a:prstGeom prst="rect">
            <a:avLst/>
          </a:prstGeom>
          <a:noFill/>
        </p:spPr>
        <p:txBody>
          <a:bodyPr wrap="square">
            <a:spAutoFit/>
          </a:bodyPr>
          <a:lstStyle/>
          <a:p>
            <a:pPr algn="ctr"/>
            <a:r>
              <a:rPr lang="da-DK" sz="2400" b="0" i="0" dirty="0">
                <a:solidFill>
                  <a:schemeClr val="bg1"/>
                </a:solidFill>
                <a:effectLst/>
                <a:latin typeface="+mj-lt"/>
              </a:rPr>
              <a:t>Lorem ipsum</a:t>
            </a:r>
            <a:endParaRPr lang="en-US" sz="2400" dirty="0">
              <a:solidFill>
                <a:schemeClr val="bg1"/>
              </a:solidFill>
              <a:latin typeface="+mj-lt"/>
            </a:endParaRPr>
          </a:p>
        </p:txBody>
      </p:sp>
      <p:sp>
        <p:nvSpPr>
          <p:cNvPr id="11" name="TextBox 10">
            <a:extLst>
              <a:ext uri="{FF2B5EF4-FFF2-40B4-BE49-F238E27FC236}">
                <a16:creationId xmlns:a16="http://schemas.microsoft.com/office/drawing/2014/main" id="{6167C23B-62B1-4A7D-A658-3A8BA5F509C3}"/>
              </a:ext>
            </a:extLst>
          </p:cNvPr>
          <p:cNvSpPr txBox="1"/>
          <p:nvPr/>
        </p:nvSpPr>
        <p:spPr>
          <a:xfrm>
            <a:off x="605960" y="4080952"/>
            <a:ext cx="2485368" cy="461665"/>
          </a:xfrm>
          <a:prstGeom prst="rect">
            <a:avLst/>
          </a:prstGeom>
          <a:noFill/>
        </p:spPr>
        <p:txBody>
          <a:bodyPr wrap="square">
            <a:spAutoFit/>
          </a:bodyPr>
          <a:lstStyle/>
          <a:p>
            <a:pPr algn="ctr"/>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12" name="TextBox 11">
            <a:extLst>
              <a:ext uri="{FF2B5EF4-FFF2-40B4-BE49-F238E27FC236}">
                <a16:creationId xmlns:a16="http://schemas.microsoft.com/office/drawing/2014/main" id="{83E5546A-F229-478E-9512-9F87A5D01130}"/>
              </a:ext>
            </a:extLst>
          </p:cNvPr>
          <p:cNvSpPr txBox="1"/>
          <p:nvPr/>
        </p:nvSpPr>
        <p:spPr>
          <a:xfrm>
            <a:off x="819944" y="4596267"/>
            <a:ext cx="2057400"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3" name="TextBox 12">
            <a:extLst>
              <a:ext uri="{FF2B5EF4-FFF2-40B4-BE49-F238E27FC236}">
                <a16:creationId xmlns:a16="http://schemas.microsoft.com/office/drawing/2014/main" id="{CFCC07ED-37D6-41EB-8542-8F0FF888E436}"/>
              </a:ext>
            </a:extLst>
          </p:cNvPr>
          <p:cNvSpPr txBox="1"/>
          <p:nvPr/>
        </p:nvSpPr>
        <p:spPr>
          <a:xfrm>
            <a:off x="3373741" y="4086653"/>
            <a:ext cx="2485368" cy="461665"/>
          </a:xfrm>
          <a:prstGeom prst="rect">
            <a:avLst/>
          </a:prstGeom>
          <a:noFill/>
        </p:spPr>
        <p:txBody>
          <a:bodyPr wrap="square">
            <a:spAutoFit/>
          </a:bodyPr>
          <a:lstStyle/>
          <a:p>
            <a:pPr algn="ctr"/>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14" name="TextBox 13">
            <a:extLst>
              <a:ext uri="{FF2B5EF4-FFF2-40B4-BE49-F238E27FC236}">
                <a16:creationId xmlns:a16="http://schemas.microsoft.com/office/drawing/2014/main" id="{E630FED3-A34D-4315-8426-00D5433E715D}"/>
              </a:ext>
            </a:extLst>
          </p:cNvPr>
          <p:cNvSpPr txBox="1"/>
          <p:nvPr/>
        </p:nvSpPr>
        <p:spPr>
          <a:xfrm>
            <a:off x="3587725" y="4601968"/>
            <a:ext cx="2057400"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5" name="TextBox 14">
            <a:extLst>
              <a:ext uri="{FF2B5EF4-FFF2-40B4-BE49-F238E27FC236}">
                <a16:creationId xmlns:a16="http://schemas.microsoft.com/office/drawing/2014/main" id="{5F100270-068F-4763-A6CF-E1AED99F01FE}"/>
              </a:ext>
            </a:extLst>
          </p:cNvPr>
          <p:cNvSpPr txBox="1"/>
          <p:nvPr/>
        </p:nvSpPr>
        <p:spPr>
          <a:xfrm>
            <a:off x="6215263" y="4080952"/>
            <a:ext cx="2485368" cy="461665"/>
          </a:xfrm>
          <a:prstGeom prst="rect">
            <a:avLst/>
          </a:prstGeom>
          <a:noFill/>
        </p:spPr>
        <p:txBody>
          <a:bodyPr wrap="square">
            <a:spAutoFit/>
          </a:bodyPr>
          <a:lstStyle/>
          <a:p>
            <a:pPr algn="ctr"/>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16" name="TextBox 15">
            <a:extLst>
              <a:ext uri="{FF2B5EF4-FFF2-40B4-BE49-F238E27FC236}">
                <a16:creationId xmlns:a16="http://schemas.microsoft.com/office/drawing/2014/main" id="{1381981F-4930-438E-819A-1456DA7675BF}"/>
              </a:ext>
            </a:extLst>
          </p:cNvPr>
          <p:cNvSpPr txBox="1"/>
          <p:nvPr/>
        </p:nvSpPr>
        <p:spPr>
          <a:xfrm>
            <a:off x="6429247" y="4596267"/>
            <a:ext cx="2057400"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7" name="TextBox 16">
            <a:extLst>
              <a:ext uri="{FF2B5EF4-FFF2-40B4-BE49-F238E27FC236}">
                <a16:creationId xmlns:a16="http://schemas.microsoft.com/office/drawing/2014/main" id="{898D7620-2C9E-4324-ABC4-ADF43F4E5C0A}"/>
              </a:ext>
            </a:extLst>
          </p:cNvPr>
          <p:cNvSpPr txBox="1"/>
          <p:nvPr/>
        </p:nvSpPr>
        <p:spPr>
          <a:xfrm>
            <a:off x="9173856" y="4080952"/>
            <a:ext cx="2485368" cy="461665"/>
          </a:xfrm>
          <a:prstGeom prst="rect">
            <a:avLst/>
          </a:prstGeom>
          <a:noFill/>
        </p:spPr>
        <p:txBody>
          <a:bodyPr wrap="square">
            <a:spAutoFit/>
          </a:bodyPr>
          <a:lstStyle/>
          <a:p>
            <a:pPr algn="ctr"/>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18" name="TextBox 17">
            <a:extLst>
              <a:ext uri="{FF2B5EF4-FFF2-40B4-BE49-F238E27FC236}">
                <a16:creationId xmlns:a16="http://schemas.microsoft.com/office/drawing/2014/main" id="{032271D2-D865-441F-BF59-0C3E409463D2}"/>
              </a:ext>
            </a:extLst>
          </p:cNvPr>
          <p:cNvSpPr txBox="1"/>
          <p:nvPr/>
        </p:nvSpPr>
        <p:spPr>
          <a:xfrm>
            <a:off x="9387840" y="4596267"/>
            <a:ext cx="2057400"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9" name="TextBox 18">
            <a:extLst>
              <a:ext uri="{FF2B5EF4-FFF2-40B4-BE49-F238E27FC236}">
                <a16:creationId xmlns:a16="http://schemas.microsoft.com/office/drawing/2014/main" id="{6386FBC5-565E-4806-89E0-DEAAA69330D8}"/>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0" name="Text Placeholder 6">
            <a:extLst>
              <a:ext uri="{FF2B5EF4-FFF2-40B4-BE49-F238E27FC236}">
                <a16:creationId xmlns:a16="http://schemas.microsoft.com/office/drawing/2014/main" id="{30BDD225-7CE8-415C-B811-C42EC366FCC6}"/>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14610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978D01-A56B-4E02-B023-C0F4A650CE94}"/>
              </a:ext>
            </a:extLst>
          </p:cNvPr>
          <p:cNvGrpSpPr/>
          <p:nvPr/>
        </p:nvGrpSpPr>
        <p:grpSpPr>
          <a:xfrm>
            <a:off x="752" y="4134562"/>
            <a:ext cx="12190495" cy="586426"/>
            <a:chOff x="0" y="4591563"/>
            <a:chExt cx="12192000" cy="586408"/>
          </a:xfrm>
          <a:solidFill>
            <a:srgbClr val="CCD4DE"/>
          </a:solidFill>
        </p:grpSpPr>
        <p:sp>
          <p:nvSpPr>
            <p:cNvPr id="3" name="Rectangle 2">
              <a:extLst>
                <a:ext uri="{FF2B5EF4-FFF2-40B4-BE49-F238E27FC236}">
                  <a16:creationId xmlns:a16="http://schemas.microsoft.com/office/drawing/2014/main" id="{9FE134FD-FA49-4D83-B73C-A09B75676288}"/>
                </a:ext>
              </a:extLst>
            </p:cNvPr>
            <p:cNvSpPr/>
            <p:nvPr/>
          </p:nvSpPr>
          <p:spPr>
            <a:xfrm>
              <a:off x="0" y="4591563"/>
              <a:ext cx="12192000" cy="586408"/>
            </a:xfrm>
            <a:prstGeom prst="rect">
              <a:avLst/>
            </a:prstGeom>
            <a:grpFill/>
            <a:ln w="571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0952" tIns="30476" rIns="60952" bIns="30476" numCol="1" spcCol="0" rtlCol="0" fromWordArt="0" anchor="ctr" anchorCtr="0" forceAA="0" compatLnSpc="1">
              <a:noAutofit/>
            </a:bodyPr>
            <a:lstStyle/>
            <a:p>
              <a:pPr algn="ctr"/>
              <a:endParaRPr lang="en-US" sz="1200" dirty="0">
                <a:latin typeface="Kanit Light" panose="00000400000000000000" pitchFamily="2" charset="-34"/>
                <a:cs typeface="Kanit Light" panose="00000400000000000000" pitchFamily="2" charset="-34"/>
              </a:endParaRPr>
            </a:p>
          </p:txBody>
        </p:sp>
        <p:cxnSp>
          <p:nvCxnSpPr>
            <p:cNvPr id="4" name="Straight Connector 3">
              <a:extLst>
                <a:ext uri="{FF2B5EF4-FFF2-40B4-BE49-F238E27FC236}">
                  <a16:creationId xmlns:a16="http://schemas.microsoft.com/office/drawing/2014/main" id="{53BCA90F-61A5-427E-B3E2-A1A71850B337}"/>
                </a:ext>
              </a:extLst>
            </p:cNvPr>
            <p:cNvCxnSpPr/>
            <p:nvPr/>
          </p:nvCxnSpPr>
          <p:spPr>
            <a:xfrm>
              <a:off x="0" y="4884767"/>
              <a:ext cx="12192000" cy="0"/>
            </a:xfrm>
            <a:prstGeom prst="line">
              <a:avLst/>
            </a:prstGeom>
            <a:grpFill/>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sp>
        <p:nvSpPr>
          <p:cNvPr id="5" name="Freeform 5">
            <a:extLst>
              <a:ext uri="{FF2B5EF4-FFF2-40B4-BE49-F238E27FC236}">
                <a16:creationId xmlns:a16="http://schemas.microsoft.com/office/drawing/2014/main" id="{8A21001E-FB11-4EC2-BFEC-7A117BAE109A}"/>
              </a:ext>
            </a:extLst>
          </p:cNvPr>
          <p:cNvSpPr/>
          <p:nvPr/>
        </p:nvSpPr>
        <p:spPr bwMode="auto">
          <a:xfrm>
            <a:off x="850045" y="2857569"/>
            <a:ext cx="990574" cy="1495570"/>
          </a:xfrm>
          <a:custGeom>
            <a:avLst/>
            <a:gdLst>
              <a:gd name="T0" fmla="*/ 217 w 318"/>
              <a:gd name="T1" fmla="*/ 58 h 422"/>
              <a:gd name="T2" fmla="*/ 261 w 318"/>
              <a:gd name="T3" fmla="*/ 27 h 422"/>
              <a:gd name="T4" fmla="*/ 262 w 318"/>
              <a:gd name="T5" fmla="*/ 51 h 422"/>
              <a:gd name="T6" fmla="*/ 258 w 318"/>
              <a:gd name="T7" fmla="*/ 64 h 422"/>
              <a:gd name="T8" fmla="*/ 254 w 318"/>
              <a:gd name="T9" fmla="*/ 75 h 422"/>
              <a:gd name="T10" fmla="*/ 259 w 318"/>
              <a:gd name="T11" fmla="*/ 92 h 422"/>
              <a:gd name="T12" fmla="*/ 278 w 318"/>
              <a:gd name="T13" fmla="*/ 126 h 422"/>
              <a:gd name="T14" fmla="*/ 288 w 318"/>
              <a:gd name="T15" fmla="*/ 104 h 422"/>
              <a:gd name="T16" fmla="*/ 288 w 318"/>
              <a:gd name="T17" fmla="*/ 77 h 422"/>
              <a:gd name="T18" fmla="*/ 294 w 318"/>
              <a:gd name="T19" fmla="*/ 82 h 422"/>
              <a:gd name="T20" fmla="*/ 311 w 318"/>
              <a:gd name="T21" fmla="*/ 66 h 422"/>
              <a:gd name="T22" fmla="*/ 315 w 318"/>
              <a:gd name="T23" fmla="*/ 76 h 422"/>
              <a:gd name="T24" fmla="*/ 311 w 318"/>
              <a:gd name="T25" fmla="*/ 92 h 422"/>
              <a:gd name="T26" fmla="*/ 299 w 318"/>
              <a:gd name="T27" fmla="*/ 117 h 422"/>
              <a:gd name="T28" fmla="*/ 275 w 318"/>
              <a:gd name="T29" fmla="*/ 158 h 422"/>
              <a:gd name="T30" fmla="*/ 250 w 318"/>
              <a:gd name="T31" fmla="*/ 125 h 422"/>
              <a:gd name="T32" fmla="*/ 223 w 318"/>
              <a:gd name="T33" fmla="*/ 178 h 422"/>
              <a:gd name="T34" fmla="*/ 215 w 318"/>
              <a:gd name="T35" fmla="*/ 205 h 422"/>
              <a:gd name="T36" fmla="*/ 289 w 318"/>
              <a:gd name="T37" fmla="*/ 257 h 422"/>
              <a:gd name="T38" fmla="*/ 227 w 318"/>
              <a:gd name="T39" fmla="*/ 329 h 422"/>
              <a:gd name="T40" fmla="*/ 233 w 318"/>
              <a:gd name="T41" fmla="*/ 352 h 422"/>
              <a:gd name="T42" fmla="*/ 222 w 318"/>
              <a:gd name="T43" fmla="*/ 364 h 422"/>
              <a:gd name="T44" fmla="*/ 193 w 318"/>
              <a:gd name="T45" fmla="*/ 334 h 422"/>
              <a:gd name="T46" fmla="*/ 219 w 318"/>
              <a:gd name="T47" fmla="*/ 304 h 422"/>
              <a:gd name="T48" fmla="*/ 231 w 318"/>
              <a:gd name="T49" fmla="*/ 254 h 422"/>
              <a:gd name="T50" fmla="*/ 129 w 318"/>
              <a:gd name="T51" fmla="*/ 292 h 422"/>
              <a:gd name="T52" fmla="*/ 105 w 318"/>
              <a:gd name="T53" fmla="*/ 308 h 422"/>
              <a:gd name="T54" fmla="*/ 50 w 318"/>
              <a:gd name="T55" fmla="*/ 348 h 422"/>
              <a:gd name="T56" fmla="*/ 34 w 318"/>
              <a:gd name="T57" fmla="*/ 377 h 422"/>
              <a:gd name="T58" fmla="*/ 13 w 318"/>
              <a:gd name="T59" fmla="*/ 405 h 422"/>
              <a:gd name="T60" fmla="*/ 3 w 318"/>
              <a:gd name="T61" fmla="*/ 377 h 422"/>
              <a:gd name="T62" fmla="*/ 12 w 318"/>
              <a:gd name="T63" fmla="*/ 346 h 422"/>
              <a:gd name="T64" fmla="*/ 45 w 318"/>
              <a:gd name="T65" fmla="*/ 321 h 422"/>
              <a:gd name="T66" fmla="*/ 108 w 318"/>
              <a:gd name="T67" fmla="*/ 274 h 422"/>
              <a:gd name="T68" fmla="*/ 160 w 318"/>
              <a:gd name="T69" fmla="*/ 192 h 422"/>
              <a:gd name="T70" fmla="*/ 185 w 318"/>
              <a:gd name="T71" fmla="*/ 109 h 422"/>
              <a:gd name="T72" fmla="*/ 156 w 318"/>
              <a:gd name="T73" fmla="*/ 99 h 422"/>
              <a:gd name="T74" fmla="*/ 134 w 318"/>
              <a:gd name="T75" fmla="*/ 135 h 422"/>
              <a:gd name="T76" fmla="*/ 140 w 318"/>
              <a:gd name="T77" fmla="*/ 166 h 422"/>
              <a:gd name="T78" fmla="*/ 133 w 318"/>
              <a:gd name="T79" fmla="*/ 167 h 422"/>
              <a:gd name="T80" fmla="*/ 111 w 318"/>
              <a:gd name="T81" fmla="*/ 187 h 422"/>
              <a:gd name="T82" fmla="*/ 105 w 318"/>
              <a:gd name="T83" fmla="*/ 180 h 422"/>
              <a:gd name="T84" fmla="*/ 102 w 318"/>
              <a:gd name="T85" fmla="*/ 173 h 422"/>
              <a:gd name="T86" fmla="*/ 109 w 318"/>
              <a:gd name="T87" fmla="*/ 158 h 422"/>
              <a:gd name="T88" fmla="*/ 121 w 318"/>
              <a:gd name="T89" fmla="*/ 128 h 422"/>
              <a:gd name="T90" fmla="*/ 156 w 318"/>
              <a:gd name="T91" fmla="*/ 75 h 422"/>
              <a:gd name="T92" fmla="*/ 213 w 318"/>
              <a:gd name="T93" fmla="*/ 7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8" h="422">
                <a:moveTo>
                  <a:pt x="213" y="71"/>
                </a:moveTo>
                <a:cubicBezTo>
                  <a:pt x="213" y="71"/>
                  <a:pt x="223" y="64"/>
                  <a:pt x="217" y="58"/>
                </a:cubicBezTo>
                <a:cubicBezTo>
                  <a:pt x="211" y="53"/>
                  <a:pt x="208" y="32"/>
                  <a:pt x="217" y="22"/>
                </a:cubicBezTo>
                <a:cubicBezTo>
                  <a:pt x="217" y="22"/>
                  <a:pt x="243" y="0"/>
                  <a:pt x="261" y="27"/>
                </a:cubicBezTo>
                <a:cubicBezTo>
                  <a:pt x="261" y="27"/>
                  <a:pt x="263" y="39"/>
                  <a:pt x="261" y="44"/>
                </a:cubicBezTo>
                <a:cubicBezTo>
                  <a:pt x="261" y="44"/>
                  <a:pt x="261" y="49"/>
                  <a:pt x="262" y="51"/>
                </a:cubicBezTo>
                <a:cubicBezTo>
                  <a:pt x="262" y="51"/>
                  <a:pt x="267" y="59"/>
                  <a:pt x="260" y="59"/>
                </a:cubicBezTo>
                <a:cubicBezTo>
                  <a:pt x="260" y="59"/>
                  <a:pt x="259" y="63"/>
                  <a:pt x="258" y="64"/>
                </a:cubicBezTo>
                <a:cubicBezTo>
                  <a:pt x="258" y="64"/>
                  <a:pt x="258" y="67"/>
                  <a:pt x="257" y="67"/>
                </a:cubicBezTo>
                <a:cubicBezTo>
                  <a:pt x="257" y="67"/>
                  <a:pt x="256" y="75"/>
                  <a:pt x="254" y="75"/>
                </a:cubicBezTo>
                <a:cubicBezTo>
                  <a:pt x="246" y="75"/>
                  <a:pt x="246" y="75"/>
                  <a:pt x="246" y="75"/>
                </a:cubicBezTo>
                <a:cubicBezTo>
                  <a:pt x="246" y="75"/>
                  <a:pt x="256" y="82"/>
                  <a:pt x="259" y="92"/>
                </a:cubicBezTo>
                <a:cubicBezTo>
                  <a:pt x="263" y="103"/>
                  <a:pt x="263" y="103"/>
                  <a:pt x="263" y="103"/>
                </a:cubicBezTo>
                <a:cubicBezTo>
                  <a:pt x="263" y="103"/>
                  <a:pt x="274" y="116"/>
                  <a:pt x="278" y="126"/>
                </a:cubicBezTo>
                <a:cubicBezTo>
                  <a:pt x="278" y="126"/>
                  <a:pt x="284" y="116"/>
                  <a:pt x="286" y="114"/>
                </a:cubicBezTo>
                <a:cubicBezTo>
                  <a:pt x="288" y="111"/>
                  <a:pt x="288" y="107"/>
                  <a:pt x="288" y="104"/>
                </a:cubicBezTo>
                <a:cubicBezTo>
                  <a:pt x="288" y="101"/>
                  <a:pt x="285" y="88"/>
                  <a:pt x="287" y="86"/>
                </a:cubicBezTo>
                <a:cubicBezTo>
                  <a:pt x="289" y="83"/>
                  <a:pt x="288" y="77"/>
                  <a:pt x="288" y="77"/>
                </a:cubicBezTo>
                <a:cubicBezTo>
                  <a:pt x="288" y="77"/>
                  <a:pt x="290" y="71"/>
                  <a:pt x="293" y="77"/>
                </a:cubicBezTo>
                <a:cubicBezTo>
                  <a:pt x="294" y="82"/>
                  <a:pt x="294" y="82"/>
                  <a:pt x="294" y="82"/>
                </a:cubicBezTo>
                <a:cubicBezTo>
                  <a:pt x="294" y="82"/>
                  <a:pt x="297" y="80"/>
                  <a:pt x="298" y="80"/>
                </a:cubicBezTo>
                <a:cubicBezTo>
                  <a:pt x="299" y="79"/>
                  <a:pt x="309" y="65"/>
                  <a:pt x="311" y="66"/>
                </a:cubicBezTo>
                <a:cubicBezTo>
                  <a:pt x="311" y="66"/>
                  <a:pt x="317" y="63"/>
                  <a:pt x="317" y="69"/>
                </a:cubicBezTo>
                <a:cubicBezTo>
                  <a:pt x="317" y="75"/>
                  <a:pt x="315" y="76"/>
                  <a:pt x="315" y="76"/>
                </a:cubicBezTo>
                <a:cubicBezTo>
                  <a:pt x="315" y="76"/>
                  <a:pt x="318" y="77"/>
                  <a:pt x="316" y="81"/>
                </a:cubicBezTo>
                <a:cubicBezTo>
                  <a:pt x="316" y="81"/>
                  <a:pt x="312" y="89"/>
                  <a:pt x="311" y="92"/>
                </a:cubicBezTo>
                <a:cubicBezTo>
                  <a:pt x="310" y="96"/>
                  <a:pt x="306" y="105"/>
                  <a:pt x="303" y="109"/>
                </a:cubicBezTo>
                <a:cubicBezTo>
                  <a:pt x="300" y="112"/>
                  <a:pt x="301" y="110"/>
                  <a:pt x="299" y="117"/>
                </a:cubicBezTo>
                <a:cubicBezTo>
                  <a:pt x="297" y="125"/>
                  <a:pt x="290" y="146"/>
                  <a:pt x="285" y="152"/>
                </a:cubicBezTo>
                <a:cubicBezTo>
                  <a:pt x="285" y="152"/>
                  <a:pt x="284" y="158"/>
                  <a:pt x="275" y="158"/>
                </a:cubicBezTo>
                <a:cubicBezTo>
                  <a:pt x="275" y="158"/>
                  <a:pt x="268" y="156"/>
                  <a:pt x="267" y="151"/>
                </a:cubicBezTo>
                <a:cubicBezTo>
                  <a:pt x="266" y="146"/>
                  <a:pt x="251" y="127"/>
                  <a:pt x="250" y="125"/>
                </a:cubicBezTo>
                <a:cubicBezTo>
                  <a:pt x="250" y="125"/>
                  <a:pt x="242" y="138"/>
                  <a:pt x="236" y="140"/>
                </a:cubicBezTo>
                <a:cubicBezTo>
                  <a:pt x="236" y="140"/>
                  <a:pt x="227" y="168"/>
                  <a:pt x="223" y="178"/>
                </a:cubicBezTo>
                <a:cubicBezTo>
                  <a:pt x="218" y="188"/>
                  <a:pt x="222" y="181"/>
                  <a:pt x="222" y="181"/>
                </a:cubicBezTo>
                <a:cubicBezTo>
                  <a:pt x="222" y="181"/>
                  <a:pt x="217" y="201"/>
                  <a:pt x="215" y="205"/>
                </a:cubicBezTo>
                <a:cubicBezTo>
                  <a:pt x="215" y="205"/>
                  <a:pt x="237" y="202"/>
                  <a:pt x="267" y="227"/>
                </a:cubicBezTo>
                <a:cubicBezTo>
                  <a:pt x="267" y="227"/>
                  <a:pt x="297" y="241"/>
                  <a:pt x="289" y="257"/>
                </a:cubicBezTo>
                <a:cubicBezTo>
                  <a:pt x="289" y="257"/>
                  <a:pt x="270" y="281"/>
                  <a:pt x="267" y="284"/>
                </a:cubicBezTo>
                <a:cubicBezTo>
                  <a:pt x="265" y="287"/>
                  <a:pt x="225" y="320"/>
                  <a:pt x="227" y="329"/>
                </a:cubicBezTo>
                <a:cubicBezTo>
                  <a:pt x="227" y="329"/>
                  <a:pt x="230" y="333"/>
                  <a:pt x="229" y="336"/>
                </a:cubicBezTo>
                <a:cubicBezTo>
                  <a:pt x="229" y="339"/>
                  <a:pt x="229" y="348"/>
                  <a:pt x="233" y="352"/>
                </a:cubicBezTo>
                <a:cubicBezTo>
                  <a:pt x="237" y="355"/>
                  <a:pt x="257" y="367"/>
                  <a:pt x="247" y="371"/>
                </a:cubicBezTo>
                <a:cubicBezTo>
                  <a:pt x="247" y="371"/>
                  <a:pt x="226" y="372"/>
                  <a:pt x="222" y="364"/>
                </a:cubicBezTo>
                <a:cubicBezTo>
                  <a:pt x="222" y="364"/>
                  <a:pt x="211" y="353"/>
                  <a:pt x="205" y="352"/>
                </a:cubicBezTo>
                <a:cubicBezTo>
                  <a:pt x="205" y="352"/>
                  <a:pt x="184" y="344"/>
                  <a:pt x="193" y="334"/>
                </a:cubicBezTo>
                <a:cubicBezTo>
                  <a:pt x="193" y="334"/>
                  <a:pt x="200" y="322"/>
                  <a:pt x="203" y="323"/>
                </a:cubicBezTo>
                <a:cubicBezTo>
                  <a:pt x="203" y="323"/>
                  <a:pt x="216" y="312"/>
                  <a:pt x="219" y="304"/>
                </a:cubicBezTo>
                <a:cubicBezTo>
                  <a:pt x="223" y="296"/>
                  <a:pt x="241" y="259"/>
                  <a:pt x="248" y="256"/>
                </a:cubicBezTo>
                <a:cubicBezTo>
                  <a:pt x="248" y="256"/>
                  <a:pt x="238" y="254"/>
                  <a:pt x="231" y="254"/>
                </a:cubicBezTo>
                <a:cubicBezTo>
                  <a:pt x="223" y="254"/>
                  <a:pt x="197" y="251"/>
                  <a:pt x="186" y="245"/>
                </a:cubicBezTo>
                <a:cubicBezTo>
                  <a:pt x="186" y="245"/>
                  <a:pt x="144" y="285"/>
                  <a:pt x="129" y="292"/>
                </a:cubicBezTo>
                <a:cubicBezTo>
                  <a:pt x="129" y="292"/>
                  <a:pt x="125" y="298"/>
                  <a:pt x="123" y="299"/>
                </a:cubicBezTo>
                <a:cubicBezTo>
                  <a:pt x="123" y="299"/>
                  <a:pt x="113" y="307"/>
                  <a:pt x="105" y="308"/>
                </a:cubicBezTo>
                <a:cubicBezTo>
                  <a:pt x="105" y="308"/>
                  <a:pt x="92" y="315"/>
                  <a:pt x="89" y="318"/>
                </a:cubicBezTo>
                <a:cubicBezTo>
                  <a:pt x="85" y="321"/>
                  <a:pt x="53" y="346"/>
                  <a:pt x="50" y="348"/>
                </a:cubicBezTo>
                <a:cubicBezTo>
                  <a:pt x="50" y="348"/>
                  <a:pt x="36" y="365"/>
                  <a:pt x="35" y="369"/>
                </a:cubicBezTo>
                <a:cubicBezTo>
                  <a:pt x="35" y="369"/>
                  <a:pt x="40" y="375"/>
                  <a:pt x="34" y="377"/>
                </a:cubicBezTo>
                <a:cubicBezTo>
                  <a:pt x="34" y="377"/>
                  <a:pt x="21" y="386"/>
                  <a:pt x="18" y="391"/>
                </a:cubicBezTo>
                <a:cubicBezTo>
                  <a:pt x="16" y="396"/>
                  <a:pt x="12" y="402"/>
                  <a:pt x="13" y="405"/>
                </a:cubicBezTo>
                <a:cubicBezTo>
                  <a:pt x="14" y="409"/>
                  <a:pt x="5" y="422"/>
                  <a:pt x="0" y="404"/>
                </a:cubicBezTo>
                <a:cubicBezTo>
                  <a:pt x="0" y="404"/>
                  <a:pt x="1" y="386"/>
                  <a:pt x="3" y="377"/>
                </a:cubicBezTo>
                <a:cubicBezTo>
                  <a:pt x="6" y="367"/>
                  <a:pt x="7" y="365"/>
                  <a:pt x="6" y="362"/>
                </a:cubicBezTo>
                <a:cubicBezTo>
                  <a:pt x="5" y="358"/>
                  <a:pt x="4" y="348"/>
                  <a:pt x="12" y="346"/>
                </a:cubicBezTo>
                <a:cubicBezTo>
                  <a:pt x="20" y="344"/>
                  <a:pt x="27" y="345"/>
                  <a:pt x="27" y="345"/>
                </a:cubicBezTo>
                <a:cubicBezTo>
                  <a:pt x="27" y="345"/>
                  <a:pt x="41" y="329"/>
                  <a:pt x="45" y="321"/>
                </a:cubicBezTo>
                <a:cubicBezTo>
                  <a:pt x="50" y="313"/>
                  <a:pt x="69" y="296"/>
                  <a:pt x="77" y="292"/>
                </a:cubicBezTo>
                <a:cubicBezTo>
                  <a:pt x="84" y="288"/>
                  <a:pt x="103" y="280"/>
                  <a:pt x="108" y="274"/>
                </a:cubicBezTo>
                <a:cubicBezTo>
                  <a:pt x="113" y="267"/>
                  <a:pt x="133" y="235"/>
                  <a:pt x="142" y="232"/>
                </a:cubicBezTo>
                <a:cubicBezTo>
                  <a:pt x="142" y="232"/>
                  <a:pt x="141" y="199"/>
                  <a:pt x="160" y="192"/>
                </a:cubicBezTo>
                <a:cubicBezTo>
                  <a:pt x="160" y="192"/>
                  <a:pt x="170" y="188"/>
                  <a:pt x="175" y="175"/>
                </a:cubicBezTo>
                <a:cubicBezTo>
                  <a:pt x="180" y="163"/>
                  <a:pt x="180" y="117"/>
                  <a:pt x="185" y="109"/>
                </a:cubicBezTo>
                <a:cubicBezTo>
                  <a:pt x="185" y="109"/>
                  <a:pt x="184" y="104"/>
                  <a:pt x="185" y="102"/>
                </a:cubicBezTo>
                <a:cubicBezTo>
                  <a:pt x="185" y="102"/>
                  <a:pt x="160" y="101"/>
                  <a:pt x="156" y="99"/>
                </a:cubicBezTo>
                <a:cubicBezTo>
                  <a:pt x="156" y="99"/>
                  <a:pt x="149" y="94"/>
                  <a:pt x="146" y="103"/>
                </a:cubicBezTo>
                <a:cubicBezTo>
                  <a:pt x="146" y="103"/>
                  <a:pt x="136" y="127"/>
                  <a:pt x="134" y="135"/>
                </a:cubicBezTo>
                <a:cubicBezTo>
                  <a:pt x="134" y="135"/>
                  <a:pt x="133" y="148"/>
                  <a:pt x="134" y="153"/>
                </a:cubicBezTo>
                <a:cubicBezTo>
                  <a:pt x="135" y="157"/>
                  <a:pt x="138" y="164"/>
                  <a:pt x="140" y="166"/>
                </a:cubicBezTo>
                <a:cubicBezTo>
                  <a:pt x="142" y="168"/>
                  <a:pt x="144" y="172"/>
                  <a:pt x="141" y="172"/>
                </a:cubicBezTo>
                <a:cubicBezTo>
                  <a:pt x="141" y="172"/>
                  <a:pt x="135" y="171"/>
                  <a:pt x="133" y="167"/>
                </a:cubicBezTo>
                <a:cubicBezTo>
                  <a:pt x="133" y="167"/>
                  <a:pt x="132" y="160"/>
                  <a:pt x="127" y="168"/>
                </a:cubicBezTo>
                <a:cubicBezTo>
                  <a:pt x="127" y="168"/>
                  <a:pt x="110" y="200"/>
                  <a:pt x="111" y="187"/>
                </a:cubicBezTo>
                <a:cubicBezTo>
                  <a:pt x="111" y="187"/>
                  <a:pt x="103" y="195"/>
                  <a:pt x="107" y="185"/>
                </a:cubicBezTo>
                <a:cubicBezTo>
                  <a:pt x="107" y="185"/>
                  <a:pt x="101" y="187"/>
                  <a:pt x="105" y="180"/>
                </a:cubicBezTo>
                <a:cubicBezTo>
                  <a:pt x="105" y="180"/>
                  <a:pt x="114" y="161"/>
                  <a:pt x="108" y="167"/>
                </a:cubicBezTo>
                <a:cubicBezTo>
                  <a:pt x="102" y="173"/>
                  <a:pt x="102" y="173"/>
                  <a:pt x="102" y="173"/>
                </a:cubicBezTo>
                <a:cubicBezTo>
                  <a:pt x="102" y="173"/>
                  <a:pt x="96" y="176"/>
                  <a:pt x="100" y="170"/>
                </a:cubicBezTo>
                <a:cubicBezTo>
                  <a:pt x="100" y="170"/>
                  <a:pt x="107" y="163"/>
                  <a:pt x="109" y="158"/>
                </a:cubicBezTo>
                <a:cubicBezTo>
                  <a:pt x="111" y="154"/>
                  <a:pt x="114" y="149"/>
                  <a:pt x="118" y="146"/>
                </a:cubicBezTo>
                <a:cubicBezTo>
                  <a:pt x="121" y="142"/>
                  <a:pt x="120" y="132"/>
                  <a:pt x="121" y="128"/>
                </a:cubicBezTo>
                <a:cubicBezTo>
                  <a:pt x="121" y="124"/>
                  <a:pt x="125" y="86"/>
                  <a:pt x="134" y="82"/>
                </a:cubicBezTo>
                <a:cubicBezTo>
                  <a:pt x="144" y="77"/>
                  <a:pt x="150" y="77"/>
                  <a:pt x="156" y="75"/>
                </a:cubicBezTo>
                <a:cubicBezTo>
                  <a:pt x="161" y="73"/>
                  <a:pt x="189" y="70"/>
                  <a:pt x="197" y="72"/>
                </a:cubicBezTo>
                <a:cubicBezTo>
                  <a:pt x="197" y="72"/>
                  <a:pt x="211" y="72"/>
                  <a:pt x="213" y="71"/>
                </a:cubicBezTo>
                <a:close/>
              </a:path>
            </a:pathLst>
          </a:custGeom>
          <a:solidFill>
            <a:schemeClr val="bg1">
              <a:lumMod val="50000"/>
            </a:schemeClr>
          </a:solidFill>
          <a:ln>
            <a:noFill/>
          </a:ln>
        </p:spPr>
        <p:txBody>
          <a:bodyPr vert="horz" wrap="square" lIns="91428" tIns="45714" rIns="91428" bIns="45714" numCol="1" anchor="t" anchorCtr="0" compatLnSpc="1"/>
          <a:lstStyle/>
          <a:p>
            <a:endParaRPr lang="en-US" sz="1200" dirty="0">
              <a:latin typeface="Kanit Light" panose="00000400000000000000" pitchFamily="2" charset="-34"/>
              <a:cs typeface="Kanit Light" panose="00000400000000000000" pitchFamily="2" charset="-34"/>
            </a:endParaRPr>
          </a:p>
        </p:txBody>
      </p:sp>
      <p:sp>
        <p:nvSpPr>
          <p:cNvPr id="6" name="Freeform 5">
            <a:extLst>
              <a:ext uri="{FF2B5EF4-FFF2-40B4-BE49-F238E27FC236}">
                <a16:creationId xmlns:a16="http://schemas.microsoft.com/office/drawing/2014/main" id="{67AA64CC-BFFF-4606-87F0-DB4F2F0B5893}"/>
              </a:ext>
            </a:extLst>
          </p:cNvPr>
          <p:cNvSpPr/>
          <p:nvPr/>
        </p:nvSpPr>
        <p:spPr bwMode="auto">
          <a:xfrm>
            <a:off x="5992046" y="1711129"/>
            <a:ext cx="1749906" cy="2642010"/>
          </a:xfrm>
          <a:custGeom>
            <a:avLst/>
            <a:gdLst>
              <a:gd name="T0" fmla="*/ 217 w 318"/>
              <a:gd name="T1" fmla="*/ 58 h 422"/>
              <a:gd name="T2" fmla="*/ 261 w 318"/>
              <a:gd name="T3" fmla="*/ 27 h 422"/>
              <a:gd name="T4" fmla="*/ 262 w 318"/>
              <a:gd name="T5" fmla="*/ 51 h 422"/>
              <a:gd name="T6" fmla="*/ 258 w 318"/>
              <a:gd name="T7" fmla="*/ 64 h 422"/>
              <a:gd name="T8" fmla="*/ 254 w 318"/>
              <a:gd name="T9" fmla="*/ 75 h 422"/>
              <a:gd name="T10" fmla="*/ 259 w 318"/>
              <a:gd name="T11" fmla="*/ 92 h 422"/>
              <a:gd name="T12" fmla="*/ 278 w 318"/>
              <a:gd name="T13" fmla="*/ 126 h 422"/>
              <a:gd name="T14" fmla="*/ 288 w 318"/>
              <a:gd name="T15" fmla="*/ 104 h 422"/>
              <a:gd name="T16" fmla="*/ 288 w 318"/>
              <a:gd name="T17" fmla="*/ 77 h 422"/>
              <a:gd name="T18" fmla="*/ 294 w 318"/>
              <a:gd name="T19" fmla="*/ 82 h 422"/>
              <a:gd name="T20" fmla="*/ 311 w 318"/>
              <a:gd name="T21" fmla="*/ 66 h 422"/>
              <a:gd name="T22" fmla="*/ 315 w 318"/>
              <a:gd name="T23" fmla="*/ 76 h 422"/>
              <a:gd name="T24" fmla="*/ 311 w 318"/>
              <a:gd name="T25" fmla="*/ 92 h 422"/>
              <a:gd name="T26" fmla="*/ 299 w 318"/>
              <a:gd name="T27" fmla="*/ 117 h 422"/>
              <a:gd name="T28" fmla="*/ 275 w 318"/>
              <a:gd name="T29" fmla="*/ 158 h 422"/>
              <a:gd name="T30" fmla="*/ 250 w 318"/>
              <a:gd name="T31" fmla="*/ 125 h 422"/>
              <a:gd name="T32" fmla="*/ 223 w 318"/>
              <a:gd name="T33" fmla="*/ 178 h 422"/>
              <a:gd name="T34" fmla="*/ 215 w 318"/>
              <a:gd name="T35" fmla="*/ 205 h 422"/>
              <a:gd name="T36" fmla="*/ 289 w 318"/>
              <a:gd name="T37" fmla="*/ 257 h 422"/>
              <a:gd name="T38" fmla="*/ 227 w 318"/>
              <a:gd name="T39" fmla="*/ 329 h 422"/>
              <a:gd name="T40" fmla="*/ 233 w 318"/>
              <a:gd name="T41" fmla="*/ 352 h 422"/>
              <a:gd name="T42" fmla="*/ 222 w 318"/>
              <a:gd name="T43" fmla="*/ 364 h 422"/>
              <a:gd name="T44" fmla="*/ 193 w 318"/>
              <a:gd name="T45" fmla="*/ 334 h 422"/>
              <a:gd name="T46" fmla="*/ 219 w 318"/>
              <a:gd name="T47" fmla="*/ 304 h 422"/>
              <a:gd name="T48" fmla="*/ 231 w 318"/>
              <a:gd name="T49" fmla="*/ 254 h 422"/>
              <a:gd name="T50" fmla="*/ 129 w 318"/>
              <a:gd name="T51" fmla="*/ 292 h 422"/>
              <a:gd name="T52" fmla="*/ 105 w 318"/>
              <a:gd name="T53" fmla="*/ 308 h 422"/>
              <a:gd name="T54" fmla="*/ 50 w 318"/>
              <a:gd name="T55" fmla="*/ 348 h 422"/>
              <a:gd name="T56" fmla="*/ 34 w 318"/>
              <a:gd name="T57" fmla="*/ 377 h 422"/>
              <a:gd name="T58" fmla="*/ 13 w 318"/>
              <a:gd name="T59" fmla="*/ 405 h 422"/>
              <a:gd name="T60" fmla="*/ 3 w 318"/>
              <a:gd name="T61" fmla="*/ 377 h 422"/>
              <a:gd name="T62" fmla="*/ 12 w 318"/>
              <a:gd name="T63" fmla="*/ 346 h 422"/>
              <a:gd name="T64" fmla="*/ 45 w 318"/>
              <a:gd name="T65" fmla="*/ 321 h 422"/>
              <a:gd name="T66" fmla="*/ 108 w 318"/>
              <a:gd name="T67" fmla="*/ 274 h 422"/>
              <a:gd name="T68" fmla="*/ 160 w 318"/>
              <a:gd name="T69" fmla="*/ 192 h 422"/>
              <a:gd name="T70" fmla="*/ 185 w 318"/>
              <a:gd name="T71" fmla="*/ 109 h 422"/>
              <a:gd name="T72" fmla="*/ 156 w 318"/>
              <a:gd name="T73" fmla="*/ 99 h 422"/>
              <a:gd name="T74" fmla="*/ 134 w 318"/>
              <a:gd name="T75" fmla="*/ 135 h 422"/>
              <a:gd name="T76" fmla="*/ 140 w 318"/>
              <a:gd name="T77" fmla="*/ 166 h 422"/>
              <a:gd name="T78" fmla="*/ 133 w 318"/>
              <a:gd name="T79" fmla="*/ 167 h 422"/>
              <a:gd name="T80" fmla="*/ 111 w 318"/>
              <a:gd name="T81" fmla="*/ 187 h 422"/>
              <a:gd name="T82" fmla="*/ 105 w 318"/>
              <a:gd name="T83" fmla="*/ 180 h 422"/>
              <a:gd name="T84" fmla="*/ 102 w 318"/>
              <a:gd name="T85" fmla="*/ 173 h 422"/>
              <a:gd name="T86" fmla="*/ 109 w 318"/>
              <a:gd name="T87" fmla="*/ 158 h 422"/>
              <a:gd name="T88" fmla="*/ 121 w 318"/>
              <a:gd name="T89" fmla="*/ 128 h 422"/>
              <a:gd name="T90" fmla="*/ 156 w 318"/>
              <a:gd name="T91" fmla="*/ 75 h 422"/>
              <a:gd name="T92" fmla="*/ 213 w 318"/>
              <a:gd name="T93" fmla="*/ 7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8" h="422">
                <a:moveTo>
                  <a:pt x="213" y="71"/>
                </a:moveTo>
                <a:cubicBezTo>
                  <a:pt x="213" y="71"/>
                  <a:pt x="223" y="64"/>
                  <a:pt x="217" y="58"/>
                </a:cubicBezTo>
                <a:cubicBezTo>
                  <a:pt x="211" y="53"/>
                  <a:pt x="208" y="32"/>
                  <a:pt x="217" y="22"/>
                </a:cubicBezTo>
                <a:cubicBezTo>
                  <a:pt x="217" y="22"/>
                  <a:pt x="243" y="0"/>
                  <a:pt x="261" y="27"/>
                </a:cubicBezTo>
                <a:cubicBezTo>
                  <a:pt x="261" y="27"/>
                  <a:pt x="263" y="39"/>
                  <a:pt x="261" y="44"/>
                </a:cubicBezTo>
                <a:cubicBezTo>
                  <a:pt x="261" y="44"/>
                  <a:pt x="261" y="49"/>
                  <a:pt x="262" y="51"/>
                </a:cubicBezTo>
                <a:cubicBezTo>
                  <a:pt x="262" y="51"/>
                  <a:pt x="267" y="59"/>
                  <a:pt x="260" y="59"/>
                </a:cubicBezTo>
                <a:cubicBezTo>
                  <a:pt x="260" y="59"/>
                  <a:pt x="259" y="63"/>
                  <a:pt x="258" y="64"/>
                </a:cubicBezTo>
                <a:cubicBezTo>
                  <a:pt x="258" y="64"/>
                  <a:pt x="258" y="67"/>
                  <a:pt x="257" y="67"/>
                </a:cubicBezTo>
                <a:cubicBezTo>
                  <a:pt x="257" y="67"/>
                  <a:pt x="256" y="75"/>
                  <a:pt x="254" y="75"/>
                </a:cubicBezTo>
                <a:cubicBezTo>
                  <a:pt x="246" y="75"/>
                  <a:pt x="246" y="75"/>
                  <a:pt x="246" y="75"/>
                </a:cubicBezTo>
                <a:cubicBezTo>
                  <a:pt x="246" y="75"/>
                  <a:pt x="256" y="82"/>
                  <a:pt x="259" y="92"/>
                </a:cubicBezTo>
                <a:cubicBezTo>
                  <a:pt x="263" y="103"/>
                  <a:pt x="263" y="103"/>
                  <a:pt x="263" y="103"/>
                </a:cubicBezTo>
                <a:cubicBezTo>
                  <a:pt x="263" y="103"/>
                  <a:pt x="274" y="116"/>
                  <a:pt x="278" y="126"/>
                </a:cubicBezTo>
                <a:cubicBezTo>
                  <a:pt x="278" y="126"/>
                  <a:pt x="284" y="116"/>
                  <a:pt x="286" y="114"/>
                </a:cubicBezTo>
                <a:cubicBezTo>
                  <a:pt x="288" y="111"/>
                  <a:pt x="288" y="107"/>
                  <a:pt x="288" y="104"/>
                </a:cubicBezTo>
                <a:cubicBezTo>
                  <a:pt x="288" y="101"/>
                  <a:pt x="285" y="88"/>
                  <a:pt x="287" y="86"/>
                </a:cubicBezTo>
                <a:cubicBezTo>
                  <a:pt x="289" y="83"/>
                  <a:pt x="288" y="77"/>
                  <a:pt x="288" y="77"/>
                </a:cubicBezTo>
                <a:cubicBezTo>
                  <a:pt x="288" y="77"/>
                  <a:pt x="290" y="71"/>
                  <a:pt x="293" y="77"/>
                </a:cubicBezTo>
                <a:cubicBezTo>
                  <a:pt x="294" y="82"/>
                  <a:pt x="294" y="82"/>
                  <a:pt x="294" y="82"/>
                </a:cubicBezTo>
                <a:cubicBezTo>
                  <a:pt x="294" y="82"/>
                  <a:pt x="297" y="80"/>
                  <a:pt x="298" y="80"/>
                </a:cubicBezTo>
                <a:cubicBezTo>
                  <a:pt x="299" y="79"/>
                  <a:pt x="309" y="65"/>
                  <a:pt x="311" y="66"/>
                </a:cubicBezTo>
                <a:cubicBezTo>
                  <a:pt x="311" y="66"/>
                  <a:pt x="317" y="63"/>
                  <a:pt x="317" y="69"/>
                </a:cubicBezTo>
                <a:cubicBezTo>
                  <a:pt x="317" y="75"/>
                  <a:pt x="315" y="76"/>
                  <a:pt x="315" y="76"/>
                </a:cubicBezTo>
                <a:cubicBezTo>
                  <a:pt x="315" y="76"/>
                  <a:pt x="318" y="77"/>
                  <a:pt x="316" y="81"/>
                </a:cubicBezTo>
                <a:cubicBezTo>
                  <a:pt x="316" y="81"/>
                  <a:pt x="312" y="89"/>
                  <a:pt x="311" y="92"/>
                </a:cubicBezTo>
                <a:cubicBezTo>
                  <a:pt x="310" y="96"/>
                  <a:pt x="306" y="105"/>
                  <a:pt x="303" y="109"/>
                </a:cubicBezTo>
                <a:cubicBezTo>
                  <a:pt x="300" y="112"/>
                  <a:pt x="301" y="110"/>
                  <a:pt x="299" y="117"/>
                </a:cubicBezTo>
                <a:cubicBezTo>
                  <a:pt x="297" y="125"/>
                  <a:pt x="290" y="146"/>
                  <a:pt x="285" y="152"/>
                </a:cubicBezTo>
                <a:cubicBezTo>
                  <a:pt x="285" y="152"/>
                  <a:pt x="284" y="158"/>
                  <a:pt x="275" y="158"/>
                </a:cubicBezTo>
                <a:cubicBezTo>
                  <a:pt x="275" y="158"/>
                  <a:pt x="268" y="156"/>
                  <a:pt x="267" y="151"/>
                </a:cubicBezTo>
                <a:cubicBezTo>
                  <a:pt x="266" y="146"/>
                  <a:pt x="251" y="127"/>
                  <a:pt x="250" y="125"/>
                </a:cubicBezTo>
                <a:cubicBezTo>
                  <a:pt x="250" y="125"/>
                  <a:pt x="242" y="138"/>
                  <a:pt x="236" y="140"/>
                </a:cubicBezTo>
                <a:cubicBezTo>
                  <a:pt x="236" y="140"/>
                  <a:pt x="227" y="168"/>
                  <a:pt x="223" y="178"/>
                </a:cubicBezTo>
                <a:cubicBezTo>
                  <a:pt x="218" y="188"/>
                  <a:pt x="222" y="181"/>
                  <a:pt x="222" y="181"/>
                </a:cubicBezTo>
                <a:cubicBezTo>
                  <a:pt x="222" y="181"/>
                  <a:pt x="217" y="201"/>
                  <a:pt x="215" y="205"/>
                </a:cubicBezTo>
                <a:cubicBezTo>
                  <a:pt x="215" y="205"/>
                  <a:pt x="237" y="202"/>
                  <a:pt x="267" y="227"/>
                </a:cubicBezTo>
                <a:cubicBezTo>
                  <a:pt x="267" y="227"/>
                  <a:pt x="297" y="241"/>
                  <a:pt x="289" y="257"/>
                </a:cubicBezTo>
                <a:cubicBezTo>
                  <a:pt x="289" y="257"/>
                  <a:pt x="270" y="281"/>
                  <a:pt x="267" y="284"/>
                </a:cubicBezTo>
                <a:cubicBezTo>
                  <a:pt x="265" y="287"/>
                  <a:pt x="225" y="320"/>
                  <a:pt x="227" y="329"/>
                </a:cubicBezTo>
                <a:cubicBezTo>
                  <a:pt x="227" y="329"/>
                  <a:pt x="230" y="333"/>
                  <a:pt x="229" y="336"/>
                </a:cubicBezTo>
                <a:cubicBezTo>
                  <a:pt x="229" y="339"/>
                  <a:pt x="229" y="348"/>
                  <a:pt x="233" y="352"/>
                </a:cubicBezTo>
                <a:cubicBezTo>
                  <a:pt x="237" y="355"/>
                  <a:pt x="257" y="367"/>
                  <a:pt x="247" y="371"/>
                </a:cubicBezTo>
                <a:cubicBezTo>
                  <a:pt x="247" y="371"/>
                  <a:pt x="226" y="372"/>
                  <a:pt x="222" y="364"/>
                </a:cubicBezTo>
                <a:cubicBezTo>
                  <a:pt x="222" y="364"/>
                  <a:pt x="211" y="353"/>
                  <a:pt x="205" y="352"/>
                </a:cubicBezTo>
                <a:cubicBezTo>
                  <a:pt x="205" y="352"/>
                  <a:pt x="184" y="344"/>
                  <a:pt x="193" y="334"/>
                </a:cubicBezTo>
                <a:cubicBezTo>
                  <a:pt x="193" y="334"/>
                  <a:pt x="200" y="322"/>
                  <a:pt x="203" y="323"/>
                </a:cubicBezTo>
                <a:cubicBezTo>
                  <a:pt x="203" y="323"/>
                  <a:pt x="216" y="312"/>
                  <a:pt x="219" y="304"/>
                </a:cubicBezTo>
                <a:cubicBezTo>
                  <a:pt x="223" y="296"/>
                  <a:pt x="241" y="259"/>
                  <a:pt x="248" y="256"/>
                </a:cubicBezTo>
                <a:cubicBezTo>
                  <a:pt x="248" y="256"/>
                  <a:pt x="238" y="254"/>
                  <a:pt x="231" y="254"/>
                </a:cubicBezTo>
                <a:cubicBezTo>
                  <a:pt x="223" y="254"/>
                  <a:pt x="197" y="251"/>
                  <a:pt x="186" y="245"/>
                </a:cubicBezTo>
                <a:cubicBezTo>
                  <a:pt x="186" y="245"/>
                  <a:pt x="144" y="285"/>
                  <a:pt x="129" y="292"/>
                </a:cubicBezTo>
                <a:cubicBezTo>
                  <a:pt x="129" y="292"/>
                  <a:pt x="125" y="298"/>
                  <a:pt x="123" y="299"/>
                </a:cubicBezTo>
                <a:cubicBezTo>
                  <a:pt x="123" y="299"/>
                  <a:pt x="113" y="307"/>
                  <a:pt x="105" y="308"/>
                </a:cubicBezTo>
                <a:cubicBezTo>
                  <a:pt x="105" y="308"/>
                  <a:pt x="92" y="315"/>
                  <a:pt x="89" y="318"/>
                </a:cubicBezTo>
                <a:cubicBezTo>
                  <a:pt x="85" y="321"/>
                  <a:pt x="53" y="346"/>
                  <a:pt x="50" y="348"/>
                </a:cubicBezTo>
                <a:cubicBezTo>
                  <a:pt x="50" y="348"/>
                  <a:pt x="36" y="365"/>
                  <a:pt x="35" y="369"/>
                </a:cubicBezTo>
                <a:cubicBezTo>
                  <a:pt x="35" y="369"/>
                  <a:pt x="40" y="375"/>
                  <a:pt x="34" y="377"/>
                </a:cubicBezTo>
                <a:cubicBezTo>
                  <a:pt x="34" y="377"/>
                  <a:pt x="21" y="386"/>
                  <a:pt x="18" y="391"/>
                </a:cubicBezTo>
                <a:cubicBezTo>
                  <a:pt x="16" y="396"/>
                  <a:pt x="12" y="402"/>
                  <a:pt x="13" y="405"/>
                </a:cubicBezTo>
                <a:cubicBezTo>
                  <a:pt x="14" y="409"/>
                  <a:pt x="5" y="422"/>
                  <a:pt x="0" y="404"/>
                </a:cubicBezTo>
                <a:cubicBezTo>
                  <a:pt x="0" y="404"/>
                  <a:pt x="1" y="386"/>
                  <a:pt x="3" y="377"/>
                </a:cubicBezTo>
                <a:cubicBezTo>
                  <a:pt x="6" y="367"/>
                  <a:pt x="7" y="365"/>
                  <a:pt x="6" y="362"/>
                </a:cubicBezTo>
                <a:cubicBezTo>
                  <a:pt x="5" y="358"/>
                  <a:pt x="4" y="348"/>
                  <a:pt x="12" y="346"/>
                </a:cubicBezTo>
                <a:cubicBezTo>
                  <a:pt x="20" y="344"/>
                  <a:pt x="27" y="345"/>
                  <a:pt x="27" y="345"/>
                </a:cubicBezTo>
                <a:cubicBezTo>
                  <a:pt x="27" y="345"/>
                  <a:pt x="41" y="329"/>
                  <a:pt x="45" y="321"/>
                </a:cubicBezTo>
                <a:cubicBezTo>
                  <a:pt x="50" y="313"/>
                  <a:pt x="69" y="296"/>
                  <a:pt x="77" y="292"/>
                </a:cubicBezTo>
                <a:cubicBezTo>
                  <a:pt x="84" y="288"/>
                  <a:pt x="103" y="280"/>
                  <a:pt x="108" y="274"/>
                </a:cubicBezTo>
                <a:cubicBezTo>
                  <a:pt x="113" y="267"/>
                  <a:pt x="133" y="235"/>
                  <a:pt x="142" y="232"/>
                </a:cubicBezTo>
                <a:cubicBezTo>
                  <a:pt x="142" y="232"/>
                  <a:pt x="141" y="199"/>
                  <a:pt x="160" y="192"/>
                </a:cubicBezTo>
                <a:cubicBezTo>
                  <a:pt x="160" y="192"/>
                  <a:pt x="170" y="188"/>
                  <a:pt x="175" y="175"/>
                </a:cubicBezTo>
                <a:cubicBezTo>
                  <a:pt x="180" y="163"/>
                  <a:pt x="180" y="117"/>
                  <a:pt x="185" y="109"/>
                </a:cubicBezTo>
                <a:cubicBezTo>
                  <a:pt x="185" y="109"/>
                  <a:pt x="184" y="104"/>
                  <a:pt x="185" y="102"/>
                </a:cubicBezTo>
                <a:cubicBezTo>
                  <a:pt x="185" y="102"/>
                  <a:pt x="160" y="101"/>
                  <a:pt x="156" y="99"/>
                </a:cubicBezTo>
                <a:cubicBezTo>
                  <a:pt x="156" y="99"/>
                  <a:pt x="149" y="94"/>
                  <a:pt x="146" y="103"/>
                </a:cubicBezTo>
                <a:cubicBezTo>
                  <a:pt x="146" y="103"/>
                  <a:pt x="136" y="127"/>
                  <a:pt x="134" y="135"/>
                </a:cubicBezTo>
                <a:cubicBezTo>
                  <a:pt x="134" y="135"/>
                  <a:pt x="133" y="148"/>
                  <a:pt x="134" y="153"/>
                </a:cubicBezTo>
                <a:cubicBezTo>
                  <a:pt x="135" y="157"/>
                  <a:pt x="138" y="164"/>
                  <a:pt x="140" y="166"/>
                </a:cubicBezTo>
                <a:cubicBezTo>
                  <a:pt x="142" y="168"/>
                  <a:pt x="144" y="172"/>
                  <a:pt x="141" y="172"/>
                </a:cubicBezTo>
                <a:cubicBezTo>
                  <a:pt x="141" y="172"/>
                  <a:pt x="135" y="171"/>
                  <a:pt x="133" y="167"/>
                </a:cubicBezTo>
                <a:cubicBezTo>
                  <a:pt x="133" y="167"/>
                  <a:pt x="132" y="160"/>
                  <a:pt x="127" y="168"/>
                </a:cubicBezTo>
                <a:cubicBezTo>
                  <a:pt x="127" y="168"/>
                  <a:pt x="110" y="200"/>
                  <a:pt x="111" y="187"/>
                </a:cubicBezTo>
                <a:cubicBezTo>
                  <a:pt x="111" y="187"/>
                  <a:pt x="103" y="195"/>
                  <a:pt x="107" y="185"/>
                </a:cubicBezTo>
                <a:cubicBezTo>
                  <a:pt x="107" y="185"/>
                  <a:pt x="101" y="187"/>
                  <a:pt x="105" y="180"/>
                </a:cubicBezTo>
                <a:cubicBezTo>
                  <a:pt x="105" y="180"/>
                  <a:pt x="114" y="161"/>
                  <a:pt x="108" y="167"/>
                </a:cubicBezTo>
                <a:cubicBezTo>
                  <a:pt x="102" y="173"/>
                  <a:pt x="102" y="173"/>
                  <a:pt x="102" y="173"/>
                </a:cubicBezTo>
                <a:cubicBezTo>
                  <a:pt x="102" y="173"/>
                  <a:pt x="96" y="176"/>
                  <a:pt x="100" y="170"/>
                </a:cubicBezTo>
                <a:cubicBezTo>
                  <a:pt x="100" y="170"/>
                  <a:pt x="107" y="163"/>
                  <a:pt x="109" y="158"/>
                </a:cubicBezTo>
                <a:cubicBezTo>
                  <a:pt x="111" y="154"/>
                  <a:pt x="114" y="149"/>
                  <a:pt x="118" y="146"/>
                </a:cubicBezTo>
                <a:cubicBezTo>
                  <a:pt x="121" y="142"/>
                  <a:pt x="120" y="132"/>
                  <a:pt x="121" y="128"/>
                </a:cubicBezTo>
                <a:cubicBezTo>
                  <a:pt x="121" y="124"/>
                  <a:pt x="125" y="86"/>
                  <a:pt x="134" y="82"/>
                </a:cubicBezTo>
                <a:cubicBezTo>
                  <a:pt x="144" y="77"/>
                  <a:pt x="150" y="77"/>
                  <a:pt x="156" y="75"/>
                </a:cubicBezTo>
                <a:cubicBezTo>
                  <a:pt x="161" y="73"/>
                  <a:pt x="189" y="70"/>
                  <a:pt x="197" y="72"/>
                </a:cubicBezTo>
                <a:cubicBezTo>
                  <a:pt x="197" y="72"/>
                  <a:pt x="211" y="72"/>
                  <a:pt x="213" y="71"/>
                </a:cubicBezTo>
                <a:close/>
              </a:path>
            </a:pathLst>
          </a:custGeom>
          <a:solidFill>
            <a:schemeClr val="bg1">
              <a:lumMod val="50000"/>
            </a:schemeClr>
          </a:solidFill>
          <a:ln>
            <a:noFill/>
          </a:ln>
        </p:spPr>
        <p:txBody>
          <a:bodyPr vert="horz" wrap="square" lIns="91428" tIns="45714" rIns="91428" bIns="45714" numCol="1" anchor="t" anchorCtr="0" compatLnSpc="1"/>
          <a:lstStyle/>
          <a:p>
            <a:endParaRPr lang="en-US" sz="1200" dirty="0">
              <a:latin typeface="Kanit Light" panose="00000400000000000000" pitchFamily="2" charset="-34"/>
              <a:cs typeface="Kanit Light" panose="00000400000000000000" pitchFamily="2" charset="-34"/>
            </a:endParaRPr>
          </a:p>
        </p:txBody>
      </p:sp>
      <p:sp>
        <p:nvSpPr>
          <p:cNvPr id="7" name="Freeform 5">
            <a:extLst>
              <a:ext uri="{FF2B5EF4-FFF2-40B4-BE49-F238E27FC236}">
                <a16:creationId xmlns:a16="http://schemas.microsoft.com/office/drawing/2014/main" id="{52271645-BAD5-4677-ABAF-471C19C72ACC}"/>
              </a:ext>
            </a:extLst>
          </p:cNvPr>
          <p:cNvSpPr/>
          <p:nvPr/>
        </p:nvSpPr>
        <p:spPr bwMode="auto">
          <a:xfrm>
            <a:off x="3197541" y="2182671"/>
            <a:ext cx="1437586" cy="2170469"/>
          </a:xfrm>
          <a:custGeom>
            <a:avLst/>
            <a:gdLst>
              <a:gd name="T0" fmla="*/ 217 w 318"/>
              <a:gd name="T1" fmla="*/ 58 h 422"/>
              <a:gd name="T2" fmla="*/ 261 w 318"/>
              <a:gd name="T3" fmla="*/ 27 h 422"/>
              <a:gd name="T4" fmla="*/ 262 w 318"/>
              <a:gd name="T5" fmla="*/ 51 h 422"/>
              <a:gd name="T6" fmla="*/ 258 w 318"/>
              <a:gd name="T7" fmla="*/ 64 h 422"/>
              <a:gd name="T8" fmla="*/ 254 w 318"/>
              <a:gd name="T9" fmla="*/ 75 h 422"/>
              <a:gd name="T10" fmla="*/ 259 w 318"/>
              <a:gd name="T11" fmla="*/ 92 h 422"/>
              <a:gd name="T12" fmla="*/ 278 w 318"/>
              <a:gd name="T13" fmla="*/ 126 h 422"/>
              <a:gd name="T14" fmla="*/ 288 w 318"/>
              <a:gd name="T15" fmla="*/ 104 h 422"/>
              <a:gd name="T16" fmla="*/ 288 w 318"/>
              <a:gd name="T17" fmla="*/ 77 h 422"/>
              <a:gd name="T18" fmla="*/ 294 w 318"/>
              <a:gd name="T19" fmla="*/ 82 h 422"/>
              <a:gd name="T20" fmla="*/ 311 w 318"/>
              <a:gd name="T21" fmla="*/ 66 h 422"/>
              <a:gd name="T22" fmla="*/ 315 w 318"/>
              <a:gd name="T23" fmla="*/ 76 h 422"/>
              <a:gd name="T24" fmla="*/ 311 w 318"/>
              <a:gd name="T25" fmla="*/ 92 h 422"/>
              <a:gd name="T26" fmla="*/ 299 w 318"/>
              <a:gd name="T27" fmla="*/ 117 h 422"/>
              <a:gd name="T28" fmla="*/ 275 w 318"/>
              <a:gd name="T29" fmla="*/ 158 h 422"/>
              <a:gd name="T30" fmla="*/ 250 w 318"/>
              <a:gd name="T31" fmla="*/ 125 h 422"/>
              <a:gd name="T32" fmla="*/ 223 w 318"/>
              <a:gd name="T33" fmla="*/ 178 h 422"/>
              <a:gd name="T34" fmla="*/ 215 w 318"/>
              <a:gd name="T35" fmla="*/ 205 h 422"/>
              <a:gd name="T36" fmla="*/ 289 w 318"/>
              <a:gd name="T37" fmla="*/ 257 h 422"/>
              <a:gd name="T38" fmla="*/ 227 w 318"/>
              <a:gd name="T39" fmla="*/ 329 h 422"/>
              <a:gd name="T40" fmla="*/ 233 w 318"/>
              <a:gd name="T41" fmla="*/ 352 h 422"/>
              <a:gd name="T42" fmla="*/ 222 w 318"/>
              <a:gd name="T43" fmla="*/ 364 h 422"/>
              <a:gd name="T44" fmla="*/ 193 w 318"/>
              <a:gd name="T45" fmla="*/ 334 h 422"/>
              <a:gd name="T46" fmla="*/ 219 w 318"/>
              <a:gd name="T47" fmla="*/ 304 h 422"/>
              <a:gd name="T48" fmla="*/ 231 w 318"/>
              <a:gd name="T49" fmla="*/ 254 h 422"/>
              <a:gd name="T50" fmla="*/ 129 w 318"/>
              <a:gd name="T51" fmla="*/ 292 h 422"/>
              <a:gd name="T52" fmla="*/ 105 w 318"/>
              <a:gd name="T53" fmla="*/ 308 h 422"/>
              <a:gd name="T54" fmla="*/ 50 w 318"/>
              <a:gd name="T55" fmla="*/ 348 h 422"/>
              <a:gd name="T56" fmla="*/ 34 w 318"/>
              <a:gd name="T57" fmla="*/ 377 h 422"/>
              <a:gd name="T58" fmla="*/ 13 w 318"/>
              <a:gd name="T59" fmla="*/ 405 h 422"/>
              <a:gd name="T60" fmla="*/ 3 w 318"/>
              <a:gd name="T61" fmla="*/ 377 h 422"/>
              <a:gd name="T62" fmla="*/ 12 w 318"/>
              <a:gd name="T63" fmla="*/ 346 h 422"/>
              <a:gd name="T64" fmla="*/ 45 w 318"/>
              <a:gd name="T65" fmla="*/ 321 h 422"/>
              <a:gd name="T66" fmla="*/ 108 w 318"/>
              <a:gd name="T67" fmla="*/ 274 h 422"/>
              <a:gd name="T68" fmla="*/ 160 w 318"/>
              <a:gd name="T69" fmla="*/ 192 h 422"/>
              <a:gd name="T70" fmla="*/ 185 w 318"/>
              <a:gd name="T71" fmla="*/ 109 h 422"/>
              <a:gd name="T72" fmla="*/ 156 w 318"/>
              <a:gd name="T73" fmla="*/ 99 h 422"/>
              <a:gd name="T74" fmla="*/ 134 w 318"/>
              <a:gd name="T75" fmla="*/ 135 h 422"/>
              <a:gd name="T76" fmla="*/ 140 w 318"/>
              <a:gd name="T77" fmla="*/ 166 h 422"/>
              <a:gd name="T78" fmla="*/ 133 w 318"/>
              <a:gd name="T79" fmla="*/ 167 h 422"/>
              <a:gd name="T80" fmla="*/ 111 w 318"/>
              <a:gd name="T81" fmla="*/ 187 h 422"/>
              <a:gd name="T82" fmla="*/ 105 w 318"/>
              <a:gd name="T83" fmla="*/ 180 h 422"/>
              <a:gd name="T84" fmla="*/ 102 w 318"/>
              <a:gd name="T85" fmla="*/ 173 h 422"/>
              <a:gd name="T86" fmla="*/ 109 w 318"/>
              <a:gd name="T87" fmla="*/ 158 h 422"/>
              <a:gd name="T88" fmla="*/ 121 w 318"/>
              <a:gd name="T89" fmla="*/ 128 h 422"/>
              <a:gd name="T90" fmla="*/ 156 w 318"/>
              <a:gd name="T91" fmla="*/ 75 h 422"/>
              <a:gd name="T92" fmla="*/ 213 w 318"/>
              <a:gd name="T93" fmla="*/ 7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8" h="422">
                <a:moveTo>
                  <a:pt x="213" y="71"/>
                </a:moveTo>
                <a:cubicBezTo>
                  <a:pt x="213" y="71"/>
                  <a:pt x="223" y="64"/>
                  <a:pt x="217" y="58"/>
                </a:cubicBezTo>
                <a:cubicBezTo>
                  <a:pt x="211" y="53"/>
                  <a:pt x="208" y="32"/>
                  <a:pt x="217" y="22"/>
                </a:cubicBezTo>
                <a:cubicBezTo>
                  <a:pt x="217" y="22"/>
                  <a:pt x="243" y="0"/>
                  <a:pt x="261" y="27"/>
                </a:cubicBezTo>
                <a:cubicBezTo>
                  <a:pt x="261" y="27"/>
                  <a:pt x="263" y="39"/>
                  <a:pt x="261" y="44"/>
                </a:cubicBezTo>
                <a:cubicBezTo>
                  <a:pt x="261" y="44"/>
                  <a:pt x="261" y="49"/>
                  <a:pt x="262" y="51"/>
                </a:cubicBezTo>
                <a:cubicBezTo>
                  <a:pt x="262" y="51"/>
                  <a:pt x="267" y="59"/>
                  <a:pt x="260" y="59"/>
                </a:cubicBezTo>
                <a:cubicBezTo>
                  <a:pt x="260" y="59"/>
                  <a:pt x="259" y="63"/>
                  <a:pt x="258" y="64"/>
                </a:cubicBezTo>
                <a:cubicBezTo>
                  <a:pt x="258" y="64"/>
                  <a:pt x="258" y="67"/>
                  <a:pt x="257" y="67"/>
                </a:cubicBezTo>
                <a:cubicBezTo>
                  <a:pt x="257" y="67"/>
                  <a:pt x="256" y="75"/>
                  <a:pt x="254" y="75"/>
                </a:cubicBezTo>
                <a:cubicBezTo>
                  <a:pt x="246" y="75"/>
                  <a:pt x="246" y="75"/>
                  <a:pt x="246" y="75"/>
                </a:cubicBezTo>
                <a:cubicBezTo>
                  <a:pt x="246" y="75"/>
                  <a:pt x="256" y="82"/>
                  <a:pt x="259" y="92"/>
                </a:cubicBezTo>
                <a:cubicBezTo>
                  <a:pt x="263" y="103"/>
                  <a:pt x="263" y="103"/>
                  <a:pt x="263" y="103"/>
                </a:cubicBezTo>
                <a:cubicBezTo>
                  <a:pt x="263" y="103"/>
                  <a:pt x="274" y="116"/>
                  <a:pt x="278" y="126"/>
                </a:cubicBezTo>
                <a:cubicBezTo>
                  <a:pt x="278" y="126"/>
                  <a:pt x="284" y="116"/>
                  <a:pt x="286" y="114"/>
                </a:cubicBezTo>
                <a:cubicBezTo>
                  <a:pt x="288" y="111"/>
                  <a:pt x="288" y="107"/>
                  <a:pt x="288" y="104"/>
                </a:cubicBezTo>
                <a:cubicBezTo>
                  <a:pt x="288" y="101"/>
                  <a:pt x="285" y="88"/>
                  <a:pt x="287" y="86"/>
                </a:cubicBezTo>
                <a:cubicBezTo>
                  <a:pt x="289" y="83"/>
                  <a:pt x="288" y="77"/>
                  <a:pt x="288" y="77"/>
                </a:cubicBezTo>
                <a:cubicBezTo>
                  <a:pt x="288" y="77"/>
                  <a:pt x="290" y="71"/>
                  <a:pt x="293" y="77"/>
                </a:cubicBezTo>
                <a:cubicBezTo>
                  <a:pt x="294" y="82"/>
                  <a:pt x="294" y="82"/>
                  <a:pt x="294" y="82"/>
                </a:cubicBezTo>
                <a:cubicBezTo>
                  <a:pt x="294" y="82"/>
                  <a:pt x="297" y="80"/>
                  <a:pt x="298" y="80"/>
                </a:cubicBezTo>
                <a:cubicBezTo>
                  <a:pt x="299" y="79"/>
                  <a:pt x="309" y="65"/>
                  <a:pt x="311" y="66"/>
                </a:cubicBezTo>
                <a:cubicBezTo>
                  <a:pt x="311" y="66"/>
                  <a:pt x="317" y="63"/>
                  <a:pt x="317" y="69"/>
                </a:cubicBezTo>
                <a:cubicBezTo>
                  <a:pt x="317" y="75"/>
                  <a:pt x="315" y="76"/>
                  <a:pt x="315" y="76"/>
                </a:cubicBezTo>
                <a:cubicBezTo>
                  <a:pt x="315" y="76"/>
                  <a:pt x="318" y="77"/>
                  <a:pt x="316" y="81"/>
                </a:cubicBezTo>
                <a:cubicBezTo>
                  <a:pt x="316" y="81"/>
                  <a:pt x="312" y="89"/>
                  <a:pt x="311" y="92"/>
                </a:cubicBezTo>
                <a:cubicBezTo>
                  <a:pt x="310" y="96"/>
                  <a:pt x="306" y="105"/>
                  <a:pt x="303" y="109"/>
                </a:cubicBezTo>
                <a:cubicBezTo>
                  <a:pt x="300" y="112"/>
                  <a:pt x="301" y="110"/>
                  <a:pt x="299" y="117"/>
                </a:cubicBezTo>
                <a:cubicBezTo>
                  <a:pt x="297" y="125"/>
                  <a:pt x="290" y="146"/>
                  <a:pt x="285" y="152"/>
                </a:cubicBezTo>
                <a:cubicBezTo>
                  <a:pt x="285" y="152"/>
                  <a:pt x="284" y="158"/>
                  <a:pt x="275" y="158"/>
                </a:cubicBezTo>
                <a:cubicBezTo>
                  <a:pt x="275" y="158"/>
                  <a:pt x="268" y="156"/>
                  <a:pt x="267" y="151"/>
                </a:cubicBezTo>
                <a:cubicBezTo>
                  <a:pt x="266" y="146"/>
                  <a:pt x="251" y="127"/>
                  <a:pt x="250" y="125"/>
                </a:cubicBezTo>
                <a:cubicBezTo>
                  <a:pt x="250" y="125"/>
                  <a:pt x="242" y="138"/>
                  <a:pt x="236" y="140"/>
                </a:cubicBezTo>
                <a:cubicBezTo>
                  <a:pt x="236" y="140"/>
                  <a:pt x="227" y="168"/>
                  <a:pt x="223" y="178"/>
                </a:cubicBezTo>
                <a:cubicBezTo>
                  <a:pt x="218" y="188"/>
                  <a:pt x="222" y="181"/>
                  <a:pt x="222" y="181"/>
                </a:cubicBezTo>
                <a:cubicBezTo>
                  <a:pt x="222" y="181"/>
                  <a:pt x="217" y="201"/>
                  <a:pt x="215" y="205"/>
                </a:cubicBezTo>
                <a:cubicBezTo>
                  <a:pt x="215" y="205"/>
                  <a:pt x="237" y="202"/>
                  <a:pt x="267" y="227"/>
                </a:cubicBezTo>
                <a:cubicBezTo>
                  <a:pt x="267" y="227"/>
                  <a:pt x="297" y="241"/>
                  <a:pt x="289" y="257"/>
                </a:cubicBezTo>
                <a:cubicBezTo>
                  <a:pt x="289" y="257"/>
                  <a:pt x="270" y="281"/>
                  <a:pt x="267" y="284"/>
                </a:cubicBezTo>
                <a:cubicBezTo>
                  <a:pt x="265" y="287"/>
                  <a:pt x="225" y="320"/>
                  <a:pt x="227" y="329"/>
                </a:cubicBezTo>
                <a:cubicBezTo>
                  <a:pt x="227" y="329"/>
                  <a:pt x="230" y="333"/>
                  <a:pt x="229" y="336"/>
                </a:cubicBezTo>
                <a:cubicBezTo>
                  <a:pt x="229" y="339"/>
                  <a:pt x="229" y="348"/>
                  <a:pt x="233" y="352"/>
                </a:cubicBezTo>
                <a:cubicBezTo>
                  <a:pt x="237" y="355"/>
                  <a:pt x="257" y="367"/>
                  <a:pt x="247" y="371"/>
                </a:cubicBezTo>
                <a:cubicBezTo>
                  <a:pt x="247" y="371"/>
                  <a:pt x="226" y="372"/>
                  <a:pt x="222" y="364"/>
                </a:cubicBezTo>
                <a:cubicBezTo>
                  <a:pt x="222" y="364"/>
                  <a:pt x="211" y="353"/>
                  <a:pt x="205" y="352"/>
                </a:cubicBezTo>
                <a:cubicBezTo>
                  <a:pt x="205" y="352"/>
                  <a:pt x="184" y="344"/>
                  <a:pt x="193" y="334"/>
                </a:cubicBezTo>
                <a:cubicBezTo>
                  <a:pt x="193" y="334"/>
                  <a:pt x="200" y="322"/>
                  <a:pt x="203" y="323"/>
                </a:cubicBezTo>
                <a:cubicBezTo>
                  <a:pt x="203" y="323"/>
                  <a:pt x="216" y="312"/>
                  <a:pt x="219" y="304"/>
                </a:cubicBezTo>
                <a:cubicBezTo>
                  <a:pt x="223" y="296"/>
                  <a:pt x="241" y="259"/>
                  <a:pt x="248" y="256"/>
                </a:cubicBezTo>
                <a:cubicBezTo>
                  <a:pt x="248" y="256"/>
                  <a:pt x="238" y="254"/>
                  <a:pt x="231" y="254"/>
                </a:cubicBezTo>
                <a:cubicBezTo>
                  <a:pt x="223" y="254"/>
                  <a:pt x="197" y="251"/>
                  <a:pt x="186" y="245"/>
                </a:cubicBezTo>
                <a:cubicBezTo>
                  <a:pt x="186" y="245"/>
                  <a:pt x="144" y="285"/>
                  <a:pt x="129" y="292"/>
                </a:cubicBezTo>
                <a:cubicBezTo>
                  <a:pt x="129" y="292"/>
                  <a:pt x="125" y="298"/>
                  <a:pt x="123" y="299"/>
                </a:cubicBezTo>
                <a:cubicBezTo>
                  <a:pt x="123" y="299"/>
                  <a:pt x="113" y="307"/>
                  <a:pt x="105" y="308"/>
                </a:cubicBezTo>
                <a:cubicBezTo>
                  <a:pt x="105" y="308"/>
                  <a:pt x="92" y="315"/>
                  <a:pt x="89" y="318"/>
                </a:cubicBezTo>
                <a:cubicBezTo>
                  <a:pt x="85" y="321"/>
                  <a:pt x="53" y="346"/>
                  <a:pt x="50" y="348"/>
                </a:cubicBezTo>
                <a:cubicBezTo>
                  <a:pt x="50" y="348"/>
                  <a:pt x="36" y="365"/>
                  <a:pt x="35" y="369"/>
                </a:cubicBezTo>
                <a:cubicBezTo>
                  <a:pt x="35" y="369"/>
                  <a:pt x="40" y="375"/>
                  <a:pt x="34" y="377"/>
                </a:cubicBezTo>
                <a:cubicBezTo>
                  <a:pt x="34" y="377"/>
                  <a:pt x="21" y="386"/>
                  <a:pt x="18" y="391"/>
                </a:cubicBezTo>
                <a:cubicBezTo>
                  <a:pt x="16" y="396"/>
                  <a:pt x="12" y="402"/>
                  <a:pt x="13" y="405"/>
                </a:cubicBezTo>
                <a:cubicBezTo>
                  <a:pt x="14" y="409"/>
                  <a:pt x="5" y="422"/>
                  <a:pt x="0" y="404"/>
                </a:cubicBezTo>
                <a:cubicBezTo>
                  <a:pt x="0" y="404"/>
                  <a:pt x="1" y="386"/>
                  <a:pt x="3" y="377"/>
                </a:cubicBezTo>
                <a:cubicBezTo>
                  <a:pt x="6" y="367"/>
                  <a:pt x="7" y="365"/>
                  <a:pt x="6" y="362"/>
                </a:cubicBezTo>
                <a:cubicBezTo>
                  <a:pt x="5" y="358"/>
                  <a:pt x="4" y="348"/>
                  <a:pt x="12" y="346"/>
                </a:cubicBezTo>
                <a:cubicBezTo>
                  <a:pt x="20" y="344"/>
                  <a:pt x="27" y="345"/>
                  <a:pt x="27" y="345"/>
                </a:cubicBezTo>
                <a:cubicBezTo>
                  <a:pt x="27" y="345"/>
                  <a:pt x="41" y="329"/>
                  <a:pt x="45" y="321"/>
                </a:cubicBezTo>
                <a:cubicBezTo>
                  <a:pt x="50" y="313"/>
                  <a:pt x="69" y="296"/>
                  <a:pt x="77" y="292"/>
                </a:cubicBezTo>
                <a:cubicBezTo>
                  <a:pt x="84" y="288"/>
                  <a:pt x="103" y="280"/>
                  <a:pt x="108" y="274"/>
                </a:cubicBezTo>
                <a:cubicBezTo>
                  <a:pt x="113" y="267"/>
                  <a:pt x="133" y="235"/>
                  <a:pt x="142" y="232"/>
                </a:cubicBezTo>
                <a:cubicBezTo>
                  <a:pt x="142" y="232"/>
                  <a:pt x="141" y="199"/>
                  <a:pt x="160" y="192"/>
                </a:cubicBezTo>
                <a:cubicBezTo>
                  <a:pt x="160" y="192"/>
                  <a:pt x="170" y="188"/>
                  <a:pt x="175" y="175"/>
                </a:cubicBezTo>
                <a:cubicBezTo>
                  <a:pt x="180" y="163"/>
                  <a:pt x="180" y="117"/>
                  <a:pt x="185" y="109"/>
                </a:cubicBezTo>
                <a:cubicBezTo>
                  <a:pt x="185" y="109"/>
                  <a:pt x="184" y="104"/>
                  <a:pt x="185" y="102"/>
                </a:cubicBezTo>
                <a:cubicBezTo>
                  <a:pt x="185" y="102"/>
                  <a:pt x="160" y="101"/>
                  <a:pt x="156" y="99"/>
                </a:cubicBezTo>
                <a:cubicBezTo>
                  <a:pt x="156" y="99"/>
                  <a:pt x="149" y="94"/>
                  <a:pt x="146" y="103"/>
                </a:cubicBezTo>
                <a:cubicBezTo>
                  <a:pt x="146" y="103"/>
                  <a:pt x="136" y="127"/>
                  <a:pt x="134" y="135"/>
                </a:cubicBezTo>
                <a:cubicBezTo>
                  <a:pt x="134" y="135"/>
                  <a:pt x="133" y="148"/>
                  <a:pt x="134" y="153"/>
                </a:cubicBezTo>
                <a:cubicBezTo>
                  <a:pt x="135" y="157"/>
                  <a:pt x="138" y="164"/>
                  <a:pt x="140" y="166"/>
                </a:cubicBezTo>
                <a:cubicBezTo>
                  <a:pt x="142" y="168"/>
                  <a:pt x="144" y="172"/>
                  <a:pt x="141" y="172"/>
                </a:cubicBezTo>
                <a:cubicBezTo>
                  <a:pt x="141" y="172"/>
                  <a:pt x="135" y="171"/>
                  <a:pt x="133" y="167"/>
                </a:cubicBezTo>
                <a:cubicBezTo>
                  <a:pt x="133" y="167"/>
                  <a:pt x="132" y="160"/>
                  <a:pt x="127" y="168"/>
                </a:cubicBezTo>
                <a:cubicBezTo>
                  <a:pt x="127" y="168"/>
                  <a:pt x="110" y="200"/>
                  <a:pt x="111" y="187"/>
                </a:cubicBezTo>
                <a:cubicBezTo>
                  <a:pt x="111" y="187"/>
                  <a:pt x="103" y="195"/>
                  <a:pt x="107" y="185"/>
                </a:cubicBezTo>
                <a:cubicBezTo>
                  <a:pt x="107" y="185"/>
                  <a:pt x="101" y="187"/>
                  <a:pt x="105" y="180"/>
                </a:cubicBezTo>
                <a:cubicBezTo>
                  <a:pt x="105" y="180"/>
                  <a:pt x="114" y="161"/>
                  <a:pt x="108" y="167"/>
                </a:cubicBezTo>
                <a:cubicBezTo>
                  <a:pt x="102" y="173"/>
                  <a:pt x="102" y="173"/>
                  <a:pt x="102" y="173"/>
                </a:cubicBezTo>
                <a:cubicBezTo>
                  <a:pt x="102" y="173"/>
                  <a:pt x="96" y="176"/>
                  <a:pt x="100" y="170"/>
                </a:cubicBezTo>
                <a:cubicBezTo>
                  <a:pt x="100" y="170"/>
                  <a:pt x="107" y="163"/>
                  <a:pt x="109" y="158"/>
                </a:cubicBezTo>
                <a:cubicBezTo>
                  <a:pt x="111" y="154"/>
                  <a:pt x="114" y="149"/>
                  <a:pt x="118" y="146"/>
                </a:cubicBezTo>
                <a:cubicBezTo>
                  <a:pt x="121" y="142"/>
                  <a:pt x="120" y="132"/>
                  <a:pt x="121" y="128"/>
                </a:cubicBezTo>
                <a:cubicBezTo>
                  <a:pt x="121" y="124"/>
                  <a:pt x="125" y="86"/>
                  <a:pt x="134" y="82"/>
                </a:cubicBezTo>
                <a:cubicBezTo>
                  <a:pt x="144" y="77"/>
                  <a:pt x="150" y="77"/>
                  <a:pt x="156" y="75"/>
                </a:cubicBezTo>
                <a:cubicBezTo>
                  <a:pt x="161" y="73"/>
                  <a:pt x="189" y="70"/>
                  <a:pt x="197" y="72"/>
                </a:cubicBezTo>
                <a:cubicBezTo>
                  <a:pt x="197" y="72"/>
                  <a:pt x="211" y="72"/>
                  <a:pt x="213" y="71"/>
                </a:cubicBezTo>
                <a:close/>
              </a:path>
            </a:pathLst>
          </a:custGeom>
          <a:solidFill>
            <a:schemeClr val="accent2">
              <a:lumMod val="50000"/>
            </a:schemeClr>
          </a:solidFill>
          <a:ln>
            <a:noFill/>
          </a:ln>
        </p:spPr>
        <p:txBody>
          <a:bodyPr vert="horz" wrap="square" lIns="91428" tIns="45714" rIns="91428" bIns="45714" numCol="1" anchor="t" anchorCtr="0" compatLnSpc="1"/>
          <a:lstStyle/>
          <a:p>
            <a:endParaRPr lang="en-US" sz="1200" dirty="0">
              <a:latin typeface="Kanit Light" panose="00000400000000000000" pitchFamily="2" charset="-34"/>
              <a:cs typeface="Kanit Light" panose="00000400000000000000" pitchFamily="2" charset="-34"/>
            </a:endParaRPr>
          </a:p>
        </p:txBody>
      </p:sp>
      <p:sp>
        <p:nvSpPr>
          <p:cNvPr id="8" name="Freeform 5">
            <a:extLst>
              <a:ext uri="{FF2B5EF4-FFF2-40B4-BE49-F238E27FC236}">
                <a16:creationId xmlns:a16="http://schemas.microsoft.com/office/drawing/2014/main" id="{3181A3E5-1FDA-49E8-8261-A3894740F826}"/>
              </a:ext>
            </a:extLst>
          </p:cNvPr>
          <p:cNvSpPr/>
          <p:nvPr/>
        </p:nvSpPr>
        <p:spPr bwMode="auto">
          <a:xfrm>
            <a:off x="9098874" y="924202"/>
            <a:ext cx="2271117" cy="3428938"/>
          </a:xfrm>
          <a:custGeom>
            <a:avLst/>
            <a:gdLst>
              <a:gd name="T0" fmla="*/ 217 w 318"/>
              <a:gd name="T1" fmla="*/ 58 h 422"/>
              <a:gd name="T2" fmla="*/ 261 w 318"/>
              <a:gd name="T3" fmla="*/ 27 h 422"/>
              <a:gd name="T4" fmla="*/ 262 w 318"/>
              <a:gd name="T5" fmla="*/ 51 h 422"/>
              <a:gd name="T6" fmla="*/ 258 w 318"/>
              <a:gd name="T7" fmla="*/ 64 h 422"/>
              <a:gd name="T8" fmla="*/ 254 w 318"/>
              <a:gd name="T9" fmla="*/ 75 h 422"/>
              <a:gd name="T10" fmla="*/ 259 w 318"/>
              <a:gd name="T11" fmla="*/ 92 h 422"/>
              <a:gd name="T12" fmla="*/ 278 w 318"/>
              <a:gd name="T13" fmla="*/ 126 h 422"/>
              <a:gd name="T14" fmla="*/ 288 w 318"/>
              <a:gd name="T15" fmla="*/ 104 h 422"/>
              <a:gd name="T16" fmla="*/ 288 w 318"/>
              <a:gd name="T17" fmla="*/ 77 h 422"/>
              <a:gd name="T18" fmla="*/ 294 w 318"/>
              <a:gd name="T19" fmla="*/ 82 h 422"/>
              <a:gd name="T20" fmla="*/ 311 w 318"/>
              <a:gd name="T21" fmla="*/ 66 h 422"/>
              <a:gd name="T22" fmla="*/ 315 w 318"/>
              <a:gd name="T23" fmla="*/ 76 h 422"/>
              <a:gd name="T24" fmla="*/ 311 w 318"/>
              <a:gd name="T25" fmla="*/ 92 h 422"/>
              <a:gd name="T26" fmla="*/ 299 w 318"/>
              <a:gd name="T27" fmla="*/ 117 h 422"/>
              <a:gd name="T28" fmla="*/ 275 w 318"/>
              <a:gd name="T29" fmla="*/ 158 h 422"/>
              <a:gd name="T30" fmla="*/ 250 w 318"/>
              <a:gd name="T31" fmla="*/ 125 h 422"/>
              <a:gd name="T32" fmla="*/ 223 w 318"/>
              <a:gd name="T33" fmla="*/ 178 h 422"/>
              <a:gd name="T34" fmla="*/ 215 w 318"/>
              <a:gd name="T35" fmla="*/ 205 h 422"/>
              <a:gd name="T36" fmla="*/ 289 w 318"/>
              <a:gd name="T37" fmla="*/ 257 h 422"/>
              <a:gd name="T38" fmla="*/ 227 w 318"/>
              <a:gd name="T39" fmla="*/ 329 h 422"/>
              <a:gd name="T40" fmla="*/ 233 w 318"/>
              <a:gd name="T41" fmla="*/ 352 h 422"/>
              <a:gd name="T42" fmla="*/ 222 w 318"/>
              <a:gd name="T43" fmla="*/ 364 h 422"/>
              <a:gd name="T44" fmla="*/ 193 w 318"/>
              <a:gd name="T45" fmla="*/ 334 h 422"/>
              <a:gd name="T46" fmla="*/ 219 w 318"/>
              <a:gd name="T47" fmla="*/ 304 h 422"/>
              <a:gd name="T48" fmla="*/ 231 w 318"/>
              <a:gd name="T49" fmla="*/ 254 h 422"/>
              <a:gd name="T50" fmla="*/ 129 w 318"/>
              <a:gd name="T51" fmla="*/ 292 h 422"/>
              <a:gd name="T52" fmla="*/ 105 w 318"/>
              <a:gd name="T53" fmla="*/ 308 h 422"/>
              <a:gd name="T54" fmla="*/ 50 w 318"/>
              <a:gd name="T55" fmla="*/ 348 h 422"/>
              <a:gd name="T56" fmla="*/ 34 w 318"/>
              <a:gd name="T57" fmla="*/ 377 h 422"/>
              <a:gd name="T58" fmla="*/ 13 w 318"/>
              <a:gd name="T59" fmla="*/ 405 h 422"/>
              <a:gd name="T60" fmla="*/ 3 w 318"/>
              <a:gd name="T61" fmla="*/ 377 h 422"/>
              <a:gd name="T62" fmla="*/ 12 w 318"/>
              <a:gd name="T63" fmla="*/ 346 h 422"/>
              <a:gd name="T64" fmla="*/ 45 w 318"/>
              <a:gd name="T65" fmla="*/ 321 h 422"/>
              <a:gd name="T66" fmla="*/ 108 w 318"/>
              <a:gd name="T67" fmla="*/ 274 h 422"/>
              <a:gd name="T68" fmla="*/ 160 w 318"/>
              <a:gd name="T69" fmla="*/ 192 h 422"/>
              <a:gd name="T70" fmla="*/ 185 w 318"/>
              <a:gd name="T71" fmla="*/ 109 h 422"/>
              <a:gd name="T72" fmla="*/ 156 w 318"/>
              <a:gd name="T73" fmla="*/ 99 h 422"/>
              <a:gd name="T74" fmla="*/ 134 w 318"/>
              <a:gd name="T75" fmla="*/ 135 h 422"/>
              <a:gd name="T76" fmla="*/ 140 w 318"/>
              <a:gd name="T77" fmla="*/ 166 h 422"/>
              <a:gd name="T78" fmla="*/ 133 w 318"/>
              <a:gd name="T79" fmla="*/ 167 h 422"/>
              <a:gd name="T80" fmla="*/ 111 w 318"/>
              <a:gd name="T81" fmla="*/ 187 h 422"/>
              <a:gd name="T82" fmla="*/ 105 w 318"/>
              <a:gd name="T83" fmla="*/ 180 h 422"/>
              <a:gd name="T84" fmla="*/ 102 w 318"/>
              <a:gd name="T85" fmla="*/ 173 h 422"/>
              <a:gd name="T86" fmla="*/ 109 w 318"/>
              <a:gd name="T87" fmla="*/ 158 h 422"/>
              <a:gd name="T88" fmla="*/ 121 w 318"/>
              <a:gd name="T89" fmla="*/ 128 h 422"/>
              <a:gd name="T90" fmla="*/ 156 w 318"/>
              <a:gd name="T91" fmla="*/ 75 h 422"/>
              <a:gd name="T92" fmla="*/ 213 w 318"/>
              <a:gd name="T93" fmla="*/ 71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8" h="422">
                <a:moveTo>
                  <a:pt x="213" y="71"/>
                </a:moveTo>
                <a:cubicBezTo>
                  <a:pt x="213" y="71"/>
                  <a:pt x="223" y="64"/>
                  <a:pt x="217" y="58"/>
                </a:cubicBezTo>
                <a:cubicBezTo>
                  <a:pt x="211" y="53"/>
                  <a:pt x="208" y="32"/>
                  <a:pt x="217" y="22"/>
                </a:cubicBezTo>
                <a:cubicBezTo>
                  <a:pt x="217" y="22"/>
                  <a:pt x="243" y="0"/>
                  <a:pt x="261" y="27"/>
                </a:cubicBezTo>
                <a:cubicBezTo>
                  <a:pt x="261" y="27"/>
                  <a:pt x="263" y="39"/>
                  <a:pt x="261" y="44"/>
                </a:cubicBezTo>
                <a:cubicBezTo>
                  <a:pt x="261" y="44"/>
                  <a:pt x="261" y="49"/>
                  <a:pt x="262" y="51"/>
                </a:cubicBezTo>
                <a:cubicBezTo>
                  <a:pt x="262" y="51"/>
                  <a:pt x="267" y="59"/>
                  <a:pt x="260" y="59"/>
                </a:cubicBezTo>
                <a:cubicBezTo>
                  <a:pt x="260" y="59"/>
                  <a:pt x="259" y="63"/>
                  <a:pt x="258" y="64"/>
                </a:cubicBezTo>
                <a:cubicBezTo>
                  <a:pt x="258" y="64"/>
                  <a:pt x="258" y="67"/>
                  <a:pt x="257" y="67"/>
                </a:cubicBezTo>
                <a:cubicBezTo>
                  <a:pt x="257" y="67"/>
                  <a:pt x="256" y="75"/>
                  <a:pt x="254" y="75"/>
                </a:cubicBezTo>
                <a:cubicBezTo>
                  <a:pt x="246" y="75"/>
                  <a:pt x="246" y="75"/>
                  <a:pt x="246" y="75"/>
                </a:cubicBezTo>
                <a:cubicBezTo>
                  <a:pt x="246" y="75"/>
                  <a:pt x="256" y="82"/>
                  <a:pt x="259" y="92"/>
                </a:cubicBezTo>
                <a:cubicBezTo>
                  <a:pt x="263" y="103"/>
                  <a:pt x="263" y="103"/>
                  <a:pt x="263" y="103"/>
                </a:cubicBezTo>
                <a:cubicBezTo>
                  <a:pt x="263" y="103"/>
                  <a:pt x="274" y="116"/>
                  <a:pt x="278" y="126"/>
                </a:cubicBezTo>
                <a:cubicBezTo>
                  <a:pt x="278" y="126"/>
                  <a:pt x="284" y="116"/>
                  <a:pt x="286" y="114"/>
                </a:cubicBezTo>
                <a:cubicBezTo>
                  <a:pt x="288" y="111"/>
                  <a:pt x="288" y="107"/>
                  <a:pt x="288" y="104"/>
                </a:cubicBezTo>
                <a:cubicBezTo>
                  <a:pt x="288" y="101"/>
                  <a:pt x="285" y="88"/>
                  <a:pt x="287" y="86"/>
                </a:cubicBezTo>
                <a:cubicBezTo>
                  <a:pt x="289" y="83"/>
                  <a:pt x="288" y="77"/>
                  <a:pt x="288" y="77"/>
                </a:cubicBezTo>
                <a:cubicBezTo>
                  <a:pt x="288" y="77"/>
                  <a:pt x="290" y="71"/>
                  <a:pt x="293" y="77"/>
                </a:cubicBezTo>
                <a:cubicBezTo>
                  <a:pt x="294" y="82"/>
                  <a:pt x="294" y="82"/>
                  <a:pt x="294" y="82"/>
                </a:cubicBezTo>
                <a:cubicBezTo>
                  <a:pt x="294" y="82"/>
                  <a:pt x="297" y="80"/>
                  <a:pt x="298" y="80"/>
                </a:cubicBezTo>
                <a:cubicBezTo>
                  <a:pt x="299" y="79"/>
                  <a:pt x="309" y="65"/>
                  <a:pt x="311" y="66"/>
                </a:cubicBezTo>
                <a:cubicBezTo>
                  <a:pt x="311" y="66"/>
                  <a:pt x="317" y="63"/>
                  <a:pt x="317" y="69"/>
                </a:cubicBezTo>
                <a:cubicBezTo>
                  <a:pt x="317" y="75"/>
                  <a:pt x="315" y="76"/>
                  <a:pt x="315" y="76"/>
                </a:cubicBezTo>
                <a:cubicBezTo>
                  <a:pt x="315" y="76"/>
                  <a:pt x="318" y="77"/>
                  <a:pt x="316" y="81"/>
                </a:cubicBezTo>
                <a:cubicBezTo>
                  <a:pt x="316" y="81"/>
                  <a:pt x="312" y="89"/>
                  <a:pt x="311" y="92"/>
                </a:cubicBezTo>
                <a:cubicBezTo>
                  <a:pt x="310" y="96"/>
                  <a:pt x="306" y="105"/>
                  <a:pt x="303" y="109"/>
                </a:cubicBezTo>
                <a:cubicBezTo>
                  <a:pt x="300" y="112"/>
                  <a:pt x="301" y="110"/>
                  <a:pt x="299" y="117"/>
                </a:cubicBezTo>
                <a:cubicBezTo>
                  <a:pt x="297" y="125"/>
                  <a:pt x="290" y="146"/>
                  <a:pt x="285" y="152"/>
                </a:cubicBezTo>
                <a:cubicBezTo>
                  <a:pt x="285" y="152"/>
                  <a:pt x="284" y="158"/>
                  <a:pt x="275" y="158"/>
                </a:cubicBezTo>
                <a:cubicBezTo>
                  <a:pt x="275" y="158"/>
                  <a:pt x="268" y="156"/>
                  <a:pt x="267" y="151"/>
                </a:cubicBezTo>
                <a:cubicBezTo>
                  <a:pt x="266" y="146"/>
                  <a:pt x="251" y="127"/>
                  <a:pt x="250" y="125"/>
                </a:cubicBezTo>
                <a:cubicBezTo>
                  <a:pt x="250" y="125"/>
                  <a:pt x="242" y="138"/>
                  <a:pt x="236" y="140"/>
                </a:cubicBezTo>
                <a:cubicBezTo>
                  <a:pt x="236" y="140"/>
                  <a:pt x="227" y="168"/>
                  <a:pt x="223" y="178"/>
                </a:cubicBezTo>
                <a:cubicBezTo>
                  <a:pt x="218" y="188"/>
                  <a:pt x="222" y="181"/>
                  <a:pt x="222" y="181"/>
                </a:cubicBezTo>
                <a:cubicBezTo>
                  <a:pt x="222" y="181"/>
                  <a:pt x="217" y="201"/>
                  <a:pt x="215" y="205"/>
                </a:cubicBezTo>
                <a:cubicBezTo>
                  <a:pt x="215" y="205"/>
                  <a:pt x="237" y="202"/>
                  <a:pt x="267" y="227"/>
                </a:cubicBezTo>
                <a:cubicBezTo>
                  <a:pt x="267" y="227"/>
                  <a:pt x="297" y="241"/>
                  <a:pt x="289" y="257"/>
                </a:cubicBezTo>
                <a:cubicBezTo>
                  <a:pt x="289" y="257"/>
                  <a:pt x="270" y="281"/>
                  <a:pt x="267" y="284"/>
                </a:cubicBezTo>
                <a:cubicBezTo>
                  <a:pt x="265" y="287"/>
                  <a:pt x="225" y="320"/>
                  <a:pt x="227" y="329"/>
                </a:cubicBezTo>
                <a:cubicBezTo>
                  <a:pt x="227" y="329"/>
                  <a:pt x="230" y="333"/>
                  <a:pt x="229" y="336"/>
                </a:cubicBezTo>
                <a:cubicBezTo>
                  <a:pt x="229" y="339"/>
                  <a:pt x="229" y="348"/>
                  <a:pt x="233" y="352"/>
                </a:cubicBezTo>
                <a:cubicBezTo>
                  <a:pt x="237" y="355"/>
                  <a:pt x="257" y="367"/>
                  <a:pt x="247" y="371"/>
                </a:cubicBezTo>
                <a:cubicBezTo>
                  <a:pt x="247" y="371"/>
                  <a:pt x="226" y="372"/>
                  <a:pt x="222" y="364"/>
                </a:cubicBezTo>
                <a:cubicBezTo>
                  <a:pt x="222" y="364"/>
                  <a:pt x="211" y="353"/>
                  <a:pt x="205" y="352"/>
                </a:cubicBezTo>
                <a:cubicBezTo>
                  <a:pt x="205" y="352"/>
                  <a:pt x="184" y="344"/>
                  <a:pt x="193" y="334"/>
                </a:cubicBezTo>
                <a:cubicBezTo>
                  <a:pt x="193" y="334"/>
                  <a:pt x="200" y="322"/>
                  <a:pt x="203" y="323"/>
                </a:cubicBezTo>
                <a:cubicBezTo>
                  <a:pt x="203" y="323"/>
                  <a:pt x="216" y="312"/>
                  <a:pt x="219" y="304"/>
                </a:cubicBezTo>
                <a:cubicBezTo>
                  <a:pt x="223" y="296"/>
                  <a:pt x="241" y="259"/>
                  <a:pt x="248" y="256"/>
                </a:cubicBezTo>
                <a:cubicBezTo>
                  <a:pt x="248" y="256"/>
                  <a:pt x="238" y="254"/>
                  <a:pt x="231" y="254"/>
                </a:cubicBezTo>
                <a:cubicBezTo>
                  <a:pt x="223" y="254"/>
                  <a:pt x="197" y="251"/>
                  <a:pt x="186" y="245"/>
                </a:cubicBezTo>
                <a:cubicBezTo>
                  <a:pt x="186" y="245"/>
                  <a:pt x="144" y="285"/>
                  <a:pt x="129" y="292"/>
                </a:cubicBezTo>
                <a:cubicBezTo>
                  <a:pt x="129" y="292"/>
                  <a:pt x="125" y="298"/>
                  <a:pt x="123" y="299"/>
                </a:cubicBezTo>
                <a:cubicBezTo>
                  <a:pt x="123" y="299"/>
                  <a:pt x="113" y="307"/>
                  <a:pt x="105" y="308"/>
                </a:cubicBezTo>
                <a:cubicBezTo>
                  <a:pt x="105" y="308"/>
                  <a:pt x="92" y="315"/>
                  <a:pt x="89" y="318"/>
                </a:cubicBezTo>
                <a:cubicBezTo>
                  <a:pt x="85" y="321"/>
                  <a:pt x="53" y="346"/>
                  <a:pt x="50" y="348"/>
                </a:cubicBezTo>
                <a:cubicBezTo>
                  <a:pt x="50" y="348"/>
                  <a:pt x="36" y="365"/>
                  <a:pt x="35" y="369"/>
                </a:cubicBezTo>
                <a:cubicBezTo>
                  <a:pt x="35" y="369"/>
                  <a:pt x="40" y="375"/>
                  <a:pt x="34" y="377"/>
                </a:cubicBezTo>
                <a:cubicBezTo>
                  <a:pt x="34" y="377"/>
                  <a:pt x="21" y="386"/>
                  <a:pt x="18" y="391"/>
                </a:cubicBezTo>
                <a:cubicBezTo>
                  <a:pt x="16" y="396"/>
                  <a:pt x="12" y="402"/>
                  <a:pt x="13" y="405"/>
                </a:cubicBezTo>
                <a:cubicBezTo>
                  <a:pt x="14" y="409"/>
                  <a:pt x="5" y="422"/>
                  <a:pt x="0" y="404"/>
                </a:cubicBezTo>
                <a:cubicBezTo>
                  <a:pt x="0" y="404"/>
                  <a:pt x="1" y="386"/>
                  <a:pt x="3" y="377"/>
                </a:cubicBezTo>
                <a:cubicBezTo>
                  <a:pt x="6" y="367"/>
                  <a:pt x="7" y="365"/>
                  <a:pt x="6" y="362"/>
                </a:cubicBezTo>
                <a:cubicBezTo>
                  <a:pt x="5" y="358"/>
                  <a:pt x="4" y="348"/>
                  <a:pt x="12" y="346"/>
                </a:cubicBezTo>
                <a:cubicBezTo>
                  <a:pt x="20" y="344"/>
                  <a:pt x="27" y="345"/>
                  <a:pt x="27" y="345"/>
                </a:cubicBezTo>
                <a:cubicBezTo>
                  <a:pt x="27" y="345"/>
                  <a:pt x="41" y="329"/>
                  <a:pt x="45" y="321"/>
                </a:cubicBezTo>
                <a:cubicBezTo>
                  <a:pt x="50" y="313"/>
                  <a:pt x="69" y="296"/>
                  <a:pt x="77" y="292"/>
                </a:cubicBezTo>
                <a:cubicBezTo>
                  <a:pt x="84" y="288"/>
                  <a:pt x="103" y="280"/>
                  <a:pt x="108" y="274"/>
                </a:cubicBezTo>
                <a:cubicBezTo>
                  <a:pt x="113" y="267"/>
                  <a:pt x="133" y="235"/>
                  <a:pt x="142" y="232"/>
                </a:cubicBezTo>
                <a:cubicBezTo>
                  <a:pt x="142" y="232"/>
                  <a:pt x="141" y="199"/>
                  <a:pt x="160" y="192"/>
                </a:cubicBezTo>
                <a:cubicBezTo>
                  <a:pt x="160" y="192"/>
                  <a:pt x="170" y="188"/>
                  <a:pt x="175" y="175"/>
                </a:cubicBezTo>
                <a:cubicBezTo>
                  <a:pt x="180" y="163"/>
                  <a:pt x="180" y="117"/>
                  <a:pt x="185" y="109"/>
                </a:cubicBezTo>
                <a:cubicBezTo>
                  <a:pt x="185" y="109"/>
                  <a:pt x="184" y="104"/>
                  <a:pt x="185" y="102"/>
                </a:cubicBezTo>
                <a:cubicBezTo>
                  <a:pt x="185" y="102"/>
                  <a:pt x="160" y="101"/>
                  <a:pt x="156" y="99"/>
                </a:cubicBezTo>
                <a:cubicBezTo>
                  <a:pt x="156" y="99"/>
                  <a:pt x="149" y="94"/>
                  <a:pt x="146" y="103"/>
                </a:cubicBezTo>
                <a:cubicBezTo>
                  <a:pt x="146" y="103"/>
                  <a:pt x="136" y="127"/>
                  <a:pt x="134" y="135"/>
                </a:cubicBezTo>
                <a:cubicBezTo>
                  <a:pt x="134" y="135"/>
                  <a:pt x="133" y="148"/>
                  <a:pt x="134" y="153"/>
                </a:cubicBezTo>
                <a:cubicBezTo>
                  <a:pt x="135" y="157"/>
                  <a:pt x="138" y="164"/>
                  <a:pt x="140" y="166"/>
                </a:cubicBezTo>
                <a:cubicBezTo>
                  <a:pt x="142" y="168"/>
                  <a:pt x="144" y="172"/>
                  <a:pt x="141" y="172"/>
                </a:cubicBezTo>
                <a:cubicBezTo>
                  <a:pt x="141" y="172"/>
                  <a:pt x="135" y="171"/>
                  <a:pt x="133" y="167"/>
                </a:cubicBezTo>
                <a:cubicBezTo>
                  <a:pt x="133" y="167"/>
                  <a:pt x="132" y="160"/>
                  <a:pt x="127" y="168"/>
                </a:cubicBezTo>
                <a:cubicBezTo>
                  <a:pt x="127" y="168"/>
                  <a:pt x="110" y="200"/>
                  <a:pt x="111" y="187"/>
                </a:cubicBezTo>
                <a:cubicBezTo>
                  <a:pt x="111" y="187"/>
                  <a:pt x="103" y="195"/>
                  <a:pt x="107" y="185"/>
                </a:cubicBezTo>
                <a:cubicBezTo>
                  <a:pt x="107" y="185"/>
                  <a:pt x="101" y="187"/>
                  <a:pt x="105" y="180"/>
                </a:cubicBezTo>
                <a:cubicBezTo>
                  <a:pt x="105" y="180"/>
                  <a:pt x="114" y="161"/>
                  <a:pt x="108" y="167"/>
                </a:cubicBezTo>
                <a:cubicBezTo>
                  <a:pt x="102" y="173"/>
                  <a:pt x="102" y="173"/>
                  <a:pt x="102" y="173"/>
                </a:cubicBezTo>
                <a:cubicBezTo>
                  <a:pt x="102" y="173"/>
                  <a:pt x="96" y="176"/>
                  <a:pt x="100" y="170"/>
                </a:cubicBezTo>
                <a:cubicBezTo>
                  <a:pt x="100" y="170"/>
                  <a:pt x="107" y="163"/>
                  <a:pt x="109" y="158"/>
                </a:cubicBezTo>
                <a:cubicBezTo>
                  <a:pt x="111" y="154"/>
                  <a:pt x="114" y="149"/>
                  <a:pt x="118" y="146"/>
                </a:cubicBezTo>
                <a:cubicBezTo>
                  <a:pt x="121" y="142"/>
                  <a:pt x="120" y="132"/>
                  <a:pt x="121" y="128"/>
                </a:cubicBezTo>
                <a:cubicBezTo>
                  <a:pt x="121" y="124"/>
                  <a:pt x="125" y="86"/>
                  <a:pt x="134" y="82"/>
                </a:cubicBezTo>
                <a:cubicBezTo>
                  <a:pt x="144" y="77"/>
                  <a:pt x="150" y="77"/>
                  <a:pt x="156" y="75"/>
                </a:cubicBezTo>
                <a:cubicBezTo>
                  <a:pt x="161" y="73"/>
                  <a:pt x="189" y="70"/>
                  <a:pt x="197" y="72"/>
                </a:cubicBezTo>
                <a:cubicBezTo>
                  <a:pt x="197" y="72"/>
                  <a:pt x="211" y="72"/>
                  <a:pt x="213" y="71"/>
                </a:cubicBezTo>
                <a:close/>
              </a:path>
            </a:pathLst>
          </a:custGeom>
          <a:solidFill>
            <a:schemeClr val="accent1">
              <a:lumMod val="50000"/>
            </a:schemeClr>
          </a:solidFill>
          <a:ln>
            <a:noFill/>
          </a:ln>
        </p:spPr>
        <p:txBody>
          <a:bodyPr vert="horz" wrap="square" lIns="91428" tIns="45714" rIns="91428" bIns="45714" numCol="1" anchor="t" anchorCtr="0" compatLnSpc="1"/>
          <a:lstStyle/>
          <a:p>
            <a:endParaRPr lang="en-US" sz="1200" dirty="0">
              <a:latin typeface="Kanit Light" panose="00000400000000000000" pitchFamily="2" charset="-34"/>
              <a:cs typeface="Kanit Light" panose="00000400000000000000" pitchFamily="2" charset="-34"/>
            </a:endParaRPr>
          </a:p>
        </p:txBody>
      </p:sp>
      <p:sp>
        <p:nvSpPr>
          <p:cNvPr id="9" name="TextBox 8">
            <a:extLst>
              <a:ext uri="{FF2B5EF4-FFF2-40B4-BE49-F238E27FC236}">
                <a16:creationId xmlns:a16="http://schemas.microsoft.com/office/drawing/2014/main" id="{208F9C14-01DE-45EE-9A56-08E3359AF3E4}"/>
              </a:ext>
            </a:extLst>
          </p:cNvPr>
          <p:cNvSpPr txBox="1"/>
          <p:nvPr/>
        </p:nvSpPr>
        <p:spPr>
          <a:xfrm>
            <a:off x="1055889" y="4796135"/>
            <a:ext cx="802543" cy="461665"/>
          </a:xfrm>
          <a:prstGeom prst="rect">
            <a:avLst/>
          </a:prstGeom>
          <a:noFill/>
        </p:spPr>
        <p:txBody>
          <a:bodyPr wrap="square">
            <a:spAutoFit/>
          </a:bodyPr>
          <a:lstStyle/>
          <a:p>
            <a:r>
              <a:rPr lang="da-DK" sz="2400" b="0" i="0" dirty="0">
                <a:solidFill>
                  <a:schemeClr val="bg1">
                    <a:lumMod val="50000"/>
                  </a:schemeClr>
                </a:solidFill>
                <a:effectLst/>
                <a:latin typeface="+mj-lt"/>
              </a:rPr>
              <a:t>01</a:t>
            </a:r>
            <a:endParaRPr lang="en-US" sz="2400" dirty="0">
              <a:solidFill>
                <a:schemeClr val="bg1">
                  <a:lumMod val="50000"/>
                </a:schemeClr>
              </a:solidFill>
              <a:latin typeface="+mj-lt"/>
            </a:endParaRPr>
          </a:p>
        </p:txBody>
      </p:sp>
      <p:sp>
        <p:nvSpPr>
          <p:cNvPr id="10" name="TextBox 9">
            <a:extLst>
              <a:ext uri="{FF2B5EF4-FFF2-40B4-BE49-F238E27FC236}">
                <a16:creationId xmlns:a16="http://schemas.microsoft.com/office/drawing/2014/main" id="{3DE9D4C7-5F73-4B53-B3B4-B2FB7D1F03E6}"/>
              </a:ext>
            </a:extLst>
          </p:cNvPr>
          <p:cNvSpPr txBox="1"/>
          <p:nvPr/>
        </p:nvSpPr>
        <p:spPr>
          <a:xfrm>
            <a:off x="318334" y="5257800"/>
            <a:ext cx="2218389"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1" name="TextBox 10">
            <a:extLst>
              <a:ext uri="{FF2B5EF4-FFF2-40B4-BE49-F238E27FC236}">
                <a16:creationId xmlns:a16="http://schemas.microsoft.com/office/drawing/2014/main" id="{A0405DB9-4043-49C0-BE81-1762B298E60F}"/>
              </a:ext>
            </a:extLst>
          </p:cNvPr>
          <p:cNvSpPr txBox="1"/>
          <p:nvPr/>
        </p:nvSpPr>
        <p:spPr>
          <a:xfrm>
            <a:off x="3577863" y="4796135"/>
            <a:ext cx="802543" cy="461665"/>
          </a:xfrm>
          <a:prstGeom prst="rect">
            <a:avLst/>
          </a:prstGeom>
          <a:noFill/>
        </p:spPr>
        <p:txBody>
          <a:bodyPr wrap="square">
            <a:spAutoFit/>
          </a:bodyPr>
          <a:lstStyle/>
          <a:p>
            <a:r>
              <a:rPr lang="da-DK" sz="2400" b="0" i="0" dirty="0">
                <a:solidFill>
                  <a:schemeClr val="accent2">
                    <a:lumMod val="50000"/>
                  </a:schemeClr>
                </a:solidFill>
                <a:effectLst/>
                <a:latin typeface="+mj-lt"/>
              </a:rPr>
              <a:t>02</a:t>
            </a:r>
            <a:endParaRPr lang="en-US" sz="2400" dirty="0">
              <a:solidFill>
                <a:schemeClr val="accent2">
                  <a:lumMod val="50000"/>
                </a:schemeClr>
              </a:solidFill>
              <a:latin typeface="+mj-lt"/>
            </a:endParaRPr>
          </a:p>
        </p:txBody>
      </p:sp>
      <p:sp>
        <p:nvSpPr>
          <p:cNvPr id="12" name="TextBox 11">
            <a:extLst>
              <a:ext uri="{FF2B5EF4-FFF2-40B4-BE49-F238E27FC236}">
                <a16:creationId xmlns:a16="http://schemas.microsoft.com/office/drawing/2014/main" id="{DB5DA2A4-EA6A-4606-A292-41000FF482D8}"/>
              </a:ext>
            </a:extLst>
          </p:cNvPr>
          <p:cNvSpPr txBox="1"/>
          <p:nvPr/>
        </p:nvSpPr>
        <p:spPr>
          <a:xfrm>
            <a:off x="2840308" y="5257800"/>
            <a:ext cx="2218389"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3" name="TextBox 12">
            <a:extLst>
              <a:ext uri="{FF2B5EF4-FFF2-40B4-BE49-F238E27FC236}">
                <a16:creationId xmlns:a16="http://schemas.microsoft.com/office/drawing/2014/main" id="{8CF15624-4B50-460A-8927-0EA9995B6C62}"/>
              </a:ext>
            </a:extLst>
          </p:cNvPr>
          <p:cNvSpPr txBox="1"/>
          <p:nvPr/>
        </p:nvSpPr>
        <p:spPr>
          <a:xfrm>
            <a:off x="6676860" y="4796135"/>
            <a:ext cx="802543" cy="461665"/>
          </a:xfrm>
          <a:prstGeom prst="rect">
            <a:avLst/>
          </a:prstGeom>
          <a:noFill/>
        </p:spPr>
        <p:txBody>
          <a:bodyPr wrap="square">
            <a:spAutoFit/>
          </a:bodyPr>
          <a:lstStyle/>
          <a:p>
            <a:r>
              <a:rPr lang="da-DK" sz="2400" b="0" i="0" dirty="0">
                <a:solidFill>
                  <a:schemeClr val="bg1">
                    <a:lumMod val="50000"/>
                  </a:schemeClr>
                </a:solidFill>
                <a:effectLst/>
                <a:latin typeface="+mj-lt"/>
              </a:rPr>
              <a:t>03</a:t>
            </a:r>
            <a:endParaRPr lang="en-US" sz="2400" dirty="0">
              <a:solidFill>
                <a:schemeClr val="bg1">
                  <a:lumMod val="50000"/>
                </a:schemeClr>
              </a:solidFill>
              <a:latin typeface="+mj-lt"/>
            </a:endParaRPr>
          </a:p>
        </p:txBody>
      </p:sp>
      <p:sp>
        <p:nvSpPr>
          <p:cNvPr id="14" name="TextBox 13">
            <a:extLst>
              <a:ext uri="{FF2B5EF4-FFF2-40B4-BE49-F238E27FC236}">
                <a16:creationId xmlns:a16="http://schemas.microsoft.com/office/drawing/2014/main" id="{51519C55-8C68-44F1-94A2-014AD229C554}"/>
              </a:ext>
            </a:extLst>
          </p:cNvPr>
          <p:cNvSpPr txBox="1"/>
          <p:nvPr/>
        </p:nvSpPr>
        <p:spPr>
          <a:xfrm>
            <a:off x="5939305" y="5257800"/>
            <a:ext cx="2218389"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5" name="TextBox 14">
            <a:extLst>
              <a:ext uri="{FF2B5EF4-FFF2-40B4-BE49-F238E27FC236}">
                <a16:creationId xmlns:a16="http://schemas.microsoft.com/office/drawing/2014/main" id="{B03EA0F4-2908-4240-8568-C1ED5C5BD660}"/>
              </a:ext>
            </a:extLst>
          </p:cNvPr>
          <p:cNvSpPr txBox="1"/>
          <p:nvPr/>
        </p:nvSpPr>
        <p:spPr>
          <a:xfrm>
            <a:off x="9889157" y="4796135"/>
            <a:ext cx="802543" cy="461665"/>
          </a:xfrm>
          <a:prstGeom prst="rect">
            <a:avLst/>
          </a:prstGeom>
          <a:noFill/>
        </p:spPr>
        <p:txBody>
          <a:bodyPr wrap="square">
            <a:spAutoFit/>
          </a:bodyPr>
          <a:lstStyle/>
          <a:p>
            <a:r>
              <a:rPr lang="da-DK" sz="2400" b="0" i="0" dirty="0">
                <a:solidFill>
                  <a:schemeClr val="accent1">
                    <a:lumMod val="50000"/>
                  </a:schemeClr>
                </a:solidFill>
                <a:effectLst/>
                <a:latin typeface="+mj-lt"/>
              </a:rPr>
              <a:t>04</a:t>
            </a:r>
            <a:endParaRPr lang="en-US" sz="2400" dirty="0">
              <a:solidFill>
                <a:schemeClr val="accent1">
                  <a:lumMod val="50000"/>
                </a:schemeClr>
              </a:solidFill>
              <a:latin typeface="+mj-lt"/>
            </a:endParaRPr>
          </a:p>
        </p:txBody>
      </p:sp>
      <p:sp>
        <p:nvSpPr>
          <p:cNvPr id="16" name="TextBox 15">
            <a:extLst>
              <a:ext uri="{FF2B5EF4-FFF2-40B4-BE49-F238E27FC236}">
                <a16:creationId xmlns:a16="http://schemas.microsoft.com/office/drawing/2014/main" id="{52AB1764-24FC-4BA2-8429-6E3334A67AD7}"/>
              </a:ext>
            </a:extLst>
          </p:cNvPr>
          <p:cNvSpPr txBox="1"/>
          <p:nvPr/>
        </p:nvSpPr>
        <p:spPr>
          <a:xfrm>
            <a:off x="9151602" y="5257800"/>
            <a:ext cx="2218389"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7" name="TextBox 16">
            <a:extLst>
              <a:ext uri="{FF2B5EF4-FFF2-40B4-BE49-F238E27FC236}">
                <a16:creationId xmlns:a16="http://schemas.microsoft.com/office/drawing/2014/main" id="{27DC9367-5EAD-45AD-BC12-6663FDBC69C2}"/>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8" name="Text Placeholder 6">
            <a:extLst>
              <a:ext uri="{FF2B5EF4-FFF2-40B4-BE49-F238E27FC236}">
                <a16:creationId xmlns:a16="http://schemas.microsoft.com/office/drawing/2014/main" id="{0AF517AE-05FA-4458-B206-302DB7F64DC8}"/>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401113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1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1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8A17C-7069-4AB3-963B-7831F92B2DF1}"/>
              </a:ext>
            </a:extLst>
          </p:cNvPr>
          <p:cNvSpPr/>
          <p:nvPr/>
        </p:nvSpPr>
        <p:spPr>
          <a:xfrm>
            <a:off x="1504335" y="3837765"/>
            <a:ext cx="9960077" cy="968012"/>
          </a:xfrm>
          <a:prstGeom prst="rect">
            <a:avLst/>
          </a:prstGeom>
          <a:gradFill>
            <a:gsLst>
              <a:gs pos="0">
                <a:schemeClr val="accent1"/>
              </a:gs>
              <a:gs pos="55000">
                <a:schemeClr val="accent2"/>
              </a:gs>
              <a:gs pos="100000">
                <a:schemeClr val="accent3"/>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45287C-94C0-4977-B67D-7E6882CC0F34}"/>
              </a:ext>
            </a:extLst>
          </p:cNvPr>
          <p:cNvSpPr txBox="1"/>
          <p:nvPr/>
        </p:nvSpPr>
        <p:spPr>
          <a:xfrm>
            <a:off x="2979174" y="3189232"/>
            <a:ext cx="6096000" cy="369332"/>
          </a:xfrm>
          <a:prstGeom prst="rect">
            <a:avLst/>
          </a:prstGeom>
          <a:noFill/>
        </p:spPr>
        <p:txBody>
          <a:bodyPr wrap="square">
            <a:spAutoFit/>
          </a:bodyPr>
          <a:lstStyle/>
          <a:p>
            <a:pPr>
              <a:spcBef>
                <a:spcPct val="0"/>
              </a:spcBef>
            </a:pPr>
            <a:r>
              <a:rPr lang="en-US" b="1" dirty="0">
                <a:solidFill>
                  <a:schemeClr val="bg1"/>
                </a:solidFill>
                <a:cs typeface="+mn-ea"/>
                <a:sym typeface="+mn-lt"/>
              </a:rPr>
              <a:t>JPPPT.COM</a:t>
            </a:r>
          </a:p>
        </p:txBody>
      </p:sp>
      <p:sp>
        <p:nvSpPr>
          <p:cNvPr id="4" name="TextBox 3">
            <a:extLst>
              <a:ext uri="{FF2B5EF4-FFF2-40B4-BE49-F238E27FC236}">
                <a16:creationId xmlns:a16="http://schemas.microsoft.com/office/drawing/2014/main" id="{58F202CB-36BC-45F7-A225-82B8CD6C440A}"/>
              </a:ext>
            </a:extLst>
          </p:cNvPr>
          <p:cNvSpPr txBox="1"/>
          <p:nvPr/>
        </p:nvSpPr>
        <p:spPr>
          <a:xfrm>
            <a:off x="2223696" y="799292"/>
            <a:ext cx="1101939" cy="1015663"/>
          </a:xfrm>
          <a:prstGeom prst="rect">
            <a:avLst/>
          </a:prstGeom>
          <a:noFill/>
        </p:spPr>
        <p:txBody>
          <a:bodyPr wrap="square" rtlCol="0">
            <a:spAutoFit/>
          </a:bodyPr>
          <a:lstStyle/>
          <a:p>
            <a:pPr algn="r"/>
            <a:r>
              <a:rPr lang="en-US" sz="6000" dirty="0">
                <a:solidFill>
                  <a:schemeClr val="tx2">
                    <a:lumMod val="95000"/>
                    <a:lumOff val="5000"/>
                  </a:schemeClr>
                </a:solidFill>
              </a:rPr>
              <a:t>01</a:t>
            </a:r>
          </a:p>
        </p:txBody>
      </p:sp>
      <p:sp>
        <p:nvSpPr>
          <p:cNvPr id="5" name="TextBox 4">
            <a:extLst>
              <a:ext uri="{FF2B5EF4-FFF2-40B4-BE49-F238E27FC236}">
                <a16:creationId xmlns:a16="http://schemas.microsoft.com/office/drawing/2014/main" id="{D057F254-D7F1-4016-A422-131D11A6ADD2}"/>
              </a:ext>
            </a:extLst>
          </p:cNvPr>
          <p:cNvSpPr txBox="1"/>
          <p:nvPr/>
        </p:nvSpPr>
        <p:spPr>
          <a:xfrm>
            <a:off x="3741174" y="895982"/>
            <a:ext cx="6705600"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cxnSp>
        <p:nvCxnSpPr>
          <p:cNvPr id="6" name="Straight Connector 5">
            <a:extLst>
              <a:ext uri="{FF2B5EF4-FFF2-40B4-BE49-F238E27FC236}">
                <a16:creationId xmlns:a16="http://schemas.microsoft.com/office/drawing/2014/main" id="{3EDAEB06-F9C1-4B4C-9CC4-EDFBF7650D23}"/>
              </a:ext>
            </a:extLst>
          </p:cNvPr>
          <p:cNvCxnSpPr>
            <a:cxnSpLocks/>
          </p:cNvCxnSpPr>
          <p:nvPr/>
        </p:nvCxnSpPr>
        <p:spPr>
          <a:xfrm>
            <a:off x="3518916" y="987524"/>
            <a:ext cx="0" cy="55557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361D7D-6B5E-4009-976E-0D1324717A5C}"/>
              </a:ext>
            </a:extLst>
          </p:cNvPr>
          <p:cNvSpPr txBox="1"/>
          <p:nvPr/>
        </p:nvSpPr>
        <p:spPr>
          <a:xfrm>
            <a:off x="2223696" y="1814955"/>
            <a:ext cx="1101939" cy="1015663"/>
          </a:xfrm>
          <a:prstGeom prst="rect">
            <a:avLst/>
          </a:prstGeom>
          <a:noFill/>
        </p:spPr>
        <p:txBody>
          <a:bodyPr wrap="square" rtlCol="0">
            <a:spAutoFit/>
          </a:bodyPr>
          <a:lstStyle/>
          <a:p>
            <a:pPr algn="r"/>
            <a:r>
              <a:rPr lang="en-US" sz="6000" dirty="0">
                <a:solidFill>
                  <a:schemeClr val="tx2">
                    <a:lumMod val="95000"/>
                    <a:lumOff val="5000"/>
                  </a:schemeClr>
                </a:solidFill>
              </a:rPr>
              <a:t>02</a:t>
            </a:r>
          </a:p>
        </p:txBody>
      </p:sp>
      <p:sp>
        <p:nvSpPr>
          <p:cNvPr id="8" name="TextBox 7">
            <a:extLst>
              <a:ext uri="{FF2B5EF4-FFF2-40B4-BE49-F238E27FC236}">
                <a16:creationId xmlns:a16="http://schemas.microsoft.com/office/drawing/2014/main" id="{0A252151-C3C8-487C-A01E-A10A97DDAC17}"/>
              </a:ext>
            </a:extLst>
          </p:cNvPr>
          <p:cNvSpPr txBox="1"/>
          <p:nvPr/>
        </p:nvSpPr>
        <p:spPr>
          <a:xfrm>
            <a:off x="3741174" y="1911645"/>
            <a:ext cx="6705600"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cxnSp>
        <p:nvCxnSpPr>
          <p:cNvPr id="9" name="Straight Connector 8">
            <a:extLst>
              <a:ext uri="{FF2B5EF4-FFF2-40B4-BE49-F238E27FC236}">
                <a16:creationId xmlns:a16="http://schemas.microsoft.com/office/drawing/2014/main" id="{8FCBED69-6148-404F-AEE4-8D4B36E7CCC4}"/>
              </a:ext>
            </a:extLst>
          </p:cNvPr>
          <p:cNvCxnSpPr>
            <a:cxnSpLocks/>
          </p:cNvCxnSpPr>
          <p:nvPr/>
        </p:nvCxnSpPr>
        <p:spPr>
          <a:xfrm>
            <a:off x="3518916" y="2003187"/>
            <a:ext cx="0" cy="55557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EB2128-4039-452E-A735-4AE1DFB85F5B}"/>
              </a:ext>
            </a:extLst>
          </p:cNvPr>
          <p:cNvSpPr txBox="1"/>
          <p:nvPr/>
        </p:nvSpPr>
        <p:spPr>
          <a:xfrm>
            <a:off x="2223696" y="2782870"/>
            <a:ext cx="1101939" cy="1015663"/>
          </a:xfrm>
          <a:prstGeom prst="rect">
            <a:avLst/>
          </a:prstGeom>
          <a:noFill/>
        </p:spPr>
        <p:txBody>
          <a:bodyPr wrap="square" rtlCol="0">
            <a:spAutoFit/>
          </a:bodyPr>
          <a:lstStyle/>
          <a:p>
            <a:pPr algn="r"/>
            <a:r>
              <a:rPr lang="en-US" sz="6000" dirty="0">
                <a:solidFill>
                  <a:schemeClr val="tx2">
                    <a:lumMod val="95000"/>
                    <a:lumOff val="5000"/>
                  </a:schemeClr>
                </a:solidFill>
              </a:rPr>
              <a:t>03</a:t>
            </a:r>
          </a:p>
        </p:txBody>
      </p:sp>
      <p:sp>
        <p:nvSpPr>
          <p:cNvPr id="11" name="TextBox 10">
            <a:extLst>
              <a:ext uri="{FF2B5EF4-FFF2-40B4-BE49-F238E27FC236}">
                <a16:creationId xmlns:a16="http://schemas.microsoft.com/office/drawing/2014/main" id="{5766A093-7A0A-4803-AAD8-2DECA86BDADE}"/>
              </a:ext>
            </a:extLst>
          </p:cNvPr>
          <p:cNvSpPr txBox="1"/>
          <p:nvPr/>
        </p:nvSpPr>
        <p:spPr>
          <a:xfrm>
            <a:off x="3741174" y="2879560"/>
            <a:ext cx="6705600"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cxnSp>
        <p:nvCxnSpPr>
          <p:cNvPr id="12" name="Straight Connector 11">
            <a:extLst>
              <a:ext uri="{FF2B5EF4-FFF2-40B4-BE49-F238E27FC236}">
                <a16:creationId xmlns:a16="http://schemas.microsoft.com/office/drawing/2014/main" id="{21F1FE19-A912-4D72-AAB3-E3B703338B1D}"/>
              </a:ext>
            </a:extLst>
          </p:cNvPr>
          <p:cNvCxnSpPr>
            <a:cxnSpLocks/>
          </p:cNvCxnSpPr>
          <p:nvPr/>
        </p:nvCxnSpPr>
        <p:spPr>
          <a:xfrm>
            <a:off x="3518916" y="2971102"/>
            <a:ext cx="0" cy="55557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2E88ADA-4263-413B-81F5-81916CE63F9E}"/>
              </a:ext>
            </a:extLst>
          </p:cNvPr>
          <p:cNvSpPr txBox="1"/>
          <p:nvPr/>
        </p:nvSpPr>
        <p:spPr>
          <a:xfrm>
            <a:off x="2135728" y="3846184"/>
            <a:ext cx="1189907" cy="1015663"/>
          </a:xfrm>
          <a:prstGeom prst="rect">
            <a:avLst/>
          </a:prstGeom>
          <a:noFill/>
        </p:spPr>
        <p:txBody>
          <a:bodyPr wrap="square" rtlCol="0">
            <a:spAutoFit/>
          </a:bodyPr>
          <a:lstStyle/>
          <a:p>
            <a:pPr algn="r"/>
            <a:r>
              <a:rPr lang="en-US" sz="6000" dirty="0">
                <a:solidFill>
                  <a:schemeClr val="tx2"/>
                </a:solidFill>
                <a:latin typeface="+mj-lt"/>
              </a:rPr>
              <a:t>04</a:t>
            </a:r>
          </a:p>
        </p:txBody>
      </p:sp>
      <p:sp>
        <p:nvSpPr>
          <p:cNvPr id="14" name="TextBox 13">
            <a:extLst>
              <a:ext uri="{FF2B5EF4-FFF2-40B4-BE49-F238E27FC236}">
                <a16:creationId xmlns:a16="http://schemas.microsoft.com/office/drawing/2014/main" id="{2F62CAF1-DEC7-43BB-9068-BCE57AE18C61}"/>
              </a:ext>
            </a:extLst>
          </p:cNvPr>
          <p:cNvSpPr txBox="1"/>
          <p:nvPr/>
        </p:nvSpPr>
        <p:spPr>
          <a:xfrm>
            <a:off x="3741174" y="3942874"/>
            <a:ext cx="6705600" cy="738664"/>
          </a:xfrm>
          <a:prstGeom prst="rect">
            <a:avLst/>
          </a:prstGeom>
          <a:noFill/>
        </p:spPr>
        <p:txBody>
          <a:bodyPr wrap="square">
            <a:spAutoFit/>
          </a:bodyPr>
          <a:lstStyle/>
          <a:p>
            <a:r>
              <a:rPr lang="en-US" sz="1400" b="0" i="0" dirty="0">
                <a:solidFill>
                  <a:schemeClr val="tx2"/>
                </a:solidFill>
                <a:effectLst/>
              </a:rPr>
              <a:t>Lorem ipsum dolor sit </a:t>
            </a:r>
            <a:r>
              <a:rPr lang="en-US" sz="1400" b="0" i="0" dirty="0" err="1">
                <a:solidFill>
                  <a:schemeClr val="tx2"/>
                </a:solidFill>
                <a:effectLst/>
              </a:rPr>
              <a:t>amet</a:t>
            </a:r>
            <a:r>
              <a:rPr lang="en-US" sz="1400" b="0" i="0" dirty="0">
                <a:solidFill>
                  <a:schemeClr val="tx2"/>
                </a:solidFill>
                <a:effectLst/>
              </a:rPr>
              <a:t>, </a:t>
            </a:r>
            <a:r>
              <a:rPr lang="en-US" sz="1400" b="0" i="0" dirty="0" err="1">
                <a:solidFill>
                  <a:schemeClr val="tx2"/>
                </a:solidFill>
                <a:effectLst/>
              </a:rPr>
              <a:t>consectetur</a:t>
            </a:r>
            <a:r>
              <a:rPr lang="en-US" sz="1400" b="0" i="0" dirty="0">
                <a:solidFill>
                  <a:schemeClr val="tx2"/>
                </a:solidFill>
                <a:effectLst/>
              </a:rPr>
              <a:t> </a:t>
            </a:r>
            <a:r>
              <a:rPr lang="en-US" sz="1400" b="0" i="0" dirty="0" err="1">
                <a:solidFill>
                  <a:schemeClr val="tx2"/>
                </a:solidFill>
                <a:effectLst/>
              </a:rPr>
              <a:t>adipiscing</a:t>
            </a:r>
            <a:r>
              <a:rPr lang="en-US" sz="1400" b="0" i="0" dirty="0">
                <a:solidFill>
                  <a:schemeClr val="tx2"/>
                </a:solidFill>
                <a:effectLst/>
              </a:rPr>
              <a:t> </a:t>
            </a:r>
            <a:r>
              <a:rPr lang="en-US" sz="1400" b="0" i="0" dirty="0" err="1">
                <a:solidFill>
                  <a:schemeClr val="tx2"/>
                </a:solidFill>
                <a:effectLst/>
              </a:rPr>
              <a:t>elit</a:t>
            </a:r>
            <a:r>
              <a:rPr lang="en-US" sz="1400" b="0" i="0" dirty="0">
                <a:solidFill>
                  <a:schemeClr val="tx2"/>
                </a:solidFill>
                <a:effectLst/>
              </a:rPr>
              <a:t>. Sed </a:t>
            </a:r>
            <a:r>
              <a:rPr lang="en-US" sz="1400" b="0" i="0" dirty="0" err="1">
                <a:solidFill>
                  <a:schemeClr val="tx2"/>
                </a:solidFill>
                <a:effectLst/>
              </a:rPr>
              <a:t>laoreet</a:t>
            </a:r>
            <a:r>
              <a:rPr lang="en-US" sz="1400" b="0" i="0" dirty="0">
                <a:solidFill>
                  <a:schemeClr val="tx2"/>
                </a:solidFill>
                <a:effectLst/>
              </a:rPr>
              <a:t> dui vel </a:t>
            </a:r>
            <a:r>
              <a:rPr lang="en-US" sz="1400" b="0" i="0" dirty="0" err="1">
                <a:solidFill>
                  <a:schemeClr val="tx2"/>
                </a:solidFill>
                <a:effectLst/>
              </a:rPr>
              <a:t>nibh</a:t>
            </a:r>
            <a:r>
              <a:rPr lang="en-US" sz="1400" b="0" i="0" dirty="0">
                <a:solidFill>
                  <a:schemeClr val="tx2"/>
                </a:solidFill>
                <a:effectLst/>
              </a:rPr>
              <a:t> </a:t>
            </a:r>
            <a:r>
              <a:rPr lang="en-US" sz="1400" b="0" i="0" dirty="0" err="1">
                <a:solidFill>
                  <a:schemeClr val="tx2"/>
                </a:solidFill>
                <a:effectLst/>
              </a:rPr>
              <a:t>placerat</a:t>
            </a:r>
            <a:r>
              <a:rPr lang="en-US" sz="1400" b="0" i="0" dirty="0">
                <a:solidFill>
                  <a:schemeClr val="tx2"/>
                </a:solidFill>
                <a:effectLst/>
              </a:rPr>
              <a:t> </a:t>
            </a:r>
            <a:r>
              <a:rPr lang="en-US" sz="1400" b="0" i="0" dirty="0" err="1">
                <a:solidFill>
                  <a:schemeClr val="tx2"/>
                </a:solidFill>
                <a:effectLst/>
              </a:rPr>
              <a:t>blandit</a:t>
            </a:r>
            <a:r>
              <a:rPr lang="en-US" sz="1400" b="0" i="0" dirty="0">
                <a:solidFill>
                  <a:schemeClr val="tx2"/>
                </a:solidFill>
                <a:effectLst/>
              </a:rPr>
              <a:t>. </a:t>
            </a:r>
            <a:r>
              <a:rPr lang="en-US" sz="1400" b="0" i="0" dirty="0" err="1">
                <a:solidFill>
                  <a:schemeClr val="tx2"/>
                </a:solidFill>
                <a:effectLst/>
              </a:rPr>
              <a:t>Praesent</a:t>
            </a:r>
            <a:r>
              <a:rPr lang="en-US" sz="1400" b="0" i="0" dirty="0">
                <a:solidFill>
                  <a:schemeClr val="tx2"/>
                </a:solidFill>
                <a:effectLst/>
              </a:rPr>
              <a:t> </a:t>
            </a:r>
            <a:r>
              <a:rPr lang="en-US" sz="1400" b="0" i="0" dirty="0" err="1">
                <a:solidFill>
                  <a:schemeClr val="tx2"/>
                </a:solidFill>
                <a:effectLst/>
              </a:rPr>
              <a:t>consequat</a:t>
            </a:r>
            <a:r>
              <a:rPr lang="en-US" sz="1400" b="0" i="0" dirty="0">
                <a:solidFill>
                  <a:schemeClr val="tx2"/>
                </a:solidFill>
                <a:effectLst/>
              </a:rPr>
              <a:t> </a:t>
            </a:r>
            <a:r>
              <a:rPr lang="en-US" sz="1400" b="0" i="0" dirty="0" err="1">
                <a:solidFill>
                  <a:schemeClr val="tx2"/>
                </a:solidFill>
                <a:effectLst/>
              </a:rPr>
              <a:t>orci</a:t>
            </a:r>
            <a:r>
              <a:rPr lang="en-US" sz="1400" b="0" i="0" dirty="0">
                <a:solidFill>
                  <a:schemeClr val="tx2"/>
                </a:solidFill>
                <a:effectLst/>
              </a:rPr>
              <a:t> a </a:t>
            </a:r>
            <a:r>
              <a:rPr lang="en-US" sz="1400" b="0" i="0" dirty="0" err="1">
                <a:solidFill>
                  <a:schemeClr val="tx2"/>
                </a:solidFill>
                <a:effectLst/>
              </a:rPr>
              <a:t>blandit</a:t>
            </a:r>
            <a:r>
              <a:rPr lang="en-US" sz="1400" b="0" i="0" dirty="0">
                <a:solidFill>
                  <a:schemeClr val="tx2"/>
                </a:solidFill>
                <a:effectLst/>
              </a:rPr>
              <a:t> </a:t>
            </a:r>
            <a:r>
              <a:rPr lang="en-US" sz="1400" b="0" i="0" dirty="0" err="1">
                <a:solidFill>
                  <a:schemeClr val="tx2"/>
                </a:solidFill>
                <a:effectLst/>
              </a:rPr>
              <a:t>sollicitudin</a:t>
            </a:r>
            <a:r>
              <a:rPr lang="en-US" sz="1400" b="0" i="0" dirty="0">
                <a:solidFill>
                  <a:schemeClr val="tx2"/>
                </a:solidFill>
                <a:effectLst/>
              </a:rPr>
              <a:t>. </a:t>
            </a:r>
            <a:r>
              <a:rPr lang="en-US" sz="1400" b="0" i="0" dirty="0" err="1">
                <a:solidFill>
                  <a:schemeClr val="tx2"/>
                </a:solidFill>
                <a:effectLst/>
              </a:rPr>
              <a:t>Etiam</a:t>
            </a:r>
            <a:r>
              <a:rPr lang="en-US" sz="1400" b="0" i="0" dirty="0">
                <a:solidFill>
                  <a:schemeClr val="tx2"/>
                </a:solidFill>
                <a:effectLst/>
              </a:rPr>
              <a:t> </a:t>
            </a:r>
            <a:r>
              <a:rPr lang="en-US" sz="1400" b="0" i="0" dirty="0" err="1">
                <a:solidFill>
                  <a:schemeClr val="tx2"/>
                </a:solidFill>
                <a:effectLst/>
              </a:rPr>
              <a:t>eu</a:t>
            </a:r>
            <a:r>
              <a:rPr lang="en-US" sz="1400" b="0" i="0" dirty="0">
                <a:solidFill>
                  <a:schemeClr val="tx2"/>
                </a:solidFill>
                <a:effectLst/>
              </a:rPr>
              <a:t> </a:t>
            </a:r>
            <a:r>
              <a:rPr lang="en-US" sz="1400" b="0" i="0" dirty="0" err="1">
                <a:solidFill>
                  <a:schemeClr val="tx2"/>
                </a:solidFill>
                <a:effectLst/>
              </a:rPr>
              <a:t>volutpat</a:t>
            </a:r>
            <a:r>
              <a:rPr lang="en-US" sz="1400" b="0" i="0" dirty="0">
                <a:solidFill>
                  <a:schemeClr val="tx2"/>
                </a:solidFill>
                <a:effectLst/>
              </a:rPr>
              <a:t> </a:t>
            </a:r>
            <a:r>
              <a:rPr lang="en-US" sz="1400" b="0" i="0" dirty="0" err="1">
                <a:solidFill>
                  <a:schemeClr val="tx2"/>
                </a:solidFill>
                <a:effectLst/>
              </a:rPr>
              <a:t>nunc</a:t>
            </a:r>
            <a:r>
              <a:rPr lang="en-US" sz="1400" b="0" i="0" dirty="0">
                <a:solidFill>
                  <a:schemeClr val="tx2"/>
                </a:solidFill>
                <a:effectLst/>
              </a:rPr>
              <a:t>. </a:t>
            </a:r>
            <a:r>
              <a:rPr lang="en-US" sz="1400" b="0" i="0" dirty="0" err="1">
                <a:solidFill>
                  <a:schemeClr val="tx2"/>
                </a:solidFill>
                <a:effectLst/>
              </a:rPr>
              <a:t>Suspendisse</a:t>
            </a:r>
            <a:r>
              <a:rPr lang="en-US" sz="1400" b="0" i="0" dirty="0">
                <a:solidFill>
                  <a:schemeClr val="tx2"/>
                </a:solidFill>
                <a:effectLst/>
              </a:rPr>
              <a:t> </a:t>
            </a:r>
            <a:r>
              <a:rPr lang="en-US" sz="1400" b="0" i="0" dirty="0" err="1">
                <a:solidFill>
                  <a:schemeClr val="tx2"/>
                </a:solidFill>
                <a:effectLst/>
              </a:rPr>
              <a:t>vehicula</a:t>
            </a:r>
            <a:r>
              <a:rPr lang="en-US" sz="1400" b="0" i="0" dirty="0">
                <a:solidFill>
                  <a:schemeClr val="tx2"/>
                </a:solidFill>
                <a:effectLst/>
              </a:rPr>
              <a:t> </a:t>
            </a:r>
            <a:r>
              <a:rPr lang="en-US" sz="1400" b="0" i="0" dirty="0" err="1">
                <a:solidFill>
                  <a:schemeClr val="tx2"/>
                </a:solidFill>
                <a:effectLst/>
              </a:rPr>
              <a:t>est</a:t>
            </a:r>
            <a:r>
              <a:rPr lang="en-US" sz="1400" b="0" i="0" dirty="0">
                <a:solidFill>
                  <a:schemeClr val="tx2"/>
                </a:solidFill>
                <a:effectLst/>
              </a:rPr>
              <a:t> vel </a:t>
            </a:r>
            <a:r>
              <a:rPr lang="en-US" sz="1400" b="0" i="0" dirty="0" err="1">
                <a:solidFill>
                  <a:schemeClr val="tx2"/>
                </a:solidFill>
                <a:effectLst/>
              </a:rPr>
              <a:t>nunc</a:t>
            </a:r>
            <a:r>
              <a:rPr lang="en-US" sz="1400" b="0" i="0" dirty="0">
                <a:solidFill>
                  <a:schemeClr val="tx2"/>
                </a:solidFill>
                <a:effectLst/>
              </a:rPr>
              <a:t> tempus </a:t>
            </a:r>
            <a:r>
              <a:rPr lang="en-US" sz="1400" b="0" i="0" dirty="0" err="1">
                <a:solidFill>
                  <a:schemeClr val="tx2"/>
                </a:solidFill>
                <a:effectLst/>
              </a:rPr>
              <a:t>interdum</a:t>
            </a:r>
            <a:r>
              <a:rPr lang="en-US" sz="1400" b="0" i="0" dirty="0">
                <a:solidFill>
                  <a:schemeClr val="tx2"/>
                </a:solidFill>
                <a:effectLst/>
              </a:rPr>
              <a:t>. </a:t>
            </a:r>
            <a:endParaRPr lang="en-US" sz="1400" dirty="0">
              <a:solidFill>
                <a:schemeClr val="tx2"/>
              </a:solidFill>
            </a:endParaRPr>
          </a:p>
        </p:txBody>
      </p:sp>
      <p:cxnSp>
        <p:nvCxnSpPr>
          <p:cNvPr id="15" name="Straight Connector 14">
            <a:extLst>
              <a:ext uri="{FF2B5EF4-FFF2-40B4-BE49-F238E27FC236}">
                <a16:creationId xmlns:a16="http://schemas.microsoft.com/office/drawing/2014/main" id="{50A966E9-D088-4D87-96AB-B29334610FBA}"/>
              </a:ext>
            </a:extLst>
          </p:cNvPr>
          <p:cNvCxnSpPr>
            <a:cxnSpLocks/>
          </p:cNvCxnSpPr>
          <p:nvPr/>
        </p:nvCxnSpPr>
        <p:spPr>
          <a:xfrm>
            <a:off x="3518916" y="4034416"/>
            <a:ext cx="0" cy="55557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B992121-E3CE-408A-A01B-D5BD996EA05A}"/>
              </a:ext>
            </a:extLst>
          </p:cNvPr>
          <p:cNvSpPr txBox="1"/>
          <p:nvPr/>
        </p:nvSpPr>
        <p:spPr>
          <a:xfrm>
            <a:off x="2223696" y="4921200"/>
            <a:ext cx="1101939" cy="1015663"/>
          </a:xfrm>
          <a:prstGeom prst="rect">
            <a:avLst/>
          </a:prstGeom>
          <a:noFill/>
        </p:spPr>
        <p:txBody>
          <a:bodyPr wrap="square" rtlCol="0">
            <a:spAutoFit/>
          </a:bodyPr>
          <a:lstStyle/>
          <a:p>
            <a:pPr algn="r"/>
            <a:r>
              <a:rPr lang="en-US" sz="6000" dirty="0">
                <a:solidFill>
                  <a:schemeClr val="tx2">
                    <a:lumMod val="95000"/>
                    <a:lumOff val="5000"/>
                  </a:schemeClr>
                </a:solidFill>
              </a:rPr>
              <a:t>05</a:t>
            </a:r>
          </a:p>
        </p:txBody>
      </p:sp>
      <p:sp>
        <p:nvSpPr>
          <p:cNvPr id="17" name="TextBox 16">
            <a:extLst>
              <a:ext uri="{FF2B5EF4-FFF2-40B4-BE49-F238E27FC236}">
                <a16:creationId xmlns:a16="http://schemas.microsoft.com/office/drawing/2014/main" id="{EB9E1BD1-38C3-4C90-84B7-C6D962BA5B8F}"/>
              </a:ext>
            </a:extLst>
          </p:cNvPr>
          <p:cNvSpPr txBox="1"/>
          <p:nvPr/>
        </p:nvSpPr>
        <p:spPr>
          <a:xfrm>
            <a:off x="3741174" y="5017890"/>
            <a:ext cx="6705600"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cxnSp>
        <p:nvCxnSpPr>
          <p:cNvPr id="18" name="Straight Connector 17">
            <a:extLst>
              <a:ext uri="{FF2B5EF4-FFF2-40B4-BE49-F238E27FC236}">
                <a16:creationId xmlns:a16="http://schemas.microsoft.com/office/drawing/2014/main" id="{E682A732-57C2-457F-AE40-522EEFE718F6}"/>
              </a:ext>
            </a:extLst>
          </p:cNvPr>
          <p:cNvCxnSpPr>
            <a:cxnSpLocks/>
          </p:cNvCxnSpPr>
          <p:nvPr/>
        </p:nvCxnSpPr>
        <p:spPr>
          <a:xfrm>
            <a:off x="3518916" y="5109432"/>
            <a:ext cx="0" cy="555579"/>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147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208A62-D7E7-451E-9EE5-0D0784552F9C}"/>
              </a:ext>
            </a:extLst>
          </p:cNvPr>
          <p:cNvGrpSpPr/>
          <p:nvPr/>
        </p:nvGrpSpPr>
        <p:grpSpPr>
          <a:xfrm>
            <a:off x="838200" y="2085662"/>
            <a:ext cx="10820400" cy="2590535"/>
            <a:chOff x="1295400" y="1917700"/>
            <a:chExt cx="13360406" cy="3198643"/>
          </a:xfrm>
        </p:grpSpPr>
        <p:sp>
          <p:nvSpPr>
            <p:cNvPr id="5" name="Rectangle 4">
              <a:extLst>
                <a:ext uri="{FF2B5EF4-FFF2-40B4-BE49-F238E27FC236}">
                  <a16:creationId xmlns:a16="http://schemas.microsoft.com/office/drawing/2014/main" id="{73A30C2F-4FB6-4E10-8934-D73E622CA7BF}"/>
                </a:ext>
              </a:extLst>
            </p:cNvPr>
            <p:cNvSpPr/>
            <p:nvPr/>
          </p:nvSpPr>
          <p:spPr>
            <a:xfrm>
              <a:off x="1295400" y="1917700"/>
              <a:ext cx="2997200" cy="3198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AC2C23C-04D1-4AC7-9CDB-E72727D36BCC}"/>
                </a:ext>
              </a:extLst>
            </p:cNvPr>
            <p:cNvSpPr/>
            <p:nvPr/>
          </p:nvSpPr>
          <p:spPr>
            <a:xfrm>
              <a:off x="4749802" y="1917700"/>
              <a:ext cx="2997200" cy="31986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EEDE86-D432-4724-9241-EDF59B343C3C}"/>
                </a:ext>
              </a:extLst>
            </p:cNvPr>
            <p:cNvSpPr/>
            <p:nvPr/>
          </p:nvSpPr>
          <p:spPr>
            <a:xfrm>
              <a:off x="8204204" y="1917700"/>
              <a:ext cx="2997200" cy="3198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BBB649-E0B9-4BC0-B20B-C9143D56F290}"/>
                </a:ext>
              </a:extLst>
            </p:cNvPr>
            <p:cNvSpPr/>
            <p:nvPr/>
          </p:nvSpPr>
          <p:spPr>
            <a:xfrm>
              <a:off x="11658606" y="1917700"/>
              <a:ext cx="2997200" cy="3198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4FC9513-15BB-4BA7-AAB8-6F8F798ADEB7}"/>
              </a:ext>
            </a:extLst>
          </p:cNvPr>
          <p:cNvSpPr txBox="1"/>
          <p:nvPr/>
        </p:nvSpPr>
        <p:spPr>
          <a:xfrm>
            <a:off x="1174583" y="3136479"/>
            <a:ext cx="1908205"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0" name="TextBox 9">
            <a:extLst>
              <a:ext uri="{FF2B5EF4-FFF2-40B4-BE49-F238E27FC236}">
                <a16:creationId xmlns:a16="http://schemas.microsoft.com/office/drawing/2014/main" id="{82A7DF94-A326-4190-8505-C6A203F04349}"/>
              </a:ext>
            </a:extLst>
          </p:cNvPr>
          <p:cNvSpPr txBox="1"/>
          <p:nvPr/>
        </p:nvSpPr>
        <p:spPr>
          <a:xfrm>
            <a:off x="927001" y="3446980"/>
            <a:ext cx="2320788"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pic>
        <p:nvPicPr>
          <p:cNvPr id="11" name="Graphic 10" descr="Exponential Graph outline">
            <a:extLst>
              <a:ext uri="{FF2B5EF4-FFF2-40B4-BE49-F238E27FC236}">
                <a16:creationId xmlns:a16="http://schemas.microsoft.com/office/drawing/2014/main" id="{C3F03CEF-C5FC-45ED-AD29-362E3D90A1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4124" y="2449359"/>
            <a:ext cx="548640" cy="548640"/>
          </a:xfrm>
          <a:prstGeom prst="rect">
            <a:avLst/>
          </a:prstGeom>
        </p:spPr>
      </p:pic>
      <p:sp>
        <p:nvSpPr>
          <p:cNvPr id="12" name="TextBox 11">
            <a:extLst>
              <a:ext uri="{FF2B5EF4-FFF2-40B4-BE49-F238E27FC236}">
                <a16:creationId xmlns:a16="http://schemas.microsoft.com/office/drawing/2014/main" id="{AA2AA5ED-F5B3-4BBE-AAB1-891571C3D262}"/>
              </a:ext>
            </a:extLst>
          </p:cNvPr>
          <p:cNvSpPr txBox="1"/>
          <p:nvPr/>
        </p:nvSpPr>
        <p:spPr>
          <a:xfrm>
            <a:off x="3984739" y="3164286"/>
            <a:ext cx="1908205" cy="369332"/>
          </a:xfrm>
          <a:prstGeom prst="rect">
            <a:avLst/>
          </a:prstGeom>
          <a:noFill/>
        </p:spPr>
        <p:txBody>
          <a:bodyPr wrap="square">
            <a:spAutoFit/>
          </a:bodyPr>
          <a:lstStyle/>
          <a:p>
            <a:pPr algn="ctr"/>
            <a:r>
              <a:rPr lang="da-DK" b="0" i="0" dirty="0">
                <a:solidFill>
                  <a:schemeClr val="accent2"/>
                </a:solidFill>
                <a:effectLst/>
                <a:latin typeface="+mj-lt"/>
              </a:rPr>
              <a:t>Lorem ipsum</a:t>
            </a:r>
            <a:endParaRPr lang="en-US" dirty="0">
              <a:solidFill>
                <a:schemeClr val="accent2"/>
              </a:solidFill>
              <a:latin typeface="+mj-lt"/>
            </a:endParaRPr>
          </a:p>
        </p:txBody>
      </p:sp>
      <p:sp>
        <p:nvSpPr>
          <p:cNvPr id="13" name="TextBox 12">
            <a:extLst>
              <a:ext uri="{FF2B5EF4-FFF2-40B4-BE49-F238E27FC236}">
                <a16:creationId xmlns:a16="http://schemas.microsoft.com/office/drawing/2014/main" id="{B961E99D-F99F-432B-B85B-1E39A7E51C02}"/>
              </a:ext>
            </a:extLst>
          </p:cNvPr>
          <p:cNvSpPr txBox="1"/>
          <p:nvPr/>
        </p:nvSpPr>
        <p:spPr>
          <a:xfrm>
            <a:off x="3737157" y="3474787"/>
            <a:ext cx="2320788" cy="1169551"/>
          </a:xfrm>
          <a:prstGeom prst="rect">
            <a:avLst/>
          </a:prstGeom>
          <a:noFill/>
        </p:spPr>
        <p:txBody>
          <a:bodyPr wrap="square">
            <a:spAutoFit/>
          </a:bodyPr>
          <a:lstStyle/>
          <a:p>
            <a:pPr algn="ctr"/>
            <a:r>
              <a:rPr lang="en-US" sz="1400" b="0" i="0" dirty="0">
                <a:solidFill>
                  <a:schemeClr val="accent3"/>
                </a:solidFill>
                <a:effectLst/>
              </a:rPr>
              <a:t>Lorem ipsum dolor sit </a:t>
            </a:r>
            <a:r>
              <a:rPr lang="en-US" sz="1400" b="0" i="0" dirty="0" err="1">
                <a:solidFill>
                  <a:schemeClr val="accent3"/>
                </a:solidFill>
                <a:effectLst/>
              </a:rPr>
              <a:t>amet</a:t>
            </a:r>
            <a:r>
              <a:rPr lang="en-US" sz="1400" b="0" i="0" dirty="0">
                <a:solidFill>
                  <a:schemeClr val="accent3"/>
                </a:solidFill>
                <a:effectLst/>
              </a:rPr>
              <a:t>, </a:t>
            </a:r>
            <a:r>
              <a:rPr lang="en-US" sz="1400" b="0" i="0" dirty="0" err="1">
                <a:solidFill>
                  <a:schemeClr val="accent3"/>
                </a:solidFill>
                <a:effectLst/>
              </a:rPr>
              <a:t>consectetur</a:t>
            </a:r>
            <a:r>
              <a:rPr lang="en-US" sz="1400" b="0" i="0" dirty="0">
                <a:solidFill>
                  <a:schemeClr val="accent3"/>
                </a:solidFill>
                <a:effectLst/>
              </a:rPr>
              <a:t> </a:t>
            </a:r>
            <a:r>
              <a:rPr lang="en-US" sz="1400" b="0" i="0" dirty="0" err="1">
                <a:solidFill>
                  <a:schemeClr val="accent3"/>
                </a:solidFill>
                <a:effectLst/>
              </a:rPr>
              <a:t>adipiscing</a:t>
            </a:r>
            <a:r>
              <a:rPr lang="en-US" sz="1400" b="0" i="0" dirty="0">
                <a:solidFill>
                  <a:schemeClr val="accent3"/>
                </a:solidFill>
                <a:effectLst/>
              </a:rPr>
              <a:t> </a:t>
            </a:r>
            <a:r>
              <a:rPr lang="en-US" sz="1400" b="0" i="0" dirty="0" err="1">
                <a:solidFill>
                  <a:schemeClr val="accent3"/>
                </a:solidFill>
                <a:effectLst/>
              </a:rPr>
              <a:t>elit</a:t>
            </a:r>
            <a:r>
              <a:rPr lang="en-US" sz="1400" b="0" i="0" dirty="0">
                <a:solidFill>
                  <a:schemeClr val="accent3"/>
                </a:solidFill>
                <a:effectLst/>
              </a:rPr>
              <a:t>. Sed </a:t>
            </a:r>
            <a:r>
              <a:rPr lang="en-US" sz="1400" b="0" i="0" dirty="0" err="1">
                <a:solidFill>
                  <a:schemeClr val="accent3"/>
                </a:solidFill>
                <a:effectLst/>
              </a:rPr>
              <a:t>laoreet</a:t>
            </a:r>
            <a:r>
              <a:rPr lang="en-US" sz="1400" b="0" i="0" dirty="0">
                <a:solidFill>
                  <a:schemeClr val="accent3"/>
                </a:solidFill>
                <a:effectLst/>
              </a:rPr>
              <a:t> dui vel </a:t>
            </a:r>
            <a:r>
              <a:rPr lang="en-US" sz="1400" b="0" i="0" dirty="0" err="1">
                <a:solidFill>
                  <a:schemeClr val="accent3"/>
                </a:solidFill>
                <a:effectLst/>
              </a:rPr>
              <a:t>nibh</a:t>
            </a:r>
            <a:r>
              <a:rPr lang="en-US" sz="1400" b="0" i="0" dirty="0">
                <a:solidFill>
                  <a:schemeClr val="accent3"/>
                </a:solidFill>
                <a:effectLst/>
              </a:rPr>
              <a:t> </a:t>
            </a:r>
            <a:r>
              <a:rPr lang="en-US" sz="1400" b="0" i="0" dirty="0" err="1">
                <a:solidFill>
                  <a:schemeClr val="accent3"/>
                </a:solidFill>
                <a:effectLst/>
              </a:rPr>
              <a:t>placerat</a:t>
            </a:r>
            <a:r>
              <a:rPr lang="en-US" sz="1400" b="0" i="0" dirty="0">
                <a:solidFill>
                  <a:schemeClr val="accent3"/>
                </a:solidFill>
                <a:effectLst/>
              </a:rPr>
              <a:t> </a:t>
            </a:r>
            <a:r>
              <a:rPr lang="en-US" sz="1400" b="0" i="0" dirty="0" err="1">
                <a:solidFill>
                  <a:schemeClr val="accent3"/>
                </a:solidFill>
                <a:effectLst/>
              </a:rPr>
              <a:t>blandit</a:t>
            </a:r>
            <a:r>
              <a:rPr lang="en-US" sz="1400" b="0" i="0" dirty="0">
                <a:solidFill>
                  <a:schemeClr val="accent3"/>
                </a:solidFill>
                <a:effectLst/>
              </a:rPr>
              <a:t>. </a:t>
            </a:r>
            <a:endParaRPr lang="en-US" sz="1400" dirty="0">
              <a:solidFill>
                <a:schemeClr val="accent3"/>
              </a:solidFill>
            </a:endParaRPr>
          </a:p>
        </p:txBody>
      </p:sp>
      <p:sp>
        <p:nvSpPr>
          <p:cNvPr id="14" name="TextBox 13">
            <a:extLst>
              <a:ext uri="{FF2B5EF4-FFF2-40B4-BE49-F238E27FC236}">
                <a16:creationId xmlns:a16="http://schemas.microsoft.com/office/drawing/2014/main" id="{203AECA9-FA8A-4D75-8262-E52C144A4722}"/>
              </a:ext>
            </a:extLst>
          </p:cNvPr>
          <p:cNvSpPr txBox="1"/>
          <p:nvPr/>
        </p:nvSpPr>
        <p:spPr>
          <a:xfrm>
            <a:off x="6731993" y="3136479"/>
            <a:ext cx="1908205"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5" name="TextBox 14">
            <a:extLst>
              <a:ext uri="{FF2B5EF4-FFF2-40B4-BE49-F238E27FC236}">
                <a16:creationId xmlns:a16="http://schemas.microsoft.com/office/drawing/2014/main" id="{5B34055A-628D-41D1-BF2B-435CC264B4A6}"/>
              </a:ext>
            </a:extLst>
          </p:cNvPr>
          <p:cNvSpPr txBox="1"/>
          <p:nvPr/>
        </p:nvSpPr>
        <p:spPr>
          <a:xfrm>
            <a:off x="6484411" y="3446980"/>
            <a:ext cx="2320788"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6" name="TextBox 15">
            <a:extLst>
              <a:ext uri="{FF2B5EF4-FFF2-40B4-BE49-F238E27FC236}">
                <a16:creationId xmlns:a16="http://schemas.microsoft.com/office/drawing/2014/main" id="{00847B93-EAAE-4BD1-90FA-03745FFF8918}"/>
              </a:ext>
            </a:extLst>
          </p:cNvPr>
          <p:cNvSpPr txBox="1"/>
          <p:nvPr/>
        </p:nvSpPr>
        <p:spPr>
          <a:xfrm>
            <a:off x="9585394" y="3164286"/>
            <a:ext cx="1908205"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7" name="TextBox 16">
            <a:extLst>
              <a:ext uri="{FF2B5EF4-FFF2-40B4-BE49-F238E27FC236}">
                <a16:creationId xmlns:a16="http://schemas.microsoft.com/office/drawing/2014/main" id="{5C5DC21C-E39D-4ABA-BD8F-63899093A7BE}"/>
              </a:ext>
            </a:extLst>
          </p:cNvPr>
          <p:cNvSpPr txBox="1"/>
          <p:nvPr/>
        </p:nvSpPr>
        <p:spPr>
          <a:xfrm>
            <a:off x="9337812" y="3474787"/>
            <a:ext cx="2320788"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pic>
        <p:nvPicPr>
          <p:cNvPr id="18" name="Graphic 17" descr="Cheers outline">
            <a:extLst>
              <a:ext uri="{FF2B5EF4-FFF2-40B4-BE49-F238E27FC236}">
                <a16:creationId xmlns:a16="http://schemas.microsoft.com/office/drawing/2014/main" id="{092441E9-CF71-41FA-A93B-E198DE4669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5244" y="2452078"/>
            <a:ext cx="548640" cy="548640"/>
          </a:xfrm>
          <a:prstGeom prst="rect">
            <a:avLst/>
          </a:prstGeom>
        </p:spPr>
      </p:pic>
      <p:pic>
        <p:nvPicPr>
          <p:cNvPr id="19" name="Graphic 18" descr="Cycle with people outline">
            <a:extLst>
              <a:ext uri="{FF2B5EF4-FFF2-40B4-BE49-F238E27FC236}">
                <a16:creationId xmlns:a16="http://schemas.microsoft.com/office/drawing/2014/main" id="{D4D51F1B-BC98-4AD9-8396-15240615A0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70485" y="2452078"/>
            <a:ext cx="548640" cy="548640"/>
          </a:xfrm>
          <a:prstGeom prst="rect">
            <a:avLst/>
          </a:prstGeom>
        </p:spPr>
      </p:pic>
      <p:pic>
        <p:nvPicPr>
          <p:cNvPr id="20" name="Graphic 19" descr="Signature outline">
            <a:extLst>
              <a:ext uri="{FF2B5EF4-FFF2-40B4-BE49-F238E27FC236}">
                <a16:creationId xmlns:a16="http://schemas.microsoft.com/office/drawing/2014/main" id="{4748CDC1-164B-4AAF-B432-47260CEDB5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3892" y="2452078"/>
            <a:ext cx="548640" cy="548640"/>
          </a:xfrm>
          <a:prstGeom prst="rect">
            <a:avLst/>
          </a:prstGeom>
        </p:spPr>
      </p:pic>
      <p:sp>
        <p:nvSpPr>
          <p:cNvPr id="21" name="TextBox 20">
            <a:extLst>
              <a:ext uri="{FF2B5EF4-FFF2-40B4-BE49-F238E27FC236}">
                <a16:creationId xmlns:a16="http://schemas.microsoft.com/office/drawing/2014/main" id="{DE52C967-83F0-4535-9860-567A5BE367F5}"/>
              </a:ext>
            </a:extLst>
          </p:cNvPr>
          <p:cNvSpPr txBox="1"/>
          <p:nvPr/>
        </p:nvSpPr>
        <p:spPr>
          <a:xfrm>
            <a:off x="1307311" y="5340424"/>
            <a:ext cx="9649676" cy="523220"/>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sp>
        <p:nvSpPr>
          <p:cNvPr id="22" name="TextBox 21">
            <a:extLst>
              <a:ext uri="{FF2B5EF4-FFF2-40B4-BE49-F238E27FC236}">
                <a16:creationId xmlns:a16="http://schemas.microsoft.com/office/drawing/2014/main" id="{9AC8C939-E7D9-4E9A-B7C9-8068C2FE74AD}"/>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3" name="Text Placeholder 6">
            <a:extLst>
              <a:ext uri="{FF2B5EF4-FFF2-40B4-BE49-F238E27FC236}">
                <a16:creationId xmlns:a16="http://schemas.microsoft.com/office/drawing/2014/main" id="{0C13E4C7-A49D-4F91-B9DE-A0AC3ED0F709}"/>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spTree>
    <p:extLst>
      <p:ext uri="{BB962C8B-B14F-4D97-AF65-F5344CB8AC3E}">
        <p14:creationId xmlns:p14="http://schemas.microsoft.com/office/powerpoint/2010/main" val="2513791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4BF374-87D4-4094-84C6-22EC8B06E423}"/>
              </a:ext>
            </a:extLst>
          </p:cNvPr>
          <p:cNvGrpSpPr/>
          <p:nvPr/>
        </p:nvGrpSpPr>
        <p:grpSpPr>
          <a:xfrm>
            <a:off x="889000" y="1778000"/>
            <a:ext cx="5118099" cy="4309532"/>
            <a:chOff x="889000" y="1778000"/>
            <a:chExt cx="5118099" cy="4309532"/>
          </a:xfrm>
        </p:grpSpPr>
        <p:sp>
          <p:nvSpPr>
            <p:cNvPr id="3" name="Freeform: Shape 2">
              <a:extLst>
                <a:ext uri="{FF2B5EF4-FFF2-40B4-BE49-F238E27FC236}">
                  <a16:creationId xmlns:a16="http://schemas.microsoft.com/office/drawing/2014/main" id="{8895A0A8-DE3F-470A-A927-250D325DFBD7}"/>
                </a:ext>
              </a:extLst>
            </p:cNvPr>
            <p:cNvSpPr/>
            <p:nvPr/>
          </p:nvSpPr>
          <p:spPr>
            <a:xfrm>
              <a:off x="2595033" y="1778000"/>
              <a:ext cx="1706033" cy="1398411"/>
            </a:xfrm>
            <a:custGeom>
              <a:avLst/>
              <a:gdLst>
                <a:gd name="connsiteX0" fmla="*/ 0 w 1706033"/>
                <a:gd name="connsiteY0" fmla="*/ 1398411 h 1398411"/>
                <a:gd name="connsiteX1" fmla="*/ 853017 w 1706033"/>
                <a:gd name="connsiteY1" fmla="*/ 0 h 1398411"/>
                <a:gd name="connsiteX2" fmla="*/ 853017 w 1706033"/>
                <a:gd name="connsiteY2" fmla="*/ 0 h 1398411"/>
                <a:gd name="connsiteX3" fmla="*/ 1706033 w 1706033"/>
                <a:gd name="connsiteY3" fmla="*/ 1398411 h 1398411"/>
                <a:gd name="connsiteX4" fmla="*/ 0 w 1706033"/>
                <a:gd name="connsiteY4" fmla="*/ 1398411 h 1398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033" h="1398411">
                  <a:moveTo>
                    <a:pt x="0" y="1398411"/>
                  </a:moveTo>
                  <a:lnTo>
                    <a:pt x="853017" y="0"/>
                  </a:lnTo>
                  <a:lnTo>
                    <a:pt x="853017" y="0"/>
                  </a:lnTo>
                  <a:lnTo>
                    <a:pt x="1706033" y="1398411"/>
                  </a:lnTo>
                  <a:lnTo>
                    <a:pt x="0" y="1398411"/>
                  </a:lnTo>
                  <a:close/>
                </a:path>
              </a:pathLst>
            </a:custGeom>
            <a:solidFill>
              <a:schemeClr val="accent3">
                <a:lumMod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en-US" sz="4600" kern="1200"/>
            </a:p>
          </p:txBody>
        </p:sp>
        <p:sp>
          <p:nvSpPr>
            <p:cNvPr id="4" name="Freeform: Shape 3">
              <a:extLst>
                <a:ext uri="{FF2B5EF4-FFF2-40B4-BE49-F238E27FC236}">
                  <a16:creationId xmlns:a16="http://schemas.microsoft.com/office/drawing/2014/main" id="{2B2A18FF-0BD7-47D5-AA1D-5E79E8C94E84}"/>
                </a:ext>
              </a:extLst>
            </p:cNvPr>
            <p:cNvSpPr/>
            <p:nvPr/>
          </p:nvSpPr>
          <p:spPr>
            <a:xfrm>
              <a:off x="1742016" y="3227210"/>
              <a:ext cx="3412066" cy="1398411"/>
            </a:xfrm>
            <a:custGeom>
              <a:avLst/>
              <a:gdLst>
                <a:gd name="connsiteX0" fmla="*/ 0 w 3412066"/>
                <a:gd name="connsiteY0" fmla="*/ 1398411 h 1398411"/>
                <a:gd name="connsiteX1" fmla="*/ 853017 w 3412066"/>
                <a:gd name="connsiteY1" fmla="*/ 0 h 1398411"/>
                <a:gd name="connsiteX2" fmla="*/ 2559049 w 3412066"/>
                <a:gd name="connsiteY2" fmla="*/ 0 h 1398411"/>
                <a:gd name="connsiteX3" fmla="*/ 3412066 w 3412066"/>
                <a:gd name="connsiteY3" fmla="*/ 1398411 h 1398411"/>
                <a:gd name="connsiteX4" fmla="*/ 0 w 3412066"/>
                <a:gd name="connsiteY4" fmla="*/ 1398411 h 1398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066" h="1398411">
                  <a:moveTo>
                    <a:pt x="0" y="1398411"/>
                  </a:moveTo>
                  <a:lnTo>
                    <a:pt x="853017" y="0"/>
                  </a:lnTo>
                  <a:lnTo>
                    <a:pt x="2559049" y="0"/>
                  </a:lnTo>
                  <a:lnTo>
                    <a:pt x="3412066" y="1398411"/>
                  </a:lnTo>
                  <a:lnTo>
                    <a:pt x="0" y="1398411"/>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3312" tIns="76200" rIns="673311" bIns="76200" numCol="1" spcCol="1270" anchor="ctr" anchorCtr="0">
              <a:noAutofit/>
            </a:bodyPr>
            <a:lstStyle/>
            <a:p>
              <a:pPr marL="0" lvl="0" indent="0" algn="ctr" defTabSz="2667000">
                <a:lnSpc>
                  <a:spcPct val="90000"/>
                </a:lnSpc>
                <a:spcBef>
                  <a:spcPct val="0"/>
                </a:spcBef>
                <a:spcAft>
                  <a:spcPct val="35000"/>
                </a:spcAft>
                <a:buNone/>
              </a:pPr>
              <a:endParaRPr lang="en-US" sz="6000" kern="1200"/>
            </a:p>
          </p:txBody>
        </p:sp>
        <p:sp>
          <p:nvSpPr>
            <p:cNvPr id="5" name="Freeform: Shape 4">
              <a:extLst>
                <a:ext uri="{FF2B5EF4-FFF2-40B4-BE49-F238E27FC236}">
                  <a16:creationId xmlns:a16="http://schemas.microsoft.com/office/drawing/2014/main" id="{CD9C7F98-9ED7-4590-BA8A-B7D2617134AF}"/>
                </a:ext>
              </a:extLst>
            </p:cNvPr>
            <p:cNvSpPr/>
            <p:nvPr/>
          </p:nvSpPr>
          <p:spPr>
            <a:xfrm>
              <a:off x="889000" y="4689121"/>
              <a:ext cx="5118099" cy="1398411"/>
            </a:xfrm>
            <a:custGeom>
              <a:avLst/>
              <a:gdLst>
                <a:gd name="connsiteX0" fmla="*/ 0 w 5118099"/>
                <a:gd name="connsiteY0" fmla="*/ 1398411 h 1398411"/>
                <a:gd name="connsiteX1" fmla="*/ 853017 w 5118099"/>
                <a:gd name="connsiteY1" fmla="*/ 0 h 1398411"/>
                <a:gd name="connsiteX2" fmla="*/ 4265082 w 5118099"/>
                <a:gd name="connsiteY2" fmla="*/ 0 h 1398411"/>
                <a:gd name="connsiteX3" fmla="*/ 5118099 w 5118099"/>
                <a:gd name="connsiteY3" fmla="*/ 1398411 h 1398411"/>
                <a:gd name="connsiteX4" fmla="*/ 0 w 5118099"/>
                <a:gd name="connsiteY4" fmla="*/ 1398411 h 1398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099" h="1398411">
                  <a:moveTo>
                    <a:pt x="0" y="1398411"/>
                  </a:moveTo>
                  <a:lnTo>
                    <a:pt x="853017" y="0"/>
                  </a:lnTo>
                  <a:lnTo>
                    <a:pt x="4265082" y="0"/>
                  </a:lnTo>
                  <a:lnTo>
                    <a:pt x="5118099" y="1398411"/>
                  </a:lnTo>
                  <a:lnTo>
                    <a:pt x="0" y="1398411"/>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217" tIns="82550" rIns="978217" bIns="825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pic>
        <p:nvPicPr>
          <p:cNvPr id="6" name="Graphic 5" descr="Briefcase outline">
            <a:extLst>
              <a:ext uri="{FF2B5EF4-FFF2-40B4-BE49-F238E27FC236}">
                <a16:creationId xmlns:a16="http://schemas.microsoft.com/office/drawing/2014/main" id="{F01891F1-21FF-4AE2-BA73-8AF005B751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3191" y="2360507"/>
            <a:ext cx="640080" cy="640080"/>
          </a:xfrm>
          <a:prstGeom prst="rect">
            <a:avLst/>
          </a:prstGeom>
        </p:spPr>
      </p:pic>
      <p:pic>
        <p:nvPicPr>
          <p:cNvPr id="7" name="Graphic 6" descr="Exponential Graph outline">
            <a:extLst>
              <a:ext uri="{FF2B5EF4-FFF2-40B4-BE49-F238E27FC236}">
                <a16:creationId xmlns:a16="http://schemas.microsoft.com/office/drawing/2014/main" id="{978ED4DF-1D51-4160-886D-406547395E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6403" y="5159021"/>
            <a:ext cx="640080" cy="640080"/>
          </a:xfrm>
          <a:prstGeom prst="rect">
            <a:avLst/>
          </a:prstGeom>
        </p:spPr>
      </p:pic>
      <p:sp>
        <p:nvSpPr>
          <p:cNvPr id="8" name="TextBox 7">
            <a:extLst>
              <a:ext uri="{FF2B5EF4-FFF2-40B4-BE49-F238E27FC236}">
                <a16:creationId xmlns:a16="http://schemas.microsoft.com/office/drawing/2014/main" id="{34F3356E-B473-4A89-89AE-D98E7BFB5D34}"/>
              </a:ext>
            </a:extLst>
          </p:cNvPr>
          <p:cNvSpPr txBox="1"/>
          <p:nvPr/>
        </p:nvSpPr>
        <p:spPr>
          <a:xfrm>
            <a:off x="8096883" y="4603085"/>
            <a:ext cx="1636176"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40AB771F-7B9F-4F3E-921F-B3B59380E0BC}"/>
              </a:ext>
            </a:extLst>
          </p:cNvPr>
          <p:cNvSpPr txBox="1"/>
          <p:nvPr/>
        </p:nvSpPr>
        <p:spPr>
          <a:xfrm>
            <a:off x="8109294" y="4973456"/>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pic>
        <p:nvPicPr>
          <p:cNvPr id="10" name="Graphic 9" descr="Briefcase outline">
            <a:extLst>
              <a:ext uri="{FF2B5EF4-FFF2-40B4-BE49-F238E27FC236}">
                <a16:creationId xmlns:a16="http://schemas.microsoft.com/office/drawing/2014/main" id="{CCD41FF8-52B0-4A55-B606-9120AB5DB5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03835" y="1943100"/>
            <a:ext cx="914400" cy="914400"/>
          </a:xfrm>
          <a:prstGeom prst="rect">
            <a:avLst/>
          </a:prstGeom>
        </p:spPr>
      </p:pic>
      <p:pic>
        <p:nvPicPr>
          <p:cNvPr id="11" name="Graphic 10" descr="Cheers outline">
            <a:extLst>
              <a:ext uri="{FF2B5EF4-FFF2-40B4-BE49-F238E27FC236}">
                <a16:creationId xmlns:a16="http://schemas.microsoft.com/office/drawing/2014/main" id="{DF097FD8-E7EE-414E-A1F5-EEE5A32D7B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3835" y="3230596"/>
            <a:ext cx="914400" cy="914400"/>
          </a:xfrm>
          <a:prstGeom prst="rect">
            <a:avLst/>
          </a:prstGeom>
        </p:spPr>
      </p:pic>
      <p:pic>
        <p:nvPicPr>
          <p:cNvPr id="12" name="Graphic 11" descr="Exponential Graph outline">
            <a:extLst>
              <a:ext uri="{FF2B5EF4-FFF2-40B4-BE49-F238E27FC236}">
                <a16:creationId xmlns:a16="http://schemas.microsoft.com/office/drawing/2014/main" id="{092407D7-AD8D-4398-98BE-A93EBEF6A4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3835" y="4802816"/>
            <a:ext cx="914400" cy="914400"/>
          </a:xfrm>
          <a:prstGeom prst="rect">
            <a:avLst/>
          </a:prstGeom>
        </p:spPr>
      </p:pic>
      <p:pic>
        <p:nvPicPr>
          <p:cNvPr id="13" name="Graphic 12" descr="Cheers outline">
            <a:extLst>
              <a:ext uri="{FF2B5EF4-FFF2-40B4-BE49-F238E27FC236}">
                <a16:creationId xmlns:a16="http://schemas.microsoft.com/office/drawing/2014/main" id="{0971198F-BDEF-4425-8A12-D5422FFC26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23191" y="3633611"/>
            <a:ext cx="717429" cy="717429"/>
          </a:xfrm>
          <a:prstGeom prst="rect">
            <a:avLst/>
          </a:prstGeom>
        </p:spPr>
      </p:pic>
      <p:sp>
        <p:nvSpPr>
          <p:cNvPr id="14" name="TextBox 13">
            <a:extLst>
              <a:ext uri="{FF2B5EF4-FFF2-40B4-BE49-F238E27FC236}">
                <a16:creationId xmlns:a16="http://schemas.microsoft.com/office/drawing/2014/main" id="{89DD2887-D138-4060-A343-22F43C07727E}"/>
              </a:ext>
            </a:extLst>
          </p:cNvPr>
          <p:cNvSpPr txBox="1"/>
          <p:nvPr/>
        </p:nvSpPr>
        <p:spPr>
          <a:xfrm>
            <a:off x="8096883" y="3122377"/>
            <a:ext cx="1636176" cy="369332"/>
          </a:xfrm>
          <a:prstGeom prst="rect">
            <a:avLst/>
          </a:prstGeom>
          <a:noFill/>
        </p:spPr>
        <p:txBody>
          <a:bodyPr wrap="square">
            <a:spAutoFit/>
          </a:bodyPr>
          <a:lstStyle/>
          <a:p>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5" name="TextBox 14">
            <a:extLst>
              <a:ext uri="{FF2B5EF4-FFF2-40B4-BE49-F238E27FC236}">
                <a16:creationId xmlns:a16="http://schemas.microsoft.com/office/drawing/2014/main" id="{8B6116B0-8145-45E9-A98C-C273D876981D}"/>
              </a:ext>
            </a:extLst>
          </p:cNvPr>
          <p:cNvSpPr txBox="1"/>
          <p:nvPr/>
        </p:nvSpPr>
        <p:spPr>
          <a:xfrm>
            <a:off x="8109294" y="3492748"/>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6" name="TextBox 15">
            <a:extLst>
              <a:ext uri="{FF2B5EF4-FFF2-40B4-BE49-F238E27FC236}">
                <a16:creationId xmlns:a16="http://schemas.microsoft.com/office/drawing/2014/main" id="{38F976EC-7856-4423-A9F7-023030E9C068}"/>
              </a:ext>
            </a:extLst>
          </p:cNvPr>
          <p:cNvSpPr txBox="1"/>
          <p:nvPr/>
        </p:nvSpPr>
        <p:spPr>
          <a:xfrm>
            <a:off x="8096883" y="1748465"/>
            <a:ext cx="1636176" cy="369332"/>
          </a:xfrm>
          <a:prstGeom prst="rect">
            <a:avLst/>
          </a:prstGeom>
          <a:noFill/>
        </p:spPr>
        <p:txBody>
          <a:bodyPr wrap="square">
            <a:spAutoFit/>
          </a:bodyPr>
          <a:lstStyle/>
          <a:p>
            <a:r>
              <a:rPr lang="da-DK" b="0" i="0" dirty="0">
                <a:solidFill>
                  <a:schemeClr val="accent3">
                    <a:lumMod val="25000"/>
                  </a:schemeClr>
                </a:solidFill>
                <a:effectLst/>
                <a:latin typeface="+mj-lt"/>
              </a:rPr>
              <a:t>Lorem ipsum</a:t>
            </a:r>
            <a:endParaRPr lang="en-US" dirty="0">
              <a:solidFill>
                <a:schemeClr val="accent3">
                  <a:lumMod val="25000"/>
                </a:schemeClr>
              </a:solidFill>
              <a:latin typeface="+mj-lt"/>
            </a:endParaRPr>
          </a:p>
        </p:txBody>
      </p:sp>
      <p:sp>
        <p:nvSpPr>
          <p:cNvPr id="17" name="TextBox 16">
            <a:extLst>
              <a:ext uri="{FF2B5EF4-FFF2-40B4-BE49-F238E27FC236}">
                <a16:creationId xmlns:a16="http://schemas.microsoft.com/office/drawing/2014/main" id="{CEDD8A7C-F938-420C-90F3-E7A5EE7A9C7E}"/>
              </a:ext>
            </a:extLst>
          </p:cNvPr>
          <p:cNvSpPr txBox="1"/>
          <p:nvPr/>
        </p:nvSpPr>
        <p:spPr>
          <a:xfrm>
            <a:off x="8109294" y="2118836"/>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8" name="TextBox 17">
            <a:extLst>
              <a:ext uri="{FF2B5EF4-FFF2-40B4-BE49-F238E27FC236}">
                <a16:creationId xmlns:a16="http://schemas.microsoft.com/office/drawing/2014/main" id="{0DD5D234-47B6-42A4-B4DD-A3CF621E077C}"/>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9" name="Text Placeholder 6">
            <a:extLst>
              <a:ext uri="{FF2B5EF4-FFF2-40B4-BE49-F238E27FC236}">
                <a16:creationId xmlns:a16="http://schemas.microsoft.com/office/drawing/2014/main" id="{FD0C502D-A39C-415D-B903-BDB67413B66D}"/>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spTree>
    <p:extLst>
      <p:ext uri="{BB962C8B-B14F-4D97-AF65-F5344CB8AC3E}">
        <p14:creationId xmlns:p14="http://schemas.microsoft.com/office/powerpoint/2010/main" val="1926960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BCC310D-D93B-4137-B8AF-799A999509A0}"/>
              </a:ext>
            </a:extLst>
          </p:cNvPr>
          <p:cNvGrpSpPr/>
          <p:nvPr/>
        </p:nvGrpSpPr>
        <p:grpSpPr>
          <a:xfrm>
            <a:off x="4664658" y="1558903"/>
            <a:ext cx="2862684" cy="4661787"/>
            <a:chOff x="9382474" y="3104740"/>
            <a:chExt cx="5598514" cy="9116997"/>
          </a:xfrm>
        </p:grpSpPr>
        <p:sp>
          <p:nvSpPr>
            <p:cNvPr id="2" name="Freeform 7">
              <a:extLst>
                <a:ext uri="{FF2B5EF4-FFF2-40B4-BE49-F238E27FC236}">
                  <a16:creationId xmlns:a16="http://schemas.microsoft.com/office/drawing/2014/main" id="{E0789DDC-A121-429B-8A4E-F99731CE7FDD}"/>
                </a:ext>
              </a:extLst>
            </p:cNvPr>
            <p:cNvSpPr>
              <a:spLocks/>
            </p:cNvSpPr>
            <p:nvPr/>
          </p:nvSpPr>
          <p:spPr bwMode="auto">
            <a:xfrm>
              <a:off x="9539841" y="3104740"/>
              <a:ext cx="5282660" cy="1731507"/>
            </a:xfrm>
            <a:custGeom>
              <a:avLst/>
              <a:gdLst>
                <a:gd name="T0" fmla="*/ 4021 w 4021"/>
                <a:gd name="T1" fmla="*/ 1317 h 1317"/>
                <a:gd name="T2" fmla="*/ 4021 w 4021"/>
                <a:gd name="T3" fmla="*/ 1317 h 1317"/>
                <a:gd name="T4" fmla="*/ 2010 w 4021"/>
                <a:gd name="T5" fmla="*/ 0 h 1317"/>
                <a:gd name="T6" fmla="*/ 0 w 4021"/>
                <a:gd name="T7" fmla="*/ 1317 h 1317"/>
                <a:gd name="T8" fmla="*/ 4021 w 4021"/>
                <a:gd name="T9" fmla="*/ 1317 h 1317"/>
              </a:gdLst>
              <a:ahLst/>
              <a:cxnLst>
                <a:cxn ang="0">
                  <a:pos x="T0" y="T1"/>
                </a:cxn>
                <a:cxn ang="0">
                  <a:pos x="T2" y="T3"/>
                </a:cxn>
                <a:cxn ang="0">
                  <a:pos x="T4" y="T5"/>
                </a:cxn>
                <a:cxn ang="0">
                  <a:pos x="T6" y="T7"/>
                </a:cxn>
                <a:cxn ang="0">
                  <a:pos x="T8" y="T9"/>
                </a:cxn>
              </a:cxnLst>
              <a:rect l="0" t="0" r="r" b="b"/>
              <a:pathLst>
                <a:path w="4021" h="1317">
                  <a:moveTo>
                    <a:pt x="4021" y="1317"/>
                  </a:moveTo>
                  <a:lnTo>
                    <a:pt x="4021" y="1317"/>
                  </a:lnTo>
                  <a:cubicBezTo>
                    <a:pt x="3733" y="492"/>
                    <a:pt x="2960" y="0"/>
                    <a:pt x="2010" y="0"/>
                  </a:cubicBezTo>
                  <a:cubicBezTo>
                    <a:pt x="1060" y="0"/>
                    <a:pt x="287" y="492"/>
                    <a:pt x="0" y="1317"/>
                  </a:cubicBezTo>
                  <a:lnTo>
                    <a:pt x="4021" y="1317"/>
                  </a:lnTo>
                  <a:close/>
                </a:path>
              </a:pathLst>
            </a:custGeom>
            <a:solidFill>
              <a:schemeClr val="accent1">
                <a:lumMod val="75000"/>
              </a:schemeClr>
            </a:solidFill>
            <a:ln w="0">
              <a:noFill/>
              <a:prstDash val="solid"/>
              <a:round/>
              <a:headEnd/>
              <a:tailEnd/>
            </a:ln>
          </p:spPr>
          <p:txBody>
            <a:bodyPr vert="horz" wrap="square" lIns="243791" tIns="121896" rIns="243791" bIns="121896" numCol="1" anchor="t" anchorCtr="0" compatLnSpc="1">
              <a:prstTxWarp prst="textNoShape">
                <a:avLst/>
              </a:prstTxWarp>
            </a:bodyPr>
            <a:lstStyle/>
            <a:p>
              <a:endParaRPr lang="en-US" sz="6400"/>
            </a:p>
          </p:txBody>
        </p:sp>
        <p:sp>
          <p:nvSpPr>
            <p:cNvPr id="3" name="Freeform 10">
              <a:extLst>
                <a:ext uri="{FF2B5EF4-FFF2-40B4-BE49-F238E27FC236}">
                  <a16:creationId xmlns:a16="http://schemas.microsoft.com/office/drawing/2014/main" id="{FC74CD42-B7C3-4B07-A615-008B21FBEB41}"/>
                </a:ext>
              </a:extLst>
            </p:cNvPr>
            <p:cNvSpPr>
              <a:spLocks/>
            </p:cNvSpPr>
            <p:nvPr/>
          </p:nvSpPr>
          <p:spPr bwMode="auto">
            <a:xfrm>
              <a:off x="9382474" y="4789855"/>
              <a:ext cx="5598514" cy="1842710"/>
            </a:xfrm>
            <a:custGeom>
              <a:avLst/>
              <a:gdLst>
                <a:gd name="T0" fmla="*/ 0 w 4262"/>
                <a:gd name="T1" fmla="*/ 643 h 1268"/>
                <a:gd name="T2" fmla="*/ 0 w 4262"/>
                <a:gd name="T3" fmla="*/ 643 h 1268"/>
                <a:gd name="T4" fmla="*/ 85 w 4262"/>
                <a:gd name="T5" fmla="*/ 1268 h 1268"/>
                <a:gd name="T6" fmla="*/ 4178 w 4262"/>
                <a:gd name="T7" fmla="*/ 1268 h 1268"/>
                <a:gd name="T8" fmla="*/ 4262 w 4262"/>
                <a:gd name="T9" fmla="*/ 643 h 1268"/>
                <a:gd name="T10" fmla="*/ 4174 w 4262"/>
                <a:gd name="T11" fmla="*/ 0 h 1268"/>
                <a:gd name="T12" fmla="*/ 89 w 4262"/>
                <a:gd name="T13" fmla="*/ 0 h 1268"/>
                <a:gd name="T14" fmla="*/ 0 w 4262"/>
                <a:gd name="T15" fmla="*/ 643 h 1268"/>
                <a:gd name="T16" fmla="*/ 0 w 4262"/>
                <a:gd name="T17" fmla="*/ 643 h 1268"/>
                <a:gd name="connsiteX0" fmla="*/ 0 w 10002"/>
                <a:gd name="connsiteY0" fmla="*/ 5071 h 10000"/>
                <a:gd name="connsiteX1" fmla="*/ 0 w 10002"/>
                <a:gd name="connsiteY1" fmla="*/ 5071 h 10000"/>
                <a:gd name="connsiteX2" fmla="*/ 199 w 10002"/>
                <a:gd name="connsiteY2" fmla="*/ 10000 h 10000"/>
                <a:gd name="connsiteX3" fmla="*/ 9803 w 10002"/>
                <a:gd name="connsiteY3" fmla="*/ 10000 h 10000"/>
                <a:gd name="connsiteX4" fmla="*/ 10000 w 10002"/>
                <a:gd name="connsiteY4" fmla="*/ 5071 h 10000"/>
                <a:gd name="connsiteX5" fmla="*/ 9692 w 10002"/>
                <a:gd name="connsiteY5" fmla="*/ 0 h 10000"/>
                <a:gd name="connsiteX6" fmla="*/ 209 w 10002"/>
                <a:gd name="connsiteY6" fmla="*/ 0 h 10000"/>
                <a:gd name="connsiteX7" fmla="*/ 0 w 10002"/>
                <a:gd name="connsiteY7" fmla="*/ 5071 h 10000"/>
                <a:gd name="connsiteX8" fmla="*/ 0 w 10002"/>
                <a:gd name="connsiteY8" fmla="*/ 5071 h 10000"/>
                <a:gd name="connsiteX0" fmla="*/ 0 w 10002"/>
                <a:gd name="connsiteY0" fmla="*/ 5071 h 10000"/>
                <a:gd name="connsiteX1" fmla="*/ 0 w 10002"/>
                <a:gd name="connsiteY1" fmla="*/ 5071 h 10000"/>
                <a:gd name="connsiteX2" fmla="*/ 199 w 10002"/>
                <a:gd name="connsiteY2" fmla="*/ 10000 h 10000"/>
                <a:gd name="connsiteX3" fmla="*/ 9803 w 10002"/>
                <a:gd name="connsiteY3" fmla="*/ 10000 h 10000"/>
                <a:gd name="connsiteX4" fmla="*/ 10000 w 10002"/>
                <a:gd name="connsiteY4" fmla="*/ 5071 h 10000"/>
                <a:gd name="connsiteX5" fmla="*/ 9692 w 10002"/>
                <a:gd name="connsiteY5" fmla="*/ 0 h 10000"/>
                <a:gd name="connsiteX6" fmla="*/ 209 w 10002"/>
                <a:gd name="connsiteY6" fmla="*/ 2249 h 10000"/>
                <a:gd name="connsiteX7" fmla="*/ 0 w 10002"/>
                <a:gd name="connsiteY7" fmla="*/ 5071 h 10000"/>
                <a:gd name="connsiteX8" fmla="*/ 0 w 10002"/>
                <a:gd name="connsiteY8" fmla="*/ 5071 h 10000"/>
                <a:gd name="connsiteX0" fmla="*/ 0 w 10002"/>
                <a:gd name="connsiteY0" fmla="*/ 5071 h 10000"/>
                <a:gd name="connsiteX1" fmla="*/ 0 w 10002"/>
                <a:gd name="connsiteY1" fmla="*/ 5071 h 10000"/>
                <a:gd name="connsiteX2" fmla="*/ 199 w 10002"/>
                <a:gd name="connsiteY2" fmla="*/ 10000 h 10000"/>
                <a:gd name="connsiteX3" fmla="*/ 9803 w 10002"/>
                <a:gd name="connsiteY3" fmla="*/ 10000 h 10000"/>
                <a:gd name="connsiteX4" fmla="*/ 10000 w 10002"/>
                <a:gd name="connsiteY4" fmla="*/ 5071 h 10000"/>
                <a:gd name="connsiteX5" fmla="*/ 9692 w 10002"/>
                <a:gd name="connsiteY5" fmla="*/ 0 h 10000"/>
                <a:gd name="connsiteX6" fmla="*/ 311 w 10002"/>
                <a:gd name="connsiteY6" fmla="*/ 233 h 10000"/>
                <a:gd name="connsiteX7" fmla="*/ 0 w 10002"/>
                <a:gd name="connsiteY7" fmla="*/ 5071 h 10000"/>
                <a:gd name="connsiteX8" fmla="*/ 0 w 10002"/>
                <a:gd name="connsiteY8" fmla="*/ 507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00">
                  <a:moveTo>
                    <a:pt x="0" y="5071"/>
                  </a:moveTo>
                  <a:lnTo>
                    <a:pt x="0" y="5071"/>
                  </a:lnTo>
                  <a:cubicBezTo>
                    <a:pt x="0" y="6909"/>
                    <a:pt x="75" y="8533"/>
                    <a:pt x="199" y="10000"/>
                  </a:cubicBezTo>
                  <a:lnTo>
                    <a:pt x="9803" y="10000"/>
                  </a:lnTo>
                  <a:cubicBezTo>
                    <a:pt x="9925" y="8533"/>
                    <a:pt x="10019" y="6738"/>
                    <a:pt x="10000" y="5071"/>
                  </a:cubicBezTo>
                  <a:cubicBezTo>
                    <a:pt x="9982" y="3404"/>
                    <a:pt x="9825" y="1562"/>
                    <a:pt x="9692" y="0"/>
                  </a:cubicBezTo>
                  <a:lnTo>
                    <a:pt x="311" y="233"/>
                  </a:lnTo>
                  <a:cubicBezTo>
                    <a:pt x="175" y="1795"/>
                    <a:pt x="0" y="3249"/>
                    <a:pt x="0" y="5071"/>
                  </a:cubicBezTo>
                  <a:lnTo>
                    <a:pt x="0" y="5071"/>
                  </a:lnTo>
                  <a:close/>
                </a:path>
              </a:pathLst>
            </a:custGeom>
            <a:solidFill>
              <a:schemeClr val="accent2">
                <a:lumMod val="75000"/>
              </a:schemeClr>
            </a:solidFill>
            <a:ln w="9525" cap="flat">
              <a:noFill/>
              <a:prstDash val="solid"/>
              <a:miter lim="800000"/>
              <a:headEnd/>
              <a:tailEnd/>
            </a:ln>
          </p:spPr>
          <p:txBody>
            <a:bodyPr vert="horz" wrap="square" lIns="243791" tIns="121896" rIns="243791" bIns="121896" numCol="1" anchor="t" anchorCtr="0" compatLnSpc="1">
              <a:prstTxWarp prst="textNoShape">
                <a:avLst/>
              </a:prstTxWarp>
            </a:bodyPr>
            <a:lstStyle/>
            <a:p>
              <a:endParaRPr lang="en-US" sz="6400"/>
            </a:p>
          </p:txBody>
        </p:sp>
        <p:sp>
          <p:nvSpPr>
            <p:cNvPr id="4" name="Freeform 12">
              <a:extLst>
                <a:ext uri="{FF2B5EF4-FFF2-40B4-BE49-F238E27FC236}">
                  <a16:creationId xmlns:a16="http://schemas.microsoft.com/office/drawing/2014/main" id="{D3A80616-D793-465C-B9CC-167C5E534A2D}"/>
                </a:ext>
              </a:extLst>
            </p:cNvPr>
            <p:cNvSpPr>
              <a:spLocks/>
            </p:cNvSpPr>
            <p:nvPr/>
          </p:nvSpPr>
          <p:spPr bwMode="auto">
            <a:xfrm>
              <a:off x="10403888" y="8403502"/>
              <a:ext cx="3565566" cy="1889620"/>
            </a:xfrm>
            <a:custGeom>
              <a:avLst/>
              <a:gdLst>
                <a:gd name="T0" fmla="*/ 0 w 2640"/>
                <a:gd name="T1" fmla="*/ 0 h 1317"/>
                <a:gd name="T2" fmla="*/ 0 w 2640"/>
                <a:gd name="T3" fmla="*/ 0 h 1317"/>
                <a:gd name="T4" fmla="*/ 127 w 2640"/>
                <a:gd name="T5" fmla="*/ 630 h 1317"/>
                <a:gd name="T6" fmla="*/ 610 w 2640"/>
                <a:gd name="T7" fmla="*/ 1317 h 1317"/>
                <a:gd name="T8" fmla="*/ 2030 w 2640"/>
                <a:gd name="T9" fmla="*/ 1317 h 1317"/>
                <a:gd name="T10" fmla="*/ 2513 w 2640"/>
                <a:gd name="T11" fmla="*/ 630 h 1317"/>
                <a:gd name="T12" fmla="*/ 2640 w 2640"/>
                <a:gd name="T13" fmla="*/ 0 h 1317"/>
                <a:gd name="T14" fmla="*/ 0 w 2640"/>
                <a:gd name="T15" fmla="*/ 0 h 1317"/>
                <a:gd name="T16" fmla="*/ 0 w 2640"/>
                <a:gd name="T17" fmla="*/ 0 h 1317"/>
                <a:gd name="connsiteX0" fmla="*/ 0 w 10206"/>
                <a:gd name="connsiteY0" fmla="*/ 77 h 10000"/>
                <a:gd name="connsiteX1" fmla="*/ 206 w 10206"/>
                <a:gd name="connsiteY1" fmla="*/ 0 h 10000"/>
                <a:gd name="connsiteX2" fmla="*/ 687 w 10206"/>
                <a:gd name="connsiteY2" fmla="*/ 4784 h 10000"/>
                <a:gd name="connsiteX3" fmla="*/ 2517 w 10206"/>
                <a:gd name="connsiteY3" fmla="*/ 10000 h 10000"/>
                <a:gd name="connsiteX4" fmla="*/ 7895 w 10206"/>
                <a:gd name="connsiteY4" fmla="*/ 10000 h 10000"/>
                <a:gd name="connsiteX5" fmla="*/ 9725 w 10206"/>
                <a:gd name="connsiteY5" fmla="*/ 4784 h 10000"/>
                <a:gd name="connsiteX6" fmla="*/ 10206 w 10206"/>
                <a:gd name="connsiteY6" fmla="*/ 0 h 10000"/>
                <a:gd name="connsiteX7" fmla="*/ 206 w 10206"/>
                <a:gd name="connsiteY7" fmla="*/ 0 h 10000"/>
                <a:gd name="connsiteX8" fmla="*/ 0 w 10206"/>
                <a:gd name="connsiteY8" fmla="*/ 77 h 10000"/>
                <a:gd name="connsiteX0" fmla="*/ 0 w 10206"/>
                <a:gd name="connsiteY0" fmla="*/ 77 h 10000"/>
                <a:gd name="connsiteX1" fmla="*/ 206 w 10206"/>
                <a:gd name="connsiteY1" fmla="*/ 0 h 10000"/>
                <a:gd name="connsiteX2" fmla="*/ 687 w 10206"/>
                <a:gd name="connsiteY2" fmla="*/ 4784 h 10000"/>
                <a:gd name="connsiteX3" fmla="*/ 2517 w 10206"/>
                <a:gd name="connsiteY3" fmla="*/ 10000 h 10000"/>
                <a:gd name="connsiteX4" fmla="*/ 7895 w 10206"/>
                <a:gd name="connsiteY4" fmla="*/ 10000 h 10000"/>
                <a:gd name="connsiteX5" fmla="*/ 9725 w 10206"/>
                <a:gd name="connsiteY5" fmla="*/ 4784 h 10000"/>
                <a:gd name="connsiteX6" fmla="*/ 10206 w 10206"/>
                <a:gd name="connsiteY6" fmla="*/ 0 h 10000"/>
                <a:gd name="connsiteX7" fmla="*/ 1855 w 10206"/>
                <a:gd name="connsiteY7" fmla="*/ 0 h 10000"/>
                <a:gd name="connsiteX8" fmla="*/ 0 w 10206"/>
                <a:gd name="connsiteY8" fmla="*/ 77 h 10000"/>
                <a:gd name="connsiteX0" fmla="*/ 0 w 10206"/>
                <a:gd name="connsiteY0" fmla="*/ 77 h 10000"/>
                <a:gd name="connsiteX1" fmla="*/ 206 w 10206"/>
                <a:gd name="connsiteY1" fmla="*/ 0 h 10000"/>
                <a:gd name="connsiteX2" fmla="*/ 687 w 10206"/>
                <a:gd name="connsiteY2" fmla="*/ 4784 h 10000"/>
                <a:gd name="connsiteX3" fmla="*/ 2517 w 10206"/>
                <a:gd name="connsiteY3" fmla="*/ 10000 h 10000"/>
                <a:gd name="connsiteX4" fmla="*/ 7895 w 10206"/>
                <a:gd name="connsiteY4" fmla="*/ 10000 h 10000"/>
                <a:gd name="connsiteX5" fmla="*/ 9725 w 10206"/>
                <a:gd name="connsiteY5" fmla="*/ 4784 h 10000"/>
                <a:gd name="connsiteX6" fmla="*/ 10206 w 10206"/>
                <a:gd name="connsiteY6" fmla="*/ 0 h 10000"/>
                <a:gd name="connsiteX7" fmla="*/ 0 w 10206"/>
                <a:gd name="connsiteY7" fmla="*/ 77 h 10000"/>
                <a:gd name="connsiteX0" fmla="*/ 0 w 10206"/>
                <a:gd name="connsiteY0" fmla="*/ 77 h 10000"/>
                <a:gd name="connsiteX1" fmla="*/ 687 w 10206"/>
                <a:gd name="connsiteY1" fmla="*/ 4784 h 10000"/>
                <a:gd name="connsiteX2" fmla="*/ 2517 w 10206"/>
                <a:gd name="connsiteY2" fmla="*/ 10000 h 10000"/>
                <a:gd name="connsiteX3" fmla="*/ 7895 w 10206"/>
                <a:gd name="connsiteY3" fmla="*/ 10000 h 10000"/>
                <a:gd name="connsiteX4" fmla="*/ 9725 w 10206"/>
                <a:gd name="connsiteY4" fmla="*/ 4784 h 10000"/>
                <a:gd name="connsiteX5" fmla="*/ 10206 w 10206"/>
                <a:gd name="connsiteY5" fmla="*/ 0 h 10000"/>
                <a:gd name="connsiteX6" fmla="*/ 0 w 10206"/>
                <a:gd name="connsiteY6" fmla="*/ 77 h 10000"/>
                <a:gd name="connsiteX0" fmla="*/ 824 w 9546"/>
                <a:gd name="connsiteY0" fmla="*/ 77 h 10000"/>
                <a:gd name="connsiteX1" fmla="*/ 27 w 9546"/>
                <a:gd name="connsiteY1" fmla="*/ 4784 h 10000"/>
                <a:gd name="connsiteX2" fmla="*/ 1857 w 9546"/>
                <a:gd name="connsiteY2" fmla="*/ 10000 h 10000"/>
                <a:gd name="connsiteX3" fmla="*/ 7235 w 9546"/>
                <a:gd name="connsiteY3" fmla="*/ 10000 h 10000"/>
                <a:gd name="connsiteX4" fmla="*/ 9065 w 9546"/>
                <a:gd name="connsiteY4" fmla="*/ 4784 h 10000"/>
                <a:gd name="connsiteX5" fmla="*/ 9546 w 9546"/>
                <a:gd name="connsiteY5" fmla="*/ 0 h 10000"/>
                <a:gd name="connsiteX6" fmla="*/ 824 w 9546"/>
                <a:gd name="connsiteY6" fmla="*/ 77 h 10000"/>
                <a:gd name="connsiteX0" fmla="*/ 122 w 10425"/>
                <a:gd name="connsiteY0" fmla="*/ 0 h 10000"/>
                <a:gd name="connsiteX1" fmla="*/ 453 w 10425"/>
                <a:gd name="connsiteY1" fmla="*/ 4784 h 10000"/>
                <a:gd name="connsiteX2" fmla="*/ 2370 w 10425"/>
                <a:gd name="connsiteY2" fmla="*/ 10000 h 10000"/>
                <a:gd name="connsiteX3" fmla="*/ 8004 w 10425"/>
                <a:gd name="connsiteY3" fmla="*/ 10000 h 10000"/>
                <a:gd name="connsiteX4" fmla="*/ 9921 w 10425"/>
                <a:gd name="connsiteY4" fmla="*/ 4784 h 10000"/>
                <a:gd name="connsiteX5" fmla="*/ 10425 w 10425"/>
                <a:gd name="connsiteY5" fmla="*/ 0 h 10000"/>
                <a:gd name="connsiteX6" fmla="*/ 122 w 10425"/>
                <a:gd name="connsiteY6" fmla="*/ 0 h 10000"/>
                <a:gd name="connsiteX0" fmla="*/ 0 w 10303"/>
                <a:gd name="connsiteY0" fmla="*/ 0 h 10000"/>
                <a:gd name="connsiteX1" fmla="*/ 331 w 10303"/>
                <a:gd name="connsiteY1" fmla="*/ 4784 h 10000"/>
                <a:gd name="connsiteX2" fmla="*/ 2248 w 10303"/>
                <a:gd name="connsiteY2" fmla="*/ 10000 h 10000"/>
                <a:gd name="connsiteX3" fmla="*/ 7882 w 10303"/>
                <a:gd name="connsiteY3" fmla="*/ 10000 h 10000"/>
                <a:gd name="connsiteX4" fmla="*/ 9799 w 10303"/>
                <a:gd name="connsiteY4" fmla="*/ 4784 h 10000"/>
                <a:gd name="connsiteX5" fmla="*/ 10303 w 10303"/>
                <a:gd name="connsiteY5" fmla="*/ 0 h 10000"/>
                <a:gd name="connsiteX6" fmla="*/ 0 w 10303"/>
                <a:gd name="connsiteY6" fmla="*/ 0 h 10000"/>
                <a:gd name="connsiteX0" fmla="*/ 0 w 10692"/>
                <a:gd name="connsiteY0" fmla="*/ 77 h 10000"/>
                <a:gd name="connsiteX1" fmla="*/ 720 w 10692"/>
                <a:gd name="connsiteY1" fmla="*/ 4784 h 10000"/>
                <a:gd name="connsiteX2" fmla="*/ 2637 w 10692"/>
                <a:gd name="connsiteY2" fmla="*/ 10000 h 10000"/>
                <a:gd name="connsiteX3" fmla="*/ 8271 w 10692"/>
                <a:gd name="connsiteY3" fmla="*/ 10000 h 10000"/>
                <a:gd name="connsiteX4" fmla="*/ 10188 w 10692"/>
                <a:gd name="connsiteY4" fmla="*/ 4784 h 10000"/>
                <a:gd name="connsiteX5" fmla="*/ 10692 w 10692"/>
                <a:gd name="connsiteY5" fmla="*/ 0 h 10000"/>
                <a:gd name="connsiteX6" fmla="*/ 0 w 10692"/>
                <a:gd name="connsiteY6" fmla="*/ 77 h 10000"/>
                <a:gd name="connsiteX0" fmla="*/ 0 w 10606"/>
                <a:gd name="connsiteY0" fmla="*/ 0 h 10000"/>
                <a:gd name="connsiteX1" fmla="*/ 634 w 10606"/>
                <a:gd name="connsiteY1" fmla="*/ 4784 h 10000"/>
                <a:gd name="connsiteX2" fmla="*/ 2551 w 10606"/>
                <a:gd name="connsiteY2" fmla="*/ 10000 h 10000"/>
                <a:gd name="connsiteX3" fmla="*/ 8185 w 10606"/>
                <a:gd name="connsiteY3" fmla="*/ 10000 h 10000"/>
                <a:gd name="connsiteX4" fmla="*/ 10102 w 10606"/>
                <a:gd name="connsiteY4" fmla="*/ 4784 h 10000"/>
                <a:gd name="connsiteX5" fmla="*/ 10606 w 10606"/>
                <a:gd name="connsiteY5" fmla="*/ 0 h 10000"/>
                <a:gd name="connsiteX6" fmla="*/ 0 w 10606"/>
                <a:gd name="connsiteY6" fmla="*/ 0 h 10000"/>
                <a:gd name="connsiteX0" fmla="*/ 0 w 10606"/>
                <a:gd name="connsiteY0" fmla="*/ 0 h 10000"/>
                <a:gd name="connsiteX1" fmla="*/ 1843 w 10606"/>
                <a:gd name="connsiteY1" fmla="*/ 5014 h 10000"/>
                <a:gd name="connsiteX2" fmla="*/ 2551 w 10606"/>
                <a:gd name="connsiteY2" fmla="*/ 10000 h 10000"/>
                <a:gd name="connsiteX3" fmla="*/ 8185 w 10606"/>
                <a:gd name="connsiteY3" fmla="*/ 10000 h 10000"/>
                <a:gd name="connsiteX4" fmla="*/ 10102 w 10606"/>
                <a:gd name="connsiteY4" fmla="*/ 4784 h 10000"/>
                <a:gd name="connsiteX5" fmla="*/ 10606 w 10606"/>
                <a:gd name="connsiteY5" fmla="*/ 0 h 10000"/>
                <a:gd name="connsiteX6" fmla="*/ 0 w 10606"/>
                <a:gd name="connsiteY6" fmla="*/ 0 h 10000"/>
                <a:gd name="connsiteX0" fmla="*/ 0 w 10606"/>
                <a:gd name="connsiteY0" fmla="*/ 0 h 10000"/>
                <a:gd name="connsiteX1" fmla="*/ 2016 w 10606"/>
                <a:gd name="connsiteY1" fmla="*/ 5321 h 10000"/>
                <a:gd name="connsiteX2" fmla="*/ 2551 w 10606"/>
                <a:gd name="connsiteY2" fmla="*/ 10000 h 10000"/>
                <a:gd name="connsiteX3" fmla="*/ 8185 w 10606"/>
                <a:gd name="connsiteY3" fmla="*/ 10000 h 10000"/>
                <a:gd name="connsiteX4" fmla="*/ 10102 w 10606"/>
                <a:gd name="connsiteY4" fmla="*/ 4784 h 10000"/>
                <a:gd name="connsiteX5" fmla="*/ 10606 w 10606"/>
                <a:gd name="connsiteY5" fmla="*/ 0 h 10000"/>
                <a:gd name="connsiteX6" fmla="*/ 0 w 10606"/>
                <a:gd name="connsiteY6" fmla="*/ 0 h 10000"/>
                <a:gd name="connsiteX0" fmla="*/ 0 w 10606"/>
                <a:gd name="connsiteY0" fmla="*/ 0 h 10000"/>
                <a:gd name="connsiteX1" fmla="*/ 2016 w 10606"/>
                <a:gd name="connsiteY1" fmla="*/ 5321 h 10000"/>
                <a:gd name="connsiteX2" fmla="*/ 2551 w 10606"/>
                <a:gd name="connsiteY2" fmla="*/ 10000 h 10000"/>
                <a:gd name="connsiteX3" fmla="*/ 8185 w 10606"/>
                <a:gd name="connsiteY3" fmla="*/ 10000 h 10000"/>
                <a:gd name="connsiteX4" fmla="*/ 10102 w 10606"/>
                <a:gd name="connsiteY4" fmla="*/ 4784 h 10000"/>
                <a:gd name="connsiteX5" fmla="*/ 10606 w 10606"/>
                <a:gd name="connsiteY5" fmla="*/ 0 h 10000"/>
                <a:gd name="connsiteX6" fmla="*/ 0 w 10606"/>
                <a:gd name="connsiteY6" fmla="*/ 0 h 10000"/>
                <a:gd name="connsiteX0" fmla="*/ 0 w 10606"/>
                <a:gd name="connsiteY0" fmla="*/ 0 h 10000"/>
                <a:gd name="connsiteX1" fmla="*/ 2016 w 10606"/>
                <a:gd name="connsiteY1" fmla="*/ 5321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606"/>
                <a:gd name="connsiteY0" fmla="*/ 0 h 10000"/>
                <a:gd name="connsiteX1" fmla="*/ 2016 w 10606"/>
                <a:gd name="connsiteY1" fmla="*/ 5321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606"/>
                <a:gd name="connsiteY0" fmla="*/ 0 h 10000"/>
                <a:gd name="connsiteX1" fmla="*/ 2016 w 10606"/>
                <a:gd name="connsiteY1" fmla="*/ 5321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606"/>
                <a:gd name="connsiteY0" fmla="*/ 0 h 10000"/>
                <a:gd name="connsiteX1" fmla="*/ 2016 w 10606"/>
                <a:gd name="connsiteY1" fmla="*/ 5321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606"/>
                <a:gd name="connsiteY0" fmla="*/ 0 h 10000"/>
                <a:gd name="connsiteX1" fmla="*/ 1800 w 10606"/>
                <a:gd name="connsiteY1" fmla="*/ 5398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606"/>
                <a:gd name="connsiteY0" fmla="*/ 0 h 10000"/>
                <a:gd name="connsiteX1" fmla="*/ 1800 w 10606"/>
                <a:gd name="connsiteY1" fmla="*/ 5398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606"/>
                <a:gd name="connsiteY0" fmla="*/ 0 h 10000"/>
                <a:gd name="connsiteX1" fmla="*/ 1973 w 10606"/>
                <a:gd name="connsiteY1" fmla="*/ 5321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606"/>
                <a:gd name="connsiteY0" fmla="*/ 0 h 10000"/>
                <a:gd name="connsiteX1" fmla="*/ 1843 w 10606"/>
                <a:gd name="connsiteY1" fmla="*/ 5398 h 10000"/>
                <a:gd name="connsiteX2" fmla="*/ 2551 w 10606"/>
                <a:gd name="connsiteY2" fmla="*/ 10000 h 10000"/>
                <a:gd name="connsiteX3" fmla="*/ 8185 w 10606"/>
                <a:gd name="connsiteY3" fmla="*/ 10000 h 10000"/>
                <a:gd name="connsiteX4" fmla="*/ 8849 w 10606"/>
                <a:gd name="connsiteY4" fmla="*/ 4861 h 10000"/>
                <a:gd name="connsiteX5" fmla="*/ 10606 w 10606"/>
                <a:gd name="connsiteY5" fmla="*/ 0 h 10000"/>
                <a:gd name="connsiteX6" fmla="*/ 0 w 10606"/>
                <a:gd name="connsiteY6" fmla="*/ 0 h 10000"/>
                <a:gd name="connsiteX0" fmla="*/ 0 w 10865"/>
                <a:gd name="connsiteY0" fmla="*/ 230 h 10230"/>
                <a:gd name="connsiteX1" fmla="*/ 1843 w 10865"/>
                <a:gd name="connsiteY1" fmla="*/ 5628 h 10230"/>
                <a:gd name="connsiteX2" fmla="*/ 2551 w 10865"/>
                <a:gd name="connsiteY2" fmla="*/ 10230 h 10230"/>
                <a:gd name="connsiteX3" fmla="*/ 8185 w 10865"/>
                <a:gd name="connsiteY3" fmla="*/ 10230 h 10230"/>
                <a:gd name="connsiteX4" fmla="*/ 8849 w 10865"/>
                <a:gd name="connsiteY4" fmla="*/ 5091 h 10230"/>
                <a:gd name="connsiteX5" fmla="*/ 10865 w 10865"/>
                <a:gd name="connsiteY5" fmla="*/ 0 h 10230"/>
                <a:gd name="connsiteX6" fmla="*/ 0 w 10865"/>
                <a:gd name="connsiteY6" fmla="*/ 230 h 10230"/>
                <a:gd name="connsiteX0" fmla="*/ 0 w 10779"/>
                <a:gd name="connsiteY0" fmla="*/ 153 h 10153"/>
                <a:gd name="connsiteX1" fmla="*/ 1843 w 10779"/>
                <a:gd name="connsiteY1" fmla="*/ 5551 h 10153"/>
                <a:gd name="connsiteX2" fmla="*/ 2551 w 10779"/>
                <a:gd name="connsiteY2" fmla="*/ 10153 h 10153"/>
                <a:gd name="connsiteX3" fmla="*/ 8185 w 10779"/>
                <a:gd name="connsiteY3" fmla="*/ 10153 h 10153"/>
                <a:gd name="connsiteX4" fmla="*/ 8849 w 10779"/>
                <a:gd name="connsiteY4" fmla="*/ 5014 h 10153"/>
                <a:gd name="connsiteX5" fmla="*/ 10779 w 10779"/>
                <a:gd name="connsiteY5" fmla="*/ 0 h 10153"/>
                <a:gd name="connsiteX6" fmla="*/ 0 w 10779"/>
                <a:gd name="connsiteY6" fmla="*/ 153 h 1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9" h="10153">
                  <a:moveTo>
                    <a:pt x="0" y="153"/>
                  </a:moveTo>
                  <a:cubicBezTo>
                    <a:pt x="975" y="1952"/>
                    <a:pt x="1612" y="3846"/>
                    <a:pt x="1843" y="5551"/>
                  </a:cubicBezTo>
                  <a:cubicBezTo>
                    <a:pt x="2225" y="8369"/>
                    <a:pt x="1480" y="10153"/>
                    <a:pt x="2551" y="10153"/>
                  </a:cubicBezTo>
                  <a:lnTo>
                    <a:pt x="8185" y="10153"/>
                  </a:lnTo>
                  <a:cubicBezTo>
                    <a:pt x="9257" y="10153"/>
                    <a:pt x="8417" y="6706"/>
                    <a:pt x="8849" y="5014"/>
                  </a:cubicBezTo>
                  <a:cubicBezTo>
                    <a:pt x="9281" y="3322"/>
                    <a:pt x="10473" y="1443"/>
                    <a:pt x="10779" y="0"/>
                  </a:cubicBezTo>
                  <a:lnTo>
                    <a:pt x="0" y="153"/>
                  </a:lnTo>
                  <a:close/>
                </a:path>
              </a:pathLst>
            </a:custGeom>
            <a:solidFill>
              <a:schemeClr val="accent2">
                <a:lumMod val="50000"/>
              </a:schemeClr>
            </a:solidFill>
            <a:ln w="9525" cap="flat">
              <a:noFill/>
              <a:prstDash val="solid"/>
              <a:miter lim="800000"/>
              <a:headEnd/>
              <a:tailEnd/>
            </a:ln>
          </p:spPr>
          <p:txBody>
            <a:bodyPr vert="horz" wrap="square" lIns="243791" tIns="121896" rIns="243791" bIns="121896" numCol="1" anchor="t" anchorCtr="0" compatLnSpc="1">
              <a:prstTxWarp prst="textNoShape">
                <a:avLst/>
              </a:prstTxWarp>
            </a:bodyPr>
            <a:lstStyle/>
            <a:p>
              <a:endParaRPr lang="en-US" sz="6400"/>
            </a:p>
          </p:txBody>
        </p:sp>
        <p:sp>
          <p:nvSpPr>
            <p:cNvPr id="5" name="Freeform 14">
              <a:extLst>
                <a:ext uri="{FF2B5EF4-FFF2-40B4-BE49-F238E27FC236}">
                  <a16:creationId xmlns:a16="http://schemas.microsoft.com/office/drawing/2014/main" id="{D471CE6E-E57A-494C-9A1A-26EE7C16FBA0}"/>
                </a:ext>
              </a:extLst>
            </p:cNvPr>
            <p:cNvSpPr>
              <a:spLocks/>
            </p:cNvSpPr>
            <p:nvPr/>
          </p:nvSpPr>
          <p:spPr bwMode="auto">
            <a:xfrm>
              <a:off x="9505361" y="6623310"/>
              <a:ext cx="5380095" cy="1808666"/>
            </a:xfrm>
            <a:custGeom>
              <a:avLst/>
              <a:gdLst>
                <a:gd name="T0" fmla="*/ 3379 w 4032"/>
                <a:gd name="T1" fmla="*/ 1267 h 1267"/>
                <a:gd name="T2" fmla="*/ 3379 w 4032"/>
                <a:gd name="T3" fmla="*/ 1267 h 1267"/>
                <a:gd name="T4" fmla="*/ 4032 w 4032"/>
                <a:gd name="T5" fmla="*/ 0 h 1267"/>
                <a:gd name="T6" fmla="*/ 0 w 4032"/>
                <a:gd name="T7" fmla="*/ 0 h 1267"/>
                <a:gd name="T8" fmla="*/ 653 w 4032"/>
                <a:gd name="T9" fmla="*/ 1267 h 1267"/>
                <a:gd name="T10" fmla="*/ 3379 w 4032"/>
                <a:gd name="T11" fmla="*/ 1267 h 1267"/>
                <a:gd name="T12" fmla="*/ 3379 w 4032"/>
                <a:gd name="T13" fmla="*/ 1267 h 1267"/>
                <a:gd name="connsiteX0" fmla="*/ 8434 w 10054"/>
                <a:gd name="connsiteY0" fmla="*/ 10000 h 10000"/>
                <a:gd name="connsiteX1" fmla="*/ 8434 w 10054"/>
                <a:gd name="connsiteY1" fmla="*/ 10000 h 10000"/>
                <a:gd name="connsiteX2" fmla="*/ 10054 w 10054"/>
                <a:gd name="connsiteY2" fmla="*/ 0 h 10000"/>
                <a:gd name="connsiteX3" fmla="*/ 0 w 10054"/>
                <a:gd name="connsiteY3" fmla="*/ 2212 h 10000"/>
                <a:gd name="connsiteX4" fmla="*/ 1674 w 10054"/>
                <a:gd name="connsiteY4" fmla="*/ 10000 h 10000"/>
                <a:gd name="connsiteX5" fmla="*/ 8434 w 10054"/>
                <a:gd name="connsiteY5" fmla="*/ 10000 h 10000"/>
                <a:gd name="connsiteX6" fmla="*/ 8434 w 10054"/>
                <a:gd name="connsiteY6" fmla="*/ 10000 h 10000"/>
                <a:gd name="connsiteX0" fmla="*/ 8434 w 10054"/>
                <a:gd name="connsiteY0" fmla="*/ 8499 h 8499"/>
                <a:gd name="connsiteX1" fmla="*/ 8434 w 10054"/>
                <a:gd name="connsiteY1" fmla="*/ 8499 h 8499"/>
                <a:gd name="connsiteX2" fmla="*/ 10054 w 10054"/>
                <a:gd name="connsiteY2" fmla="*/ 0 h 8499"/>
                <a:gd name="connsiteX3" fmla="*/ 0 w 10054"/>
                <a:gd name="connsiteY3" fmla="*/ 711 h 8499"/>
                <a:gd name="connsiteX4" fmla="*/ 1674 w 10054"/>
                <a:gd name="connsiteY4" fmla="*/ 8499 h 8499"/>
                <a:gd name="connsiteX5" fmla="*/ 8434 w 10054"/>
                <a:gd name="connsiteY5" fmla="*/ 8499 h 8499"/>
                <a:gd name="connsiteX6" fmla="*/ 8434 w 10054"/>
                <a:gd name="connsiteY6" fmla="*/ 8499 h 8499"/>
                <a:gd name="connsiteX0" fmla="*/ 8443 w 10054"/>
                <a:gd name="connsiteY0" fmla="*/ 11766 h 11766"/>
                <a:gd name="connsiteX1" fmla="*/ 8443 w 10054"/>
                <a:gd name="connsiteY1" fmla="*/ 11766 h 11766"/>
                <a:gd name="connsiteX2" fmla="*/ 10054 w 10054"/>
                <a:gd name="connsiteY2" fmla="*/ 1766 h 11766"/>
                <a:gd name="connsiteX3" fmla="*/ 0 w 10054"/>
                <a:gd name="connsiteY3" fmla="*/ 0 h 11766"/>
                <a:gd name="connsiteX4" fmla="*/ 1719 w 10054"/>
                <a:gd name="connsiteY4" fmla="*/ 11766 h 11766"/>
                <a:gd name="connsiteX5" fmla="*/ 8443 w 10054"/>
                <a:gd name="connsiteY5" fmla="*/ 11766 h 11766"/>
                <a:gd name="connsiteX6" fmla="*/ 8443 w 10054"/>
                <a:gd name="connsiteY6" fmla="*/ 11766 h 11766"/>
                <a:gd name="connsiteX0" fmla="*/ 8443 w 10161"/>
                <a:gd name="connsiteY0" fmla="*/ 11766 h 11766"/>
                <a:gd name="connsiteX1" fmla="*/ 8443 w 10161"/>
                <a:gd name="connsiteY1" fmla="*/ 11766 h 11766"/>
                <a:gd name="connsiteX2" fmla="*/ 10161 w 10161"/>
                <a:gd name="connsiteY2" fmla="*/ 93 h 11766"/>
                <a:gd name="connsiteX3" fmla="*/ 0 w 10161"/>
                <a:gd name="connsiteY3" fmla="*/ 0 h 11766"/>
                <a:gd name="connsiteX4" fmla="*/ 1719 w 10161"/>
                <a:gd name="connsiteY4" fmla="*/ 11766 h 11766"/>
                <a:gd name="connsiteX5" fmla="*/ 8443 w 10161"/>
                <a:gd name="connsiteY5" fmla="*/ 11766 h 11766"/>
                <a:gd name="connsiteX6" fmla="*/ 8443 w 10161"/>
                <a:gd name="connsiteY6" fmla="*/ 11766 h 11766"/>
                <a:gd name="connsiteX0" fmla="*/ 8201 w 9919"/>
                <a:gd name="connsiteY0" fmla="*/ 11673 h 11673"/>
                <a:gd name="connsiteX1" fmla="*/ 8201 w 9919"/>
                <a:gd name="connsiteY1" fmla="*/ 11673 h 11673"/>
                <a:gd name="connsiteX2" fmla="*/ 9919 w 9919"/>
                <a:gd name="connsiteY2" fmla="*/ 0 h 11673"/>
                <a:gd name="connsiteX3" fmla="*/ 0 w 9919"/>
                <a:gd name="connsiteY3" fmla="*/ 0 h 11673"/>
                <a:gd name="connsiteX4" fmla="*/ 1477 w 9919"/>
                <a:gd name="connsiteY4" fmla="*/ 11673 h 11673"/>
                <a:gd name="connsiteX5" fmla="*/ 8201 w 9919"/>
                <a:gd name="connsiteY5" fmla="*/ 11673 h 11673"/>
                <a:gd name="connsiteX6" fmla="*/ 8201 w 9919"/>
                <a:gd name="connsiteY6" fmla="*/ 11673 h 11673"/>
                <a:gd name="connsiteX0" fmla="*/ 8457 w 10189"/>
                <a:gd name="connsiteY0" fmla="*/ 10000 h 10000"/>
                <a:gd name="connsiteX1" fmla="*/ 8457 w 10189"/>
                <a:gd name="connsiteY1" fmla="*/ 10000 h 10000"/>
                <a:gd name="connsiteX2" fmla="*/ 10189 w 10189"/>
                <a:gd name="connsiteY2" fmla="*/ 0 h 10000"/>
                <a:gd name="connsiteX3" fmla="*/ 0 w 10189"/>
                <a:gd name="connsiteY3" fmla="*/ 0 h 10000"/>
                <a:gd name="connsiteX4" fmla="*/ 1678 w 10189"/>
                <a:gd name="connsiteY4" fmla="*/ 10000 h 10000"/>
                <a:gd name="connsiteX5" fmla="*/ 8457 w 10189"/>
                <a:gd name="connsiteY5" fmla="*/ 10000 h 10000"/>
                <a:gd name="connsiteX6" fmla="*/ 8457 w 10189"/>
                <a:gd name="connsiteY6" fmla="*/ 10000 h 10000"/>
                <a:gd name="connsiteX0" fmla="*/ 8457 w 9810"/>
                <a:gd name="connsiteY0" fmla="*/ 10000 h 10000"/>
                <a:gd name="connsiteX1" fmla="*/ 8457 w 9810"/>
                <a:gd name="connsiteY1" fmla="*/ 10000 h 10000"/>
                <a:gd name="connsiteX2" fmla="*/ 9810 w 9810"/>
                <a:gd name="connsiteY2" fmla="*/ 1354 h 10000"/>
                <a:gd name="connsiteX3" fmla="*/ 0 w 9810"/>
                <a:gd name="connsiteY3" fmla="*/ 0 h 10000"/>
                <a:gd name="connsiteX4" fmla="*/ 1678 w 9810"/>
                <a:gd name="connsiteY4" fmla="*/ 10000 h 10000"/>
                <a:gd name="connsiteX5" fmla="*/ 8457 w 9810"/>
                <a:gd name="connsiteY5" fmla="*/ 10000 h 10000"/>
                <a:gd name="connsiteX6" fmla="*/ 8457 w 9810"/>
                <a:gd name="connsiteY6" fmla="*/ 10000 h 10000"/>
                <a:gd name="connsiteX0" fmla="*/ 8621 w 10386"/>
                <a:gd name="connsiteY0" fmla="*/ 10079 h 10079"/>
                <a:gd name="connsiteX1" fmla="*/ 8621 w 10386"/>
                <a:gd name="connsiteY1" fmla="*/ 10079 h 10079"/>
                <a:gd name="connsiteX2" fmla="*/ 10386 w 10386"/>
                <a:gd name="connsiteY2" fmla="*/ 0 h 10079"/>
                <a:gd name="connsiteX3" fmla="*/ 0 w 10386"/>
                <a:gd name="connsiteY3" fmla="*/ 79 h 10079"/>
                <a:gd name="connsiteX4" fmla="*/ 1710 w 10386"/>
                <a:gd name="connsiteY4" fmla="*/ 10079 h 10079"/>
                <a:gd name="connsiteX5" fmla="*/ 8621 w 10386"/>
                <a:gd name="connsiteY5" fmla="*/ 10079 h 10079"/>
                <a:gd name="connsiteX6" fmla="*/ 8621 w 10386"/>
                <a:gd name="connsiteY6" fmla="*/ 10079 h 10079"/>
                <a:gd name="connsiteX0" fmla="*/ 8621 w 10386"/>
                <a:gd name="connsiteY0" fmla="*/ 10079 h 10079"/>
                <a:gd name="connsiteX1" fmla="*/ 8621 w 10386"/>
                <a:gd name="connsiteY1" fmla="*/ 10079 h 10079"/>
                <a:gd name="connsiteX2" fmla="*/ 10386 w 10386"/>
                <a:gd name="connsiteY2" fmla="*/ 0 h 10079"/>
                <a:gd name="connsiteX3" fmla="*/ 0 w 10386"/>
                <a:gd name="connsiteY3" fmla="*/ 79 h 10079"/>
                <a:gd name="connsiteX4" fmla="*/ 1710 w 10386"/>
                <a:gd name="connsiteY4" fmla="*/ 10079 h 10079"/>
                <a:gd name="connsiteX5" fmla="*/ 8621 w 10386"/>
                <a:gd name="connsiteY5" fmla="*/ 10079 h 10079"/>
                <a:gd name="connsiteX6" fmla="*/ 8621 w 10386"/>
                <a:gd name="connsiteY6" fmla="*/ 10079 h 10079"/>
                <a:gd name="connsiteX0" fmla="*/ 8621 w 10386"/>
                <a:gd name="connsiteY0" fmla="*/ 10080 h 10080"/>
                <a:gd name="connsiteX1" fmla="*/ 8621 w 10386"/>
                <a:gd name="connsiteY1" fmla="*/ 10080 h 10080"/>
                <a:gd name="connsiteX2" fmla="*/ 10386 w 10386"/>
                <a:gd name="connsiteY2" fmla="*/ 1 h 10080"/>
                <a:gd name="connsiteX3" fmla="*/ 0 w 10386"/>
                <a:gd name="connsiteY3" fmla="*/ 0 h 10080"/>
                <a:gd name="connsiteX4" fmla="*/ 1710 w 10386"/>
                <a:gd name="connsiteY4" fmla="*/ 10080 h 10080"/>
                <a:gd name="connsiteX5" fmla="*/ 8621 w 10386"/>
                <a:gd name="connsiteY5" fmla="*/ 10080 h 10080"/>
                <a:gd name="connsiteX6" fmla="*/ 8621 w 10386"/>
                <a:gd name="connsiteY6" fmla="*/ 10080 h 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6" h="10080">
                  <a:moveTo>
                    <a:pt x="8621" y="10080"/>
                  </a:moveTo>
                  <a:lnTo>
                    <a:pt x="8621" y="10080"/>
                  </a:lnTo>
                  <a:cubicBezTo>
                    <a:pt x="9100" y="6794"/>
                    <a:pt x="9973" y="3939"/>
                    <a:pt x="10386" y="1"/>
                  </a:cubicBezTo>
                  <a:lnTo>
                    <a:pt x="0" y="0"/>
                  </a:lnTo>
                  <a:cubicBezTo>
                    <a:pt x="413" y="3938"/>
                    <a:pt x="1231" y="6794"/>
                    <a:pt x="1710" y="10080"/>
                  </a:cubicBezTo>
                  <a:lnTo>
                    <a:pt x="8621" y="10080"/>
                  </a:lnTo>
                  <a:lnTo>
                    <a:pt x="8621" y="10080"/>
                  </a:lnTo>
                  <a:close/>
                </a:path>
              </a:pathLst>
            </a:custGeom>
            <a:solidFill>
              <a:schemeClr val="accent1">
                <a:lumMod val="50000"/>
              </a:schemeClr>
            </a:solidFill>
            <a:ln w="9525" cap="flat">
              <a:noFill/>
              <a:prstDash val="solid"/>
              <a:miter lim="800000"/>
              <a:headEnd/>
              <a:tailEnd/>
            </a:ln>
          </p:spPr>
          <p:txBody>
            <a:bodyPr vert="horz" wrap="square" lIns="243791" tIns="121896" rIns="243791" bIns="121896" numCol="1" anchor="t" anchorCtr="0" compatLnSpc="1">
              <a:prstTxWarp prst="textNoShape">
                <a:avLst/>
              </a:prstTxWarp>
            </a:bodyPr>
            <a:lstStyle/>
            <a:p>
              <a:endParaRPr lang="en-US" sz="6400"/>
            </a:p>
          </p:txBody>
        </p:sp>
        <p:sp>
          <p:nvSpPr>
            <p:cNvPr id="6" name="TextBox 5">
              <a:extLst>
                <a:ext uri="{FF2B5EF4-FFF2-40B4-BE49-F238E27FC236}">
                  <a16:creationId xmlns:a16="http://schemas.microsoft.com/office/drawing/2014/main" id="{70B34C3B-ADD1-4A92-98F2-C86E707B339C}"/>
                </a:ext>
              </a:extLst>
            </p:cNvPr>
            <p:cNvSpPr txBox="1"/>
            <p:nvPr/>
          </p:nvSpPr>
          <p:spPr>
            <a:xfrm>
              <a:off x="9514156" y="3663142"/>
              <a:ext cx="5365736" cy="982663"/>
            </a:xfrm>
            <a:prstGeom prst="rect">
              <a:avLst/>
            </a:prstGeom>
            <a:noFill/>
          </p:spPr>
          <p:txBody>
            <a:bodyPr wrap="square" lIns="182889" tIns="91445" rIns="182889" bIns="91445" rtlCol="0">
              <a:spAutoFit/>
            </a:bodyPr>
            <a:lstStyle/>
            <a:p>
              <a:pPr algn="ctr"/>
              <a:r>
                <a:rPr lang="id-ID" sz="2400" dirty="0">
                  <a:solidFill>
                    <a:schemeClr val="bg1"/>
                  </a:solidFill>
                  <a:cs typeface="Lato Light"/>
                </a:rPr>
                <a:t>STEP 04</a:t>
              </a:r>
            </a:p>
          </p:txBody>
        </p:sp>
        <p:sp>
          <p:nvSpPr>
            <p:cNvPr id="7" name="TextBox 6">
              <a:extLst>
                <a:ext uri="{FF2B5EF4-FFF2-40B4-BE49-F238E27FC236}">
                  <a16:creationId xmlns:a16="http://schemas.microsoft.com/office/drawing/2014/main" id="{CC70AC6D-6AD3-4CE8-A3FE-CB084E1867AD}"/>
                </a:ext>
              </a:extLst>
            </p:cNvPr>
            <p:cNvSpPr txBox="1"/>
            <p:nvPr/>
          </p:nvSpPr>
          <p:spPr>
            <a:xfrm>
              <a:off x="9514154" y="5306491"/>
              <a:ext cx="5365736" cy="982663"/>
            </a:xfrm>
            <a:prstGeom prst="rect">
              <a:avLst/>
            </a:prstGeom>
            <a:noFill/>
          </p:spPr>
          <p:txBody>
            <a:bodyPr wrap="square" lIns="182889" tIns="91445" rIns="182889" bIns="91445" rtlCol="0">
              <a:spAutoFit/>
            </a:bodyPr>
            <a:lstStyle/>
            <a:p>
              <a:pPr algn="ctr"/>
              <a:r>
                <a:rPr lang="id-ID" sz="2400">
                  <a:solidFill>
                    <a:schemeClr val="bg1"/>
                  </a:solidFill>
                  <a:cs typeface="Lato Light"/>
                </a:rPr>
                <a:t>STEP </a:t>
              </a:r>
              <a:r>
                <a:rPr lang="id-ID" sz="2400" dirty="0">
                  <a:solidFill>
                    <a:schemeClr val="bg1"/>
                  </a:solidFill>
                  <a:cs typeface="Lato Light"/>
                </a:rPr>
                <a:t>03</a:t>
              </a:r>
            </a:p>
          </p:txBody>
        </p:sp>
        <p:sp>
          <p:nvSpPr>
            <p:cNvPr id="8" name="TextBox 7">
              <a:extLst>
                <a:ext uri="{FF2B5EF4-FFF2-40B4-BE49-F238E27FC236}">
                  <a16:creationId xmlns:a16="http://schemas.microsoft.com/office/drawing/2014/main" id="{5E99360B-BCBB-4361-BD5B-DFCAA05B40E8}"/>
                </a:ext>
              </a:extLst>
            </p:cNvPr>
            <p:cNvSpPr txBox="1"/>
            <p:nvPr/>
          </p:nvSpPr>
          <p:spPr>
            <a:xfrm>
              <a:off x="9514157" y="7137205"/>
              <a:ext cx="5365736" cy="982663"/>
            </a:xfrm>
            <a:prstGeom prst="rect">
              <a:avLst/>
            </a:prstGeom>
            <a:noFill/>
          </p:spPr>
          <p:txBody>
            <a:bodyPr wrap="square" lIns="182889" tIns="91445" rIns="182889" bIns="91445" rtlCol="0">
              <a:spAutoFit/>
            </a:bodyPr>
            <a:lstStyle/>
            <a:p>
              <a:pPr algn="ctr"/>
              <a:r>
                <a:rPr lang="id-ID" sz="2400" dirty="0">
                  <a:solidFill>
                    <a:schemeClr val="bg1"/>
                  </a:solidFill>
                  <a:cs typeface="Lato Light"/>
                </a:rPr>
                <a:t>STEP 02</a:t>
              </a:r>
            </a:p>
          </p:txBody>
        </p:sp>
        <p:sp>
          <p:nvSpPr>
            <p:cNvPr id="9" name="TextBox 8">
              <a:extLst>
                <a:ext uri="{FF2B5EF4-FFF2-40B4-BE49-F238E27FC236}">
                  <a16:creationId xmlns:a16="http://schemas.microsoft.com/office/drawing/2014/main" id="{07339640-7577-4BF8-AADD-B4D0A0F9E5A1}"/>
                </a:ext>
              </a:extLst>
            </p:cNvPr>
            <p:cNvSpPr txBox="1"/>
            <p:nvPr/>
          </p:nvSpPr>
          <p:spPr>
            <a:xfrm>
              <a:off x="9492891" y="8888099"/>
              <a:ext cx="5365736" cy="982663"/>
            </a:xfrm>
            <a:prstGeom prst="rect">
              <a:avLst/>
            </a:prstGeom>
            <a:noFill/>
          </p:spPr>
          <p:txBody>
            <a:bodyPr wrap="square" lIns="182889" tIns="91445" rIns="182889" bIns="91445" rtlCol="0">
              <a:spAutoFit/>
            </a:bodyPr>
            <a:lstStyle/>
            <a:p>
              <a:pPr algn="ctr"/>
              <a:r>
                <a:rPr lang="id-ID" sz="2400">
                  <a:solidFill>
                    <a:schemeClr val="bg1"/>
                  </a:solidFill>
                  <a:cs typeface="Lato Light"/>
                </a:rPr>
                <a:t>STEP 01</a:t>
              </a:r>
              <a:endParaRPr lang="id-ID" sz="2400" dirty="0">
                <a:solidFill>
                  <a:schemeClr val="bg1"/>
                </a:solidFill>
                <a:cs typeface="Lato Light"/>
              </a:endParaRPr>
            </a:p>
          </p:txBody>
        </p:sp>
        <p:grpSp>
          <p:nvGrpSpPr>
            <p:cNvPr id="10" name="Group 9">
              <a:extLst>
                <a:ext uri="{FF2B5EF4-FFF2-40B4-BE49-F238E27FC236}">
                  <a16:creationId xmlns:a16="http://schemas.microsoft.com/office/drawing/2014/main" id="{6AEF247D-BDD1-4AE6-998A-85C999D49739}"/>
                </a:ext>
              </a:extLst>
            </p:cNvPr>
            <p:cNvGrpSpPr/>
            <p:nvPr/>
          </p:nvGrpSpPr>
          <p:grpSpPr>
            <a:xfrm>
              <a:off x="11065762" y="10476855"/>
              <a:ext cx="2219636" cy="1744882"/>
              <a:chOff x="11581581" y="9685695"/>
              <a:chExt cx="1382067" cy="1086459"/>
            </a:xfrm>
          </p:grpSpPr>
          <p:sp>
            <p:nvSpPr>
              <p:cNvPr id="11" name="Freeform: Shape 1757">
                <a:extLst>
                  <a:ext uri="{FF2B5EF4-FFF2-40B4-BE49-F238E27FC236}">
                    <a16:creationId xmlns:a16="http://schemas.microsoft.com/office/drawing/2014/main" id="{0042D585-4F26-44EB-BFCE-4AC169A5A837}"/>
                  </a:ext>
                </a:extLst>
              </p:cNvPr>
              <p:cNvSpPr/>
              <p:nvPr/>
            </p:nvSpPr>
            <p:spPr>
              <a:xfrm>
                <a:off x="11581581" y="9685695"/>
                <a:ext cx="1382067" cy="266067"/>
              </a:xfrm>
              <a:custGeom>
                <a:avLst/>
                <a:gdLst/>
                <a:ahLst/>
                <a:cxnLst>
                  <a:cxn ang="3cd4">
                    <a:pos x="hc" y="t"/>
                  </a:cxn>
                  <a:cxn ang="cd2">
                    <a:pos x="l" y="vc"/>
                  </a:cxn>
                  <a:cxn ang="cd4">
                    <a:pos x="hc" y="b"/>
                  </a:cxn>
                  <a:cxn ang="0">
                    <a:pos x="r" y="vc"/>
                  </a:cxn>
                </a:cxnLst>
                <a:rect l="l" t="t" r="r" b="b"/>
                <a:pathLst>
                  <a:path w="188" h="37">
                    <a:moveTo>
                      <a:pt x="188" y="18"/>
                    </a:moveTo>
                    <a:cubicBezTo>
                      <a:pt x="188" y="29"/>
                      <a:pt x="180" y="37"/>
                      <a:pt x="170" y="37"/>
                    </a:cubicBezTo>
                    <a:lnTo>
                      <a:pt x="18" y="37"/>
                    </a:lnTo>
                    <a:cubicBezTo>
                      <a:pt x="8" y="37"/>
                      <a:pt x="0" y="29"/>
                      <a:pt x="0" y="18"/>
                    </a:cubicBezTo>
                    <a:cubicBezTo>
                      <a:pt x="0" y="8"/>
                      <a:pt x="8" y="0"/>
                      <a:pt x="18" y="0"/>
                    </a:cubicBezTo>
                    <a:lnTo>
                      <a:pt x="170" y="0"/>
                    </a:lnTo>
                    <a:cubicBezTo>
                      <a:pt x="180" y="0"/>
                      <a:pt x="188" y="8"/>
                      <a:pt x="188" y="18"/>
                    </a:cubicBezTo>
                    <a:close/>
                  </a:path>
                </a:pathLst>
              </a:custGeom>
              <a:solidFill>
                <a:schemeClr val="tx1">
                  <a:alpha val="23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Kanit Light" panose="00000400000000000000" pitchFamily="2" charset="-34"/>
                  <a:ea typeface="Arial Unicode MS" pitchFamily="2"/>
                  <a:cs typeface="Arial Unicode MS" pitchFamily="2"/>
                </a:endParaRPr>
              </a:p>
            </p:txBody>
          </p:sp>
          <p:sp>
            <p:nvSpPr>
              <p:cNvPr id="12" name="Freeform: Shape 1758">
                <a:extLst>
                  <a:ext uri="{FF2B5EF4-FFF2-40B4-BE49-F238E27FC236}">
                    <a16:creationId xmlns:a16="http://schemas.microsoft.com/office/drawing/2014/main" id="{2BCCF278-EF90-4EF3-9BFD-FCD8B5D3E004}"/>
                  </a:ext>
                </a:extLst>
              </p:cNvPr>
              <p:cNvSpPr/>
              <p:nvPr/>
            </p:nvSpPr>
            <p:spPr>
              <a:xfrm>
                <a:off x="11640707" y="10084815"/>
                <a:ext cx="1271207" cy="192159"/>
              </a:xfrm>
              <a:custGeom>
                <a:avLst/>
                <a:gdLst/>
                <a:ahLst/>
                <a:cxnLst>
                  <a:cxn ang="3cd4">
                    <a:pos x="hc" y="t"/>
                  </a:cxn>
                  <a:cxn ang="cd2">
                    <a:pos x="l" y="vc"/>
                  </a:cxn>
                  <a:cxn ang="cd4">
                    <a:pos x="hc" y="b"/>
                  </a:cxn>
                  <a:cxn ang="0">
                    <a:pos x="r" y="vc"/>
                  </a:cxn>
                </a:cxnLst>
                <a:rect l="l" t="t" r="r" b="b"/>
                <a:pathLst>
                  <a:path w="173" h="27">
                    <a:moveTo>
                      <a:pt x="173" y="13"/>
                    </a:moveTo>
                    <a:cubicBezTo>
                      <a:pt x="173" y="21"/>
                      <a:pt x="166" y="27"/>
                      <a:pt x="159" y="27"/>
                    </a:cubicBezTo>
                    <a:lnTo>
                      <a:pt x="14" y="27"/>
                    </a:lnTo>
                    <a:cubicBezTo>
                      <a:pt x="6" y="27"/>
                      <a:pt x="0" y="21"/>
                      <a:pt x="0" y="13"/>
                    </a:cubicBezTo>
                    <a:cubicBezTo>
                      <a:pt x="0" y="6"/>
                      <a:pt x="6" y="0"/>
                      <a:pt x="14" y="0"/>
                    </a:cubicBezTo>
                    <a:lnTo>
                      <a:pt x="159" y="0"/>
                    </a:lnTo>
                    <a:cubicBezTo>
                      <a:pt x="166" y="0"/>
                      <a:pt x="173" y="6"/>
                      <a:pt x="173" y="13"/>
                    </a:cubicBezTo>
                    <a:close/>
                  </a:path>
                </a:pathLst>
              </a:custGeom>
              <a:solidFill>
                <a:schemeClr val="tx1">
                  <a:alpha val="23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Kanit Light" panose="00000400000000000000" pitchFamily="2" charset="-34"/>
                  <a:ea typeface="Arial Unicode MS" pitchFamily="2"/>
                  <a:cs typeface="Arial Unicode MS" pitchFamily="2"/>
                </a:endParaRPr>
              </a:p>
            </p:txBody>
          </p:sp>
          <p:sp>
            <p:nvSpPr>
              <p:cNvPr id="13" name="Freeform: Shape 1759">
                <a:extLst>
                  <a:ext uri="{FF2B5EF4-FFF2-40B4-BE49-F238E27FC236}">
                    <a16:creationId xmlns:a16="http://schemas.microsoft.com/office/drawing/2014/main" id="{53E1D285-E6A1-47D5-9418-D2B827C2AEC7}"/>
                  </a:ext>
                </a:extLst>
              </p:cNvPr>
              <p:cNvSpPr/>
              <p:nvPr/>
            </p:nvSpPr>
            <p:spPr>
              <a:xfrm>
                <a:off x="11744178" y="10446961"/>
                <a:ext cx="1064265" cy="325193"/>
              </a:xfrm>
              <a:custGeom>
                <a:avLst/>
                <a:gdLst/>
                <a:ahLst/>
                <a:cxnLst>
                  <a:cxn ang="3cd4">
                    <a:pos x="hc" y="t"/>
                  </a:cxn>
                  <a:cxn ang="cd2">
                    <a:pos x="l" y="vc"/>
                  </a:cxn>
                  <a:cxn ang="cd4">
                    <a:pos x="hc" y="b"/>
                  </a:cxn>
                  <a:cxn ang="0">
                    <a:pos x="r" y="vc"/>
                  </a:cxn>
                </a:cxnLst>
                <a:rect l="l" t="t" r="r" b="b"/>
                <a:pathLst>
                  <a:path w="145" h="45">
                    <a:moveTo>
                      <a:pt x="145" y="0"/>
                    </a:moveTo>
                    <a:cubicBezTo>
                      <a:pt x="145" y="24"/>
                      <a:pt x="112" y="45"/>
                      <a:pt x="72" y="45"/>
                    </a:cubicBezTo>
                    <a:cubicBezTo>
                      <a:pt x="32" y="45"/>
                      <a:pt x="0" y="24"/>
                      <a:pt x="0" y="0"/>
                    </a:cubicBezTo>
                    <a:close/>
                  </a:path>
                </a:pathLst>
              </a:custGeom>
              <a:solidFill>
                <a:schemeClr val="tx1">
                  <a:alpha val="23000"/>
                </a:scheme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Kanit Light" panose="00000400000000000000" pitchFamily="2" charset="-34"/>
                  <a:ea typeface="Arial Unicode MS" pitchFamily="2"/>
                  <a:cs typeface="Arial Unicode MS" pitchFamily="2"/>
                </a:endParaRPr>
              </a:p>
            </p:txBody>
          </p:sp>
        </p:grpSp>
      </p:grpSp>
      <p:sp>
        <p:nvSpPr>
          <p:cNvPr id="15" name="TextBox 14">
            <a:extLst>
              <a:ext uri="{FF2B5EF4-FFF2-40B4-BE49-F238E27FC236}">
                <a16:creationId xmlns:a16="http://schemas.microsoft.com/office/drawing/2014/main" id="{EBB1C63D-323E-40A5-89A1-572FE57AAEBF}"/>
              </a:ext>
            </a:extLst>
          </p:cNvPr>
          <p:cNvSpPr txBox="1"/>
          <p:nvPr/>
        </p:nvSpPr>
        <p:spPr>
          <a:xfrm>
            <a:off x="1900572" y="1514773"/>
            <a:ext cx="1636176"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6" name="TextBox 15">
            <a:extLst>
              <a:ext uri="{FF2B5EF4-FFF2-40B4-BE49-F238E27FC236}">
                <a16:creationId xmlns:a16="http://schemas.microsoft.com/office/drawing/2014/main" id="{EF39A93F-99DF-42E2-A0E2-0B561D320717}"/>
              </a:ext>
            </a:extLst>
          </p:cNvPr>
          <p:cNvSpPr txBox="1"/>
          <p:nvPr/>
        </p:nvSpPr>
        <p:spPr>
          <a:xfrm>
            <a:off x="1058268" y="1843433"/>
            <a:ext cx="2581356" cy="954107"/>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7" name="TextBox 16">
            <a:extLst>
              <a:ext uri="{FF2B5EF4-FFF2-40B4-BE49-F238E27FC236}">
                <a16:creationId xmlns:a16="http://schemas.microsoft.com/office/drawing/2014/main" id="{37E62B47-52DF-4DF1-8EEE-D2FA50505067}"/>
              </a:ext>
            </a:extLst>
          </p:cNvPr>
          <p:cNvSpPr txBox="1"/>
          <p:nvPr/>
        </p:nvSpPr>
        <p:spPr>
          <a:xfrm>
            <a:off x="1900572" y="3716449"/>
            <a:ext cx="1636176"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8" name="TextBox 17">
            <a:extLst>
              <a:ext uri="{FF2B5EF4-FFF2-40B4-BE49-F238E27FC236}">
                <a16:creationId xmlns:a16="http://schemas.microsoft.com/office/drawing/2014/main" id="{737C472B-DDB0-4AD3-B9E5-B08EDCBBE639}"/>
              </a:ext>
            </a:extLst>
          </p:cNvPr>
          <p:cNvSpPr txBox="1"/>
          <p:nvPr/>
        </p:nvSpPr>
        <p:spPr>
          <a:xfrm>
            <a:off x="1058268" y="4045109"/>
            <a:ext cx="2581356" cy="954107"/>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9" name="TextBox 18">
            <a:extLst>
              <a:ext uri="{FF2B5EF4-FFF2-40B4-BE49-F238E27FC236}">
                <a16:creationId xmlns:a16="http://schemas.microsoft.com/office/drawing/2014/main" id="{C5722D65-BE34-4A81-9EA4-6C099E84CF3A}"/>
              </a:ext>
            </a:extLst>
          </p:cNvPr>
          <p:cNvSpPr txBox="1"/>
          <p:nvPr/>
        </p:nvSpPr>
        <p:spPr>
          <a:xfrm>
            <a:off x="8953885" y="1514773"/>
            <a:ext cx="1636176"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0" name="TextBox 19">
            <a:extLst>
              <a:ext uri="{FF2B5EF4-FFF2-40B4-BE49-F238E27FC236}">
                <a16:creationId xmlns:a16="http://schemas.microsoft.com/office/drawing/2014/main" id="{B73523EB-FF37-42F0-90EE-7979B40E9B9C}"/>
              </a:ext>
            </a:extLst>
          </p:cNvPr>
          <p:cNvSpPr txBox="1"/>
          <p:nvPr/>
        </p:nvSpPr>
        <p:spPr>
          <a:xfrm>
            <a:off x="8966296" y="1885144"/>
            <a:ext cx="2581356"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5C0D27E6-D49A-4400-B5BA-A12835343F2F}"/>
              </a:ext>
            </a:extLst>
          </p:cNvPr>
          <p:cNvSpPr txBox="1"/>
          <p:nvPr/>
        </p:nvSpPr>
        <p:spPr>
          <a:xfrm>
            <a:off x="9021876" y="3667564"/>
            <a:ext cx="1636176"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2" name="TextBox 21">
            <a:extLst>
              <a:ext uri="{FF2B5EF4-FFF2-40B4-BE49-F238E27FC236}">
                <a16:creationId xmlns:a16="http://schemas.microsoft.com/office/drawing/2014/main" id="{F5FF8E63-FDD7-4680-9C66-3CDCAEE152DA}"/>
              </a:ext>
            </a:extLst>
          </p:cNvPr>
          <p:cNvSpPr txBox="1"/>
          <p:nvPr/>
        </p:nvSpPr>
        <p:spPr>
          <a:xfrm>
            <a:off x="9034287" y="4037935"/>
            <a:ext cx="2581356"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3" name="TextBox 22">
            <a:extLst>
              <a:ext uri="{FF2B5EF4-FFF2-40B4-BE49-F238E27FC236}">
                <a16:creationId xmlns:a16="http://schemas.microsoft.com/office/drawing/2014/main" id="{C1E02E20-9577-438B-8269-B1C8E5B6B8E4}"/>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4" name="Text Placeholder 6">
            <a:extLst>
              <a:ext uri="{FF2B5EF4-FFF2-40B4-BE49-F238E27FC236}">
                <a16:creationId xmlns:a16="http://schemas.microsoft.com/office/drawing/2014/main" id="{CF73FA00-4BD2-4B5B-8B34-35301D1D5492}"/>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45205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2">
            <a:extLst>
              <a:ext uri="{FF2B5EF4-FFF2-40B4-BE49-F238E27FC236}">
                <a16:creationId xmlns:a16="http://schemas.microsoft.com/office/drawing/2014/main" id="{3A891607-CA5A-49E0-B687-55C6DB5FCB54}"/>
              </a:ext>
            </a:extLst>
          </p:cNvPr>
          <p:cNvGrpSpPr/>
          <p:nvPr/>
        </p:nvGrpSpPr>
        <p:grpSpPr>
          <a:xfrm>
            <a:off x="0" y="-1828800"/>
            <a:ext cx="12104591" cy="8592311"/>
            <a:chOff x="0" y="-1219200"/>
            <a:chExt cx="7894298" cy="5603681"/>
          </a:xfrm>
          <a:solidFill>
            <a:srgbClr val="000000"/>
          </a:solidFill>
        </p:grpSpPr>
        <p:sp>
          <p:nvSpPr>
            <p:cNvPr id="7" name="Freeform: Shape 6">
              <a:extLst>
                <a:ext uri="{FF2B5EF4-FFF2-40B4-BE49-F238E27FC236}">
                  <a16:creationId xmlns:a16="http://schemas.microsoft.com/office/drawing/2014/main" id="{C632E045-C954-4592-8861-58D3D390FA6E}"/>
                </a:ext>
              </a:extLst>
            </p:cNvPr>
            <p:cNvSpPr/>
            <p:nvPr/>
          </p:nvSpPr>
          <p:spPr>
            <a:xfrm>
              <a:off x="6959399" y="413906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25FEE96-2589-4F28-A1AA-DFE69EE8518F}"/>
                </a:ext>
              </a:extLst>
            </p:cNvPr>
            <p:cNvSpPr/>
            <p:nvPr/>
          </p:nvSpPr>
          <p:spPr>
            <a:xfrm>
              <a:off x="6698083" y="4327414"/>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682CC53-8B9A-430C-9197-A08901513EFA}"/>
                </a:ext>
              </a:extLst>
            </p:cNvPr>
            <p:cNvSpPr/>
            <p:nvPr/>
          </p:nvSpPr>
          <p:spPr>
            <a:xfrm>
              <a:off x="7870320" y="346378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nvGrpSpPr>
            <p:cNvPr id="10" name="Graphic 2">
              <a:extLst>
                <a:ext uri="{FF2B5EF4-FFF2-40B4-BE49-F238E27FC236}">
                  <a16:creationId xmlns:a16="http://schemas.microsoft.com/office/drawing/2014/main" id="{3A891607-CA5A-49E0-B687-55C6DB5FCB54}"/>
                </a:ext>
              </a:extLst>
            </p:cNvPr>
            <p:cNvGrpSpPr/>
            <p:nvPr/>
          </p:nvGrpSpPr>
          <p:grpSpPr>
            <a:xfrm>
              <a:off x="0" y="-1219200"/>
              <a:ext cx="7074072" cy="5599292"/>
              <a:chOff x="0" y="-1219200"/>
              <a:chExt cx="7074072" cy="5599292"/>
            </a:xfrm>
            <a:solidFill>
              <a:srgbClr val="000000"/>
            </a:solidFill>
          </p:grpSpPr>
          <p:sp>
            <p:nvSpPr>
              <p:cNvPr id="11" name="Freeform: Shape 10">
                <a:extLst>
                  <a:ext uri="{FF2B5EF4-FFF2-40B4-BE49-F238E27FC236}">
                    <a16:creationId xmlns:a16="http://schemas.microsoft.com/office/drawing/2014/main" id="{45CF76B9-87CB-4D85-9AAC-85A05C4E2E2F}"/>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017D5BC-8562-4EDD-8957-A95CB83C38CC}"/>
                  </a:ext>
                </a:extLst>
              </p:cNvPr>
              <p:cNvSpPr/>
              <p:nvPr/>
            </p:nvSpPr>
            <p:spPr>
              <a:xfrm>
                <a:off x="7050094" y="4355244"/>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3A891607-CA5A-49E0-B687-55C6DB5FCB54}"/>
                </a:ext>
              </a:extLst>
            </p:cNvPr>
            <p:cNvGrpSpPr/>
            <p:nvPr/>
          </p:nvGrpSpPr>
          <p:grpSpPr>
            <a:xfrm>
              <a:off x="0" y="-1219200"/>
              <a:ext cx="7287349" cy="5555808"/>
              <a:chOff x="0" y="-1219200"/>
              <a:chExt cx="7287349" cy="5555808"/>
            </a:xfrm>
            <a:solidFill>
              <a:srgbClr val="000000"/>
            </a:solidFill>
          </p:grpSpPr>
          <p:sp>
            <p:nvSpPr>
              <p:cNvPr id="14" name="Freeform: Shape 13">
                <a:extLst>
                  <a:ext uri="{FF2B5EF4-FFF2-40B4-BE49-F238E27FC236}">
                    <a16:creationId xmlns:a16="http://schemas.microsoft.com/office/drawing/2014/main" id="{555619B4-B1CB-4E10-9BC4-10CC013731C4}"/>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856C99A7-282B-4054-94C9-D1DA7B3746CA}"/>
                  </a:ext>
                </a:extLst>
              </p:cNvPr>
              <p:cNvSpPr/>
              <p:nvPr/>
            </p:nvSpPr>
            <p:spPr>
              <a:xfrm>
                <a:off x="7263340" y="4311760"/>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id="{3A891607-CA5A-49E0-B687-55C6DB5FCB54}"/>
                </a:ext>
              </a:extLst>
            </p:cNvPr>
            <p:cNvGrpSpPr/>
            <p:nvPr/>
          </p:nvGrpSpPr>
          <p:grpSpPr>
            <a:xfrm>
              <a:off x="0" y="-1219200"/>
              <a:ext cx="7348226" cy="5368621"/>
              <a:chOff x="0" y="-1219200"/>
              <a:chExt cx="7348226" cy="5368621"/>
            </a:xfrm>
            <a:solidFill>
              <a:srgbClr val="000000"/>
            </a:solidFill>
          </p:grpSpPr>
          <p:sp>
            <p:nvSpPr>
              <p:cNvPr id="17" name="Freeform: Shape 16">
                <a:extLst>
                  <a:ext uri="{FF2B5EF4-FFF2-40B4-BE49-F238E27FC236}">
                    <a16:creationId xmlns:a16="http://schemas.microsoft.com/office/drawing/2014/main" id="{528857F8-7BC2-432B-9030-51047B90E57D}"/>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C45BAD-146A-42CA-80CD-2246E3C4E2FF}"/>
                  </a:ext>
                </a:extLst>
              </p:cNvPr>
              <p:cNvSpPr/>
              <p:nvPr/>
            </p:nvSpPr>
            <p:spPr>
              <a:xfrm>
                <a:off x="7324248" y="4124573"/>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3A891607-CA5A-49E0-B687-55C6DB5FCB54}"/>
                </a:ext>
              </a:extLst>
            </p:cNvPr>
            <p:cNvGrpSpPr/>
            <p:nvPr/>
          </p:nvGrpSpPr>
          <p:grpSpPr>
            <a:xfrm>
              <a:off x="0" y="-1219200"/>
              <a:ext cx="7609377" cy="5477454"/>
              <a:chOff x="0" y="-1219200"/>
              <a:chExt cx="7609377" cy="5477454"/>
            </a:xfrm>
            <a:solidFill>
              <a:srgbClr val="000000"/>
            </a:solidFill>
          </p:grpSpPr>
          <p:sp>
            <p:nvSpPr>
              <p:cNvPr id="20" name="Freeform: Shape 19">
                <a:extLst>
                  <a:ext uri="{FF2B5EF4-FFF2-40B4-BE49-F238E27FC236}">
                    <a16:creationId xmlns:a16="http://schemas.microsoft.com/office/drawing/2014/main" id="{FF0D5169-CCDB-4758-BA4B-6BADFBBB21CE}"/>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C5ECCF0-3454-410C-8698-F6699C2D3221}"/>
                  </a:ext>
                </a:extLst>
              </p:cNvPr>
              <p:cNvSpPr/>
              <p:nvPr/>
            </p:nvSpPr>
            <p:spPr>
              <a:xfrm>
                <a:off x="7585399" y="423340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3A891607-CA5A-49E0-B687-55C6DB5FCB54}"/>
                </a:ext>
              </a:extLst>
            </p:cNvPr>
            <p:cNvGrpSpPr/>
            <p:nvPr/>
          </p:nvGrpSpPr>
          <p:grpSpPr>
            <a:xfrm>
              <a:off x="0" y="-1219200"/>
              <a:ext cx="7783477" cy="5251173"/>
              <a:chOff x="0" y="-1219200"/>
              <a:chExt cx="7783477" cy="5251173"/>
            </a:xfrm>
            <a:solidFill>
              <a:srgbClr val="000000"/>
            </a:solidFill>
          </p:grpSpPr>
          <p:sp>
            <p:nvSpPr>
              <p:cNvPr id="23" name="Freeform: Shape 22">
                <a:extLst>
                  <a:ext uri="{FF2B5EF4-FFF2-40B4-BE49-F238E27FC236}">
                    <a16:creationId xmlns:a16="http://schemas.microsoft.com/office/drawing/2014/main" id="{0D4D5669-3E26-456F-B524-0F31DC0A7FB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3EC364C-2D8D-41E4-9884-41D9968E6D7F}"/>
                  </a:ext>
                </a:extLst>
              </p:cNvPr>
              <p:cNvSpPr/>
              <p:nvPr/>
            </p:nvSpPr>
            <p:spPr>
              <a:xfrm>
                <a:off x="7759468" y="4007126"/>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3A891607-CA5A-49E0-B687-55C6DB5FCB54}"/>
                </a:ext>
              </a:extLst>
            </p:cNvPr>
            <p:cNvGrpSpPr/>
            <p:nvPr/>
          </p:nvGrpSpPr>
          <p:grpSpPr>
            <a:xfrm>
              <a:off x="0" y="-1219200"/>
              <a:ext cx="7587594" cy="5303354"/>
              <a:chOff x="0" y="-1219200"/>
              <a:chExt cx="7587594" cy="5303354"/>
            </a:xfrm>
            <a:solidFill>
              <a:srgbClr val="000000"/>
            </a:solidFill>
          </p:grpSpPr>
          <p:sp>
            <p:nvSpPr>
              <p:cNvPr id="26" name="Freeform: Shape 25">
                <a:extLst>
                  <a:ext uri="{FF2B5EF4-FFF2-40B4-BE49-F238E27FC236}">
                    <a16:creationId xmlns:a16="http://schemas.microsoft.com/office/drawing/2014/main" id="{0E2226B6-BE9F-49C7-BF38-B47920871AA3}"/>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8D0D712-7EFA-4D21-ABED-DA4ECE06E657}"/>
                  </a:ext>
                </a:extLst>
              </p:cNvPr>
              <p:cNvSpPr/>
              <p:nvPr/>
            </p:nvSpPr>
            <p:spPr>
              <a:xfrm>
                <a:off x="7563615" y="4059306"/>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3A891607-CA5A-49E0-B687-55C6DB5FCB54}"/>
                </a:ext>
              </a:extLst>
            </p:cNvPr>
            <p:cNvGrpSpPr/>
            <p:nvPr/>
          </p:nvGrpSpPr>
          <p:grpSpPr>
            <a:xfrm>
              <a:off x="0" y="-1219200"/>
              <a:ext cx="7874834" cy="5107553"/>
              <a:chOff x="0" y="-1219200"/>
              <a:chExt cx="7874834" cy="5107553"/>
            </a:xfrm>
            <a:solidFill>
              <a:srgbClr val="000000"/>
            </a:solidFill>
          </p:grpSpPr>
          <p:sp>
            <p:nvSpPr>
              <p:cNvPr id="29" name="Freeform: Shape 28">
                <a:extLst>
                  <a:ext uri="{FF2B5EF4-FFF2-40B4-BE49-F238E27FC236}">
                    <a16:creationId xmlns:a16="http://schemas.microsoft.com/office/drawing/2014/main" id="{653065C6-2A04-4B02-96E1-3F6E4FD0BD5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19E1700-E828-4F97-8891-265218D06D1D}"/>
                  </a:ext>
                </a:extLst>
              </p:cNvPr>
              <p:cNvSpPr/>
              <p:nvPr/>
            </p:nvSpPr>
            <p:spPr>
              <a:xfrm>
                <a:off x="7850856" y="3863505"/>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3A891607-CA5A-49E0-B687-55C6DB5FCB54}"/>
                </a:ext>
              </a:extLst>
            </p:cNvPr>
            <p:cNvGrpSpPr/>
            <p:nvPr/>
          </p:nvGrpSpPr>
          <p:grpSpPr>
            <a:xfrm>
              <a:off x="0" y="-1219200"/>
              <a:ext cx="7894298" cy="5477454"/>
              <a:chOff x="0" y="-1219200"/>
              <a:chExt cx="7894298" cy="5477454"/>
            </a:xfrm>
            <a:solidFill>
              <a:srgbClr val="000000"/>
            </a:solidFill>
          </p:grpSpPr>
          <p:sp>
            <p:nvSpPr>
              <p:cNvPr id="32" name="Freeform: Shape 31">
                <a:extLst>
                  <a:ext uri="{FF2B5EF4-FFF2-40B4-BE49-F238E27FC236}">
                    <a16:creationId xmlns:a16="http://schemas.microsoft.com/office/drawing/2014/main" id="{E11FAFE8-D4AB-4ADE-B6D6-89A582C45A62}"/>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4F66774-B845-4DB1-AADB-1F558AF22BEE}"/>
                  </a:ext>
                </a:extLst>
              </p:cNvPr>
              <p:cNvSpPr/>
              <p:nvPr/>
            </p:nvSpPr>
            <p:spPr>
              <a:xfrm>
                <a:off x="7870320" y="423340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34" name="Graphic 2">
              <a:extLst>
                <a:ext uri="{FF2B5EF4-FFF2-40B4-BE49-F238E27FC236}">
                  <a16:creationId xmlns:a16="http://schemas.microsoft.com/office/drawing/2014/main" id="{3A891607-CA5A-49E0-B687-55C6DB5FCB54}"/>
                </a:ext>
              </a:extLst>
            </p:cNvPr>
            <p:cNvGrpSpPr/>
            <p:nvPr/>
          </p:nvGrpSpPr>
          <p:grpSpPr>
            <a:xfrm>
              <a:off x="0" y="-1219200"/>
              <a:ext cx="7478843" cy="5603681"/>
              <a:chOff x="0" y="-1219200"/>
              <a:chExt cx="7478843" cy="5603681"/>
            </a:xfrm>
            <a:solidFill>
              <a:srgbClr val="000000"/>
            </a:solidFill>
          </p:grpSpPr>
          <p:sp>
            <p:nvSpPr>
              <p:cNvPr id="35" name="Freeform: Shape 34">
                <a:extLst>
                  <a:ext uri="{FF2B5EF4-FFF2-40B4-BE49-F238E27FC236}">
                    <a16:creationId xmlns:a16="http://schemas.microsoft.com/office/drawing/2014/main" id="{5C474FCF-54EB-43E0-865E-D00FB3A3975F}"/>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A363BF3-47E6-4884-A49C-008F109FDEFF}"/>
                  </a:ext>
                </a:extLst>
              </p:cNvPr>
              <p:cNvSpPr/>
              <p:nvPr/>
            </p:nvSpPr>
            <p:spPr>
              <a:xfrm>
                <a:off x="7454834" y="4359633"/>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37" name="Graphic 2">
              <a:extLst>
                <a:ext uri="{FF2B5EF4-FFF2-40B4-BE49-F238E27FC236}">
                  <a16:creationId xmlns:a16="http://schemas.microsoft.com/office/drawing/2014/main" id="{3A891607-CA5A-49E0-B687-55C6DB5FCB54}"/>
                </a:ext>
              </a:extLst>
            </p:cNvPr>
            <p:cNvGrpSpPr/>
            <p:nvPr/>
          </p:nvGrpSpPr>
          <p:grpSpPr>
            <a:xfrm>
              <a:off x="0" y="-1219200"/>
              <a:ext cx="7783477" cy="5571462"/>
              <a:chOff x="0" y="-1219200"/>
              <a:chExt cx="7783477" cy="5571462"/>
            </a:xfrm>
            <a:solidFill>
              <a:srgbClr val="000000"/>
            </a:solidFill>
          </p:grpSpPr>
          <p:sp>
            <p:nvSpPr>
              <p:cNvPr id="38" name="Freeform: Shape 37">
                <a:extLst>
                  <a:ext uri="{FF2B5EF4-FFF2-40B4-BE49-F238E27FC236}">
                    <a16:creationId xmlns:a16="http://schemas.microsoft.com/office/drawing/2014/main" id="{5108AA2C-0EB0-41FF-BE6B-EAF4D4895C47}"/>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C10E738-B62A-49A0-AF96-B31CCBD153AF}"/>
                  </a:ext>
                </a:extLst>
              </p:cNvPr>
              <p:cNvSpPr/>
              <p:nvPr/>
            </p:nvSpPr>
            <p:spPr>
              <a:xfrm>
                <a:off x="7759468" y="4327414"/>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3A891607-CA5A-49E0-B687-55C6DB5FCB54}"/>
                </a:ext>
              </a:extLst>
            </p:cNvPr>
            <p:cNvGrpSpPr/>
            <p:nvPr/>
          </p:nvGrpSpPr>
          <p:grpSpPr>
            <a:xfrm>
              <a:off x="0" y="-1219200"/>
              <a:ext cx="7617245" cy="4909599"/>
              <a:chOff x="0" y="-1219200"/>
              <a:chExt cx="7617245" cy="4909599"/>
            </a:xfrm>
            <a:solidFill>
              <a:srgbClr val="000000"/>
            </a:solidFill>
          </p:grpSpPr>
          <p:sp>
            <p:nvSpPr>
              <p:cNvPr id="41" name="Freeform: Shape 40">
                <a:extLst>
                  <a:ext uri="{FF2B5EF4-FFF2-40B4-BE49-F238E27FC236}">
                    <a16:creationId xmlns:a16="http://schemas.microsoft.com/office/drawing/2014/main" id="{9BFE7B1F-FEDB-4E27-BF70-3AD444A6FFE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EF4988B-8899-43C1-8C44-967CFB4D4FD1}"/>
                  </a:ext>
                </a:extLst>
              </p:cNvPr>
              <p:cNvSpPr/>
              <p:nvPr/>
            </p:nvSpPr>
            <p:spPr>
              <a:xfrm>
                <a:off x="7593205" y="3665551"/>
                <a:ext cx="24040" cy="24847"/>
              </a:xfrm>
              <a:custGeom>
                <a:avLst/>
                <a:gdLst>
                  <a:gd name="connsiteX0" fmla="*/ 12051 w 24040"/>
                  <a:gd name="connsiteY0" fmla="*/ 24848 h 24847"/>
                  <a:gd name="connsiteX1" fmla="*/ 12051 w 24040"/>
                  <a:gd name="connsiteY1" fmla="*/ 0 h 24847"/>
                  <a:gd name="connsiteX2" fmla="*/ 12051 w 24040"/>
                  <a:gd name="connsiteY2" fmla="*/ 24848 h 24847"/>
                  <a:gd name="connsiteX3" fmla="*/ 12051 w 24040"/>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40" h="24847">
                    <a:moveTo>
                      <a:pt x="12051" y="24848"/>
                    </a:moveTo>
                    <a:cubicBezTo>
                      <a:pt x="28037" y="24848"/>
                      <a:pt x="28037" y="0"/>
                      <a:pt x="12051" y="0"/>
                    </a:cubicBezTo>
                    <a:cubicBezTo>
                      <a:pt x="-4017" y="0"/>
                      <a:pt x="-4017" y="24848"/>
                      <a:pt x="12051" y="24848"/>
                    </a:cubicBezTo>
                    <a:lnTo>
                      <a:pt x="12051" y="24848"/>
                    </a:lnTo>
                    <a:close/>
                  </a:path>
                </a:pathLst>
              </a:custGeom>
              <a:solidFill>
                <a:srgbClr val="000000"/>
              </a:solidFill>
              <a:ln w="8275" cap="flat">
                <a:noFill/>
                <a:prstDash val="solid"/>
                <a:miter/>
              </a:ln>
            </p:spPr>
            <p:txBody>
              <a:bodyPr rtlCol="0" anchor="ctr"/>
              <a:lstStyle/>
              <a:p>
                <a:endParaRPr lang="en-US"/>
              </a:p>
            </p:txBody>
          </p:sp>
        </p:grpSp>
        <p:grpSp>
          <p:nvGrpSpPr>
            <p:cNvPr id="43" name="Graphic 2">
              <a:extLst>
                <a:ext uri="{FF2B5EF4-FFF2-40B4-BE49-F238E27FC236}">
                  <a16:creationId xmlns:a16="http://schemas.microsoft.com/office/drawing/2014/main" id="{3A891607-CA5A-49E0-B687-55C6DB5FCB54}"/>
                </a:ext>
              </a:extLst>
            </p:cNvPr>
            <p:cNvGrpSpPr/>
            <p:nvPr/>
          </p:nvGrpSpPr>
          <p:grpSpPr>
            <a:xfrm>
              <a:off x="0" y="-1219200"/>
              <a:ext cx="7656505" cy="5068376"/>
              <a:chOff x="0" y="-1219200"/>
              <a:chExt cx="7656505" cy="5068376"/>
            </a:xfrm>
            <a:solidFill>
              <a:srgbClr val="000000"/>
            </a:solidFill>
          </p:grpSpPr>
          <p:sp>
            <p:nvSpPr>
              <p:cNvPr id="44" name="Freeform: Shape 43">
                <a:extLst>
                  <a:ext uri="{FF2B5EF4-FFF2-40B4-BE49-F238E27FC236}">
                    <a16:creationId xmlns:a16="http://schemas.microsoft.com/office/drawing/2014/main" id="{CE8CED07-C3DE-4A1C-A7AE-EB778AB44C99}"/>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7519AA7-718E-4842-BFA6-85E96B53D5B1}"/>
                  </a:ext>
                </a:extLst>
              </p:cNvPr>
              <p:cNvSpPr/>
              <p:nvPr/>
            </p:nvSpPr>
            <p:spPr>
              <a:xfrm>
                <a:off x="7632527" y="3824328"/>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3A891607-CA5A-49E0-B687-55C6DB5FCB54}"/>
                </a:ext>
              </a:extLst>
            </p:cNvPr>
            <p:cNvGrpSpPr/>
            <p:nvPr/>
          </p:nvGrpSpPr>
          <p:grpSpPr>
            <a:xfrm>
              <a:off x="0" y="-1219200"/>
              <a:ext cx="7872267" cy="4872990"/>
              <a:chOff x="0" y="-1219200"/>
              <a:chExt cx="7872267" cy="4872990"/>
            </a:xfrm>
            <a:solidFill>
              <a:srgbClr val="000000"/>
            </a:solidFill>
          </p:grpSpPr>
          <p:sp>
            <p:nvSpPr>
              <p:cNvPr id="47" name="Freeform: Shape 46">
                <a:extLst>
                  <a:ext uri="{FF2B5EF4-FFF2-40B4-BE49-F238E27FC236}">
                    <a16:creationId xmlns:a16="http://schemas.microsoft.com/office/drawing/2014/main" id="{7B72BD3E-B114-404A-A822-3A1892028E0B}"/>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555E045-0491-40CE-BDC6-EF9F21BFEF6D}"/>
                  </a:ext>
                </a:extLst>
              </p:cNvPr>
              <p:cNvSpPr/>
              <p:nvPr/>
            </p:nvSpPr>
            <p:spPr>
              <a:xfrm>
                <a:off x="7848258" y="3628942"/>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3A891607-CA5A-49E0-B687-55C6DB5FCB54}"/>
                </a:ext>
              </a:extLst>
            </p:cNvPr>
            <p:cNvGrpSpPr/>
            <p:nvPr/>
          </p:nvGrpSpPr>
          <p:grpSpPr>
            <a:xfrm>
              <a:off x="0" y="-1219200"/>
              <a:ext cx="7287349" cy="5130662"/>
              <a:chOff x="0" y="-1219200"/>
              <a:chExt cx="7287349" cy="5130662"/>
            </a:xfrm>
            <a:solidFill>
              <a:srgbClr val="000000"/>
            </a:solidFill>
          </p:grpSpPr>
          <p:sp>
            <p:nvSpPr>
              <p:cNvPr id="50" name="Freeform: Shape 49">
                <a:extLst>
                  <a:ext uri="{FF2B5EF4-FFF2-40B4-BE49-F238E27FC236}">
                    <a16:creationId xmlns:a16="http://schemas.microsoft.com/office/drawing/2014/main" id="{C5AC0346-BEBE-4DDE-88DE-B9A861706E2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4FC1D76-4EA9-4AFE-8331-1015BDCC34A8}"/>
                  </a:ext>
                </a:extLst>
              </p:cNvPr>
              <p:cNvSpPr/>
              <p:nvPr/>
            </p:nvSpPr>
            <p:spPr>
              <a:xfrm>
                <a:off x="7263340" y="3886614"/>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sp>
        <p:nvSpPr>
          <p:cNvPr id="52" name="Freeform: Shape 51">
            <a:extLst>
              <a:ext uri="{FF2B5EF4-FFF2-40B4-BE49-F238E27FC236}">
                <a16:creationId xmlns:a16="http://schemas.microsoft.com/office/drawing/2014/main" id="{A004411D-D566-42D0-9A59-0F6E43D3C58A}"/>
              </a:ext>
            </a:extLst>
          </p:cNvPr>
          <p:cNvSpPr/>
          <p:nvPr/>
        </p:nvSpPr>
        <p:spPr>
          <a:xfrm>
            <a:off x="6307835" y="1773301"/>
            <a:ext cx="1880235" cy="1537081"/>
          </a:xfrm>
          <a:custGeom>
            <a:avLst/>
            <a:gdLst>
              <a:gd name="connsiteX0" fmla="*/ 0 w 1226240"/>
              <a:gd name="connsiteY0" fmla="*/ 0 h 1002444"/>
              <a:gd name="connsiteX1" fmla="*/ 1226240 w 1226240"/>
              <a:gd name="connsiteY1" fmla="*/ 0 h 1002444"/>
              <a:gd name="connsiteX2" fmla="*/ 1226240 w 1226240"/>
              <a:gd name="connsiteY2" fmla="*/ 1002444 h 1002444"/>
              <a:gd name="connsiteX3" fmla="*/ 0 w 1226240"/>
              <a:gd name="connsiteY3" fmla="*/ 1002444 h 1002444"/>
            </a:gdLst>
            <a:ahLst/>
            <a:cxnLst>
              <a:cxn ang="0">
                <a:pos x="connsiteX0" y="connsiteY0"/>
              </a:cxn>
              <a:cxn ang="0">
                <a:pos x="connsiteX1" y="connsiteY1"/>
              </a:cxn>
              <a:cxn ang="0">
                <a:pos x="connsiteX2" y="connsiteY2"/>
              </a:cxn>
              <a:cxn ang="0">
                <a:pos x="connsiteX3" y="connsiteY3"/>
              </a:cxn>
            </a:cxnLst>
            <a:rect l="l" t="t" r="r" b="b"/>
            <a:pathLst>
              <a:path w="1226240" h="1002444">
                <a:moveTo>
                  <a:pt x="0" y="0"/>
                </a:moveTo>
                <a:lnTo>
                  <a:pt x="1226240" y="0"/>
                </a:lnTo>
                <a:lnTo>
                  <a:pt x="1226240" y="1002444"/>
                </a:lnTo>
                <a:lnTo>
                  <a:pt x="0" y="1002444"/>
                </a:lnTo>
                <a:close/>
              </a:path>
            </a:pathLst>
          </a:custGeom>
          <a:ln w="8275" cap="flat">
            <a:noFill/>
            <a:prstDash val="solid"/>
            <a:miter/>
          </a:ln>
        </p:spPr>
        <p:txBody>
          <a:bodyPr rtlCol="0" anchor="ctr"/>
          <a:lstStyle/>
          <a:p>
            <a:endParaRPr lang="en-US"/>
          </a:p>
        </p:txBody>
      </p:sp>
      <p:grpSp>
        <p:nvGrpSpPr>
          <p:cNvPr id="72" name="Graphic 2">
            <a:extLst>
              <a:ext uri="{FF2B5EF4-FFF2-40B4-BE49-F238E27FC236}">
                <a16:creationId xmlns:a16="http://schemas.microsoft.com/office/drawing/2014/main" id="{3A891607-CA5A-49E0-B687-55C6DB5FCB54}"/>
              </a:ext>
            </a:extLst>
          </p:cNvPr>
          <p:cNvGrpSpPr/>
          <p:nvPr/>
        </p:nvGrpSpPr>
        <p:grpSpPr>
          <a:xfrm>
            <a:off x="0" y="-1828800"/>
            <a:ext cx="1620614" cy="3130168"/>
            <a:chOff x="0" y="-1219200"/>
            <a:chExt cx="1056922" cy="2041414"/>
          </a:xfrm>
        </p:grpSpPr>
        <p:grpSp>
          <p:nvGrpSpPr>
            <p:cNvPr id="73" name="Graphic 2">
              <a:extLst>
                <a:ext uri="{FF2B5EF4-FFF2-40B4-BE49-F238E27FC236}">
                  <a16:creationId xmlns:a16="http://schemas.microsoft.com/office/drawing/2014/main" id="{3A891607-CA5A-49E0-B687-55C6DB5FCB54}"/>
                </a:ext>
              </a:extLst>
            </p:cNvPr>
            <p:cNvGrpSpPr/>
            <p:nvPr/>
          </p:nvGrpSpPr>
          <p:grpSpPr>
            <a:xfrm>
              <a:off x="0" y="-1219200"/>
              <a:ext cx="263449" cy="1448214"/>
              <a:chOff x="0" y="-1219200"/>
              <a:chExt cx="263449" cy="1448214"/>
            </a:xfrm>
            <a:solidFill>
              <a:srgbClr val="000000"/>
            </a:solidFill>
          </p:grpSpPr>
          <p:sp>
            <p:nvSpPr>
              <p:cNvPr id="74" name="Freeform: Shape 73">
                <a:extLst>
                  <a:ext uri="{FF2B5EF4-FFF2-40B4-BE49-F238E27FC236}">
                    <a16:creationId xmlns:a16="http://schemas.microsoft.com/office/drawing/2014/main" id="{8F989AB2-C3B2-4B3D-BA99-BF438A9C512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5F1B100-D5F4-4D11-B4A8-51FC74E6BF14}"/>
                  </a:ext>
                </a:extLst>
              </p:cNvPr>
              <p:cNvSpPr/>
              <p:nvPr/>
            </p:nvSpPr>
            <p:spPr>
              <a:xfrm>
                <a:off x="239439" y="204166"/>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76" name="Graphic 2">
              <a:extLst>
                <a:ext uri="{FF2B5EF4-FFF2-40B4-BE49-F238E27FC236}">
                  <a16:creationId xmlns:a16="http://schemas.microsoft.com/office/drawing/2014/main" id="{3A891607-CA5A-49E0-B687-55C6DB5FCB54}"/>
                </a:ext>
              </a:extLst>
            </p:cNvPr>
            <p:cNvGrpSpPr/>
            <p:nvPr/>
          </p:nvGrpSpPr>
          <p:grpSpPr>
            <a:xfrm>
              <a:off x="0" y="-1219200"/>
              <a:ext cx="223609" cy="1285460"/>
              <a:chOff x="0" y="-1219200"/>
              <a:chExt cx="223609" cy="1285460"/>
            </a:xfrm>
            <a:solidFill>
              <a:srgbClr val="000000"/>
            </a:solidFill>
          </p:grpSpPr>
          <p:sp>
            <p:nvSpPr>
              <p:cNvPr id="77" name="Freeform: Shape 76">
                <a:extLst>
                  <a:ext uri="{FF2B5EF4-FFF2-40B4-BE49-F238E27FC236}">
                    <a16:creationId xmlns:a16="http://schemas.microsoft.com/office/drawing/2014/main" id="{07AE2BC6-A1E1-4090-A7EA-72B0CD81AA2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F55D0EF-D30D-4A0E-8147-94341788B0CE}"/>
                  </a:ext>
                </a:extLst>
              </p:cNvPr>
              <p:cNvSpPr/>
              <p:nvPr/>
            </p:nvSpPr>
            <p:spPr>
              <a:xfrm>
                <a:off x="199631" y="41413"/>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79" name="Graphic 2">
              <a:extLst>
                <a:ext uri="{FF2B5EF4-FFF2-40B4-BE49-F238E27FC236}">
                  <a16:creationId xmlns:a16="http://schemas.microsoft.com/office/drawing/2014/main" id="{3A891607-CA5A-49E0-B687-55C6DB5FCB54}"/>
                </a:ext>
              </a:extLst>
            </p:cNvPr>
            <p:cNvGrpSpPr/>
            <p:nvPr/>
          </p:nvGrpSpPr>
          <p:grpSpPr>
            <a:xfrm>
              <a:off x="0" y="-1219200"/>
              <a:ext cx="115107" cy="1498903"/>
              <a:chOff x="0" y="-1219200"/>
              <a:chExt cx="115107" cy="1498903"/>
            </a:xfrm>
            <a:solidFill>
              <a:srgbClr val="000000"/>
            </a:solidFill>
          </p:grpSpPr>
          <p:sp>
            <p:nvSpPr>
              <p:cNvPr id="80" name="Freeform: Shape 79">
                <a:extLst>
                  <a:ext uri="{FF2B5EF4-FFF2-40B4-BE49-F238E27FC236}">
                    <a16:creationId xmlns:a16="http://schemas.microsoft.com/office/drawing/2014/main" id="{D906236A-2690-499B-87BB-8449DE1BB971}"/>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B09650F-8E5F-46B0-ABD3-1E7AA5AF9E48}"/>
                  </a:ext>
                </a:extLst>
              </p:cNvPr>
              <p:cNvSpPr/>
              <p:nvPr/>
            </p:nvSpPr>
            <p:spPr>
              <a:xfrm>
                <a:off x="91129" y="254855"/>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82" name="Graphic 2">
              <a:extLst>
                <a:ext uri="{FF2B5EF4-FFF2-40B4-BE49-F238E27FC236}">
                  <a16:creationId xmlns:a16="http://schemas.microsoft.com/office/drawing/2014/main" id="{3A891607-CA5A-49E0-B687-55C6DB5FCB54}"/>
                </a:ext>
              </a:extLst>
            </p:cNvPr>
            <p:cNvGrpSpPr/>
            <p:nvPr/>
          </p:nvGrpSpPr>
          <p:grpSpPr>
            <a:xfrm>
              <a:off x="0" y="-1219200"/>
              <a:ext cx="339400" cy="1629106"/>
              <a:chOff x="0" y="-1219200"/>
              <a:chExt cx="339400" cy="1629106"/>
            </a:xfrm>
            <a:solidFill>
              <a:srgbClr val="000000"/>
            </a:solidFill>
          </p:grpSpPr>
          <p:sp>
            <p:nvSpPr>
              <p:cNvPr id="83" name="Freeform: Shape 82">
                <a:extLst>
                  <a:ext uri="{FF2B5EF4-FFF2-40B4-BE49-F238E27FC236}">
                    <a16:creationId xmlns:a16="http://schemas.microsoft.com/office/drawing/2014/main" id="{1CDB7A77-767D-4659-9F08-97B1ABA88F6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574C502-A3A6-40BC-9AC4-48ECA826CCE5}"/>
                  </a:ext>
                </a:extLst>
              </p:cNvPr>
              <p:cNvSpPr/>
              <p:nvPr/>
            </p:nvSpPr>
            <p:spPr>
              <a:xfrm>
                <a:off x="315422" y="385058"/>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85" name="Graphic 2">
              <a:extLst>
                <a:ext uri="{FF2B5EF4-FFF2-40B4-BE49-F238E27FC236}">
                  <a16:creationId xmlns:a16="http://schemas.microsoft.com/office/drawing/2014/main" id="{3A891607-CA5A-49E0-B687-55C6DB5FCB54}"/>
                </a:ext>
              </a:extLst>
            </p:cNvPr>
            <p:cNvGrpSpPr/>
            <p:nvPr/>
          </p:nvGrpSpPr>
          <p:grpSpPr>
            <a:xfrm>
              <a:off x="0" y="-1219200"/>
              <a:ext cx="523937" cy="1386757"/>
              <a:chOff x="0" y="-1219200"/>
              <a:chExt cx="523937" cy="1386757"/>
            </a:xfrm>
            <a:solidFill>
              <a:srgbClr val="000000"/>
            </a:solidFill>
          </p:grpSpPr>
          <p:sp>
            <p:nvSpPr>
              <p:cNvPr id="86" name="Freeform: Shape 85">
                <a:extLst>
                  <a:ext uri="{FF2B5EF4-FFF2-40B4-BE49-F238E27FC236}">
                    <a16:creationId xmlns:a16="http://schemas.microsoft.com/office/drawing/2014/main" id="{9FC0B849-1C3F-4B05-91DB-B2F45AA63A36}"/>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F102CEB-54CA-4CC6-AD10-DEF431CABC91}"/>
                  </a:ext>
                </a:extLst>
              </p:cNvPr>
              <p:cNvSpPr/>
              <p:nvPr/>
            </p:nvSpPr>
            <p:spPr>
              <a:xfrm>
                <a:off x="499927" y="142709"/>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nvGrpSpPr>
            <p:cNvPr id="88" name="Graphic 2">
              <a:extLst>
                <a:ext uri="{FF2B5EF4-FFF2-40B4-BE49-F238E27FC236}">
                  <a16:creationId xmlns:a16="http://schemas.microsoft.com/office/drawing/2014/main" id="{3A891607-CA5A-49E0-B687-55C6DB5FCB54}"/>
                </a:ext>
              </a:extLst>
            </p:cNvPr>
            <p:cNvGrpSpPr/>
            <p:nvPr/>
          </p:nvGrpSpPr>
          <p:grpSpPr>
            <a:xfrm>
              <a:off x="0" y="-1219200"/>
              <a:ext cx="122313" cy="1806437"/>
              <a:chOff x="0" y="-1219200"/>
              <a:chExt cx="122313" cy="1806437"/>
            </a:xfrm>
            <a:solidFill>
              <a:srgbClr val="000000"/>
            </a:solidFill>
          </p:grpSpPr>
          <p:sp>
            <p:nvSpPr>
              <p:cNvPr id="89" name="Freeform: Shape 88">
                <a:extLst>
                  <a:ext uri="{FF2B5EF4-FFF2-40B4-BE49-F238E27FC236}">
                    <a16:creationId xmlns:a16="http://schemas.microsoft.com/office/drawing/2014/main" id="{7B69604C-8EBF-4B47-8622-DFD488F8D000}"/>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931785C-7B7E-4BD0-AB07-22A3EC2CDF26}"/>
                  </a:ext>
                </a:extLst>
              </p:cNvPr>
              <p:cNvSpPr/>
              <p:nvPr/>
            </p:nvSpPr>
            <p:spPr>
              <a:xfrm>
                <a:off x="98335" y="562389"/>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91" name="Graphic 2">
              <a:extLst>
                <a:ext uri="{FF2B5EF4-FFF2-40B4-BE49-F238E27FC236}">
                  <a16:creationId xmlns:a16="http://schemas.microsoft.com/office/drawing/2014/main" id="{3A891607-CA5A-49E0-B687-55C6DB5FCB54}"/>
                </a:ext>
              </a:extLst>
            </p:cNvPr>
            <p:cNvGrpSpPr/>
            <p:nvPr/>
          </p:nvGrpSpPr>
          <p:grpSpPr>
            <a:xfrm>
              <a:off x="0" y="-1219200"/>
              <a:ext cx="440696" cy="1299955"/>
              <a:chOff x="0" y="-1219200"/>
              <a:chExt cx="440696" cy="1299955"/>
            </a:xfrm>
            <a:solidFill>
              <a:srgbClr val="000000"/>
            </a:solidFill>
          </p:grpSpPr>
          <p:sp>
            <p:nvSpPr>
              <p:cNvPr id="92" name="Freeform: Shape 91">
                <a:extLst>
                  <a:ext uri="{FF2B5EF4-FFF2-40B4-BE49-F238E27FC236}">
                    <a16:creationId xmlns:a16="http://schemas.microsoft.com/office/drawing/2014/main" id="{0EC8C3A5-BBFE-437A-876A-D5E562E6D08B}"/>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67E0CCDA-1CDF-4942-A6AB-E862D07ADF28}"/>
                  </a:ext>
                </a:extLst>
              </p:cNvPr>
              <p:cNvSpPr/>
              <p:nvPr/>
            </p:nvSpPr>
            <p:spPr>
              <a:xfrm>
                <a:off x="416718" y="55907"/>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94" name="Graphic 2">
              <a:extLst>
                <a:ext uri="{FF2B5EF4-FFF2-40B4-BE49-F238E27FC236}">
                  <a16:creationId xmlns:a16="http://schemas.microsoft.com/office/drawing/2014/main" id="{3A891607-CA5A-49E0-B687-55C6DB5FCB54}"/>
                </a:ext>
              </a:extLst>
            </p:cNvPr>
            <p:cNvGrpSpPr/>
            <p:nvPr/>
          </p:nvGrpSpPr>
          <p:grpSpPr>
            <a:xfrm>
              <a:off x="0" y="-1219200"/>
              <a:ext cx="777136" cy="1336067"/>
              <a:chOff x="0" y="-1219200"/>
              <a:chExt cx="777136" cy="1336067"/>
            </a:xfrm>
            <a:solidFill>
              <a:srgbClr val="000000"/>
            </a:solidFill>
          </p:grpSpPr>
          <p:sp>
            <p:nvSpPr>
              <p:cNvPr id="95" name="Freeform: Shape 94">
                <a:extLst>
                  <a:ext uri="{FF2B5EF4-FFF2-40B4-BE49-F238E27FC236}">
                    <a16:creationId xmlns:a16="http://schemas.microsoft.com/office/drawing/2014/main" id="{DF3A8C4F-1ED1-4E8D-A689-6784B8592A67}"/>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029840F-C1BC-4E73-AFCD-36F9D6AC1564}"/>
                  </a:ext>
                </a:extLst>
              </p:cNvPr>
              <p:cNvSpPr/>
              <p:nvPr/>
            </p:nvSpPr>
            <p:spPr>
              <a:xfrm>
                <a:off x="753158" y="92019"/>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97" name="Graphic 2">
              <a:extLst>
                <a:ext uri="{FF2B5EF4-FFF2-40B4-BE49-F238E27FC236}">
                  <a16:creationId xmlns:a16="http://schemas.microsoft.com/office/drawing/2014/main" id="{3A891607-CA5A-49E0-B687-55C6DB5FCB54}"/>
                </a:ext>
              </a:extLst>
            </p:cNvPr>
            <p:cNvGrpSpPr/>
            <p:nvPr/>
          </p:nvGrpSpPr>
          <p:grpSpPr>
            <a:xfrm>
              <a:off x="0" y="-1219200"/>
              <a:ext cx="564439" cy="1675406"/>
              <a:chOff x="0" y="-1219200"/>
              <a:chExt cx="564439" cy="1675406"/>
            </a:xfrm>
            <a:solidFill>
              <a:srgbClr val="000000"/>
            </a:solidFill>
          </p:grpSpPr>
          <p:sp>
            <p:nvSpPr>
              <p:cNvPr id="98" name="Freeform: Shape 97">
                <a:extLst>
                  <a:ext uri="{FF2B5EF4-FFF2-40B4-BE49-F238E27FC236}">
                    <a16:creationId xmlns:a16="http://schemas.microsoft.com/office/drawing/2014/main" id="{58EDA91D-1656-4D90-9532-FD9A869300CC}"/>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0034EAD-9BEA-4859-9588-B08D54E06E21}"/>
                  </a:ext>
                </a:extLst>
              </p:cNvPr>
              <p:cNvSpPr/>
              <p:nvPr/>
            </p:nvSpPr>
            <p:spPr>
              <a:xfrm>
                <a:off x="540460" y="431358"/>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00" name="Graphic 2">
              <a:extLst>
                <a:ext uri="{FF2B5EF4-FFF2-40B4-BE49-F238E27FC236}">
                  <a16:creationId xmlns:a16="http://schemas.microsoft.com/office/drawing/2014/main" id="{3A891607-CA5A-49E0-B687-55C6DB5FCB54}"/>
                </a:ext>
              </a:extLst>
            </p:cNvPr>
            <p:cNvGrpSpPr/>
            <p:nvPr/>
          </p:nvGrpSpPr>
          <p:grpSpPr>
            <a:xfrm>
              <a:off x="0" y="-1219200"/>
              <a:ext cx="108729" cy="2041414"/>
              <a:chOff x="0" y="-1219200"/>
              <a:chExt cx="108729" cy="2041414"/>
            </a:xfrm>
            <a:solidFill>
              <a:srgbClr val="000000"/>
            </a:solidFill>
          </p:grpSpPr>
          <p:sp>
            <p:nvSpPr>
              <p:cNvPr id="101" name="Freeform: Shape 100">
                <a:extLst>
                  <a:ext uri="{FF2B5EF4-FFF2-40B4-BE49-F238E27FC236}">
                    <a16:creationId xmlns:a16="http://schemas.microsoft.com/office/drawing/2014/main" id="{CC246F22-BA6A-4D85-91CD-2ACD8A4F4513}"/>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4CD21CB-650A-4043-91A1-D7B79551D995}"/>
                  </a:ext>
                </a:extLst>
              </p:cNvPr>
              <p:cNvSpPr/>
              <p:nvPr/>
            </p:nvSpPr>
            <p:spPr>
              <a:xfrm>
                <a:off x="84751" y="797366"/>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03" name="Graphic 2">
              <a:extLst>
                <a:ext uri="{FF2B5EF4-FFF2-40B4-BE49-F238E27FC236}">
                  <a16:creationId xmlns:a16="http://schemas.microsoft.com/office/drawing/2014/main" id="{3A891607-CA5A-49E0-B687-55C6DB5FCB54}"/>
                </a:ext>
              </a:extLst>
            </p:cNvPr>
            <p:cNvGrpSpPr/>
            <p:nvPr/>
          </p:nvGrpSpPr>
          <p:grpSpPr>
            <a:xfrm>
              <a:off x="0" y="-1219200"/>
              <a:ext cx="324906" cy="1828800"/>
              <a:chOff x="0" y="-1219200"/>
              <a:chExt cx="324906" cy="1828800"/>
            </a:xfrm>
            <a:solidFill>
              <a:srgbClr val="000000"/>
            </a:solidFill>
          </p:grpSpPr>
          <p:sp>
            <p:nvSpPr>
              <p:cNvPr id="104" name="Freeform: Shape 103">
                <a:extLst>
                  <a:ext uri="{FF2B5EF4-FFF2-40B4-BE49-F238E27FC236}">
                    <a16:creationId xmlns:a16="http://schemas.microsoft.com/office/drawing/2014/main" id="{54317790-2597-4D34-8B2B-5869CF9533E2}"/>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27C2DC7-2F58-4463-A8D8-6364A6307AAC}"/>
                  </a:ext>
                </a:extLst>
              </p:cNvPr>
              <p:cNvSpPr/>
              <p:nvPr/>
            </p:nvSpPr>
            <p:spPr>
              <a:xfrm>
                <a:off x="300865" y="584752"/>
                <a:ext cx="24040" cy="24847"/>
              </a:xfrm>
              <a:custGeom>
                <a:avLst/>
                <a:gdLst>
                  <a:gd name="connsiteX0" fmla="*/ 12051 w 24040"/>
                  <a:gd name="connsiteY0" fmla="*/ 24848 h 24847"/>
                  <a:gd name="connsiteX1" fmla="*/ 12051 w 24040"/>
                  <a:gd name="connsiteY1" fmla="*/ 0 h 24847"/>
                  <a:gd name="connsiteX2" fmla="*/ 12051 w 24040"/>
                  <a:gd name="connsiteY2" fmla="*/ 24848 h 24847"/>
                  <a:gd name="connsiteX3" fmla="*/ 12051 w 24040"/>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40" h="24847">
                    <a:moveTo>
                      <a:pt x="12051" y="24848"/>
                    </a:moveTo>
                    <a:cubicBezTo>
                      <a:pt x="28037" y="24848"/>
                      <a:pt x="28037" y="0"/>
                      <a:pt x="12051" y="0"/>
                    </a:cubicBezTo>
                    <a:cubicBezTo>
                      <a:pt x="-4017" y="0"/>
                      <a:pt x="-4017" y="24848"/>
                      <a:pt x="12051" y="24848"/>
                    </a:cubicBezTo>
                    <a:lnTo>
                      <a:pt x="12051" y="24848"/>
                    </a:lnTo>
                    <a:close/>
                  </a:path>
                </a:pathLst>
              </a:custGeom>
              <a:solidFill>
                <a:srgbClr val="000000"/>
              </a:solidFill>
              <a:ln w="8275"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3A891607-CA5A-49E0-B687-55C6DB5FCB54}"/>
                </a:ext>
              </a:extLst>
            </p:cNvPr>
            <p:cNvGrpSpPr/>
            <p:nvPr/>
          </p:nvGrpSpPr>
          <p:grpSpPr>
            <a:xfrm>
              <a:off x="0" y="-1219200"/>
              <a:ext cx="1056922" cy="1271049"/>
              <a:chOff x="0" y="-1219200"/>
              <a:chExt cx="1056922" cy="1271049"/>
            </a:xfrm>
            <a:solidFill>
              <a:srgbClr val="000000"/>
            </a:solidFill>
          </p:grpSpPr>
          <p:sp>
            <p:nvSpPr>
              <p:cNvPr id="107" name="Freeform: Shape 106">
                <a:extLst>
                  <a:ext uri="{FF2B5EF4-FFF2-40B4-BE49-F238E27FC236}">
                    <a16:creationId xmlns:a16="http://schemas.microsoft.com/office/drawing/2014/main" id="{C5418136-CCF6-4E7B-A7BB-95853F77909F}"/>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5F52F04-A0BD-49BB-B4A1-0ADDBD725B5A}"/>
                  </a:ext>
                </a:extLst>
              </p:cNvPr>
              <p:cNvSpPr/>
              <p:nvPr/>
            </p:nvSpPr>
            <p:spPr>
              <a:xfrm>
                <a:off x="1032944" y="27001"/>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4" y="24848"/>
                      <a:pt x="27974"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3A891607-CA5A-49E0-B687-55C6DB5FCB54}"/>
                </a:ext>
              </a:extLst>
            </p:cNvPr>
            <p:cNvGrpSpPr/>
            <p:nvPr/>
          </p:nvGrpSpPr>
          <p:grpSpPr>
            <a:xfrm>
              <a:off x="0" y="-1219200"/>
              <a:ext cx="777136" cy="1498903"/>
              <a:chOff x="0" y="-1219200"/>
              <a:chExt cx="777136" cy="1498903"/>
            </a:xfrm>
            <a:solidFill>
              <a:srgbClr val="000000"/>
            </a:solidFill>
          </p:grpSpPr>
          <p:sp>
            <p:nvSpPr>
              <p:cNvPr id="110" name="Freeform: Shape 109">
                <a:extLst>
                  <a:ext uri="{FF2B5EF4-FFF2-40B4-BE49-F238E27FC236}">
                    <a16:creationId xmlns:a16="http://schemas.microsoft.com/office/drawing/2014/main" id="{E9FA86F5-0439-4EEB-8CDD-3F722D896730}"/>
                  </a:ext>
                </a:extLst>
              </p:cNvPr>
              <p:cNvSpPr/>
              <p:nvPr/>
            </p:nvSpPr>
            <p:spPr>
              <a:xfrm>
                <a:off x="0" y="-1219200"/>
                <a:ext cx="8282" cy="8282"/>
              </a:xfrm>
              <a:custGeom>
                <a:avLst/>
                <a:gdLst/>
                <a:ahLst/>
                <a:cxnLst/>
                <a:rect l="l" t="t" r="r" b="b"/>
                <a:pathLst>
                  <a:path w="8282" h="8282"/>
                </a:pathLst>
              </a:custGeom>
              <a:ln w="827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8CD8BC6-14ED-4E6F-A0F5-A09F9B4FB928}"/>
                  </a:ext>
                </a:extLst>
              </p:cNvPr>
              <p:cNvSpPr/>
              <p:nvPr/>
            </p:nvSpPr>
            <p:spPr>
              <a:xfrm>
                <a:off x="753158" y="254855"/>
                <a:ext cx="23978" cy="24847"/>
              </a:xfrm>
              <a:custGeom>
                <a:avLst/>
                <a:gdLst>
                  <a:gd name="connsiteX0" fmla="*/ 11989 w 23978"/>
                  <a:gd name="connsiteY0" fmla="*/ 24848 h 24847"/>
                  <a:gd name="connsiteX1" fmla="*/ 11989 w 23978"/>
                  <a:gd name="connsiteY1" fmla="*/ 0 h 24847"/>
                  <a:gd name="connsiteX2" fmla="*/ 11989 w 23978"/>
                  <a:gd name="connsiteY2" fmla="*/ 24848 h 24847"/>
                  <a:gd name="connsiteX3" fmla="*/ 11989 w 23978"/>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3978" h="24847">
                    <a:moveTo>
                      <a:pt x="11989" y="24848"/>
                    </a:moveTo>
                    <a:cubicBezTo>
                      <a:pt x="27975" y="24848"/>
                      <a:pt x="27975" y="0"/>
                      <a:pt x="11989" y="0"/>
                    </a:cubicBezTo>
                    <a:cubicBezTo>
                      <a:pt x="-3996" y="0"/>
                      <a:pt x="-3996" y="24848"/>
                      <a:pt x="11989" y="24848"/>
                    </a:cubicBezTo>
                    <a:lnTo>
                      <a:pt x="11989" y="24848"/>
                    </a:lnTo>
                    <a:close/>
                  </a:path>
                </a:pathLst>
              </a:custGeom>
              <a:solidFill>
                <a:srgbClr val="000000"/>
              </a:solidFill>
              <a:ln w="8275"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3A891607-CA5A-49E0-B687-55C6DB5FCB54}"/>
                </a:ext>
              </a:extLst>
            </p:cNvPr>
            <p:cNvGrpSpPr/>
            <p:nvPr/>
          </p:nvGrpSpPr>
          <p:grpSpPr>
            <a:xfrm>
              <a:off x="0" y="-1219200"/>
              <a:ext cx="643620" cy="1254980"/>
              <a:chOff x="0" y="-1219200"/>
              <a:chExt cx="643620" cy="1254980"/>
            </a:xfrm>
          </p:grpSpPr>
          <p:sp>
            <p:nvSpPr>
              <p:cNvPr id="113" name="Freeform: Shape 112">
                <a:extLst>
                  <a:ext uri="{FF2B5EF4-FFF2-40B4-BE49-F238E27FC236}">
                    <a16:creationId xmlns:a16="http://schemas.microsoft.com/office/drawing/2014/main" id="{E4C3235A-E8E9-4BAA-99F9-4E4EEB0792D6}"/>
                  </a:ext>
                </a:extLst>
              </p:cNvPr>
              <p:cNvSpPr/>
              <p:nvPr/>
            </p:nvSpPr>
            <p:spPr>
              <a:xfrm>
                <a:off x="0" y="-1219200"/>
                <a:ext cx="8282" cy="8282"/>
              </a:xfrm>
              <a:custGeom>
                <a:avLst/>
                <a:gdLst/>
                <a:ahLst/>
                <a:cxnLst/>
                <a:rect l="l" t="t" r="r" b="b"/>
                <a:pathLst>
                  <a:path w="8282" h="8282"/>
                </a:pathLst>
              </a:custGeom>
              <a:solidFill>
                <a:srgbClr val="DFEFE6"/>
              </a:solidFill>
              <a:ln w="827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B0DE80C-FCE5-44B2-AEC6-D4F354540636}"/>
                  </a:ext>
                </a:extLst>
              </p:cNvPr>
              <p:cNvSpPr/>
              <p:nvPr/>
            </p:nvSpPr>
            <p:spPr>
              <a:xfrm>
                <a:off x="619611" y="10933"/>
                <a:ext cx="24009" cy="24847"/>
              </a:xfrm>
              <a:custGeom>
                <a:avLst/>
                <a:gdLst>
                  <a:gd name="connsiteX0" fmla="*/ 12020 w 24009"/>
                  <a:gd name="connsiteY0" fmla="*/ 24848 h 24847"/>
                  <a:gd name="connsiteX1" fmla="*/ 12020 w 24009"/>
                  <a:gd name="connsiteY1" fmla="*/ 0 h 24847"/>
                  <a:gd name="connsiteX2" fmla="*/ 12020 w 24009"/>
                  <a:gd name="connsiteY2" fmla="*/ 24848 h 24847"/>
                  <a:gd name="connsiteX3" fmla="*/ 12020 w 24009"/>
                  <a:gd name="connsiteY3" fmla="*/ 24848 h 24847"/>
                </a:gdLst>
                <a:ahLst/>
                <a:cxnLst>
                  <a:cxn ang="0">
                    <a:pos x="connsiteX0" y="connsiteY0"/>
                  </a:cxn>
                  <a:cxn ang="0">
                    <a:pos x="connsiteX1" y="connsiteY1"/>
                  </a:cxn>
                  <a:cxn ang="0">
                    <a:pos x="connsiteX2" y="connsiteY2"/>
                  </a:cxn>
                  <a:cxn ang="0">
                    <a:pos x="connsiteX3" y="connsiteY3"/>
                  </a:cxn>
                </a:cxnLst>
                <a:rect l="l" t="t" r="r" b="b"/>
                <a:pathLst>
                  <a:path w="24009" h="24847">
                    <a:moveTo>
                      <a:pt x="12020" y="24848"/>
                    </a:moveTo>
                    <a:cubicBezTo>
                      <a:pt x="28006" y="24848"/>
                      <a:pt x="28006" y="0"/>
                      <a:pt x="12020" y="0"/>
                    </a:cubicBezTo>
                    <a:cubicBezTo>
                      <a:pt x="-3965" y="0"/>
                      <a:pt x="-4048" y="24848"/>
                      <a:pt x="12020" y="24848"/>
                    </a:cubicBezTo>
                    <a:lnTo>
                      <a:pt x="12020" y="24848"/>
                    </a:lnTo>
                    <a:close/>
                  </a:path>
                </a:pathLst>
              </a:custGeom>
              <a:solidFill>
                <a:srgbClr val="000000"/>
              </a:solidFill>
              <a:ln w="8275" cap="flat">
                <a:noFill/>
                <a:prstDash val="solid"/>
                <a:miter/>
              </a:ln>
            </p:spPr>
            <p:txBody>
              <a:bodyPr rtlCol="0" anchor="ctr"/>
              <a:lstStyle/>
              <a:p>
                <a:endParaRPr lang="en-US"/>
              </a:p>
            </p:txBody>
          </p:sp>
        </p:grpSp>
      </p:grpSp>
      <p:pic>
        <p:nvPicPr>
          <p:cNvPr id="115" name="Picture 114">
            <a:extLst>
              <a:ext uri="{FF2B5EF4-FFF2-40B4-BE49-F238E27FC236}">
                <a16:creationId xmlns:a16="http://schemas.microsoft.com/office/drawing/2014/main" id="{80FE7FBD-990E-4096-B402-B6C3D83EB215}"/>
              </a:ext>
            </a:extLst>
          </p:cNvPr>
          <p:cNvPicPr>
            <a:picLocks noChangeAspect="1"/>
          </p:cNvPicPr>
          <p:nvPr/>
        </p:nvPicPr>
        <p:blipFill>
          <a:blip r:embed="rId2"/>
          <a:stretch>
            <a:fillRect/>
          </a:stretch>
        </p:blipFill>
        <p:spPr>
          <a:xfrm>
            <a:off x="813131" y="-1828800"/>
            <a:ext cx="4394199" cy="3505200"/>
          </a:xfrm>
          <a:custGeom>
            <a:avLst/>
            <a:gdLst>
              <a:gd name="connsiteX0" fmla="*/ 64 w 2865782"/>
              <a:gd name="connsiteY0" fmla="*/ 0 h 2286000"/>
              <a:gd name="connsiteX1" fmla="*/ 2865847 w 2865782"/>
              <a:gd name="connsiteY1" fmla="*/ 0 h 2286000"/>
              <a:gd name="connsiteX2" fmla="*/ 2865847 w 2865782"/>
              <a:gd name="connsiteY2" fmla="*/ 2286000 h 2286000"/>
              <a:gd name="connsiteX3" fmla="*/ 64 w 2865782"/>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865782" h="2286000">
                <a:moveTo>
                  <a:pt x="64" y="0"/>
                </a:moveTo>
                <a:lnTo>
                  <a:pt x="2865847" y="0"/>
                </a:lnTo>
                <a:lnTo>
                  <a:pt x="2865847" y="2286000"/>
                </a:lnTo>
                <a:lnTo>
                  <a:pt x="64" y="2286000"/>
                </a:lnTo>
                <a:close/>
              </a:path>
            </a:pathLst>
          </a:custGeom>
        </p:spPr>
      </p:pic>
      <p:pic>
        <p:nvPicPr>
          <p:cNvPr id="116" name="Picture 115">
            <a:extLst>
              <a:ext uri="{FF2B5EF4-FFF2-40B4-BE49-F238E27FC236}">
                <a16:creationId xmlns:a16="http://schemas.microsoft.com/office/drawing/2014/main" id="{8B717DF8-E2E6-496D-9C53-A0EFA1FE667A}"/>
              </a:ext>
            </a:extLst>
          </p:cNvPr>
          <p:cNvPicPr>
            <a:picLocks noChangeAspect="1"/>
          </p:cNvPicPr>
          <p:nvPr/>
        </p:nvPicPr>
        <p:blipFill>
          <a:blip r:embed="rId3"/>
          <a:stretch>
            <a:fillRect/>
          </a:stretch>
        </p:blipFill>
        <p:spPr>
          <a:xfrm>
            <a:off x="6515430" y="5156199"/>
            <a:ext cx="4826000" cy="3530600"/>
          </a:xfrm>
          <a:custGeom>
            <a:avLst/>
            <a:gdLst>
              <a:gd name="connsiteX0" fmla="*/ 513 w 3147391"/>
              <a:gd name="connsiteY0" fmla="*/ 550 h 2302565"/>
              <a:gd name="connsiteX1" fmla="*/ 3147904 w 3147391"/>
              <a:gd name="connsiteY1" fmla="*/ 550 h 2302565"/>
              <a:gd name="connsiteX2" fmla="*/ 3147904 w 3147391"/>
              <a:gd name="connsiteY2" fmla="*/ 2303115 h 2302565"/>
              <a:gd name="connsiteX3" fmla="*/ 513 w 3147391"/>
              <a:gd name="connsiteY3" fmla="*/ 2303115 h 2302565"/>
            </a:gdLst>
            <a:ahLst/>
            <a:cxnLst>
              <a:cxn ang="0">
                <a:pos x="connsiteX0" y="connsiteY0"/>
              </a:cxn>
              <a:cxn ang="0">
                <a:pos x="connsiteX1" y="connsiteY1"/>
              </a:cxn>
              <a:cxn ang="0">
                <a:pos x="connsiteX2" y="connsiteY2"/>
              </a:cxn>
              <a:cxn ang="0">
                <a:pos x="connsiteX3" y="connsiteY3"/>
              </a:cxn>
            </a:cxnLst>
            <a:rect l="l" t="t" r="r" b="b"/>
            <a:pathLst>
              <a:path w="3147391" h="2302565">
                <a:moveTo>
                  <a:pt x="513" y="550"/>
                </a:moveTo>
                <a:lnTo>
                  <a:pt x="3147904" y="550"/>
                </a:lnTo>
                <a:lnTo>
                  <a:pt x="3147904" y="2303115"/>
                </a:lnTo>
                <a:lnTo>
                  <a:pt x="513" y="2303115"/>
                </a:lnTo>
                <a:close/>
              </a:path>
            </a:pathLst>
          </a:custGeom>
        </p:spPr>
      </p:pic>
      <p:pic>
        <p:nvPicPr>
          <p:cNvPr id="118" name="Graphic 117">
            <a:extLst>
              <a:ext uri="{FF2B5EF4-FFF2-40B4-BE49-F238E27FC236}">
                <a16:creationId xmlns:a16="http://schemas.microsoft.com/office/drawing/2014/main" id="{6ACB96E1-305B-4222-B75E-292FB2083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3030" y="1767872"/>
            <a:ext cx="1686593" cy="1378904"/>
          </a:xfrm>
          <a:prstGeom prst="rect">
            <a:avLst/>
          </a:prstGeom>
        </p:spPr>
      </p:pic>
      <p:sp>
        <p:nvSpPr>
          <p:cNvPr id="119" name="Rectangle 118">
            <a:extLst>
              <a:ext uri="{FF2B5EF4-FFF2-40B4-BE49-F238E27FC236}">
                <a16:creationId xmlns:a16="http://schemas.microsoft.com/office/drawing/2014/main" id="{C853A352-52DA-43EB-B2CE-F5750EE82D49}"/>
              </a:ext>
            </a:extLst>
          </p:cNvPr>
          <p:cNvSpPr/>
          <p:nvPr/>
        </p:nvSpPr>
        <p:spPr>
          <a:xfrm>
            <a:off x="12560300" y="20320"/>
            <a:ext cx="610742" cy="610742"/>
          </a:xfrm>
          <a:prstGeom prst="rect">
            <a:avLst/>
          </a:prstGeom>
          <a:solidFill>
            <a:srgbClr val="FFF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A806480A-18B3-4442-9CF9-212816A95D84}"/>
              </a:ext>
            </a:extLst>
          </p:cNvPr>
          <p:cNvSpPr txBox="1"/>
          <p:nvPr/>
        </p:nvSpPr>
        <p:spPr>
          <a:xfrm>
            <a:off x="1568066" y="4049157"/>
            <a:ext cx="2485368" cy="461665"/>
          </a:xfrm>
          <a:prstGeom prst="rect">
            <a:avLst/>
          </a:prstGeom>
          <a:noFill/>
        </p:spPr>
        <p:txBody>
          <a:bodyPr wrap="square">
            <a:spAutoFit/>
          </a:bodyPr>
          <a:lstStyle/>
          <a:p>
            <a:r>
              <a:rPr lang="da-DK" sz="2400" b="0" i="0" dirty="0">
                <a:effectLst/>
                <a:latin typeface="+mj-lt"/>
              </a:rPr>
              <a:t>Lorem ipsum</a:t>
            </a:r>
            <a:endParaRPr lang="en-US" sz="2400" dirty="0">
              <a:latin typeface="+mj-lt"/>
            </a:endParaRPr>
          </a:p>
        </p:txBody>
      </p:sp>
      <p:sp>
        <p:nvSpPr>
          <p:cNvPr id="123" name="TextBox 122">
            <a:extLst>
              <a:ext uri="{FF2B5EF4-FFF2-40B4-BE49-F238E27FC236}">
                <a16:creationId xmlns:a16="http://schemas.microsoft.com/office/drawing/2014/main" id="{87E2FA1B-DB44-4634-AF31-F21681A464E5}"/>
              </a:ext>
            </a:extLst>
          </p:cNvPr>
          <p:cNvSpPr txBox="1"/>
          <p:nvPr/>
        </p:nvSpPr>
        <p:spPr>
          <a:xfrm>
            <a:off x="691350" y="4497145"/>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24" name="TextBox 123">
            <a:extLst>
              <a:ext uri="{FF2B5EF4-FFF2-40B4-BE49-F238E27FC236}">
                <a16:creationId xmlns:a16="http://schemas.microsoft.com/office/drawing/2014/main" id="{B6EC8DD6-0EF6-4CFF-9CA1-962D2DD88508}"/>
              </a:ext>
            </a:extLst>
          </p:cNvPr>
          <p:cNvSpPr txBox="1"/>
          <p:nvPr/>
        </p:nvSpPr>
        <p:spPr>
          <a:xfrm>
            <a:off x="5274381" y="4049157"/>
            <a:ext cx="2485368" cy="461665"/>
          </a:xfrm>
          <a:prstGeom prst="rect">
            <a:avLst/>
          </a:prstGeom>
          <a:noFill/>
        </p:spPr>
        <p:txBody>
          <a:bodyPr wrap="square">
            <a:spAutoFit/>
          </a:bodyPr>
          <a:lstStyle/>
          <a:p>
            <a:r>
              <a:rPr lang="da-DK" sz="2400" b="0" i="0" dirty="0">
                <a:effectLst/>
                <a:latin typeface="+mj-lt"/>
              </a:rPr>
              <a:t>Lorem ipsum</a:t>
            </a:r>
            <a:endParaRPr lang="en-US" sz="2400" dirty="0">
              <a:latin typeface="+mj-lt"/>
            </a:endParaRPr>
          </a:p>
        </p:txBody>
      </p:sp>
      <p:sp>
        <p:nvSpPr>
          <p:cNvPr id="125" name="TextBox 124">
            <a:extLst>
              <a:ext uri="{FF2B5EF4-FFF2-40B4-BE49-F238E27FC236}">
                <a16:creationId xmlns:a16="http://schemas.microsoft.com/office/drawing/2014/main" id="{326C3CD4-1128-457D-AA2D-7B1A810BC059}"/>
              </a:ext>
            </a:extLst>
          </p:cNvPr>
          <p:cNvSpPr txBox="1"/>
          <p:nvPr/>
        </p:nvSpPr>
        <p:spPr>
          <a:xfrm>
            <a:off x="4397665" y="4497145"/>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26" name="TextBox 125">
            <a:extLst>
              <a:ext uri="{FF2B5EF4-FFF2-40B4-BE49-F238E27FC236}">
                <a16:creationId xmlns:a16="http://schemas.microsoft.com/office/drawing/2014/main" id="{B56B1F1A-87D8-49B8-8D0A-F35D1498BA57}"/>
              </a:ext>
            </a:extLst>
          </p:cNvPr>
          <p:cNvSpPr txBox="1"/>
          <p:nvPr/>
        </p:nvSpPr>
        <p:spPr>
          <a:xfrm>
            <a:off x="9340311" y="3972740"/>
            <a:ext cx="2485368" cy="461665"/>
          </a:xfrm>
          <a:prstGeom prst="rect">
            <a:avLst/>
          </a:prstGeom>
          <a:noFill/>
        </p:spPr>
        <p:txBody>
          <a:bodyPr wrap="square">
            <a:spAutoFit/>
          </a:bodyPr>
          <a:lstStyle/>
          <a:p>
            <a:r>
              <a:rPr lang="da-DK" sz="2400" b="0" i="0" dirty="0">
                <a:effectLst/>
                <a:latin typeface="+mj-lt"/>
              </a:rPr>
              <a:t>Lorem ipsum</a:t>
            </a:r>
            <a:endParaRPr lang="en-US" sz="2400" dirty="0">
              <a:latin typeface="+mj-lt"/>
            </a:endParaRPr>
          </a:p>
        </p:txBody>
      </p:sp>
      <p:sp>
        <p:nvSpPr>
          <p:cNvPr id="127" name="TextBox 126">
            <a:extLst>
              <a:ext uri="{FF2B5EF4-FFF2-40B4-BE49-F238E27FC236}">
                <a16:creationId xmlns:a16="http://schemas.microsoft.com/office/drawing/2014/main" id="{A8A83F51-3B29-4452-B2CB-DEAC51300D1A}"/>
              </a:ext>
            </a:extLst>
          </p:cNvPr>
          <p:cNvSpPr txBox="1"/>
          <p:nvPr/>
        </p:nvSpPr>
        <p:spPr>
          <a:xfrm>
            <a:off x="8463595" y="4420728"/>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28" name="TextBox 127">
            <a:extLst>
              <a:ext uri="{FF2B5EF4-FFF2-40B4-BE49-F238E27FC236}">
                <a16:creationId xmlns:a16="http://schemas.microsoft.com/office/drawing/2014/main" id="{36D029D0-EBB4-45E3-85DF-DD6BF9AE4200}"/>
              </a:ext>
            </a:extLst>
          </p:cNvPr>
          <p:cNvSpPr txBox="1"/>
          <p:nvPr/>
        </p:nvSpPr>
        <p:spPr>
          <a:xfrm>
            <a:off x="727213" y="3699193"/>
            <a:ext cx="1171356" cy="923330"/>
          </a:xfrm>
          <a:prstGeom prst="rect">
            <a:avLst/>
          </a:prstGeom>
          <a:noFill/>
        </p:spPr>
        <p:txBody>
          <a:bodyPr wrap="square">
            <a:spAutoFit/>
          </a:bodyPr>
          <a:lstStyle/>
          <a:p>
            <a:r>
              <a:rPr lang="da-DK" sz="5400" b="0" i="0" dirty="0">
                <a:solidFill>
                  <a:schemeClr val="accent1">
                    <a:lumMod val="75000"/>
                  </a:schemeClr>
                </a:solidFill>
                <a:effectLst/>
                <a:latin typeface="+mj-lt"/>
              </a:rPr>
              <a:t>01</a:t>
            </a:r>
            <a:endParaRPr lang="en-US" sz="5400" dirty="0">
              <a:solidFill>
                <a:schemeClr val="accent1">
                  <a:lumMod val="75000"/>
                </a:schemeClr>
              </a:solidFill>
              <a:latin typeface="+mj-lt"/>
            </a:endParaRPr>
          </a:p>
        </p:txBody>
      </p:sp>
      <p:sp>
        <p:nvSpPr>
          <p:cNvPr id="129" name="TextBox 128">
            <a:extLst>
              <a:ext uri="{FF2B5EF4-FFF2-40B4-BE49-F238E27FC236}">
                <a16:creationId xmlns:a16="http://schemas.microsoft.com/office/drawing/2014/main" id="{21B805FB-1C60-4374-AF15-FB77783F3A83}"/>
              </a:ext>
            </a:extLst>
          </p:cNvPr>
          <p:cNvSpPr txBox="1"/>
          <p:nvPr/>
        </p:nvSpPr>
        <p:spPr>
          <a:xfrm>
            <a:off x="4336780" y="3709582"/>
            <a:ext cx="1171356" cy="923330"/>
          </a:xfrm>
          <a:prstGeom prst="rect">
            <a:avLst/>
          </a:prstGeom>
          <a:noFill/>
        </p:spPr>
        <p:txBody>
          <a:bodyPr wrap="square">
            <a:spAutoFit/>
          </a:bodyPr>
          <a:lstStyle/>
          <a:p>
            <a:r>
              <a:rPr lang="da-DK" sz="5400" b="0" i="0" dirty="0">
                <a:solidFill>
                  <a:schemeClr val="accent2">
                    <a:lumMod val="75000"/>
                  </a:schemeClr>
                </a:solidFill>
                <a:effectLst/>
                <a:latin typeface="+mj-lt"/>
              </a:rPr>
              <a:t>02</a:t>
            </a:r>
            <a:endParaRPr lang="en-US" sz="5400" dirty="0">
              <a:solidFill>
                <a:schemeClr val="accent2">
                  <a:lumMod val="75000"/>
                </a:schemeClr>
              </a:solidFill>
              <a:latin typeface="+mj-lt"/>
            </a:endParaRPr>
          </a:p>
        </p:txBody>
      </p:sp>
      <p:sp>
        <p:nvSpPr>
          <p:cNvPr id="130" name="TextBox 129">
            <a:extLst>
              <a:ext uri="{FF2B5EF4-FFF2-40B4-BE49-F238E27FC236}">
                <a16:creationId xmlns:a16="http://schemas.microsoft.com/office/drawing/2014/main" id="{5D432840-4FAD-4140-BA18-15AD3DF44979}"/>
              </a:ext>
            </a:extLst>
          </p:cNvPr>
          <p:cNvSpPr txBox="1"/>
          <p:nvPr/>
        </p:nvSpPr>
        <p:spPr>
          <a:xfrm>
            <a:off x="8442813" y="3699193"/>
            <a:ext cx="1171356" cy="923330"/>
          </a:xfrm>
          <a:prstGeom prst="rect">
            <a:avLst/>
          </a:prstGeom>
          <a:noFill/>
        </p:spPr>
        <p:txBody>
          <a:bodyPr wrap="square">
            <a:spAutoFit/>
          </a:bodyPr>
          <a:lstStyle/>
          <a:p>
            <a:r>
              <a:rPr lang="da-DK" sz="5400" b="0" i="0" dirty="0">
                <a:solidFill>
                  <a:schemeClr val="accent2">
                    <a:lumMod val="50000"/>
                  </a:schemeClr>
                </a:solidFill>
                <a:effectLst/>
                <a:latin typeface="+mj-lt"/>
              </a:rPr>
              <a:t>03</a:t>
            </a:r>
            <a:endParaRPr lang="en-US" sz="5400" dirty="0">
              <a:solidFill>
                <a:schemeClr val="accent2">
                  <a:lumMod val="50000"/>
                </a:schemeClr>
              </a:solidFill>
              <a:latin typeface="+mj-lt"/>
            </a:endParaRPr>
          </a:p>
        </p:txBody>
      </p:sp>
      <p:sp>
        <p:nvSpPr>
          <p:cNvPr id="132" name="TextBox 131">
            <a:extLst>
              <a:ext uri="{FF2B5EF4-FFF2-40B4-BE49-F238E27FC236}">
                <a16:creationId xmlns:a16="http://schemas.microsoft.com/office/drawing/2014/main" id="{E57B2F15-8C9D-42EA-B204-BD5F17576F47}"/>
              </a:ext>
            </a:extLst>
          </p:cNvPr>
          <p:cNvSpPr txBox="1"/>
          <p:nvPr/>
        </p:nvSpPr>
        <p:spPr>
          <a:xfrm>
            <a:off x="4053434" y="1884226"/>
            <a:ext cx="5127891"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840733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line">
            <a:extLst>
              <a:ext uri="{FF2B5EF4-FFF2-40B4-BE49-F238E27FC236}">
                <a16:creationId xmlns:a16="http://schemas.microsoft.com/office/drawing/2014/main" id="{DB14F09D-E981-4649-90C5-4EC8636545DD}"/>
              </a:ext>
            </a:extLst>
          </p:cNvPr>
          <p:cNvCxnSpPr/>
          <p:nvPr/>
        </p:nvCxnSpPr>
        <p:spPr>
          <a:xfrm>
            <a:off x="6541479" y="1"/>
            <a:ext cx="0" cy="207486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line">
            <a:extLst>
              <a:ext uri="{FF2B5EF4-FFF2-40B4-BE49-F238E27FC236}">
                <a16:creationId xmlns:a16="http://schemas.microsoft.com/office/drawing/2014/main" id="{07ADE1F5-761A-4B80-BDDF-310D073769B0}"/>
              </a:ext>
            </a:extLst>
          </p:cNvPr>
          <p:cNvCxnSpPr/>
          <p:nvPr/>
        </p:nvCxnSpPr>
        <p:spPr>
          <a:xfrm>
            <a:off x="8370277" y="1"/>
            <a:ext cx="0" cy="360132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 name="line">
            <a:extLst>
              <a:ext uri="{FF2B5EF4-FFF2-40B4-BE49-F238E27FC236}">
                <a16:creationId xmlns:a16="http://schemas.microsoft.com/office/drawing/2014/main" id="{01DBA340-386E-4378-A994-E3062CB51524}"/>
              </a:ext>
            </a:extLst>
          </p:cNvPr>
          <p:cNvCxnSpPr/>
          <p:nvPr/>
        </p:nvCxnSpPr>
        <p:spPr>
          <a:xfrm>
            <a:off x="10213144" y="1"/>
            <a:ext cx="0" cy="254625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circle">
            <a:extLst>
              <a:ext uri="{FF2B5EF4-FFF2-40B4-BE49-F238E27FC236}">
                <a16:creationId xmlns:a16="http://schemas.microsoft.com/office/drawing/2014/main" id="{9739814E-B21D-41E0-99A3-4721B3BC171D}"/>
              </a:ext>
            </a:extLst>
          </p:cNvPr>
          <p:cNvSpPr/>
          <p:nvPr/>
        </p:nvSpPr>
        <p:spPr>
          <a:xfrm>
            <a:off x="5641147" y="2074863"/>
            <a:ext cx="1800664" cy="1800664"/>
          </a:xfrm>
          <a:prstGeom prst="donut">
            <a:avLst>
              <a:gd name="adj" fmla="val 125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tx1"/>
              </a:solidFill>
            </a:endParaRPr>
          </a:p>
        </p:txBody>
      </p:sp>
      <p:sp>
        <p:nvSpPr>
          <p:cNvPr id="6" name="circle">
            <a:extLst>
              <a:ext uri="{FF2B5EF4-FFF2-40B4-BE49-F238E27FC236}">
                <a16:creationId xmlns:a16="http://schemas.microsoft.com/office/drawing/2014/main" id="{55F86965-E764-4A8B-B3D5-9E3CC885A6F6}"/>
              </a:ext>
            </a:extLst>
          </p:cNvPr>
          <p:cNvSpPr/>
          <p:nvPr/>
        </p:nvSpPr>
        <p:spPr>
          <a:xfrm>
            <a:off x="7469945" y="3601329"/>
            <a:ext cx="1800664" cy="1800664"/>
          </a:xfrm>
          <a:prstGeom prst="donut">
            <a:avLst>
              <a:gd name="adj" fmla="val 125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tx1"/>
              </a:solidFill>
            </a:endParaRPr>
          </a:p>
        </p:txBody>
      </p:sp>
      <p:sp>
        <p:nvSpPr>
          <p:cNvPr id="7" name="circle">
            <a:extLst>
              <a:ext uri="{FF2B5EF4-FFF2-40B4-BE49-F238E27FC236}">
                <a16:creationId xmlns:a16="http://schemas.microsoft.com/office/drawing/2014/main" id="{A9A92090-CFF1-4F7C-AF74-9A31AE76F9DB}"/>
              </a:ext>
            </a:extLst>
          </p:cNvPr>
          <p:cNvSpPr/>
          <p:nvPr/>
        </p:nvSpPr>
        <p:spPr>
          <a:xfrm>
            <a:off x="9312812" y="2546252"/>
            <a:ext cx="1800664" cy="1800664"/>
          </a:xfrm>
          <a:prstGeom prst="donut">
            <a:avLst>
              <a:gd name="adj" fmla="val 125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tx1"/>
              </a:solidFill>
            </a:endParaRPr>
          </a:p>
        </p:txBody>
      </p:sp>
      <p:sp>
        <p:nvSpPr>
          <p:cNvPr id="8" name="circle">
            <a:extLst>
              <a:ext uri="{FF2B5EF4-FFF2-40B4-BE49-F238E27FC236}">
                <a16:creationId xmlns:a16="http://schemas.microsoft.com/office/drawing/2014/main" id="{02C92217-0B2C-41A8-BF2D-B393533E909C}"/>
              </a:ext>
            </a:extLst>
          </p:cNvPr>
          <p:cNvSpPr/>
          <p:nvPr/>
        </p:nvSpPr>
        <p:spPr>
          <a:xfrm>
            <a:off x="5640511" y="2066607"/>
            <a:ext cx="1800664" cy="1800664"/>
          </a:xfrm>
          <a:prstGeom prst="blockArc">
            <a:avLst>
              <a:gd name="adj1" fmla="val 10795232"/>
              <a:gd name="adj2" fmla="val 512995"/>
              <a:gd name="adj3" fmla="val 12460"/>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tx1"/>
              </a:solidFill>
            </a:endParaRPr>
          </a:p>
        </p:txBody>
      </p:sp>
      <p:sp>
        <p:nvSpPr>
          <p:cNvPr id="9" name="circle">
            <a:extLst>
              <a:ext uri="{FF2B5EF4-FFF2-40B4-BE49-F238E27FC236}">
                <a16:creationId xmlns:a16="http://schemas.microsoft.com/office/drawing/2014/main" id="{2FF54009-0E12-44EB-B203-99A4E08E25C0}"/>
              </a:ext>
            </a:extLst>
          </p:cNvPr>
          <p:cNvSpPr/>
          <p:nvPr/>
        </p:nvSpPr>
        <p:spPr>
          <a:xfrm rot="12289424">
            <a:off x="9312176" y="2537997"/>
            <a:ext cx="1800664" cy="1800664"/>
          </a:xfrm>
          <a:prstGeom prst="blockArc">
            <a:avLst>
              <a:gd name="adj1" fmla="val 10795232"/>
              <a:gd name="adj2" fmla="val 16106589"/>
              <a:gd name="adj3" fmla="val 125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tx1"/>
              </a:solidFill>
            </a:endParaRPr>
          </a:p>
        </p:txBody>
      </p:sp>
      <p:sp>
        <p:nvSpPr>
          <p:cNvPr id="10" name="circle">
            <a:extLst>
              <a:ext uri="{FF2B5EF4-FFF2-40B4-BE49-F238E27FC236}">
                <a16:creationId xmlns:a16="http://schemas.microsoft.com/office/drawing/2014/main" id="{54ED9B66-3183-43DE-8D3F-76318D904337}"/>
              </a:ext>
            </a:extLst>
          </p:cNvPr>
          <p:cNvSpPr/>
          <p:nvPr/>
        </p:nvSpPr>
        <p:spPr>
          <a:xfrm rot="3433786">
            <a:off x="7469311" y="3593075"/>
            <a:ext cx="1800664" cy="1800664"/>
          </a:xfrm>
          <a:prstGeom prst="blockArc">
            <a:avLst>
              <a:gd name="adj1" fmla="val 10795232"/>
              <a:gd name="adj2" fmla="val 20381218"/>
              <a:gd name="adj3" fmla="val 1237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chemeClr val="tx1"/>
              </a:solidFill>
            </a:endParaRPr>
          </a:p>
        </p:txBody>
      </p:sp>
      <p:pic>
        <p:nvPicPr>
          <p:cNvPr id="11" name="Graphic 10" descr="Exponential Graph outline">
            <a:extLst>
              <a:ext uri="{FF2B5EF4-FFF2-40B4-BE49-F238E27FC236}">
                <a16:creationId xmlns:a16="http://schemas.microsoft.com/office/drawing/2014/main" id="{4DEF29B6-9BE9-4CBA-BB1C-360B7748FE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4069" y="4227341"/>
            <a:ext cx="548640" cy="548640"/>
          </a:xfrm>
          <a:prstGeom prst="rect">
            <a:avLst/>
          </a:prstGeom>
        </p:spPr>
      </p:pic>
      <p:pic>
        <p:nvPicPr>
          <p:cNvPr id="12" name="Graphic 11" descr="Cheers outline">
            <a:extLst>
              <a:ext uri="{FF2B5EF4-FFF2-40B4-BE49-F238E27FC236}">
                <a16:creationId xmlns:a16="http://schemas.microsoft.com/office/drawing/2014/main" id="{8C5CD0CD-4325-4191-B14B-C56014B20C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8679" y="3172264"/>
            <a:ext cx="548640" cy="548640"/>
          </a:xfrm>
          <a:prstGeom prst="rect">
            <a:avLst/>
          </a:prstGeom>
        </p:spPr>
      </p:pic>
      <p:pic>
        <p:nvPicPr>
          <p:cNvPr id="13" name="Graphic 12" descr="Cycle with people outline">
            <a:extLst>
              <a:ext uri="{FF2B5EF4-FFF2-40B4-BE49-F238E27FC236}">
                <a16:creationId xmlns:a16="http://schemas.microsoft.com/office/drawing/2014/main" id="{E14DC532-6261-4BE4-8E3A-F12B26DA24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66522" y="2555108"/>
            <a:ext cx="686151" cy="686151"/>
          </a:xfrm>
          <a:prstGeom prst="rect">
            <a:avLst/>
          </a:prstGeom>
        </p:spPr>
      </p:pic>
      <p:sp>
        <p:nvSpPr>
          <p:cNvPr id="14" name="TextBox 13">
            <a:extLst>
              <a:ext uri="{FF2B5EF4-FFF2-40B4-BE49-F238E27FC236}">
                <a16:creationId xmlns:a16="http://schemas.microsoft.com/office/drawing/2014/main" id="{DC603C38-1BCF-44B8-A7CC-76E7B0894608}"/>
              </a:ext>
            </a:extLst>
          </p:cNvPr>
          <p:cNvSpPr txBox="1"/>
          <p:nvPr/>
        </p:nvSpPr>
        <p:spPr>
          <a:xfrm>
            <a:off x="66650" y="2169228"/>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5" name="Text Placeholder 6">
            <a:extLst>
              <a:ext uri="{FF2B5EF4-FFF2-40B4-BE49-F238E27FC236}">
                <a16:creationId xmlns:a16="http://schemas.microsoft.com/office/drawing/2014/main" id="{A7BE2B00-C057-4970-8094-69B57751226B}"/>
              </a:ext>
            </a:extLst>
          </p:cNvPr>
          <p:cNvSpPr txBox="1">
            <a:spLocks/>
          </p:cNvSpPr>
          <p:nvPr/>
        </p:nvSpPr>
        <p:spPr>
          <a:xfrm>
            <a:off x="868534" y="279544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
        <p:nvSpPr>
          <p:cNvPr id="16" name="TextBox 15">
            <a:extLst>
              <a:ext uri="{FF2B5EF4-FFF2-40B4-BE49-F238E27FC236}">
                <a16:creationId xmlns:a16="http://schemas.microsoft.com/office/drawing/2014/main" id="{D3E3E0ED-3BAB-4668-963C-727524150C2A}"/>
              </a:ext>
            </a:extLst>
          </p:cNvPr>
          <p:cNvSpPr txBox="1"/>
          <p:nvPr/>
        </p:nvSpPr>
        <p:spPr>
          <a:xfrm>
            <a:off x="1104996" y="3335057"/>
            <a:ext cx="3443760" cy="1600438"/>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1261162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E308CCA5-703C-4354-862C-77FC8C98BB5C}"/>
              </a:ext>
            </a:extLst>
          </p:cNvPr>
          <p:cNvGrpSpPr/>
          <p:nvPr/>
        </p:nvGrpSpPr>
        <p:grpSpPr>
          <a:xfrm>
            <a:off x="3134063" y="1557917"/>
            <a:ext cx="5547531" cy="5300083"/>
            <a:chOff x="2797537" y="1054000"/>
            <a:chExt cx="6074975" cy="5804000"/>
          </a:xfrm>
        </p:grpSpPr>
        <p:grpSp>
          <p:nvGrpSpPr>
            <p:cNvPr id="2" name="Shape 2283">
              <a:extLst>
                <a:ext uri="{FF2B5EF4-FFF2-40B4-BE49-F238E27FC236}">
                  <a16:creationId xmlns:a16="http://schemas.microsoft.com/office/drawing/2014/main" id="{780A5A2B-2EE4-45A9-89C3-E38513FED736}"/>
                </a:ext>
              </a:extLst>
            </p:cNvPr>
            <p:cNvGrpSpPr/>
            <p:nvPr/>
          </p:nvGrpSpPr>
          <p:grpSpPr>
            <a:xfrm>
              <a:off x="2797537" y="1150117"/>
              <a:ext cx="6074975" cy="5707883"/>
              <a:chOff x="8334672" y="1786600"/>
              <a:chExt cx="9113869" cy="8563146"/>
            </a:xfrm>
          </p:grpSpPr>
          <p:sp>
            <p:nvSpPr>
              <p:cNvPr id="3" name="Shape 2284">
                <a:extLst>
                  <a:ext uri="{FF2B5EF4-FFF2-40B4-BE49-F238E27FC236}">
                    <a16:creationId xmlns:a16="http://schemas.microsoft.com/office/drawing/2014/main" id="{7F163950-BA84-406C-9634-6809366BF0D9}"/>
                  </a:ext>
                </a:extLst>
              </p:cNvPr>
              <p:cNvSpPr/>
              <p:nvPr/>
            </p:nvSpPr>
            <p:spPr>
              <a:xfrm>
                <a:off x="9600675" y="3565782"/>
                <a:ext cx="6990250" cy="6783963"/>
              </a:xfrm>
              <a:custGeom>
                <a:avLst/>
                <a:gdLst/>
                <a:ahLst/>
                <a:cxnLst/>
                <a:rect l="0" t="0" r="0" b="0"/>
                <a:pathLst>
                  <a:path w="120000" h="120000" extrusionOk="0">
                    <a:moveTo>
                      <a:pt x="20236" y="120000"/>
                    </a:moveTo>
                    <a:cubicBezTo>
                      <a:pt x="20236" y="120000"/>
                      <a:pt x="10717" y="119804"/>
                      <a:pt x="26049" y="116240"/>
                    </a:cubicBezTo>
                    <a:cubicBezTo>
                      <a:pt x="33896" y="114385"/>
                      <a:pt x="36693" y="114825"/>
                      <a:pt x="43487" y="109210"/>
                    </a:cubicBezTo>
                    <a:cubicBezTo>
                      <a:pt x="50245" y="103596"/>
                      <a:pt x="58092" y="90463"/>
                      <a:pt x="51625" y="74450"/>
                    </a:cubicBezTo>
                    <a:cubicBezTo>
                      <a:pt x="45122" y="58437"/>
                      <a:pt x="39891" y="62880"/>
                      <a:pt x="21580" y="66102"/>
                    </a:cubicBezTo>
                    <a:cubicBezTo>
                      <a:pt x="3269" y="69324"/>
                      <a:pt x="0" y="38567"/>
                      <a:pt x="0" y="38567"/>
                    </a:cubicBezTo>
                    <a:cubicBezTo>
                      <a:pt x="0" y="38567"/>
                      <a:pt x="4831" y="61562"/>
                      <a:pt x="17801" y="60146"/>
                    </a:cubicBezTo>
                    <a:cubicBezTo>
                      <a:pt x="30808" y="58681"/>
                      <a:pt x="49881" y="46867"/>
                      <a:pt x="61871" y="69227"/>
                    </a:cubicBezTo>
                    <a:cubicBezTo>
                      <a:pt x="61871" y="69227"/>
                      <a:pt x="53260" y="48673"/>
                      <a:pt x="37965" y="39446"/>
                    </a:cubicBezTo>
                    <a:cubicBezTo>
                      <a:pt x="22633" y="30170"/>
                      <a:pt x="24196" y="6639"/>
                      <a:pt x="24196" y="6639"/>
                    </a:cubicBezTo>
                    <a:cubicBezTo>
                      <a:pt x="24196" y="6639"/>
                      <a:pt x="24014" y="26558"/>
                      <a:pt x="38437" y="33685"/>
                    </a:cubicBezTo>
                    <a:cubicBezTo>
                      <a:pt x="54568" y="41692"/>
                      <a:pt x="54241" y="44377"/>
                      <a:pt x="54241" y="44377"/>
                    </a:cubicBezTo>
                    <a:cubicBezTo>
                      <a:pt x="54241" y="44377"/>
                      <a:pt x="52788" y="18844"/>
                      <a:pt x="61689" y="0"/>
                    </a:cubicBezTo>
                    <a:cubicBezTo>
                      <a:pt x="61689" y="0"/>
                      <a:pt x="49990" y="41008"/>
                      <a:pt x="67611" y="61708"/>
                    </a:cubicBezTo>
                    <a:cubicBezTo>
                      <a:pt x="65867" y="56484"/>
                      <a:pt x="63433" y="42961"/>
                      <a:pt x="85340" y="35931"/>
                    </a:cubicBezTo>
                    <a:cubicBezTo>
                      <a:pt x="112770" y="27046"/>
                      <a:pt x="109645" y="0"/>
                      <a:pt x="109645" y="0"/>
                    </a:cubicBezTo>
                    <a:cubicBezTo>
                      <a:pt x="109645" y="0"/>
                      <a:pt x="114768" y="27827"/>
                      <a:pt x="90753" y="38372"/>
                    </a:cubicBezTo>
                    <a:cubicBezTo>
                      <a:pt x="66739" y="48917"/>
                      <a:pt x="74296" y="65077"/>
                      <a:pt x="74296" y="65077"/>
                    </a:cubicBezTo>
                    <a:cubicBezTo>
                      <a:pt x="74296" y="65077"/>
                      <a:pt x="75313" y="55606"/>
                      <a:pt x="95222" y="55703"/>
                    </a:cubicBezTo>
                    <a:cubicBezTo>
                      <a:pt x="117202" y="55850"/>
                      <a:pt x="120000" y="39153"/>
                      <a:pt x="120000" y="39153"/>
                    </a:cubicBezTo>
                    <a:cubicBezTo>
                      <a:pt x="120000" y="39153"/>
                      <a:pt x="119636" y="58974"/>
                      <a:pt x="96566" y="62978"/>
                    </a:cubicBezTo>
                    <a:cubicBezTo>
                      <a:pt x="77093" y="65467"/>
                      <a:pt x="72261" y="87095"/>
                      <a:pt x="72915" y="102327"/>
                    </a:cubicBezTo>
                    <a:cubicBezTo>
                      <a:pt x="73605" y="117558"/>
                      <a:pt x="89772" y="116777"/>
                      <a:pt x="97329" y="116484"/>
                    </a:cubicBezTo>
                    <a:cubicBezTo>
                      <a:pt x="104886" y="116240"/>
                      <a:pt x="107611" y="119755"/>
                      <a:pt x="90572" y="119755"/>
                    </a:cubicBezTo>
                    <a:cubicBezTo>
                      <a:pt x="73496" y="119755"/>
                      <a:pt x="20236" y="120000"/>
                      <a:pt x="20236" y="120000"/>
                    </a:cubicBezTo>
                    <a:close/>
                  </a:path>
                </a:pathLst>
              </a:custGeom>
              <a:solidFill>
                <a:schemeClr val="tx1">
                  <a:lumMod val="50000"/>
                  <a:lumOff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nvGrpSpPr>
              <p:cNvPr id="4" name="Shape 2285">
                <a:extLst>
                  <a:ext uri="{FF2B5EF4-FFF2-40B4-BE49-F238E27FC236}">
                    <a16:creationId xmlns:a16="http://schemas.microsoft.com/office/drawing/2014/main" id="{ACD71BD0-856F-4619-8A14-3D546071C1F2}"/>
                  </a:ext>
                </a:extLst>
              </p:cNvPr>
              <p:cNvGrpSpPr/>
              <p:nvPr/>
            </p:nvGrpSpPr>
            <p:grpSpPr>
              <a:xfrm>
                <a:off x="9927388" y="2088306"/>
                <a:ext cx="2412895" cy="4707514"/>
                <a:chOff x="9927388" y="2088306"/>
                <a:chExt cx="2412895" cy="4707514"/>
              </a:xfrm>
            </p:grpSpPr>
            <p:sp>
              <p:nvSpPr>
                <p:cNvPr id="37" name="Shape 2286">
                  <a:extLst>
                    <a:ext uri="{FF2B5EF4-FFF2-40B4-BE49-F238E27FC236}">
                      <a16:creationId xmlns:a16="http://schemas.microsoft.com/office/drawing/2014/main" id="{56182E05-AA25-4447-AEA3-AF5D3EF427D7}"/>
                    </a:ext>
                  </a:extLst>
                </p:cNvPr>
                <p:cNvSpPr/>
                <p:nvPr/>
              </p:nvSpPr>
              <p:spPr>
                <a:xfrm>
                  <a:off x="11098102" y="3765441"/>
                  <a:ext cx="833794" cy="1712629"/>
                </a:xfrm>
                <a:custGeom>
                  <a:avLst/>
                  <a:gdLst/>
                  <a:ahLst/>
                  <a:cxnLst/>
                  <a:rect l="0" t="0" r="0" b="0"/>
                  <a:pathLst>
                    <a:path w="120000" h="120000" extrusionOk="0">
                      <a:moveTo>
                        <a:pt x="120000" y="120000"/>
                      </a:moveTo>
                      <a:cubicBezTo>
                        <a:pt x="120000" y="120000"/>
                        <a:pt x="94177" y="105507"/>
                        <a:pt x="79594" y="89082"/>
                      </a:cubicBezTo>
                      <a:cubicBezTo>
                        <a:pt x="79594" y="89082"/>
                        <a:pt x="0" y="67826"/>
                        <a:pt x="45265" y="0"/>
                      </a:cubicBezTo>
                      <a:cubicBezTo>
                        <a:pt x="45265" y="0"/>
                        <a:pt x="53164" y="9855"/>
                        <a:pt x="77164" y="28405"/>
                      </a:cubicBezTo>
                      <a:cubicBezTo>
                        <a:pt x="101164" y="47149"/>
                        <a:pt x="109063" y="72463"/>
                        <a:pt x="99645" y="85990"/>
                      </a:cubicBezTo>
                      <a:cubicBezTo>
                        <a:pt x="62278" y="44830"/>
                        <a:pt x="62278" y="44830"/>
                        <a:pt x="62278" y="44830"/>
                      </a:cubicBezTo>
                      <a:cubicBezTo>
                        <a:pt x="62278" y="44830"/>
                        <a:pt x="85974" y="90821"/>
                        <a:pt x="120000" y="120000"/>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8" name="Shape 2287">
                  <a:extLst>
                    <a:ext uri="{FF2B5EF4-FFF2-40B4-BE49-F238E27FC236}">
                      <a16:creationId xmlns:a16="http://schemas.microsoft.com/office/drawing/2014/main" id="{E595507F-504E-41A4-80ED-1153D5186D38}"/>
                    </a:ext>
                  </a:extLst>
                </p:cNvPr>
                <p:cNvSpPr/>
                <p:nvPr/>
              </p:nvSpPr>
              <p:spPr>
                <a:xfrm>
                  <a:off x="11530313" y="2651790"/>
                  <a:ext cx="547922" cy="1384302"/>
                </a:xfrm>
                <a:custGeom>
                  <a:avLst/>
                  <a:gdLst/>
                  <a:ahLst/>
                  <a:cxnLst/>
                  <a:rect l="0" t="0" r="0" b="0"/>
                  <a:pathLst>
                    <a:path w="120000" h="120000" extrusionOk="0">
                      <a:moveTo>
                        <a:pt x="81230" y="120000"/>
                      </a:moveTo>
                      <a:cubicBezTo>
                        <a:pt x="81230" y="120000"/>
                        <a:pt x="66000" y="101077"/>
                        <a:pt x="64615" y="83592"/>
                      </a:cubicBezTo>
                      <a:cubicBezTo>
                        <a:pt x="64615" y="83592"/>
                        <a:pt x="0" y="44790"/>
                        <a:pt x="100153" y="0"/>
                      </a:cubicBezTo>
                      <a:cubicBezTo>
                        <a:pt x="100153" y="0"/>
                        <a:pt x="100153" y="10538"/>
                        <a:pt x="110307" y="32335"/>
                      </a:cubicBezTo>
                      <a:cubicBezTo>
                        <a:pt x="120000" y="54131"/>
                        <a:pt x="108000" y="77604"/>
                        <a:pt x="87692" y="86227"/>
                      </a:cubicBezTo>
                      <a:cubicBezTo>
                        <a:pt x="82153" y="41916"/>
                        <a:pt x="82153" y="41916"/>
                        <a:pt x="82153" y="41916"/>
                      </a:cubicBezTo>
                      <a:cubicBezTo>
                        <a:pt x="82153" y="41916"/>
                        <a:pt x="69692" y="86706"/>
                        <a:pt x="81230" y="120000"/>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9" name="Shape 2288">
                  <a:extLst>
                    <a:ext uri="{FF2B5EF4-FFF2-40B4-BE49-F238E27FC236}">
                      <a16:creationId xmlns:a16="http://schemas.microsoft.com/office/drawing/2014/main" id="{161DBAAB-50DA-4028-8A17-48D539055A28}"/>
                    </a:ext>
                  </a:extLst>
                </p:cNvPr>
                <p:cNvSpPr/>
                <p:nvPr/>
              </p:nvSpPr>
              <p:spPr>
                <a:xfrm>
                  <a:off x="9961417" y="4976703"/>
                  <a:ext cx="1432763" cy="998295"/>
                </a:xfrm>
                <a:custGeom>
                  <a:avLst/>
                  <a:gdLst/>
                  <a:ahLst/>
                  <a:cxnLst/>
                  <a:rect l="0" t="0" r="0" b="0"/>
                  <a:pathLst>
                    <a:path w="120000" h="120000" extrusionOk="0">
                      <a:moveTo>
                        <a:pt x="120000" y="73795"/>
                      </a:moveTo>
                      <a:cubicBezTo>
                        <a:pt x="120000" y="73795"/>
                        <a:pt x="98875" y="80110"/>
                        <a:pt x="80769" y="73795"/>
                      </a:cubicBezTo>
                      <a:cubicBezTo>
                        <a:pt x="80769" y="73795"/>
                        <a:pt x="33017" y="120000"/>
                        <a:pt x="0" y="0"/>
                      </a:cubicBezTo>
                      <a:cubicBezTo>
                        <a:pt x="0" y="0"/>
                        <a:pt x="10473" y="4653"/>
                        <a:pt x="34260" y="4986"/>
                      </a:cubicBezTo>
                      <a:cubicBezTo>
                        <a:pt x="57869" y="4986"/>
                        <a:pt x="80059" y="27922"/>
                        <a:pt x="86449" y="52188"/>
                      </a:cubicBezTo>
                      <a:cubicBezTo>
                        <a:pt x="40473" y="37229"/>
                        <a:pt x="40473" y="37229"/>
                        <a:pt x="40473" y="37229"/>
                      </a:cubicBezTo>
                      <a:cubicBezTo>
                        <a:pt x="40473" y="37229"/>
                        <a:pt x="84497" y="70138"/>
                        <a:pt x="120000" y="73795"/>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40" name="Shape 2289">
                  <a:extLst>
                    <a:ext uri="{FF2B5EF4-FFF2-40B4-BE49-F238E27FC236}">
                      <a16:creationId xmlns:a16="http://schemas.microsoft.com/office/drawing/2014/main" id="{58E518BB-658C-4E83-A2C0-E8075883E06F}"/>
                    </a:ext>
                  </a:extLst>
                </p:cNvPr>
                <p:cNvSpPr/>
                <p:nvPr/>
              </p:nvSpPr>
              <p:spPr>
                <a:xfrm>
                  <a:off x="11281875" y="5939503"/>
                  <a:ext cx="1058407" cy="856317"/>
                </a:xfrm>
                <a:custGeom>
                  <a:avLst/>
                  <a:gdLst/>
                  <a:ahLst/>
                  <a:cxnLst/>
                  <a:rect l="0" t="0" r="0" b="0"/>
                  <a:pathLst>
                    <a:path w="120000" h="120000" extrusionOk="0">
                      <a:moveTo>
                        <a:pt x="120000" y="53419"/>
                      </a:moveTo>
                      <a:cubicBezTo>
                        <a:pt x="120000" y="53419"/>
                        <a:pt x="97245" y="64645"/>
                        <a:pt x="78802" y="62709"/>
                      </a:cubicBezTo>
                      <a:cubicBezTo>
                        <a:pt x="78802" y="62709"/>
                        <a:pt x="25389" y="120000"/>
                        <a:pt x="0" y="8516"/>
                      </a:cubicBezTo>
                      <a:cubicBezTo>
                        <a:pt x="0" y="8516"/>
                        <a:pt x="10778" y="10451"/>
                        <a:pt x="35449" y="5419"/>
                      </a:cubicBezTo>
                      <a:cubicBezTo>
                        <a:pt x="60119" y="0"/>
                        <a:pt x="81676" y="17032"/>
                        <a:pt x="86467" y="39870"/>
                      </a:cubicBezTo>
                      <a:cubicBezTo>
                        <a:pt x="39520" y="36000"/>
                        <a:pt x="39520" y="36000"/>
                        <a:pt x="39520" y="36000"/>
                      </a:cubicBezTo>
                      <a:cubicBezTo>
                        <a:pt x="39520" y="36000"/>
                        <a:pt x="83113" y="58064"/>
                        <a:pt x="120000" y="53419"/>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41" name="Shape 2290">
                  <a:extLst>
                    <a:ext uri="{FF2B5EF4-FFF2-40B4-BE49-F238E27FC236}">
                      <a16:creationId xmlns:a16="http://schemas.microsoft.com/office/drawing/2014/main" id="{EFF92FCC-9F7A-418B-BB8E-737EE8BDEE41}"/>
                    </a:ext>
                  </a:extLst>
                </p:cNvPr>
                <p:cNvSpPr/>
                <p:nvPr/>
              </p:nvSpPr>
              <p:spPr>
                <a:xfrm>
                  <a:off x="9927388" y="3663392"/>
                  <a:ext cx="1303442" cy="1459730"/>
                </a:xfrm>
                <a:custGeom>
                  <a:avLst/>
                  <a:gdLst/>
                  <a:ahLst/>
                  <a:cxnLst/>
                  <a:rect l="0" t="0" r="0" b="0"/>
                  <a:pathLst>
                    <a:path w="120000" h="120000" extrusionOk="0">
                      <a:moveTo>
                        <a:pt x="120000" y="120000"/>
                      </a:moveTo>
                      <a:cubicBezTo>
                        <a:pt x="120000" y="120000"/>
                        <a:pt x="93116" y="111379"/>
                        <a:pt x="75584" y="96408"/>
                      </a:cubicBezTo>
                      <a:cubicBezTo>
                        <a:pt x="75584" y="96408"/>
                        <a:pt x="0" y="98223"/>
                        <a:pt x="18506" y="0"/>
                      </a:cubicBezTo>
                      <a:cubicBezTo>
                        <a:pt x="18506" y="0"/>
                        <a:pt x="28441" y="9300"/>
                        <a:pt x="54935" y="23591"/>
                      </a:cubicBezTo>
                      <a:cubicBezTo>
                        <a:pt x="81623" y="37882"/>
                        <a:pt x="96233" y="66011"/>
                        <a:pt x="92142" y="85746"/>
                      </a:cubicBezTo>
                      <a:cubicBezTo>
                        <a:pt x="46948" y="48544"/>
                        <a:pt x="46948" y="48544"/>
                        <a:pt x="46948" y="48544"/>
                      </a:cubicBezTo>
                      <a:cubicBezTo>
                        <a:pt x="46948" y="48544"/>
                        <a:pt x="81623" y="96408"/>
                        <a:pt x="120000" y="120000"/>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42" name="Shape 2291">
                  <a:extLst>
                    <a:ext uri="{FF2B5EF4-FFF2-40B4-BE49-F238E27FC236}">
                      <a16:creationId xmlns:a16="http://schemas.microsoft.com/office/drawing/2014/main" id="{98C78027-7043-4804-A38F-45706F8AA457}"/>
                    </a:ext>
                  </a:extLst>
                </p:cNvPr>
                <p:cNvSpPr/>
                <p:nvPr/>
              </p:nvSpPr>
              <p:spPr>
                <a:xfrm>
                  <a:off x="10029485" y="2088306"/>
                  <a:ext cx="1385119" cy="2710924"/>
                </a:xfrm>
                <a:custGeom>
                  <a:avLst/>
                  <a:gdLst/>
                  <a:ahLst/>
                  <a:cxnLst/>
                  <a:rect l="0" t="0" r="0" b="0"/>
                  <a:pathLst>
                    <a:path w="120000" h="120000" extrusionOk="0">
                      <a:moveTo>
                        <a:pt x="88305" y="120000"/>
                      </a:moveTo>
                      <a:cubicBezTo>
                        <a:pt x="88305" y="120000"/>
                        <a:pt x="74931" y="98226"/>
                        <a:pt x="71267" y="81590"/>
                      </a:cubicBezTo>
                      <a:cubicBezTo>
                        <a:pt x="71267" y="81590"/>
                        <a:pt x="0" y="51131"/>
                        <a:pt x="85923" y="0"/>
                      </a:cubicBezTo>
                      <a:cubicBezTo>
                        <a:pt x="85923" y="0"/>
                        <a:pt x="82442" y="11376"/>
                        <a:pt x="98015" y="30336"/>
                      </a:cubicBezTo>
                      <a:cubicBezTo>
                        <a:pt x="120000" y="57247"/>
                        <a:pt x="102778" y="73761"/>
                        <a:pt x="88854" y="83180"/>
                      </a:cubicBezTo>
                      <a:cubicBezTo>
                        <a:pt x="78412" y="40978"/>
                        <a:pt x="78412" y="40978"/>
                        <a:pt x="78412" y="40978"/>
                      </a:cubicBezTo>
                      <a:cubicBezTo>
                        <a:pt x="78412" y="40978"/>
                        <a:pt x="68152" y="67889"/>
                        <a:pt x="88305" y="120000"/>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grpSp>
            <p:nvGrpSpPr>
              <p:cNvPr id="5" name="Shape 2292">
                <a:extLst>
                  <a:ext uri="{FF2B5EF4-FFF2-40B4-BE49-F238E27FC236}">
                    <a16:creationId xmlns:a16="http://schemas.microsoft.com/office/drawing/2014/main" id="{0B4EC5CE-A4B6-446B-A570-D1433560C018}"/>
                  </a:ext>
                </a:extLst>
              </p:cNvPr>
              <p:cNvGrpSpPr/>
              <p:nvPr/>
            </p:nvGrpSpPr>
            <p:grpSpPr>
              <a:xfrm>
                <a:off x="13912576" y="1786600"/>
                <a:ext cx="3535965" cy="6184984"/>
                <a:chOff x="13912576" y="1786600"/>
                <a:chExt cx="3535965" cy="6184984"/>
              </a:xfrm>
            </p:grpSpPr>
            <p:sp>
              <p:nvSpPr>
                <p:cNvPr id="22" name="Shape 2293">
                  <a:extLst>
                    <a:ext uri="{FF2B5EF4-FFF2-40B4-BE49-F238E27FC236}">
                      <a16:creationId xmlns:a16="http://schemas.microsoft.com/office/drawing/2014/main" id="{B2E3A1F8-AB2D-4563-9110-E8A8A56E176C}"/>
                    </a:ext>
                  </a:extLst>
                </p:cNvPr>
                <p:cNvSpPr/>
                <p:nvPr/>
              </p:nvSpPr>
              <p:spPr>
                <a:xfrm>
                  <a:off x="14875695" y="6156912"/>
                  <a:ext cx="646615" cy="585666"/>
                </a:xfrm>
                <a:custGeom>
                  <a:avLst/>
                  <a:gdLst/>
                  <a:ahLst/>
                  <a:cxnLst/>
                  <a:rect l="0" t="0" r="0" b="0"/>
                  <a:pathLst>
                    <a:path w="120000" h="120000" extrusionOk="0">
                      <a:moveTo>
                        <a:pt x="0" y="103584"/>
                      </a:moveTo>
                      <a:cubicBezTo>
                        <a:pt x="0" y="103584"/>
                        <a:pt x="27058" y="103018"/>
                        <a:pt x="46274" y="91698"/>
                      </a:cubicBezTo>
                      <a:cubicBezTo>
                        <a:pt x="46274" y="91698"/>
                        <a:pt x="116862" y="120000"/>
                        <a:pt x="120000" y="0"/>
                      </a:cubicBezTo>
                      <a:cubicBezTo>
                        <a:pt x="120000" y="0"/>
                        <a:pt x="108627" y="7358"/>
                        <a:pt x="80784" y="14716"/>
                      </a:cubicBezTo>
                      <a:cubicBezTo>
                        <a:pt x="52941" y="22075"/>
                        <a:pt x="33333" y="49245"/>
                        <a:pt x="33333" y="73584"/>
                      </a:cubicBezTo>
                      <a:cubicBezTo>
                        <a:pt x="83137" y="46415"/>
                        <a:pt x="83137" y="46415"/>
                        <a:pt x="83137" y="46415"/>
                      </a:cubicBezTo>
                      <a:cubicBezTo>
                        <a:pt x="83137" y="46415"/>
                        <a:pt x="40784" y="89433"/>
                        <a:pt x="0" y="103584"/>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23" name="Shape 2294">
                  <a:extLst>
                    <a:ext uri="{FF2B5EF4-FFF2-40B4-BE49-F238E27FC236}">
                      <a16:creationId xmlns:a16="http://schemas.microsoft.com/office/drawing/2014/main" id="{6257B76B-B54F-421E-B175-011A8E482539}"/>
                    </a:ext>
                  </a:extLst>
                </p:cNvPr>
                <p:cNvSpPr/>
                <p:nvPr/>
              </p:nvSpPr>
              <p:spPr>
                <a:xfrm>
                  <a:off x="16002167" y="3281823"/>
                  <a:ext cx="963117" cy="1592835"/>
                </a:xfrm>
                <a:custGeom>
                  <a:avLst/>
                  <a:gdLst/>
                  <a:ahLst/>
                  <a:cxnLst/>
                  <a:rect l="0" t="0" r="0" b="0"/>
                  <a:pathLst>
                    <a:path w="120000" h="120000" extrusionOk="0">
                      <a:moveTo>
                        <a:pt x="0" y="120000"/>
                      </a:moveTo>
                      <a:cubicBezTo>
                        <a:pt x="0" y="120000"/>
                        <a:pt x="6842" y="92963"/>
                        <a:pt x="21315" y="74662"/>
                      </a:cubicBezTo>
                      <a:cubicBezTo>
                        <a:pt x="21315" y="74662"/>
                        <a:pt x="12631" y="0"/>
                        <a:pt x="119999" y="12478"/>
                      </a:cubicBezTo>
                      <a:cubicBezTo>
                        <a:pt x="119999" y="12478"/>
                        <a:pt x="110789" y="22668"/>
                        <a:pt x="97894" y="49913"/>
                      </a:cubicBezTo>
                      <a:cubicBezTo>
                        <a:pt x="84736" y="76949"/>
                        <a:pt x="56052" y="93171"/>
                        <a:pt x="34473" y="90467"/>
                      </a:cubicBezTo>
                      <a:cubicBezTo>
                        <a:pt x="70263" y="43466"/>
                        <a:pt x="70263" y="43466"/>
                        <a:pt x="70263" y="43466"/>
                      </a:cubicBezTo>
                      <a:cubicBezTo>
                        <a:pt x="70263" y="43466"/>
                        <a:pt x="21842" y="80693"/>
                        <a:pt x="0"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nvGrpSpPr>
                <p:cNvPr id="24" name="Shape 2295">
                  <a:extLst>
                    <a:ext uri="{FF2B5EF4-FFF2-40B4-BE49-F238E27FC236}">
                      <a16:creationId xmlns:a16="http://schemas.microsoft.com/office/drawing/2014/main" id="{70730342-4305-4BBD-94F8-409FA268CDE6}"/>
                    </a:ext>
                  </a:extLst>
                </p:cNvPr>
                <p:cNvGrpSpPr/>
                <p:nvPr/>
              </p:nvGrpSpPr>
              <p:grpSpPr>
                <a:xfrm>
                  <a:off x="13912576" y="1786600"/>
                  <a:ext cx="3535965" cy="6184984"/>
                  <a:chOff x="13912576" y="1786600"/>
                  <a:chExt cx="3535965" cy="6184984"/>
                </a:xfrm>
              </p:grpSpPr>
              <p:sp>
                <p:nvSpPr>
                  <p:cNvPr id="25" name="Shape 2296">
                    <a:extLst>
                      <a:ext uri="{FF2B5EF4-FFF2-40B4-BE49-F238E27FC236}">
                        <a16:creationId xmlns:a16="http://schemas.microsoft.com/office/drawing/2014/main" id="{0E6CB571-7F18-4F8C-A5AC-92582B95833D}"/>
                      </a:ext>
                    </a:extLst>
                  </p:cNvPr>
                  <p:cNvSpPr/>
                  <p:nvPr/>
                </p:nvSpPr>
                <p:spPr>
                  <a:xfrm>
                    <a:off x="16478617" y="5486942"/>
                    <a:ext cx="908665" cy="1251194"/>
                  </a:xfrm>
                  <a:custGeom>
                    <a:avLst/>
                    <a:gdLst/>
                    <a:ahLst/>
                    <a:cxnLst/>
                    <a:rect l="0" t="0" r="0" b="0"/>
                    <a:pathLst>
                      <a:path w="120000" h="120000" extrusionOk="0">
                        <a:moveTo>
                          <a:pt x="0" y="120000"/>
                        </a:moveTo>
                        <a:cubicBezTo>
                          <a:pt x="0" y="120000"/>
                          <a:pt x="10629" y="93451"/>
                          <a:pt x="26013" y="76991"/>
                        </a:cubicBezTo>
                        <a:cubicBezTo>
                          <a:pt x="26013" y="76991"/>
                          <a:pt x="31608" y="0"/>
                          <a:pt x="120000" y="26548"/>
                        </a:cubicBezTo>
                        <a:cubicBezTo>
                          <a:pt x="120000" y="26548"/>
                          <a:pt x="110489" y="35840"/>
                          <a:pt x="94825" y="61592"/>
                        </a:cubicBezTo>
                        <a:cubicBezTo>
                          <a:pt x="79160" y="87345"/>
                          <a:pt x="52027" y="100088"/>
                          <a:pt x="34125" y="94513"/>
                        </a:cubicBezTo>
                        <a:cubicBezTo>
                          <a:pt x="72727" y="51504"/>
                          <a:pt x="72727" y="51504"/>
                          <a:pt x="72727" y="51504"/>
                        </a:cubicBezTo>
                        <a:cubicBezTo>
                          <a:pt x="72727" y="51504"/>
                          <a:pt x="25454" y="82831"/>
                          <a:pt x="0" y="120000"/>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nvGrpSpPr>
                  <p:cNvPr id="26" name="Shape 2297">
                    <a:extLst>
                      <a:ext uri="{FF2B5EF4-FFF2-40B4-BE49-F238E27FC236}">
                        <a16:creationId xmlns:a16="http://schemas.microsoft.com/office/drawing/2014/main" id="{675E39E1-D66D-4E98-B648-6C99AE6E1CB5}"/>
                      </a:ext>
                    </a:extLst>
                  </p:cNvPr>
                  <p:cNvGrpSpPr/>
                  <p:nvPr/>
                </p:nvGrpSpPr>
                <p:grpSpPr>
                  <a:xfrm>
                    <a:off x="13912576" y="1786600"/>
                    <a:ext cx="3535965" cy="6184984"/>
                    <a:chOff x="13912576" y="1786600"/>
                    <a:chExt cx="3535965" cy="6184984"/>
                  </a:xfrm>
                </p:grpSpPr>
                <p:sp>
                  <p:nvSpPr>
                    <p:cNvPr id="27" name="Shape 2298">
                      <a:extLst>
                        <a:ext uri="{FF2B5EF4-FFF2-40B4-BE49-F238E27FC236}">
                          <a16:creationId xmlns:a16="http://schemas.microsoft.com/office/drawing/2014/main" id="{5FA33441-64CF-4EE2-97D4-044C7EDA1662}"/>
                        </a:ext>
                      </a:extLst>
                    </p:cNvPr>
                    <p:cNvSpPr/>
                    <p:nvPr/>
                  </p:nvSpPr>
                  <p:spPr>
                    <a:xfrm>
                      <a:off x="15100306" y="3304007"/>
                      <a:ext cx="1007359" cy="1921162"/>
                    </a:xfrm>
                    <a:custGeom>
                      <a:avLst/>
                      <a:gdLst/>
                      <a:ahLst/>
                      <a:cxnLst/>
                      <a:rect l="0" t="0" r="0" b="0"/>
                      <a:pathLst>
                        <a:path w="120000" h="120000" extrusionOk="0">
                          <a:moveTo>
                            <a:pt x="5798" y="120000"/>
                          </a:moveTo>
                          <a:cubicBezTo>
                            <a:pt x="5798" y="120000"/>
                            <a:pt x="29495" y="102586"/>
                            <a:pt x="39327" y="85517"/>
                          </a:cubicBezTo>
                          <a:cubicBezTo>
                            <a:pt x="39327" y="85517"/>
                            <a:pt x="120000" y="52586"/>
                            <a:pt x="44873" y="0"/>
                          </a:cubicBezTo>
                          <a:cubicBezTo>
                            <a:pt x="44873" y="0"/>
                            <a:pt x="39831" y="10172"/>
                            <a:pt x="19915" y="31034"/>
                          </a:cubicBezTo>
                          <a:cubicBezTo>
                            <a:pt x="0" y="51896"/>
                            <a:pt x="504" y="75862"/>
                            <a:pt x="15882" y="86206"/>
                          </a:cubicBezTo>
                          <a:cubicBezTo>
                            <a:pt x="42352" y="42931"/>
                            <a:pt x="42352" y="42931"/>
                            <a:pt x="42352" y="42931"/>
                          </a:cubicBezTo>
                          <a:cubicBezTo>
                            <a:pt x="42352" y="42931"/>
                            <a:pt x="33025" y="88103"/>
                            <a:pt x="5798"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28" name="Shape 2299">
                      <a:extLst>
                        <a:ext uri="{FF2B5EF4-FFF2-40B4-BE49-F238E27FC236}">
                          <a16:creationId xmlns:a16="http://schemas.microsoft.com/office/drawing/2014/main" id="{F8D58829-DACC-467C-A6D3-2C1EC4F2A2D7}"/>
                        </a:ext>
                      </a:extLst>
                    </p:cNvPr>
                    <p:cNvSpPr/>
                    <p:nvPr/>
                  </p:nvSpPr>
                  <p:spPr>
                    <a:xfrm>
                      <a:off x="15586970" y="5429264"/>
                      <a:ext cx="959713" cy="1162458"/>
                    </a:xfrm>
                    <a:custGeom>
                      <a:avLst/>
                      <a:gdLst/>
                      <a:ahLst/>
                      <a:cxnLst/>
                      <a:rect l="0" t="0" r="0" b="0"/>
                      <a:pathLst>
                        <a:path w="120000" h="120000" extrusionOk="0">
                          <a:moveTo>
                            <a:pt x="0" y="120000"/>
                          </a:moveTo>
                          <a:cubicBezTo>
                            <a:pt x="0" y="120000"/>
                            <a:pt x="26754" y="109763"/>
                            <a:pt x="43443" y="94407"/>
                          </a:cubicBezTo>
                          <a:cubicBezTo>
                            <a:pt x="43443" y="94407"/>
                            <a:pt x="119999" y="90426"/>
                            <a:pt x="95364" y="0"/>
                          </a:cubicBezTo>
                          <a:cubicBezTo>
                            <a:pt x="95364" y="0"/>
                            <a:pt x="85827" y="9383"/>
                            <a:pt x="59867" y="24739"/>
                          </a:cubicBezTo>
                          <a:cubicBezTo>
                            <a:pt x="33907" y="40379"/>
                            <a:pt x="20662" y="67677"/>
                            <a:pt x="25960" y="85876"/>
                          </a:cubicBezTo>
                          <a:cubicBezTo>
                            <a:pt x="69403" y="47488"/>
                            <a:pt x="69403" y="47488"/>
                            <a:pt x="69403" y="47488"/>
                          </a:cubicBezTo>
                          <a:cubicBezTo>
                            <a:pt x="69403" y="47488"/>
                            <a:pt x="37350" y="94976"/>
                            <a:pt x="0" y="120000"/>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29" name="Shape 2300">
                      <a:extLst>
                        <a:ext uri="{FF2B5EF4-FFF2-40B4-BE49-F238E27FC236}">
                          <a16:creationId xmlns:a16="http://schemas.microsoft.com/office/drawing/2014/main" id="{0FD62816-B184-4C04-9491-444E586F6085}"/>
                        </a:ext>
                      </a:extLst>
                    </p:cNvPr>
                    <p:cNvSpPr/>
                    <p:nvPr/>
                  </p:nvSpPr>
                  <p:spPr>
                    <a:xfrm>
                      <a:off x="14463901" y="6720390"/>
                      <a:ext cx="1494022" cy="1251194"/>
                    </a:xfrm>
                    <a:custGeom>
                      <a:avLst/>
                      <a:gdLst/>
                      <a:ahLst/>
                      <a:cxnLst/>
                      <a:rect l="0" t="0" r="0" b="0"/>
                      <a:pathLst>
                        <a:path w="120000" h="120000" extrusionOk="0">
                          <a:moveTo>
                            <a:pt x="0" y="82384"/>
                          </a:moveTo>
                          <a:cubicBezTo>
                            <a:pt x="0" y="82384"/>
                            <a:pt x="21076" y="67019"/>
                            <a:pt x="39093" y="65165"/>
                          </a:cubicBezTo>
                          <a:cubicBezTo>
                            <a:pt x="39093" y="65165"/>
                            <a:pt x="86345" y="0"/>
                            <a:pt x="120000" y="99337"/>
                          </a:cubicBezTo>
                          <a:cubicBezTo>
                            <a:pt x="120000" y="99337"/>
                            <a:pt x="109461" y="99602"/>
                            <a:pt x="86005" y="109668"/>
                          </a:cubicBezTo>
                          <a:cubicBezTo>
                            <a:pt x="62379" y="119999"/>
                            <a:pt x="40113" y="108344"/>
                            <a:pt x="33484" y="87947"/>
                          </a:cubicBezTo>
                          <a:cubicBezTo>
                            <a:pt x="79376" y="81854"/>
                            <a:pt x="79376" y="81854"/>
                            <a:pt x="79376" y="81854"/>
                          </a:cubicBezTo>
                          <a:cubicBezTo>
                            <a:pt x="79376" y="81854"/>
                            <a:pt x="35354" y="70198"/>
                            <a:pt x="0" y="82384"/>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0" name="Shape 2301">
                      <a:extLst>
                        <a:ext uri="{FF2B5EF4-FFF2-40B4-BE49-F238E27FC236}">
                          <a16:creationId xmlns:a16="http://schemas.microsoft.com/office/drawing/2014/main" id="{EBBE3546-9F02-4064-858D-4F5F50D61579}"/>
                        </a:ext>
                      </a:extLst>
                    </p:cNvPr>
                    <p:cNvSpPr/>
                    <p:nvPr/>
                  </p:nvSpPr>
                  <p:spPr>
                    <a:xfrm>
                      <a:off x="15695875" y="6525167"/>
                      <a:ext cx="963117" cy="820822"/>
                    </a:xfrm>
                    <a:custGeom>
                      <a:avLst/>
                      <a:gdLst/>
                      <a:ahLst/>
                      <a:cxnLst/>
                      <a:rect l="0" t="0" r="0" b="0"/>
                      <a:pathLst>
                        <a:path w="120000" h="120000" extrusionOk="0">
                          <a:moveTo>
                            <a:pt x="0" y="93825"/>
                          </a:moveTo>
                          <a:cubicBezTo>
                            <a:pt x="0" y="93825"/>
                            <a:pt x="19780" y="75704"/>
                            <a:pt x="37450" y="70872"/>
                          </a:cubicBezTo>
                          <a:cubicBezTo>
                            <a:pt x="37450" y="70872"/>
                            <a:pt x="79648" y="0"/>
                            <a:pt x="119999" y="90604"/>
                          </a:cubicBezTo>
                          <a:cubicBezTo>
                            <a:pt x="119999" y="90604"/>
                            <a:pt x="109450" y="92617"/>
                            <a:pt x="87032" y="106308"/>
                          </a:cubicBezTo>
                          <a:cubicBezTo>
                            <a:pt x="64351" y="120000"/>
                            <a:pt x="41406" y="112348"/>
                            <a:pt x="33494" y="93825"/>
                          </a:cubicBezTo>
                          <a:cubicBezTo>
                            <a:pt x="78593" y="80134"/>
                            <a:pt x="78593" y="80134"/>
                            <a:pt x="78593" y="80134"/>
                          </a:cubicBezTo>
                          <a:cubicBezTo>
                            <a:pt x="78593" y="80134"/>
                            <a:pt x="34021" y="76107"/>
                            <a:pt x="0" y="93825"/>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1" name="Shape 2302">
                      <a:extLst>
                        <a:ext uri="{FF2B5EF4-FFF2-40B4-BE49-F238E27FC236}">
                          <a16:creationId xmlns:a16="http://schemas.microsoft.com/office/drawing/2014/main" id="{9A27765B-1B4B-42FB-834B-6B553738BEAD}"/>
                        </a:ext>
                      </a:extLst>
                    </p:cNvPr>
                    <p:cNvSpPr/>
                    <p:nvPr/>
                  </p:nvSpPr>
                  <p:spPr>
                    <a:xfrm>
                      <a:off x="13912576" y="5788648"/>
                      <a:ext cx="956312" cy="1189080"/>
                    </a:xfrm>
                    <a:custGeom>
                      <a:avLst/>
                      <a:gdLst/>
                      <a:ahLst/>
                      <a:cxnLst/>
                      <a:rect l="0" t="0" r="0" b="0"/>
                      <a:pathLst>
                        <a:path w="120000" h="120000" extrusionOk="0">
                          <a:moveTo>
                            <a:pt x="0" y="120000"/>
                          </a:moveTo>
                          <a:cubicBezTo>
                            <a:pt x="0" y="120000"/>
                            <a:pt x="12212" y="93828"/>
                            <a:pt x="28141" y="78236"/>
                          </a:cubicBezTo>
                          <a:cubicBezTo>
                            <a:pt x="28141" y="78236"/>
                            <a:pt x="40353" y="0"/>
                            <a:pt x="120000" y="35359"/>
                          </a:cubicBezTo>
                          <a:cubicBezTo>
                            <a:pt x="120000" y="35359"/>
                            <a:pt x="110176" y="43990"/>
                            <a:pt x="93451" y="69048"/>
                          </a:cubicBezTo>
                          <a:cubicBezTo>
                            <a:pt x="76460" y="94106"/>
                            <a:pt x="49911" y="104408"/>
                            <a:pt x="33982" y="96890"/>
                          </a:cubicBezTo>
                          <a:cubicBezTo>
                            <a:pt x="73805" y="56798"/>
                            <a:pt x="73805" y="56798"/>
                            <a:pt x="73805" y="56798"/>
                          </a:cubicBezTo>
                          <a:cubicBezTo>
                            <a:pt x="73805" y="56798"/>
                            <a:pt x="27079" y="84361"/>
                            <a:pt x="0"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2" name="Shape 2303">
                      <a:extLst>
                        <a:ext uri="{FF2B5EF4-FFF2-40B4-BE49-F238E27FC236}">
                          <a16:creationId xmlns:a16="http://schemas.microsoft.com/office/drawing/2014/main" id="{BA171811-EF68-4470-9059-B6D3A22D281E}"/>
                        </a:ext>
                      </a:extLst>
                    </p:cNvPr>
                    <p:cNvSpPr/>
                    <p:nvPr/>
                  </p:nvSpPr>
                  <p:spPr>
                    <a:xfrm>
                      <a:off x="14851871" y="5256226"/>
                      <a:ext cx="912067" cy="794198"/>
                    </a:xfrm>
                    <a:custGeom>
                      <a:avLst/>
                      <a:gdLst/>
                      <a:ahLst/>
                      <a:cxnLst/>
                      <a:rect l="0" t="0" r="0" b="0"/>
                      <a:pathLst>
                        <a:path w="120000" h="120000" extrusionOk="0">
                          <a:moveTo>
                            <a:pt x="0" y="105000"/>
                          </a:moveTo>
                          <a:cubicBezTo>
                            <a:pt x="0" y="105000"/>
                            <a:pt x="18697" y="83750"/>
                            <a:pt x="36000" y="76250"/>
                          </a:cubicBezTo>
                          <a:cubicBezTo>
                            <a:pt x="36000" y="76250"/>
                            <a:pt x="73116" y="0"/>
                            <a:pt x="120000" y="82083"/>
                          </a:cubicBezTo>
                          <a:cubicBezTo>
                            <a:pt x="120000" y="82083"/>
                            <a:pt x="109674" y="85833"/>
                            <a:pt x="88186" y="102916"/>
                          </a:cubicBezTo>
                          <a:cubicBezTo>
                            <a:pt x="66418" y="120000"/>
                            <a:pt x="42976" y="116250"/>
                            <a:pt x="33767" y="99583"/>
                          </a:cubicBezTo>
                          <a:cubicBezTo>
                            <a:pt x="77860" y="78750"/>
                            <a:pt x="77860" y="78750"/>
                            <a:pt x="77860" y="78750"/>
                          </a:cubicBezTo>
                          <a:cubicBezTo>
                            <a:pt x="77860" y="78750"/>
                            <a:pt x="32930" y="82083"/>
                            <a:pt x="0" y="105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3" name="Shape 2304">
                      <a:extLst>
                        <a:ext uri="{FF2B5EF4-FFF2-40B4-BE49-F238E27FC236}">
                          <a16:creationId xmlns:a16="http://schemas.microsoft.com/office/drawing/2014/main" id="{DE388732-67B1-4E4D-B1DE-11070B2277CF}"/>
                        </a:ext>
                      </a:extLst>
                    </p:cNvPr>
                    <p:cNvSpPr/>
                    <p:nvPr/>
                  </p:nvSpPr>
                  <p:spPr>
                    <a:xfrm>
                      <a:off x="15624406" y="4821412"/>
                      <a:ext cx="558130" cy="652218"/>
                    </a:xfrm>
                    <a:custGeom>
                      <a:avLst/>
                      <a:gdLst/>
                      <a:ahLst/>
                      <a:cxnLst/>
                      <a:rect l="0" t="0" r="0" b="0"/>
                      <a:pathLst>
                        <a:path w="120000" h="120000" extrusionOk="0">
                          <a:moveTo>
                            <a:pt x="0" y="120000"/>
                          </a:moveTo>
                          <a:cubicBezTo>
                            <a:pt x="0" y="120000"/>
                            <a:pt x="13181" y="94067"/>
                            <a:pt x="29090" y="79322"/>
                          </a:cubicBezTo>
                          <a:cubicBezTo>
                            <a:pt x="29090" y="79322"/>
                            <a:pt x="45909" y="0"/>
                            <a:pt x="120000" y="42203"/>
                          </a:cubicBezTo>
                          <a:cubicBezTo>
                            <a:pt x="120000" y="42203"/>
                            <a:pt x="110454" y="50338"/>
                            <a:pt x="92727" y="74745"/>
                          </a:cubicBezTo>
                          <a:cubicBezTo>
                            <a:pt x="74545" y="99152"/>
                            <a:pt x="48636" y="107796"/>
                            <a:pt x="34090" y="99152"/>
                          </a:cubicBezTo>
                          <a:cubicBezTo>
                            <a:pt x="74545" y="60508"/>
                            <a:pt x="74545" y="60508"/>
                            <a:pt x="74545" y="60508"/>
                          </a:cubicBezTo>
                          <a:cubicBezTo>
                            <a:pt x="74545" y="60508"/>
                            <a:pt x="27727" y="85423"/>
                            <a:pt x="0"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4" name="Shape 2305">
                      <a:extLst>
                        <a:ext uri="{FF2B5EF4-FFF2-40B4-BE49-F238E27FC236}">
                          <a16:creationId xmlns:a16="http://schemas.microsoft.com/office/drawing/2014/main" id="{5DD11192-6C31-4470-9DAC-B77BFA18F48F}"/>
                        </a:ext>
                      </a:extLst>
                    </p:cNvPr>
                    <p:cNvSpPr/>
                    <p:nvPr/>
                  </p:nvSpPr>
                  <p:spPr>
                    <a:xfrm>
                      <a:off x="14161015" y="4222437"/>
                      <a:ext cx="1075421" cy="1397613"/>
                    </a:xfrm>
                    <a:custGeom>
                      <a:avLst/>
                      <a:gdLst/>
                      <a:ahLst/>
                      <a:cxnLst/>
                      <a:rect l="0" t="0" r="0" b="0"/>
                      <a:pathLst>
                        <a:path w="120000" h="120000" extrusionOk="0">
                          <a:moveTo>
                            <a:pt x="0" y="120000"/>
                          </a:moveTo>
                          <a:cubicBezTo>
                            <a:pt x="0" y="120000"/>
                            <a:pt x="26404" y="108616"/>
                            <a:pt x="42436" y="92964"/>
                          </a:cubicBezTo>
                          <a:cubicBezTo>
                            <a:pt x="42436" y="92964"/>
                            <a:pt x="120000" y="83952"/>
                            <a:pt x="89351" y="0"/>
                          </a:cubicBezTo>
                          <a:cubicBezTo>
                            <a:pt x="89351" y="0"/>
                            <a:pt x="80392" y="9486"/>
                            <a:pt x="54931" y="25849"/>
                          </a:cubicBezTo>
                          <a:cubicBezTo>
                            <a:pt x="29469" y="42213"/>
                            <a:pt x="17917" y="69011"/>
                            <a:pt x="24282" y="85849"/>
                          </a:cubicBezTo>
                          <a:cubicBezTo>
                            <a:pt x="66011" y="46719"/>
                            <a:pt x="66011" y="46719"/>
                            <a:pt x="66011" y="46719"/>
                          </a:cubicBezTo>
                          <a:cubicBezTo>
                            <a:pt x="66011" y="46719"/>
                            <a:pt x="36542" y="93913"/>
                            <a:pt x="0"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5" name="Shape 2306">
                      <a:extLst>
                        <a:ext uri="{FF2B5EF4-FFF2-40B4-BE49-F238E27FC236}">
                          <a16:creationId xmlns:a16="http://schemas.microsoft.com/office/drawing/2014/main" id="{A4108C02-07B6-4287-8D43-E6CCE1E73B25}"/>
                        </a:ext>
                      </a:extLst>
                    </p:cNvPr>
                    <p:cNvSpPr/>
                    <p:nvPr/>
                  </p:nvSpPr>
                  <p:spPr>
                    <a:xfrm>
                      <a:off x="15556342" y="1786600"/>
                      <a:ext cx="1374908" cy="2706486"/>
                    </a:xfrm>
                    <a:custGeom>
                      <a:avLst/>
                      <a:gdLst/>
                      <a:ahLst/>
                      <a:cxnLst/>
                      <a:rect l="0" t="0" r="0" b="0"/>
                      <a:pathLst>
                        <a:path w="120000" h="120000" extrusionOk="0">
                          <a:moveTo>
                            <a:pt x="38769" y="120000"/>
                          </a:moveTo>
                          <a:cubicBezTo>
                            <a:pt x="38769" y="120000"/>
                            <a:pt x="49846" y="97591"/>
                            <a:pt x="51692" y="80816"/>
                          </a:cubicBezTo>
                          <a:cubicBezTo>
                            <a:pt x="51692" y="80816"/>
                            <a:pt x="120000" y="46897"/>
                            <a:pt x="27876" y="0"/>
                          </a:cubicBezTo>
                          <a:cubicBezTo>
                            <a:pt x="27876" y="0"/>
                            <a:pt x="32676" y="11265"/>
                            <a:pt x="19200" y="30979"/>
                          </a:cubicBezTo>
                          <a:cubicBezTo>
                            <a:pt x="0" y="58897"/>
                            <a:pt x="19200" y="74448"/>
                            <a:pt x="34338" y="83265"/>
                          </a:cubicBezTo>
                          <a:cubicBezTo>
                            <a:pt x="40061" y="40653"/>
                            <a:pt x="40061" y="40653"/>
                            <a:pt x="40061" y="40653"/>
                          </a:cubicBezTo>
                          <a:cubicBezTo>
                            <a:pt x="40061" y="40653"/>
                            <a:pt x="53353" y="66979"/>
                            <a:pt x="38769"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36" name="Shape 2307">
                      <a:extLst>
                        <a:ext uri="{FF2B5EF4-FFF2-40B4-BE49-F238E27FC236}">
                          <a16:creationId xmlns:a16="http://schemas.microsoft.com/office/drawing/2014/main" id="{C6F7F500-46C3-442F-A706-134D9E7E924B}"/>
                        </a:ext>
                      </a:extLst>
                    </p:cNvPr>
                    <p:cNvSpPr/>
                    <p:nvPr/>
                  </p:nvSpPr>
                  <p:spPr>
                    <a:xfrm>
                      <a:off x="16362909" y="4320048"/>
                      <a:ext cx="1085633" cy="2072015"/>
                    </a:xfrm>
                    <a:custGeom>
                      <a:avLst/>
                      <a:gdLst/>
                      <a:ahLst/>
                      <a:cxnLst/>
                      <a:rect l="0" t="0" r="0" b="0"/>
                      <a:pathLst>
                        <a:path w="120000" h="120000" extrusionOk="0">
                          <a:moveTo>
                            <a:pt x="11250" y="120000"/>
                          </a:moveTo>
                          <a:cubicBezTo>
                            <a:pt x="11250" y="120000"/>
                            <a:pt x="31171" y="100186"/>
                            <a:pt x="40078" y="84047"/>
                          </a:cubicBezTo>
                          <a:cubicBezTo>
                            <a:pt x="40078" y="84047"/>
                            <a:pt x="120000" y="63595"/>
                            <a:pt x="51562" y="0"/>
                          </a:cubicBezTo>
                          <a:cubicBezTo>
                            <a:pt x="51562" y="0"/>
                            <a:pt x="51328" y="11824"/>
                            <a:pt x="30000" y="28601"/>
                          </a:cubicBezTo>
                          <a:cubicBezTo>
                            <a:pt x="0" y="52410"/>
                            <a:pt x="11718" y="71424"/>
                            <a:pt x="22500" y="82929"/>
                          </a:cubicBezTo>
                          <a:cubicBezTo>
                            <a:pt x="45937" y="42183"/>
                            <a:pt x="45937" y="42183"/>
                            <a:pt x="45937" y="42183"/>
                          </a:cubicBezTo>
                          <a:cubicBezTo>
                            <a:pt x="45937" y="42183"/>
                            <a:pt x="47578" y="70625"/>
                            <a:pt x="11250" y="120000"/>
                          </a:cubicBezTo>
                          <a:close/>
                        </a:path>
                      </a:pathLst>
                    </a:custGeom>
                    <a:solidFill>
                      <a:schemeClr val="accent1">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grpSp>
          </p:grpSp>
          <p:grpSp>
            <p:nvGrpSpPr>
              <p:cNvPr id="6" name="Shape 2308">
                <a:extLst>
                  <a:ext uri="{FF2B5EF4-FFF2-40B4-BE49-F238E27FC236}">
                    <a16:creationId xmlns:a16="http://schemas.microsoft.com/office/drawing/2014/main" id="{C3B50A0C-00FD-4A66-9F9A-C028F2AB7778}"/>
                  </a:ext>
                </a:extLst>
              </p:cNvPr>
              <p:cNvGrpSpPr/>
              <p:nvPr/>
            </p:nvGrpSpPr>
            <p:grpSpPr>
              <a:xfrm>
                <a:off x="11799167" y="2190355"/>
                <a:ext cx="3655076" cy="4401368"/>
                <a:chOff x="11799167" y="2190355"/>
                <a:chExt cx="3655076" cy="4401368"/>
              </a:xfrm>
            </p:grpSpPr>
            <p:sp>
              <p:nvSpPr>
                <p:cNvPr id="13" name="Shape 2309">
                  <a:extLst>
                    <a:ext uri="{FF2B5EF4-FFF2-40B4-BE49-F238E27FC236}">
                      <a16:creationId xmlns:a16="http://schemas.microsoft.com/office/drawing/2014/main" id="{3C233C64-88B7-4CFA-9EA3-BC6185A9A83B}"/>
                    </a:ext>
                  </a:extLst>
                </p:cNvPr>
                <p:cNvSpPr/>
                <p:nvPr/>
              </p:nvSpPr>
              <p:spPr>
                <a:xfrm>
                  <a:off x="14014673" y="3605714"/>
                  <a:ext cx="656826" cy="1020478"/>
                </a:xfrm>
                <a:custGeom>
                  <a:avLst/>
                  <a:gdLst/>
                  <a:ahLst/>
                  <a:cxnLst/>
                  <a:rect l="0" t="0" r="0" b="0"/>
                  <a:pathLst>
                    <a:path w="120000" h="120000" extrusionOk="0">
                      <a:moveTo>
                        <a:pt x="0" y="120000"/>
                      </a:moveTo>
                      <a:cubicBezTo>
                        <a:pt x="0" y="120000"/>
                        <a:pt x="25852" y="106016"/>
                        <a:pt x="40128" y="89756"/>
                      </a:cubicBezTo>
                      <a:cubicBezTo>
                        <a:pt x="40128" y="89756"/>
                        <a:pt x="120000" y="69593"/>
                        <a:pt x="72154" y="0"/>
                      </a:cubicBezTo>
                      <a:cubicBezTo>
                        <a:pt x="72154" y="0"/>
                        <a:pt x="64437" y="9756"/>
                        <a:pt x="40900" y="28292"/>
                      </a:cubicBezTo>
                      <a:cubicBezTo>
                        <a:pt x="16977" y="46829"/>
                        <a:pt x="9646" y="72195"/>
                        <a:pt x="19678" y="86178"/>
                      </a:cubicBezTo>
                      <a:cubicBezTo>
                        <a:pt x="56334" y="45203"/>
                        <a:pt x="56334" y="45203"/>
                        <a:pt x="56334" y="45203"/>
                      </a:cubicBezTo>
                      <a:cubicBezTo>
                        <a:pt x="56334" y="45203"/>
                        <a:pt x="33569" y="91382"/>
                        <a:pt x="0" y="120000"/>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14" name="Shape 2310">
                  <a:extLst>
                    <a:ext uri="{FF2B5EF4-FFF2-40B4-BE49-F238E27FC236}">
                      <a16:creationId xmlns:a16="http://schemas.microsoft.com/office/drawing/2014/main" id="{7D89EBDD-8C5A-4553-9E13-B00EA85945EC}"/>
                    </a:ext>
                  </a:extLst>
                </p:cNvPr>
                <p:cNvSpPr/>
                <p:nvPr/>
              </p:nvSpPr>
              <p:spPr>
                <a:xfrm>
                  <a:off x="14715740" y="2602981"/>
                  <a:ext cx="738502" cy="1415361"/>
                </a:xfrm>
                <a:custGeom>
                  <a:avLst/>
                  <a:gdLst/>
                  <a:ahLst/>
                  <a:cxnLst/>
                  <a:rect l="0" t="0" r="0" b="0"/>
                  <a:pathLst>
                    <a:path w="120000" h="120000" extrusionOk="0">
                      <a:moveTo>
                        <a:pt x="7931" y="120000"/>
                      </a:moveTo>
                      <a:cubicBezTo>
                        <a:pt x="7931" y="120000"/>
                        <a:pt x="31034" y="102187"/>
                        <a:pt x="40344" y="85078"/>
                      </a:cubicBezTo>
                      <a:cubicBezTo>
                        <a:pt x="40344" y="85078"/>
                        <a:pt x="120000" y="51093"/>
                        <a:pt x="43103" y="0"/>
                      </a:cubicBezTo>
                      <a:cubicBezTo>
                        <a:pt x="43103" y="0"/>
                        <a:pt x="38275" y="10078"/>
                        <a:pt x="18965" y="31171"/>
                      </a:cubicBezTo>
                      <a:cubicBezTo>
                        <a:pt x="0" y="52265"/>
                        <a:pt x="1034" y="76171"/>
                        <a:pt x="16896" y="86250"/>
                      </a:cubicBezTo>
                      <a:cubicBezTo>
                        <a:pt x="42068" y="42656"/>
                        <a:pt x="42068" y="42656"/>
                        <a:pt x="42068" y="42656"/>
                      </a:cubicBezTo>
                      <a:cubicBezTo>
                        <a:pt x="42068" y="42656"/>
                        <a:pt x="34137" y="87890"/>
                        <a:pt x="7931" y="120000"/>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15" name="Shape 2311">
                  <a:extLst>
                    <a:ext uri="{FF2B5EF4-FFF2-40B4-BE49-F238E27FC236}">
                      <a16:creationId xmlns:a16="http://schemas.microsoft.com/office/drawing/2014/main" id="{F725608D-BBA7-48BD-8ACF-4EEE7015ADBD}"/>
                    </a:ext>
                  </a:extLst>
                </p:cNvPr>
                <p:cNvSpPr/>
                <p:nvPr/>
              </p:nvSpPr>
              <p:spPr>
                <a:xfrm>
                  <a:off x="14150804" y="2642916"/>
                  <a:ext cx="462841" cy="887372"/>
                </a:xfrm>
                <a:custGeom>
                  <a:avLst/>
                  <a:gdLst/>
                  <a:ahLst/>
                  <a:cxnLst/>
                  <a:rect l="0" t="0" r="0" b="0"/>
                  <a:pathLst>
                    <a:path w="120000" h="120000" extrusionOk="0">
                      <a:moveTo>
                        <a:pt x="8219" y="120000"/>
                      </a:moveTo>
                      <a:cubicBezTo>
                        <a:pt x="8219" y="120000"/>
                        <a:pt x="30684" y="102484"/>
                        <a:pt x="40000" y="85341"/>
                      </a:cubicBezTo>
                      <a:cubicBezTo>
                        <a:pt x="40000" y="85341"/>
                        <a:pt x="120000" y="51055"/>
                        <a:pt x="42739" y="0"/>
                      </a:cubicBezTo>
                      <a:cubicBezTo>
                        <a:pt x="42739" y="0"/>
                        <a:pt x="38356" y="10434"/>
                        <a:pt x="19178" y="31304"/>
                      </a:cubicBezTo>
                      <a:cubicBezTo>
                        <a:pt x="0" y="52546"/>
                        <a:pt x="1095" y="76397"/>
                        <a:pt x="16986" y="86459"/>
                      </a:cubicBezTo>
                      <a:cubicBezTo>
                        <a:pt x="41643" y="42857"/>
                        <a:pt x="41643" y="42857"/>
                        <a:pt x="41643" y="42857"/>
                      </a:cubicBezTo>
                      <a:cubicBezTo>
                        <a:pt x="41643" y="42857"/>
                        <a:pt x="33972" y="87950"/>
                        <a:pt x="8219" y="120000"/>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nvGrpSpPr>
                <p:cNvPr id="16" name="Shape 2312">
                  <a:extLst>
                    <a:ext uri="{FF2B5EF4-FFF2-40B4-BE49-F238E27FC236}">
                      <a16:creationId xmlns:a16="http://schemas.microsoft.com/office/drawing/2014/main" id="{6190D129-7593-4BE5-8F87-D3186706AAFC}"/>
                    </a:ext>
                  </a:extLst>
                </p:cNvPr>
                <p:cNvGrpSpPr/>
                <p:nvPr/>
              </p:nvGrpSpPr>
              <p:grpSpPr>
                <a:xfrm>
                  <a:off x="11799167" y="2190355"/>
                  <a:ext cx="2249538" cy="4401368"/>
                  <a:chOff x="11799167" y="2190355"/>
                  <a:chExt cx="2249538" cy="4401368"/>
                </a:xfrm>
              </p:grpSpPr>
              <p:sp>
                <p:nvSpPr>
                  <p:cNvPr id="17" name="Shape 2313">
                    <a:extLst>
                      <a:ext uri="{FF2B5EF4-FFF2-40B4-BE49-F238E27FC236}">
                        <a16:creationId xmlns:a16="http://schemas.microsoft.com/office/drawing/2014/main" id="{BCA2D132-F0D5-445B-8909-5918CD7E0E06}"/>
                      </a:ext>
                    </a:extLst>
                  </p:cNvPr>
                  <p:cNvSpPr/>
                  <p:nvPr/>
                </p:nvSpPr>
                <p:spPr>
                  <a:xfrm>
                    <a:off x="12370911" y="2975680"/>
                    <a:ext cx="728291" cy="1805802"/>
                  </a:xfrm>
                  <a:custGeom>
                    <a:avLst/>
                    <a:gdLst/>
                    <a:ahLst/>
                    <a:cxnLst/>
                    <a:rect l="0" t="0" r="0" b="0"/>
                    <a:pathLst>
                      <a:path w="120000" h="120000" extrusionOk="0">
                        <a:moveTo>
                          <a:pt x="70608" y="120000"/>
                        </a:moveTo>
                        <a:cubicBezTo>
                          <a:pt x="70608" y="120000"/>
                          <a:pt x="77565" y="98931"/>
                          <a:pt x="71652" y="80977"/>
                        </a:cubicBezTo>
                        <a:cubicBezTo>
                          <a:pt x="71652" y="80977"/>
                          <a:pt x="120000" y="33893"/>
                          <a:pt x="0" y="0"/>
                        </a:cubicBezTo>
                        <a:cubicBezTo>
                          <a:pt x="0" y="0"/>
                          <a:pt x="4521" y="10625"/>
                          <a:pt x="3826" y="34076"/>
                        </a:cubicBezTo>
                        <a:cubicBezTo>
                          <a:pt x="3478" y="57526"/>
                          <a:pt x="25739" y="79877"/>
                          <a:pt x="49739" y="86473"/>
                        </a:cubicBezTo>
                        <a:cubicBezTo>
                          <a:pt x="36521" y="40488"/>
                          <a:pt x="36521" y="40488"/>
                          <a:pt x="36521" y="40488"/>
                        </a:cubicBezTo>
                        <a:cubicBezTo>
                          <a:pt x="36521" y="40488"/>
                          <a:pt x="68173" y="84641"/>
                          <a:pt x="70608" y="120000"/>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18" name="Shape 2314">
                    <a:extLst>
                      <a:ext uri="{FF2B5EF4-FFF2-40B4-BE49-F238E27FC236}">
                        <a16:creationId xmlns:a16="http://schemas.microsoft.com/office/drawing/2014/main" id="{232A88B9-F374-4A6B-87F8-DBD64F34BD6D}"/>
                      </a:ext>
                    </a:extLst>
                  </p:cNvPr>
                  <p:cNvSpPr/>
                  <p:nvPr/>
                </p:nvSpPr>
                <p:spPr>
                  <a:xfrm>
                    <a:off x="11799167" y="3845303"/>
                    <a:ext cx="878034" cy="1983278"/>
                  </a:xfrm>
                  <a:custGeom>
                    <a:avLst/>
                    <a:gdLst/>
                    <a:ahLst/>
                    <a:cxnLst/>
                    <a:rect l="0" t="0" r="0" b="0"/>
                    <a:pathLst>
                      <a:path w="120000" h="120000" extrusionOk="0">
                        <a:moveTo>
                          <a:pt x="120000" y="120000"/>
                        </a:moveTo>
                        <a:cubicBezTo>
                          <a:pt x="120000" y="120000"/>
                          <a:pt x="94554" y="104666"/>
                          <a:pt x="81831" y="88000"/>
                        </a:cubicBezTo>
                        <a:cubicBezTo>
                          <a:pt x="81831" y="88000"/>
                          <a:pt x="0" y="63000"/>
                          <a:pt x="58698" y="0"/>
                        </a:cubicBezTo>
                        <a:cubicBezTo>
                          <a:pt x="58698" y="0"/>
                          <a:pt x="65638" y="10000"/>
                          <a:pt x="88192" y="29333"/>
                        </a:cubicBezTo>
                        <a:cubicBezTo>
                          <a:pt x="111036" y="48666"/>
                          <a:pt x="115662" y="73666"/>
                          <a:pt x="103518" y="86166"/>
                        </a:cubicBezTo>
                        <a:cubicBezTo>
                          <a:pt x="69975" y="44333"/>
                          <a:pt x="69975" y="44333"/>
                          <a:pt x="69975" y="44333"/>
                        </a:cubicBezTo>
                        <a:cubicBezTo>
                          <a:pt x="69975" y="44333"/>
                          <a:pt x="88192" y="90000"/>
                          <a:pt x="120000" y="120000"/>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19" name="Shape 2315">
                    <a:extLst>
                      <a:ext uri="{FF2B5EF4-FFF2-40B4-BE49-F238E27FC236}">
                        <a16:creationId xmlns:a16="http://schemas.microsoft.com/office/drawing/2014/main" id="{99950BC9-AF93-4EF3-A5B2-46AB86FE1F7A}"/>
                      </a:ext>
                    </a:extLst>
                  </p:cNvPr>
                  <p:cNvSpPr/>
                  <p:nvPr/>
                </p:nvSpPr>
                <p:spPr>
                  <a:xfrm>
                    <a:off x="12809928" y="4493085"/>
                    <a:ext cx="983536" cy="2098637"/>
                  </a:xfrm>
                  <a:custGeom>
                    <a:avLst/>
                    <a:gdLst/>
                    <a:ahLst/>
                    <a:cxnLst/>
                    <a:rect l="0" t="0" r="0" b="0"/>
                    <a:pathLst>
                      <a:path w="120000" h="120000" extrusionOk="0">
                        <a:moveTo>
                          <a:pt x="60129" y="120000"/>
                        </a:moveTo>
                        <a:cubicBezTo>
                          <a:pt x="60129" y="120000"/>
                          <a:pt x="50580" y="96600"/>
                          <a:pt x="54193" y="78102"/>
                        </a:cubicBezTo>
                        <a:cubicBezTo>
                          <a:pt x="54193" y="78102"/>
                          <a:pt x="0" y="21976"/>
                          <a:pt x="116387" y="0"/>
                        </a:cubicBezTo>
                        <a:cubicBezTo>
                          <a:pt x="116387" y="0"/>
                          <a:pt x="113290" y="10750"/>
                          <a:pt x="116645" y="36047"/>
                        </a:cubicBezTo>
                        <a:cubicBezTo>
                          <a:pt x="120000" y="61185"/>
                          <a:pt x="100645" y="82371"/>
                          <a:pt x="76903" y="86640"/>
                        </a:cubicBezTo>
                        <a:cubicBezTo>
                          <a:pt x="84903" y="39209"/>
                          <a:pt x="84903" y="39209"/>
                          <a:pt x="84903" y="39209"/>
                        </a:cubicBezTo>
                        <a:cubicBezTo>
                          <a:pt x="84903" y="39209"/>
                          <a:pt x="58322" y="82529"/>
                          <a:pt x="60129" y="120000"/>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20" name="Shape 2316">
                    <a:extLst>
                      <a:ext uri="{FF2B5EF4-FFF2-40B4-BE49-F238E27FC236}">
                        <a16:creationId xmlns:a16="http://schemas.microsoft.com/office/drawing/2014/main" id="{B353DF05-8AC1-4121-A31D-46C52556CC13}"/>
                      </a:ext>
                    </a:extLst>
                  </p:cNvPr>
                  <p:cNvSpPr/>
                  <p:nvPr/>
                </p:nvSpPr>
                <p:spPr>
                  <a:xfrm>
                    <a:off x="13041346" y="3317317"/>
                    <a:ext cx="1007359" cy="1459730"/>
                  </a:xfrm>
                  <a:custGeom>
                    <a:avLst/>
                    <a:gdLst/>
                    <a:ahLst/>
                    <a:cxnLst/>
                    <a:rect l="0" t="0" r="0" b="0"/>
                    <a:pathLst>
                      <a:path w="120000" h="120000" extrusionOk="0">
                        <a:moveTo>
                          <a:pt x="0" y="120000"/>
                        </a:moveTo>
                        <a:cubicBezTo>
                          <a:pt x="0" y="120000"/>
                          <a:pt x="9559" y="93232"/>
                          <a:pt x="24654" y="76219"/>
                        </a:cubicBezTo>
                        <a:cubicBezTo>
                          <a:pt x="24654" y="76219"/>
                          <a:pt x="26666" y="0"/>
                          <a:pt x="120000" y="22457"/>
                        </a:cubicBezTo>
                        <a:cubicBezTo>
                          <a:pt x="120000" y="22457"/>
                          <a:pt x="110440" y="31984"/>
                          <a:pt x="95597" y="58071"/>
                        </a:cubicBezTo>
                        <a:cubicBezTo>
                          <a:pt x="80503" y="84385"/>
                          <a:pt x="52830" y="97996"/>
                          <a:pt x="34213" y="93232"/>
                        </a:cubicBezTo>
                        <a:cubicBezTo>
                          <a:pt x="71949" y="49224"/>
                          <a:pt x="71949" y="49224"/>
                          <a:pt x="71949" y="49224"/>
                        </a:cubicBezTo>
                        <a:cubicBezTo>
                          <a:pt x="71949" y="49224"/>
                          <a:pt x="24402" y="82117"/>
                          <a:pt x="0" y="120000"/>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21" name="Shape 2317">
                    <a:extLst>
                      <a:ext uri="{FF2B5EF4-FFF2-40B4-BE49-F238E27FC236}">
                        <a16:creationId xmlns:a16="http://schemas.microsoft.com/office/drawing/2014/main" id="{0ED4AD06-2449-4CDD-9412-38FBF67B3137}"/>
                      </a:ext>
                    </a:extLst>
                  </p:cNvPr>
                  <p:cNvSpPr/>
                  <p:nvPr/>
                </p:nvSpPr>
                <p:spPr>
                  <a:xfrm>
                    <a:off x="12738461" y="2190355"/>
                    <a:ext cx="1194537" cy="2049829"/>
                  </a:xfrm>
                  <a:custGeom>
                    <a:avLst/>
                    <a:gdLst/>
                    <a:ahLst/>
                    <a:cxnLst/>
                    <a:rect l="0" t="0" r="0" b="0"/>
                    <a:pathLst>
                      <a:path w="120000" h="120000" extrusionOk="0">
                        <a:moveTo>
                          <a:pt x="15504" y="119999"/>
                        </a:moveTo>
                        <a:cubicBezTo>
                          <a:pt x="15504" y="119999"/>
                          <a:pt x="23150" y="92345"/>
                          <a:pt x="34619" y="74231"/>
                        </a:cubicBezTo>
                        <a:cubicBezTo>
                          <a:pt x="34619" y="74231"/>
                          <a:pt x="0" y="11805"/>
                          <a:pt x="120000" y="0"/>
                        </a:cubicBezTo>
                        <a:cubicBezTo>
                          <a:pt x="120000" y="0"/>
                          <a:pt x="106831" y="9703"/>
                          <a:pt x="103433" y="35417"/>
                        </a:cubicBezTo>
                        <a:cubicBezTo>
                          <a:pt x="98761" y="72129"/>
                          <a:pt x="69026" y="80539"/>
                          <a:pt x="48637" y="83611"/>
                        </a:cubicBezTo>
                        <a:cubicBezTo>
                          <a:pt x="77097" y="37196"/>
                          <a:pt x="77097" y="37196"/>
                          <a:pt x="77097" y="37196"/>
                        </a:cubicBezTo>
                        <a:cubicBezTo>
                          <a:pt x="77097" y="37196"/>
                          <a:pt x="44176" y="59191"/>
                          <a:pt x="15504" y="119999"/>
                        </a:cubicBezTo>
                        <a:close/>
                      </a:path>
                    </a:pathLst>
                  </a:custGeom>
                  <a:solidFill>
                    <a:schemeClr val="accent3"/>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grpSp>
          <p:grpSp>
            <p:nvGrpSpPr>
              <p:cNvPr id="7" name="Shape 2318">
                <a:extLst>
                  <a:ext uri="{FF2B5EF4-FFF2-40B4-BE49-F238E27FC236}">
                    <a16:creationId xmlns:a16="http://schemas.microsoft.com/office/drawing/2014/main" id="{E174069A-7F89-479F-B6F7-4B8207CB1F19}"/>
                  </a:ext>
                </a:extLst>
              </p:cNvPr>
              <p:cNvGrpSpPr/>
              <p:nvPr/>
            </p:nvGrpSpPr>
            <p:grpSpPr>
              <a:xfrm>
                <a:off x="8334672" y="3641210"/>
                <a:ext cx="3964771" cy="4938228"/>
                <a:chOff x="8334672" y="3641210"/>
                <a:chExt cx="3964771" cy="4938228"/>
              </a:xfrm>
            </p:grpSpPr>
            <p:sp>
              <p:nvSpPr>
                <p:cNvPr id="8" name="Shape 2319">
                  <a:extLst>
                    <a:ext uri="{FF2B5EF4-FFF2-40B4-BE49-F238E27FC236}">
                      <a16:creationId xmlns:a16="http://schemas.microsoft.com/office/drawing/2014/main" id="{E220B3C7-6A7B-4CCC-B618-1CDD47893007}"/>
                    </a:ext>
                  </a:extLst>
                </p:cNvPr>
                <p:cNvSpPr/>
                <p:nvPr/>
              </p:nvSpPr>
              <p:spPr>
                <a:xfrm>
                  <a:off x="10424259" y="7243940"/>
                  <a:ext cx="1875185" cy="1335497"/>
                </a:xfrm>
                <a:custGeom>
                  <a:avLst/>
                  <a:gdLst/>
                  <a:ahLst/>
                  <a:cxnLst/>
                  <a:rect l="0" t="0" r="0" b="0"/>
                  <a:pathLst>
                    <a:path w="120000" h="120000" extrusionOk="0">
                      <a:moveTo>
                        <a:pt x="120000" y="0"/>
                      </a:moveTo>
                      <a:cubicBezTo>
                        <a:pt x="120000" y="0"/>
                        <a:pt x="104153" y="25093"/>
                        <a:pt x="87358" y="37018"/>
                      </a:cubicBezTo>
                      <a:cubicBezTo>
                        <a:pt x="87358" y="37018"/>
                        <a:pt x="60541" y="120000"/>
                        <a:pt x="0" y="53664"/>
                      </a:cubicBezTo>
                      <a:cubicBezTo>
                        <a:pt x="0" y="53664"/>
                        <a:pt x="10022" y="47453"/>
                        <a:pt x="29796" y="25093"/>
                      </a:cubicBezTo>
                      <a:cubicBezTo>
                        <a:pt x="49435" y="2981"/>
                        <a:pt x="74085" y="248"/>
                        <a:pt x="86139" y="14161"/>
                      </a:cubicBezTo>
                      <a:cubicBezTo>
                        <a:pt x="43882" y="45465"/>
                        <a:pt x="43882" y="45465"/>
                        <a:pt x="43882" y="45465"/>
                      </a:cubicBezTo>
                      <a:cubicBezTo>
                        <a:pt x="43882" y="45465"/>
                        <a:pt x="89525" y="30559"/>
                        <a:pt x="120000" y="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9" name="Shape 2320">
                  <a:extLst>
                    <a:ext uri="{FF2B5EF4-FFF2-40B4-BE49-F238E27FC236}">
                      <a16:creationId xmlns:a16="http://schemas.microsoft.com/office/drawing/2014/main" id="{FC248DDE-D774-4225-B362-4C12917B0621}"/>
                    </a:ext>
                  </a:extLst>
                </p:cNvPr>
                <p:cNvSpPr/>
                <p:nvPr/>
              </p:nvSpPr>
              <p:spPr>
                <a:xfrm>
                  <a:off x="8477607" y="5988308"/>
                  <a:ext cx="1534861" cy="1331058"/>
                </a:xfrm>
                <a:custGeom>
                  <a:avLst/>
                  <a:gdLst/>
                  <a:ahLst/>
                  <a:cxnLst/>
                  <a:rect l="0" t="0" r="0" b="0"/>
                  <a:pathLst>
                    <a:path w="120000" h="120000" extrusionOk="0">
                      <a:moveTo>
                        <a:pt x="120000" y="91180"/>
                      </a:moveTo>
                      <a:cubicBezTo>
                        <a:pt x="120000" y="91180"/>
                        <a:pt x="94214" y="93416"/>
                        <a:pt x="75041" y="84223"/>
                      </a:cubicBezTo>
                      <a:cubicBezTo>
                        <a:pt x="75041" y="84223"/>
                        <a:pt x="8760" y="120000"/>
                        <a:pt x="0" y="0"/>
                      </a:cubicBezTo>
                      <a:cubicBezTo>
                        <a:pt x="0" y="0"/>
                        <a:pt x="11074" y="6211"/>
                        <a:pt x="38181" y="10683"/>
                      </a:cubicBezTo>
                      <a:cubicBezTo>
                        <a:pt x="65123" y="14906"/>
                        <a:pt x="85289" y="40496"/>
                        <a:pt x="86776" y="64596"/>
                      </a:cubicBezTo>
                      <a:cubicBezTo>
                        <a:pt x="37520" y="42484"/>
                        <a:pt x="37520" y="42484"/>
                        <a:pt x="37520" y="42484"/>
                      </a:cubicBezTo>
                      <a:cubicBezTo>
                        <a:pt x="37520" y="42484"/>
                        <a:pt x="80165" y="81490"/>
                        <a:pt x="120000" y="9118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10" name="Shape 2321">
                  <a:extLst>
                    <a:ext uri="{FF2B5EF4-FFF2-40B4-BE49-F238E27FC236}">
                      <a16:creationId xmlns:a16="http://schemas.microsoft.com/office/drawing/2014/main" id="{CD7FE66A-CA13-4FD1-AC0B-C41C59C992FC}"/>
                    </a:ext>
                  </a:extLst>
                </p:cNvPr>
                <p:cNvSpPr/>
                <p:nvPr/>
              </p:nvSpPr>
              <p:spPr>
                <a:xfrm>
                  <a:off x="9832097" y="5779776"/>
                  <a:ext cx="830390" cy="1082594"/>
                </a:xfrm>
                <a:custGeom>
                  <a:avLst/>
                  <a:gdLst/>
                  <a:ahLst/>
                  <a:cxnLst/>
                  <a:rect l="0" t="0" r="0" b="0"/>
                  <a:pathLst>
                    <a:path w="120000" h="120000" extrusionOk="0">
                      <a:moveTo>
                        <a:pt x="119999" y="120000"/>
                      </a:moveTo>
                      <a:cubicBezTo>
                        <a:pt x="119999" y="120000"/>
                        <a:pt x="93673" y="108396"/>
                        <a:pt x="77448" y="92824"/>
                      </a:cubicBezTo>
                      <a:cubicBezTo>
                        <a:pt x="77448" y="92824"/>
                        <a:pt x="0" y="83664"/>
                        <a:pt x="30918" y="0"/>
                      </a:cubicBezTo>
                      <a:cubicBezTo>
                        <a:pt x="30918" y="0"/>
                        <a:pt x="39795" y="9770"/>
                        <a:pt x="65510" y="25954"/>
                      </a:cubicBezTo>
                      <a:cubicBezTo>
                        <a:pt x="90918" y="42442"/>
                        <a:pt x="102244" y="69007"/>
                        <a:pt x="95816" y="85801"/>
                      </a:cubicBezTo>
                      <a:cubicBezTo>
                        <a:pt x="54183" y="46717"/>
                        <a:pt x="54183" y="46717"/>
                        <a:pt x="54183" y="46717"/>
                      </a:cubicBezTo>
                      <a:cubicBezTo>
                        <a:pt x="54183" y="46717"/>
                        <a:pt x="83571" y="93740"/>
                        <a:pt x="119999"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11" name="Shape 2322">
                  <a:extLst>
                    <a:ext uri="{FF2B5EF4-FFF2-40B4-BE49-F238E27FC236}">
                      <a16:creationId xmlns:a16="http://schemas.microsoft.com/office/drawing/2014/main" id="{4D104E62-D2BB-47F7-9B91-25A3D5E71701}"/>
                    </a:ext>
                  </a:extLst>
                </p:cNvPr>
                <p:cNvSpPr/>
                <p:nvPr/>
              </p:nvSpPr>
              <p:spPr>
                <a:xfrm>
                  <a:off x="8947257" y="7186263"/>
                  <a:ext cx="1174118" cy="1042662"/>
                </a:xfrm>
                <a:custGeom>
                  <a:avLst/>
                  <a:gdLst/>
                  <a:ahLst/>
                  <a:cxnLst/>
                  <a:rect l="0" t="0" r="0" b="0"/>
                  <a:pathLst>
                    <a:path w="120000" h="120000" extrusionOk="0">
                      <a:moveTo>
                        <a:pt x="120000" y="6666"/>
                      </a:moveTo>
                      <a:cubicBezTo>
                        <a:pt x="120000" y="6666"/>
                        <a:pt x="102454" y="29841"/>
                        <a:pt x="85342" y="39682"/>
                      </a:cubicBezTo>
                      <a:cubicBezTo>
                        <a:pt x="85342" y="39682"/>
                        <a:pt x="51985" y="120000"/>
                        <a:pt x="0" y="44444"/>
                      </a:cubicBezTo>
                      <a:cubicBezTo>
                        <a:pt x="0" y="44444"/>
                        <a:pt x="10180" y="39365"/>
                        <a:pt x="31191" y="19682"/>
                      </a:cubicBezTo>
                      <a:cubicBezTo>
                        <a:pt x="51985" y="0"/>
                        <a:pt x="76028" y="634"/>
                        <a:pt x="86425" y="16190"/>
                      </a:cubicBezTo>
                      <a:cubicBezTo>
                        <a:pt x="42888" y="42222"/>
                        <a:pt x="42888" y="42222"/>
                        <a:pt x="42888" y="42222"/>
                      </a:cubicBezTo>
                      <a:cubicBezTo>
                        <a:pt x="42888" y="42222"/>
                        <a:pt x="88158" y="33333"/>
                        <a:pt x="120000" y="6666"/>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12" name="Shape 2323">
                  <a:extLst>
                    <a:ext uri="{FF2B5EF4-FFF2-40B4-BE49-F238E27FC236}">
                      <a16:creationId xmlns:a16="http://schemas.microsoft.com/office/drawing/2014/main" id="{39D2D57D-04B8-45A5-8985-23E160896A79}"/>
                    </a:ext>
                  </a:extLst>
                </p:cNvPr>
                <p:cNvSpPr/>
                <p:nvPr/>
              </p:nvSpPr>
              <p:spPr>
                <a:xfrm>
                  <a:off x="8334672" y="3641210"/>
                  <a:ext cx="1670991" cy="3110242"/>
                </a:xfrm>
                <a:custGeom>
                  <a:avLst/>
                  <a:gdLst/>
                  <a:ahLst/>
                  <a:cxnLst/>
                  <a:rect l="0" t="0" r="0" b="0"/>
                  <a:pathLst>
                    <a:path w="120000" h="120000" extrusionOk="0">
                      <a:moveTo>
                        <a:pt x="107224" y="120000"/>
                      </a:moveTo>
                      <a:cubicBezTo>
                        <a:pt x="107224" y="120000"/>
                        <a:pt x="87604" y="99964"/>
                        <a:pt x="79087" y="83765"/>
                      </a:cubicBezTo>
                      <a:cubicBezTo>
                        <a:pt x="79087" y="83765"/>
                        <a:pt x="0" y="62344"/>
                        <a:pt x="69657" y="0"/>
                      </a:cubicBezTo>
                      <a:cubicBezTo>
                        <a:pt x="69657" y="0"/>
                        <a:pt x="69505" y="11829"/>
                        <a:pt x="90342" y="28880"/>
                      </a:cubicBezTo>
                      <a:cubicBezTo>
                        <a:pt x="120000" y="52966"/>
                        <a:pt x="107680" y="71722"/>
                        <a:pt x="96730" y="83019"/>
                      </a:cubicBezTo>
                      <a:cubicBezTo>
                        <a:pt x="74220" y="42095"/>
                        <a:pt x="74220" y="42095"/>
                        <a:pt x="74220" y="42095"/>
                      </a:cubicBezTo>
                      <a:cubicBezTo>
                        <a:pt x="74220" y="42095"/>
                        <a:pt x="71939" y="70444"/>
                        <a:pt x="107224"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grpSp>
        <p:sp>
          <p:nvSpPr>
            <p:cNvPr id="43" name="Shape 2313">
              <a:extLst>
                <a:ext uri="{FF2B5EF4-FFF2-40B4-BE49-F238E27FC236}">
                  <a16:creationId xmlns:a16="http://schemas.microsoft.com/office/drawing/2014/main" id="{C2E14713-892E-44D7-852D-0323C4B5B8B3}"/>
                </a:ext>
              </a:extLst>
            </p:cNvPr>
            <p:cNvSpPr/>
            <p:nvPr/>
          </p:nvSpPr>
          <p:spPr>
            <a:xfrm>
              <a:off x="5537856" y="1577469"/>
              <a:ext cx="485452" cy="1203682"/>
            </a:xfrm>
            <a:custGeom>
              <a:avLst/>
              <a:gdLst/>
              <a:ahLst/>
              <a:cxnLst/>
              <a:rect l="0" t="0" r="0" b="0"/>
              <a:pathLst>
                <a:path w="120000" h="120000" extrusionOk="0">
                  <a:moveTo>
                    <a:pt x="70608" y="120000"/>
                  </a:moveTo>
                  <a:cubicBezTo>
                    <a:pt x="70608" y="120000"/>
                    <a:pt x="77565" y="98931"/>
                    <a:pt x="71652" y="80977"/>
                  </a:cubicBezTo>
                  <a:cubicBezTo>
                    <a:pt x="71652" y="80977"/>
                    <a:pt x="120000" y="33893"/>
                    <a:pt x="0" y="0"/>
                  </a:cubicBezTo>
                  <a:cubicBezTo>
                    <a:pt x="0" y="0"/>
                    <a:pt x="4521" y="10625"/>
                    <a:pt x="3826" y="34076"/>
                  </a:cubicBezTo>
                  <a:cubicBezTo>
                    <a:pt x="3478" y="57526"/>
                    <a:pt x="25739" y="79877"/>
                    <a:pt x="49739" y="86473"/>
                  </a:cubicBezTo>
                  <a:cubicBezTo>
                    <a:pt x="36521" y="40488"/>
                    <a:pt x="36521" y="40488"/>
                    <a:pt x="36521" y="40488"/>
                  </a:cubicBezTo>
                  <a:cubicBezTo>
                    <a:pt x="36521" y="40488"/>
                    <a:pt x="68173" y="84641"/>
                    <a:pt x="70608"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44" name="Shape 2314">
              <a:extLst>
                <a:ext uri="{FF2B5EF4-FFF2-40B4-BE49-F238E27FC236}">
                  <a16:creationId xmlns:a16="http://schemas.microsoft.com/office/drawing/2014/main" id="{0531918D-53D3-4167-A1EF-1A139DDCCCE4}"/>
                </a:ext>
              </a:extLst>
            </p:cNvPr>
            <p:cNvSpPr/>
            <p:nvPr/>
          </p:nvSpPr>
          <p:spPr>
            <a:xfrm>
              <a:off x="5156752" y="2157129"/>
              <a:ext cx="585265" cy="1321982"/>
            </a:xfrm>
            <a:custGeom>
              <a:avLst/>
              <a:gdLst/>
              <a:ahLst/>
              <a:cxnLst/>
              <a:rect l="0" t="0" r="0" b="0"/>
              <a:pathLst>
                <a:path w="120000" h="120000" extrusionOk="0">
                  <a:moveTo>
                    <a:pt x="120000" y="120000"/>
                  </a:moveTo>
                  <a:cubicBezTo>
                    <a:pt x="120000" y="120000"/>
                    <a:pt x="94554" y="104666"/>
                    <a:pt x="81831" y="88000"/>
                  </a:cubicBezTo>
                  <a:cubicBezTo>
                    <a:pt x="81831" y="88000"/>
                    <a:pt x="0" y="63000"/>
                    <a:pt x="58698" y="0"/>
                  </a:cubicBezTo>
                  <a:cubicBezTo>
                    <a:pt x="58698" y="0"/>
                    <a:pt x="65638" y="10000"/>
                    <a:pt x="88192" y="29333"/>
                  </a:cubicBezTo>
                  <a:cubicBezTo>
                    <a:pt x="111036" y="48666"/>
                    <a:pt x="115662" y="73666"/>
                    <a:pt x="103518" y="86166"/>
                  </a:cubicBezTo>
                  <a:cubicBezTo>
                    <a:pt x="69975" y="44333"/>
                    <a:pt x="69975" y="44333"/>
                    <a:pt x="69975" y="44333"/>
                  </a:cubicBezTo>
                  <a:cubicBezTo>
                    <a:pt x="69975" y="44333"/>
                    <a:pt x="88192" y="90000"/>
                    <a:pt x="120000"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45" name="Shape 2315">
              <a:extLst>
                <a:ext uri="{FF2B5EF4-FFF2-40B4-BE49-F238E27FC236}">
                  <a16:creationId xmlns:a16="http://schemas.microsoft.com/office/drawing/2014/main" id="{90157AA6-B6C7-4461-ABC3-7B5636A5BC99}"/>
                </a:ext>
              </a:extLst>
            </p:cNvPr>
            <p:cNvSpPr/>
            <p:nvPr/>
          </p:nvSpPr>
          <p:spPr>
            <a:xfrm>
              <a:off x="5830488" y="2588917"/>
              <a:ext cx="655589" cy="1398876"/>
            </a:xfrm>
            <a:custGeom>
              <a:avLst/>
              <a:gdLst/>
              <a:ahLst/>
              <a:cxnLst/>
              <a:rect l="0" t="0" r="0" b="0"/>
              <a:pathLst>
                <a:path w="120000" h="120000" extrusionOk="0">
                  <a:moveTo>
                    <a:pt x="60129" y="120000"/>
                  </a:moveTo>
                  <a:cubicBezTo>
                    <a:pt x="60129" y="120000"/>
                    <a:pt x="50580" y="96600"/>
                    <a:pt x="54193" y="78102"/>
                  </a:cubicBezTo>
                  <a:cubicBezTo>
                    <a:pt x="54193" y="78102"/>
                    <a:pt x="0" y="21976"/>
                    <a:pt x="116387" y="0"/>
                  </a:cubicBezTo>
                  <a:cubicBezTo>
                    <a:pt x="116387" y="0"/>
                    <a:pt x="113290" y="10750"/>
                    <a:pt x="116645" y="36047"/>
                  </a:cubicBezTo>
                  <a:cubicBezTo>
                    <a:pt x="120000" y="61185"/>
                    <a:pt x="100645" y="82371"/>
                    <a:pt x="76903" y="86640"/>
                  </a:cubicBezTo>
                  <a:cubicBezTo>
                    <a:pt x="84903" y="39209"/>
                    <a:pt x="84903" y="39209"/>
                    <a:pt x="84903" y="39209"/>
                  </a:cubicBezTo>
                  <a:cubicBezTo>
                    <a:pt x="84903" y="39209"/>
                    <a:pt x="58322" y="82529"/>
                    <a:pt x="60129"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46" name="Shape 2316">
              <a:extLst>
                <a:ext uri="{FF2B5EF4-FFF2-40B4-BE49-F238E27FC236}">
                  <a16:creationId xmlns:a16="http://schemas.microsoft.com/office/drawing/2014/main" id="{19D3D4B7-680A-49BA-A952-93F5A7D4AC7D}"/>
                </a:ext>
              </a:extLst>
            </p:cNvPr>
            <p:cNvSpPr/>
            <p:nvPr/>
          </p:nvSpPr>
          <p:spPr>
            <a:xfrm>
              <a:off x="5984743" y="1805192"/>
              <a:ext cx="671469" cy="973003"/>
            </a:xfrm>
            <a:custGeom>
              <a:avLst/>
              <a:gdLst/>
              <a:ahLst/>
              <a:cxnLst/>
              <a:rect l="0" t="0" r="0" b="0"/>
              <a:pathLst>
                <a:path w="120000" h="120000" extrusionOk="0">
                  <a:moveTo>
                    <a:pt x="0" y="120000"/>
                  </a:moveTo>
                  <a:cubicBezTo>
                    <a:pt x="0" y="120000"/>
                    <a:pt x="9559" y="93232"/>
                    <a:pt x="24654" y="76219"/>
                  </a:cubicBezTo>
                  <a:cubicBezTo>
                    <a:pt x="24654" y="76219"/>
                    <a:pt x="26666" y="0"/>
                    <a:pt x="120000" y="22457"/>
                  </a:cubicBezTo>
                  <a:cubicBezTo>
                    <a:pt x="120000" y="22457"/>
                    <a:pt x="110440" y="31984"/>
                    <a:pt x="95597" y="58071"/>
                  </a:cubicBezTo>
                  <a:cubicBezTo>
                    <a:pt x="80503" y="84385"/>
                    <a:pt x="52830" y="97996"/>
                    <a:pt x="34213" y="93232"/>
                  </a:cubicBezTo>
                  <a:cubicBezTo>
                    <a:pt x="71949" y="49224"/>
                    <a:pt x="71949" y="49224"/>
                    <a:pt x="71949" y="49224"/>
                  </a:cubicBezTo>
                  <a:cubicBezTo>
                    <a:pt x="71949" y="49224"/>
                    <a:pt x="24402" y="82117"/>
                    <a:pt x="0" y="120000"/>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sp>
          <p:nvSpPr>
            <p:cNvPr id="47" name="Shape 2317">
              <a:extLst>
                <a:ext uri="{FF2B5EF4-FFF2-40B4-BE49-F238E27FC236}">
                  <a16:creationId xmlns:a16="http://schemas.microsoft.com/office/drawing/2014/main" id="{E2E3AD26-BC0F-440D-A938-DBD2A5557E3E}"/>
                </a:ext>
              </a:extLst>
            </p:cNvPr>
            <p:cNvSpPr/>
            <p:nvPr/>
          </p:nvSpPr>
          <p:spPr>
            <a:xfrm>
              <a:off x="5782851" y="1054000"/>
              <a:ext cx="796235" cy="1366342"/>
            </a:xfrm>
            <a:custGeom>
              <a:avLst/>
              <a:gdLst/>
              <a:ahLst/>
              <a:cxnLst/>
              <a:rect l="0" t="0" r="0" b="0"/>
              <a:pathLst>
                <a:path w="120000" h="120000" extrusionOk="0">
                  <a:moveTo>
                    <a:pt x="15504" y="119999"/>
                  </a:moveTo>
                  <a:cubicBezTo>
                    <a:pt x="15504" y="119999"/>
                    <a:pt x="23150" y="92345"/>
                    <a:pt x="34619" y="74231"/>
                  </a:cubicBezTo>
                  <a:cubicBezTo>
                    <a:pt x="34619" y="74231"/>
                    <a:pt x="0" y="11805"/>
                    <a:pt x="120000" y="0"/>
                  </a:cubicBezTo>
                  <a:cubicBezTo>
                    <a:pt x="120000" y="0"/>
                    <a:pt x="106831" y="9703"/>
                    <a:pt x="103433" y="35417"/>
                  </a:cubicBezTo>
                  <a:cubicBezTo>
                    <a:pt x="98761" y="72129"/>
                    <a:pt x="69026" y="80539"/>
                    <a:pt x="48637" y="83611"/>
                  </a:cubicBezTo>
                  <a:cubicBezTo>
                    <a:pt x="77097" y="37196"/>
                    <a:pt x="77097" y="37196"/>
                    <a:pt x="77097" y="37196"/>
                  </a:cubicBezTo>
                  <a:cubicBezTo>
                    <a:pt x="77097" y="37196"/>
                    <a:pt x="44176" y="59191"/>
                    <a:pt x="15504" y="119999"/>
                  </a:cubicBezTo>
                  <a:close/>
                </a:path>
              </a:pathLst>
            </a:custGeom>
            <a:solidFill>
              <a:schemeClr val="accent2">
                <a:lumMod val="50000"/>
              </a:schemeClr>
            </a:solidFill>
            <a:ln>
              <a:noFill/>
            </a:ln>
          </p:spPr>
          <p:txBody>
            <a:bodyPr lIns="121898" tIns="60941" rIns="121898" bIns="60941" anchor="t" anchorCtr="0">
              <a:noAutofit/>
            </a:bodyPr>
            <a:lstStyle/>
            <a:p>
              <a:endParaRPr sz="1200">
                <a:solidFill>
                  <a:schemeClr val="dk1"/>
                </a:solidFill>
                <a:latin typeface="Kanit Light" panose="020F0502020204030204"/>
                <a:ea typeface="Kanit Light" panose="020F0502020204030204"/>
                <a:cs typeface="Kanit Light" panose="020F0502020204030204"/>
                <a:sym typeface="Kanit Light" panose="020F0502020204030204"/>
              </a:endParaRPr>
            </a:p>
          </p:txBody>
        </p:sp>
      </p:grpSp>
      <p:sp>
        <p:nvSpPr>
          <p:cNvPr id="48" name="TextBox 47">
            <a:extLst>
              <a:ext uri="{FF2B5EF4-FFF2-40B4-BE49-F238E27FC236}">
                <a16:creationId xmlns:a16="http://schemas.microsoft.com/office/drawing/2014/main" id="{57B986E7-1D78-4972-9292-D9E53BD56B56}"/>
              </a:ext>
            </a:extLst>
          </p:cNvPr>
          <p:cNvSpPr txBox="1"/>
          <p:nvPr/>
        </p:nvSpPr>
        <p:spPr>
          <a:xfrm>
            <a:off x="8644306" y="1810880"/>
            <a:ext cx="1636176" cy="369332"/>
          </a:xfrm>
          <a:prstGeom prst="rect">
            <a:avLst/>
          </a:prstGeom>
          <a:noFill/>
        </p:spPr>
        <p:txBody>
          <a:bodyPr wrap="square">
            <a:spAutoFit/>
          </a:bodyPr>
          <a:lstStyle/>
          <a:p>
            <a:r>
              <a:rPr lang="da-DK" b="0" i="0" dirty="0">
                <a:solidFill>
                  <a:schemeClr val="accent3">
                    <a:lumMod val="25000"/>
                  </a:schemeClr>
                </a:solidFill>
                <a:effectLst/>
                <a:latin typeface="+mj-lt"/>
              </a:rPr>
              <a:t>Lorem ipsum</a:t>
            </a:r>
            <a:endParaRPr lang="en-US" dirty="0">
              <a:solidFill>
                <a:schemeClr val="accent3">
                  <a:lumMod val="25000"/>
                </a:schemeClr>
              </a:solidFill>
              <a:latin typeface="+mj-lt"/>
            </a:endParaRPr>
          </a:p>
        </p:txBody>
      </p:sp>
      <p:sp>
        <p:nvSpPr>
          <p:cNvPr id="49" name="TextBox 48">
            <a:extLst>
              <a:ext uri="{FF2B5EF4-FFF2-40B4-BE49-F238E27FC236}">
                <a16:creationId xmlns:a16="http://schemas.microsoft.com/office/drawing/2014/main" id="{717AC053-8C6A-4584-BE2B-A564FDF7CF6C}"/>
              </a:ext>
            </a:extLst>
          </p:cNvPr>
          <p:cNvSpPr txBox="1"/>
          <p:nvPr/>
        </p:nvSpPr>
        <p:spPr>
          <a:xfrm>
            <a:off x="8658809" y="2180212"/>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50" name="TextBox 49">
            <a:extLst>
              <a:ext uri="{FF2B5EF4-FFF2-40B4-BE49-F238E27FC236}">
                <a16:creationId xmlns:a16="http://schemas.microsoft.com/office/drawing/2014/main" id="{D618EF66-8B6A-4A41-852B-30EA15603208}"/>
              </a:ext>
            </a:extLst>
          </p:cNvPr>
          <p:cNvSpPr txBox="1"/>
          <p:nvPr/>
        </p:nvSpPr>
        <p:spPr>
          <a:xfrm>
            <a:off x="8326640" y="4884250"/>
            <a:ext cx="1636176"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51" name="TextBox 50">
            <a:extLst>
              <a:ext uri="{FF2B5EF4-FFF2-40B4-BE49-F238E27FC236}">
                <a16:creationId xmlns:a16="http://schemas.microsoft.com/office/drawing/2014/main" id="{A643CECA-3928-4DE6-834F-2771AA2B7470}"/>
              </a:ext>
            </a:extLst>
          </p:cNvPr>
          <p:cNvSpPr txBox="1"/>
          <p:nvPr/>
        </p:nvSpPr>
        <p:spPr>
          <a:xfrm>
            <a:off x="8339051" y="5254621"/>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52" name="TextBox 51">
            <a:extLst>
              <a:ext uri="{FF2B5EF4-FFF2-40B4-BE49-F238E27FC236}">
                <a16:creationId xmlns:a16="http://schemas.microsoft.com/office/drawing/2014/main" id="{05A2C81B-1A45-482B-AB2F-111B22A1CE90}"/>
              </a:ext>
            </a:extLst>
          </p:cNvPr>
          <p:cNvSpPr txBox="1"/>
          <p:nvPr/>
        </p:nvSpPr>
        <p:spPr>
          <a:xfrm>
            <a:off x="2178777" y="1461163"/>
            <a:ext cx="1636176"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53" name="TextBox 52">
            <a:extLst>
              <a:ext uri="{FF2B5EF4-FFF2-40B4-BE49-F238E27FC236}">
                <a16:creationId xmlns:a16="http://schemas.microsoft.com/office/drawing/2014/main" id="{4D97714A-1B80-48BA-89A8-32045DBAF8A2}"/>
              </a:ext>
            </a:extLst>
          </p:cNvPr>
          <p:cNvSpPr txBox="1"/>
          <p:nvPr/>
        </p:nvSpPr>
        <p:spPr>
          <a:xfrm>
            <a:off x="688465" y="1810880"/>
            <a:ext cx="3193706" cy="738664"/>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54" name="TextBox 53">
            <a:extLst>
              <a:ext uri="{FF2B5EF4-FFF2-40B4-BE49-F238E27FC236}">
                <a16:creationId xmlns:a16="http://schemas.microsoft.com/office/drawing/2014/main" id="{BB2C7A41-1407-4F97-A430-514EE41915C0}"/>
              </a:ext>
            </a:extLst>
          </p:cNvPr>
          <p:cNvSpPr txBox="1"/>
          <p:nvPr/>
        </p:nvSpPr>
        <p:spPr>
          <a:xfrm>
            <a:off x="1929544" y="5237646"/>
            <a:ext cx="1636176" cy="369332"/>
          </a:xfrm>
          <a:prstGeom prst="rect">
            <a:avLst/>
          </a:prstGeom>
          <a:noFill/>
        </p:spPr>
        <p:txBody>
          <a:bodyPr wrap="square">
            <a:spAutoFit/>
          </a:bodyPr>
          <a:lstStyle/>
          <a:p>
            <a:pPr algn="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55" name="TextBox 54">
            <a:extLst>
              <a:ext uri="{FF2B5EF4-FFF2-40B4-BE49-F238E27FC236}">
                <a16:creationId xmlns:a16="http://schemas.microsoft.com/office/drawing/2014/main" id="{F399A93D-B52B-4DD1-8A07-50B03F956F34}"/>
              </a:ext>
            </a:extLst>
          </p:cNvPr>
          <p:cNvSpPr txBox="1"/>
          <p:nvPr/>
        </p:nvSpPr>
        <p:spPr>
          <a:xfrm>
            <a:off x="439232" y="5587363"/>
            <a:ext cx="3193706" cy="738664"/>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56" name="TextBox 55">
            <a:extLst>
              <a:ext uri="{FF2B5EF4-FFF2-40B4-BE49-F238E27FC236}">
                <a16:creationId xmlns:a16="http://schemas.microsoft.com/office/drawing/2014/main" id="{EED0C708-1452-4AAE-9DA2-E7B0DBC9943A}"/>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57" name="Text Placeholder 6">
            <a:extLst>
              <a:ext uri="{FF2B5EF4-FFF2-40B4-BE49-F238E27FC236}">
                <a16:creationId xmlns:a16="http://schemas.microsoft.com/office/drawing/2014/main" id="{E6C7BAC5-A0F8-4C50-B459-0ED378375B20}"/>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2102451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
            <a:extLst>
              <a:ext uri="{FF2B5EF4-FFF2-40B4-BE49-F238E27FC236}">
                <a16:creationId xmlns:a16="http://schemas.microsoft.com/office/drawing/2014/main" id="{82A6BF40-43C3-4E7F-A986-76DD30583C62}"/>
              </a:ext>
            </a:extLst>
          </p:cNvPr>
          <p:cNvSpPr/>
          <p:nvPr/>
        </p:nvSpPr>
        <p:spPr>
          <a:xfrm>
            <a:off x="6183557" y="4966215"/>
            <a:ext cx="2130360" cy="2728291"/>
          </a:xfrm>
          <a:custGeom>
            <a:avLst/>
            <a:gdLst/>
            <a:ahLst/>
            <a:cxnLst>
              <a:cxn ang="0">
                <a:pos x="wd2" y="hd2"/>
              </a:cxn>
              <a:cxn ang="5400000">
                <a:pos x="wd2" y="hd2"/>
              </a:cxn>
              <a:cxn ang="10800000">
                <a:pos x="wd2" y="hd2"/>
              </a:cxn>
              <a:cxn ang="16200000">
                <a:pos x="wd2" y="hd2"/>
              </a:cxn>
            </a:cxnLst>
            <a:rect l="0" t="0" r="r" b="b"/>
            <a:pathLst>
              <a:path w="20715" h="20824" extrusionOk="0">
                <a:moveTo>
                  <a:pt x="9472" y="487"/>
                </a:moveTo>
                <a:cubicBezTo>
                  <a:pt x="11195" y="-776"/>
                  <a:pt x="12861" y="667"/>
                  <a:pt x="10908" y="1975"/>
                </a:cubicBezTo>
                <a:cubicBezTo>
                  <a:pt x="9144" y="3156"/>
                  <a:pt x="7863" y="4680"/>
                  <a:pt x="9242" y="5943"/>
                </a:cubicBezTo>
                <a:cubicBezTo>
                  <a:pt x="10621" y="7206"/>
                  <a:pt x="16940" y="6890"/>
                  <a:pt x="19468" y="2471"/>
                </a:cubicBezTo>
                <a:cubicBezTo>
                  <a:pt x="19870" y="1569"/>
                  <a:pt x="21306" y="1434"/>
                  <a:pt x="20444" y="3373"/>
                </a:cubicBezTo>
                <a:cubicBezTo>
                  <a:pt x="19583" y="5312"/>
                  <a:pt x="14278" y="9926"/>
                  <a:pt x="5604" y="11910"/>
                </a:cubicBezTo>
                <a:cubicBezTo>
                  <a:pt x="5029" y="12001"/>
                  <a:pt x="5163" y="14195"/>
                  <a:pt x="6140" y="17713"/>
                </a:cubicBezTo>
                <a:cubicBezTo>
                  <a:pt x="6772" y="19742"/>
                  <a:pt x="6772" y="20824"/>
                  <a:pt x="6772" y="20824"/>
                </a:cubicBezTo>
                <a:lnTo>
                  <a:pt x="568" y="20824"/>
                </a:lnTo>
                <a:cubicBezTo>
                  <a:pt x="568" y="20824"/>
                  <a:pt x="395" y="13925"/>
                  <a:pt x="51" y="10407"/>
                </a:cubicBezTo>
                <a:cubicBezTo>
                  <a:pt x="-294" y="6890"/>
                  <a:pt x="1142" y="4906"/>
                  <a:pt x="3785" y="3598"/>
                </a:cubicBezTo>
                <a:cubicBezTo>
                  <a:pt x="6427" y="2290"/>
                  <a:pt x="7863" y="1343"/>
                  <a:pt x="9472" y="487"/>
                </a:cubicBezTo>
                <a:close/>
              </a:path>
            </a:pathLst>
          </a:custGeom>
          <a:solidFill>
            <a:schemeClr val="bg1">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 name="Shape 7">
            <a:extLst>
              <a:ext uri="{FF2B5EF4-FFF2-40B4-BE49-F238E27FC236}">
                <a16:creationId xmlns:a16="http://schemas.microsoft.com/office/drawing/2014/main" id="{9E5280F8-A90A-4F14-8ECF-99883737035B}"/>
              </a:ext>
            </a:extLst>
          </p:cNvPr>
          <p:cNvSpPr/>
          <p:nvPr/>
        </p:nvSpPr>
        <p:spPr>
          <a:xfrm>
            <a:off x="5641900" y="4187119"/>
            <a:ext cx="899459" cy="1311331"/>
          </a:xfrm>
          <a:custGeom>
            <a:avLst/>
            <a:gdLst/>
            <a:ahLst/>
            <a:cxnLst>
              <a:cxn ang="0">
                <a:pos x="wd2" y="hd2"/>
              </a:cxn>
              <a:cxn ang="5400000">
                <a:pos x="wd2" y="hd2"/>
              </a:cxn>
              <a:cxn ang="10800000">
                <a:pos x="wd2" y="hd2"/>
              </a:cxn>
              <a:cxn ang="16200000">
                <a:pos x="wd2" y="hd2"/>
              </a:cxn>
            </a:cxnLst>
            <a:rect l="0" t="0" r="r" b="b"/>
            <a:pathLst>
              <a:path w="15553" h="21600" extrusionOk="0">
                <a:moveTo>
                  <a:pt x="8366" y="0"/>
                </a:moveTo>
                <a:cubicBezTo>
                  <a:pt x="-1772" y="5251"/>
                  <a:pt x="-3467" y="20424"/>
                  <a:pt x="7572" y="21593"/>
                </a:cubicBezTo>
                <a:lnTo>
                  <a:pt x="7723" y="21600"/>
                </a:lnTo>
                <a:cubicBezTo>
                  <a:pt x="18133" y="20726"/>
                  <a:pt x="17771" y="6679"/>
                  <a:pt x="8962" y="353"/>
                </a:cubicBezTo>
                <a:cubicBezTo>
                  <a:pt x="8962" y="353"/>
                  <a:pt x="8366" y="0"/>
                  <a:pt x="8366" y="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 name="Shape 8">
            <a:extLst>
              <a:ext uri="{FF2B5EF4-FFF2-40B4-BE49-F238E27FC236}">
                <a16:creationId xmlns:a16="http://schemas.microsoft.com/office/drawing/2014/main" id="{228D7195-46F2-46AF-BA6F-7297C0653694}"/>
              </a:ext>
            </a:extLst>
          </p:cNvPr>
          <p:cNvSpPr/>
          <p:nvPr/>
        </p:nvSpPr>
        <p:spPr>
          <a:xfrm>
            <a:off x="6198397" y="3155745"/>
            <a:ext cx="847992" cy="1082563"/>
          </a:xfrm>
          <a:custGeom>
            <a:avLst/>
            <a:gdLst/>
            <a:ahLst/>
            <a:cxnLst>
              <a:cxn ang="0">
                <a:pos x="wd2" y="hd2"/>
              </a:cxn>
              <a:cxn ang="5400000">
                <a:pos x="wd2" y="hd2"/>
              </a:cxn>
              <a:cxn ang="10800000">
                <a:pos x="wd2" y="hd2"/>
              </a:cxn>
              <a:cxn ang="16200000">
                <a:pos x="wd2" y="hd2"/>
              </a:cxn>
            </a:cxnLst>
            <a:rect l="0" t="0" r="r" b="b"/>
            <a:pathLst>
              <a:path w="14207" h="19144" extrusionOk="0">
                <a:moveTo>
                  <a:pt x="11938" y="0"/>
                </a:moveTo>
                <a:cubicBezTo>
                  <a:pt x="2083" y="1055"/>
                  <a:pt x="-4544" y="13770"/>
                  <a:pt x="3787" y="18662"/>
                </a:cubicBezTo>
                <a:lnTo>
                  <a:pt x="3904" y="18721"/>
                </a:lnTo>
                <a:cubicBezTo>
                  <a:pt x="12450" y="21600"/>
                  <a:pt x="17056" y="9152"/>
                  <a:pt x="12286" y="518"/>
                </a:cubicBezTo>
                <a:cubicBezTo>
                  <a:pt x="12286" y="518"/>
                  <a:pt x="11938" y="0"/>
                  <a:pt x="11938" y="0"/>
                </a:cubicBezTo>
                <a:close/>
              </a:path>
            </a:pathLst>
          </a:custGeom>
          <a:solidFill>
            <a:schemeClr val="bg1">
              <a:lumMod val="8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5" name="Shape 9">
            <a:extLst>
              <a:ext uri="{FF2B5EF4-FFF2-40B4-BE49-F238E27FC236}">
                <a16:creationId xmlns:a16="http://schemas.microsoft.com/office/drawing/2014/main" id="{F8496AA7-868C-43BC-B2E9-E6DC551AC650}"/>
              </a:ext>
            </a:extLst>
          </p:cNvPr>
          <p:cNvSpPr/>
          <p:nvPr/>
        </p:nvSpPr>
        <p:spPr>
          <a:xfrm>
            <a:off x="7430110" y="4736196"/>
            <a:ext cx="712438" cy="846244"/>
          </a:xfrm>
          <a:custGeom>
            <a:avLst/>
            <a:gdLst/>
            <a:ahLst/>
            <a:cxnLst>
              <a:cxn ang="0">
                <a:pos x="wd2" y="hd2"/>
              </a:cxn>
              <a:cxn ang="5400000">
                <a:pos x="wd2" y="hd2"/>
              </a:cxn>
              <a:cxn ang="10800000">
                <a:pos x="wd2" y="hd2"/>
              </a:cxn>
              <a:cxn ang="16200000">
                <a:pos x="wd2" y="hd2"/>
              </a:cxn>
            </a:cxnLst>
            <a:rect l="0" t="0" r="r" b="b"/>
            <a:pathLst>
              <a:path w="14963" h="18351" extrusionOk="0">
                <a:moveTo>
                  <a:pt x="14115" y="1"/>
                </a:moveTo>
                <a:cubicBezTo>
                  <a:pt x="4478" y="-132"/>
                  <a:pt x="-4484" y="11676"/>
                  <a:pt x="2468" y="17520"/>
                </a:cubicBezTo>
                <a:lnTo>
                  <a:pt x="2568" y="17593"/>
                </a:lnTo>
                <a:cubicBezTo>
                  <a:pt x="10141" y="21468"/>
                  <a:pt x="17116" y="9682"/>
                  <a:pt x="14341" y="556"/>
                </a:cubicBezTo>
                <a:cubicBezTo>
                  <a:pt x="14341" y="556"/>
                  <a:pt x="14115" y="1"/>
                  <a:pt x="14115" y="1"/>
                </a:cubicBezTo>
                <a:close/>
              </a:path>
            </a:pathLst>
          </a:custGeom>
          <a:solidFill>
            <a:schemeClr val="accent1">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 name="Shape 10">
            <a:extLst>
              <a:ext uri="{FF2B5EF4-FFF2-40B4-BE49-F238E27FC236}">
                <a16:creationId xmlns:a16="http://schemas.microsoft.com/office/drawing/2014/main" id="{F3271C30-CCD5-4923-9174-9D96B5F07407}"/>
              </a:ext>
            </a:extLst>
          </p:cNvPr>
          <p:cNvSpPr/>
          <p:nvPr/>
        </p:nvSpPr>
        <p:spPr>
          <a:xfrm>
            <a:off x="6124197" y="2257930"/>
            <a:ext cx="613777" cy="958254"/>
          </a:xfrm>
          <a:custGeom>
            <a:avLst/>
            <a:gdLst/>
            <a:ahLst/>
            <a:cxnLst>
              <a:cxn ang="0">
                <a:pos x="wd2" y="hd2"/>
              </a:cxn>
              <a:cxn ang="5400000">
                <a:pos x="wd2" y="hd2"/>
              </a:cxn>
              <a:cxn ang="10800000">
                <a:pos x="wd2" y="hd2"/>
              </a:cxn>
              <a:cxn ang="16200000">
                <a:pos x="wd2" y="hd2"/>
              </a:cxn>
            </a:cxnLst>
            <a:rect l="0" t="0" r="r" b="b"/>
            <a:pathLst>
              <a:path w="14450" h="20352" extrusionOk="0">
                <a:moveTo>
                  <a:pt x="4212" y="0"/>
                </a:moveTo>
                <a:cubicBezTo>
                  <a:pt x="-3177" y="7111"/>
                  <a:pt x="-480" y="21600"/>
                  <a:pt x="9460" y="20266"/>
                </a:cubicBezTo>
                <a:lnTo>
                  <a:pt x="9593" y="20239"/>
                </a:lnTo>
                <a:cubicBezTo>
                  <a:pt x="18423" y="17141"/>
                  <a:pt x="14243" y="4150"/>
                  <a:pt x="4828" y="198"/>
                </a:cubicBezTo>
                <a:cubicBezTo>
                  <a:pt x="4828" y="198"/>
                  <a:pt x="4212" y="0"/>
                  <a:pt x="4212" y="0"/>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7" name="Shape 11">
            <a:extLst>
              <a:ext uri="{FF2B5EF4-FFF2-40B4-BE49-F238E27FC236}">
                <a16:creationId xmlns:a16="http://schemas.microsoft.com/office/drawing/2014/main" id="{FD2536BF-6056-4B8A-8B22-D848ADF63CDD}"/>
              </a:ext>
            </a:extLst>
          </p:cNvPr>
          <p:cNvSpPr/>
          <p:nvPr/>
        </p:nvSpPr>
        <p:spPr>
          <a:xfrm>
            <a:off x="7281711" y="3378344"/>
            <a:ext cx="792695" cy="1280746"/>
          </a:xfrm>
          <a:custGeom>
            <a:avLst/>
            <a:gdLst/>
            <a:ahLst/>
            <a:cxnLst>
              <a:cxn ang="0">
                <a:pos x="wd2" y="hd2"/>
              </a:cxn>
              <a:cxn ang="5400000">
                <a:pos x="wd2" y="hd2"/>
              </a:cxn>
              <a:cxn ang="10800000">
                <a:pos x="wd2" y="hd2"/>
              </a:cxn>
              <a:cxn ang="16200000">
                <a:pos x="wd2" y="hd2"/>
              </a:cxn>
            </a:cxnLst>
            <a:rect l="0" t="0" r="r" b="b"/>
            <a:pathLst>
              <a:path w="14973" h="21600" extrusionOk="0">
                <a:moveTo>
                  <a:pt x="9344" y="0"/>
                </a:moveTo>
                <a:cubicBezTo>
                  <a:pt x="-835" y="4589"/>
                  <a:pt x="-3976" y="19679"/>
                  <a:pt x="6414" y="21583"/>
                </a:cubicBezTo>
                <a:lnTo>
                  <a:pt x="6557" y="21600"/>
                </a:lnTo>
                <a:cubicBezTo>
                  <a:pt x="16554" y="21415"/>
                  <a:pt x="17624" y="7315"/>
                  <a:pt x="9876" y="393"/>
                </a:cubicBezTo>
                <a:cubicBezTo>
                  <a:pt x="9876" y="393"/>
                  <a:pt x="9344" y="0"/>
                  <a:pt x="9344" y="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8" name="Shape 12">
            <a:extLst>
              <a:ext uri="{FF2B5EF4-FFF2-40B4-BE49-F238E27FC236}">
                <a16:creationId xmlns:a16="http://schemas.microsoft.com/office/drawing/2014/main" id="{E900CABC-FB04-4192-B5C3-FC59ECF17F93}"/>
              </a:ext>
            </a:extLst>
          </p:cNvPr>
          <p:cNvSpPr/>
          <p:nvPr/>
        </p:nvSpPr>
        <p:spPr>
          <a:xfrm>
            <a:off x="6806834" y="1827572"/>
            <a:ext cx="858492" cy="1203696"/>
          </a:xfrm>
          <a:custGeom>
            <a:avLst/>
            <a:gdLst/>
            <a:ahLst/>
            <a:cxnLst>
              <a:cxn ang="0">
                <a:pos x="wd2" y="hd2"/>
              </a:cxn>
              <a:cxn ang="5400000">
                <a:pos x="wd2" y="hd2"/>
              </a:cxn>
              <a:cxn ang="10800000">
                <a:pos x="wd2" y="hd2"/>
              </a:cxn>
              <a:cxn ang="16200000">
                <a:pos x="wd2" y="hd2"/>
              </a:cxn>
            </a:cxnLst>
            <a:rect l="0" t="0" r="r" b="b"/>
            <a:pathLst>
              <a:path w="14238" h="19070" extrusionOk="0">
                <a:moveTo>
                  <a:pt x="2155" y="0"/>
                </a:moveTo>
                <a:cubicBezTo>
                  <a:pt x="-3196" y="8084"/>
                  <a:pt x="2059" y="21600"/>
                  <a:pt x="10849" y="18658"/>
                </a:cubicBezTo>
                <a:lnTo>
                  <a:pt x="10966" y="18610"/>
                </a:lnTo>
                <a:cubicBezTo>
                  <a:pt x="18404" y="14154"/>
                  <a:pt x="12088" y="2329"/>
                  <a:pt x="2754" y="88"/>
                </a:cubicBezTo>
                <a:cubicBezTo>
                  <a:pt x="2754" y="88"/>
                  <a:pt x="2155" y="0"/>
                  <a:pt x="2155" y="0"/>
                </a:cubicBezTo>
                <a:close/>
              </a:path>
            </a:pathLst>
          </a:custGeom>
          <a:solidFill>
            <a:schemeClr val="accent1">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9" name="Shape 13">
            <a:extLst>
              <a:ext uri="{FF2B5EF4-FFF2-40B4-BE49-F238E27FC236}">
                <a16:creationId xmlns:a16="http://schemas.microsoft.com/office/drawing/2014/main" id="{552D19AA-7573-4386-A296-1C3792A1813F}"/>
              </a:ext>
            </a:extLst>
          </p:cNvPr>
          <p:cNvSpPr/>
          <p:nvPr/>
        </p:nvSpPr>
        <p:spPr>
          <a:xfrm>
            <a:off x="8275986" y="4587797"/>
            <a:ext cx="384907" cy="457199"/>
          </a:xfrm>
          <a:custGeom>
            <a:avLst/>
            <a:gdLst/>
            <a:ahLst/>
            <a:cxnLst>
              <a:cxn ang="0">
                <a:pos x="wd2" y="hd2"/>
              </a:cxn>
              <a:cxn ang="5400000">
                <a:pos x="wd2" y="hd2"/>
              </a:cxn>
              <a:cxn ang="10800000">
                <a:pos x="wd2" y="hd2"/>
              </a:cxn>
              <a:cxn ang="16200000">
                <a:pos x="wd2" y="hd2"/>
              </a:cxn>
            </a:cxnLst>
            <a:rect l="0" t="0" r="r" b="b"/>
            <a:pathLst>
              <a:path w="14963" h="18351" extrusionOk="0">
                <a:moveTo>
                  <a:pt x="14115" y="1"/>
                </a:moveTo>
                <a:cubicBezTo>
                  <a:pt x="4477" y="-132"/>
                  <a:pt x="-4484" y="11676"/>
                  <a:pt x="2468" y="17520"/>
                </a:cubicBezTo>
                <a:lnTo>
                  <a:pt x="2568" y="17593"/>
                </a:lnTo>
                <a:cubicBezTo>
                  <a:pt x="10141" y="21468"/>
                  <a:pt x="17116" y="9682"/>
                  <a:pt x="14341" y="556"/>
                </a:cubicBezTo>
                <a:cubicBezTo>
                  <a:pt x="14341" y="556"/>
                  <a:pt x="14115" y="1"/>
                  <a:pt x="14115" y="1"/>
                </a:cubicBezTo>
                <a:close/>
              </a:path>
            </a:pathLst>
          </a:custGeom>
          <a:solidFill>
            <a:schemeClr val="bg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0" name="Shape 14">
            <a:extLst>
              <a:ext uri="{FF2B5EF4-FFF2-40B4-BE49-F238E27FC236}">
                <a16:creationId xmlns:a16="http://schemas.microsoft.com/office/drawing/2014/main" id="{CEC0AD54-556C-4A4A-933C-A93F8844FBDB}"/>
              </a:ext>
            </a:extLst>
          </p:cNvPr>
          <p:cNvSpPr/>
          <p:nvPr/>
        </p:nvSpPr>
        <p:spPr>
          <a:xfrm>
            <a:off x="6428416" y="1783053"/>
            <a:ext cx="255423" cy="413307"/>
          </a:xfrm>
          <a:custGeom>
            <a:avLst/>
            <a:gdLst/>
            <a:ahLst/>
            <a:cxnLst>
              <a:cxn ang="0">
                <a:pos x="wd2" y="hd2"/>
              </a:cxn>
              <a:cxn ang="5400000">
                <a:pos x="wd2" y="hd2"/>
              </a:cxn>
              <a:cxn ang="10800000">
                <a:pos x="wd2" y="hd2"/>
              </a:cxn>
              <a:cxn ang="16200000">
                <a:pos x="wd2" y="hd2"/>
              </a:cxn>
            </a:cxnLst>
            <a:rect l="0" t="0" r="r" b="b"/>
            <a:pathLst>
              <a:path w="15103" h="21254" extrusionOk="0">
                <a:moveTo>
                  <a:pt x="5906" y="0"/>
                </a:moveTo>
                <a:cubicBezTo>
                  <a:pt x="-2850" y="6516"/>
                  <a:pt x="-1870" y="21600"/>
                  <a:pt x="8842" y="21247"/>
                </a:cubicBezTo>
                <a:lnTo>
                  <a:pt x="8987" y="21234"/>
                </a:lnTo>
                <a:cubicBezTo>
                  <a:pt x="18750" y="18966"/>
                  <a:pt x="16003" y="5263"/>
                  <a:pt x="6534" y="265"/>
                </a:cubicBezTo>
                <a:cubicBezTo>
                  <a:pt x="6534" y="265"/>
                  <a:pt x="5906" y="0"/>
                  <a:pt x="5906"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1" name="Shape 15">
            <a:extLst>
              <a:ext uri="{FF2B5EF4-FFF2-40B4-BE49-F238E27FC236}">
                <a16:creationId xmlns:a16="http://schemas.microsoft.com/office/drawing/2014/main" id="{B583C16D-11B9-46A9-A882-09813D7108B1}"/>
              </a:ext>
            </a:extLst>
          </p:cNvPr>
          <p:cNvSpPr/>
          <p:nvPr/>
        </p:nvSpPr>
        <p:spPr>
          <a:xfrm>
            <a:off x="5916438" y="1530774"/>
            <a:ext cx="384533" cy="630417"/>
          </a:xfrm>
          <a:custGeom>
            <a:avLst/>
            <a:gdLst/>
            <a:ahLst/>
            <a:cxnLst>
              <a:cxn ang="0">
                <a:pos x="wd2" y="hd2"/>
              </a:cxn>
              <a:cxn ang="5400000">
                <a:pos x="wd2" y="hd2"/>
              </a:cxn>
              <a:cxn ang="10800000">
                <a:pos x="wd2" y="hd2"/>
              </a:cxn>
              <a:cxn ang="16200000">
                <a:pos x="wd2" y="hd2"/>
              </a:cxn>
            </a:cxnLst>
            <a:rect l="0" t="0" r="r" b="b"/>
            <a:pathLst>
              <a:path w="15575" h="21600" extrusionOk="0">
                <a:moveTo>
                  <a:pt x="7382" y="0"/>
                </a:moveTo>
                <a:cubicBezTo>
                  <a:pt x="-2342" y="5899"/>
                  <a:pt x="-2868" y="21150"/>
                  <a:pt x="8249" y="21600"/>
                </a:cubicBezTo>
                <a:lnTo>
                  <a:pt x="8400" y="21597"/>
                </a:lnTo>
                <a:cubicBezTo>
                  <a:pt x="18732" y="20049"/>
                  <a:pt x="17290" y="6054"/>
                  <a:pt x="8004" y="313"/>
                </a:cubicBezTo>
                <a:cubicBezTo>
                  <a:pt x="8004" y="313"/>
                  <a:pt x="7382" y="0"/>
                  <a:pt x="7382" y="0"/>
                </a:cubicBezTo>
                <a:close/>
              </a:path>
            </a:pathLst>
          </a:custGeom>
          <a:solidFill>
            <a:schemeClr val="bg2">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2" name="Shape 16">
            <a:extLst>
              <a:ext uri="{FF2B5EF4-FFF2-40B4-BE49-F238E27FC236}">
                <a16:creationId xmlns:a16="http://schemas.microsoft.com/office/drawing/2014/main" id="{CD42DFC3-2A21-4475-8F6E-3A1ED9878A97}"/>
              </a:ext>
            </a:extLst>
          </p:cNvPr>
          <p:cNvSpPr/>
          <p:nvPr/>
        </p:nvSpPr>
        <p:spPr>
          <a:xfrm>
            <a:off x="8090487" y="3215105"/>
            <a:ext cx="324116" cy="527798"/>
          </a:xfrm>
          <a:custGeom>
            <a:avLst/>
            <a:gdLst/>
            <a:ahLst/>
            <a:cxnLst>
              <a:cxn ang="0">
                <a:pos x="wd2" y="hd2"/>
              </a:cxn>
              <a:cxn ang="5400000">
                <a:pos x="wd2" y="hd2"/>
              </a:cxn>
              <a:cxn ang="10800000">
                <a:pos x="wd2" y="hd2"/>
              </a:cxn>
              <a:cxn ang="16200000">
                <a:pos x="wd2" y="hd2"/>
              </a:cxn>
            </a:cxnLst>
            <a:rect l="0" t="0" r="r" b="b"/>
            <a:pathLst>
              <a:path w="15267" h="21600" extrusionOk="0">
                <a:moveTo>
                  <a:pt x="9009" y="0"/>
                </a:moveTo>
                <a:cubicBezTo>
                  <a:pt x="-1221" y="4894"/>
                  <a:pt x="-3817" y="20022"/>
                  <a:pt x="6895" y="21587"/>
                </a:cubicBezTo>
                <a:lnTo>
                  <a:pt x="7042" y="21600"/>
                </a:lnTo>
                <a:cubicBezTo>
                  <a:pt x="17266" y="21097"/>
                  <a:pt x="17783" y="7022"/>
                  <a:pt x="9569" y="374"/>
                </a:cubicBezTo>
                <a:cubicBezTo>
                  <a:pt x="9569" y="374"/>
                  <a:pt x="9009" y="0"/>
                  <a:pt x="9009"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3" name="Shape 17">
            <a:extLst>
              <a:ext uri="{FF2B5EF4-FFF2-40B4-BE49-F238E27FC236}">
                <a16:creationId xmlns:a16="http://schemas.microsoft.com/office/drawing/2014/main" id="{A6AF58B3-6D36-4B62-A65A-1284A71379B7}"/>
              </a:ext>
            </a:extLst>
          </p:cNvPr>
          <p:cNvSpPr/>
          <p:nvPr/>
        </p:nvSpPr>
        <p:spPr>
          <a:xfrm>
            <a:off x="7118472" y="3126065"/>
            <a:ext cx="343787" cy="504286"/>
          </a:xfrm>
          <a:custGeom>
            <a:avLst/>
            <a:gdLst/>
            <a:ahLst/>
            <a:cxnLst>
              <a:cxn ang="0">
                <a:pos x="wd2" y="hd2"/>
              </a:cxn>
              <a:cxn ang="5400000">
                <a:pos x="wd2" y="hd2"/>
              </a:cxn>
              <a:cxn ang="10800000">
                <a:pos x="wd2" y="hd2"/>
              </a:cxn>
              <a:cxn ang="16200000">
                <a:pos x="wd2" y="hd2"/>
              </a:cxn>
            </a:cxnLst>
            <a:rect l="0" t="0" r="r" b="b"/>
            <a:pathLst>
              <a:path w="14186" h="20061" extrusionOk="0">
                <a:moveTo>
                  <a:pt x="11428" y="0"/>
                </a:moveTo>
                <a:cubicBezTo>
                  <a:pt x="1516" y="2444"/>
                  <a:pt x="-4502" y="16133"/>
                  <a:pt x="4189" y="19870"/>
                </a:cubicBezTo>
                <a:lnTo>
                  <a:pt x="4311" y="19913"/>
                </a:lnTo>
                <a:cubicBezTo>
                  <a:pt x="13109" y="21600"/>
                  <a:pt x="17098" y="8462"/>
                  <a:pt x="11808" y="471"/>
                </a:cubicBezTo>
                <a:cubicBezTo>
                  <a:pt x="11808" y="471"/>
                  <a:pt x="11428" y="0"/>
                  <a:pt x="11428" y="0"/>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4" name="Shape 18">
            <a:extLst>
              <a:ext uri="{FF2B5EF4-FFF2-40B4-BE49-F238E27FC236}">
                <a16:creationId xmlns:a16="http://schemas.microsoft.com/office/drawing/2014/main" id="{226C58FC-59E7-4C60-9B96-80ED80C4FA87}"/>
              </a:ext>
            </a:extLst>
          </p:cNvPr>
          <p:cNvSpPr/>
          <p:nvPr/>
        </p:nvSpPr>
        <p:spPr>
          <a:xfrm>
            <a:off x="8172107" y="3860641"/>
            <a:ext cx="492682" cy="594623"/>
          </a:xfrm>
          <a:custGeom>
            <a:avLst/>
            <a:gdLst/>
            <a:ahLst/>
            <a:cxnLst>
              <a:cxn ang="0">
                <a:pos x="wd2" y="hd2"/>
              </a:cxn>
              <a:cxn ang="5400000">
                <a:pos x="wd2" y="hd2"/>
              </a:cxn>
              <a:cxn ang="10800000">
                <a:pos x="wd2" y="hd2"/>
              </a:cxn>
              <a:cxn ang="16200000">
                <a:pos x="wd2" y="hd2"/>
              </a:cxn>
            </a:cxnLst>
            <a:rect l="0" t="0" r="r" b="b"/>
            <a:pathLst>
              <a:path w="14867" h="18554" extrusionOk="0">
                <a:moveTo>
                  <a:pt x="13937" y="0"/>
                </a:moveTo>
                <a:cubicBezTo>
                  <a:pt x="4283" y="34"/>
                  <a:pt x="-4500" y="12033"/>
                  <a:pt x="2558" y="17774"/>
                </a:cubicBezTo>
                <a:lnTo>
                  <a:pt x="2659" y="17845"/>
                </a:lnTo>
                <a:cubicBezTo>
                  <a:pt x="10306" y="21600"/>
                  <a:pt x="17100" y="9658"/>
                  <a:pt x="14172" y="553"/>
                </a:cubicBezTo>
                <a:cubicBezTo>
                  <a:pt x="14172" y="553"/>
                  <a:pt x="13937" y="0"/>
                  <a:pt x="13937"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5" name="Shape 19">
            <a:extLst>
              <a:ext uri="{FF2B5EF4-FFF2-40B4-BE49-F238E27FC236}">
                <a16:creationId xmlns:a16="http://schemas.microsoft.com/office/drawing/2014/main" id="{9587F940-3936-4A05-89BF-EDA314F11973}"/>
              </a:ext>
            </a:extLst>
          </p:cNvPr>
          <p:cNvSpPr/>
          <p:nvPr/>
        </p:nvSpPr>
        <p:spPr>
          <a:xfrm>
            <a:off x="6740054" y="4194539"/>
            <a:ext cx="467178" cy="698807"/>
          </a:xfrm>
          <a:custGeom>
            <a:avLst/>
            <a:gdLst/>
            <a:ahLst/>
            <a:cxnLst>
              <a:cxn ang="0">
                <a:pos x="wd2" y="hd2"/>
              </a:cxn>
              <a:cxn ang="5400000">
                <a:pos x="wd2" y="hd2"/>
              </a:cxn>
              <a:cxn ang="10800000">
                <a:pos x="wd2" y="hd2"/>
              </a:cxn>
              <a:cxn ang="16200000">
                <a:pos x="wd2" y="hd2"/>
              </a:cxn>
            </a:cxnLst>
            <a:rect l="0" t="0" r="r" b="b"/>
            <a:pathLst>
              <a:path w="14210" h="20293" extrusionOk="0">
                <a:moveTo>
                  <a:pt x="11106" y="0"/>
                </a:moveTo>
                <a:cubicBezTo>
                  <a:pt x="1157" y="2766"/>
                  <a:pt x="-4461" y="16681"/>
                  <a:pt x="4466" y="20150"/>
                </a:cubicBezTo>
                <a:lnTo>
                  <a:pt x="4591" y="20189"/>
                </a:lnTo>
                <a:cubicBezTo>
                  <a:pt x="13556" y="21600"/>
                  <a:pt x="17139" y="8303"/>
                  <a:pt x="11507" y="460"/>
                </a:cubicBezTo>
                <a:cubicBezTo>
                  <a:pt x="11507" y="460"/>
                  <a:pt x="11106" y="0"/>
                  <a:pt x="11106" y="0"/>
                </a:cubicBezTo>
                <a:close/>
              </a:path>
            </a:pathLst>
          </a:custGeom>
          <a:solidFill>
            <a:schemeClr val="bg2">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6" name="Shape 20">
            <a:extLst>
              <a:ext uri="{FF2B5EF4-FFF2-40B4-BE49-F238E27FC236}">
                <a16:creationId xmlns:a16="http://schemas.microsoft.com/office/drawing/2014/main" id="{F6F8D0AF-104C-43D6-A548-4C5CA8DA3C97}"/>
              </a:ext>
            </a:extLst>
          </p:cNvPr>
          <p:cNvSpPr/>
          <p:nvPr/>
        </p:nvSpPr>
        <p:spPr>
          <a:xfrm>
            <a:off x="7712069" y="2576988"/>
            <a:ext cx="467178" cy="698807"/>
          </a:xfrm>
          <a:custGeom>
            <a:avLst/>
            <a:gdLst/>
            <a:ahLst/>
            <a:cxnLst>
              <a:cxn ang="0">
                <a:pos x="wd2" y="hd2"/>
              </a:cxn>
              <a:cxn ang="5400000">
                <a:pos x="wd2" y="hd2"/>
              </a:cxn>
              <a:cxn ang="10800000">
                <a:pos x="wd2" y="hd2"/>
              </a:cxn>
              <a:cxn ang="16200000">
                <a:pos x="wd2" y="hd2"/>
              </a:cxn>
            </a:cxnLst>
            <a:rect l="0" t="0" r="r" b="b"/>
            <a:pathLst>
              <a:path w="14210" h="20293" extrusionOk="0">
                <a:moveTo>
                  <a:pt x="11106" y="0"/>
                </a:moveTo>
                <a:cubicBezTo>
                  <a:pt x="1157" y="2766"/>
                  <a:pt x="-4461" y="16681"/>
                  <a:pt x="4466" y="20150"/>
                </a:cubicBezTo>
                <a:lnTo>
                  <a:pt x="4591" y="20189"/>
                </a:lnTo>
                <a:cubicBezTo>
                  <a:pt x="13556" y="21600"/>
                  <a:pt x="17139" y="8303"/>
                  <a:pt x="11507" y="460"/>
                </a:cubicBezTo>
                <a:cubicBezTo>
                  <a:pt x="11507" y="460"/>
                  <a:pt x="11106" y="0"/>
                  <a:pt x="11106" y="0"/>
                </a:cubicBezTo>
                <a:close/>
              </a:path>
            </a:pathLst>
          </a:custGeom>
          <a:solidFill>
            <a:schemeClr val="bg1">
              <a:lumMod val="85000"/>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7" name="Shape 21">
            <a:extLst>
              <a:ext uri="{FF2B5EF4-FFF2-40B4-BE49-F238E27FC236}">
                <a16:creationId xmlns:a16="http://schemas.microsoft.com/office/drawing/2014/main" id="{27D7B306-5D3F-4610-9598-49BBE863BD26}"/>
              </a:ext>
            </a:extLst>
          </p:cNvPr>
          <p:cNvSpPr/>
          <p:nvPr/>
        </p:nvSpPr>
        <p:spPr>
          <a:xfrm>
            <a:off x="3905629" y="4966215"/>
            <a:ext cx="2130360" cy="2728291"/>
          </a:xfrm>
          <a:custGeom>
            <a:avLst/>
            <a:gdLst/>
            <a:ahLst/>
            <a:cxnLst>
              <a:cxn ang="0">
                <a:pos x="wd2" y="hd2"/>
              </a:cxn>
              <a:cxn ang="5400000">
                <a:pos x="wd2" y="hd2"/>
              </a:cxn>
              <a:cxn ang="10800000">
                <a:pos x="wd2" y="hd2"/>
              </a:cxn>
              <a:cxn ang="16200000">
                <a:pos x="wd2" y="hd2"/>
              </a:cxn>
            </a:cxnLst>
            <a:rect l="0" t="0" r="r" b="b"/>
            <a:pathLst>
              <a:path w="20715" h="20824" extrusionOk="0">
                <a:moveTo>
                  <a:pt x="11243" y="487"/>
                </a:moveTo>
                <a:cubicBezTo>
                  <a:pt x="9520" y="-776"/>
                  <a:pt x="7854" y="667"/>
                  <a:pt x="9807" y="1975"/>
                </a:cubicBezTo>
                <a:cubicBezTo>
                  <a:pt x="11571" y="3156"/>
                  <a:pt x="12852" y="4680"/>
                  <a:pt x="11473" y="5943"/>
                </a:cubicBezTo>
                <a:cubicBezTo>
                  <a:pt x="10094" y="7206"/>
                  <a:pt x="3775" y="6890"/>
                  <a:pt x="1247" y="2471"/>
                </a:cubicBezTo>
                <a:cubicBezTo>
                  <a:pt x="845" y="1569"/>
                  <a:pt x="-591" y="1434"/>
                  <a:pt x="271" y="3373"/>
                </a:cubicBezTo>
                <a:cubicBezTo>
                  <a:pt x="1132" y="5312"/>
                  <a:pt x="6437" y="9926"/>
                  <a:pt x="15111" y="11910"/>
                </a:cubicBezTo>
                <a:cubicBezTo>
                  <a:pt x="15686" y="12001"/>
                  <a:pt x="15552" y="14195"/>
                  <a:pt x="14575" y="17713"/>
                </a:cubicBezTo>
                <a:cubicBezTo>
                  <a:pt x="13943" y="19742"/>
                  <a:pt x="13943" y="20824"/>
                  <a:pt x="13943" y="20824"/>
                </a:cubicBezTo>
                <a:lnTo>
                  <a:pt x="20147" y="20824"/>
                </a:lnTo>
                <a:cubicBezTo>
                  <a:pt x="20147" y="20824"/>
                  <a:pt x="20320" y="13925"/>
                  <a:pt x="20664" y="10407"/>
                </a:cubicBezTo>
                <a:cubicBezTo>
                  <a:pt x="21009" y="6890"/>
                  <a:pt x="19573" y="4906"/>
                  <a:pt x="16930" y="3598"/>
                </a:cubicBezTo>
                <a:cubicBezTo>
                  <a:pt x="14288" y="2290"/>
                  <a:pt x="12852" y="1343"/>
                  <a:pt x="11243" y="487"/>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 name="Shape 22">
            <a:extLst>
              <a:ext uri="{FF2B5EF4-FFF2-40B4-BE49-F238E27FC236}">
                <a16:creationId xmlns:a16="http://schemas.microsoft.com/office/drawing/2014/main" id="{E6E338C9-10E7-4625-8A5A-D7488AAFB329}"/>
              </a:ext>
            </a:extLst>
          </p:cNvPr>
          <p:cNvSpPr/>
          <p:nvPr/>
        </p:nvSpPr>
        <p:spPr>
          <a:xfrm>
            <a:off x="5167022" y="3155745"/>
            <a:ext cx="847991" cy="1082563"/>
          </a:xfrm>
          <a:custGeom>
            <a:avLst/>
            <a:gdLst/>
            <a:ahLst/>
            <a:cxnLst>
              <a:cxn ang="0">
                <a:pos x="wd2" y="hd2"/>
              </a:cxn>
              <a:cxn ang="5400000">
                <a:pos x="wd2" y="hd2"/>
              </a:cxn>
              <a:cxn ang="10800000">
                <a:pos x="wd2" y="hd2"/>
              </a:cxn>
              <a:cxn ang="16200000">
                <a:pos x="wd2" y="hd2"/>
              </a:cxn>
            </a:cxnLst>
            <a:rect l="0" t="0" r="r" b="b"/>
            <a:pathLst>
              <a:path w="14207" h="19144" extrusionOk="0">
                <a:moveTo>
                  <a:pt x="2269" y="0"/>
                </a:moveTo>
                <a:cubicBezTo>
                  <a:pt x="12124" y="1055"/>
                  <a:pt x="18751" y="13770"/>
                  <a:pt x="10420" y="18662"/>
                </a:cubicBezTo>
                <a:lnTo>
                  <a:pt x="10303" y="18721"/>
                </a:lnTo>
                <a:cubicBezTo>
                  <a:pt x="1757" y="21600"/>
                  <a:pt x="-2849" y="9152"/>
                  <a:pt x="1921" y="518"/>
                </a:cubicBezTo>
                <a:cubicBezTo>
                  <a:pt x="1921" y="518"/>
                  <a:pt x="2269" y="0"/>
                  <a:pt x="2269" y="0"/>
                </a:cubicBezTo>
                <a:close/>
              </a:path>
            </a:pathLst>
          </a:custGeom>
          <a:solidFill>
            <a:schemeClr val="accent1">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 name="Shape 23">
            <a:extLst>
              <a:ext uri="{FF2B5EF4-FFF2-40B4-BE49-F238E27FC236}">
                <a16:creationId xmlns:a16="http://schemas.microsoft.com/office/drawing/2014/main" id="{623AEB9B-3D27-47C6-96DC-A1149DA3A8C1}"/>
              </a:ext>
            </a:extLst>
          </p:cNvPr>
          <p:cNvSpPr/>
          <p:nvPr/>
        </p:nvSpPr>
        <p:spPr>
          <a:xfrm>
            <a:off x="4076288" y="4736196"/>
            <a:ext cx="712438" cy="846244"/>
          </a:xfrm>
          <a:custGeom>
            <a:avLst/>
            <a:gdLst/>
            <a:ahLst/>
            <a:cxnLst>
              <a:cxn ang="0">
                <a:pos x="wd2" y="hd2"/>
              </a:cxn>
              <a:cxn ang="5400000">
                <a:pos x="wd2" y="hd2"/>
              </a:cxn>
              <a:cxn ang="10800000">
                <a:pos x="wd2" y="hd2"/>
              </a:cxn>
              <a:cxn ang="16200000">
                <a:pos x="wd2" y="hd2"/>
              </a:cxn>
            </a:cxnLst>
            <a:rect l="0" t="0" r="r" b="b"/>
            <a:pathLst>
              <a:path w="14963" h="18351" extrusionOk="0">
                <a:moveTo>
                  <a:pt x="848" y="1"/>
                </a:moveTo>
                <a:cubicBezTo>
                  <a:pt x="10485" y="-132"/>
                  <a:pt x="19447" y="11676"/>
                  <a:pt x="12495" y="17520"/>
                </a:cubicBezTo>
                <a:lnTo>
                  <a:pt x="12395" y="17593"/>
                </a:lnTo>
                <a:cubicBezTo>
                  <a:pt x="4822" y="21468"/>
                  <a:pt x="-2153" y="9682"/>
                  <a:pt x="622" y="556"/>
                </a:cubicBezTo>
                <a:cubicBezTo>
                  <a:pt x="622" y="556"/>
                  <a:pt x="848" y="1"/>
                  <a:pt x="848" y="1"/>
                </a:cubicBezTo>
                <a:close/>
              </a:path>
            </a:pathLst>
          </a:custGeom>
          <a:solidFill>
            <a:schemeClr val="accent3">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 name="Shape 24">
            <a:extLst>
              <a:ext uri="{FF2B5EF4-FFF2-40B4-BE49-F238E27FC236}">
                <a16:creationId xmlns:a16="http://schemas.microsoft.com/office/drawing/2014/main" id="{742F6042-5CA2-4E57-A344-A9CAC8DD4799}"/>
              </a:ext>
            </a:extLst>
          </p:cNvPr>
          <p:cNvSpPr/>
          <p:nvPr/>
        </p:nvSpPr>
        <p:spPr>
          <a:xfrm>
            <a:off x="5463821" y="2369229"/>
            <a:ext cx="523232" cy="752639"/>
          </a:xfrm>
          <a:custGeom>
            <a:avLst/>
            <a:gdLst/>
            <a:ahLst/>
            <a:cxnLst>
              <a:cxn ang="0">
                <a:pos x="wd2" y="hd2"/>
              </a:cxn>
              <a:cxn ang="5400000">
                <a:pos x="wd2" y="hd2"/>
              </a:cxn>
              <a:cxn ang="10800000">
                <a:pos x="wd2" y="hd2"/>
              </a:cxn>
              <a:cxn ang="16200000">
                <a:pos x="wd2" y="hd2"/>
              </a:cxn>
            </a:cxnLst>
            <a:rect l="0" t="0" r="r" b="b"/>
            <a:pathLst>
              <a:path w="14202" h="19302" extrusionOk="0">
                <a:moveTo>
                  <a:pt x="11711" y="0"/>
                </a:moveTo>
                <a:cubicBezTo>
                  <a:pt x="17443" y="7894"/>
                  <a:pt x="12665" y="21600"/>
                  <a:pt x="3661" y="18972"/>
                </a:cubicBezTo>
                <a:lnTo>
                  <a:pt x="3541" y="18929"/>
                </a:lnTo>
                <a:cubicBezTo>
                  <a:pt x="-4157" y="14738"/>
                  <a:pt x="1760" y="2685"/>
                  <a:pt x="11109" y="109"/>
                </a:cubicBezTo>
                <a:cubicBezTo>
                  <a:pt x="11109" y="109"/>
                  <a:pt x="11711" y="0"/>
                  <a:pt x="11711" y="0"/>
                </a:cubicBezTo>
                <a:close/>
              </a:path>
            </a:pathLst>
          </a:custGeom>
          <a:solidFill>
            <a:schemeClr val="accent1">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 name="Shape 25">
            <a:extLst>
              <a:ext uri="{FF2B5EF4-FFF2-40B4-BE49-F238E27FC236}">
                <a16:creationId xmlns:a16="http://schemas.microsoft.com/office/drawing/2014/main" id="{3F237B45-9C29-4DCC-8E8C-4C77415AA8F4}"/>
              </a:ext>
            </a:extLst>
          </p:cNvPr>
          <p:cNvSpPr/>
          <p:nvPr/>
        </p:nvSpPr>
        <p:spPr>
          <a:xfrm>
            <a:off x="4143068" y="3378344"/>
            <a:ext cx="792696" cy="1280746"/>
          </a:xfrm>
          <a:custGeom>
            <a:avLst/>
            <a:gdLst/>
            <a:ahLst/>
            <a:cxnLst>
              <a:cxn ang="0">
                <a:pos x="wd2" y="hd2"/>
              </a:cxn>
              <a:cxn ang="5400000">
                <a:pos x="wd2" y="hd2"/>
              </a:cxn>
              <a:cxn ang="10800000">
                <a:pos x="wd2" y="hd2"/>
              </a:cxn>
              <a:cxn ang="16200000">
                <a:pos x="wd2" y="hd2"/>
              </a:cxn>
            </a:cxnLst>
            <a:rect l="0" t="0" r="r" b="b"/>
            <a:pathLst>
              <a:path w="14973" h="21600" extrusionOk="0">
                <a:moveTo>
                  <a:pt x="5629" y="0"/>
                </a:moveTo>
                <a:cubicBezTo>
                  <a:pt x="15808" y="4589"/>
                  <a:pt x="18949" y="19679"/>
                  <a:pt x="8559" y="21583"/>
                </a:cubicBezTo>
                <a:lnTo>
                  <a:pt x="8416" y="21600"/>
                </a:lnTo>
                <a:cubicBezTo>
                  <a:pt x="-1581" y="21415"/>
                  <a:pt x="-2651" y="7315"/>
                  <a:pt x="5097" y="393"/>
                </a:cubicBezTo>
                <a:cubicBezTo>
                  <a:pt x="5097" y="393"/>
                  <a:pt x="5629" y="0"/>
                  <a:pt x="5629" y="0"/>
                </a:cubicBezTo>
                <a:close/>
              </a:path>
            </a:pathLst>
          </a:custGeom>
          <a:solidFill>
            <a:schemeClr val="accent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 name="Shape 26">
            <a:extLst>
              <a:ext uri="{FF2B5EF4-FFF2-40B4-BE49-F238E27FC236}">
                <a16:creationId xmlns:a16="http://schemas.microsoft.com/office/drawing/2014/main" id="{FC686191-BFC1-4B87-A121-F55EA86C38CB}"/>
              </a:ext>
            </a:extLst>
          </p:cNvPr>
          <p:cNvSpPr/>
          <p:nvPr/>
        </p:nvSpPr>
        <p:spPr>
          <a:xfrm>
            <a:off x="4551166" y="1827572"/>
            <a:ext cx="858492" cy="1203696"/>
          </a:xfrm>
          <a:custGeom>
            <a:avLst/>
            <a:gdLst/>
            <a:ahLst/>
            <a:cxnLst>
              <a:cxn ang="0">
                <a:pos x="wd2" y="hd2"/>
              </a:cxn>
              <a:cxn ang="5400000">
                <a:pos x="wd2" y="hd2"/>
              </a:cxn>
              <a:cxn ang="10800000">
                <a:pos x="wd2" y="hd2"/>
              </a:cxn>
              <a:cxn ang="16200000">
                <a:pos x="wd2" y="hd2"/>
              </a:cxn>
            </a:cxnLst>
            <a:rect l="0" t="0" r="r" b="b"/>
            <a:pathLst>
              <a:path w="14238" h="19070" extrusionOk="0">
                <a:moveTo>
                  <a:pt x="12083" y="0"/>
                </a:moveTo>
                <a:cubicBezTo>
                  <a:pt x="17434" y="8084"/>
                  <a:pt x="12179" y="21600"/>
                  <a:pt x="3389" y="18658"/>
                </a:cubicBezTo>
                <a:lnTo>
                  <a:pt x="3272" y="18610"/>
                </a:lnTo>
                <a:cubicBezTo>
                  <a:pt x="-4166" y="14154"/>
                  <a:pt x="2150" y="2329"/>
                  <a:pt x="11484" y="88"/>
                </a:cubicBezTo>
                <a:cubicBezTo>
                  <a:pt x="11484" y="88"/>
                  <a:pt x="12083" y="0"/>
                  <a:pt x="12083" y="0"/>
                </a:cubicBezTo>
                <a:close/>
              </a:path>
            </a:pathLst>
          </a:custGeom>
          <a:solidFill>
            <a:schemeClr val="accent1">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 name="Shape 27">
            <a:extLst>
              <a:ext uri="{FF2B5EF4-FFF2-40B4-BE49-F238E27FC236}">
                <a16:creationId xmlns:a16="http://schemas.microsoft.com/office/drawing/2014/main" id="{A9E3E328-30BE-4E5B-997E-A1B444A86900}"/>
              </a:ext>
            </a:extLst>
          </p:cNvPr>
          <p:cNvSpPr/>
          <p:nvPr/>
        </p:nvSpPr>
        <p:spPr>
          <a:xfrm>
            <a:off x="3556891" y="4587797"/>
            <a:ext cx="384907" cy="457199"/>
          </a:xfrm>
          <a:custGeom>
            <a:avLst/>
            <a:gdLst/>
            <a:ahLst/>
            <a:cxnLst>
              <a:cxn ang="0">
                <a:pos x="wd2" y="hd2"/>
              </a:cxn>
              <a:cxn ang="5400000">
                <a:pos x="wd2" y="hd2"/>
              </a:cxn>
              <a:cxn ang="10800000">
                <a:pos x="wd2" y="hd2"/>
              </a:cxn>
              <a:cxn ang="16200000">
                <a:pos x="wd2" y="hd2"/>
              </a:cxn>
            </a:cxnLst>
            <a:rect l="0" t="0" r="r" b="b"/>
            <a:pathLst>
              <a:path w="14963" h="18351" extrusionOk="0">
                <a:moveTo>
                  <a:pt x="848" y="1"/>
                </a:moveTo>
                <a:cubicBezTo>
                  <a:pt x="10485" y="-132"/>
                  <a:pt x="19447" y="11676"/>
                  <a:pt x="12495" y="17520"/>
                </a:cubicBezTo>
                <a:lnTo>
                  <a:pt x="12395" y="17593"/>
                </a:lnTo>
                <a:cubicBezTo>
                  <a:pt x="4822" y="21468"/>
                  <a:pt x="-2153" y="9682"/>
                  <a:pt x="622" y="556"/>
                </a:cubicBezTo>
                <a:cubicBezTo>
                  <a:pt x="622" y="556"/>
                  <a:pt x="848" y="1"/>
                  <a:pt x="848" y="1"/>
                </a:cubicBezTo>
                <a:close/>
              </a:path>
            </a:pathLst>
          </a:custGeom>
          <a:solidFill>
            <a:schemeClr val="accent1">
              <a:lumMod val="75000"/>
              <a:alpha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 name="Shape 28">
            <a:extLst>
              <a:ext uri="{FF2B5EF4-FFF2-40B4-BE49-F238E27FC236}">
                <a16:creationId xmlns:a16="http://schemas.microsoft.com/office/drawing/2014/main" id="{9E6CE77C-0FB0-408F-9F3F-14F8326D98D2}"/>
              </a:ext>
            </a:extLst>
          </p:cNvPr>
          <p:cNvSpPr/>
          <p:nvPr/>
        </p:nvSpPr>
        <p:spPr>
          <a:xfrm>
            <a:off x="5530600" y="1805312"/>
            <a:ext cx="276577" cy="447470"/>
          </a:xfrm>
          <a:custGeom>
            <a:avLst/>
            <a:gdLst/>
            <a:ahLst/>
            <a:cxnLst>
              <a:cxn ang="0">
                <a:pos x="wd2" y="hd2"/>
              </a:cxn>
              <a:cxn ang="5400000">
                <a:pos x="wd2" y="hd2"/>
              </a:cxn>
              <a:cxn ang="10800000">
                <a:pos x="wd2" y="hd2"/>
              </a:cxn>
              <a:cxn ang="16200000">
                <a:pos x="wd2" y="hd2"/>
              </a:cxn>
            </a:cxnLst>
            <a:rect l="0" t="0" r="r" b="b"/>
            <a:pathLst>
              <a:path w="15098" h="21248" extrusionOk="0">
                <a:moveTo>
                  <a:pt x="9202" y="0"/>
                </a:moveTo>
                <a:cubicBezTo>
                  <a:pt x="17950" y="6519"/>
                  <a:pt x="16959" y="21600"/>
                  <a:pt x="6253" y="21242"/>
                </a:cubicBezTo>
                <a:lnTo>
                  <a:pt x="6107" y="21228"/>
                </a:lnTo>
                <a:cubicBezTo>
                  <a:pt x="-3650" y="18955"/>
                  <a:pt x="-895" y="5256"/>
                  <a:pt x="8575" y="264"/>
                </a:cubicBezTo>
                <a:cubicBezTo>
                  <a:pt x="8575" y="264"/>
                  <a:pt x="9202" y="0"/>
                  <a:pt x="9202" y="0"/>
                </a:cubicBezTo>
                <a:close/>
              </a:path>
            </a:pathLst>
          </a:custGeom>
          <a:solidFill>
            <a:schemeClr val="accent1">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29">
            <a:extLst>
              <a:ext uri="{FF2B5EF4-FFF2-40B4-BE49-F238E27FC236}">
                <a16:creationId xmlns:a16="http://schemas.microsoft.com/office/drawing/2014/main" id="{6BD788B8-B451-499A-9B0E-626583B1798F}"/>
              </a:ext>
            </a:extLst>
          </p:cNvPr>
          <p:cNvSpPr/>
          <p:nvPr/>
        </p:nvSpPr>
        <p:spPr>
          <a:xfrm>
            <a:off x="3757230" y="3267044"/>
            <a:ext cx="323062" cy="529051"/>
          </a:xfrm>
          <a:custGeom>
            <a:avLst/>
            <a:gdLst/>
            <a:ahLst/>
            <a:cxnLst>
              <a:cxn ang="0">
                <a:pos x="wd2" y="hd2"/>
              </a:cxn>
              <a:cxn ang="5400000">
                <a:pos x="wd2" y="hd2"/>
              </a:cxn>
              <a:cxn ang="10800000">
                <a:pos x="wd2" y="hd2"/>
              </a:cxn>
              <a:cxn ang="16200000">
                <a:pos x="wd2" y="hd2"/>
              </a:cxn>
            </a:cxnLst>
            <a:rect l="0" t="0" r="r" b="b"/>
            <a:pathLst>
              <a:path w="15566" h="21600" extrusionOk="0">
                <a:moveTo>
                  <a:pt x="6988" y="0"/>
                </a:moveTo>
                <a:cubicBezTo>
                  <a:pt x="17212" y="5235"/>
                  <a:pt x="19148" y="20406"/>
                  <a:pt x="8125" y="21593"/>
                </a:cubicBezTo>
                <a:lnTo>
                  <a:pt x="7974" y="21600"/>
                </a:lnTo>
                <a:cubicBezTo>
                  <a:pt x="-2452" y="20742"/>
                  <a:pt x="-2313" y="6693"/>
                  <a:pt x="6398" y="354"/>
                </a:cubicBezTo>
                <a:cubicBezTo>
                  <a:pt x="6398" y="354"/>
                  <a:pt x="6988" y="0"/>
                  <a:pt x="6988" y="0"/>
                </a:cubicBezTo>
                <a:close/>
              </a:path>
            </a:pathLst>
          </a:custGeom>
          <a:solidFill>
            <a:schemeClr val="bg1">
              <a:lumMod val="9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30">
            <a:extLst>
              <a:ext uri="{FF2B5EF4-FFF2-40B4-BE49-F238E27FC236}">
                <a16:creationId xmlns:a16="http://schemas.microsoft.com/office/drawing/2014/main" id="{E6485335-D91F-4189-9D92-C1FBD31F8A7C}"/>
              </a:ext>
            </a:extLst>
          </p:cNvPr>
          <p:cNvSpPr/>
          <p:nvPr/>
        </p:nvSpPr>
        <p:spPr>
          <a:xfrm>
            <a:off x="4758925" y="3126065"/>
            <a:ext cx="343787" cy="504286"/>
          </a:xfrm>
          <a:custGeom>
            <a:avLst/>
            <a:gdLst/>
            <a:ahLst/>
            <a:cxnLst>
              <a:cxn ang="0">
                <a:pos x="wd2" y="hd2"/>
              </a:cxn>
              <a:cxn ang="5400000">
                <a:pos x="wd2" y="hd2"/>
              </a:cxn>
              <a:cxn ang="10800000">
                <a:pos x="wd2" y="hd2"/>
              </a:cxn>
              <a:cxn ang="16200000">
                <a:pos x="wd2" y="hd2"/>
              </a:cxn>
            </a:cxnLst>
            <a:rect l="0" t="0" r="r" b="b"/>
            <a:pathLst>
              <a:path w="14186" h="20061" extrusionOk="0">
                <a:moveTo>
                  <a:pt x="2758" y="0"/>
                </a:moveTo>
                <a:cubicBezTo>
                  <a:pt x="12670" y="2444"/>
                  <a:pt x="18688" y="16133"/>
                  <a:pt x="9997" y="19870"/>
                </a:cubicBezTo>
                <a:lnTo>
                  <a:pt x="9875" y="19913"/>
                </a:lnTo>
                <a:cubicBezTo>
                  <a:pt x="1077" y="21600"/>
                  <a:pt x="-2912" y="8462"/>
                  <a:pt x="2378" y="471"/>
                </a:cubicBezTo>
                <a:cubicBezTo>
                  <a:pt x="2378" y="471"/>
                  <a:pt x="2758" y="0"/>
                  <a:pt x="2758" y="0"/>
                </a:cubicBezTo>
                <a:close/>
              </a:path>
            </a:pathLst>
          </a:custGeom>
          <a:solidFill>
            <a:schemeClr val="accent1">
              <a:lumMod val="75000"/>
              <a:alpha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31">
            <a:extLst>
              <a:ext uri="{FF2B5EF4-FFF2-40B4-BE49-F238E27FC236}">
                <a16:creationId xmlns:a16="http://schemas.microsoft.com/office/drawing/2014/main" id="{7AB20F15-1743-4BCA-A576-A27902B0C34B}"/>
              </a:ext>
            </a:extLst>
          </p:cNvPr>
          <p:cNvSpPr/>
          <p:nvPr/>
        </p:nvSpPr>
        <p:spPr>
          <a:xfrm>
            <a:off x="3527211" y="3912581"/>
            <a:ext cx="516522" cy="567851"/>
          </a:xfrm>
          <a:custGeom>
            <a:avLst/>
            <a:gdLst/>
            <a:ahLst/>
            <a:cxnLst>
              <a:cxn ang="0">
                <a:pos x="wd2" y="hd2"/>
              </a:cxn>
              <a:cxn ang="5400000">
                <a:pos x="wd2" y="hd2"/>
              </a:cxn>
              <a:cxn ang="10800000">
                <a:pos x="wd2" y="hd2"/>
              </a:cxn>
              <a:cxn ang="16200000">
                <a:pos x="wd2" y="hd2"/>
              </a:cxn>
            </a:cxnLst>
            <a:rect l="0" t="0" r="r" b="b"/>
            <a:pathLst>
              <a:path w="15500" h="17345" extrusionOk="0">
                <a:moveTo>
                  <a:pt x="515" y="53"/>
                </a:moveTo>
                <a:cubicBezTo>
                  <a:pt x="10074" y="-855"/>
                  <a:pt x="19879" y="9980"/>
                  <a:pt x="13425" y="16261"/>
                </a:cubicBezTo>
                <a:lnTo>
                  <a:pt x="13331" y="16340"/>
                </a:lnTo>
                <a:cubicBezTo>
                  <a:pt x="6110" y="20745"/>
                  <a:pt x="-1721" y="9772"/>
                  <a:pt x="333" y="615"/>
                </a:cubicBezTo>
                <a:cubicBezTo>
                  <a:pt x="333" y="615"/>
                  <a:pt x="515" y="53"/>
                  <a:pt x="515" y="53"/>
                </a:cubicBezTo>
                <a:close/>
              </a:path>
            </a:pathLst>
          </a:custGeom>
          <a:solidFill>
            <a:schemeClr val="accent2">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32">
            <a:extLst>
              <a:ext uri="{FF2B5EF4-FFF2-40B4-BE49-F238E27FC236}">
                <a16:creationId xmlns:a16="http://schemas.microsoft.com/office/drawing/2014/main" id="{82ED26A8-49E2-40EA-BA19-58083AF5DC01}"/>
              </a:ext>
            </a:extLst>
          </p:cNvPr>
          <p:cNvSpPr/>
          <p:nvPr/>
        </p:nvSpPr>
        <p:spPr>
          <a:xfrm>
            <a:off x="5011203" y="4194539"/>
            <a:ext cx="467177" cy="698807"/>
          </a:xfrm>
          <a:custGeom>
            <a:avLst/>
            <a:gdLst/>
            <a:ahLst/>
            <a:cxnLst>
              <a:cxn ang="0">
                <a:pos x="wd2" y="hd2"/>
              </a:cxn>
              <a:cxn ang="5400000">
                <a:pos x="wd2" y="hd2"/>
              </a:cxn>
              <a:cxn ang="10800000">
                <a:pos x="wd2" y="hd2"/>
              </a:cxn>
              <a:cxn ang="16200000">
                <a:pos x="wd2" y="hd2"/>
              </a:cxn>
            </a:cxnLst>
            <a:rect l="0" t="0" r="r" b="b"/>
            <a:pathLst>
              <a:path w="14210" h="20293" extrusionOk="0">
                <a:moveTo>
                  <a:pt x="3104" y="0"/>
                </a:moveTo>
                <a:cubicBezTo>
                  <a:pt x="13053" y="2766"/>
                  <a:pt x="18671" y="16681"/>
                  <a:pt x="9744" y="20150"/>
                </a:cubicBezTo>
                <a:lnTo>
                  <a:pt x="9619" y="20189"/>
                </a:lnTo>
                <a:cubicBezTo>
                  <a:pt x="654" y="21600"/>
                  <a:pt x="-2929" y="8303"/>
                  <a:pt x="2703" y="460"/>
                </a:cubicBezTo>
                <a:cubicBezTo>
                  <a:pt x="2703" y="460"/>
                  <a:pt x="3104" y="0"/>
                  <a:pt x="3104"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33">
            <a:extLst>
              <a:ext uri="{FF2B5EF4-FFF2-40B4-BE49-F238E27FC236}">
                <a16:creationId xmlns:a16="http://schemas.microsoft.com/office/drawing/2014/main" id="{E87A445D-C702-4E43-8A27-B52165D80262}"/>
              </a:ext>
            </a:extLst>
          </p:cNvPr>
          <p:cNvSpPr/>
          <p:nvPr/>
        </p:nvSpPr>
        <p:spPr>
          <a:xfrm>
            <a:off x="4039188" y="2576988"/>
            <a:ext cx="467178" cy="698807"/>
          </a:xfrm>
          <a:custGeom>
            <a:avLst/>
            <a:gdLst/>
            <a:ahLst/>
            <a:cxnLst>
              <a:cxn ang="0">
                <a:pos x="wd2" y="hd2"/>
              </a:cxn>
              <a:cxn ang="5400000">
                <a:pos x="wd2" y="hd2"/>
              </a:cxn>
              <a:cxn ang="10800000">
                <a:pos x="wd2" y="hd2"/>
              </a:cxn>
              <a:cxn ang="16200000">
                <a:pos x="wd2" y="hd2"/>
              </a:cxn>
            </a:cxnLst>
            <a:rect l="0" t="0" r="r" b="b"/>
            <a:pathLst>
              <a:path w="14210" h="20293" extrusionOk="0">
                <a:moveTo>
                  <a:pt x="3104" y="0"/>
                </a:moveTo>
                <a:cubicBezTo>
                  <a:pt x="13053" y="2766"/>
                  <a:pt x="18671" y="16681"/>
                  <a:pt x="9744" y="20150"/>
                </a:cubicBezTo>
                <a:lnTo>
                  <a:pt x="9619" y="20189"/>
                </a:lnTo>
                <a:cubicBezTo>
                  <a:pt x="654" y="21600"/>
                  <a:pt x="-2929" y="8303"/>
                  <a:pt x="2703" y="460"/>
                </a:cubicBezTo>
                <a:cubicBezTo>
                  <a:pt x="2703" y="460"/>
                  <a:pt x="3104" y="0"/>
                  <a:pt x="3104" y="0"/>
                </a:cubicBezTo>
                <a:close/>
              </a:path>
            </a:pathLst>
          </a:custGeom>
          <a:solidFill>
            <a:schemeClr val="accent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cxnSp>
        <p:nvCxnSpPr>
          <p:cNvPr id="38" name="Straight Connector 37">
            <a:extLst>
              <a:ext uri="{FF2B5EF4-FFF2-40B4-BE49-F238E27FC236}">
                <a16:creationId xmlns:a16="http://schemas.microsoft.com/office/drawing/2014/main" id="{CDC11A36-B30D-4863-B30F-FBE5D7558ABA}"/>
              </a:ext>
            </a:extLst>
          </p:cNvPr>
          <p:cNvCxnSpPr/>
          <p:nvPr/>
        </p:nvCxnSpPr>
        <p:spPr>
          <a:xfrm>
            <a:off x="3251200" y="2335807"/>
            <a:ext cx="1684564" cy="0"/>
          </a:xfrm>
          <a:prstGeom prst="line">
            <a:avLst/>
          </a:prstGeom>
          <a:ln w="12700">
            <a:solidFill>
              <a:schemeClr val="tx1">
                <a:alpha val="20000"/>
              </a:schemeClr>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5CC29C9-6F45-48D6-8178-29498457FA68}"/>
              </a:ext>
            </a:extLst>
          </p:cNvPr>
          <p:cNvCxnSpPr/>
          <p:nvPr/>
        </p:nvCxnSpPr>
        <p:spPr>
          <a:xfrm>
            <a:off x="3342640" y="4525223"/>
            <a:ext cx="1229360" cy="0"/>
          </a:xfrm>
          <a:prstGeom prst="line">
            <a:avLst/>
          </a:prstGeom>
          <a:ln w="12700">
            <a:solidFill>
              <a:schemeClr val="tx1">
                <a:alpha val="20000"/>
              </a:schemeClr>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60759E-0303-4901-BD2B-E3351D53AA7F}"/>
              </a:ext>
            </a:extLst>
          </p:cNvPr>
          <p:cNvCxnSpPr/>
          <p:nvPr/>
        </p:nvCxnSpPr>
        <p:spPr>
          <a:xfrm>
            <a:off x="6421120" y="3067327"/>
            <a:ext cx="2702560" cy="0"/>
          </a:xfrm>
          <a:prstGeom prst="line">
            <a:avLst/>
          </a:prstGeom>
          <a:ln w="12700">
            <a:solidFill>
              <a:schemeClr val="tx1">
                <a:alpha val="20000"/>
              </a:schemeClr>
            </a:solidFill>
            <a:prstDash val="sysDash"/>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214C6A2-3ED4-4AAC-AD15-4C9C969DEF2A}"/>
              </a:ext>
            </a:extLst>
          </p:cNvPr>
          <p:cNvCxnSpPr/>
          <p:nvPr/>
        </p:nvCxnSpPr>
        <p:spPr>
          <a:xfrm>
            <a:off x="7640320" y="4499887"/>
            <a:ext cx="1483360" cy="0"/>
          </a:xfrm>
          <a:prstGeom prst="line">
            <a:avLst/>
          </a:prstGeom>
          <a:ln w="12700">
            <a:solidFill>
              <a:schemeClr val="tx1">
                <a:alpha val="20000"/>
              </a:schemeClr>
            </a:solidFill>
            <a:prstDash val="sysDash"/>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8984113-10E2-4C37-8BC7-E60F57AE9149}"/>
              </a:ext>
            </a:extLst>
          </p:cNvPr>
          <p:cNvSpPr txBox="1"/>
          <p:nvPr/>
        </p:nvSpPr>
        <p:spPr>
          <a:xfrm>
            <a:off x="9154160" y="2835028"/>
            <a:ext cx="763194" cy="400110"/>
          </a:xfrm>
          <a:prstGeom prst="rect">
            <a:avLst/>
          </a:prstGeom>
          <a:noFill/>
        </p:spPr>
        <p:txBody>
          <a:bodyPr wrap="square" rtlCol="0">
            <a:spAutoFit/>
          </a:bodyPr>
          <a:lstStyle/>
          <a:p>
            <a:r>
              <a:rPr lang="en-US" sz="2000" b="1" dirty="0">
                <a:latin typeface="+mj-lt"/>
                <a:ea typeface="Kanit Light" charset="0"/>
                <a:cs typeface="Kanit Light" charset="0"/>
              </a:rPr>
              <a:t>83%</a:t>
            </a:r>
          </a:p>
        </p:txBody>
      </p:sp>
      <p:sp>
        <p:nvSpPr>
          <p:cNvPr id="53" name="TextBox 52">
            <a:extLst>
              <a:ext uri="{FF2B5EF4-FFF2-40B4-BE49-F238E27FC236}">
                <a16:creationId xmlns:a16="http://schemas.microsoft.com/office/drawing/2014/main" id="{F4CF0960-3747-48CA-80EA-F713BA631A9E}"/>
              </a:ext>
            </a:extLst>
          </p:cNvPr>
          <p:cNvSpPr txBox="1"/>
          <p:nvPr/>
        </p:nvSpPr>
        <p:spPr>
          <a:xfrm>
            <a:off x="9154160" y="4287908"/>
            <a:ext cx="763194" cy="400110"/>
          </a:xfrm>
          <a:prstGeom prst="rect">
            <a:avLst/>
          </a:prstGeom>
          <a:noFill/>
        </p:spPr>
        <p:txBody>
          <a:bodyPr wrap="square" rtlCol="0">
            <a:spAutoFit/>
          </a:bodyPr>
          <a:lstStyle/>
          <a:p>
            <a:r>
              <a:rPr lang="en-US" sz="2000" b="1" dirty="0">
                <a:latin typeface="+mj-lt"/>
                <a:ea typeface="Kanit Light" charset="0"/>
                <a:cs typeface="Kanit Light" charset="0"/>
              </a:rPr>
              <a:t>3%</a:t>
            </a:r>
          </a:p>
        </p:txBody>
      </p:sp>
      <p:sp>
        <p:nvSpPr>
          <p:cNvPr id="54" name="TextBox 53">
            <a:extLst>
              <a:ext uri="{FF2B5EF4-FFF2-40B4-BE49-F238E27FC236}">
                <a16:creationId xmlns:a16="http://schemas.microsoft.com/office/drawing/2014/main" id="{1129ED4C-EEE7-41BC-A29A-54A9A1B96494}"/>
              </a:ext>
            </a:extLst>
          </p:cNvPr>
          <p:cNvSpPr txBox="1"/>
          <p:nvPr/>
        </p:nvSpPr>
        <p:spPr>
          <a:xfrm>
            <a:off x="2460074" y="2113668"/>
            <a:ext cx="763194" cy="400110"/>
          </a:xfrm>
          <a:prstGeom prst="rect">
            <a:avLst/>
          </a:prstGeom>
          <a:noFill/>
        </p:spPr>
        <p:txBody>
          <a:bodyPr wrap="square" rtlCol="0">
            <a:spAutoFit/>
          </a:bodyPr>
          <a:lstStyle/>
          <a:p>
            <a:pPr algn="r"/>
            <a:r>
              <a:rPr lang="en-US" sz="2000" b="1" dirty="0">
                <a:latin typeface="+mj-lt"/>
                <a:ea typeface="Kanit Light" charset="0"/>
                <a:cs typeface="Kanit Light" charset="0"/>
              </a:rPr>
              <a:t>18%</a:t>
            </a:r>
          </a:p>
        </p:txBody>
      </p:sp>
      <p:sp>
        <p:nvSpPr>
          <p:cNvPr id="56" name="TextBox 55">
            <a:extLst>
              <a:ext uri="{FF2B5EF4-FFF2-40B4-BE49-F238E27FC236}">
                <a16:creationId xmlns:a16="http://schemas.microsoft.com/office/drawing/2014/main" id="{329E71B9-1284-41D5-8140-687E69EFBBEA}"/>
              </a:ext>
            </a:extLst>
          </p:cNvPr>
          <p:cNvSpPr txBox="1"/>
          <p:nvPr/>
        </p:nvSpPr>
        <p:spPr>
          <a:xfrm>
            <a:off x="2460074" y="4336779"/>
            <a:ext cx="763194" cy="400110"/>
          </a:xfrm>
          <a:prstGeom prst="rect">
            <a:avLst/>
          </a:prstGeom>
          <a:noFill/>
        </p:spPr>
        <p:txBody>
          <a:bodyPr wrap="square" rtlCol="0">
            <a:spAutoFit/>
          </a:bodyPr>
          <a:lstStyle/>
          <a:p>
            <a:pPr algn="r"/>
            <a:r>
              <a:rPr lang="en-US" sz="2000" b="1" dirty="0">
                <a:latin typeface="+mj-lt"/>
                <a:ea typeface="Kanit Light" charset="0"/>
                <a:cs typeface="Kanit Light" charset="0"/>
              </a:rPr>
              <a:t>8%</a:t>
            </a:r>
          </a:p>
        </p:txBody>
      </p:sp>
      <p:sp>
        <p:nvSpPr>
          <p:cNvPr id="61" name="TextBox 60">
            <a:extLst>
              <a:ext uri="{FF2B5EF4-FFF2-40B4-BE49-F238E27FC236}">
                <a16:creationId xmlns:a16="http://schemas.microsoft.com/office/drawing/2014/main" id="{5B23D364-8BFF-48EC-AEF5-F6EF956C2016}"/>
              </a:ext>
            </a:extLst>
          </p:cNvPr>
          <p:cNvSpPr txBox="1"/>
          <p:nvPr/>
        </p:nvSpPr>
        <p:spPr>
          <a:xfrm>
            <a:off x="1033409" y="5055409"/>
            <a:ext cx="1516403" cy="400110"/>
          </a:xfrm>
          <a:prstGeom prst="rect">
            <a:avLst/>
          </a:prstGeom>
          <a:noFill/>
        </p:spPr>
        <p:txBody>
          <a:bodyPr wrap="square" numCol="1" spcCol="457200" rtlCol="0">
            <a:spAutoFit/>
          </a:bodyPr>
          <a:lstStyle/>
          <a:p>
            <a:pPr algn="r">
              <a:lnSpc>
                <a:spcPts val="1200"/>
              </a:lnSpc>
            </a:pPr>
            <a:r>
              <a:rPr lang="en-US" sz="900" dirty="0">
                <a:solidFill>
                  <a:schemeClr val="bg2"/>
                </a:solidFill>
                <a:latin typeface="Kanit Light" charset="0"/>
                <a:ea typeface="Kanit Light" charset="0"/>
                <a:cs typeface="Kanit Light" charset="0"/>
              </a:rPr>
              <a:t>Signs first . Creepiest god air fish land. </a:t>
            </a:r>
          </a:p>
        </p:txBody>
      </p:sp>
      <p:sp>
        <p:nvSpPr>
          <p:cNvPr id="74" name="TextBox 73">
            <a:extLst>
              <a:ext uri="{FF2B5EF4-FFF2-40B4-BE49-F238E27FC236}">
                <a16:creationId xmlns:a16="http://schemas.microsoft.com/office/drawing/2014/main" id="{1B0A9DC4-15F0-4943-9374-1502AE46C892}"/>
              </a:ext>
            </a:extLst>
          </p:cNvPr>
          <p:cNvSpPr txBox="1"/>
          <p:nvPr/>
        </p:nvSpPr>
        <p:spPr>
          <a:xfrm>
            <a:off x="279399" y="1739428"/>
            <a:ext cx="1917529"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75" name="TextBox 74">
            <a:extLst>
              <a:ext uri="{FF2B5EF4-FFF2-40B4-BE49-F238E27FC236}">
                <a16:creationId xmlns:a16="http://schemas.microsoft.com/office/drawing/2014/main" id="{F2CCCDC4-320A-4B0B-B352-E5639FF277A9}"/>
              </a:ext>
            </a:extLst>
          </p:cNvPr>
          <p:cNvSpPr txBox="1"/>
          <p:nvPr/>
        </p:nvSpPr>
        <p:spPr>
          <a:xfrm>
            <a:off x="279399" y="2089145"/>
            <a:ext cx="1984747" cy="1169551"/>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76" name="TextBox 75">
            <a:extLst>
              <a:ext uri="{FF2B5EF4-FFF2-40B4-BE49-F238E27FC236}">
                <a16:creationId xmlns:a16="http://schemas.microsoft.com/office/drawing/2014/main" id="{C5B93A90-744D-4E58-995D-EC945380D283}"/>
              </a:ext>
            </a:extLst>
          </p:cNvPr>
          <p:cNvSpPr txBox="1"/>
          <p:nvPr/>
        </p:nvSpPr>
        <p:spPr>
          <a:xfrm>
            <a:off x="10020481" y="1370096"/>
            <a:ext cx="1917529"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77" name="TextBox 76">
            <a:extLst>
              <a:ext uri="{FF2B5EF4-FFF2-40B4-BE49-F238E27FC236}">
                <a16:creationId xmlns:a16="http://schemas.microsoft.com/office/drawing/2014/main" id="{13C6AB67-BA74-47B4-B22B-6677356C60E5}"/>
              </a:ext>
            </a:extLst>
          </p:cNvPr>
          <p:cNvSpPr txBox="1"/>
          <p:nvPr/>
        </p:nvSpPr>
        <p:spPr>
          <a:xfrm>
            <a:off x="10020481" y="1719813"/>
            <a:ext cx="1984747" cy="1169551"/>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78" name="TextBox 77">
            <a:extLst>
              <a:ext uri="{FF2B5EF4-FFF2-40B4-BE49-F238E27FC236}">
                <a16:creationId xmlns:a16="http://schemas.microsoft.com/office/drawing/2014/main" id="{7AACB0A6-D40F-4674-9D71-10B76FC91DEB}"/>
              </a:ext>
            </a:extLst>
          </p:cNvPr>
          <p:cNvSpPr txBox="1"/>
          <p:nvPr/>
        </p:nvSpPr>
        <p:spPr>
          <a:xfrm>
            <a:off x="369664" y="3888591"/>
            <a:ext cx="1917529"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79" name="TextBox 78">
            <a:extLst>
              <a:ext uri="{FF2B5EF4-FFF2-40B4-BE49-F238E27FC236}">
                <a16:creationId xmlns:a16="http://schemas.microsoft.com/office/drawing/2014/main" id="{A26324AB-1EC4-497E-BD2C-9F807ADB9274}"/>
              </a:ext>
            </a:extLst>
          </p:cNvPr>
          <p:cNvSpPr txBox="1"/>
          <p:nvPr/>
        </p:nvSpPr>
        <p:spPr>
          <a:xfrm>
            <a:off x="369664" y="4238308"/>
            <a:ext cx="1984747" cy="1169551"/>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80" name="TextBox 79">
            <a:extLst>
              <a:ext uri="{FF2B5EF4-FFF2-40B4-BE49-F238E27FC236}">
                <a16:creationId xmlns:a16="http://schemas.microsoft.com/office/drawing/2014/main" id="{D7157361-B315-42B7-A404-DCAFD673EEEA}"/>
              </a:ext>
            </a:extLst>
          </p:cNvPr>
          <p:cNvSpPr txBox="1"/>
          <p:nvPr/>
        </p:nvSpPr>
        <p:spPr>
          <a:xfrm>
            <a:off x="9884056" y="4053642"/>
            <a:ext cx="1917529"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81" name="TextBox 80">
            <a:extLst>
              <a:ext uri="{FF2B5EF4-FFF2-40B4-BE49-F238E27FC236}">
                <a16:creationId xmlns:a16="http://schemas.microsoft.com/office/drawing/2014/main" id="{681BF71D-DEA3-477C-8225-F1F693A1645B}"/>
              </a:ext>
            </a:extLst>
          </p:cNvPr>
          <p:cNvSpPr txBox="1"/>
          <p:nvPr/>
        </p:nvSpPr>
        <p:spPr>
          <a:xfrm>
            <a:off x="9884056" y="4403359"/>
            <a:ext cx="1984747" cy="1169551"/>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82" name="TextBox 81">
            <a:extLst>
              <a:ext uri="{FF2B5EF4-FFF2-40B4-BE49-F238E27FC236}">
                <a16:creationId xmlns:a16="http://schemas.microsoft.com/office/drawing/2014/main" id="{FBBBDF74-02FE-4300-A965-F4C68C956FD4}"/>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83" name="Text Placeholder 6">
            <a:extLst>
              <a:ext uri="{FF2B5EF4-FFF2-40B4-BE49-F238E27FC236}">
                <a16:creationId xmlns:a16="http://schemas.microsoft.com/office/drawing/2014/main" id="{0DAA0B00-50D5-44E0-AA8F-943DB96F522B}"/>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36104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p:cTn id="15" dur="500" fill="hold"/>
                                        <p:tgtEl>
                                          <p:spTgt spid="56"/>
                                        </p:tgtEl>
                                        <p:attrNameLst>
                                          <p:attrName>ppt_w</p:attrName>
                                        </p:attrNameLst>
                                      </p:cBhvr>
                                      <p:tavLst>
                                        <p:tav tm="0">
                                          <p:val>
                                            <p:fltVal val="0"/>
                                          </p:val>
                                        </p:tav>
                                        <p:tav tm="100000">
                                          <p:val>
                                            <p:strVal val="#ppt_w"/>
                                          </p:val>
                                        </p:tav>
                                      </p:tavLst>
                                    </p:anim>
                                    <p:anim calcmode="lin" valueType="num">
                                      <p:cBhvr>
                                        <p:cTn id="16" dur="500" fill="hold"/>
                                        <p:tgtEl>
                                          <p:spTgt spid="56"/>
                                        </p:tgtEl>
                                        <p:attrNameLst>
                                          <p:attrName>ppt_h</p:attrName>
                                        </p:attrNameLst>
                                      </p:cBhvr>
                                      <p:tavLst>
                                        <p:tav tm="0">
                                          <p:val>
                                            <p:fltVal val="0"/>
                                          </p:val>
                                        </p:tav>
                                        <p:tav tm="100000">
                                          <p:val>
                                            <p:strVal val="#ppt_h"/>
                                          </p:val>
                                        </p:tav>
                                      </p:tavLst>
                                    </p:anim>
                                    <p:animEffect transition="in" filter="fade">
                                      <p:cBhvr>
                                        <p:cTn id="17" dur="500"/>
                                        <p:tgtEl>
                                          <p:spTgt spid="56"/>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2" presetClass="entr" presetSubtype="2"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ppt_x</p:attrName>
                                        </p:attrNameLst>
                                      </p:cBhvr>
                                      <p:tavLst>
                                        <p:tav tm="0">
                                          <p:val>
                                            <p:strVal val="#ppt_x+#ppt_w*1.125000"/>
                                          </p:val>
                                        </p:tav>
                                        <p:tav tm="100000">
                                          <p:val>
                                            <p:strVal val="#ppt_x"/>
                                          </p:val>
                                        </p:tav>
                                      </p:tavLst>
                                    </p:anim>
                                    <p:animEffect transition="in" filter="wipe(left)">
                                      <p:cBhvr>
                                        <p:cTn id="34" dur="500"/>
                                        <p:tgtEl>
                                          <p:spTgt spid="22"/>
                                        </p:tgtEl>
                                      </p:cBhvr>
                                    </p:animEffect>
                                  </p:childTnLst>
                                </p:cTn>
                              </p:par>
                              <p:par>
                                <p:cTn id="35" presetID="12" presetClass="entr" presetSubtype="2"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p:tgtEl>
                                          <p:spTgt spid="38"/>
                                        </p:tgtEl>
                                        <p:attrNameLst>
                                          <p:attrName>ppt_x</p:attrName>
                                        </p:attrNameLst>
                                      </p:cBhvr>
                                      <p:tavLst>
                                        <p:tav tm="0">
                                          <p:val>
                                            <p:strVal val="#ppt_x+#ppt_w*1.125000"/>
                                          </p:val>
                                        </p:tav>
                                        <p:tav tm="100000">
                                          <p:val>
                                            <p:strVal val="#ppt_x"/>
                                          </p:val>
                                        </p:tav>
                                      </p:tavLst>
                                    </p:anim>
                                    <p:animEffect transition="in" filter="wipe(left)">
                                      <p:cBhvr>
                                        <p:cTn id="38" dur="500"/>
                                        <p:tgtEl>
                                          <p:spTgt spid="38"/>
                                        </p:tgtEl>
                                      </p:cBhvr>
                                    </p:animEffect>
                                  </p:childTnLst>
                                </p:cTn>
                              </p:par>
                              <p:par>
                                <p:cTn id="39" presetID="12" presetClass="entr" presetSubtype="2"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p:tgtEl>
                                          <p:spTgt spid="54"/>
                                        </p:tgtEl>
                                        <p:attrNameLst>
                                          <p:attrName>ppt_x</p:attrName>
                                        </p:attrNameLst>
                                      </p:cBhvr>
                                      <p:tavLst>
                                        <p:tav tm="0">
                                          <p:val>
                                            <p:strVal val="#ppt_x+#ppt_w*1.125000"/>
                                          </p:val>
                                        </p:tav>
                                        <p:tav tm="100000">
                                          <p:val>
                                            <p:strVal val="#ppt_x"/>
                                          </p:val>
                                        </p:tav>
                                      </p:tavLst>
                                    </p:anim>
                                    <p:animEffect transition="in" filter="wipe(left)">
                                      <p:cBhvr>
                                        <p:cTn id="42" dur="500"/>
                                        <p:tgtEl>
                                          <p:spTgt spid="5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par>
                                <p:cTn id="53" presetID="53" presetClass="entr" presetSubtype="16"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Effect transition="in" filter="fade">
                                      <p:cBhvr>
                                        <p:cTn id="57" dur="500"/>
                                        <p:tgtEl>
                                          <p:spTgt spid="4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p:tgtEl>
                                          <p:spTgt spid="4"/>
                                        </p:tgtEl>
                                        <p:attrNameLst>
                                          <p:attrName>ppt_x</p:attrName>
                                        </p:attrNameLst>
                                      </p:cBhvr>
                                      <p:tavLst>
                                        <p:tav tm="0">
                                          <p:val>
                                            <p:strVal val="#ppt_x-#ppt_w*1.125000"/>
                                          </p:val>
                                        </p:tav>
                                        <p:tav tm="100000">
                                          <p:val>
                                            <p:strVal val="#ppt_x"/>
                                          </p:val>
                                        </p:tav>
                                      </p:tavLst>
                                    </p:anim>
                                    <p:animEffect transition="in" filter="wipe(right)">
                                      <p:cBhvr>
                                        <p:cTn id="68" dur="500"/>
                                        <p:tgtEl>
                                          <p:spTgt spid="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par>
                                <p:cTn id="78" presetID="2" presetClass="entr" presetSubtype="4"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additive="base">
                                        <p:cTn id="80" dur="500" fill="hold"/>
                                        <p:tgtEl>
                                          <p:spTgt spid="2"/>
                                        </p:tgtEl>
                                        <p:attrNameLst>
                                          <p:attrName>ppt_x</p:attrName>
                                        </p:attrNameLst>
                                      </p:cBhvr>
                                      <p:tavLst>
                                        <p:tav tm="0">
                                          <p:val>
                                            <p:strVal val="#ppt_x"/>
                                          </p:val>
                                        </p:tav>
                                        <p:tav tm="100000">
                                          <p:val>
                                            <p:strVal val="#ppt_x"/>
                                          </p:val>
                                        </p:tav>
                                      </p:tavLst>
                                    </p:anim>
                                    <p:anim calcmode="lin" valueType="num">
                                      <p:cBhvr additive="base">
                                        <p:cTn id="81" dur="500" fill="hold"/>
                                        <p:tgtEl>
                                          <p:spTgt spid="2"/>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additive="base">
                                        <p:cTn id="84" dur="500" fill="hold"/>
                                        <p:tgtEl>
                                          <p:spTgt spid="17"/>
                                        </p:tgtEl>
                                        <p:attrNameLst>
                                          <p:attrName>ppt_x</p:attrName>
                                        </p:attrNameLst>
                                      </p:cBhvr>
                                      <p:tavLst>
                                        <p:tav tm="0">
                                          <p:val>
                                            <p:strVal val="#ppt_x"/>
                                          </p:val>
                                        </p:tav>
                                        <p:tav tm="100000">
                                          <p:val>
                                            <p:strVal val="#ppt_x"/>
                                          </p:val>
                                        </p:tav>
                                      </p:tavLst>
                                    </p:anim>
                                    <p:anim calcmode="lin" valueType="num">
                                      <p:cBhvr additive="base">
                                        <p:cTn id="8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17" grpId="0" animBg="1"/>
      <p:bldP spid="18" grpId="0" animBg="1"/>
      <p:bldP spid="21" grpId="0" animBg="1"/>
      <p:bldP spid="22" grpId="0" animBg="1"/>
      <p:bldP spid="49" grpId="0"/>
      <p:bldP spid="53" grpId="0"/>
      <p:bldP spid="54" grpId="0"/>
      <p:bldP spid="56" grpId="0"/>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729">
            <a:extLst>
              <a:ext uri="{FF2B5EF4-FFF2-40B4-BE49-F238E27FC236}">
                <a16:creationId xmlns:a16="http://schemas.microsoft.com/office/drawing/2014/main" id="{20D34F9E-EF93-4970-AA8B-6461419B4633}"/>
              </a:ext>
            </a:extLst>
          </p:cNvPr>
          <p:cNvSpPr/>
          <p:nvPr/>
        </p:nvSpPr>
        <p:spPr>
          <a:xfrm>
            <a:off x="1511061" y="3414712"/>
            <a:ext cx="2147474"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2">
              <a:lumMod val="75000"/>
            </a:schemeClr>
          </a:solidFill>
          <a:ln w="63500">
            <a:solidFill>
              <a:srgbClr val="FFFFFF"/>
            </a:solidFill>
            <a:miter lim="400000"/>
          </a:ln>
        </p:spPr>
        <p:txBody>
          <a:bodyPr lIns="38100" tIns="38100" rIns="38100" bIns="38100" anchor="ctr"/>
          <a:lstStyle/>
          <a:p>
            <a:pPr lvl="0">
              <a:defRPr sz="3200">
                <a:solidFill>
                  <a:srgbClr val="FFFFFF"/>
                </a:solidFill>
                <a:latin typeface="Kanit Light"/>
                <a:ea typeface="Kanit Light"/>
                <a:cs typeface="Kanit Light"/>
                <a:sym typeface="Kanit Light"/>
              </a:defRPr>
            </a:pPr>
            <a:endParaRPr sz="1800"/>
          </a:p>
        </p:txBody>
      </p:sp>
      <p:sp>
        <p:nvSpPr>
          <p:cNvPr id="3" name="Shape 2730">
            <a:extLst>
              <a:ext uri="{FF2B5EF4-FFF2-40B4-BE49-F238E27FC236}">
                <a16:creationId xmlns:a16="http://schemas.microsoft.com/office/drawing/2014/main" id="{94DDC83B-CE89-4E0F-A1CC-3C95FB4CD04B}"/>
              </a:ext>
            </a:extLst>
          </p:cNvPr>
          <p:cNvSpPr/>
          <p:nvPr/>
        </p:nvSpPr>
        <p:spPr>
          <a:xfrm>
            <a:off x="3846156" y="3414712"/>
            <a:ext cx="2147474"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2">
              <a:lumMod val="75000"/>
            </a:schemeClr>
          </a:solidFill>
          <a:ln w="63500">
            <a:solidFill>
              <a:srgbClr val="FFFFFF"/>
            </a:solidFill>
            <a:miter lim="400000"/>
          </a:ln>
        </p:spPr>
        <p:txBody>
          <a:bodyPr lIns="38100" tIns="38100" rIns="38100" bIns="38100" anchor="ctr"/>
          <a:lstStyle/>
          <a:p>
            <a:pPr lvl="0">
              <a:defRPr sz="3200">
                <a:solidFill>
                  <a:srgbClr val="FFFFFF"/>
                </a:solidFill>
                <a:latin typeface="Kanit Light"/>
                <a:ea typeface="Kanit Light"/>
                <a:cs typeface="Kanit Light"/>
                <a:sym typeface="Kanit Light"/>
              </a:defRPr>
            </a:pPr>
            <a:endParaRPr sz="1800"/>
          </a:p>
        </p:txBody>
      </p:sp>
      <p:sp>
        <p:nvSpPr>
          <p:cNvPr id="4" name="Shape 2731">
            <a:extLst>
              <a:ext uri="{FF2B5EF4-FFF2-40B4-BE49-F238E27FC236}">
                <a16:creationId xmlns:a16="http://schemas.microsoft.com/office/drawing/2014/main" id="{067AE651-36BE-4580-B7EA-44DF5B120066}"/>
              </a:ext>
            </a:extLst>
          </p:cNvPr>
          <p:cNvSpPr/>
          <p:nvPr/>
        </p:nvSpPr>
        <p:spPr>
          <a:xfrm>
            <a:off x="6181251" y="3414712"/>
            <a:ext cx="2147468"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2">
              <a:lumMod val="75000"/>
            </a:schemeClr>
          </a:solidFill>
          <a:ln w="63500">
            <a:solidFill>
              <a:srgbClr val="FFFFFF"/>
            </a:solidFill>
            <a:miter lim="400000"/>
          </a:ln>
        </p:spPr>
        <p:txBody>
          <a:bodyPr lIns="38100" tIns="38100" rIns="38100" bIns="38100" anchor="ctr"/>
          <a:lstStyle/>
          <a:p>
            <a:pPr lvl="0">
              <a:defRPr sz="3200">
                <a:solidFill>
                  <a:srgbClr val="FFFFFF"/>
                </a:solidFill>
                <a:latin typeface="Kanit Light"/>
                <a:ea typeface="Kanit Light"/>
                <a:cs typeface="Kanit Light"/>
                <a:sym typeface="Kanit Light"/>
              </a:defRPr>
            </a:pPr>
            <a:endParaRPr sz="1800"/>
          </a:p>
        </p:txBody>
      </p:sp>
      <p:sp>
        <p:nvSpPr>
          <p:cNvPr id="5" name="Shape 2732">
            <a:extLst>
              <a:ext uri="{FF2B5EF4-FFF2-40B4-BE49-F238E27FC236}">
                <a16:creationId xmlns:a16="http://schemas.microsoft.com/office/drawing/2014/main" id="{9F258A87-70D0-4341-8887-68B1BF100DB3}"/>
              </a:ext>
            </a:extLst>
          </p:cNvPr>
          <p:cNvSpPr/>
          <p:nvPr/>
        </p:nvSpPr>
        <p:spPr>
          <a:xfrm>
            <a:off x="8504900" y="3414712"/>
            <a:ext cx="2147468" cy="1098869"/>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chemeClr val="accent2">
              <a:lumMod val="75000"/>
            </a:schemeClr>
          </a:solidFill>
          <a:ln w="63500">
            <a:solidFill>
              <a:srgbClr val="FFFFFF"/>
            </a:solidFill>
            <a:miter lim="400000"/>
          </a:ln>
        </p:spPr>
        <p:txBody>
          <a:bodyPr lIns="38100" tIns="38100" rIns="38100" bIns="38100" anchor="ctr"/>
          <a:lstStyle/>
          <a:p>
            <a:pPr lvl="0">
              <a:defRPr sz="3200">
                <a:solidFill>
                  <a:srgbClr val="FFFFFF"/>
                </a:solidFill>
                <a:latin typeface="Kanit Light"/>
                <a:ea typeface="Kanit Light"/>
                <a:cs typeface="Kanit Light"/>
                <a:sym typeface="Kanit Light"/>
              </a:defRPr>
            </a:pPr>
            <a:endParaRPr sz="1800"/>
          </a:p>
        </p:txBody>
      </p:sp>
      <p:sp>
        <p:nvSpPr>
          <p:cNvPr id="6" name="Shape 2733">
            <a:extLst>
              <a:ext uri="{FF2B5EF4-FFF2-40B4-BE49-F238E27FC236}">
                <a16:creationId xmlns:a16="http://schemas.microsoft.com/office/drawing/2014/main" id="{7A6FE045-FCEE-4563-BAA4-36EC6B288D3D}"/>
              </a:ext>
            </a:extLst>
          </p:cNvPr>
          <p:cNvSpPr/>
          <p:nvPr/>
        </p:nvSpPr>
        <p:spPr>
          <a:xfrm>
            <a:off x="2907540" y="3815341"/>
            <a:ext cx="1703172"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chemeClr val="accent1">
              <a:lumMod val="50000"/>
              <a:alpha val="50000"/>
            </a:schemeClr>
          </a:solidFill>
          <a:ln w="63500">
            <a:solidFill>
              <a:srgbClr val="FFFFFF">
                <a:alpha val="50000"/>
              </a:srgbClr>
            </a:solidFill>
            <a:miter lim="400000"/>
          </a:ln>
        </p:spPr>
        <p:txBody>
          <a:bodyPr lIns="0" tIns="0" rIns="0" bIns="0" anchor="ctr"/>
          <a:lstStyle/>
          <a:p>
            <a:pPr lvl="0">
              <a:defRPr sz="3200">
                <a:solidFill>
                  <a:srgbClr val="FFFFFF"/>
                </a:solidFill>
                <a:latin typeface="Kanit Light"/>
                <a:ea typeface="Kanit Light"/>
                <a:cs typeface="Kanit Light"/>
                <a:sym typeface="Kanit Light"/>
              </a:defRPr>
            </a:pPr>
            <a:endParaRPr sz="1800"/>
          </a:p>
        </p:txBody>
      </p:sp>
      <p:sp>
        <p:nvSpPr>
          <p:cNvPr id="7" name="Shape 2734">
            <a:extLst>
              <a:ext uri="{FF2B5EF4-FFF2-40B4-BE49-F238E27FC236}">
                <a16:creationId xmlns:a16="http://schemas.microsoft.com/office/drawing/2014/main" id="{1CE5F9DA-BB69-497F-99BA-D8081D5EB4DA}"/>
              </a:ext>
            </a:extLst>
          </p:cNvPr>
          <p:cNvSpPr/>
          <p:nvPr/>
        </p:nvSpPr>
        <p:spPr>
          <a:xfrm>
            <a:off x="5242635" y="3815341"/>
            <a:ext cx="1703166"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chemeClr val="accent1">
              <a:lumMod val="50000"/>
              <a:alpha val="50000"/>
            </a:schemeClr>
          </a:solidFill>
          <a:ln w="63500">
            <a:solidFill>
              <a:srgbClr val="FFFFFF">
                <a:alpha val="50000"/>
              </a:srgbClr>
            </a:solidFill>
            <a:miter lim="400000"/>
          </a:ln>
        </p:spPr>
        <p:txBody>
          <a:bodyPr lIns="0" tIns="0" rIns="0" bIns="0" anchor="ctr"/>
          <a:lstStyle/>
          <a:p>
            <a:pPr lvl="0">
              <a:defRPr sz="3200">
                <a:solidFill>
                  <a:srgbClr val="FFFFFF"/>
                </a:solidFill>
                <a:latin typeface="Kanit Light"/>
                <a:ea typeface="Kanit Light"/>
                <a:cs typeface="Kanit Light"/>
                <a:sym typeface="Kanit Light"/>
              </a:defRPr>
            </a:pPr>
            <a:endParaRPr sz="1800"/>
          </a:p>
        </p:txBody>
      </p:sp>
      <p:sp>
        <p:nvSpPr>
          <p:cNvPr id="8" name="Shape 2735">
            <a:extLst>
              <a:ext uri="{FF2B5EF4-FFF2-40B4-BE49-F238E27FC236}">
                <a16:creationId xmlns:a16="http://schemas.microsoft.com/office/drawing/2014/main" id="{5238AE0F-8337-4832-807C-B490F87C597B}"/>
              </a:ext>
            </a:extLst>
          </p:cNvPr>
          <p:cNvSpPr/>
          <p:nvPr/>
        </p:nvSpPr>
        <p:spPr>
          <a:xfrm>
            <a:off x="7566283" y="3815341"/>
            <a:ext cx="1703167" cy="2861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chemeClr val="accent1">
              <a:lumMod val="50000"/>
              <a:alpha val="50000"/>
            </a:schemeClr>
          </a:solidFill>
          <a:ln w="63500">
            <a:solidFill>
              <a:srgbClr val="FFFFFF">
                <a:alpha val="50000"/>
              </a:srgbClr>
            </a:solidFill>
            <a:miter lim="400000"/>
          </a:ln>
        </p:spPr>
        <p:txBody>
          <a:bodyPr lIns="0" tIns="0" rIns="0" bIns="0" anchor="ctr"/>
          <a:lstStyle/>
          <a:p>
            <a:pPr lvl="0">
              <a:defRPr sz="3200">
                <a:solidFill>
                  <a:srgbClr val="FFFFFF"/>
                </a:solidFill>
                <a:latin typeface="Kanit Light"/>
                <a:ea typeface="Kanit Light"/>
                <a:cs typeface="Kanit Light"/>
                <a:sym typeface="Kanit Light"/>
              </a:defRPr>
            </a:pPr>
            <a:endParaRPr sz="1800"/>
          </a:p>
        </p:txBody>
      </p:sp>
      <p:grpSp>
        <p:nvGrpSpPr>
          <p:cNvPr id="11" name="Group 10">
            <a:extLst>
              <a:ext uri="{FF2B5EF4-FFF2-40B4-BE49-F238E27FC236}">
                <a16:creationId xmlns:a16="http://schemas.microsoft.com/office/drawing/2014/main" id="{8B178F10-E128-4978-A7B7-851B11394358}"/>
              </a:ext>
            </a:extLst>
          </p:cNvPr>
          <p:cNvGrpSpPr/>
          <p:nvPr/>
        </p:nvGrpSpPr>
        <p:grpSpPr>
          <a:xfrm>
            <a:off x="1414809" y="1616793"/>
            <a:ext cx="2335095" cy="1538883"/>
            <a:chOff x="1414809" y="1616793"/>
            <a:chExt cx="2335095" cy="1538883"/>
          </a:xfrm>
        </p:grpSpPr>
        <p:sp>
          <p:nvSpPr>
            <p:cNvPr id="9" name="TextBox 8">
              <a:extLst>
                <a:ext uri="{FF2B5EF4-FFF2-40B4-BE49-F238E27FC236}">
                  <a16:creationId xmlns:a16="http://schemas.microsoft.com/office/drawing/2014/main" id="{2BEB865C-CB53-43D4-BCDA-E7C161193535}"/>
                </a:ext>
              </a:extLst>
            </p:cNvPr>
            <p:cNvSpPr txBox="1"/>
            <p:nvPr/>
          </p:nvSpPr>
          <p:spPr>
            <a:xfrm>
              <a:off x="1764268" y="1616793"/>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E4B46528-2A58-49B7-A337-1C4673EAB9BE}"/>
                </a:ext>
              </a:extLst>
            </p:cNvPr>
            <p:cNvSpPr txBox="1"/>
            <p:nvPr/>
          </p:nvSpPr>
          <p:spPr>
            <a:xfrm>
              <a:off x="1414809" y="1986125"/>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grpSp>
      <p:grpSp>
        <p:nvGrpSpPr>
          <p:cNvPr id="12" name="Group 11">
            <a:extLst>
              <a:ext uri="{FF2B5EF4-FFF2-40B4-BE49-F238E27FC236}">
                <a16:creationId xmlns:a16="http://schemas.microsoft.com/office/drawing/2014/main" id="{C0BCE729-B7B5-41D3-B84E-74EF6E55BE78}"/>
              </a:ext>
            </a:extLst>
          </p:cNvPr>
          <p:cNvGrpSpPr/>
          <p:nvPr/>
        </p:nvGrpSpPr>
        <p:grpSpPr>
          <a:xfrm>
            <a:off x="3752345" y="4637922"/>
            <a:ext cx="2335095" cy="1538883"/>
            <a:chOff x="1414809" y="1616793"/>
            <a:chExt cx="2335095" cy="1538883"/>
          </a:xfrm>
        </p:grpSpPr>
        <p:sp>
          <p:nvSpPr>
            <p:cNvPr id="13" name="TextBox 12">
              <a:extLst>
                <a:ext uri="{FF2B5EF4-FFF2-40B4-BE49-F238E27FC236}">
                  <a16:creationId xmlns:a16="http://schemas.microsoft.com/office/drawing/2014/main" id="{E11247A8-1BA0-4A1B-913B-D078785AF26B}"/>
                </a:ext>
              </a:extLst>
            </p:cNvPr>
            <p:cNvSpPr txBox="1"/>
            <p:nvPr/>
          </p:nvSpPr>
          <p:spPr>
            <a:xfrm>
              <a:off x="1764268" y="1616793"/>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4" name="TextBox 13">
              <a:extLst>
                <a:ext uri="{FF2B5EF4-FFF2-40B4-BE49-F238E27FC236}">
                  <a16:creationId xmlns:a16="http://schemas.microsoft.com/office/drawing/2014/main" id="{3A9CA7F0-568F-4804-BA0C-D680AB1A43FF}"/>
                </a:ext>
              </a:extLst>
            </p:cNvPr>
            <p:cNvSpPr txBox="1"/>
            <p:nvPr/>
          </p:nvSpPr>
          <p:spPr>
            <a:xfrm>
              <a:off x="1414809" y="1986125"/>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grpSp>
      <p:grpSp>
        <p:nvGrpSpPr>
          <p:cNvPr id="15" name="Group 14">
            <a:extLst>
              <a:ext uri="{FF2B5EF4-FFF2-40B4-BE49-F238E27FC236}">
                <a16:creationId xmlns:a16="http://schemas.microsoft.com/office/drawing/2014/main" id="{83A81B90-156D-443F-82F4-708574DCA4A1}"/>
              </a:ext>
            </a:extLst>
          </p:cNvPr>
          <p:cNvGrpSpPr/>
          <p:nvPr/>
        </p:nvGrpSpPr>
        <p:grpSpPr>
          <a:xfrm>
            <a:off x="6058822" y="1771380"/>
            <a:ext cx="2335095" cy="1538883"/>
            <a:chOff x="1414809" y="1616793"/>
            <a:chExt cx="2335095" cy="1538883"/>
          </a:xfrm>
        </p:grpSpPr>
        <p:sp>
          <p:nvSpPr>
            <p:cNvPr id="16" name="TextBox 15">
              <a:extLst>
                <a:ext uri="{FF2B5EF4-FFF2-40B4-BE49-F238E27FC236}">
                  <a16:creationId xmlns:a16="http://schemas.microsoft.com/office/drawing/2014/main" id="{A0E94C3E-4A57-4AAE-A615-F9B6C8FCCB73}"/>
                </a:ext>
              </a:extLst>
            </p:cNvPr>
            <p:cNvSpPr txBox="1"/>
            <p:nvPr/>
          </p:nvSpPr>
          <p:spPr>
            <a:xfrm>
              <a:off x="1764268" y="1616793"/>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7" name="TextBox 16">
              <a:extLst>
                <a:ext uri="{FF2B5EF4-FFF2-40B4-BE49-F238E27FC236}">
                  <a16:creationId xmlns:a16="http://schemas.microsoft.com/office/drawing/2014/main" id="{50B2BB56-0485-4B20-B013-271B08C26790}"/>
                </a:ext>
              </a:extLst>
            </p:cNvPr>
            <p:cNvSpPr txBox="1"/>
            <p:nvPr/>
          </p:nvSpPr>
          <p:spPr>
            <a:xfrm>
              <a:off x="1414809" y="1986125"/>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grpSp>
      <p:grpSp>
        <p:nvGrpSpPr>
          <p:cNvPr id="18" name="Group 17">
            <a:extLst>
              <a:ext uri="{FF2B5EF4-FFF2-40B4-BE49-F238E27FC236}">
                <a16:creationId xmlns:a16="http://schemas.microsoft.com/office/drawing/2014/main" id="{755707EB-2787-4B32-9517-A010FB605260}"/>
              </a:ext>
            </a:extLst>
          </p:cNvPr>
          <p:cNvGrpSpPr/>
          <p:nvPr/>
        </p:nvGrpSpPr>
        <p:grpSpPr>
          <a:xfrm>
            <a:off x="8361345" y="4601928"/>
            <a:ext cx="2335095" cy="1538883"/>
            <a:chOff x="1414809" y="1616793"/>
            <a:chExt cx="2335095" cy="1538883"/>
          </a:xfrm>
        </p:grpSpPr>
        <p:sp>
          <p:nvSpPr>
            <p:cNvPr id="19" name="TextBox 18">
              <a:extLst>
                <a:ext uri="{FF2B5EF4-FFF2-40B4-BE49-F238E27FC236}">
                  <a16:creationId xmlns:a16="http://schemas.microsoft.com/office/drawing/2014/main" id="{F08AEDD9-2E4B-4DC0-839E-54CFAD736520}"/>
                </a:ext>
              </a:extLst>
            </p:cNvPr>
            <p:cNvSpPr txBox="1"/>
            <p:nvPr/>
          </p:nvSpPr>
          <p:spPr>
            <a:xfrm>
              <a:off x="1764268" y="1616793"/>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0" name="TextBox 19">
              <a:extLst>
                <a:ext uri="{FF2B5EF4-FFF2-40B4-BE49-F238E27FC236}">
                  <a16:creationId xmlns:a16="http://schemas.microsoft.com/office/drawing/2014/main" id="{58D181ED-C78E-4BD6-AA25-87CA9DD62F1E}"/>
                </a:ext>
              </a:extLst>
            </p:cNvPr>
            <p:cNvSpPr txBox="1"/>
            <p:nvPr/>
          </p:nvSpPr>
          <p:spPr>
            <a:xfrm>
              <a:off x="1414809" y="1986125"/>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grpSp>
      <p:sp>
        <p:nvSpPr>
          <p:cNvPr id="21" name="TextBox 20">
            <a:extLst>
              <a:ext uri="{FF2B5EF4-FFF2-40B4-BE49-F238E27FC236}">
                <a16:creationId xmlns:a16="http://schemas.microsoft.com/office/drawing/2014/main" id="{A0743D17-377F-432B-B1F3-35FE58AB82A4}"/>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2" name="Text Placeholder 6">
            <a:extLst>
              <a:ext uri="{FF2B5EF4-FFF2-40B4-BE49-F238E27FC236}">
                <a16:creationId xmlns:a16="http://schemas.microsoft.com/office/drawing/2014/main" id="{5F272815-90D8-4828-A420-A206E26F9D21}"/>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1504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611AFB2-950D-479B-8FC7-6F86A520F682}"/>
              </a:ext>
            </a:extLst>
          </p:cNvPr>
          <p:cNvSpPr/>
          <p:nvPr/>
        </p:nvSpPr>
        <p:spPr>
          <a:xfrm>
            <a:off x="4127500" y="1562100"/>
            <a:ext cx="2311400" cy="2311400"/>
          </a:xfrm>
          <a:prstGeom prst="ellips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1DB4C9-0440-4F8D-BBA4-CE17932A36B1}"/>
              </a:ext>
            </a:extLst>
          </p:cNvPr>
          <p:cNvSpPr/>
          <p:nvPr/>
        </p:nvSpPr>
        <p:spPr>
          <a:xfrm>
            <a:off x="5778500" y="1562100"/>
            <a:ext cx="2311400" cy="2311400"/>
          </a:xfrm>
          <a:prstGeom prst="ellipse">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95499F8-9291-43EA-B5B9-A19CD5395F20}"/>
              </a:ext>
            </a:extLst>
          </p:cNvPr>
          <p:cNvSpPr/>
          <p:nvPr/>
        </p:nvSpPr>
        <p:spPr>
          <a:xfrm>
            <a:off x="4851400" y="2946400"/>
            <a:ext cx="2311400" cy="2311400"/>
          </a:xfrm>
          <a:prstGeom prst="ellipse">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1B1D5D-4797-4EFB-897B-A4CAF81F4E1A}"/>
              </a:ext>
            </a:extLst>
          </p:cNvPr>
          <p:cNvSpPr txBox="1"/>
          <p:nvPr/>
        </p:nvSpPr>
        <p:spPr>
          <a:xfrm>
            <a:off x="3313347" y="297035"/>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6" name="Text Placeholder 6">
            <a:extLst>
              <a:ext uri="{FF2B5EF4-FFF2-40B4-BE49-F238E27FC236}">
                <a16:creationId xmlns:a16="http://schemas.microsoft.com/office/drawing/2014/main" id="{733DFF9D-03EE-49DA-8644-3FF6E09CA2EB}"/>
              </a:ext>
            </a:extLst>
          </p:cNvPr>
          <p:cNvSpPr txBox="1">
            <a:spLocks/>
          </p:cNvSpPr>
          <p:nvPr/>
        </p:nvSpPr>
        <p:spPr>
          <a:xfrm>
            <a:off x="4173215" y="85444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
        <p:nvSpPr>
          <p:cNvPr id="7" name="TextBox 6">
            <a:extLst>
              <a:ext uri="{FF2B5EF4-FFF2-40B4-BE49-F238E27FC236}">
                <a16:creationId xmlns:a16="http://schemas.microsoft.com/office/drawing/2014/main" id="{82E01AC9-4A54-420F-BEA8-547B73EBE964}"/>
              </a:ext>
            </a:extLst>
          </p:cNvPr>
          <p:cNvSpPr txBox="1"/>
          <p:nvPr/>
        </p:nvSpPr>
        <p:spPr>
          <a:xfrm>
            <a:off x="1658411" y="2474892"/>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80F63DEE-196D-460B-94E1-4D15B695823E}"/>
              </a:ext>
            </a:extLst>
          </p:cNvPr>
          <p:cNvSpPr txBox="1"/>
          <p:nvPr/>
        </p:nvSpPr>
        <p:spPr>
          <a:xfrm>
            <a:off x="1308952" y="2844224"/>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9" name="TextBox 8">
            <a:extLst>
              <a:ext uri="{FF2B5EF4-FFF2-40B4-BE49-F238E27FC236}">
                <a16:creationId xmlns:a16="http://schemas.microsoft.com/office/drawing/2014/main" id="{D3EDD188-2A93-4B45-BE4A-C9B5A8E8DCF8}"/>
              </a:ext>
            </a:extLst>
          </p:cNvPr>
          <p:cNvSpPr txBox="1"/>
          <p:nvPr/>
        </p:nvSpPr>
        <p:spPr>
          <a:xfrm>
            <a:off x="8922811" y="1774845"/>
            <a:ext cx="1636176" cy="369332"/>
          </a:xfrm>
          <a:prstGeom prst="rect">
            <a:avLst/>
          </a:prstGeom>
          <a:noFill/>
        </p:spPr>
        <p:txBody>
          <a:bodyPr wrap="square">
            <a:spAutoFit/>
          </a:bodyPr>
          <a:lstStyle/>
          <a:p>
            <a:pPr algn="ctr"/>
            <a:r>
              <a:rPr lang="da-DK" b="0" i="0" dirty="0">
                <a:solidFill>
                  <a:schemeClr val="accent2">
                    <a:lumMod val="75000"/>
                  </a:schemeClr>
                </a:solidFill>
                <a:effectLst/>
                <a:latin typeface="+mj-lt"/>
              </a:rPr>
              <a:t>Lorem ipsum</a:t>
            </a:r>
            <a:endParaRPr lang="en-US" dirty="0">
              <a:solidFill>
                <a:schemeClr val="accent2">
                  <a:lumMod val="75000"/>
                </a:schemeClr>
              </a:solidFill>
              <a:latin typeface="+mj-lt"/>
            </a:endParaRPr>
          </a:p>
        </p:txBody>
      </p:sp>
      <p:sp>
        <p:nvSpPr>
          <p:cNvPr id="10" name="TextBox 9">
            <a:extLst>
              <a:ext uri="{FF2B5EF4-FFF2-40B4-BE49-F238E27FC236}">
                <a16:creationId xmlns:a16="http://schemas.microsoft.com/office/drawing/2014/main" id="{7213F9A7-0671-43E5-B3A1-3CC769B75A0B}"/>
              </a:ext>
            </a:extLst>
          </p:cNvPr>
          <p:cNvSpPr txBox="1"/>
          <p:nvPr/>
        </p:nvSpPr>
        <p:spPr>
          <a:xfrm>
            <a:off x="8573352" y="2144177"/>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1" name="TextBox 10">
            <a:extLst>
              <a:ext uri="{FF2B5EF4-FFF2-40B4-BE49-F238E27FC236}">
                <a16:creationId xmlns:a16="http://schemas.microsoft.com/office/drawing/2014/main" id="{B96E8FC4-2BC9-4F5A-9C9F-E31CB99BA700}"/>
              </a:ext>
            </a:extLst>
          </p:cNvPr>
          <p:cNvSpPr txBox="1"/>
          <p:nvPr/>
        </p:nvSpPr>
        <p:spPr>
          <a:xfrm>
            <a:off x="7068611" y="4888468"/>
            <a:ext cx="1636176" cy="369332"/>
          </a:xfrm>
          <a:prstGeom prst="rect">
            <a:avLst/>
          </a:prstGeom>
          <a:noFill/>
        </p:spPr>
        <p:txBody>
          <a:bodyPr wrap="square">
            <a:spAutoFit/>
          </a:bodyPr>
          <a:lstStyle/>
          <a:p>
            <a:pPr algn="ctr"/>
            <a:r>
              <a:rPr lang="da-DK" b="0" i="0" dirty="0">
                <a:solidFill>
                  <a:schemeClr val="bg1">
                    <a:lumMod val="50000"/>
                  </a:schemeClr>
                </a:solidFill>
                <a:effectLst/>
                <a:latin typeface="+mj-lt"/>
              </a:rPr>
              <a:t>Lorem ipsum</a:t>
            </a:r>
            <a:endParaRPr lang="en-US" dirty="0">
              <a:solidFill>
                <a:schemeClr val="bg1">
                  <a:lumMod val="50000"/>
                </a:schemeClr>
              </a:solidFill>
              <a:latin typeface="+mj-lt"/>
            </a:endParaRPr>
          </a:p>
        </p:txBody>
      </p:sp>
      <p:sp>
        <p:nvSpPr>
          <p:cNvPr id="12" name="TextBox 11">
            <a:extLst>
              <a:ext uri="{FF2B5EF4-FFF2-40B4-BE49-F238E27FC236}">
                <a16:creationId xmlns:a16="http://schemas.microsoft.com/office/drawing/2014/main" id="{93B77933-6A8D-45DB-951C-52F647950BED}"/>
              </a:ext>
            </a:extLst>
          </p:cNvPr>
          <p:cNvSpPr txBox="1"/>
          <p:nvPr/>
        </p:nvSpPr>
        <p:spPr>
          <a:xfrm>
            <a:off x="6719152" y="5257800"/>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pic>
        <p:nvPicPr>
          <p:cNvPr id="13" name="Graphic 12" descr="Exponential Graph outline">
            <a:extLst>
              <a:ext uri="{FF2B5EF4-FFF2-40B4-BE49-F238E27FC236}">
                <a16:creationId xmlns:a16="http://schemas.microsoft.com/office/drawing/2014/main" id="{D6D80594-EAC8-4702-A98B-E418364614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2780" y="4017010"/>
            <a:ext cx="548640" cy="548640"/>
          </a:xfrm>
          <a:prstGeom prst="rect">
            <a:avLst/>
          </a:prstGeom>
        </p:spPr>
      </p:pic>
      <p:pic>
        <p:nvPicPr>
          <p:cNvPr id="14" name="Graphic 13" descr="Cheers outline">
            <a:extLst>
              <a:ext uri="{FF2B5EF4-FFF2-40B4-BE49-F238E27FC236}">
                <a16:creationId xmlns:a16="http://schemas.microsoft.com/office/drawing/2014/main" id="{11320703-CC47-403C-BEA1-6DCBAD080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3173" y="2367277"/>
            <a:ext cx="548640" cy="548640"/>
          </a:xfrm>
          <a:prstGeom prst="rect">
            <a:avLst/>
          </a:prstGeom>
        </p:spPr>
      </p:pic>
      <p:pic>
        <p:nvPicPr>
          <p:cNvPr id="15" name="Graphic 14" descr="Cycle with people outline">
            <a:extLst>
              <a:ext uri="{FF2B5EF4-FFF2-40B4-BE49-F238E27FC236}">
                <a16:creationId xmlns:a16="http://schemas.microsoft.com/office/drawing/2014/main" id="{8728B1C4-0325-45F5-87B4-B9905AF598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50622" y="2229765"/>
            <a:ext cx="686151" cy="686151"/>
          </a:xfrm>
          <a:prstGeom prst="rect">
            <a:avLst/>
          </a:prstGeom>
        </p:spPr>
      </p:pic>
    </p:spTree>
    <p:extLst>
      <p:ext uri="{BB962C8B-B14F-4D97-AF65-F5344CB8AC3E}">
        <p14:creationId xmlns:p14="http://schemas.microsoft.com/office/powerpoint/2010/main" val="1232071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56">
            <a:extLst>
              <a:ext uri="{FF2B5EF4-FFF2-40B4-BE49-F238E27FC236}">
                <a16:creationId xmlns:a16="http://schemas.microsoft.com/office/drawing/2014/main" id="{02A50A2E-2E2D-47B2-B128-7DBAB9CFCE24}"/>
              </a:ext>
            </a:extLst>
          </p:cNvPr>
          <p:cNvSpPr/>
          <p:nvPr/>
        </p:nvSpPr>
        <p:spPr>
          <a:xfrm>
            <a:off x="724447" y="2265380"/>
            <a:ext cx="7686314" cy="3712872"/>
          </a:xfrm>
          <a:custGeom>
            <a:avLst/>
            <a:gdLst/>
            <a:ahLst/>
            <a:cxnLst>
              <a:cxn ang="0">
                <a:pos x="wd2" y="hd2"/>
              </a:cxn>
              <a:cxn ang="5400000">
                <a:pos x="wd2" y="hd2"/>
              </a:cxn>
              <a:cxn ang="10800000">
                <a:pos x="wd2" y="hd2"/>
              </a:cxn>
              <a:cxn ang="16200000">
                <a:pos x="wd2" y="hd2"/>
              </a:cxn>
            </a:cxnLst>
            <a:rect l="0" t="0" r="r" b="b"/>
            <a:pathLst>
              <a:path w="21600" h="21600" extrusionOk="0">
                <a:moveTo>
                  <a:pt x="17908" y="215"/>
                </a:moveTo>
                <a:lnTo>
                  <a:pt x="18515" y="2111"/>
                </a:lnTo>
                <a:lnTo>
                  <a:pt x="11972" y="10428"/>
                </a:lnTo>
                <a:lnTo>
                  <a:pt x="8013" y="7302"/>
                </a:lnTo>
                <a:lnTo>
                  <a:pt x="0" y="17211"/>
                </a:lnTo>
                <a:lnTo>
                  <a:pt x="1642" y="21600"/>
                </a:lnTo>
                <a:lnTo>
                  <a:pt x="8648" y="10721"/>
                </a:lnTo>
                <a:lnTo>
                  <a:pt x="12228" y="13359"/>
                </a:lnTo>
                <a:lnTo>
                  <a:pt x="19035" y="3738"/>
                </a:lnTo>
                <a:lnTo>
                  <a:pt x="19906" y="6461"/>
                </a:lnTo>
                <a:lnTo>
                  <a:pt x="20553" y="4063"/>
                </a:lnTo>
                <a:lnTo>
                  <a:pt x="20938" y="2571"/>
                </a:lnTo>
                <a:lnTo>
                  <a:pt x="21600" y="0"/>
                </a:lnTo>
                <a:cubicBezTo>
                  <a:pt x="21600" y="0"/>
                  <a:pt x="17908" y="215"/>
                  <a:pt x="17908" y="215"/>
                </a:cubicBezTo>
                <a:close/>
              </a:path>
            </a:pathLst>
          </a:custGeom>
          <a:solidFill>
            <a:schemeClr val="accent1">
              <a:lumMod val="50000"/>
            </a:schemeClr>
          </a:solidFill>
          <a:ln w="12700">
            <a:miter lim="400000"/>
          </a:ln>
        </p:spPr>
        <p:txBody>
          <a:bodyPr lIns="38100" tIns="38100" rIns="38100" bIns="38100" anchor="ctr"/>
          <a:lstStyle/>
          <a:p>
            <a:pPr lvl="0">
              <a:defRPr sz="3200">
                <a:solidFill>
                  <a:srgbClr val="FFFFFF"/>
                </a:solidFill>
                <a:latin typeface="Kanit Light"/>
                <a:ea typeface="Kanit Light"/>
                <a:cs typeface="Kanit Light"/>
                <a:sym typeface="Kanit Light"/>
              </a:defRPr>
            </a:pPr>
            <a:endParaRPr sz="1800"/>
          </a:p>
        </p:txBody>
      </p:sp>
      <p:sp>
        <p:nvSpPr>
          <p:cNvPr id="3" name="Shape 2060">
            <a:extLst>
              <a:ext uri="{FF2B5EF4-FFF2-40B4-BE49-F238E27FC236}">
                <a16:creationId xmlns:a16="http://schemas.microsoft.com/office/drawing/2014/main" id="{16A95385-7CED-4028-A192-344FCBE80474}"/>
              </a:ext>
            </a:extLst>
          </p:cNvPr>
          <p:cNvSpPr/>
          <p:nvPr/>
        </p:nvSpPr>
        <p:spPr>
          <a:xfrm>
            <a:off x="4570393" y="3444812"/>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75000"/>
            </a:schemeClr>
          </a:solidFill>
          <a:ln w="12700" cap="flat">
            <a:noFill/>
            <a:miter lim="400000"/>
          </a:ln>
          <a:effectLst/>
        </p:spPr>
        <p:txBody>
          <a:bodyPr wrap="square" lIns="50800" tIns="50800" rIns="50800" bIns="50800" numCol="1" anchor="ctr">
            <a:noAutofit/>
          </a:bodyPr>
          <a:lstStyle/>
          <a:p>
            <a:pPr lvl="0" algn="ctr">
              <a:defRPr sz="3100" b="1">
                <a:latin typeface="Kanit Light"/>
                <a:ea typeface="Kanit Light"/>
                <a:cs typeface="Kanit Light"/>
                <a:sym typeface="Kanit Light"/>
              </a:defRPr>
            </a:pPr>
            <a:r>
              <a:rPr lang="en-US" sz="1800" dirty="0">
                <a:solidFill>
                  <a:schemeClr val="bg1"/>
                </a:solidFill>
              </a:rPr>
              <a:t>02</a:t>
            </a:r>
            <a:endParaRPr sz="1800" dirty="0">
              <a:solidFill>
                <a:schemeClr val="bg1"/>
              </a:solidFill>
            </a:endParaRPr>
          </a:p>
        </p:txBody>
      </p:sp>
      <p:sp>
        <p:nvSpPr>
          <p:cNvPr id="4" name="Shape 2066">
            <a:extLst>
              <a:ext uri="{FF2B5EF4-FFF2-40B4-BE49-F238E27FC236}">
                <a16:creationId xmlns:a16="http://schemas.microsoft.com/office/drawing/2014/main" id="{57B0F1F6-488A-4724-A287-396CBF5F8BAB}"/>
              </a:ext>
            </a:extLst>
          </p:cNvPr>
          <p:cNvSpPr/>
          <p:nvPr/>
        </p:nvSpPr>
        <p:spPr>
          <a:xfrm>
            <a:off x="8511724" y="2233471"/>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75000"/>
            </a:schemeClr>
          </a:solidFill>
          <a:ln w="12700" cap="flat">
            <a:noFill/>
            <a:miter lim="400000"/>
          </a:ln>
          <a:effectLst/>
        </p:spPr>
        <p:txBody>
          <a:bodyPr wrap="square" lIns="50800" tIns="50800" rIns="50800" bIns="50800" numCol="1" anchor="ctr">
            <a:noAutofit/>
          </a:bodyPr>
          <a:lstStyle/>
          <a:p>
            <a:pPr lvl="0" algn="ctr">
              <a:defRPr sz="3100" b="1">
                <a:latin typeface="Kanit Light"/>
                <a:ea typeface="Kanit Light"/>
                <a:cs typeface="Kanit Light"/>
                <a:sym typeface="Kanit Light"/>
              </a:defRPr>
            </a:pPr>
            <a:r>
              <a:rPr lang="en-US" sz="1800" dirty="0">
                <a:solidFill>
                  <a:schemeClr val="bg1"/>
                </a:solidFill>
              </a:rPr>
              <a:t>04</a:t>
            </a:r>
            <a:endParaRPr sz="1800" dirty="0">
              <a:solidFill>
                <a:schemeClr val="bg1"/>
              </a:solidFill>
            </a:endParaRPr>
          </a:p>
        </p:txBody>
      </p:sp>
      <p:sp>
        <p:nvSpPr>
          <p:cNvPr id="7" name="Shape 2060">
            <a:extLst>
              <a:ext uri="{FF2B5EF4-FFF2-40B4-BE49-F238E27FC236}">
                <a16:creationId xmlns:a16="http://schemas.microsoft.com/office/drawing/2014/main" id="{7504AA97-64A9-406E-B094-53518EE65C53}"/>
              </a:ext>
            </a:extLst>
          </p:cNvPr>
          <p:cNvSpPr/>
          <p:nvPr/>
        </p:nvSpPr>
        <p:spPr>
          <a:xfrm>
            <a:off x="2004993" y="5082161"/>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75000"/>
            </a:schemeClr>
          </a:solidFill>
          <a:ln w="12700" cap="flat">
            <a:noFill/>
            <a:miter lim="400000"/>
          </a:ln>
          <a:effectLst/>
        </p:spPr>
        <p:txBody>
          <a:bodyPr wrap="square" lIns="50800" tIns="50800" rIns="50800" bIns="50800" numCol="1" anchor="ctr">
            <a:noAutofit/>
          </a:bodyPr>
          <a:lstStyle/>
          <a:p>
            <a:pPr lvl="0" algn="ctr">
              <a:defRPr sz="3100" b="1">
                <a:latin typeface="Kanit Light"/>
                <a:ea typeface="Kanit Light"/>
                <a:cs typeface="Kanit Light"/>
                <a:sym typeface="Kanit Light"/>
              </a:defRPr>
            </a:pPr>
            <a:r>
              <a:rPr lang="en-US" sz="1800" dirty="0">
                <a:solidFill>
                  <a:schemeClr val="bg1"/>
                </a:solidFill>
              </a:rPr>
              <a:t>01</a:t>
            </a:r>
            <a:endParaRPr sz="1800" dirty="0">
              <a:solidFill>
                <a:schemeClr val="bg1"/>
              </a:solidFill>
            </a:endParaRPr>
          </a:p>
        </p:txBody>
      </p:sp>
      <p:sp>
        <p:nvSpPr>
          <p:cNvPr id="8" name="Shape 2066">
            <a:extLst>
              <a:ext uri="{FF2B5EF4-FFF2-40B4-BE49-F238E27FC236}">
                <a16:creationId xmlns:a16="http://schemas.microsoft.com/office/drawing/2014/main" id="{5A110CAC-C110-4B5B-BA04-2FD505B8E761}"/>
              </a:ext>
            </a:extLst>
          </p:cNvPr>
          <p:cNvSpPr/>
          <p:nvPr/>
        </p:nvSpPr>
        <p:spPr>
          <a:xfrm>
            <a:off x="5946324" y="3870820"/>
            <a:ext cx="470082" cy="4700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75000"/>
            </a:schemeClr>
          </a:solidFill>
          <a:ln w="12700" cap="flat">
            <a:noFill/>
            <a:miter lim="400000"/>
          </a:ln>
          <a:effectLst/>
        </p:spPr>
        <p:txBody>
          <a:bodyPr wrap="square" lIns="50800" tIns="50800" rIns="50800" bIns="50800" numCol="1" anchor="ctr">
            <a:noAutofit/>
          </a:bodyPr>
          <a:lstStyle/>
          <a:p>
            <a:pPr lvl="0" algn="ctr">
              <a:defRPr sz="3100" b="1">
                <a:latin typeface="Kanit Light"/>
                <a:ea typeface="Kanit Light"/>
                <a:cs typeface="Kanit Light"/>
                <a:sym typeface="Kanit Light"/>
              </a:defRPr>
            </a:pPr>
            <a:r>
              <a:rPr lang="en-US" sz="1800" dirty="0">
                <a:solidFill>
                  <a:schemeClr val="bg1"/>
                </a:solidFill>
              </a:rPr>
              <a:t>03</a:t>
            </a:r>
            <a:endParaRPr sz="1800" dirty="0">
              <a:solidFill>
                <a:schemeClr val="bg1"/>
              </a:solidFill>
            </a:endParaRPr>
          </a:p>
        </p:txBody>
      </p:sp>
      <p:sp>
        <p:nvSpPr>
          <p:cNvPr id="9" name="TextBox 8">
            <a:extLst>
              <a:ext uri="{FF2B5EF4-FFF2-40B4-BE49-F238E27FC236}">
                <a16:creationId xmlns:a16="http://schemas.microsoft.com/office/drawing/2014/main" id="{25F1C99F-430A-4CC4-97F2-ABF2213D8A70}"/>
              </a:ext>
            </a:extLst>
          </p:cNvPr>
          <p:cNvSpPr txBox="1"/>
          <p:nvPr/>
        </p:nvSpPr>
        <p:spPr>
          <a:xfrm>
            <a:off x="790601" y="2376011"/>
            <a:ext cx="1636176" cy="369332"/>
          </a:xfrm>
          <a:prstGeom prst="rect">
            <a:avLst/>
          </a:prstGeom>
          <a:noFill/>
        </p:spPr>
        <p:txBody>
          <a:bodyPr wrap="square">
            <a:spAutoFit/>
          </a:bodyPr>
          <a:lstStyle/>
          <a:p>
            <a:pPr algn="ctr"/>
            <a:r>
              <a:rPr lang="da-DK" b="0" i="0" dirty="0">
                <a:solidFill>
                  <a:schemeClr val="accent2">
                    <a:lumMod val="75000"/>
                  </a:schemeClr>
                </a:solidFill>
                <a:effectLst/>
                <a:latin typeface="+mj-lt"/>
              </a:rPr>
              <a:t>Lorem ipsum</a:t>
            </a:r>
            <a:endParaRPr lang="en-US" dirty="0">
              <a:solidFill>
                <a:schemeClr val="accent2">
                  <a:lumMod val="75000"/>
                </a:schemeClr>
              </a:solidFill>
              <a:latin typeface="+mj-lt"/>
            </a:endParaRPr>
          </a:p>
        </p:txBody>
      </p:sp>
      <p:sp>
        <p:nvSpPr>
          <p:cNvPr id="10" name="TextBox 9">
            <a:extLst>
              <a:ext uri="{FF2B5EF4-FFF2-40B4-BE49-F238E27FC236}">
                <a16:creationId xmlns:a16="http://schemas.microsoft.com/office/drawing/2014/main" id="{3465F48B-4C85-4F72-BFDE-89FDC07B14A8}"/>
              </a:ext>
            </a:extLst>
          </p:cNvPr>
          <p:cNvSpPr txBox="1"/>
          <p:nvPr/>
        </p:nvSpPr>
        <p:spPr>
          <a:xfrm>
            <a:off x="441142" y="2745343"/>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1" name="TextBox 10">
            <a:extLst>
              <a:ext uri="{FF2B5EF4-FFF2-40B4-BE49-F238E27FC236}">
                <a16:creationId xmlns:a16="http://schemas.microsoft.com/office/drawing/2014/main" id="{A5E100E4-016B-4379-A9CB-EB2340099350}"/>
              </a:ext>
            </a:extLst>
          </p:cNvPr>
          <p:cNvSpPr txBox="1"/>
          <p:nvPr/>
        </p:nvSpPr>
        <p:spPr>
          <a:xfrm>
            <a:off x="4110364" y="1503319"/>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2" name="TextBox 11">
            <a:extLst>
              <a:ext uri="{FF2B5EF4-FFF2-40B4-BE49-F238E27FC236}">
                <a16:creationId xmlns:a16="http://schemas.microsoft.com/office/drawing/2014/main" id="{859B3957-B31E-49BC-A038-263648F99A90}"/>
              </a:ext>
            </a:extLst>
          </p:cNvPr>
          <p:cNvSpPr txBox="1"/>
          <p:nvPr/>
        </p:nvSpPr>
        <p:spPr>
          <a:xfrm>
            <a:off x="3760905" y="1872651"/>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3" name="TextBox 12">
            <a:extLst>
              <a:ext uri="{FF2B5EF4-FFF2-40B4-BE49-F238E27FC236}">
                <a16:creationId xmlns:a16="http://schemas.microsoft.com/office/drawing/2014/main" id="{C5BB9D12-96F0-4EEF-8060-1F9628B41617}"/>
              </a:ext>
            </a:extLst>
          </p:cNvPr>
          <p:cNvSpPr txBox="1"/>
          <p:nvPr/>
        </p:nvSpPr>
        <p:spPr>
          <a:xfrm>
            <a:off x="6566830" y="4205469"/>
            <a:ext cx="1636176" cy="369332"/>
          </a:xfrm>
          <a:prstGeom prst="rect">
            <a:avLst/>
          </a:prstGeom>
          <a:noFill/>
        </p:spPr>
        <p:txBody>
          <a:bodyPr wrap="square">
            <a:spAutoFit/>
          </a:bodyPr>
          <a:lstStyle/>
          <a:p>
            <a:pPr algn="ctr"/>
            <a:r>
              <a:rPr lang="da-DK" b="0" i="0" dirty="0">
                <a:solidFill>
                  <a:schemeClr val="accent2">
                    <a:lumMod val="75000"/>
                  </a:schemeClr>
                </a:solidFill>
                <a:effectLst/>
                <a:latin typeface="+mj-lt"/>
              </a:rPr>
              <a:t>Lorem ipsum</a:t>
            </a:r>
            <a:endParaRPr lang="en-US" dirty="0">
              <a:solidFill>
                <a:schemeClr val="accent2">
                  <a:lumMod val="75000"/>
                </a:schemeClr>
              </a:solidFill>
              <a:latin typeface="+mj-lt"/>
            </a:endParaRPr>
          </a:p>
        </p:txBody>
      </p:sp>
      <p:sp>
        <p:nvSpPr>
          <p:cNvPr id="14" name="TextBox 13">
            <a:extLst>
              <a:ext uri="{FF2B5EF4-FFF2-40B4-BE49-F238E27FC236}">
                <a16:creationId xmlns:a16="http://schemas.microsoft.com/office/drawing/2014/main" id="{F9CF43CB-6CCE-4515-A311-162C2EB34520}"/>
              </a:ext>
            </a:extLst>
          </p:cNvPr>
          <p:cNvSpPr txBox="1"/>
          <p:nvPr/>
        </p:nvSpPr>
        <p:spPr>
          <a:xfrm>
            <a:off x="6217371" y="4574801"/>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5" name="TextBox 14">
            <a:extLst>
              <a:ext uri="{FF2B5EF4-FFF2-40B4-BE49-F238E27FC236}">
                <a16:creationId xmlns:a16="http://schemas.microsoft.com/office/drawing/2014/main" id="{84FA8A28-5971-4D32-8B91-99B1ACD0A2F6}"/>
              </a:ext>
            </a:extLst>
          </p:cNvPr>
          <p:cNvSpPr txBox="1"/>
          <p:nvPr/>
        </p:nvSpPr>
        <p:spPr>
          <a:xfrm>
            <a:off x="9331265" y="1749445"/>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6" name="TextBox 15">
            <a:extLst>
              <a:ext uri="{FF2B5EF4-FFF2-40B4-BE49-F238E27FC236}">
                <a16:creationId xmlns:a16="http://schemas.microsoft.com/office/drawing/2014/main" id="{CACF8737-0A91-4AC4-8923-1A403DA77EF1}"/>
              </a:ext>
            </a:extLst>
          </p:cNvPr>
          <p:cNvSpPr txBox="1"/>
          <p:nvPr/>
        </p:nvSpPr>
        <p:spPr>
          <a:xfrm>
            <a:off x="8981806" y="2118777"/>
            <a:ext cx="2335095" cy="1169551"/>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7" name="TextBox 16">
            <a:extLst>
              <a:ext uri="{FF2B5EF4-FFF2-40B4-BE49-F238E27FC236}">
                <a16:creationId xmlns:a16="http://schemas.microsoft.com/office/drawing/2014/main" id="{0D932503-5870-4626-965B-1EF69FD910C3}"/>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8" name="Text Placeholder 6">
            <a:extLst>
              <a:ext uri="{FF2B5EF4-FFF2-40B4-BE49-F238E27FC236}">
                <a16:creationId xmlns:a16="http://schemas.microsoft.com/office/drawing/2014/main" id="{58ADE8B9-D143-4F41-89B2-CA004A8EC73C}"/>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2228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7" grpId="0" bldLvl="0" animBg="1"/>
      <p:bldP spid="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isľîďé">
            <a:extLst>
              <a:ext uri="{FF2B5EF4-FFF2-40B4-BE49-F238E27FC236}">
                <a16:creationId xmlns:a16="http://schemas.microsoft.com/office/drawing/2014/main" id="{92212B6D-E7F3-4D75-8738-267D252440AA}"/>
              </a:ext>
            </a:extLst>
          </p:cNvPr>
          <p:cNvGrpSpPr/>
          <p:nvPr/>
        </p:nvGrpSpPr>
        <p:grpSpPr>
          <a:xfrm>
            <a:off x="6719213" y="1382432"/>
            <a:ext cx="4445945" cy="4338344"/>
            <a:chOff x="5557765" y="1072815"/>
            <a:chExt cx="4445943" cy="4338342"/>
          </a:xfrm>
        </p:grpSpPr>
        <p:grpSp>
          <p:nvGrpSpPr>
            <p:cNvPr id="3" name="îsľïďè">
              <a:extLst>
                <a:ext uri="{FF2B5EF4-FFF2-40B4-BE49-F238E27FC236}">
                  <a16:creationId xmlns:a16="http://schemas.microsoft.com/office/drawing/2014/main" id="{428D2174-E12E-4914-9DFD-575E877577C7}"/>
                </a:ext>
              </a:extLst>
            </p:cNvPr>
            <p:cNvGrpSpPr/>
            <p:nvPr/>
          </p:nvGrpSpPr>
          <p:grpSpPr>
            <a:xfrm>
              <a:off x="7713172" y="4710754"/>
              <a:ext cx="246744" cy="372426"/>
              <a:chOff x="7713172" y="4710754"/>
              <a:chExt cx="246744" cy="372426"/>
            </a:xfrm>
          </p:grpSpPr>
          <p:sp>
            <p:nvSpPr>
              <p:cNvPr id="34" name="íṣľîďê">
                <a:extLst>
                  <a:ext uri="{FF2B5EF4-FFF2-40B4-BE49-F238E27FC236}">
                    <a16:creationId xmlns:a16="http://schemas.microsoft.com/office/drawing/2014/main" id="{2821FAA9-C3A4-4D92-8A84-2CC36E016D77}"/>
                  </a:ext>
                </a:extLst>
              </p:cNvPr>
              <p:cNvSpPr/>
              <p:nvPr/>
            </p:nvSpPr>
            <p:spPr>
              <a:xfrm>
                <a:off x="7713173" y="4710754"/>
                <a:ext cx="246743" cy="37242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5" name="iṡ1iḓê">
                <a:extLst>
                  <a:ext uri="{FF2B5EF4-FFF2-40B4-BE49-F238E27FC236}">
                    <a16:creationId xmlns:a16="http://schemas.microsoft.com/office/drawing/2014/main" id="{F86228E9-974F-4995-A244-4AF56DE55404}"/>
                  </a:ext>
                </a:extLst>
              </p:cNvPr>
              <p:cNvSpPr/>
              <p:nvPr/>
            </p:nvSpPr>
            <p:spPr>
              <a:xfrm>
                <a:off x="7713172" y="4710756"/>
                <a:ext cx="246743" cy="2023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4" name="íṧļíḓé">
              <a:extLst>
                <a:ext uri="{FF2B5EF4-FFF2-40B4-BE49-F238E27FC236}">
                  <a16:creationId xmlns:a16="http://schemas.microsoft.com/office/drawing/2014/main" id="{8714EFCB-8FCA-4687-85F1-C3C72D574FA8}"/>
                </a:ext>
              </a:extLst>
            </p:cNvPr>
            <p:cNvGrpSpPr/>
            <p:nvPr/>
          </p:nvGrpSpPr>
          <p:grpSpPr>
            <a:xfrm rot="18900000" flipH="1">
              <a:off x="8967012" y="4195557"/>
              <a:ext cx="246743" cy="1215600"/>
              <a:chOff x="6316970" y="4303987"/>
              <a:chExt cx="246743" cy="1215600"/>
            </a:xfrm>
          </p:grpSpPr>
          <p:sp>
            <p:nvSpPr>
              <p:cNvPr id="32" name="ïṧḻídê">
                <a:extLst>
                  <a:ext uri="{FF2B5EF4-FFF2-40B4-BE49-F238E27FC236}">
                    <a16:creationId xmlns:a16="http://schemas.microsoft.com/office/drawing/2014/main" id="{ED3378B0-1A41-480B-842F-4095AAAA413E}"/>
                  </a:ext>
                </a:extLst>
              </p:cNvPr>
              <p:cNvSpPr/>
              <p:nvPr/>
            </p:nvSpPr>
            <p:spPr>
              <a:xfrm>
                <a:off x="6316970" y="4303987"/>
                <a:ext cx="246743" cy="1215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í$ḷïḋê">
                <a:extLst>
                  <a:ext uri="{FF2B5EF4-FFF2-40B4-BE49-F238E27FC236}">
                    <a16:creationId xmlns:a16="http://schemas.microsoft.com/office/drawing/2014/main" id="{5110BB90-EAB2-4042-9F3D-DD89768A018E}"/>
                  </a:ext>
                </a:extLst>
              </p:cNvPr>
              <p:cNvSpPr/>
              <p:nvPr/>
            </p:nvSpPr>
            <p:spPr>
              <a:xfrm>
                <a:off x="6316970" y="4407266"/>
                <a:ext cx="246743" cy="29087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nvGrpSpPr>
            <p:cNvPr id="5" name="ïŝḷîdè">
              <a:extLst>
                <a:ext uri="{FF2B5EF4-FFF2-40B4-BE49-F238E27FC236}">
                  <a16:creationId xmlns:a16="http://schemas.microsoft.com/office/drawing/2014/main" id="{C2016724-D9FF-40D9-A73E-A8E380F28AE9}"/>
                </a:ext>
              </a:extLst>
            </p:cNvPr>
            <p:cNvGrpSpPr/>
            <p:nvPr/>
          </p:nvGrpSpPr>
          <p:grpSpPr>
            <a:xfrm rot="2700000">
              <a:off x="6460163" y="4099411"/>
              <a:ext cx="246743" cy="1215600"/>
              <a:chOff x="6316970" y="4303987"/>
              <a:chExt cx="246743" cy="1215600"/>
            </a:xfrm>
          </p:grpSpPr>
          <p:sp>
            <p:nvSpPr>
              <p:cNvPr id="30" name="îṧļiḋe">
                <a:extLst>
                  <a:ext uri="{FF2B5EF4-FFF2-40B4-BE49-F238E27FC236}">
                    <a16:creationId xmlns:a16="http://schemas.microsoft.com/office/drawing/2014/main" id="{FC918888-6965-430A-90A0-18BC4AA0F82D}"/>
                  </a:ext>
                </a:extLst>
              </p:cNvPr>
              <p:cNvSpPr/>
              <p:nvPr/>
            </p:nvSpPr>
            <p:spPr>
              <a:xfrm>
                <a:off x="6316970" y="4303987"/>
                <a:ext cx="246743" cy="1215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ïṧḻíḋe">
                <a:extLst>
                  <a:ext uri="{FF2B5EF4-FFF2-40B4-BE49-F238E27FC236}">
                    <a16:creationId xmlns:a16="http://schemas.microsoft.com/office/drawing/2014/main" id="{D761BA54-A444-481A-B833-3F5327E2D051}"/>
                  </a:ext>
                </a:extLst>
              </p:cNvPr>
              <p:cNvSpPr/>
              <p:nvPr/>
            </p:nvSpPr>
            <p:spPr>
              <a:xfrm>
                <a:off x="6316970" y="4407266"/>
                <a:ext cx="246743" cy="29087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6" name="íşľîḍe">
              <a:extLst>
                <a:ext uri="{FF2B5EF4-FFF2-40B4-BE49-F238E27FC236}">
                  <a16:creationId xmlns:a16="http://schemas.microsoft.com/office/drawing/2014/main" id="{3CD8EFA4-8A35-4DE3-9821-F9D122F8EC3A}"/>
                </a:ext>
              </a:extLst>
            </p:cNvPr>
            <p:cNvSpPr/>
            <p:nvPr/>
          </p:nvSpPr>
          <p:spPr>
            <a:xfrm>
              <a:off x="6416200" y="1843758"/>
              <a:ext cx="2945514" cy="2945512"/>
            </a:xfrm>
            <a:prstGeom prst="donut">
              <a:avLst>
                <a:gd name="adj" fmla="val 618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íṥ1íďê">
              <a:extLst>
                <a:ext uri="{FF2B5EF4-FFF2-40B4-BE49-F238E27FC236}">
                  <a16:creationId xmlns:a16="http://schemas.microsoft.com/office/drawing/2014/main" id="{74E33DA8-2F4B-4788-9E4B-E62301303550}"/>
                </a:ext>
              </a:extLst>
            </p:cNvPr>
            <p:cNvSpPr/>
            <p:nvPr/>
          </p:nvSpPr>
          <p:spPr>
            <a:xfrm>
              <a:off x="6901483" y="2329041"/>
              <a:ext cx="1974948" cy="1974946"/>
            </a:xfrm>
            <a:prstGeom prst="donut">
              <a:avLst>
                <a:gd name="adj" fmla="val 895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íṩliḋé">
              <a:extLst>
                <a:ext uri="{FF2B5EF4-FFF2-40B4-BE49-F238E27FC236}">
                  <a16:creationId xmlns:a16="http://schemas.microsoft.com/office/drawing/2014/main" id="{7D3B29F2-764D-40C9-9430-D6CAEDFC35A6}"/>
                </a:ext>
              </a:extLst>
            </p:cNvPr>
            <p:cNvSpPr/>
            <p:nvPr/>
          </p:nvSpPr>
          <p:spPr>
            <a:xfrm>
              <a:off x="7453687" y="2881245"/>
              <a:ext cx="870540" cy="870538"/>
            </a:xfrm>
            <a:prstGeom prst="donut">
              <a:avLst>
                <a:gd name="adj" fmla="val 1792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9" name="îṩľîďe">
              <a:extLst>
                <a:ext uri="{FF2B5EF4-FFF2-40B4-BE49-F238E27FC236}">
                  <a16:creationId xmlns:a16="http://schemas.microsoft.com/office/drawing/2014/main" id="{BE8F407E-F92B-4463-B434-F927A6A1B024}"/>
                </a:ext>
              </a:extLst>
            </p:cNvPr>
            <p:cNvSpPr/>
            <p:nvPr/>
          </p:nvSpPr>
          <p:spPr bwMode="auto">
            <a:xfrm>
              <a:off x="5557765" y="1263876"/>
              <a:ext cx="525463" cy="527050"/>
            </a:xfrm>
            <a:custGeom>
              <a:avLst/>
              <a:gdLst>
                <a:gd name="T0" fmla="*/ 1 w 25"/>
                <a:gd name="T1" fmla="*/ 2 h 25"/>
                <a:gd name="T2" fmla="*/ 5 w 25"/>
                <a:gd name="T3" fmla="*/ 0 h 25"/>
                <a:gd name="T4" fmla="*/ 4 w 25"/>
                <a:gd name="T5" fmla="*/ 21 h 25"/>
                <a:gd name="T6" fmla="*/ 25 w 25"/>
                <a:gd name="T7" fmla="*/ 21 h 25"/>
                <a:gd name="T8" fmla="*/ 23 w 25"/>
                <a:gd name="T9" fmla="*/ 25 h 25"/>
                <a:gd name="T10" fmla="*/ 0 w 25"/>
                <a:gd name="T11" fmla="*/ 25 h 25"/>
                <a:gd name="T12" fmla="*/ 1 w 25"/>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1" y="2"/>
                  </a:moveTo>
                  <a:cubicBezTo>
                    <a:pt x="2" y="1"/>
                    <a:pt x="3" y="1"/>
                    <a:pt x="5" y="0"/>
                  </a:cubicBezTo>
                  <a:cubicBezTo>
                    <a:pt x="4" y="21"/>
                    <a:pt x="4" y="21"/>
                    <a:pt x="4" y="21"/>
                  </a:cubicBezTo>
                  <a:cubicBezTo>
                    <a:pt x="25" y="21"/>
                    <a:pt x="25" y="21"/>
                    <a:pt x="25" y="21"/>
                  </a:cubicBezTo>
                  <a:cubicBezTo>
                    <a:pt x="24" y="23"/>
                    <a:pt x="23" y="24"/>
                    <a:pt x="23" y="25"/>
                  </a:cubicBezTo>
                  <a:cubicBezTo>
                    <a:pt x="0" y="25"/>
                    <a:pt x="0" y="25"/>
                    <a:pt x="0" y="25"/>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íşliḍê">
              <a:extLst>
                <a:ext uri="{FF2B5EF4-FFF2-40B4-BE49-F238E27FC236}">
                  <a16:creationId xmlns:a16="http://schemas.microsoft.com/office/drawing/2014/main" id="{2A0405B1-ABF1-414C-AA09-2D5C0163F658}"/>
                </a:ext>
              </a:extLst>
            </p:cNvPr>
            <p:cNvSpPr/>
            <p:nvPr/>
          </p:nvSpPr>
          <p:spPr>
            <a:xfrm>
              <a:off x="7792436" y="3213669"/>
              <a:ext cx="205692" cy="205690"/>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11" name="ïSļîḍé">
              <a:extLst>
                <a:ext uri="{FF2B5EF4-FFF2-40B4-BE49-F238E27FC236}">
                  <a16:creationId xmlns:a16="http://schemas.microsoft.com/office/drawing/2014/main" id="{0CBF6FC0-B7C4-4C9B-87EE-9D04A797E9AE}"/>
                </a:ext>
              </a:extLst>
            </p:cNvPr>
            <p:cNvGrpSpPr/>
            <p:nvPr/>
          </p:nvGrpSpPr>
          <p:grpSpPr>
            <a:xfrm>
              <a:off x="5581158" y="1072815"/>
              <a:ext cx="4422550" cy="2315876"/>
              <a:chOff x="5041900" y="740218"/>
              <a:chExt cx="5268913" cy="2759075"/>
            </a:xfrm>
          </p:grpSpPr>
          <p:sp>
            <p:nvSpPr>
              <p:cNvPr id="12" name="ïṩļïde">
                <a:extLst>
                  <a:ext uri="{FF2B5EF4-FFF2-40B4-BE49-F238E27FC236}">
                    <a16:creationId xmlns:a16="http://schemas.microsoft.com/office/drawing/2014/main" id="{47B125D6-D673-4A44-A4F6-76ECFB1D5AC1}"/>
                  </a:ext>
                </a:extLst>
              </p:cNvPr>
              <p:cNvSpPr/>
              <p:nvPr/>
            </p:nvSpPr>
            <p:spPr bwMode="auto">
              <a:xfrm>
                <a:off x="7148513" y="2783330"/>
                <a:ext cx="654050" cy="609600"/>
              </a:xfrm>
              <a:custGeom>
                <a:avLst/>
                <a:gdLst>
                  <a:gd name="T0" fmla="*/ 31 w 31"/>
                  <a:gd name="T1" fmla="*/ 29 h 29"/>
                  <a:gd name="T2" fmla="*/ 5 w 31"/>
                  <a:gd name="T3" fmla="*/ 0 h 29"/>
                  <a:gd name="T4" fmla="*/ 3 w 31"/>
                  <a:gd name="T5" fmla="*/ 3 h 29"/>
                  <a:gd name="T6" fmla="*/ 0 w 31"/>
                  <a:gd name="T7" fmla="*/ 5 h 29"/>
                  <a:gd name="T8" fmla="*/ 31 w 31"/>
                  <a:gd name="T9" fmla="*/ 29 h 29"/>
                </a:gdLst>
                <a:ahLst/>
                <a:cxnLst>
                  <a:cxn ang="0">
                    <a:pos x="T0" y="T1"/>
                  </a:cxn>
                  <a:cxn ang="0">
                    <a:pos x="T2" y="T3"/>
                  </a:cxn>
                  <a:cxn ang="0">
                    <a:pos x="T4" y="T5"/>
                  </a:cxn>
                  <a:cxn ang="0">
                    <a:pos x="T6" y="T7"/>
                  </a:cxn>
                  <a:cxn ang="0">
                    <a:pos x="T8" y="T9"/>
                  </a:cxn>
                </a:cxnLst>
                <a:rect l="0" t="0" r="r" b="b"/>
                <a:pathLst>
                  <a:path w="31" h="29">
                    <a:moveTo>
                      <a:pt x="31" y="29"/>
                    </a:moveTo>
                    <a:cubicBezTo>
                      <a:pt x="22" y="16"/>
                      <a:pt x="5" y="0"/>
                      <a:pt x="5" y="0"/>
                    </a:cubicBezTo>
                    <a:cubicBezTo>
                      <a:pt x="3" y="3"/>
                      <a:pt x="3" y="3"/>
                      <a:pt x="3" y="3"/>
                    </a:cubicBezTo>
                    <a:cubicBezTo>
                      <a:pt x="0" y="5"/>
                      <a:pt x="0" y="5"/>
                      <a:pt x="0" y="5"/>
                    </a:cubicBezTo>
                    <a:cubicBezTo>
                      <a:pt x="0" y="5"/>
                      <a:pt x="17" y="21"/>
                      <a:pt x="31" y="29"/>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íšḷîḍé">
                <a:extLst>
                  <a:ext uri="{FF2B5EF4-FFF2-40B4-BE49-F238E27FC236}">
                    <a16:creationId xmlns:a16="http://schemas.microsoft.com/office/drawing/2014/main" id="{07E8BE22-D48B-4BE7-8ADD-FFFE41BC9C83}"/>
                  </a:ext>
                </a:extLst>
              </p:cNvPr>
              <p:cNvSpPr/>
              <p:nvPr/>
            </p:nvSpPr>
            <p:spPr bwMode="auto">
              <a:xfrm>
                <a:off x="6537325" y="2192780"/>
                <a:ext cx="781050" cy="758825"/>
              </a:xfrm>
              <a:custGeom>
                <a:avLst/>
                <a:gdLst>
                  <a:gd name="T0" fmla="*/ 33 w 37"/>
                  <a:gd name="T1" fmla="*/ 32 h 36"/>
                  <a:gd name="T2" fmla="*/ 36 w 37"/>
                  <a:gd name="T3" fmla="*/ 27 h 36"/>
                  <a:gd name="T4" fmla="*/ 7 w 37"/>
                  <a:gd name="T5" fmla="*/ 0 h 36"/>
                  <a:gd name="T6" fmla="*/ 0 w 37"/>
                  <a:gd name="T7" fmla="*/ 8 h 36"/>
                  <a:gd name="T8" fmla="*/ 28 w 37"/>
                  <a:gd name="T9" fmla="*/ 34 h 36"/>
                  <a:gd name="T10" fmla="*/ 33 w 37"/>
                  <a:gd name="T11" fmla="*/ 32 h 36"/>
                </a:gdLst>
                <a:ahLst/>
                <a:cxnLst>
                  <a:cxn ang="0">
                    <a:pos x="T0" y="T1"/>
                  </a:cxn>
                  <a:cxn ang="0">
                    <a:pos x="T2" y="T3"/>
                  </a:cxn>
                  <a:cxn ang="0">
                    <a:pos x="T4" y="T5"/>
                  </a:cxn>
                  <a:cxn ang="0">
                    <a:pos x="T6" y="T7"/>
                  </a:cxn>
                  <a:cxn ang="0">
                    <a:pos x="T8" y="T9"/>
                  </a:cxn>
                  <a:cxn ang="0">
                    <a:pos x="T10" y="T11"/>
                  </a:cxn>
                </a:cxnLst>
                <a:rect l="0" t="0" r="r" b="b"/>
                <a:pathLst>
                  <a:path w="37" h="36">
                    <a:moveTo>
                      <a:pt x="33" y="32"/>
                    </a:moveTo>
                    <a:cubicBezTo>
                      <a:pt x="33" y="32"/>
                      <a:pt x="37" y="29"/>
                      <a:pt x="36" y="27"/>
                    </a:cubicBezTo>
                    <a:cubicBezTo>
                      <a:pt x="7" y="0"/>
                      <a:pt x="7" y="0"/>
                      <a:pt x="7" y="0"/>
                    </a:cubicBezTo>
                    <a:cubicBezTo>
                      <a:pt x="0" y="8"/>
                      <a:pt x="0" y="8"/>
                      <a:pt x="0" y="8"/>
                    </a:cubicBezTo>
                    <a:cubicBezTo>
                      <a:pt x="28" y="34"/>
                      <a:pt x="28" y="34"/>
                      <a:pt x="28" y="34"/>
                    </a:cubicBezTo>
                    <a:cubicBezTo>
                      <a:pt x="30" y="36"/>
                      <a:pt x="33" y="32"/>
                      <a:pt x="33" y="32"/>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ï$ḷîḓé">
                <a:extLst>
                  <a:ext uri="{FF2B5EF4-FFF2-40B4-BE49-F238E27FC236}">
                    <a16:creationId xmlns:a16="http://schemas.microsoft.com/office/drawing/2014/main" id="{B4CCFE89-C25D-4CBD-B96D-DF95E4BD198A}"/>
                  </a:ext>
                </a:extLst>
              </p:cNvPr>
              <p:cNvSpPr/>
              <p:nvPr/>
            </p:nvSpPr>
            <p:spPr bwMode="auto">
              <a:xfrm>
                <a:off x="6011863" y="1708593"/>
                <a:ext cx="904875" cy="842963"/>
              </a:xfrm>
              <a:custGeom>
                <a:avLst/>
                <a:gdLst>
                  <a:gd name="T0" fmla="*/ 0 w 570"/>
                  <a:gd name="T1" fmla="*/ 93 h 531"/>
                  <a:gd name="T2" fmla="*/ 106 w 570"/>
                  <a:gd name="T3" fmla="*/ 0 h 531"/>
                  <a:gd name="T4" fmla="*/ 570 w 570"/>
                  <a:gd name="T5" fmla="*/ 438 h 531"/>
                  <a:gd name="T6" fmla="*/ 477 w 570"/>
                  <a:gd name="T7" fmla="*/ 531 h 531"/>
                  <a:gd name="T8" fmla="*/ 0 w 570"/>
                  <a:gd name="T9" fmla="*/ 93 h 531"/>
                </a:gdLst>
                <a:ahLst/>
                <a:cxnLst>
                  <a:cxn ang="0">
                    <a:pos x="T0" y="T1"/>
                  </a:cxn>
                  <a:cxn ang="0">
                    <a:pos x="T2" y="T3"/>
                  </a:cxn>
                  <a:cxn ang="0">
                    <a:pos x="T4" y="T5"/>
                  </a:cxn>
                  <a:cxn ang="0">
                    <a:pos x="T6" y="T7"/>
                  </a:cxn>
                  <a:cxn ang="0">
                    <a:pos x="T8" y="T9"/>
                  </a:cxn>
                </a:cxnLst>
                <a:rect l="0" t="0" r="r" b="b"/>
                <a:pathLst>
                  <a:path w="570" h="531">
                    <a:moveTo>
                      <a:pt x="0" y="93"/>
                    </a:moveTo>
                    <a:lnTo>
                      <a:pt x="106" y="0"/>
                    </a:lnTo>
                    <a:lnTo>
                      <a:pt x="570" y="438"/>
                    </a:lnTo>
                    <a:lnTo>
                      <a:pt x="477" y="531"/>
                    </a:lnTo>
                    <a:lnTo>
                      <a:pt x="0" y="93"/>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ṧľíḑê">
                <a:extLst>
                  <a:ext uri="{FF2B5EF4-FFF2-40B4-BE49-F238E27FC236}">
                    <a16:creationId xmlns:a16="http://schemas.microsoft.com/office/drawing/2014/main" id="{CD71A22D-6DA5-45F1-BDD9-C347F1757E87}"/>
                  </a:ext>
                </a:extLst>
              </p:cNvPr>
              <p:cNvSpPr/>
              <p:nvPr/>
            </p:nvSpPr>
            <p:spPr bwMode="auto">
              <a:xfrm>
                <a:off x="5041900" y="740218"/>
                <a:ext cx="1390650" cy="1389063"/>
              </a:xfrm>
              <a:custGeom>
                <a:avLst/>
                <a:gdLst>
                  <a:gd name="T0" fmla="*/ 54 w 66"/>
                  <a:gd name="T1" fmla="*/ 54 h 66"/>
                  <a:gd name="T2" fmla="*/ 55 w 66"/>
                  <a:gd name="T3" fmla="*/ 26 h 66"/>
                  <a:gd name="T4" fmla="*/ 11 w 66"/>
                  <a:gd name="T5" fmla="*/ 13 h 66"/>
                  <a:gd name="T6" fmla="*/ 27 w 66"/>
                  <a:gd name="T7" fmla="*/ 56 h 66"/>
                  <a:gd name="T8" fmla="*/ 54 w 66"/>
                  <a:gd name="T9" fmla="*/ 54 h 66"/>
                </a:gdLst>
                <a:ahLst/>
                <a:cxnLst>
                  <a:cxn ang="0">
                    <a:pos x="T0" y="T1"/>
                  </a:cxn>
                  <a:cxn ang="0">
                    <a:pos x="T2" y="T3"/>
                  </a:cxn>
                  <a:cxn ang="0">
                    <a:pos x="T4" y="T5"/>
                  </a:cxn>
                  <a:cxn ang="0">
                    <a:pos x="T6" y="T7"/>
                  </a:cxn>
                  <a:cxn ang="0">
                    <a:pos x="T8" y="T9"/>
                  </a:cxn>
                </a:cxnLst>
                <a:rect l="0" t="0" r="r" b="b"/>
                <a:pathLst>
                  <a:path w="66" h="66">
                    <a:moveTo>
                      <a:pt x="54" y="54"/>
                    </a:moveTo>
                    <a:cubicBezTo>
                      <a:pt x="54" y="54"/>
                      <a:pt x="66" y="36"/>
                      <a:pt x="55" y="26"/>
                    </a:cubicBezTo>
                    <a:cubicBezTo>
                      <a:pt x="48" y="19"/>
                      <a:pt x="29" y="0"/>
                      <a:pt x="11" y="13"/>
                    </a:cubicBezTo>
                    <a:cubicBezTo>
                      <a:pt x="0" y="31"/>
                      <a:pt x="20" y="49"/>
                      <a:pt x="27" y="56"/>
                    </a:cubicBezTo>
                    <a:cubicBezTo>
                      <a:pt x="38" y="66"/>
                      <a:pt x="54" y="54"/>
                      <a:pt x="54" y="54"/>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ŝ1idè">
                <a:extLst>
                  <a:ext uri="{FF2B5EF4-FFF2-40B4-BE49-F238E27FC236}">
                    <a16:creationId xmlns:a16="http://schemas.microsoft.com/office/drawing/2014/main" id="{4C4716EF-620E-4A54-97FD-662AA716CFA6}"/>
                  </a:ext>
                </a:extLst>
              </p:cNvPr>
              <p:cNvSpPr/>
              <p:nvPr/>
            </p:nvSpPr>
            <p:spPr bwMode="auto">
              <a:xfrm>
                <a:off x="5253038" y="951356"/>
                <a:ext cx="568325" cy="588963"/>
              </a:xfrm>
              <a:custGeom>
                <a:avLst/>
                <a:gdLst>
                  <a:gd name="T0" fmla="*/ 26 w 27"/>
                  <a:gd name="T1" fmla="*/ 2 h 28"/>
                  <a:gd name="T2" fmla="*/ 22 w 27"/>
                  <a:gd name="T3" fmla="*/ 0 h 28"/>
                  <a:gd name="T4" fmla="*/ 23 w 27"/>
                  <a:gd name="T5" fmla="*/ 23 h 28"/>
                  <a:gd name="T6" fmla="*/ 0 w 27"/>
                  <a:gd name="T7" fmla="*/ 23 h 28"/>
                  <a:gd name="T8" fmla="*/ 2 w 27"/>
                  <a:gd name="T9" fmla="*/ 28 h 28"/>
                  <a:gd name="T10" fmla="*/ 27 w 27"/>
                  <a:gd name="T11" fmla="*/ 27 h 28"/>
                  <a:gd name="T12" fmla="*/ 26 w 27"/>
                  <a:gd name="T13" fmla="*/ 2 h 28"/>
                </a:gdLst>
                <a:ahLst/>
                <a:cxnLst>
                  <a:cxn ang="0">
                    <a:pos x="T0" y="T1"/>
                  </a:cxn>
                  <a:cxn ang="0">
                    <a:pos x="T2" y="T3"/>
                  </a:cxn>
                  <a:cxn ang="0">
                    <a:pos x="T4" y="T5"/>
                  </a:cxn>
                  <a:cxn ang="0">
                    <a:pos x="T6" y="T7"/>
                  </a:cxn>
                  <a:cxn ang="0">
                    <a:pos x="T8" y="T9"/>
                  </a:cxn>
                  <a:cxn ang="0">
                    <a:pos x="T10" y="T11"/>
                  </a:cxn>
                  <a:cxn ang="0">
                    <a:pos x="T12" y="T13"/>
                  </a:cxn>
                </a:cxnLst>
                <a:rect l="0" t="0" r="r" b="b"/>
                <a:pathLst>
                  <a:path w="27" h="28">
                    <a:moveTo>
                      <a:pt x="26" y="2"/>
                    </a:moveTo>
                    <a:cubicBezTo>
                      <a:pt x="25" y="1"/>
                      <a:pt x="23" y="0"/>
                      <a:pt x="22" y="0"/>
                    </a:cubicBezTo>
                    <a:cubicBezTo>
                      <a:pt x="23" y="23"/>
                      <a:pt x="23" y="23"/>
                      <a:pt x="23" y="23"/>
                    </a:cubicBezTo>
                    <a:cubicBezTo>
                      <a:pt x="0" y="23"/>
                      <a:pt x="0" y="23"/>
                      <a:pt x="0" y="23"/>
                    </a:cubicBezTo>
                    <a:cubicBezTo>
                      <a:pt x="0" y="25"/>
                      <a:pt x="1" y="26"/>
                      <a:pt x="2" y="28"/>
                    </a:cubicBezTo>
                    <a:cubicBezTo>
                      <a:pt x="27" y="27"/>
                      <a:pt x="27" y="27"/>
                      <a:pt x="27" y="27"/>
                    </a:cubicBezTo>
                    <a:lnTo>
                      <a:pt x="2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ïṡliḍè">
                <a:extLst>
                  <a:ext uri="{FF2B5EF4-FFF2-40B4-BE49-F238E27FC236}">
                    <a16:creationId xmlns:a16="http://schemas.microsoft.com/office/drawing/2014/main" id="{D3D223CE-31DB-49C0-A699-653A9F527CEA}"/>
                  </a:ext>
                </a:extLst>
              </p:cNvPr>
              <p:cNvSpPr/>
              <p:nvPr/>
            </p:nvSpPr>
            <p:spPr bwMode="auto">
              <a:xfrm>
                <a:off x="5337175" y="1035493"/>
                <a:ext cx="695325" cy="673100"/>
              </a:xfrm>
              <a:custGeom>
                <a:avLst/>
                <a:gdLst>
                  <a:gd name="T0" fmla="*/ 33 w 33"/>
                  <a:gd name="T1" fmla="*/ 32 h 32"/>
                  <a:gd name="T2" fmla="*/ 31 w 33"/>
                  <a:gd name="T3" fmla="*/ 3 h 32"/>
                  <a:gd name="T4" fmla="*/ 26 w 33"/>
                  <a:gd name="T5" fmla="*/ 0 h 32"/>
                  <a:gd name="T6" fmla="*/ 27 w 33"/>
                  <a:gd name="T7" fmla="*/ 27 h 32"/>
                  <a:gd name="T8" fmla="*/ 0 w 33"/>
                  <a:gd name="T9" fmla="*/ 27 h 32"/>
                  <a:gd name="T10" fmla="*/ 4 w 33"/>
                  <a:gd name="T11" fmla="*/ 32 h 32"/>
                  <a:gd name="T12" fmla="*/ 33 w 33"/>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3" h="32">
                    <a:moveTo>
                      <a:pt x="33" y="32"/>
                    </a:moveTo>
                    <a:cubicBezTo>
                      <a:pt x="31" y="3"/>
                      <a:pt x="31" y="3"/>
                      <a:pt x="31" y="3"/>
                    </a:cubicBezTo>
                    <a:cubicBezTo>
                      <a:pt x="30" y="2"/>
                      <a:pt x="28" y="1"/>
                      <a:pt x="26" y="0"/>
                    </a:cubicBezTo>
                    <a:cubicBezTo>
                      <a:pt x="27" y="27"/>
                      <a:pt x="27" y="27"/>
                      <a:pt x="27" y="27"/>
                    </a:cubicBezTo>
                    <a:cubicBezTo>
                      <a:pt x="0" y="27"/>
                      <a:pt x="0" y="27"/>
                      <a:pt x="0" y="27"/>
                    </a:cubicBezTo>
                    <a:cubicBezTo>
                      <a:pt x="1" y="29"/>
                      <a:pt x="2" y="31"/>
                      <a:pt x="4" y="32"/>
                    </a:cubicBezTo>
                    <a:lnTo>
                      <a:pt x="33"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ṩľiḑè">
                <a:extLst>
                  <a:ext uri="{FF2B5EF4-FFF2-40B4-BE49-F238E27FC236}">
                    <a16:creationId xmlns:a16="http://schemas.microsoft.com/office/drawing/2014/main" id="{189E1D58-C2B9-46CF-B49C-714197CA55F9}"/>
                  </a:ext>
                </a:extLst>
              </p:cNvPr>
              <p:cNvSpPr/>
              <p:nvPr/>
            </p:nvSpPr>
            <p:spPr bwMode="auto">
              <a:xfrm>
                <a:off x="7127875" y="3267518"/>
                <a:ext cx="631825" cy="231775"/>
              </a:xfrm>
              <a:custGeom>
                <a:avLst/>
                <a:gdLst>
                  <a:gd name="T0" fmla="*/ 30 w 30"/>
                  <a:gd name="T1" fmla="*/ 11 h 11"/>
                  <a:gd name="T2" fmla="*/ 1 w 30"/>
                  <a:gd name="T3" fmla="*/ 0 h 11"/>
                  <a:gd name="T4" fmla="*/ 1 w 30"/>
                  <a:gd name="T5" fmla="*/ 3 h 11"/>
                  <a:gd name="T6" fmla="*/ 0 w 30"/>
                  <a:gd name="T7" fmla="*/ 5 h 11"/>
                  <a:gd name="T8" fmla="*/ 30 w 30"/>
                  <a:gd name="T9" fmla="*/ 11 h 11"/>
                </a:gdLst>
                <a:ahLst/>
                <a:cxnLst>
                  <a:cxn ang="0">
                    <a:pos x="T0" y="T1"/>
                  </a:cxn>
                  <a:cxn ang="0">
                    <a:pos x="T2" y="T3"/>
                  </a:cxn>
                  <a:cxn ang="0">
                    <a:pos x="T4" y="T5"/>
                  </a:cxn>
                  <a:cxn ang="0">
                    <a:pos x="T6" y="T7"/>
                  </a:cxn>
                  <a:cxn ang="0">
                    <a:pos x="T8" y="T9"/>
                  </a:cxn>
                </a:cxnLst>
                <a:rect l="0" t="0" r="r" b="b"/>
                <a:pathLst>
                  <a:path w="30" h="11">
                    <a:moveTo>
                      <a:pt x="30" y="11"/>
                    </a:moveTo>
                    <a:cubicBezTo>
                      <a:pt x="19" y="5"/>
                      <a:pt x="1" y="0"/>
                      <a:pt x="1" y="0"/>
                    </a:cubicBezTo>
                    <a:cubicBezTo>
                      <a:pt x="1" y="3"/>
                      <a:pt x="1" y="3"/>
                      <a:pt x="1" y="3"/>
                    </a:cubicBezTo>
                    <a:cubicBezTo>
                      <a:pt x="0" y="5"/>
                      <a:pt x="0" y="5"/>
                      <a:pt x="0" y="5"/>
                    </a:cubicBezTo>
                    <a:cubicBezTo>
                      <a:pt x="0" y="5"/>
                      <a:pt x="17" y="10"/>
                      <a:pt x="30" y="1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ş1ïḓé">
                <a:extLst>
                  <a:ext uri="{FF2B5EF4-FFF2-40B4-BE49-F238E27FC236}">
                    <a16:creationId xmlns:a16="http://schemas.microsoft.com/office/drawing/2014/main" id="{30E9BB16-7C5E-4C1B-BEB3-DC45C9156F65}"/>
                  </a:ext>
                </a:extLst>
              </p:cNvPr>
              <p:cNvSpPr/>
              <p:nvPr/>
            </p:nvSpPr>
            <p:spPr bwMode="auto">
              <a:xfrm>
                <a:off x="6496050" y="3056380"/>
                <a:ext cx="715963" cy="357188"/>
              </a:xfrm>
              <a:custGeom>
                <a:avLst/>
                <a:gdLst>
                  <a:gd name="T0" fmla="*/ 32 w 34"/>
                  <a:gd name="T1" fmla="*/ 13 h 17"/>
                  <a:gd name="T2" fmla="*/ 32 w 34"/>
                  <a:gd name="T3" fmla="*/ 9 h 17"/>
                  <a:gd name="T4" fmla="*/ 2 w 34"/>
                  <a:gd name="T5" fmla="*/ 0 h 17"/>
                  <a:gd name="T6" fmla="*/ 0 w 34"/>
                  <a:gd name="T7" fmla="*/ 8 h 17"/>
                  <a:gd name="T8" fmla="*/ 30 w 34"/>
                  <a:gd name="T9" fmla="*/ 17 h 17"/>
                  <a:gd name="T10" fmla="*/ 32 w 34"/>
                  <a:gd name="T11" fmla="*/ 13 h 17"/>
                </a:gdLst>
                <a:ahLst/>
                <a:cxnLst>
                  <a:cxn ang="0">
                    <a:pos x="T0" y="T1"/>
                  </a:cxn>
                  <a:cxn ang="0">
                    <a:pos x="T2" y="T3"/>
                  </a:cxn>
                  <a:cxn ang="0">
                    <a:pos x="T4" y="T5"/>
                  </a:cxn>
                  <a:cxn ang="0">
                    <a:pos x="T6" y="T7"/>
                  </a:cxn>
                  <a:cxn ang="0">
                    <a:pos x="T8" y="T9"/>
                  </a:cxn>
                  <a:cxn ang="0">
                    <a:pos x="T10" y="T11"/>
                  </a:cxn>
                </a:cxnLst>
                <a:rect l="0" t="0" r="r" b="b"/>
                <a:pathLst>
                  <a:path w="34" h="17">
                    <a:moveTo>
                      <a:pt x="32" y="13"/>
                    </a:moveTo>
                    <a:cubicBezTo>
                      <a:pt x="32" y="13"/>
                      <a:pt x="34" y="9"/>
                      <a:pt x="32" y="9"/>
                    </a:cubicBezTo>
                    <a:cubicBezTo>
                      <a:pt x="2" y="0"/>
                      <a:pt x="2" y="0"/>
                      <a:pt x="2" y="0"/>
                    </a:cubicBezTo>
                    <a:cubicBezTo>
                      <a:pt x="0" y="8"/>
                      <a:pt x="0" y="8"/>
                      <a:pt x="0" y="8"/>
                    </a:cubicBezTo>
                    <a:cubicBezTo>
                      <a:pt x="30" y="17"/>
                      <a:pt x="30" y="17"/>
                      <a:pt x="30" y="17"/>
                    </a:cubicBezTo>
                    <a:cubicBezTo>
                      <a:pt x="31" y="17"/>
                      <a:pt x="32" y="13"/>
                      <a:pt x="32" y="1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íṣlídé">
                <a:extLst>
                  <a:ext uri="{FF2B5EF4-FFF2-40B4-BE49-F238E27FC236}">
                    <a16:creationId xmlns:a16="http://schemas.microsoft.com/office/drawing/2014/main" id="{ACB9A667-F295-4769-85FD-12775CBBAC0C}"/>
                  </a:ext>
                </a:extLst>
              </p:cNvPr>
              <p:cNvSpPr/>
              <p:nvPr/>
            </p:nvSpPr>
            <p:spPr bwMode="auto">
              <a:xfrm>
                <a:off x="5948363" y="2908743"/>
                <a:ext cx="820738" cy="379413"/>
              </a:xfrm>
              <a:custGeom>
                <a:avLst/>
                <a:gdLst>
                  <a:gd name="T0" fmla="*/ 0 w 517"/>
                  <a:gd name="T1" fmla="*/ 106 h 239"/>
                  <a:gd name="T2" fmla="*/ 26 w 517"/>
                  <a:gd name="T3" fmla="*/ 0 h 239"/>
                  <a:gd name="T4" fmla="*/ 517 w 517"/>
                  <a:gd name="T5" fmla="*/ 133 h 239"/>
                  <a:gd name="T6" fmla="*/ 491 w 517"/>
                  <a:gd name="T7" fmla="*/ 239 h 239"/>
                  <a:gd name="T8" fmla="*/ 0 w 517"/>
                  <a:gd name="T9" fmla="*/ 106 h 239"/>
                </a:gdLst>
                <a:ahLst/>
                <a:cxnLst>
                  <a:cxn ang="0">
                    <a:pos x="T0" y="T1"/>
                  </a:cxn>
                  <a:cxn ang="0">
                    <a:pos x="T2" y="T3"/>
                  </a:cxn>
                  <a:cxn ang="0">
                    <a:pos x="T4" y="T5"/>
                  </a:cxn>
                  <a:cxn ang="0">
                    <a:pos x="T6" y="T7"/>
                  </a:cxn>
                  <a:cxn ang="0">
                    <a:pos x="T8" y="T9"/>
                  </a:cxn>
                </a:cxnLst>
                <a:rect l="0" t="0" r="r" b="b"/>
                <a:pathLst>
                  <a:path w="517" h="239">
                    <a:moveTo>
                      <a:pt x="0" y="106"/>
                    </a:moveTo>
                    <a:lnTo>
                      <a:pt x="26" y="0"/>
                    </a:lnTo>
                    <a:lnTo>
                      <a:pt x="517" y="133"/>
                    </a:lnTo>
                    <a:lnTo>
                      <a:pt x="491" y="239"/>
                    </a:lnTo>
                    <a:lnTo>
                      <a:pt x="0" y="10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íṣḷîḋè">
                <a:extLst>
                  <a:ext uri="{FF2B5EF4-FFF2-40B4-BE49-F238E27FC236}">
                    <a16:creationId xmlns:a16="http://schemas.microsoft.com/office/drawing/2014/main" id="{06D6A3C9-7550-427C-A1E2-9337D3553997}"/>
                  </a:ext>
                </a:extLst>
              </p:cNvPr>
              <p:cNvSpPr/>
              <p:nvPr/>
            </p:nvSpPr>
            <p:spPr bwMode="auto">
              <a:xfrm>
                <a:off x="5083175" y="2445193"/>
                <a:ext cx="1012825" cy="884238"/>
              </a:xfrm>
              <a:custGeom>
                <a:avLst/>
                <a:gdLst>
                  <a:gd name="T0" fmla="*/ 47 w 48"/>
                  <a:gd name="T1" fmla="*/ 27 h 42"/>
                  <a:gd name="T2" fmla="*/ 38 w 48"/>
                  <a:gd name="T3" fmla="*/ 8 h 42"/>
                  <a:gd name="T4" fmla="*/ 2 w 48"/>
                  <a:gd name="T5" fmla="*/ 15 h 42"/>
                  <a:gd name="T6" fmla="*/ 29 w 48"/>
                  <a:gd name="T7" fmla="*/ 39 h 42"/>
                  <a:gd name="T8" fmla="*/ 47 w 48"/>
                  <a:gd name="T9" fmla="*/ 27 h 42"/>
                </a:gdLst>
                <a:ahLst/>
                <a:cxnLst>
                  <a:cxn ang="0">
                    <a:pos x="T0" y="T1"/>
                  </a:cxn>
                  <a:cxn ang="0">
                    <a:pos x="T2" y="T3"/>
                  </a:cxn>
                  <a:cxn ang="0">
                    <a:pos x="T4" y="T5"/>
                  </a:cxn>
                  <a:cxn ang="0">
                    <a:pos x="T6" y="T7"/>
                  </a:cxn>
                  <a:cxn ang="0">
                    <a:pos x="T8" y="T9"/>
                  </a:cxn>
                </a:cxnLst>
                <a:rect l="0" t="0" r="r" b="b"/>
                <a:pathLst>
                  <a:path w="48" h="42">
                    <a:moveTo>
                      <a:pt x="47" y="27"/>
                    </a:moveTo>
                    <a:cubicBezTo>
                      <a:pt x="47" y="27"/>
                      <a:pt x="48" y="11"/>
                      <a:pt x="38" y="8"/>
                    </a:cubicBezTo>
                    <a:cubicBezTo>
                      <a:pt x="30" y="6"/>
                      <a:pt x="9" y="0"/>
                      <a:pt x="2" y="15"/>
                    </a:cubicBezTo>
                    <a:cubicBezTo>
                      <a:pt x="0" y="32"/>
                      <a:pt x="21" y="37"/>
                      <a:pt x="29" y="39"/>
                    </a:cubicBezTo>
                    <a:cubicBezTo>
                      <a:pt x="40" y="42"/>
                      <a:pt x="47" y="27"/>
                      <a:pt x="47" y="2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śḷíḑê">
                <a:extLst>
                  <a:ext uri="{FF2B5EF4-FFF2-40B4-BE49-F238E27FC236}">
                    <a16:creationId xmlns:a16="http://schemas.microsoft.com/office/drawing/2014/main" id="{9188B836-804D-4975-BC9B-5EE11ABFDF7B}"/>
                  </a:ext>
                </a:extLst>
              </p:cNvPr>
              <p:cNvSpPr/>
              <p:nvPr/>
            </p:nvSpPr>
            <p:spPr bwMode="auto">
              <a:xfrm>
                <a:off x="5253038" y="2551555"/>
                <a:ext cx="441325" cy="568325"/>
              </a:xfrm>
              <a:custGeom>
                <a:avLst/>
                <a:gdLst>
                  <a:gd name="T0" fmla="*/ 11 w 21"/>
                  <a:gd name="T1" fmla="*/ 0 h 27"/>
                  <a:gd name="T2" fmla="*/ 7 w 21"/>
                  <a:gd name="T3" fmla="*/ 0 h 27"/>
                  <a:gd name="T4" fmla="*/ 16 w 21"/>
                  <a:gd name="T5" fmla="*/ 16 h 27"/>
                  <a:gd name="T6" fmla="*/ 0 w 21"/>
                  <a:gd name="T7" fmla="*/ 25 h 27"/>
                  <a:gd name="T8" fmla="*/ 3 w 21"/>
                  <a:gd name="T9" fmla="*/ 27 h 27"/>
                  <a:gd name="T10" fmla="*/ 21 w 21"/>
                  <a:gd name="T11" fmla="*/ 17 h 27"/>
                  <a:gd name="T12" fmla="*/ 11 w 21"/>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1" h="27">
                    <a:moveTo>
                      <a:pt x="11" y="0"/>
                    </a:moveTo>
                    <a:cubicBezTo>
                      <a:pt x="9" y="0"/>
                      <a:pt x="8" y="0"/>
                      <a:pt x="7" y="0"/>
                    </a:cubicBezTo>
                    <a:cubicBezTo>
                      <a:pt x="16" y="16"/>
                      <a:pt x="16" y="16"/>
                      <a:pt x="16" y="16"/>
                    </a:cubicBezTo>
                    <a:cubicBezTo>
                      <a:pt x="0" y="25"/>
                      <a:pt x="0" y="25"/>
                      <a:pt x="0" y="25"/>
                    </a:cubicBezTo>
                    <a:cubicBezTo>
                      <a:pt x="1" y="25"/>
                      <a:pt x="2" y="26"/>
                      <a:pt x="3" y="27"/>
                    </a:cubicBezTo>
                    <a:cubicBezTo>
                      <a:pt x="21" y="17"/>
                      <a:pt x="21" y="17"/>
                      <a:pt x="21" y="17"/>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ŝḷíḍè">
                <a:extLst>
                  <a:ext uri="{FF2B5EF4-FFF2-40B4-BE49-F238E27FC236}">
                    <a16:creationId xmlns:a16="http://schemas.microsoft.com/office/drawing/2014/main" id="{FC49DA21-3827-4219-BCB4-A76B19ECFE89}"/>
                  </a:ext>
                </a:extLst>
              </p:cNvPr>
              <p:cNvSpPr/>
              <p:nvPr/>
            </p:nvSpPr>
            <p:spPr bwMode="auto">
              <a:xfrm>
                <a:off x="5378450" y="2551555"/>
                <a:ext cx="527050" cy="652463"/>
              </a:xfrm>
              <a:custGeom>
                <a:avLst/>
                <a:gdLst>
                  <a:gd name="T0" fmla="*/ 25 w 25"/>
                  <a:gd name="T1" fmla="*/ 20 h 31"/>
                  <a:gd name="T2" fmla="*/ 13 w 25"/>
                  <a:gd name="T3" fmla="*/ 0 h 31"/>
                  <a:gd name="T4" fmla="*/ 8 w 25"/>
                  <a:gd name="T5" fmla="*/ 0 h 31"/>
                  <a:gd name="T6" fmla="*/ 19 w 25"/>
                  <a:gd name="T7" fmla="*/ 18 h 31"/>
                  <a:gd name="T8" fmla="*/ 0 w 25"/>
                  <a:gd name="T9" fmla="*/ 29 h 31"/>
                  <a:gd name="T10" fmla="*/ 5 w 25"/>
                  <a:gd name="T11" fmla="*/ 31 h 31"/>
                  <a:gd name="T12" fmla="*/ 25 w 25"/>
                  <a:gd name="T13" fmla="*/ 2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25" y="20"/>
                    </a:moveTo>
                    <a:cubicBezTo>
                      <a:pt x="13" y="0"/>
                      <a:pt x="13" y="0"/>
                      <a:pt x="13" y="0"/>
                    </a:cubicBezTo>
                    <a:cubicBezTo>
                      <a:pt x="11" y="0"/>
                      <a:pt x="10" y="0"/>
                      <a:pt x="8" y="0"/>
                    </a:cubicBezTo>
                    <a:cubicBezTo>
                      <a:pt x="19" y="18"/>
                      <a:pt x="19" y="18"/>
                      <a:pt x="19" y="18"/>
                    </a:cubicBezTo>
                    <a:cubicBezTo>
                      <a:pt x="0" y="29"/>
                      <a:pt x="0" y="29"/>
                      <a:pt x="0" y="29"/>
                    </a:cubicBezTo>
                    <a:cubicBezTo>
                      <a:pt x="1" y="29"/>
                      <a:pt x="3" y="30"/>
                      <a:pt x="5" y="31"/>
                    </a:cubicBezTo>
                    <a:lnTo>
                      <a:pt x="2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š1ïḑé">
                <a:extLst>
                  <a:ext uri="{FF2B5EF4-FFF2-40B4-BE49-F238E27FC236}">
                    <a16:creationId xmlns:a16="http://schemas.microsoft.com/office/drawing/2014/main" id="{1D84FE75-74A4-4308-9E2B-EB3A02285139}"/>
                  </a:ext>
                </a:extLst>
              </p:cNvPr>
              <p:cNvSpPr/>
              <p:nvPr/>
            </p:nvSpPr>
            <p:spPr bwMode="auto">
              <a:xfrm>
                <a:off x="7843838" y="2888105"/>
                <a:ext cx="569913" cy="547688"/>
              </a:xfrm>
              <a:custGeom>
                <a:avLst/>
                <a:gdLst>
                  <a:gd name="T0" fmla="*/ 0 w 27"/>
                  <a:gd name="T1" fmla="*/ 26 h 26"/>
                  <a:gd name="T2" fmla="*/ 23 w 27"/>
                  <a:gd name="T3" fmla="*/ 0 h 26"/>
                  <a:gd name="T4" fmla="*/ 25 w 27"/>
                  <a:gd name="T5" fmla="*/ 2 h 26"/>
                  <a:gd name="T6" fmla="*/ 27 w 27"/>
                  <a:gd name="T7" fmla="*/ 4 h 26"/>
                  <a:gd name="T8" fmla="*/ 0 w 27"/>
                  <a:gd name="T9" fmla="*/ 26 h 26"/>
                </a:gdLst>
                <a:ahLst/>
                <a:cxnLst>
                  <a:cxn ang="0">
                    <a:pos x="T0" y="T1"/>
                  </a:cxn>
                  <a:cxn ang="0">
                    <a:pos x="T2" y="T3"/>
                  </a:cxn>
                  <a:cxn ang="0">
                    <a:pos x="T4" y="T5"/>
                  </a:cxn>
                  <a:cxn ang="0">
                    <a:pos x="T6" y="T7"/>
                  </a:cxn>
                  <a:cxn ang="0">
                    <a:pos x="T8" y="T9"/>
                  </a:cxn>
                </a:cxnLst>
                <a:rect l="0" t="0" r="r" b="b"/>
                <a:pathLst>
                  <a:path w="27" h="26">
                    <a:moveTo>
                      <a:pt x="0" y="26"/>
                    </a:moveTo>
                    <a:cubicBezTo>
                      <a:pt x="8" y="14"/>
                      <a:pt x="23" y="0"/>
                      <a:pt x="23" y="0"/>
                    </a:cubicBezTo>
                    <a:cubicBezTo>
                      <a:pt x="25" y="2"/>
                      <a:pt x="25" y="2"/>
                      <a:pt x="25" y="2"/>
                    </a:cubicBezTo>
                    <a:cubicBezTo>
                      <a:pt x="27" y="4"/>
                      <a:pt x="27" y="4"/>
                      <a:pt x="27" y="4"/>
                    </a:cubicBezTo>
                    <a:cubicBezTo>
                      <a:pt x="27" y="4"/>
                      <a:pt x="12" y="18"/>
                      <a:pt x="0" y="2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ïṧḻíḓé">
                <a:extLst>
                  <a:ext uri="{FF2B5EF4-FFF2-40B4-BE49-F238E27FC236}">
                    <a16:creationId xmlns:a16="http://schemas.microsoft.com/office/drawing/2014/main" id="{5480F905-D0D2-42F1-AABA-E67C443ECF02}"/>
                  </a:ext>
                </a:extLst>
              </p:cNvPr>
              <p:cNvSpPr/>
              <p:nvPr/>
            </p:nvSpPr>
            <p:spPr bwMode="auto">
              <a:xfrm>
                <a:off x="8266113" y="2340418"/>
                <a:ext cx="695325" cy="695325"/>
              </a:xfrm>
              <a:custGeom>
                <a:avLst/>
                <a:gdLst>
                  <a:gd name="T0" fmla="*/ 4 w 33"/>
                  <a:gd name="T1" fmla="*/ 29 h 33"/>
                  <a:gd name="T2" fmla="*/ 2 w 33"/>
                  <a:gd name="T3" fmla="*/ 25 h 33"/>
                  <a:gd name="T4" fmla="*/ 27 w 33"/>
                  <a:gd name="T5" fmla="*/ 0 h 33"/>
                  <a:gd name="T6" fmla="*/ 33 w 33"/>
                  <a:gd name="T7" fmla="*/ 7 h 33"/>
                  <a:gd name="T8" fmla="*/ 8 w 33"/>
                  <a:gd name="T9" fmla="*/ 31 h 33"/>
                  <a:gd name="T10" fmla="*/ 4 w 33"/>
                  <a:gd name="T11" fmla="*/ 29 h 33"/>
                </a:gdLst>
                <a:ahLst/>
                <a:cxnLst>
                  <a:cxn ang="0">
                    <a:pos x="T0" y="T1"/>
                  </a:cxn>
                  <a:cxn ang="0">
                    <a:pos x="T2" y="T3"/>
                  </a:cxn>
                  <a:cxn ang="0">
                    <a:pos x="T4" y="T5"/>
                  </a:cxn>
                  <a:cxn ang="0">
                    <a:pos x="T6" y="T7"/>
                  </a:cxn>
                  <a:cxn ang="0">
                    <a:pos x="T8" y="T9"/>
                  </a:cxn>
                  <a:cxn ang="0">
                    <a:pos x="T10" y="T11"/>
                  </a:cxn>
                </a:cxnLst>
                <a:rect l="0" t="0" r="r" b="b"/>
                <a:pathLst>
                  <a:path w="33" h="33">
                    <a:moveTo>
                      <a:pt x="4" y="29"/>
                    </a:moveTo>
                    <a:cubicBezTo>
                      <a:pt x="4" y="29"/>
                      <a:pt x="0" y="26"/>
                      <a:pt x="2" y="25"/>
                    </a:cubicBezTo>
                    <a:cubicBezTo>
                      <a:pt x="27" y="0"/>
                      <a:pt x="27" y="0"/>
                      <a:pt x="27" y="0"/>
                    </a:cubicBezTo>
                    <a:cubicBezTo>
                      <a:pt x="33" y="7"/>
                      <a:pt x="33" y="7"/>
                      <a:pt x="33" y="7"/>
                    </a:cubicBezTo>
                    <a:cubicBezTo>
                      <a:pt x="8" y="31"/>
                      <a:pt x="8" y="31"/>
                      <a:pt x="8" y="31"/>
                    </a:cubicBezTo>
                    <a:cubicBezTo>
                      <a:pt x="6" y="33"/>
                      <a:pt x="4" y="29"/>
                      <a:pt x="4" y="2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iṥlîḑê">
                <a:extLst>
                  <a:ext uri="{FF2B5EF4-FFF2-40B4-BE49-F238E27FC236}">
                    <a16:creationId xmlns:a16="http://schemas.microsoft.com/office/drawing/2014/main" id="{6EE949E1-7684-442E-8F60-E693A8C3EF4B}"/>
                  </a:ext>
                </a:extLst>
              </p:cNvPr>
              <p:cNvSpPr/>
              <p:nvPr/>
            </p:nvSpPr>
            <p:spPr bwMode="auto">
              <a:xfrm>
                <a:off x="8645525" y="1919730"/>
                <a:ext cx="779463" cy="757238"/>
              </a:xfrm>
              <a:custGeom>
                <a:avLst/>
                <a:gdLst>
                  <a:gd name="T0" fmla="*/ 491 w 491"/>
                  <a:gd name="T1" fmla="*/ 79 h 477"/>
                  <a:gd name="T2" fmla="*/ 411 w 491"/>
                  <a:gd name="T3" fmla="*/ 0 h 477"/>
                  <a:gd name="T4" fmla="*/ 0 w 491"/>
                  <a:gd name="T5" fmla="*/ 384 h 477"/>
                  <a:gd name="T6" fmla="*/ 80 w 491"/>
                  <a:gd name="T7" fmla="*/ 477 h 477"/>
                  <a:gd name="T8" fmla="*/ 491 w 491"/>
                  <a:gd name="T9" fmla="*/ 79 h 477"/>
                </a:gdLst>
                <a:ahLst/>
                <a:cxnLst>
                  <a:cxn ang="0">
                    <a:pos x="T0" y="T1"/>
                  </a:cxn>
                  <a:cxn ang="0">
                    <a:pos x="T2" y="T3"/>
                  </a:cxn>
                  <a:cxn ang="0">
                    <a:pos x="T4" y="T5"/>
                  </a:cxn>
                  <a:cxn ang="0">
                    <a:pos x="T6" y="T7"/>
                  </a:cxn>
                  <a:cxn ang="0">
                    <a:pos x="T8" y="T9"/>
                  </a:cxn>
                </a:cxnLst>
                <a:rect l="0" t="0" r="r" b="b"/>
                <a:pathLst>
                  <a:path w="491" h="477">
                    <a:moveTo>
                      <a:pt x="491" y="79"/>
                    </a:moveTo>
                    <a:lnTo>
                      <a:pt x="411" y="0"/>
                    </a:lnTo>
                    <a:lnTo>
                      <a:pt x="0" y="384"/>
                    </a:lnTo>
                    <a:lnTo>
                      <a:pt x="80" y="477"/>
                    </a:lnTo>
                    <a:lnTo>
                      <a:pt x="491" y="7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îṣliďè">
                <a:extLst>
                  <a:ext uri="{FF2B5EF4-FFF2-40B4-BE49-F238E27FC236}">
                    <a16:creationId xmlns:a16="http://schemas.microsoft.com/office/drawing/2014/main" id="{D87A8AEF-C2C0-4894-B4B1-A98C667B40E7}"/>
                  </a:ext>
                </a:extLst>
              </p:cNvPr>
              <p:cNvSpPr/>
              <p:nvPr/>
            </p:nvSpPr>
            <p:spPr bwMode="auto">
              <a:xfrm>
                <a:off x="9066213" y="1056130"/>
                <a:ext cx="1244600" cy="1243013"/>
              </a:xfrm>
              <a:custGeom>
                <a:avLst/>
                <a:gdLst>
                  <a:gd name="T0" fmla="*/ 10 w 59"/>
                  <a:gd name="T1" fmla="*/ 48 h 59"/>
                  <a:gd name="T2" fmla="*/ 9 w 59"/>
                  <a:gd name="T3" fmla="*/ 23 h 59"/>
                  <a:gd name="T4" fmla="*/ 49 w 59"/>
                  <a:gd name="T5" fmla="*/ 11 h 59"/>
                  <a:gd name="T6" fmla="*/ 35 w 59"/>
                  <a:gd name="T7" fmla="*/ 50 h 59"/>
                  <a:gd name="T8" fmla="*/ 10 w 59"/>
                  <a:gd name="T9" fmla="*/ 48 h 59"/>
                </a:gdLst>
                <a:ahLst/>
                <a:cxnLst>
                  <a:cxn ang="0">
                    <a:pos x="T0" y="T1"/>
                  </a:cxn>
                  <a:cxn ang="0">
                    <a:pos x="T2" y="T3"/>
                  </a:cxn>
                  <a:cxn ang="0">
                    <a:pos x="T4" y="T5"/>
                  </a:cxn>
                  <a:cxn ang="0">
                    <a:pos x="T6" y="T7"/>
                  </a:cxn>
                  <a:cxn ang="0">
                    <a:pos x="T8" y="T9"/>
                  </a:cxn>
                </a:cxnLst>
                <a:rect l="0" t="0" r="r" b="b"/>
                <a:pathLst>
                  <a:path w="59" h="59">
                    <a:moveTo>
                      <a:pt x="10" y="48"/>
                    </a:moveTo>
                    <a:cubicBezTo>
                      <a:pt x="10" y="48"/>
                      <a:pt x="0" y="32"/>
                      <a:pt x="9" y="23"/>
                    </a:cubicBezTo>
                    <a:cubicBezTo>
                      <a:pt x="16" y="17"/>
                      <a:pt x="33" y="0"/>
                      <a:pt x="49" y="11"/>
                    </a:cubicBezTo>
                    <a:cubicBezTo>
                      <a:pt x="59" y="27"/>
                      <a:pt x="41" y="43"/>
                      <a:pt x="35" y="50"/>
                    </a:cubicBezTo>
                    <a:cubicBezTo>
                      <a:pt x="25" y="59"/>
                      <a:pt x="10" y="48"/>
                      <a:pt x="10" y="4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îṩliḍe">
                <a:extLst>
                  <a:ext uri="{FF2B5EF4-FFF2-40B4-BE49-F238E27FC236}">
                    <a16:creationId xmlns:a16="http://schemas.microsoft.com/office/drawing/2014/main" id="{320D0341-4D01-42BF-B212-A0B27B305DFF}"/>
                  </a:ext>
                </a:extLst>
              </p:cNvPr>
              <p:cNvSpPr/>
              <p:nvPr/>
            </p:nvSpPr>
            <p:spPr bwMode="auto">
              <a:xfrm>
                <a:off x="9615488" y="1224405"/>
                <a:ext cx="525463" cy="527050"/>
              </a:xfrm>
              <a:custGeom>
                <a:avLst/>
                <a:gdLst>
                  <a:gd name="T0" fmla="*/ 1 w 25"/>
                  <a:gd name="T1" fmla="*/ 2 h 25"/>
                  <a:gd name="T2" fmla="*/ 5 w 25"/>
                  <a:gd name="T3" fmla="*/ 0 h 25"/>
                  <a:gd name="T4" fmla="*/ 4 w 25"/>
                  <a:gd name="T5" fmla="*/ 21 h 25"/>
                  <a:gd name="T6" fmla="*/ 25 w 25"/>
                  <a:gd name="T7" fmla="*/ 21 h 25"/>
                  <a:gd name="T8" fmla="*/ 23 w 25"/>
                  <a:gd name="T9" fmla="*/ 25 h 25"/>
                  <a:gd name="T10" fmla="*/ 0 w 25"/>
                  <a:gd name="T11" fmla="*/ 25 h 25"/>
                  <a:gd name="T12" fmla="*/ 1 w 25"/>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1" y="2"/>
                    </a:moveTo>
                    <a:cubicBezTo>
                      <a:pt x="2" y="1"/>
                      <a:pt x="3" y="1"/>
                      <a:pt x="5" y="0"/>
                    </a:cubicBezTo>
                    <a:cubicBezTo>
                      <a:pt x="4" y="21"/>
                      <a:pt x="4" y="21"/>
                      <a:pt x="4" y="21"/>
                    </a:cubicBezTo>
                    <a:cubicBezTo>
                      <a:pt x="25" y="21"/>
                      <a:pt x="25" y="21"/>
                      <a:pt x="25" y="21"/>
                    </a:cubicBezTo>
                    <a:cubicBezTo>
                      <a:pt x="24" y="23"/>
                      <a:pt x="23" y="24"/>
                      <a:pt x="23" y="25"/>
                    </a:cubicBezTo>
                    <a:cubicBezTo>
                      <a:pt x="0" y="25"/>
                      <a:pt x="0" y="25"/>
                      <a:pt x="0" y="25"/>
                    </a:cubicBez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object">
                <a:extLst>
                  <a:ext uri="{FF2B5EF4-FFF2-40B4-BE49-F238E27FC236}">
                    <a16:creationId xmlns:a16="http://schemas.microsoft.com/office/drawing/2014/main" id="{49FA02AE-91E4-4E99-93CD-E66D89599C46}"/>
                  </a:ext>
                </a:extLst>
              </p:cNvPr>
              <p:cNvSpPr/>
              <p:nvPr/>
            </p:nvSpPr>
            <p:spPr bwMode="auto">
              <a:xfrm>
                <a:off x="9424988" y="1308543"/>
                <a:ext cx="631825" cy="611188"/>
              </a:xfrm>
              <a:custGeom>
                <a:avLst/>
                <a:gdLst>
                  <a:gd name="T0" fmla="*/ 0 w 30"/>
                  <a:gd name="T1" fmla="*/ 29 h 29"/>
                  <a:gd name="T2" fmla="*/ 2 w 30"/>
                  <a:gd name="T3" fmla="*/ 3 h 29"/>
                  <a:gd name="T4" fmla="*/ 6 w 30"/>
                  <a:gd name="T5" fmla="*/ 0 h 29"/>
                  <a:gd name="T6" fmla="*/ 5 w 30"/>
                  <a:gd name="T7" fmla="*/ 24 h 29"/>
                  <a:gd name="T8" fmla="*/ 30 w 30"/>
                  <a:gd name="T9" fmla="*/ 24 h 29"/>
                  <a:gd name="T10" fmla="*/ 26 w 30"/>
                  <a:gd name="T11" fmla="*/ 29 h 29"/>
                  <a:gd name="T12" fmla="*/ 0 w 30"/>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30" h="29">
                    <a:moveTo>
                      <a:pt x="0" y="29"/>
                    </a:moveTo>
                    <a:cubicBezTo>
                      <a:pt x="2" y="3"/>
                      <a:pt x="2" y="3"/>
                      <a:pt x="2" y="3"/>
                    </a:cubicBezTo>
                    <a:cubicBezTo>
                      <a:pt x="3" y="2"/>
                      <a:pt x="5" y="1"/>
                      <a:pt x="6" y="0"/>
                    </a:cubicBezTo>
                    <a:cubicBezTo>
                      <a:pt x="5" y="24"/>
                      <a:pt x="5" y="24"/>
                      <a:pt x="5" y="24"/>
                    </a:cubicBezTo>
                    <a:cubicBezTo>
                      <a:pt x="30" y="24"/>
                      <a:pt x="30" y="24"/>
                      <a:pt x="30" y="24"/>
                    </a:cubicBezTo>
                    <a:cubicBezTo>
                      <a:pt x="29" y="26"/>
                      <a:pt x="27" y="28"/>
                      <a:pt x="26" y="29"/>
                    </a:cubicBez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pic>
        <p:nvPicPr>
          <p:cNvPr id="36" name="Graphic 35" descr="Exponential Graph outline">
            <a:extLst>
              <a:ext uri="{FF2B5EF4-FFF2-40B4-BE49-F238E27FC236}">
                <a16:creationId xmlns:a16="http://schemas.microsoft.com/office/drawing/2014/main" id="{B68DE790-5A35-4A81-90DD-4AC78FD78C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4682" y="1834847"/>
            <a:ext cx="738664" cy="738664"/>
          </a:xfrm>
          <a:prstGeom prst="rect">
            <a:avLst/>
          </a:prstGeom>
        </p:spPr>
      </p:pic>
      <p:sp>
        <p:nvSpPr>
          <p:cNvPr id="37" name="TextBox 36">
            <a:extLst>
              <a:ext uri="{FF2B5EF4-FFF2-40B4-BE49-F238E27FC236}">
                <a16:creationId xmlns:a16="http://schemas.microsoft.com/office/drawing/2014/main" id="{9F77F699-16D8-43BE-9420-C42E4EBB4E18}"/>
              </a:ext>
            </a:extLst>
          </p:cNvPr>
          <p:cNvSpPr txBox="1"/>
          <p:nvPr/>
        </p:nvSpPr>
        <p:spPr>
          <a:xfrm>
            <a:off x="2581398" y="2125523"/>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38" name="TextBox 37">
            <a:extLst>
              <a:ext uri="{FF2B5EF4-FFF2-40B4-BE49-F238E27FC236}">
                <a16:creationId xmlns:a16="http://schemas.microsoft.com/office/drawing/2014/main" id="{A5497FE6-94EF-4FCC-A1AE-0C0E1E2735F3}"/>
              </a:ext>
            </a:extLst>
          </p:cNvPr>
          <p:cNvSpPr txBox="1"/>
          <p:nvPr/>
        </p:nvSpPr>
        <p:spPr>
          <a:xfrm>
            <a:off x="1704682" y="2573511"/>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pic>
        <p:nvPicPr>
          <p:cNvPr id="39" name="Graphic 38" descr="Cheers outline">
            <a:extLst>
              <a:ext uri="{FF2B5EF4-FFF2-40B4-BE49-F238E27FC236}">
                <a16:creationId xmlns:a16="http://schemas.microsoft.com/office/drawing/2014/main" id="{DA6C14CD-268D-48F6-BAC7-ED93A854BE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2822" y="3647964"/>
            <a:ext cx="738664" cy="738664"/>
          </a:xfrm>
          <a:prstGeom prst="rect">
            <a:avLst/>
          </a:prstGeom>
        </p:spPr>
      </p:pic>
      <p:sp>
        <p:nvSpPr>
          <p:cNvPr id="40" name="TextBox 39">
            <a:extLst>
              <a:ext uri="{FF2B5EF4-FFF2-40B4-BE49-F238E27FC236}">
                <a16:creationId xmlns:a16="http://schemas.microsoft.com/office/drawing/2014/main" id="{74E87552-38F8-4AB2-99D9-F3BBAF24ED0B}"/>
              </a:ext>
            </a:extLst>
          </p:cNvPr>
          <p:cNvSpPr txBox="1"/>
          <p:nvPr/>
        </p:nvSpPr>
        <p:spPr>
          <a:xfrm>
            <a:off x="2581398" y="3964040"/>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41" name="TextBox 40">
            <a:extLst>
              <a:ext uri="{FF2B5EF4-FFF2-40B4-BE49-F238E27FC236}">
                <a16:creationId xmlns:a16="http://schemas.microsoft.com/office/drawing/2014/main" id="{5D8132C7-63AC-4A72-8B64-1CE4F9A09EAC}"/>
              </a:ext>
            </a:extLst>
          </p:cNvPr>
          <p:cNvSpPr txBox="1"/>
          <p:nvPr/>
        </p:nvSpPr>
        <p:spPr>
          <a:xfrm>
            <a:off x="1704682" y="4412028"/>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42" name="TextBox 41">
            <a:extLst>
              <a:ext uri="{FF2B5EF4-FFF2-40B4-BE49-F238E27FC236}">
                <a16:creationId xmlns:a16="http://schemas.microsoft.com/office/drawing/2014/main" id="{7D9C5DAC-13CE-4FE8-8AC2-A5D5D7EE2639}"/>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43" name="Text Placeholder 6">
            <a:extLst>
              <a:ext uri="{FF2B5EF4-FFF2-40B4-BE49-F238E27FC236}">
                <a16:creationId xmlns:a16="http://schemas.microsoft.com/office/drawing/2014/main" id="{EA8B516B-2475-4FBE-8448-478E3BBFE021}"/>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9782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D7C709-10F5-4A8A-9751-93726D60F1AE}"/>
              </a:ext>
            </a:extLst>
          </p:cNvPr>
          <p:cNvGrpSpPr/>
          <p:nvPr/>
        </p:nvGrpSpPr>
        <p:grpSpPr>
          <a:xfrm>
            <a:off x="6052128" y="1714500"/>
            <a:ext cx="225941" cy="5516880"/>
            <a:chOff x="6017571" y="1819122"/>
            <a:chExt cx="225941" cy="4253265"/>
          </a:xfrm>
          <a:solidFill>
            <a:schemeClr val="bg1">
              <a:lumMod val="65000"/>
            </a:schemeClr>
          </a:solidFill>
        </p:grpSpPr>
        <p:sp>
          <p:nvSpPr>
            <p:cNvPr id="3" name="Rectangle 2">
              <a:extLst>
                <a:ext uri="{FF2B5EF4-FFF2-40B4-BE49-F238E27FC236}">
                  <a16:creationId xmlns:a16="http://schemas.microsoft.com/office/drawing/2014/main" id="{802449F2-307C-418F-9E5A-F5D52E09EEA4}"/>
                </a:ext>
              </a:extLst>
            </p:cNvPr>
            <p:cNvSpPr/>
            <p:nvPr/>
          </p:nvSpPr>
          <p:spPr>
            <a:xfrm>
              <a:off x="6061444" y="1913637"/>
              <a:ext cx="138196" cy="4158750"/>
            </a:xfrm>
            <a:prstGeom prst="rect">
              <a:avLst/>
            </a:prstGeom>
            <a:grp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defRPr/>
              </a:pPr>
              <a:endParaRPr kumimoji="0" lang="en-US" sz="2700" b="0" i="0" u="none" strike="noStrike" kern="0" cap="none" spc="0" normalizeH="0" baseline="0" noProof="0">
                <a:ln>
                  <a:noFill/>
                </a:ln>
                <a:solidFill>
                  <a:prstClr val="white"/>
                </a:solidFill>
                <a:effectLst/>
                <a:uLnTx/>
                <a:uFillTx/>
                <a:latin typeface="Kanit Light" panose="020F0502020204030204"/>
              </a:endParaRPr>
            </a:p>
          </p:txBody>
        </p:sp>
        <p:sp>
          <p:nvSpPr>
            <p:cNvPr id="4" name="Rectangle 3">
              <a:extLst>
                <a:ext uri="{FF2B5EF4-FFF2-40B4-BE49-F238E27FC236}">
                  <a16:creationId xmlns:a16="http://schemas.microsoft.com/office/drawing/2014/main" id="{4F13F0D7-8E39-4C5B-B8BA-17539E123C35}"/>
                </a:ext>
              </a:extLst>
            </p:cNvPr>
            <p:cNvSpPr/>
            <p:nvPr/>
          </p:nvSpPr>
          <p:spPr>
            <a:xfrm>
              <a:off x="6017571" y="1819122"/>
              <a:ext cx="225941" cy="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Notched Right Arrow 9">
            <a:extLst>
              <a:ext uri="{FF2B5EF4-FFF2-40B4-BE49-F238E27FC236}">
                <a16:creationId xmlns:a16="http://schemas.microsoft.com/office/drawing/2014/main" id="{D008AC67-097D-4E93-989C-4220EA701E5A}"/>
              </a:ext>
            </a:extLst>
          </p:cNvPr>
          <p:cNvSpPr/>
          <p:nvPr/>
        </p:nvSpPr>
        <p:spPr>
          <a:xfrm rot="21267793">
            <a:off x="5736429" y="1976706"/>
            <a:ext cx="2712856" cy="752162"/>
          </a:xfrm>
          <a:prstGeom prst="notchedRightArrow">
            <a:avLst>
              <a:gd name="adj1" fmla="val 100000"/>
              <a:gd name="adj2" fmla="val 32381"/>
            </a:avLst>
          </a:prstGeom>
          <a:solidFill>
            <a:schemeClr val="accent1">
              <a:lumMod val="50000"/>
            </a:schemeClr>
          </a:solidFill>
          <a:ln w="12700" cap="flat" cmpd="sng" algn="ctr">
            <a:noFill/>
            <a:prstDash val="solid"/>
            <a:miter lim="800000"/>
          </a:ln>
          <a:effectLst/>
        </p:spPr>
        <p:txBody>
          <a:bodyPr rtlCol="0" anchor="ctr"/>
          <a:lstStyle/>
          <a:p>
            <a:pPr algn="ctr"/>
            <a:endParaRPr lang="en-GB" sz="2800" dirty="0">
              <a:solidFill>
                <a:schemeClr val="bg1"/>
              </a:solidFill>
              <a:latin typeface="Kanit Light" panose="020B0603030602020004" pitchFamily="34" charset="0"/>
              <a:cs typeface="Clear Sans" panose="020B0503030202020304" pitchFamily="34" charset="0"/>
            </a:endParaRPr>
          </a:p>
        </p:txBody>
      </p:sp>
      <p:sp>
        <p:nvSpPr>
          <p:cNvPr id="6" name="Notched Right Arrow 11">
            <a:extLst>
              <a:ext uri="{FF2B5EF4-FFF2-40B4-BE49-F238E27FC236}">
                <a16:creationId xmlns:a16="http://schemas.microsoft.com/office/drawing/2014/main" id="{9E33A51A-57AD-4562-85C1-1A08588A8591}"/>
              </a:ext>
            </a:extLst>
          </p:cNvPr>
          <p:cNvSpPr/>
          <p:nvPr/>
        </p:nvSpPr>
        <p:spPr>
          <a:xfrm rot="21126505" flipH="1">
            <a:off x="3735721" y="3216949"/>
            <a:ext cx="2864979" cy="752162"/>
          </a:xfrm>
          <a:prstGeom prst="notchedRightArrow">
            <a:avLst>
              <a:gd name="adj1" fmla="val 100000"/>
              <a:gd name="adj2" fmla="val 32381"/>
            </a:avLst>
          </a:prstGeom>
          <a:solidFill>
            <a:schemeClr val="accent2">
              <a:lumMod val="50000"/>
            </a:schemeClr>
          </a:solidFill>
          <a:ln w="12700" cap="flat" cmpd="sng" algn="ctr">
            <a:noFill/>
            <a:prstDash val="solid"/>
            <a:miter lim="800000"/>
          </a:ln>
          <a:effectLst/>
        </p:spPr>
        <p:txBody>
          <a:bodyPr rtlCol="0" anchor="ctr"/>
          <a:lstStyle/>
          <a:p>
            <a:pPr algn="ctr"/>
            <a:endParaRPr lang="en-GB" sz="2800" dirty="0">
              <a:solidFill>
                <a:schemeClr val="bg1"/>
              </a:solidFill>
              <a:latin typeface="Kanit Light" panose="020B0603030602020004" pitchFamily="34" charset="0"/>
              <a:ea typeface="Fira Sans SemiBold Italic" panose="00000700000000000000" pitchFamily="50" charset="0"/>
              <a:cs typeface="Sakkal Majalla" panose="02000000000000000000" pitchFamily="2" charset="-78"/>
            </a:endParaRPr>
          </a:p>
        </p:txBody>
      </p:sp>
      <p:sp>
        <p:nvSpPr>
          <p:cNvPr id="7" name="Notched Right Arrow 12">
            <a:extLst>
              <a:ext uri="{FF2B5EF4-FFF2-40B4-BE49-F238E27FC236}">
                <a16:creationId xmlns:a16="http://schemas.microsoft.com/office/drawing/2014/main" id="{F250BCEA-76C6-4868-8BFB-4B7FF6B79138}"/>
              </a:ext>
            </a:extLst>
          </p:cNvPr>
          <p:cNvSpPr/>
          <p:nvPr/>
        </p:nvSpPr>
        <p:spPr>
          <a:xfrm rot="696421">
            <a:off x="5718459" y="4329374"/>
            <a:ext cx="2712856" cy="752162"/>
          </a:xfrm>
          <a:prstGeom prst="notchedRightArrow">
            <a:avLst>
              <a:gd name="adj1" fmla="val 100000"/>
              <a:gd name="adj2" fmla="val 32381"/>
            </a:avLst>
          </a:prstGeom>
          <a:solidFill>
            <a:schemeClr val="accent2">
              <a:lumMod val="75000"/>
            </a:schemeClr>
          </a:solidFill>
          <a:ln w="12700" cap="flat" cmpd="sng" algn="ctr">
            <a:noFill/>
            <a:prstDash val="solid"/>
            <a:miter lim="800000"/>
          </a:ln>
          <a:effectLst/>
        </p:spPr>
        <p:txBody>
          <a:bodyPr rtlCol="0" anchor="ctr"/>
          <a:lstStyle/>
          <a:p>
            <a:pPr algn="ctr"/>
            <a:endParaRPr lang="en-GB" sz="2800" dirty="0">
              <a:solidFill>
                <a:schemeClr val="bg1"/>
              </a:solidFill>
              <a:latin typeface="Kanit Light" panose="020B0603030602020004" pitchFamily="34" charset="0"/>
              <a:cs typeface="Clear Sans" panose="020B0503030202020304" pitchFamily="34" charset="0"/>
            </a:endParaRPr>
          </a:p>
        </p:txBody>
      </p:sp>
      <p:sp>
        <p:nvSpPr>
          <p:cNvPr id="8" name="Notched Right Arrow 13">
            <a:extLst>
              <a:ext uri="{FF2B5EF4-FFF2-40B4-BE49-F238E27FC236}">
                <a16:creationId xmlns:a16="http://schemas.microsoft.com/office/drawing/2014/main" id="{D4532622-0E60-48F5-BE39-4B6AA149B3AA}"/>
              </a:ext>
            </a:extLst>
          </p:cNvPr>
          <p:cNvSpPr/>
          <p:nvPr/>
        </p:nvSpPr>
        <p:spPr>
          <a:xfrm rot="350264" flipH="1">
            <a:off x="3634470" y="5369370"/>
            <a:ext cx="2973758" cy="752162"/>
          </a:xfrm>
          <a:prstGeom prst="notchedRightArrow">
            <a:avLst>
              <a:gd name="adj1" fmla="val 100000"/>
              <a:gd name="adj2" fmla="val 32381"/>
            </a:avLst>
          </a:prstGeom>
          <a:solidFill>
            <a:schemeClr val="accent1">
              <a:lumMod val="75000"/>
            </a:schemeClr>
          </a:solidFill>
          <a:ln w="12700" cap="flat" cmpd="sng" algn="ctr">
            <a:noFill/>
            <a:prstDash val="solid"/>
            <a:miter lim="800000"/>
          </a:ln>
          <a:effectLst/>
        </p:spPr>
        <p:txBody>
          <a:bodyPr rtlCol="0" anchor="ctr"/>
          <a:lstStyle/>
          <a:p>
            <a:pPr algn="ctr"/>
            <a:endParaRPr lang="en-GB" sz="2800" dirty="0">
              <a:solidFill>
                <a:schemeClr val="bg1"/>
              </a:solidFill>
              <a:latin typeface="Kanit Light" panose="020B0603030602020004" pitchFamily="34" charset="0"/>
              <a:cs typeface="Clear Sans" panose="020B0503030202020304" pitchFamily="34" charset="0"/>
            </a:endParaRPr>
          </a:p>
        </p:txBody>
      </p:sp>
      <p:sp>
        <p:nvSpPr>
          <p:cNvPr id="9" name="Oval 8">
            <a:extLst>
              <a:ext uri="{FF2B5EF4-FFF2-40B4-BE49-F238E27FC236}">
                <a16:creationId xmlns:a16="http://schemas.microsoft.com/office/drawing/2014/main" id="{96AEF37F-5768-4303-AD4F-60EEF8C8366A}"/>
              </a:ext>
            </a:extLst>
          </p:cNvPr>
          <p:cNvSpPr/>
          <p:nvPr/>
        </p:nvSpPr>
        <p:spPr>
          <a:xfrm>
            <a:off x="6812329" y="1506077"/>
            <a:ext cx="624981" cy="624981"/>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latin typeface="+mj-lt"/>
              </a:rPr>
              <a:t>A</a:t>
            </a:r>
            <a:endParaRPr lang="en-US" sz="2400" dirty="0">
              <a:latin typeface="+mj-lt"/>
            </a:endParaRPr>
          </a:p>
        </p:txBody>
      </p:sp>
      <p:sp>
        <p:nvSpPr>
          <p:cNvPr id="10" name="Oval 9">
            <a:extLst>
              <a:ext uri="{FF2B5EF4-FFF2-40B4-BE49-F238E27FC236}">
                <a16:creationId xmlns:a16="http://schemas.microsoft.com/office/drawing/2014/main" id="{DD88BBDD-06CD-4F52-8167-DAD0A471B11A}"/>
              </a:ext>
            </a:extLst>
          </p:cNvPr>
          <p:cNvSpPr/>
          <p:nvPr/>
        </p:nvSpPr>
        <p:spPr>
          <a:xfrm>
            <a:off x="7077860" y="3859073"/>
            <a:ext cx="624981" cy="624981"/>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latin typeface="+mj-lt"/>
              </a:rPr>
              <a:t>C</a:t>
            </a:r>
            <a:endParaRPr lang="en-US" sz="2400" dirty="0">
              <a:latin typeface="+mj-lt"/>
            </a:endParaRPr>
          </a:p>
        </p:txBody>
      </p:sp>
      <p:sp>
        <p:nvSpPr>
          <p:cNvPr id="11" name="Oval 10">
            <a:extLst>
              <a:ext uri="{FF2B5EF4-FFF2-40B4-BE49-F238E27FC236}">
                <a16:creationId xmlns:a16="http://schemas.microsoft.com/office/drawing/2014/main" id="{1CA55627-D13A-4723-86E8-713C7B03C2AE}"/>
              </a:ext>
            </a:extLst>
          </p:cNvPr>
          <p:cNvSpPr/>
          <p:nvPr/>
        </p:nvSpPr>
        <p:spPr>
          <a:xfrm>
            <a:off x="4627357" y="4906523"/>
            <a:ext cx="624981" cy="624981"/>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latin typeface="+mj-lt"/>
              </a:rPr>
              <a:t>D</a:t>
            </a:r>
            <a:endParaRPr lang="en-US" sz="2400" dirty="0">
              <a:latin typeface="+mj-lt"/>
            </a:endParaRPr>
          </a:p>
        </p:txBody>
      </p:sp>
      <p:sp>
        <p:nvSpPr>
          <p:cNvPr id="12" name="Oval 11">
            <a:extLst>
              <a:ext uri="{FF2B5EF4-FFF2-40B4-BE49-F238E27FC236}">
                <a16:creationId xmlns:a16="http://schemas.microsoft.com/office/drawing/2014/main" id="{D8802B78-2A5D-4FB2-8DFA-8CBEE0D3B08E}"/>
              </a:ext>
            </a:extLst>
          </p:cNvPr>
          <p:cNvSpPr/>
          <p:nvPr/>
        </p:nvSpPr>
        <p:spPr>
          <a:xfrm>
            <a:off x="4543266" y="2786145"/>
            <a:ext cx="624981" cy="624981"/>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latin typeface="+mj-lt"/>
              </a:rPr>
              <a:t>B</a:t>
            </a:r>
            <a:endParaRPr lang="en-US" sz="2400" dirty="0">
              <a:latin typeface="+mj-lt"/>
            </a:endParaRPr>
          </a:p>
        </p:txBody>
      </p:sp>
      <p:sp>
        <p:nvSpPr>
          <p:cNvPr id="13" name="TextBox 12">
            <a:extLst>
              <a:ext uri="{FF2B5EF4-FFF2-40B4-BE49-F238E27FC236}">
                <a16:creationId xmlns:a16="http://schemas.microsoft.com/office/drawing/2014/main" id="{CDE62A9A-3EC1-48FA-9FCE-336D12B3552E}"/>
              </a:ext>
            </a:extLst>
          </p:cNvPr>
          <p:cNvSpPr txBox="1"/>
          <p:nvPr/>
        </p:nvSpPr>
        <p:spPr>
          <a:xfrm rot="21018015">
            <a:off x="4094793" y="3335117"/>
            <a:ext cx="2485368" cy="461665"/>
          </a:xfrm>
          <a:prstGeom prst="rect">
            <a:avLst/>
          </a:prstGeom>
          <a:noFill/>
        </p:spPr>
        <p:txBody>
          <a:bodyPr wrap="square">
            <a:spAutoFit/>
          </a:bodyPr>
          <a:lstStyle/>
          <a:p>
            <a:r>
              <a:rPr lang="da-DK" sz="2400" b="0" i="0" dirty="0">
                <a:solidFill>
                  <a:schemeClr val="bg1"/>
                </a:solidFill>
                <a:effectLst/>
                <a:latin typeface="+mj-lt"/>
              </a:rPr>
              <a:t>Lorem ipsum</a:t>
            </a:r>
            <a:endParaRPr lang="en-US" sz="2400" dirty="0">
              <a:solidFill>
                <a:schemeClr val="bg1"/>
              </a:solidFill>
              <a:latin typeface="+mj-lt"/>
            </a:endParaRPr>
          </a:p>
        </p:txBody>
      </p:sp>
      <p:sp>
        <p:nvSpPr>
          <p:cNvPr id="14" name="TextBox 13">
            <a:extLst>
              <a:ext uri="{FF2B5EF4-FFF2-40B4-BE49-F238E27FC236}">
                <a16:creationId xmlns:a16="http://schemas.microsoft.com/office/drawing/2014/main" id="{0DE11BE8-3AAF-4FDA-8E83-8041BD0C5550}"/>
              </a:ext>
            </a:extLst>
          </p:cNvPr>
          <p:cNvSpPr txBox="1"/>
          <p:nvPr/>
        </p:nvSpPr>
        <p:spPr>
          <a:xfrm>
            <a:off x="8676419" y="1640751"/>
            <a:ext cx="2969481"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5" name="TextBox 14">
            <a:extLst>
              <a:ext uri="{FF2B5EF4-FFF2-40B4-BE49-F238E27FC236}">
                <a16:creationId xmlns:a16="http://schemas.microsoft.com/office/drawing/2014/main" id="{19E25FD4-7105-452F-A29A-0965047A4E5A}"/>
              </a:ext>
            </a:extLst>
          </p:cNvPr>
          <p:cNvSpPr txBox="1"/>
          <p:nvPr/>
        </p:nvSpPr>
        <p:spPr>
          <a:xfrm rot="21097295">
            <a:off x="6117126" y="2151346"/>
            <a:ext cx="2485368" cy="461665"/>
          </a:xfrm>
          <a:prstGeom prst="rect">
            <a:avLst/>
          </a:prstGeom>
          <a:noFill/>
        </p:spPr>
        <p:txBody>
          <a:bodyPr wrap="square">
            <a:spAutoFit/>
          </a:bodyPr>
          <a:lstStyle/>
          <a:p>
            <a:r>
              <a:rPr lang="da-DK" sz="2400" b="0" i="0" dirty="0">
                <a:solidFill>
                  <a:schemeClr val="bg1"/>
                </a:solidFill>
                <a:effectLst/>
                <a:latin typeface="+mj-lt"/>
              </a:rPr>
              <a:t>Lorem ipsum</a:t>
            </a:r>
            <a:endParaRPr lang="en-US" sz="2400" dirty="0">
              <a:solidFill>
                <a:schemeClr val="bg1"/>
              </a:solidFill>
              <a:latin typeface="+mj-lt"/>
            </a:endParaRPr>
          </a:p>
        </p:txBody>
      </p:sp>
      <p:sp>
        <p:nvSpPr>
          <p:cNvPr id="16" name="TextBox 15">
            <a:extLst>
              <a:ext uri="{FF2B5EF4-FFF2-40B4-BE49-F238E27FC236}">
                <a16:creationId xmlns:a16="http://schemas.microsoft.com/office/drawing/2014/main" id="{69A589E1-D9D6-4620-8123-609FFFCAFC47}"/>
              </a:ext>
            </a:extLst>
          </p:cNvPr>
          <p:cNvSpPr txBox="1"/>
          <p:nvPr/>
        </p:nvSpPr>
        <p:spPr>
          <a:xfrm rot="690223">
            <a:off x="6076382" y="4535069"/>
            <a:ext cx="2485368" cy="461665"/>
          </a:xfrm>
          <a:prstGeom prst="rect">
            <a:avLst/>
          </a:prstGeom>
          <a:noFill/>
        </p:spPr>
        <p:txBody>
          <a:bodyPr wrap="square">
            <a:spAutoFit/>
          </a:bodyPr>
          <a:lstStyle/>
          <a:p>
            <a:r>
              <a:rPr lang="da-DK" sz="2400" b="0" i="0" dirty="0">
                <a:solidFill>
                  <a:schemeClr val="bg1"/>
                </a:solidFill>
                <a:effectLst/>
                <a:latin typeface="+mj-lt"/>
              </a:rPr>
              <a:t>Lorem ipsum</a:t>
            </a:r>
            <a:endParaRPr lang="en-US" sz="2400" dirty="0">
              <a:solidFill>
                <a:schemeClr val="bg1"/>
              </a:solidFill>
              <a:latin typeface="+mj-lt"/>
            </a:endParaRPr>
          </a:p>
        </p:txBody>
      </p:sp>
      <p:sp>
        <p:nvSpPr>
          <p:cNvPr id="17" name="TextBox 16">
            <a:extLst>
              <a:ext uri="{FF2B5EF4-FFF2-40B4-BE49-F238E27FC236}">
                <a16:creationId xmlns:a16="http://schemas.microsoft.com/office/drawing/2014/main" id="{63A1BD9A-DE9E-4BCD-9096-1D2FBB683093}"/>
              </a:ext>
            </a:extLst>
          </p:cNvPr>
          <p:cNvSpPr txBox="1"/>
          <p:nvPr/>
        </p:nvSpPr>
        <p:spPr>
          <a:xfrm>
            <a:off x="4094738" y="5614236"/>
            <a:ext cx="2485368" cy="461665"/>
          </a:xfrm>
          <a:prstGeom prst="rect">
            <a:avLst/>
          </a:prstGeom>
          <a:noFill/>
        </p:spPr>
        <p:txBody>
          <a:bodyPr wrap="square">
            <a:spAutoFit/>
          </a:bodyPr>
          <a:lstStyle/>
          <a:p>
            <a:r>
              <a:rPr lang="da-DK" sz="2400" b="0" i="0" dirty="0">
                <a:solidFill>
                  <a:schemeClr val="bg1"/>
                </a:solidFill>
                <a:effectLst/>
                <a:latin typeface="+mj-lt"/>
              </a:rPr>
              <a:t>Lorem ipsum</a:t>
            </a:r>
            <a:endParaRPr lang="en-US" sz="2400" dirty="0">
              <a:solidFill>
                <a:schemeClr val="bg1"/>
              </a:solidFill>
              <a:latin typeface="+mj-lt"/>
            </a:endParaRPr>
          </a:p>
        </p:txBody>
      </p:sp>
      <p:sp>
        <p:nvSpPr>
          <p:cNvPr id="18" name="TextBox 17">
            <a:extLst>
              <a:ext uri="{FF2B5EF4-FFF2-40B4-BE49-F238E27FC236}">
                <a16:creationId xmlns:a16="http://schemas.microsoft.com/office/drawing/2014/main" id="{852E51BE-D0DD-45D4-A250-BE545178F855}"/>
              </a:ext>
            </a:extLst>
          </p:cNvPr>
          <p:cNvSpPr txBox="1"/>
          <p:nvPr/>
        </p:nvSpPr>
        <p:spPr>
          <a:xfrm>
            <a:off x="8740156" y="4567148"/>
            <a:ext cx="2969481"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9" name="TextBox 18">
            <a:extLst>
              <a:ext uri="{FF2B5EF4-FFF2-40B4-BE49-F238E27FC236}">
                <a16:creationId xmlns:a16="http://schemas.microsoft.com/office/drawing/2014/main" id="{D1143CC3-8CC1-43E9-B173-FE2BB7461E81}"/>
              </a:ext>
            </a:extLst>
          </p:cNvPr>
          <p:cNvSpPr txBox="1"/>
          <p:nvPr/>
        </p:nvSpPr>
        <p:spPr>
          <a:xfrm>
            <a:off x="869385" y="3324821"/>
            <a:ext cx="2969481"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0" name="TextBox 19">
            <a:extLst>
              <a:ext uri="{FF2B5EF4-FFF2-40B4-BE49-F238E27FC236}">
                <a16:creationId xmlns:a16="http://schemas.microsoft.com/office/drawing/2014/main" id="{81AE2DD2-0618-4032-A8E9-59350D741709}"/>
              </a:ext>
            </a:extLst>
          </p:cNvPr>
          <p:cNvSpPr txBox="1"/>
          <p:nvPr/>
        </p:nvSpPr>
        <p:spPr>
          <a:xfrm>
            <a:off x="928573" y="5119591"/>
            <a:ext cx="2969481"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6616AEF9-8E3A-4370-9CF1-0569220AF1EA}"/>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2" name="Text Placeholder 6">
            <a:extLst>
              <a:ext uri="{FF2B5EF4-FFF2-40B4-BE49-F238E27FC236}">
                <a16:creationId xmlns:a16="http://schemas.microsoft.com/office/drawing/2014/main" id="{3675A038-6D16-4307-96E1-F067339476DE}"/>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spTree>
    <p:extLst>
      <p:ext uri="{BB962C8B-B14F-4D97-AF65-F5344CB8AC3E}">
        <p14:creationId xmlns:p14="http://schemas.microsoft.com/office/powerpoint/2010/main" val="39083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500"/>
                                        <p:tgtEl>
                                          <p:spTgt spid="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07C2-169A-42A1-9AFC-5EABF82E8543}"/>
              </a:ext>
            </a:extLst>
          </p:cNvPr>
          <p:cNvGrpSpPr/>
          <p:nvPr/>
        </p:nvGrpSpPr>
        <p:grpSpPr>
          <a:xfrm>
            <a:off x="0" y="2133600"/>
            <a:ext cx="12207235" cy="4626077"/>
            <a:chOff x="671542" y="2124374"/>
            <a:chExt cx="10848916" cy="4111326"/>
          </a:xfrm>
        </p:grpSpPr>
        <p:sp>
          <p:nvSpPr>
            <p:cNvPr id="2" name="ïŝ1iḑe">
              <a:extLst>
                <a:ext uri="{FF2B5EF4-FFF2-40B4-BE49-F238E27FC236}">
                  <a16:creationId xmlns:a16="http://schemas.microsoft.com/office/drawing/2014/main" id="{1F218274-B1E4-4E84-9326-9DF39A488BC0}"/>
                </a:ext>
              </a:extLst>
            </p:cNvPr>
            <p:cNvSpPr/>
            <p:nvPr/>
          </p:nvSpPr>
          <p:spPr bwMode="auto">
            <a:xfrm>
              <a:off x="2669448" y="3203635"/>
              <a:ext cx="529844" cy="1429736"/>
            </a:xfrm>
            <a:custGeom>
              <a:avLst/>
              <a:gdLst>
                <a:gd name="T0" fmla="*/ 90 w 213"/>
                <a:gd name="T1" fmla="*/ 374 h 573"/>
                <a:gd name="T2" fmla="*/ 83 w 213"/>
                <a:gd name="T3" fmla="*/ 427 h 573"/>
                <a:gd name="T4" fmla="*/ 55 w 213"/>
                <a:gd name="T5" fmla="*/ 498 h 573"/>
                <a:gd name="T6" fmla="*/ 63 w 213"/>
                <a:gd name="T7" fmla="*/ 550 h 573"/>
                <a:gd name="T8" fmla="*/ 85 w 213"/>
                <a:gd name="T9" fmla="*/ 567 h 573"/>
                <a:gd name="T10" fmla="*/ 14 w 213"/>
                <a:gd name="T11" fmla="*/ 554 h 573"/>
                <a:gd name="T12" fmla="*/ 22 w 213"/>
                <a:gd name="T13" fmla="*/ 496 h 573"/>
                <a:gd name="T14" fmla="*/ 44 w 213"/>
                <a:gd name="T15" fmla="*/ 389 h 573"/>
                <a:gd name="T16" fmla="*/ 36 w 213"/>
                <a:gd name="T17" fmla="*/ 335 h 573"/>
                <a:gd name="T18" fmla="*/ 24 w 213"/>
                <a:gd name="T19" fmla="*/ 251 h 573"/>
                <a:gd name="T20" fmla="*/ 20 w 213"/>
                <a:gd name="T21" fmla="*/ 103 h 573"/>
                <a:gd name="T22" fmla="*/ 31 w 213"/>
                <a:gd name="T23" fmla="*/ 55 h 573"/>
                <a:gd name="T24" fmla="*/ 86 w 213"/>
                <a:gd name="T25" fmla="*/ 29 h 573"/>
                <a:gd name="T26" fmla="*/ 94 w 213"/>
                <a:gd name="T27" fmla="*/ 55 h 573"/>
                <a:gd name="T28" fmla="*/ 94 w 213"/>
                <a:gd name="T29" fmla="*/ 13 h 573"/>
                <a:gd name="T30" fmla="*/ 120 w 213"/>
                <a:gd name="T31" fmla="*/ 13 h 573"/>
                <a:gd name="T32" fmla="*/ 122 w 213"/>
                <a:gd name="T33" fmla="*/ 37 h 573"/>
                <a:gd name="T34" fmla="*/ 91 w 213"/>
                <a:gd name="T35" fmla="*/ 98 h 573"/>
                <a:gd name="T36" fmla="*/ 106 w 213"/>
                <a:gd name="T37" fmla="*/ 104 h 573"/>
                <a:gd name="T38" fmla="*/ 140 w 213"/>
                <a:gd name="T39" fmla="*/ 57 h 573"/>
                <a:gd name="T40" fmla="*/ 141 w 213"/>
                <a:gd name="T41" fmla="*/ 23 h 573"/>
                <a:gd name="T42" fmla="*/ 164 w 213"/>
                <a:gd name="T43" fmla="*/ 41 h 573"/>
                <a:gd name="T44" fmla="*/ 149 w 213"/>
                <a:gd name="T45" fmla="*/ 86 h 573"/>
                <a:gd name="T46" fmla="*/ 114 w 213"/>
                <a:gd name="T47" fmla="*/ 139 h 573"/>
                <a:gd name="T48" fmla="*/ 89 w 213"/>
                <a:gd name="T49" fmla="*/ 166 h 573"/>
                <a:gd name="T50" fmla="*/ 88 w 213"/>
                <a:gd name="T51" fmla="*/ 249 h 573"/>
                <a:gd name="T52" fmla="*/ 196 w 213"/>
                <a:gd name="T53" fmla="*/ 275 h 573"/>
                <a:gd name="T54" fmla="*/ 188 w 213"/>
                <a:gd name="T55" fmla="*/ 341 h 573"/>
                <a:gd name="T56" fmla="*/ 148 w 213"/>
                <a:gd name="T57" fmla="*/ 400 h 573"/>
                <a:gd name="T58" fmla="*/ 166 w 213"/>
                <a:gd name="T59" fmla="*/ 425 h 573"/>
                <a:gd name="T60" fmla="*/ 184 w 213"/>
                <a:gd name="T61" fmla="*/ 434 h 573"/>
                <a:gd name="T62" fmla="*/ 140 w 213"/>
                <a:gd name="T63" fmla="*/ 432 h 573"/>
                <a:gd name="T64" fmla="*/ 110 w 213"/>
                <a:gd name="T65" fmla="*/ 400 h 573"/>
                <a:gd name="T66" fmla="*/ 141 w 213"/>
                <a:gd name="T67" fmla="*/ 351 h 573"/>
                <a:gd name="T68" fmla="*/ 89 w 213"/>
                <a:gd name="T69" fmla="*/ 31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573">
                  <a:moveTo>
                    <a:pt x="89" y="310"/>
                  </a:moveTo>
                  <a:cubicBezTo>
                    <a:pt x="89" y="310"/>
                    <a:pt x="95" y="344"/>
                    <a:pt x="90" y="374"/>
                  </a:cubicBezTo>
                  <a:cubicBezTo>
                    <a:pt x="90" y="374"/>
                    <a:pt x="88" y="395"/>
                    <a:pt x="89" y="402"/>
                  </a:cubicBezTo>
                  <a:cubicBezTo>
                    <a:pt x="90" y="410"/>
                    <a:pt x="86" y="422"/>
                    <a:pt x="83" y="427"/>
                  </a:cubicBezTo>
                  <a:cubicBezTo>
                    <a:pt x="80" y="432"/>
                    <a:pt x="75" y="446"/>
                    <a:pt x="75" y="450"/>
                  </a:cubicBezTo>
                  <a:cubicBezTo>
                    <a:pt x="74" y="453"/>
                    <a:pt x="58" y="492"/>
                    <a:pt x="55" y="498"/>
                  </a:cubicBezTo>
                  <a:cubicBezTo>
                    <a:pt x="52" y="505"/>
                    <a:pt x="45" y="524"/>
                    <a:pt x="48" y="530"/>
                  </a:cubicBezTo>
                  <a:cubicBezTo>
                    <a:pt x="50" y="536"/>
                    <a:pt x="58" y="546"/>
                    <a:pt x="63" y="550"/>
                  </a:cubicBezTo>
                  <a:cubicBezTo>
                    <a:pt x="67" y="555"/>
                    <a:pt x="73" y="560"/>
                    <a:pt x="78" y="560"/>
                  </a:cubicBezTo>
                  <a:cubicBezTo>
                    <a:pt x="83" y="560"/>
                    <a:pt x="91" y="566"/>
                    <a:pt x="85" y="567"/>
                  </a:cubicBezTo>
                  <a:cubicBezTo>
                    <a:pt x="80" y="568"/>
                    <a:pt x="49" y="573"/>
                    <a:pt x="42" y="567"/>
                  </a:cubicBezTo>
                  <a:cubicBezTo>
                    <a:pt x="35" y="561"/>
                    <a:pt x="18" y="557"/>
                    <a:pt x="14" y="554"/>
                  </a:cubicBezTo>
                  <a:cubicBezTo>
                    <a:pt x="11" y="551"/>
                    <a:pt x="1" y="542"/>
                    <a:pt x="13" y="530"/>
                  </a:cubicBezTo>
                  <a:cubicBezTo>
                    <a:pt x="13" y="530"/>
                    <a:pt x="19" y="516"/>
                    <a:pt x="22" y="496"/>
                  </a:cubicBezTo>
                  <a:cubicBezTo>
                    <a:pt x="25" y="476"/>
                    <a:pt x="38" y="425"/>
                    <a:pt x="47" y="417"/>
                  </a:cubicBezTo>
                  <a:cubicBezTo>
                    <a:pt x="47" y="417"/>
                    <a:pt x="48" y="398"/>
                    <a:pt x="44" y="389"/>
                  </a:cubicBezTo>
                  <a:cubicBezTo>
                    <a:pt x="42" y="382"/>
                    <a:pt x="38" y="350"/>
                    <a:pt x="37" y="339"/>
                  </a:cubicBezTo>
                  <a:cubicBezTo>
                    <a:pt x="36" y="336"/>
                    <a:pt x="36" y="335"/>
                    <a:pt x="36" y="335"/>
                  </a:cubicBezTo>
                  <a:cubicBezTo>
                    <a:pt x="36" y="335"/>
                    <a:pt x="34" y="313"/>
                    <a:pt x="28" y="309"/>
                  </a:cubicBezTo>
                  <a:cubicBezTo>
                    <a:pt x="22" y="304"/>
                    <a:pt x="0" y="282"/>
                    <a:pt x="24" y="251"/>
                  </a:cubicBezTo>
                  <a:cubicBezTo>
                    <a:pt x="24" y="251"/>
                    <a:pt x="25" y="228"/>
                    <a:pt x="21" y="209"/>
                  </a:cubicBezTo>
                  <a:cubicBezTo>
                    <a:pt x="17" y="189"/>
                    <a:pt x="9" y="117"/>
                    <a:pt x="20" y="103"/>
                  </a:cubicBezTo>
                  <a:cubicBezTo>
                    <a:pt x="30" y="88"/>
                    <a:pt x="32" y="87"/>
                    <a:pt x="33" y="82"/>
                  </a:cubicBezTo>
                  <a:cubicBezTo>
                    <a:pt x="33" y="76"/>
                    <a:pt x="33" y="63"/>
                    <a:pt x="31" y="55"/>
                  </a:cubicBezTo>
                  <a:cubicBezTo>
                    <a:pt x="29" y="47"/>
                    <a:pt x="20" y="20"/>
                    <a:pt x="41" y="10"/>
                  </a:cubicBezTo>
                  <a:cubicBezTo>
                    <a:pt x="62" y="0"/>
                    <a:pt x="86" y="15"/>
                    <a:pt x="86" y="29"/>
                  </a:cubicBezTo>
                  <a:cubicBezTo>
                    <a:pt x="86" y="29"/>
                    <a:pt x="93" y="41"/>
                    <a:pt x="89" y="47"/>
                  </a:cubicBezTo>
                  <a:cubicBezTo>
                    <a:pt x="94" y="55"/>
                    <a:pt x="94" y="55"/>
                    <a:pt x="94" y="55"/>
                  </a:cubicBezTo>
                  <a:cubicBezTo>
                    <a:pt x="94" y="55"/>
                    <a:pt x="103" y="52"/>
                    <a:pt x="102" y="47"/>
                  </a:cubicBezTo>
                  <a:cubicBezTo>
                    <a:pt x="101" y="42"/>
                    <a:pt x="86" y="21"/>
                    <a:pt x="94" y="13"/>
                  </a:cubicBezTo>
                  <a:cubicBezTo>
                    <a:pt x="101" y="9"/>
                    <a:pt x="101" y="9"/>
                    <a:pt x="101" y="9"/>
                  </a:cubicBezTo>
                  <a:cubicBezTo>
                    <a:pt x="101" y="9"/>
                    <a:pt x="117" y="10"/>
                    <a:pt x="120" y="13"/>
                  </a:cubicBezTo>
                  <a:cubicBezTo>
                    <a:pt x="124" y="17"/>
                    <a:pt x="128" y="26"/>
                    <a:pt x="122" y="27"/>
                  </a:cubicBezTo>
                  <a:cubicBezTo>
                    <a:pt x="122" y="27"/>
                    <a:pt x="120" y="33"/>
                    <a:pt x="122" y="37"/>
                  </a:cubicBezTo>
                  <a:cubicBezTo>
                    <a:pt x="123" y="40"/>
                    <a:pt x="116" y="51"/>
                    <a:pt x="116" y="51"/>
                  </a:cubicBezTo>
                  <a:cubicBezTo>
                    <a:pt x="116" y="51"/>
                    <a:pt x="99" y="95"/>
                    <a:pt x="91" y="98"/>
                  </a:cubicBezTo>
                  <a:cubicBezTo>
                    <a:pt x="91" y="98"/>
                    <a:pt x="90" y="101"/>
                    <a:pt x="91" y="101"/>
                  </a:cubicBezTo>
                  <a:cubicBezTo>
                    <a:pt x="93" y="101"/>
                    <a:pt x="106" y="104"/>
                    <a:pt x="106" y="104"/>
                  </a:cubicBezTo>
                  <a:cubicBezTo>
                    <a:pt x="106" y="104"/>
                    <a:pt x="127" y="80"/>
                    <a:pt x="130" y="76"/>
                  </a:cubicBezTo>
                  <a:cubicBezTo>
                    <a:pt x="134" y="73"/>
                    <a:pt x="140" y="64"/>
                    <a:pt x="140" y="57"/>
                  </a:cubicBezTo>
                  <a:cubicBezTo>
                    <a:pt x="139" y="51"/>
                    <a:pt x="132" y="34"/>
                    <a:pt x="133" y="31"/>
                  </a:cubicBezTo>
                  <a:cubicBezTo>
                    <a:pt x="134" y="28"/>
                    <a:pt x="141" y="23"/>
                    <a:pt x="141" y="23"/>
                  </a:cubicBezTo>
                  <a:cubicBezTo>
                    <a:pt x="141" y="23"/>
                    <a:pt x="154" y="20"/>
                    <a:pt x="157" y="23"/>
                  </a:cubicBezTo>
                  <a:cubicBezTo>
                    <a:pt x="160" y="26"/>
                    <a:pt x="165" y="38"/>
                    <a:pt x="164" y="41"/>
                  </a:cubicBezTo>
                  <a:cubicBezTo>
                    <a:pt x="164" y="44"/>
                    <a:pt x="157" y="58"/>
                    <a:pt x="156" y="60"/>
                  </a:cubicBezTo>
                  <a:cubicBezTo>
                    <a:pt x="155" y="63"/>
                    <a:pt x="151" y="76"/>
                    <a:pt x="149" y="86"/>
                  </a:cubicBezTo>
                  <a:cubicBezTo>
                    <a:pt x="146" y="96"/>
                    <a:pt x="137" y="122"/>
                    <a:pt x="131" y="128"/>
                  </a:cubicBezTo>
                  <a:cubicBezTo>
                    <a:pt x="131" y="128"/>
                    <a:pt x="119" y="141"/>
                    <a:pt x="114" y="139"/>
                  </a:cubicBezTo>
                  <a:cubicBezTo>
                    <a:pt x="109" y="137"/>
                    <a:pt x="93" y="139"/>
                    <a:pt x="93" y="139"/>
                  </a:cubicBezTo>
                  <a:cubicBezTo>
                    <a:pt x="93" y="139"/>
                    <a:pt x="90" y="158"/>
                    <a:pt x="89" y="166"/>
                  </a:cubicBezTo>
                  <a:cubicBezTo>
                    <a:pt x="87" y="173"/>
                    <a:pt x="86" y="202"/>
                    <a:pt x="87" y="216"/>
                  </a:cubicBezTo>
                  <a:cubicBezTo>
                    <a:pt x="88" y="229"/>
                    <a:pt x="84" y="246"/>
                    <a:pt x="88" y="249"/>
                  </a:cubicBezTo>
                  <a:cubicBezTo>
                    <a:pt x="92" y="252"/>
                    <a:pt x="105" y="252"/>
                    <a:pt x="111" y="253"/>
                  </a:cubicBezTo>
                  <a:cubicBezTo>
                    <a:pt x="117" y="254"/>
                    <a:pt x="155" y="253"/>
                    <a:pt x="196" y="275"/>
                  </a:cubicBezTo>
                  <a:cubicBezTo>
                    <a:pt x="196" y="275"/>
                    <a:pt x="213" y="284"/>
                    <a:pt x="208" y="303"/>
                  </a:cubicBezTo>
                  <a:cubicBezTo>
                    <a:pt x="203" y="321"/>
                    <a:pt x="195" y="334"/>
                    <a:pt x="188" y="341"/>
                  </a:cubicBezTo>
                  <a:cubicBezTo>
                    <a:pt x="182" y="348"/>
                    <a:pt x="165" y="367"/>
                    <a:pt x="161" y="374"/>
                  </a:cubicBezTo>
                  <a:cubicBezTo>
                    <a:pt x="157" y="381"/>
                    <a:pt x="148" y="395"/>
                    <a:pt x="148" y="400"/>
                  </a:cubicBezTo>
                  <a:cubicBezTo>
                    <a:pt x="147" y="406"/>
                    <a:pt x="151" y="411"/>
                    <a:pt x="154" y="414"/>
                  </a:cubicBezTo>
                  <a:cubicBezTo>
                    <a:pt x="157" y="417"/>
                    <a:pt x="163" y="424"/>
                    <a:pt x="166" y="425"/>
                  </a:cubicBezTo>
                  <a:cubicBezTo>
                    <a:pt x="170" y="426"/>
                    <a:pt x="174" y="428"/>
                    <a:pt x="174" y="428"/>
                  </a:cubicBezTo>
                  <a:cubicBezTo>
                    <a:pt x="174" y="428"/>
                    <a:pt x="188" y="425"/>
                    <a:pt x="184" y="434"/>
                  </a:cubicBezTo>
                  <a:cubicBezTo>
                    <a:pt x="184" y="434"/>
                    <a:pt x="169" y="444"/>
                    <a:pt x="166" y="442"/>
                  </a:cubicBezTo>
                  <a:cubicBezTo>
                    <a:pt x="162" y="440"/>
                    <a:pt x="144" y="438"/>
                    <a:pt x="140" y="432"/>
                  </a:cubicBezTo>
                  <a:cubicBezTo>
                    <a:pt x="136" y="426"/>
                    <a:pt x="124" y="425"/>
                    <a:pt x="118" y="425"/>
                  </a:cubicBezTo>
                  <a:cubicBezTo>
                    <a:pt x="113" y="424"/>
                    <a:pt x="95" y="416"/>
                    <a:pt x="110" y="400"/>
                  </a:cubicBezTo>
                  <a:cubicBezTo>
                    <a:pt x="126" y="385"/>
                    <a:pt x="124" y="380"/>
                    <a:pt x="129" y="371"/>
                  </a:cubicBezTo>
                  <a:cubicBezTo>
                    <a:pt x="133" y="362"/>
                    <a:pt x="141" y="355"/>
                    <a:pt x="141" y="351"/>
                  </a:cubicBezTo>
                  <a:cubicBezTo>
                    <a:pt x="141" y="348"/>
                    <a:pt x="152" y="321"/>
                    <a:pt x="158" y="318"/>
                  </a:cubicBezTo>
                  <a:cubicBezTo>
                    <a:pt x="158" y="318"/>
                    <a:pt x="96" y="315"/>
                    <a:pt x="89" y="310"/>
                  </a:cubicBez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endParaRPr lang="en-US" sz="1350"/>
            </a:p>
          </p:txBody>
        </p:sp>
        <p:sp>
          <p:nvSpPr>
            <p:cNvPr id="3" name="íṡļïḑe">
              <a:extLst>
                <a:ext uri="{FF2B5EF4-FFF2-40B4-BE49-F238E27FC236}">
                  <a16:creationId xmlns:a16="http://schemas.microsoft.com/office/drawing/2014/main" id="{F75CA73C-AA67-47D1-A031-C602089D1B43}"/>
                </a:ext>
              </a:extLst>
            </p:cNvPr>
            <p:cNvSpPr/>
            <p:nvPr/>
          </p:nvSpPr>
          <p:spPr bwMode="auto">
            <a:xfrm>
              <a:off x="3849692" y="2607080"/>
              <a:ext cx="691740" cy="1369812"/>
            </a:xfrm>
            <a:custGeom>
              <a:avLst/>
              <a:gdLst>
                <a:gd name="T0" fmla="*/ 149 w 278"/>
                <a:gd name="T1" fmla="*/ 352 h 549"/>
                <a:gd name="T2" fmla="*/ 143 w 278"/>
                <a:gd name="T3" fmla="*/ 416 h 549"/>
                <a:gd name="T4" fmla="*/ 71 w 278"/>
                <a:gd name="T5" fmla="*/ 458 h 549"/>
                <a:gd name="T6" fmla="*/ 32 w 278"/>
                <a:gd name="T7" fmla="*/ 502 h 549"/>
                <a:gd name="T8" fmla="*/ 28 w 278"/>
                <a:gd name="T9" fmla="*/ 531 h 549"/>
                <a:gd name="T10" fmla="*/ 5 w 278"/>
                <a:gd name="T11" fmla="*/ 515 h 549"/>
                <a:gd name="T12" fmla="*/ 2 w 278"/>
                <a:gd name="T13" fmla="*/ 474 h 549"/>
                <a:gd name="T14" fmla="*/ 45 w 278"/>
                <a:gd name="T15" fmla="*/ 440 h 549"/>
                <a:gd name="T16" fmla="*/ 105 w 278"/>
                <a:gd name="T17" fmla="*/ 377 h 549"/>
                <a:gd name="T18" fmla="*/ 75 w 278"/>
                <a:gd name="T19" fmla="*/ 298 h 549"/>
                <a:gd name="T20" fmla="*/ 65 w 278"/>
                <a:gd name="T21" fmla="*/ 191 h 549"/>
                <a:gd name="T22" fmla="*/ 75 w 278"/>
                <a:gd name="T23" fmla="*/ 93 h 549"/>
                <a:gd name="T24" fmla="*/ 110 w 278"/>
                <a:gd name="T25" fmla="*/ 6 h 549"/>
                <a:gd name="T26" fmla="*/ 154 w 278"/>
                <a:gd name="T27" fmla="*/ 54 h 549"/>
                <a:gd name="T28" fmla="*/ 147 w 278"/>
                <a:gd name="T29" fmla="*/ 77 h 549"/>
                <a:gd name="T30" fmla="*/ 202 w 278"/>
                <a:gd name="T31" fmla="*/ 56 h 549"/>
                <a:gd name="T32" fmla="*/ 216 w 278"/>
                <a:gd name="T33" fmla="*/ 25 h 549"/>
                <a:gd name="T34" fmla="*/ 237 w 278"/>
                <a:gd name="T35" fmla="*/ 35 h 549"/>
                <a:gd name="T36" fmla="*/ 229 w 278"/>
                <a:gd name="T37" fmla="*/ 43 h 549"/>
                <a:gd name="T38" fmla="*/ 211 w 278"/>
                <a:gd name="T39" fmla="*/ 69 h 549"/>
                <a:gd name="T40" fmla="*/ 159 w 278"/>
                <a:gd name="T41" fmla="*/ 106 h 549"/>
                <a:gd name="T42" fmla="*/ 189 w 278"/>
                <a:gd name="T43" fmla="*/ 101 h 549"/>
                <a:gd name="T44" fmla="*/ 240 w 278"/>
                <a:gd name="T45" fmla="*/ 70 h 549"/>
                <a:gd name="T46" fmla="*/ 255 w 278"/>
                <a:gd name="T47" fmla="*/ 42 h 549"/>
                <a:gd name="T48" fmla="*/ 274 w 278"/>
                <a:gd name="T49" fmla="*/ 54 h 549"/>
                <a:gd name="T50" fmla="*/ 255 w 278"/>
                <a:gd name="T51" fmla="*/ 81 h 549"/>
                <a:gd name="T52" fmla="*/ 197 w 278"/>
                <a:gd name="T53" fmla="*/ 132 h 549"/>
                <a:gd name="T54" fmla="*/ 137 w 278"/>
                <a:gd name="T55" fmla="*/ 140 h 549"/>
                <a:gd name="T56" fmla="*/ 130 w 278"/>
                <a:gd name="T57" fmla="*/ 223 h 549"/>
                <a:gd name="T58" fmla="*/ 196 w 278"/>
                <a:gd name="T59" fmla="*/ 184 h 549"/>
                <a:gd name="T60" fmla="*/ 230 w 278"/>
                <a:gd name="T61" fmla="*/ 228 h 549"/>
                <a:gd name="T62" fmla="*/ 202 w 278"/>
                <a:gd name="T63" fmla="*/ 313 h 549"/>
                <a:gd name="T64" fmla="*/ 241 w 278"/>
                <a:gd name="T65" fmla="*/ 322 h 549"/>
                <a:gd name="T66" fmla="*/ 205 w 278"/>
                <a:gd name="T67" fmla="*/ 338 h 549"/>
                <a:gd name="T68" fmla="*/ 163 w 278"/>
                <a:gd name="T69" fmla="*/ 318 h 549"/>
                <a:gd name="T70" fmla="*/ 179 w 278"/>
                <a:gd name="T71" fmla="*/ 264 h 549"/>
                <a:gd name="T72" fmla="*/ 132 w 278"/>
                <a:gd name="T73" fmla="*/ 29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8" h="549">
                  <a:moveTo>
                    <a:pt x="132" y="292"/>
                  </a:moveTo>
                  <a:cubicBezTo>
                    <a:pt x="132" y="292"/>
                    <a:pt x="148" y="326"/>
                    <a:pt x="149" y="352"/>
                  </a:cubicBezTo>
                  <a:cubicBezTo>
                    <a:pt x="149" y="377"/>
                    <a:pt x="151" y="378"/>
                    <a:pt x="152" y="385"/>
                  </a:cubicBezTo>
                  <a:cubicBezTo>
                    <a:pt x="153" y="391"/>
                    <a:pt x="152" y="408"/>
                    <a:pt x="143" y="416"/>
                  </a:cubicBezTo>
                  <a:cubicBezTo>
                    <a:pt x="134" y="423"/>
                    <a:pt x="120" y="427"/>
                    <a:pt x="114" y="432"/>
                  </a:cubicBezTo>
                  <a:cubicBezTo>
                    <a:pt x="109" y="437"/>
                    <a:pt x="81" y="453"/>
                    <a:pt x="71" y="458"/>
                  </a:cubicBezTo>
                  <a:cubicBezTo>
                    <a:pt x="61" y="463"/>
                    <a:pt x="40" y="481"/>
                    <a:pt x="38" y="487"/>
                  </a:cubicBezTo>
                  <a:cubicBezTo>
                    <a:pt x="35" y="492"/>
                    <a:pt x="33" y="493"/>
                    <a:pt x="32" y="502"/>
                  </a:cubicBezTo>
                  <a:cubicBezTo>
                    <a:pt x="31" y="511"/>
                    <a:pt x="25" y="520"/>
                    <a:pt x="30" y="526"/>
                  </a:cubicBezTo>
                  <a:cubicBezTo>
                    <a:pt x="34" y="533"/>
                    <a:pt x="30" y="530"/>
                    <a:pt x="28" y="531"/>
                  </a:cubicBezTo>
                  <a:cubicBezTo>
                    <a:pt x="28" y="531"/>
                    <a:pt x="25" y="549"/>
                    <a:pt x="14" y="530"/>
                  </a:cubicBezTo>
                  <a:cubicBezTo>
                    <a:pt x="3" y="512"/>
                    <a:pt x="7" y="518"/>
                    <a:pt x="5" y="515"/>
                  </a:cubicBezTo>
                  <a:cubicBezTo>
                    <a:pt x="3" y="511"/>
                    <a:pt x="4" y="505"/>
                    <a:pt x="5" y="498"/>
                  </a:cubicBezTo>
                  <a:cubicBezTo>
                    <a:pt x="6" y="490"/>
                    <a:pt x="3" y="477"/>
                    <a:pt x="2" y="474"/>
                  </a:cubicBezTo>
                  <a:cubicBezTo>
                    <a:pt x="0" y="470"/>
                    <a:pt x="2" y="456"/>
                    <a:pt x="19" y="456"/>
                  </a:cubicBezTo>
                  <a:cubicBezTo>
                    <a:pt x="19" y="456"/>
                    <a:pt x="34" y="455"/>
                    <a:pt x="45" y="440"/>
                  </a:cubicBezTo>
                  <a:cubicBezTo>
                    <a:pt x="57" y="425"/>
                    <a:pt x="85" y="399"/>
                    <a:pt x="105" y="396"/>
                  </a:cubicBezTo>
                  <a:cubicBezTo>
                    <a:pt x="105" y="396"/>
                    <a:pt x="109" y="383"/>
                    <a:pt x="105" y="377"/>
                  </a:cubicBezTo>
                  <a:cubicBezTo>
                    <a:pt x="100" y="372"/>
                    <a:pt x="84" y="322"/>
                    <a:pt x="83" y="311"/>
                  </a:cubicBezTo>
                  <a:cubicBezTo>
                    <a:pt x="83" y="311"/>
                    <a:pt x="80" y="304"/>
                    <a:pt x="75" y="298"/>
                  </a:cubicBezTo>
                  <a:cubicBezTo>
                    <a:pt x="70" y="293"/>
                    <a:pt x="50" y="260"/>
                    <a:pt x="65" y="243"/>
                  </a:cubicBezTo>
                  <a:cubicBezTo>
                    <a:pt x="65" y="243"/>
                    <a:pt x="65" y="202"/>
                    <a:pt x="65" y="191"/>
                  </a:cubicBezTo>
                  <a:cubicBezTo>
                    <a:pt x="65" y="180"/>
                    <a:pt x="61" y="152"/>
                    <a:pt x="63" y="138"/>
                  </a:cubicBezTo>
                  <a:cubicBezTo>
                    <a:pt x="64" y="124"/>
                    <a:pt x="67" y="105"/>
                    <a:pt x="75" y="93"/>
                  </a:cubicBezTo>
                  <a:cubicBezTo>
                    <a:pt x="83" y="82"/>
                    <a:pt x="90" y="75"/>
                    <a:pt x="91" y="65"/>
                  </a:cubicBezTo>
                  <a:cubicBezTo>
                    <a:pt x="93" y="56"/>
                    <a:pt x="80" y="14"/>
                    <a:pt x="110" y="6"/>
                  </a:cubicBezTo>
                  <a:cubicBezTo>
                    <a:pt x="110" y="6"/>
                    <a:pt x="163" y="0"/>
                    <a:pt x="156" y="38"/>
                  </a:cubicBezTo>
                  <a:cubicBezTo>
                    <a:pt x="156" y="38"/>
                    <a:pt x="157" y="51"/>
                    <a:pt x="154" y="54"/>
                  </a:cubicBezTo>
                  <a:cubicBezTo>
                    <a:pt x="154" y="54"/>
                    <a:pt x="163" y="71"/>
                    <a:pt x="150" y="72"/>
                  </a:cubicBezTo>
                  <a:cubicBezTo>
                    <a:pt x="147" y="77"/>
                    <a:pt x="147" y="77"/>
                    <a:pt x="147" y="77"/>
                  </a:cubicBezTo>
                  <a:cubicBezTo>
                    <a:pt x="147" y="77"/>
                    <a:pt x="160" y="72"/>
                    <a:pt x="168" y="69"/>
                  </a:cubicBezTo>
                  <a:cubicBezTo>
                    <a:pt x="175" y="66"/>
                    <a:pt x="198" y="60"/>
                    <a:pt x="202" y="56"/>
                  </a:cubicBezTo>
                  <a:cubicBezTo>
                    <a:pt x="206" y="52"/>
                    <a:pt x="205" y="46"/>
                    <a:pt x="206" y="41"/>
                  </a:cubicBezTo>
                  <a:cubicBezTo>
                    <a:pt x="207" y="37"/>
                    <a:pt x="213" y="28"/>
                    <a:pt x="216" y="25"/>
                  </a:cubicBezTo>
                  <a:cubicBezTo>
                    <a:pt x="216" y="25"/>
                    <a:pt x="245" y="19"/>
                    <a:pt x="234" y="29"/>
                  </a:cubicBezTo>
                  <a:cubicBezTo>
                    <a:pt x="237" y="35"/>
                    <a:pt x="237" y="35"/>
                    <a:pt x="237" y="35"/>
                  </a:cubicBezTo>
                  <a:cubicBezTo>
                    <a:pt x="236" y="44"/>
                    <a:pt x="236" y="44"/>
                    <a:pt x="236" y="44"/>
                  </a:cubicBezTo>
                  <a:cubicBezTo>
                    <a:pt x="236" y="44"/>
                    <a:pt x="229" y="53"/>
                    <a:pt x="229" y="43"/>
                  </a:cubicBezTo>
                  <a:cubicBezTo>
                    <a:pt x="229" y="43"/>
                    <a:pt x="224" y="47"/>
                    <a:pt x="224" y="52"/>
                  </a:cubicBezTo>
                  <a:cubicBezTo>
                    <a:pt x="224" y="56"/>
                    <a:pt x="217" y="67"/>
                    <a:pt x="211" y="69"/>
                  </a:cubicBezTo>
                  <a:cubicBezTo>
                    <a:pt x="211" y="69"/>
                    <a:pt x="198" y="77"/>
                    <a:pt x="192" y="81"/>
                  </a:cubicBezTo>
                  <a:cubicBezTo>
                    <a:pt x="186" y="85"/>
                    <a:pt x="164" y="105"/>
                    <a:pt x="159" y="106"/>
                  </a:cubicBezTo>
                  <a:cubicBezTo>
                    <a:pt x="159" y="106"/>
                    <a:pt x="171" y="110"/>
                    <a:pt x="174" y="108"/>
                  </a:cubicBezTo>
                  <a:cubicBezTo>
                    <a:pt x="178" y="106"/>
                    <a:pt x="185" y="104"/>
                    <a:pt x="189" y="101"/>
                  </a:cubicBezTo>
                  <a:cubicBezTo>
                    <a:pt x="194" y="99"/>
                    <a:pt x="219" y="86"/>
                    <a:pt x="224" y="82"/>
                  </a:cubicBezTo>
                  <a:cubicBezTo>
                    <a:pt x="230" y="77"/>
                    <a:pt x="240" y="73"/>
                    <a:pt x="240" y="70"/>
                  </a:cubicBezTo>
                  <a:cubicBezTo>
                    <a:pt x="241" y="66"/>
                    <a:pt x="243" y="51"/>
                    <a:pt x="243" y="51"/>
                  </a:cubicBezTo>
                  <a:cubicBezTo>
                    <a:pt x="243" y="51"/>
                    <a:pt x="251" y="43"/>
                    <a:pt x="255" y="42"/>
                  </a:cubicBezTo>
                  <a:cubicBezTo>
                    <a:pt x="259" y="41"/>
                    <a:pt x="262" y="42"/>
                    <a:pt x="267" y="45"/>
                  </a:cubicBezTo>
                  <a:cubicBezTo>
                    <a:pt x="272" y="49"/>
                    <a:pt x="276" y="52"/>
                    <a:pt x="274" y="54"/>
                  </a:cubicBezTo>
                  <a:cubicBezTo>
                    <a:pt x="273" y="56"/>
                    <a:pt x="278" y="59"/>
                    <a:pt x="271" y="65"/>
                  </a:cubicBezTo>
                  <a:cubicBezTo>
                    <a:pt x="265" y="72"/>
                    <a:pt x="257" y="80"/>
                    <a:pt x="255" y="81"/>
                  </a:cubicBezTo>
                  <a:cubicBezTo>
                    <a:pt x="253" y="82"/>
                    <a:pt x="231" y="105"/>
                    <a:pt x="225" y="111"/>
                  </a:cubicBezTo>
                  <a:cubicBezTo>
                    <a:pt x="219" y="118"/>
                    <a:pt x="201" y="131"/>
                    <a:pt x="197" y="132"/>
                  </a:cubicBezTo>
                  <a:cubicBezTo>
                    <a:pt x="193" y="134"/>
                    <a:pt x="196" y="137"/>
                    <a:pt x="188" y="137"/>
                  </a:cubicBezTo>
                  <a:cubicBezTo>
                    <a:pt x="180" y="137"/>
                    <a:pt x="142" y="141"/>
                    <a:pt x="137" y="140"/>
                  </a:cubicBezTo>
                  <a:cubicBezTo>
                    <a:pt x="137" y="140"/>
                    <a:pt x="136" y="177"/>
                    <a:pt x="132" y="195"/>
                  </a:cubicBezTo>
                  <a:cubicBezTo>
                    <a:pt x="130" y="223"/>
                    <a:pt x="130" y="223"/>
                    <a:pt x="130" y="223"/>
                  </a:cubicBezTo>
                  <a:cubicBezTo>
                    <a:pt x="130" y="223"/>
                    <a:pt x="153" y="205"/>
                    <a:pt x="165" y="198"/>
                  </a:cubicBezTo>
                  <a:cubicBezTo>
                    <a:pt x="177" y="191"/>
                    <a:pt x="190" y="186"/>
                    <a:pt x="196" y="184"/>
                  </a:cubicBezTo>
                  <a:cubicBezTo>
                    <a:pt x="201" y="181"/>
                    <a:pt x="227" y="169"/>
                    <a:pt x="235" y="196"/>
                  </a:cubicBezTo>
                  <a:cubicBezTo>
                    <a:pt x="235" y="196"/>
                    <a:pt x="236" y="214"/>
                    <a:pt x="230" y="228"/>
                  </a:cubicBezTo>
                  <a:cubicBezTo>
                    <a:pt x="223" y="243"/>
                    <a:pt x="212" y="263"/>
                    <a:pt x="208" y="274"/>
                  </a:cubicBezTo>
                  <a:cubicBezTo>
                    <a:pt x="203" y="285"/>
                    <a:pt x="198" y="311"/>
                    <a:pt x="202" y="313"/>
                  </a:cubicBezTo>
                  <a:cubicBezTo>
                    <a:pt x="207" y="316"/>
                    <a:pt x="217" y="323"/>
                    <a:pt x="222" y="322"/>
                  </a:cubicBezTo>
                  <a:cubicBezTo>
                    <a:pt x="226" y="321"/>
                    <a:pt x="241" y="314"/>
                    <a:pt x="241" y="322"/>
                  </a:cubicBezTo>
                  <a:cubicBezTo>
                    <a:pt x="241" y="322"/>
                    <a:pt x="237" y="330"/>
                    <a:pt x="233" y="331"/>
                  </a:cubicBezTo>
                  <a:cubicBezTo>
                    <a:pt x="233" y="331"/>
                    <a:pt x="214" y="341"/>
                    <a:pt x="205" y="338"/>
                  </a:cubicBezTo>
                  <a:cubicBezTo>
                    <a:pt x="196" y="336"/>
                    <a:pt x="188" y="337"/>
                    <a:pt x="181" y="338"/>
                  </a:cubicBezTo>
                  <a:cubicBezTo>
                    <a:pt x="173" y="339"/>
                    <a:pt x="155" y="335"/>
                    <a:pt x="163" y="318"/>
                  </a:cubicBezTo>
                  <a:cubicBezTo>
                    <a:pt x="171" y="302"/>
                    <a:pt x="170" y="299"/>
                    <a:pt x="171" y="295"/>
                  </a:cubicBezTo>
                  <a:cubicBezTo>
                    <a:pt x="172" y="292"/>
                    <a:pt x="179" y="267"/>
                    <a:pt x="179" y="264"/>
                  </a:cubicBezTo>
                  <a:cubicBezTo>
                    <a:pt x="179" y="261"/>
                    <a:pt x="178" y="246"/>
                    <a:pt x="181" y="242"/>
                  </a:cubicBezTo>
                  <a:cubicBezTo>
                    <a:pt x="181" y="242"/>
                    <a:pt x="143" y="291"/>
                    <a:pt x="132" y="292"/>
                  </a:cubicBezTo>
                  <a:close/>
                </a:path>
              </a:pathLst>
            </a:custGeom>
            <a:solidFill>
              <a:schemeClr val="accent1">
                <a:lumMod val="90000"/>
              </a:schemeClr>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endParaRPr lang="en-US" sz="1350"/>
            </a:p>
          </p:txBody>
        </p:sp>
        <p:sp>
          <p:nvSpPr>
            <p:cNvPr id="4" name="îṥḷiḓé">
              <a:extLst>
                <a:ext uri="{FF2B5EF4-FFF2-40B4-BE49-F238E27FC236}">
                  <a16:creationId xmlns:a16="http://schemas.microsoft.com/office/drawing/2014/main" id="{A9AEEEE4-B150-4776-A34B-B7AD9DC7B2A7}"/>
                </a:ext>
              </a:extLst>
            </p:cNvPr>
            <p:cNvSpPr/>
            <p:nvPr/>
          </p:nvSpPr>
          <p:spPr bwMode="auto">
            <a:xfrm>
              <a:off x="5191832" y="2124374"/>
              <a:ext cx="696996" cy="962968"/>
            </a:xfrm>
            <a:custGeom>
              <a:avLst/>
              <a:gdLst>
                <a:gd name="T0" fmla="*/ 267 w 280"/>
                <a:gd name="T1" fmla="*/ 160 h 386"/>
                <a:gd name="T2" fmla="*/ 250 w 280"/>
                <a:gd name="T3" fmla="*/ 162 h 386"/>
                <a:gd name="T4" fmla="*/ 231 w 280"/>
                <a:gd name="T5" fmla="*/ 164 h 386"/>
                <a:gd name="T6" fmla="*/ 204 w 280"/>
                <a:gd name="T7" fmla="*/ 153 h 386"/>
                <a:gd name="T8" fmla="*/ 225 w 280"/>
                <a:gd name="T9" fmla="*/ 151 h 386"/>
                <a:gd name="T10" fmla="*/ 237 w 280"/>
                <a:gd name="T11" fmla="*/ 142 h 386"/>
                <a:gd name="T12" fmla="*/ 250 w 280"/>
                <a:gd name="T13" fmla="*/ 143 h 386"/>
                <a:gd name="T14" fmla="*/ 256 w 280"/>
                <a:gd name="T15" fmla="*/ 133 h 386"/>
                <a:gd name="T16" fmla="*/ 251 w 280"/>
                <a:gd name="T17" fmla="*/ 123 h 386"/>
                <a:gd name="T18" fmla="*/ 244 w 280"/>
                <a:gd name="T19" fmla="*/ 113 h 386"/>
                <a:gd name="T20" fmla="*/ 233 w 280"/>
                <a:gd name="T21" fmla="*/ 116 h 386"/>
                <a:gd name="T22" fmla="*/ 214 w 280"/>
                <a:gd name="T23" fmla="*/ 133 h 386"/>
                <a:gd name="T24" fmla="*/ 191 w 280"/>
                <a:gd name="T25" fmla="*/ 134 h 386"/>
                <a:gd name="T26" fmla="*/ 145 w 280"/>
                <a:gd name="T27" fmla="*/ 132 h 386"/>
                <a:gd name="T28" fmla="*/ 134 w 280"/>
                <a:gd name="T29" fmla="*/ 125 h 386"/>
                <a:gd name="T30" fmla="*/ 112 w 280"/>
                <a:gd name="T31" fmla="*/ 101 h 386"/>
                <a:gd name="T32" fmla="*/ 114 w 280"/>
                <a:gd name="T33" fmla="*/ 88 h 386"/>
                <a:gd name="T34" fmla="*/ 140 w 280"/>
                <a:gd name="T35" fmla="*/ 72 h 386"/>
                <a:gd name="T36" fmla="*/ 145 w 280"/>
                <a:gd name="T37" fmla="*/ 56 h 386"/>
                <a:gd name="T38" fmla="*/ 150 w 280"/>
                <a:gd name="T39" fmla="*/ 39 h 386"/>
                <a:gd name="T40" fmla="*/ 106 w 280"/>
                <a:gd name="T41" fmla="*/ 5 h 386"/>
                <a:gd name="T42" fmla="*/ 84 w 280"/>
                <a:gd name="T43" fmla="*/ 55 h 386"/>
                <a:gd name="T44" fmla="*/ 75 w 280"/>
                <a:gd name="T45" fmla="*/ 74 h 386"/>
                <a:gd name="T46" fmla="*/ 57 w 280"/>
                <a:gd name="T47" fmla="*/ 94 h 386"/>
                <a:gd name="T48" fmla="*/ 6 w 280"/>
                <a:gd name="T49" fmla="*/ 238 h 386"/>
                <a:gd name="T50" fmla="*/ 82 w 280"/>
                <a:gd name="T51" fmla="*/ 284 h 386"/>
                <a:gd name="T52" fmla="*/ 109 w 280"/>
                <a:gd name="T53" fmla="*/ 277 h 386"/>
                <a:gd name="T54" fmla="*/ 77 w 280"/>
                <a:gd name="T55" fmla="*/ 308 h 386"/>
                <a:gd name="T56" fmla="*/ 58 w 280"/>
                <a:gd name="T57" fmla="*/ 325 h 386"/>
                <a:gd name="T58" fmla="*/ 52 w 280"/>
                <a:gd name="T59" fmla="*/ 343 h 386"/>
                <a:gd name="T60" fmla="*/ 66 w 280"/>
                <a:gd name="T61" fmla="*/ 359 h 386"/>
                <a:gd name="T62" fmla="*/ 84 w 280"/>
                <a:gd name="T63" fmla="*/ 377 h 386"/>
                <a:gd name="T64" fmla="*/ 97 w 280"/>
                <a:gd name="T65" fmla="*/ 383 h 386"/>
                <a:gd name="T66" fmla="*/ 107 w 280"/>
                <a:gd name="T67" fmla="*/ 385 h 386"/>
                <a:gd name="T68" fmla="*/ 106 w 280"/>
                <a:gd name="T69" fmla="*/ 370 h 386"/>
                <a:gd name="T70" fmla="*/ 91 w 280"/>
                <a:gd name="T71" fmla="*/ 340 h 386"/>
                <a:gd name="T72" fmla="*/ 119 w 280"/>
                <a:gd name="T73" fmla="*/ 313 h 386"/>
                <a:gd name="T74" fmla="*/ 137 w 280"/>
                <a:gd name="T75" fmla="*/ 317 h 386"/>
                <a:gd name="T76" fmla="*/ 161 w 280"/>
                <a:gd name="T77" fmla="*/ 312 h 386"/>
                <a:gd name="T78" fmla="*/ 182 w 280"/>
                <a:gd name="T79" fmla="*/ 305 h 386"/>
                <a:gd name="T80" fmla="*/ 194 w 280"/>
                <a:gd name="T81" fmla="*/ 295 h 386"/>
                <a:gd name="T82" fmla="*/ 175 w 280"/>
                <a:gd name="T83" fmla="*/ 293 h 386"/>
                <a:gd name="T84" fmla="*/ 156 w 280"/>
                <a:gd name="T85" fmla="*/ 289 h 386"/>
                <a:gd name="T86" fmla="*/ 160 w 280"/>
                <a:gd name="T87" fmla="*/ 234 h 386"/>
                <a:gd name="T88" fmla="*/ 175 w 280"/>
                <a:gd name="T89" fmla="*/ 178 h 386"/>
                <a:gd name="T90" fmla="*/ 192 w 280"/>
                <a:gd name="T91" fmla="*/ 179 h 386"/>
                <a:gd name="T92" fmla="*/ 221 w 280"/>
                <a:gd name="T93" fmla="*/ 179 h 386"/>
                <a:gd name="T94" fmla="*/ 238 w 280"/>
                <a:gd name="T95" fmla="*/ 181 h 386"/>
                <a:gd name="T96" fmla="*/ 252 w 280"/>
                <a:gd name="T97" fmla="*/ 183 h 386"/>
                <a:gd name="T98" fmla="*/ 259 w 280"/>
                <a:gd name="T99" fmla="*/ 189 h 386"/>
                <a:gd name="T100" fmla="*/ 273 w 280"/>
                <a:gd name="T101" fmla="*/ 186 h 386"/>
                <a:gd name="T102" fmla="*/ 280 w 280"/>
                <a:gd name="T103" fmla="*/ 174 h 386"/>
                <a:gd name="T104" fmla="*/ 267 w 280"/>
                <a:gd name="T105" fmla="*/ 160 h 386"/>
                <a:gd name="T106" fmla="*/ 118 w 280"/>
                <a:gd name="T107" fmla="*/ 230 h 386"/>
                <a:gd name="T108" fmla="*/ 127 w 280"/>
                <a:gd name="T109" fmla="*/ 214 h 386"/>
                <a:gd name="T110" fmla="*/ 128 w 280"/>
                <a:gd name="T111" fmla="*/ 229 h 386"/>
                <a:gd name="T112" fmla="*/ 118 w 280"/>
                <a:gd name="T113" fmla="*/ 230 h 386"/>
                <a:gd name="T114" fmla="*/ 99 w 280"/>
                <a:gd name="T115" fmla="*/ 181 h 386"/>
                <a:gd name="T116" fmla="*/ 113 w 280"/>
                <a:gd name="T117" fmla="*/ 159 h 386"/>
                <a:gd name="T118" fmla="*/ 131 w 280"/>
                <a:gd name="T119" fmla="*/ 159 h 386"/>
                <a:gd name="T120" fmla="*/ 99 w 280"/>
                <a:gd name="T121" fmla="*/ 18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 h="386">
                  <a:moveTo>
                    <a:pt x="267" y="160"/>
                  </a:moveTo>
                  <a:cubicBezTo>
                    <a:pt x="263" y="153"/>
                    <a:pt x="254" y="161"/>
                    <a:pt x="250" y="162"/>
                  </a:cubicBezTo>
                  <a:cubicBezTo>
                    <a:pt x="246" y="163"/>
                    <a:pt x="237" y="164"/>
                    <a:pt x="231" y="164"/>
                  </a:cubicBezTo>
                  <a:cubicBezTo>
                    <a:pt x="225" y="164"/>
                    <a:pt x="204" y="153"/>
                    <a:pt x="204" y="153"/>
                  </a:cubicBezTo>
                  <a:cubicBezTo>
                    <a:pt x="204" y="153"/>
                    <a:pt x="219" y="151"/>
                    <a:pt x="225" y="151"/>
                  </a:cubicBezTo>
                  <a:cubicBezTo>
                    <a:pt x="231" y="151"/>
                    <a:pt x="237" y="142"/>
                    <a:pt x="237" y="142"/>
                  </a:cubicBezTo>
                  <a:cubicBezTo>
                    <a:pt x="240" y="146"/>
                    <a:pt x="250" y="143"/>
                    <a:pt x="250" y="143"/>
                  </a:cubicBezTo>
                  <a:cubicBezTo>
                    <a:pt x="250" y="143"/>
                    <a:pt x="253" y="138"/>
                    <a:pt x="256" y="133"/>
                  </a:cubicBezTo>
                  <a:cubicBezTo>
                    <a:pt x="259" y="129"/>
                    <a:pt x="251" y="123"/>
                    <a:pt x="251" y="123"/>
                  </a:cubicBezTo>
                  <a:cubicBezTo>
                    <a:pt x="274" y="124"/>
                    <a:pt x="244" y="113"/>
                    <a:pt x="244" y="113"/>
                  </a:cubicBezTo>
                  <a:cubicBezTo>
                    <a:pt x="244" y="113"/>
                    <a:pt x="240" y="114"/>
                    <a:pt x="233" y="116"/>
                  </a:cubicBezTo>
                  <a:cubicBezTo>
                    <a:pt x="225" y="117"/>
                    <a:pt x="218" y="131"/>
                    <a:pt x="214" y="133"/>
                  </a:cubicBezTo>
                  <a:cubicBezTo>
                    <a:pt x="211" y="134"/>
                    <a:pt x="205" y="134"/>
                    <a:pt x="191" y="134"/>
                  </a:cubicBezTo>
                  <a:cubicBezTo>
                    <a:pt x="177" y="135"/>
                    <a:pt x="147" y="132"/>
                    <a:pt x="145" y="132"/>
                  </a:cubicBezTo>
                  <a:cubicBezTo>
                    <a:pt x="144" y="132"/>
                    <a:pt x="141" y="133"/>
                    <a:pt x="134" y="125"/>
                  </a:cubicBezTo>
                  <a:cubicBezTo>
                    <a:pt x="126" y="117"/>
                    <a:pt x="113" y="104"/>
                    <a:pt x="112" y="101"/>
                  </a:cubicBezTo>
                  <a:cubicBezTo>
                    <a:pt x="110" y="99"/>
                    <a:pt x="114" y="88"/>
                    <a:pt x="114" y="88"/>
                  </a:cubicBezTo>
                  <a:cubicBezTo>
                    <a:pt x="129" y="93"/>
                    <a:pt x="140" y="72"/>
                    <a:pt x="140" y="72"/>
                  </a:cubicBezTo>
                  <a:cubicBezTo>
                    <a:pt x="150" y="76"/>
                    <a:pt x="145" y="56"/>
                    <a:pt x="145" y="56"/>
                  </a:cubicBezTo>
                  <a:cubicBezTo>
                    <a:pt x="150" y="53"/>
                    <a:pt x="150" y="39"/>
                    <a:pt x="150" y="39"/>
                  </a:cubicBezTo>
                  <a:cubicBezTo>
                    <a:pt x="156" y="0"/>
                    <a:pt x="106" y="5"/>
                    <a:pt x="106" y="5"/>
                  </a:cubicBezTo>
                  <a:cubicBezTo>
                    <a:pt x="80" y="9"/>
                    <a:pt x="84" y="48"/>
                    <a:pt x="84" y="55"/>
                  </a:cubicBezTo>
                  <a:cubicBezTo>
                    <a:pt x="83" y="63"/>
                    <a:pt x="77" y="72"/>
                    <a:pt x="75" y="74"/>
                  </a:cubicBezTo>
                  <a:cubicBezTo>
                    <a:pt x="73" y="75"/>
                    <a:pt x="57" y="94"/>
                    <a:pt x="57" y="94"/>
                  </a:cubicBezTo>
                  <a:cubicBezTo>
                    <a:pt x="17" y="141"/>
                    <a:pt x="6" y="238"/>
                    <a:pt x="6" y="238"/>
                  </a:cubicBezTo>
                  <a:cubicBezTo>
                    <a:pt x="0" y="308"/>
                    <a:pt x="73" y="286"/>
                    <a:pt x="82" y="284"/>
                  </a:cubicBezTo>
                  <a:cubicBezTo>
                    <a:pt x="91" y="281"/>
                    <a:pt x="109" y="277"/>
                    <a:pt x="109" y="277"/>
                  </a:cubicBezTo>
                  <a:cubicBezTo>
                    <a:pt x="104" y="279"/>
                    <a:pt x="82" y="302"/>
                    <a:pt x="77" y="308"/>
                  </a:cubicBezTo>
                  <a:cubicBezTo>
                    <a:pt x="73" y="314"/>
                    <a:pt x="69" y="319"/>
                    <a:pt x="58" y="325"/>
                  </a:cubicBezTo>
                  <a:cubicBezTo>
                    <a:pt x="47" y="331"/>
                    <a:pt x="48" y="337"/>
                    <a:pt x="52" y="343"/>
                  </a:cubicBezTo>
                  <a:cubicBezTo>
                    <a:pt x="56" y="349"/>
                    <a:pt x="64" y="352"/>
                    <a:pt x="66" y="359"/>
                  </a:cubicBezTo>
                  <a:cubicBezTo>
                    <a:pt x="66" y="359"/>
                    <a:pt x="79" y="375"/>
                    <a:pt x="84" y="377"/>
                  </a:cubicBezTo>
                  <a:cubicBezTo>
                    <a:pt x="89" y="379"/>
                    <a:pt x="92" y="380"/>
                    <a:pt x="97" y="383"/>
                  </a:cubicBezTo>
                  <a:cubicBezTo>
                    <a:pt x="101" y="386"/>
                    <a:pt x="107" y="385"/>
                    <a:pt x="107" y="385"/>
                  </a:cubicBezTo>
                  <a:cubicBezTo>
                    <a:pt x="120" y="382"/>
                    <a:pt x="106" y="370"/>
                    <a:pt x="106" y="370"/>
                  </a:cubicBezTo>
                  <a:cubicBezTo>
                    <a:pt x="97" y="364"/>
                    <a:pt x="91" y="340"/>
                    <a:pt x="91" y="340"/>
                  </a:cubicBezTo>
                  <a:cubicBezTo>
                    <a:pt x="89" y="325"/>
                    <a:pt x="119" y="313"/>
                    <a:pt x="119" y="313"/>
                  </a:cubicBezTo>
                  <a:cubicBezTo>
                    <a:pt x="114" y="324"/>
                    <a:pt x="133" y="318"/>
                    <a:pt x="137" y="317"/>
                  </a:cubicBezTo>
                  <a:cubicBezTo>
                    <a:pt x="140" y="316"/>
                    <a:pt x="156" y="312"/>
                    <a:pt x="161" y="312"/>
                  </a:cubicBezTo>
                  <a:cubicBezTo>
                    <a:pt x="167" y="311"/>
                    <a:pt x="178" y="307"/>
                    <a:pt x="182" y="305"/>
                  </a:cubicBezTo>
                  <a:cubicBezTo>
                    <a:pt x="186" y="303"/>
                    <a:pt x="190" y="308"/>
                    <a:pt x="194" y="295"/>
                  </a:cubicBezTo>
                  <a:cubicBezTo>
                    <a:pt x="199" y="283"/>
                    <a:pt x="180" y="291"/>
                    <a:pt x="175" y="293"/>
                  </a:cubicBezTo>
                  <a:cubicBezTo>
                    <a:pt x="170" y="296"/>
                    <a:pt x="156" y="289"/>
                    <a:pt x="156" y="289"/>
                  </a:cubicBezTo>
                  <a:cubicBezTo>
                    <a:pt x="204" y="245"/>
                    <a:pt x="160" y="234"/>
                    <a:pt x="160" y="234"/>
                  </a:cubicBezTo>
                  <a:cubicBezTo>
                    <a:pt x="171" y="229"/>
                    <a:pt x="175" y="178"/>
                    <a:pt x="175" y="178"/>
                  </a:cubicBezTo>
                  <a:cubicBezTo>
                    <a:pt x="175" y="178"/>
                    <a:pt x="185" y="179"/>
                    <a:pt x="192" y="179"/>
                  </a:cubicBezTo>
                  <a:cubicBezTo>
                    <a:pt x="198" y="179"/>
                    <a:pt x="215" y="179"/>
                    <a:pt x="221" y="179"/>
                  </a:cubicBezTo>
                  <a:cubicBezTo>
                    <a:pt x="227" y="178"/>
                    <a:pt x="234" y="179"/>
                    <a:pt x="238" y="181"/>
                  </a:cubicBezTo>
                  <a:cubicBezTo>
                    <a:pt x="242" y="183"/>
                    <a:pt x="248" y="184"/>
                    <a:pt x="252" y="183"/>
                  </a:cubicBezTo>
                  <a:cubicBezTo>
                    <a:pt x="256" y="183"/>
                    <a:pt x="254" y="185"/>
                    <a:pt x="259" y="189"/>
                  </a:cubicBezTo>
                  <a:cubicBezTo>
                    <a:pt x="264" y="192"/>
                    <a:pt x="269" y="191"/>
                    <a:pt x="273" y="186"/>
                  </a:cubicBezTo>
                  <a:cubicBezTo>
                    <a:pt x="276" y="182"/>
                    <a:pt x="280" y="174"/>
                    <a:pt x="280" y="174"/>
                  </a:cubicBezTo>
                  <a:lnTo>
                    <a:pt x="267" y="160"/>
                  </a:lnTo>
                  <a:close/>
                  <a:moveTo>
                    <a:pt x="118" y="230"/>
                  </a:moveTo>
                  <a:cubicBezTo>
                    <a:pt x="118" y="230"/>
                    <a:pt x="126" y="220"/>
                    <a:pt x="127" y="214"/>
                  </a:cubicBezTo>
                  <a:cubicBezTo>
                    <a:pt x="128" y="229"/>
                    <a:pt x="128" y="229"/>
                    <a:pt x="128" y="229"/>
                  </a:cubicBezTo>
                  <a:lnTo>
                    <a:pt x="118" y="230"/>
                  </a:lnTo>
                  <a:close/>
                  <a:moveTo>
                    <a:pt x="99" y="181"/>
                  </a:moveTo>
                  <a:cubicBezTo>
                    <a:pt x="99" y="175"/>
                    <a:pt x="110" y="157"/>
                    <a:pt x="113" y="159"/>
                  </a:cubicBezTo>
                  <a:cubicBezTo>
                    <a:pt x="116" y="160"/>
                    <a:pt x="131" y="159"/>
                    <a:pt x="131" y="159"/>
                  </a:cubicBezTo>
                  <a:cubicBezTo>
                    <a:pt x="123" y="160"/>
                    <a:pt x="99" y="181"/>
                    <a:pt x="99" y="18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endParaRPr lang="en-US" sz="1350"/>
            </a:p>
          </p:txBody>
        </p:sp>
        <p:sp>
          <p:nvSpPr>
            <p:cNvPr id="5" name="îṩḻîďe">
              <a:extLst>
                <a:ext uri="{FF2B5EF4-FFF2-40B4-BE49-F238E27FC236}">
                  <a16:creationId xmlns:a16="http://schemas.microsoft.com/office/drawing/2014/main" id="{6BB807BE-72DA-4F3A-A978-28BC2E8A2FFA}"/>
                </a:ext>
              </a:extLst>
            </p:cNvPr>
            <p:cNvSpPr/>
            <p:nvPr/>
          </p:nvSpPr>
          <p:spPr bwMode="auto">
            <a:xfrm>
              <a:off x="6539228" y="2352983"/>
              <a:ext cx="693840" cy="923020"/>
            </a:xfrm>
            <a:custGeom>
              <a:avLst/>
              <a:gdLst>
                <a:gd name="T0" fmla="*/ 149 w 279"/>
                <a:gd name="T1" fmla="*/ 338 h 370"/>
                <a:gd name="T2" fmla="*/ 140 w 279"/>
                <a:gd name="T3" fmla="*/ 315 h 370"/>
                <a:gd name="T4" fmla="*/ 135 w 279"/>
                <a:gd name="T5" fmla="*/ 238 h 370"/>
                <a:gd name="T6" fmla="*/ 24 w 279"/>
                <a:gd name="T7" fmla="*/ 276 h 370"/>
                <a:gd name="T8" fmla="*/ 2 w 279"/>
                <a:gd name="T9" fmla="*/ 239 h 370"/>
                <a:gd name="T10" fmla="*/ 8 w 279"/>
                <a:gd name="T11" fmla="*/ 206 h 370"/>
                <a:gd name="T12" fmla="*/ 23 w 279"/>
                <a:gd name="T13" fmla="*/ 162 h 370"/>
                <a:gd name="T14" fmla="*/ 107 w 279"/>
                <a:gd name="T15" fmla="*/ 61 h 370"/>
                <a:gd name="T16" fmla="*/ 127 w 279"/>
                <a:gd name="T17" fmla="*/ 5 h 370"/>
                <a:gd name="T18" fmla="*/ 173 w 279"/>
                <a:gd name="T19" fmla="*/ 40 h 370"/>
                <a:gd name="T20" fmla="*/ 169 w 279"/>
                <a:gd name="T21" fmla="*/ 57 h 370"/>
                <a:gd name="T22" fmla="*/ 163 w 279"/>
                <a:gd name="T23" fmla="*/ 75 h 370"/>
                <a:gd name="T24" fmla="*/ 135 w 279"/>
                <a:gd name="T25" fmla="*/ 89 h 370"/>
                <a:gd name="T26" fmla="*/ 133 w 279"/>
                <a:gd name="T27" fmla="*/ 93 h 370"/>
                <a:gd name="T28" fmla="*/ 145 w 279"/>
                <a:gd name="T29" fmla="*/ 107 h 370"/>
                <a:gd name="T30" fmla="*/ 161 w 279"/>
                <a:gd name="T31" fmla="*/ 110 h 370"/>
                <a:gd name="T32" fmla="*/ 210 w 279"/>
                <a:gd name="T33" fmla="*/ 113 h 370"/>
                <a:gd name="T34" fmla="*/ 233 w 279"/>
                <a:gd name="T35" fmla="*/ 108 h 370"/>
                <a:gd name="T36" fmla="*/ 248 w 279"/>
                <a:gd name="T37" fmla="*/ 93 h 370"/>
                <a:gd name="T38" fmla="*/ 261 w 279"/>
                <a:gd name="T39" fmla="*/ 91 h 370"/>
                <a:gd name="T40" fmla="*/ 268 w 279"/>
                <a:gd name="T41" fmla="*/ 102 h 370"/>
                <a:gd name="T42" fmla="*/ 268 w 279"/>
                <a:gd name="T43" fmla="*/ 115 h 370"/>
                <a:gd name="T44" fmla="*/ 256 w 279"/>
                <a:gd name="T45" fmla="*/ 122 h 370"/>
                <a:gd name="T46" fmla="*/ 254 w 279"/>
                <a:gd name="T47" fmla="*/ 117 h 370"/>
                <a:gd name="T48" fmla="*/ 239 w 279"/>
                <a:gd name="T49" fmla="*/ 127 h 370"/>
                <a:gd name="T50" fmla="*/ 203 w 279"/>
                <a:gd name="T51" fmla="*/ 135 h 370"/>
                <a:gd name="T52" fmla="*/ 224 w 279"/>
                <a:gd name="T53" fmla="*/ 137 h 370"/>
                <a:gd name="T54" fmla="*/ 243 w 279"/>
                <a:gd name="T55" fmla="*/ 138 h 370"/>
                <a:gd name="T56" fmla="*/ 254 w 279"/>
                <a:gd name="T57" fmla="*/ 147 h 370"/>
                <a:gd name="T58" fmla="*/ 253 w 279"/>
                <a:gd name="T59" fmla="*/ 155 h 370"/>
                <a:gd name="T60" fmla="*/ 241 w 279"/>
                <a:gd name="T61" fmla="*/ 168 h 370"/>
                <a:gd name="T62" fmla="*/ 227 w 279"/>
                <a:gd name="T63" fmla="*/ 162 h 370"/>
                <a:gd name="T64" fmla="*/ 214 w 279"/>
                <a:gd name="T65" fmla="*/ 159 h 370"/>
                <a:gd name="T66" fmla="*/ 195 w 279"/>
                <a:gd name="T67" fmla="*/ 157 h 370"/>
                <a:gd name="T68" fmla="*/ 157 w 279"/>
                <a:gd name="T69" fmla="*/ 156 h 370"/>
                <a:gd name="T70" fmla="*/ 147 w 279"/>
                <a:gd name="T71" fmla="*/ 150 h 370"/>
                <a:gd name="T72" fmla="*/ 126 w 279"/>
                <a:gd name="T73" fmla="*/ 143 h 370"/>
                <a:gd name="T74" fmla="*/ 98 w 279"/>
                <a:gd name="T75" fmla="*/ 190 h 370"/>
                <a:gd name="T76" fmla="*/ 159 w 279"/>
                <a:gd name="T77" fmla="*/ 173 h 370"/>
                <a:gd name="T78" fmla="*/ 177 w 279"/>
                <a:gd name="T79" fmla="*/ 189 h 370"/>
                <a:gd name="T80" fmla="*/ 192 w 279"/>
                <a:gd name="T81" fmla="*/ 208 h 370"/>
                <a:gd name="T82" fmla="*/ 181 w 279"/>
                <a:gd name="T83" fmla="*/ 285 h 370"/>
                <a:gd name="T84" fmla="*/ 185 w 279"/>
                <a:gd name="T85" fmla="*/ 305 h 370"/>
                <a:gd name="T86" fmla="*/ 203 w 279"/>
                <a:gd name="T87" fmla="*/ 308 h 370"/>
                <a:gd name="T88" fmla="*/ 218 w 279"/>
                <a:gd name="T89" fmla="*/ 313 h 370"/>
                <a:gd name="T90" fmla="*/ 200 w 279"/>
                <a:gd name="T91" fmla="*/ 328 h 370"/>
                <a:gd name="T92" fmla="*/ 214 w 279"/>
                <a:gd name="T93" fmla="*/ 325 h 370"/>
                <a:gd name="T94" fmla="*/ 223 w 279"/>
                <a:gd name="T95" fmla="*/ 330 h 370"/>
                <a:gd name="T96" fmla="*/ 216 w 279"/>
                <a:gd name="T97" fmla="*/ 343 h 370"/>
                <a:gd name="T98" fmla="*/ 197 w 279"/>
                <a:gd name="T99" fmla="*/ 348 h 370"/>
                <a:gd name="T100" fmla="*/ 176 w 279"/>
                <a:gd name="T101" fmla="*/ 353 h 370"/>
                <a:gd name="T102" fmla="*/ 149 w 279"/>
                <a:gd name="T103" fmla="*/ 33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370">
                  <a:moveTo>
                    <a:pt x="149" y="338"/>
                  </a:moveTo>
                  <a:cubicBezTo>
                    <a:pt x="149" y="338"/>
                    <a:pt x="133" y="330"/>
                    <a:pt x="140" y="315"/>
                  </a:cubicBezTo>
                  <a:cubicBezTo>
                    <a:pt x="140" y="315"/>
                    <a:pt x="139" y="245"/>
                    <a:pt x="135" y="238"/>
                  </a:cubicBezTo>
                  <a:cubicBezTo>
                    <a:pt x="135" y="238"/>
                    <a:pt x="74" y="285"/>
                    <a:pt x="24" y="276"/>
                  </a:cubicBezTo>
                  <a:cubicBezTo>
                    <a:pt x="24" y="276"/>
                    <a:pt x="0" y="264"/>
                    <a:pt x="2" y="239"/>
                  </a:cubicBezTo>
                  <a:cubicBezTo>
                    <a:pt x="4" y="213"/>
                    <a:pt x="5" y="217"/>
                    <a:pt x="8" y="206"/>
                  </a:cubicBezTo>
                  <a:cubicBezTo>
                    <a:pt x="12" y="195"/>
                    <a:pt x="10" y="179"/>
                    <a:pt x="23" y="162"/>
                  </a:cubicBezTo>
                  <a:cubicBezTo>
                    <a:pt x="36" y="145"/>
                    <a:pt x="77" y="81"/>
                    <a:pt x="107" y="61"/>
                  </a:cubicBezTo>
                  <a:cubicBezTo>
                    <a:pt x="107" y="61"/>
                    <a:pt x="105" y="10"/>
                    <a:pt x="127" y="5"/>
                  </a:cubicBezTo>
                  <a:cubicBezTo>
                    <a:pt x="127" y="5"/>
                    <a:pt x="184" y="0"/>
                    <a:pt x="173" y="40"/>
                  </a:cubicBezTo>
                  <a:cubicBezTo>
                    <a:pt x="173" y="40"/>
                    <a:pt x="174" y="55"/>
                    <a:pt x="169" y="57"/>
                  </a:cubicBezTo>
                  <a:cubicBezTo>
                    <a:pt x="169" y="57"/>
                    <a:pt x="176" y="77"/>
                    <a:pt x="163" y="75"/>
                  </a:cubicBezTo>
                  <a:cubicBezTo>
                    <a:pt x="163" y="75"/>
                    <a:pt x="149" y="94"/>
                    <a:pt x="135" y="89"/>
                  </a:cubicBezTo>
                  <a:cubicBezTo>
                    <a:pt x="133" y="93"/>
                    <a:pt x="133" y="93"/>
                    <a:pt x="133" y="93"/>
                  </a:cubicBezTo>
                  <a:cubicBezTo>
                    <a:pt x="133" y="93"/>
                    <a:pt x="142" y="99"/>
                    <a:pt x="145" y="107"/>
                  </a:cubicBezTo>
                  <a:cubicBezTo>
                    <a:pt x="145" y="107"/>
                    <a:pt x="152" y="112"/>
                    <a:pt x="161" y="110"/>
                  </a:cubicBezTo>
                  <a:cubicBezTo>
                    <a:pt x="170" y="109"/>
                    <a:pt x="202" y="112"/>
                    <a:pt x="210" y="113"/>
                  </a:cubicBezTo>
                  <a:cubicBezTo>
                    <a:pt x="219" y="113"/>
                    <a:pt x="229" y="114"/>
                    <a:pt x="233" y="108"/>
                  </a:cubicBezTo>
                  <a:cubicBezTo>
                    <a:pt x="237" y="103"/>
                    <a:pt x="241" y="95"/>
                    <a:pt x="248" y="93"/>
                  </a:cubicBezTo>
                  <a:cubicBezTo>
                    <a:pt x="255" y="91"/>
                    <a:pt x="261" y="91"/>
                    <a:pt x="261" y="91"/>
                  </a:cubicBezTo>
                  <a:cubicBezTo>
                    <a:pt x="261" y="91"/>
                    <a:pt x="279" y="102"/>
                    <a:pt x="268" y="102"/>
                  </a:cubicBezTo>
                  <a:cubicBezTo>
                    <a:pt x="268" y="102"/>
                    <a:pt x="271" y="111"/>
                    <a:pt x="268" y="115"/>
                  </a:cubicBezTo>
                  <a:cubicBezTo>
                    <a:pt x="265" y="118"/>
                    <a:pt x="258" y="122"/>
                    <a:pt x="256" y="122"/>
                  </a:cubicBezTo>
                  <a:cubicBezTo>
                    <a:pt x="254" y="121"/>
                    <a:pt x="254" y="117"/>
                    <a:pt x="254" y="117"/>
                  </a:cubicBezTo>
                  <a:cubicBezTo>
                    <a:pt x="254" y="117"/>
                    <a:pt x="245" y="126"/>
                    <a:pt x="239" y="127"/>
                  </a:cubicBezTo>
                  <a:cubicBezTo>
                    <a:pt x="233" y="129"/>
                    <a:pt x="204" y="135"/>
                    <a:pt x="203" y="135"/>
                  </a:cubicBezTo>
                  <a:cubicBezTo>
                    <a:pt x="203" y="135"/>
                    <a:pt x="205" y="141"/>
                    <a:pt x="224" y="137"/>
                  </a:cubicBezTo>
                  <a:cubicBezTo>
                    <a:pt x="224" y="137"/>
                    <a:pt x="234" y="130"/>
                    <a:pt x="243" y="138"/>
                  </a:cubicBezTo>
                  <a:cubicBezTo>
                    <a:pt x="254" y="147"/>
                    <a:pt x="254" y="147"/>
                    <a:pt x="254" y="147"/>
                  </a:cubicBezTo>
                  <a:cubicBezTo>
                    <a:pt x="254" y="147"/>
                    <a:pt x="254" y="155"/>
                    <a:pt x="253" y="155"/>
                  </a:cubicBezTo>
                  <a:cubicBezTo>
                    <a:pt x="253" y="155"/>
                    <a:pt x="247" y="167"/>
                    <a:pt x="241" y="168"/>
                  </a:cubicBezTo>
                  <a:cubicBezTo>
                    <a:pt x="241" y="168"/>
                    <a:pt x="230" y="165"/>
                    <a:pt x="227" y="162"/>
                  </a:cubicBezTo>
                  <a:cubicBezTo>
                    <a:pt x="227" y="162"/>
                    <a:pt x="217" y="161"/>
                    <a:pt x="214" y="159"/>
                  </a:cubicBezTo>
                  <a:cubicBezTo>
                    <a:pt x="212" y="156"/>
                    <a:pt x="202" y="157"/>
                    <a:pt x="195" y="157"/>
                  </a:cubicBezTo>
                  <a:cubicBezTo>
                    <a:pt x="188" y="157"/>
                    <a:pt x="161" y="158"/>
                    <a:pt x="157" y="156"/>
                  </a:cubicBezTo>
                  <a:cubicBezTo>
                    <a:pt x="152" y="155"/>
                    <a:pt x="147" y="150"/>
                    <a:pt x="147" y="150"/>
                  </a:cubicBezTo>
                  <a:cubicBezTo>
                    <a:pt x="147" y="150"/>
                    <a:pt x="135" y="153"/>
                    <a:pt x="126" y="143"/>
                  </a:cubicBezTo>
                  <a:cubicBezTo>
                    <a:pt x="126" y="143"/>
                    <a:pt x="113" y="180"/>
                    <a:pt x="98" y="190"/>
                  </a:cubicBezTo>
                  <a:cubicBezTo>
                    <a:pt x="98" y="190"/>
                    <a:pt x="143" y="168"/>
                    <a:pt x="159" y="173"/>
                  </a:cubicBezTo>
                  <a:cubicBezTo>
                    <a:pt x="159" y="173"/>
                    <a:pt x="177" y="182"/>
                    <a:pt x="177" y="189"/>
                  </a:cubicBezTo>
                  <a:cubicBezTo>
                    <a:pt x="177" y="189"/>
                    <a:pt x="192" y="196"/>
                    <a:pt x="192" y="208"/>
                  </a:cubicBezTo>
                  <a:cubicBezTo>
                    <a:pt x="192" y="208"/>
                    <a:pt x="187" y="267"/>
                    <a:pt x="181" y="285"/>
                  </a:cubicBezTo>
                  <a:cubicBezTo>
                    <a:pt x="175" y="304"/>
                    <a:pt x="179" y="304"/>
                    <a:pt x="185" y="305"/>
                  </a:cubicBezTo>
                  <a:cubicBezTo>
                    <a:pt x="191" y="305"/>
                    <a:pt x="198" y="311"/>
                    <a:pt x="203" y="308"/>
                  </a:cubicBezTo>
                  <a:cubicBezTo>
                    <a:pt x="208" y="305"/>
                    <a:pt x="222" y="300"/>
                    <a:pt x="218" y="313"/>
                  </a:cubicBezTo>
                  <a:cubicBezTo>
                    <a:pt x="200" y="328"/>
                    <a:pt x="200" y="328"/>
                    <a:pt x="200" y="328"/>
                  </a:cubicBezTo>
                  <a:cubicBezTo>
                    <a:pt x="200" y="328"/>
                    <a:pt x="210" y="328"/>
                    <a:pt x="214" y="325"/>
                  </a:cubicBezTo>
                  <a:cubicBezTo>
                    <a:pt x="218" y="322"/>
                    <a:pt x="226" y="321"/>
                    <a:pt x="223" y="330"/>
                  </a:cubicBezTo>
                  <a:cubicBezTo>
                    <a:pt x="220" y="338"/>
                    <a:pt x="220" y="340"/>
                    <a:pt x="216" y="343"/>
                  </a:cubicBezTo>
                  <a:cubicBezTo>
                    <a:pt x="212" y="345"/>
                    <a:pt x="203" y="347"/>
                    <a:pt x="197" y="348"/>
                  </a:cubicBezTo>
                  <a:cubicBezTo>
                    <a:pt x="191" y="348"/>
                    <a:pt x="180" y="350"/>
                    <a:pt x="176" y="353"/>
                  </a:cubicBezTo>
                  <a:cubicBezTo>
                    <a:pt x="172" y="357"/>
                    <a:pt x="141" y="370"/>
                    <a:pt x="149" y="338"/>
                  </a:cubicBezTo>
                  <a:close/>
                </a:path>
              </a:pathLst>
            </a:custGeom>
            <a:solidFill>
              <a:schemeClr val="accent1">
                <a:lumMod val="50000"/>
                <a:alpha val="80000"/>
              </a:schemeClr>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endParaRPr lang="en-US" sz="1350"/>
            </a:p>
          </p:txBody>
        </p:sp>
        <p:sp>
          <p:nvSpPr>
            <p:cNvPr id="6" name="ïṩlîḋe">
              <a:extLst>
                <a:ext uri="{FF2B5EF4-FFF2-40B4-BE49-F238E27FC236}">
                  <a16:creationId xmlns:a16="http://schemas.microsoft.com/office/drawing/2014/main" id="{AD9CDC73-4CE7-49CA-9796-FF5F37077B18}"/>
                </a:ext>
              </a:extLst>
            </p:cNvPr>
            <p:cNvSpPr/>
            <p:nvPr/>
          </p:nvSpPr>
          <p:spPr bwMode="auto">
            <a:xfrm>
              <a:off x="7883468" y="2765359"/>
              <a:ext cx="633920" cy="1170070"/>
            </a:xfrm>
            <a:custGeom>
              <a:avLst/>
              <a:gdLst>
                <a:gd name="T0" fmla="*/ 215 w 255"/>
                <a:gd name="T1" fmla="*/ 443 h 469"/>
                <a:gd name="T2" fmla="*/ 237 w 255"/>
                <a:gd name="T3" fmla="*/ 444 h 469"/>
                <a:gd name="T4" fmla="*/ 240 w 255"/>
                <a:gd name="T5" fmla="*/ 450 h 469"/>
                <a:gd name="T6" fmla="*/ 227 w 255"/>
                <a:gd name="T7" fmla="*/ 461 h 469"/>
                <a:gd name="T8" fmla="*/ 196 w 255"/>
                <a:gd name="T9" fmla="*/ 464 h 469"/>
                <a:gd name="T10" fmla="*/ 178 w 255"/>
                <a:gd name="T11" fmla="*/ 466 h 469"/>
                <a:gd name="T12" fmla="*/ 160 w 255"/>
                <a:gd name="T13" fmla="*/ 450 h 469"/>
                <a:gd name="T14" fmla="*/ 157 w 255"/>
                <a:gd name="T15" fmla="*/ 401 h 469"/>
                <a:gd name="T16" fmla="*/ 151 w 255"/>
                <a:gd name="T17" fmla="*/ 340 h 469"/>
                <a:gd name="T18" fmla="*/ 141 w 255"/>
                <a:gd name="T19" fmla="*/ 320 h 469"/>
                <a:gd name="T20" fmla="*/ 23 w 255"/>
                <a:gd name="T21" fmla="*/ 277 h 469"/>
                <a:gd name="T22" fmla="*/ 19 w 255"/>
                <a:gd name="T23" fmla="*/ 220 h 469"/>
                <a:gd name="T24" fmla="*/ 31 w 255"/>
                <a:gd name="T25" fmla="*/ 185 h 469"/>
                <a:gd name="T26" fmla="*/ 60 w 255"/>
                <a:gd name="T27" fmla="*/ 125 h 469"/>
                <a:gd name="T28" fmla="*/ 111 w 255"/>
                <a:gd name="T29" fmla="*/ 51 h 469"/>
                <a:gd name="T30" fmla="*/ 134 w 255"/>
                <a:gd name="T31" fmla="*/ 2 h 469"/>
                <a:gd name="T32" fmla="*/ 177 w 255"/>
                <a:gd name="T33" fmla="*/ 16 h 469"/>
                <a:gd name="T34" fmla="*/ 174 w 255"/>
                <a:gd name="T35" fmla="*/ 54 h 469"/>
                <a:gd name="T36" fmla="*/ 165 w 255"/>
                <a:gd name="T37" fmla="*/ 72 h 469"/>
                <a:gd name="T38" fmla="*/ 142 w 255"/>
                <a:gd name="T39" fmla="*/ 87 h 469"/>
                <a:gd name="T40" fmla="*/ 143 w 255"/>
                <a:gd name="T41" fmla="*/ 97 h 469"/>
                <a:gd name="T42" fmla="*/ 165 w 255"/>
                <a:gd name="T43" fmla="*/ 111 h 469"/>
                <a:gd name="T44" fmla="*/ 173 w 255"/>
                <a:gd name="T45" fmla="*/ 115 h 469"/>
                <a:gd name="T46" fmla="*/ 181 w 255"/>
                <a:gd name="T47" fmla="*/ 133 h 469"/>
                <a:gd name="T48" fmla="*/ 172 w 255"/>
                <a:gd name="T49" fmla="*/ 146 h 469"/>
                <a:gd name="T50" fmla="*/ 163 w 255"/>
                <a:gd name="T51" fmla="*/ 146 h 469"/>
                <a:gd name="T52" fmla="*/ 155 w 255"/>
                <a:gd name="T53" fmla="*/ 140 h 469"/>
                <a:gd name="T54" fmla="*/ 144 w 255"/>
                <a:gd name="T55" fmla="*/ 128 h 469"/>
                <a:gd name="T56" fmla="*/ 139 w 255"/>
                <a:gd name="T57" fmla="*/ 130 h 469"/>
                <a:gd name="T58" fmla="*/ 100 w 255"/>
                <a:gd name="T59" fmla="*/ 204 h 469"/>
                <a:gd name="T60" fmla="*/ 88 w 255"/>
                <a:gd name="T61" fmla="*/ 238 h 469"/>
                <a:gd name="T62" fmla="*/ 178 w 255"/>
                <a:gd name="T63" fmla="*/ 280 h 469"/>
                <a:gd name="T64" fmla="*/ 194 w 255"/>
                <a:gd name="T65" fmla="*/ 309 h 469"/>
                <a:gd name="T66" fmla="*/ 200 w 255"/>
                <a:gd name="T67" fmla="*/ 394 h 469"/>
                <a:gd name="T68" fmla="*/ 213 w 255"/>
                <a:gd name="T69" fmla="*/ 421 h 469"/>
                <a:gd name="T70" fmla="*/ 237 w 255"/>
                <a:gd name="T71" fmla="*/ 423 h 469"/>
                <a:gd name="T72" fmla="*/ 254 w 255"/>
                <a:gd name="T73" fmla="*/ 424 h 469"/>
                <a:gd name="T74" fmla="*/ 245 w 255"/>
                <a:gd name="T75" fmla="*/ 437 h 469"/>
                <a:gd name="T76" fmla="*/ 230 w 255"/>
                <a:gd name="T77" fmla="*/ 441 h 469"/>
                <a:gd name="T78" fmla="*/ 215 w 255"/>
                <a:gd name="T79" fmla="*/ 44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5" h="469">
                  <a:moveTo>
                    <a:pt x="215" y="443"/>
                  </a:moveTo>
                  <a:cubicBezTo>
                    <a:pt x="215" y="443"/>
                    <a:pt x="219" y="451"/>
                    <a:pt x="237" y="444"/>
                  </a:cubicBezTo>
                  <a:cubicBezTo>
                    <a:pt x="237" y="444"/>
                    <a:pt x="243" y="446"/>
                    <a:pt x="240" y="450"/>
                  </a:cubicBezTo>
                  <a:cubicBezTo>
                    <a:pt x="240" y="450"/>
                    <a:pt x="238" y="461"/>
                    <a:pt x="227" y="461"/>
                  </a:cubicBezTo>
                  <a:cubicBezTo>
                    <a:pt x="227" y="461"/>
                    <a:pt x="211" y="468"/>
                    <a:pt x="196" y="464"/>
                  </a:cubicBezTo>
                  <a:cubicBezTo>
                    <a:pt x="196" y="464"/>
                    <a:pt x="184" y="465"/>
                    <a:pt x="178" y="466"/>
                  </a:cubicBezTo>
                  <a:cubicBezTo>
                    <a:pt x="172" y="467"/>
                    <a:pt x="157" y="469"/>
                    <a:pt x="160" y="450"/>
                  </a:cubicBezTo>
                  <a:cubicBezTo>
                    <a:pt x="163" y="430"/>
                    <a:pt x="160" y="408"/>
                    <a:pt x="157" y="401"/>
                  </a:cubicBezTo>
                  <a:cubicBezTo>
                    <a:pt x="155" y="394"/>
                    <a:pt x="148" y="354"/>
                    <a:pt x="151" y="340"/>
                  </a:cubicBezTo>
                  <a:cubicBezTo>
                    <a:pt x="151" y="340"/>
                    <a:pt x="154" y="324"/>
                    <a:pt x="141" y="320"/>
                  </a:cubicBezTo>
                  <a:cubicBezTo>
                    <a:pt x="141" y="320"/>
                    <a:pt x="30" y="289"/>
                    <a:pt x="23" y="277"/>
                  </a:cubicBezTo>
                  <a:cubicBezTo>
                    <a:pt x="23" y="277"/>
                    <a:pt x="0" y="251"/>
                    <a:pt x="19" y="220"/>
                  </a:cubicBezTo>
                  <a:cubicBezTo>
                    <a:pt x="19" y="220"/>
                    <a:pt x="29" y="194"/>
                    <a:pt x="31" y="185"/>
                  </a:cubicBezTo>
                  <a:cubicBezTo>
                    <a:pt x="32" y="176"/>
                    <a:pt x="57" y="135"/>
                    <a:pt x="60" y="125"/>
                  </a:cubicBezTo>
                  <a:cubicBezTo>
                    <a:pt x="62" y="115"/>
                    <a:pt x="80" y="49"/>
                    <a:pt x="111" y="51"/>
                  </a:cubicBezTo>
                  <a:cubicBezTo>
                    <a:pt x="111" y="51"/>
                    <a:pt x="111" y="4"/>
                    <a:pt x="134" y="2"/>
                  </a:cubicBezTo>
                  <a:cubicBezTo>
                    <a:pt x="134" y="2"/>
                    <a:pt x="168" y="0"/>
                    <a:pt x="177" y="16"/>
                  </a:cubicBezTo>
                  <a:cubicBezTo>
                    <a:pt x="177" y="16"/>
                    <a:pt x="191" y="45"/>
                    <a:pt x="174" y="54"/>
                  </a:cubicBezTo>
                  <a:cubicBezTo>
                    <a:pt x="174" y="54"/>
                    <a:pt x="179" y="74"/>
                    <a:pt x="165" y="72"/>
                  </a:cubicBezTo>
                  <a:cubicBezTo>
                    <a:pt x="165" y="72"/>
                    <a:pt x="151" y="92"/>
                    <a:pt x="142" y="87"/>
                  </a:cubicBezTo>
                  <a:cubicBezTo>
                    <a:pt x="142" y="87"/>
                    <a:pt x="139" y="94"/>
                    <a:pt x="143" y="97"/>
                  </a:cubicBezTo>
                  <a:cubicBezTo>
                    <a:pt x="147" y="101"/>
                    <a:pt x="148" y="107"/>
                    <a:pt x="165" y="111"/>
                  </a:cubicBezTo>
                  <a:cubicBezTo>
                    <a:pt x="173" y="115"/>
                    <a:pt x="173" y="115"/>
                    <a:pt x="173" y="115"/>
                  </a:cubicBezTo>
                  <a:cubicBezTo>
                    <a:pt x="173" y="115"/>
                    <a:pt x="181" y="131"/>
                    <a:pt x="181" y="133"/>
                  </a:cubicBezTo>
                  <a:cubicBezTo>
                    <a:pt x="181" y="136"/>
                    <a:pt x="174" y="144"/>
                    <a:pt x="172" y="146"/>
                  </a:cubicBezTo>
                  <a:cubicBezTo>
                    <a:pt x="169" y="149"/>
                    <a:pt x="163" y="146"/>
                    <a:pt x="163" y="146"/>
                  </a:cubicBezTo>
                  <a:cubicBezTo>
                    <a:pt x="163" y="146"/>
                    <a:pt x="153" y="147"/>
                    <a:pt x="155" y="140"/>
                  </a:cubicBezTo>
                  <a:cubicBezTo>
                    <a:pt x="155" y="140"/>
                    <a:pt x="143" y="134"/>
                    <a:pt x="144" y="128"/>
                  </a:cubicBezTo>
                  <a:cubicBezTo>
                    <a:pt x="139" y="130"/>
                    <a:pt x="139" y="130"/>
                    <a:pt x="139" y="130"/>
                  </a:cubicBezTo>
                  <a:cubicBezTo>
                    <a:pt x="139" y="130"/>
                    <a:pt x="120" y="193"/>
                    <a:pt x="100" y="204"/>
                  </a:cubicBezTo>
                  <a:cubicBezTo>
                    <a:pt x="100" y="204"/>
                    <a:pt x="84" y="230"/>
                    <a:pt x="88" y="238"/>
                  </a:cubicBezTo>
                  <a:cubicBezTo>
                    <a:pt x="88" y="238"/>
                    <a:pt x="160" y="258"/>
                    <a:pt x="178" y="280"/>
                  </a:cubicBezTo>
                  <a:cubicBezTo>
                    <a:pt x="178" y="280"/>
                    <a:pt x="196" y="285"/>
                    <a:pt x="194" y="309"/>
                  </a:cubicBezTo>
                  <a:cubicBezTo>
                    <a:pt x="194" y="309"/>
                    <a:pt x="199" y="368"/>
                    <a:pt x="200" y="394"/>
                  </a:cubicBezTo>
                  <a:cubicBezTo>
                    <a:pt x="200" y="394"/>
                    <a:pt x="206" y="417"/>
                    <a:pt x="213" y="421"/>
                  </a:cubicBezTo>
                  <a:cubicBezTo>
                    <a:pt x="220" y="425"/>
                    <a:pt x="231" y="425"/>
                    <a:pt x="237" y="423"/>
                  </a:cubicBezTo>
                  <a:cubicBezTo>
                    <a:pt x="242" y="421"/>
                    <a:pt x="255" y="411"/>
                    <a:pt x="254" y="424"/>
                  </a:cubicBezTo>
                  <a:cubicBezTo>
                    <a:pt x="254" y="424"/>
                    <a:pt x="249" y="434"/>
                    <a:pt x="245" y="437"/>
                  </a:cubicBezTo>
                  <a:cubicBezTo>
                    <a:pt x="240" y="439"/>
                    <a:pt x="236" y="441"/>
                    <a:pt x="230" y="441"/>
                  </a:cubicBezTo>
                  <a:cubicBezTo>
                    <a:pt x="225" y="441"/>
                    <a:pt x="215" y="443"/>
                    <a:pt x="215" y="443"/>
                  </a:cubicBezTo>
                  <a:close/>
                </a:path>
              </a:pathLst>
            </a:custGeom>
            <a:solidFill>
              <a:schemeClr val="accent1">
                <a:lumMod val="25000"/>
                <a:alpha val="90000"/>
              </a:schemeClr>
            </a:solidFill>
            <a:ln>
              <a:noFill/>
            </a:ln>
          </p:spPr>
          <p:txBody>
            <a:bodyPr vert="horz" wrap="square" lIns="91440" tIns="45720" rIns="91440" bIns="45720" numCol="1" anchor="t" anchorCtr="0" compatLnSpc="1">
              <a:prstTxWarp prst="textNoShape">
                <a:avLst/>
              </a:prstTxWarp>
              <a:normAutofit/>
            </a:bodyPr>
            <a:lstStyle/>
            <a:p>
              <a:pPr defTabSz="457200"/>
              <a:endParaRPr lang="en-US" sz="1350"/>
            </a:p>
          </p:txBody>
        </p:sp>
        <p:sp>
          <p:nvSpPr>
            <p:cNvPr id="7" name="iṡliḑe">
              <a:extLst>
                <a:ext uri="{FF2B5EF4-FFF2-40B4-BE49-F238E27FC236}">
                  <a16:creationId xmlns:a16="http://schemas.microsoft.com/office/drawing/2014/main" id="{EBE78C87-BD40-4299-9CD0-8DF2E652B41D}"/>
                </a:ext>
              </a:extLst>
            </p:cNvPr>
            <p:cNvSpPr/>
            <p:nvPr/>
          </p:nvSpPr>
          <p:spPr bwMode="auto">
            <a:xfrm>
              <a:off x="9167789" y="3174749"/>
              <a:ext cx="552970" cy="1381376"/>
            </a:xfrm>
            <a:custGeom>
              <a:avLst/>
              <a:gdLst>
                <a:gd name="T0" fmla="*/ 218 w 222"/>
                <a:gd name="T1" fmla="*/ 499 h 554"/>
                <a:gd name="T2" fmla="*/ 205 w 222"/>
                <a:gd name="T3" fmla="*/ 501 h 554"/>
                <a:gd name="T4" fmla="*/ 177 w 222"/>
                <a:gd name="T5" fmla="*/ 497 h 554"/>
                <a:gd name="T6" fmla="*/ 165 w 222"/>
                <a:gd name="T7" fmla="*/ 449 h 554"/>
                <a:gd name="T8" fmla="*/ 160 w 222"/>
                <a:gd name="T9" fmla="*/ 383 h 554"/>
                <a:gd name="T10" fmla="*/ 156 w 222"/>
                <a:gd name="T11" fmla="*/ 352 h 554"/>
                <a:gd name="T12" fmla="*/ 128 w 222"/>
                <a:gd name="T13" fmla="*/ 281 h 554"/>
                <a:gd name="T14" fmla="*/ 113 w 222"/>
                <a:gd name="T15" fmla="*/ 249 h 554"/>
                <a:gd name="T16" fmla="*/ 121 w 222"/>
                <a:gd name="T17" fmla="*/ 188 h 554"/>
                <a:gd name="T18" fmla="*/ 125 w 222"/>
                <a:gd name="T19" fmla="*/ 90 h 554"/>
                <a:gd name="T20" fmla="*/ 126 w 222"/>
                <a:gd name="T21" fmla="*/ 83 h 554"/>
                <a:gd name="T22" fmla="*/ 147 w 222"/>
                <a:gd name="T23" fmla="*/ 69 h 554"/>
                <a:gd name="T24" fmla="*/ 156 w 222"/>
                <a:gd name="T25" fmla="*/ 52 h 554"/>
                <a:gd name="T26" fmla="*/ 160 w 222"/>
                <a:gd name="T27" fmla="*/ 35 h 554"/>
                <a:gd name="T28" fmla="*/ 116 w 222"/>
                <a:gd name="T29" fmla="*/ 1 h 554"/>
                <a:gd name="T30" fmla="*/ 97 w 222"/>
                <a:gd name="T31" fmla="*/ 53 h 554"/>
                <a:gd name="T32" fmla="*/ 88 w 222"/>
                <a:gd name="T33" fmla="*/ 60 h 554"/>
                <a:gd name="T34" fmla="*/ 34 w 222"/>
                <a:gd name="T35" fmla="*/ 62 h 554"/>
                <a:gd name="T36" fmla="*/ 12 w 222"/>
                <a:gd name="T37" fmla="*/ 65 h 554"/>
                <a:gd name="T38" fmla="*/ 6 w 222"/>
                <a:gd name="T39" fmla="*/ 86 h 554"/>
                <a:gd name="T40" fmla="*/ 38 w 222"/>
                <a:gd name="T41" fmla="*/ 153 h 554"/>
                <a:gd name="T42" fmla="*/ 53 w 222"/>
                <a:gd name="T43" fmla="*/ 179 h 554"/>
                <a:gd name="T44" fmla="*/ 52 w 222"/>
                <a:gd name="T45" fmla="*/ 230 h 554"/>
                <a:gd name="T46" fmla="*/ 62 w 222"/>
                <a:gd name="T47" fmla="*/ 303 h 554"/>
                <a:gd name="T48" fmla="*/ 89 w 222"/>
                <a:gd name="T49" fmla="*/ 365 h 554"/>
                <a:gd name="T50" fmla="*/ 100 w 222"/>
                <a:gd name="T51" fmla="*/ 407 h 554"/>
                <a:gd name="T52" fmla="*/ 107 w 222"/>
                <a:gd name="T53" fmla="*/ 483 h 554"/>
                <a:gd name="T54" fmla="*/ 110 w 222"/>
                <a:gd name="T55" fmla="*/ 516 h 554"/>
                <a:gd name="T56" fmla="*/ 124 w 222"/>
                <a:gd name="T57" fmla="*/ 541 h 554"/>
                <a:gd name="T58" fmla="*/ 147 w 222"/>
                <a:gd name="T59" fmla="*/ 549 h 554"/>
                <a:gd name="T60" fmla="*/ 164 w 222"/>
                <a:gd name="T61" fmla="*/ 549 h 554"/>
                <a:gd name="T62" fmla="*/ 184 w 222"/>
                <a:gd name="T63" fmla="*/ 544 h 554"/>
                <a:gd name="T64" fmla="*/ 180 w 222"/>
                <a:gd name="T65" fmla="*/ 534 h 554"/>
                <a:gd name="T66" fmla="*/ 161 w 222"/>
                <a:gd name="T67" fmla="*/ 526 h 554"/>
                <a:gd name="T68" fmla="*/ 169 w 222"/>
                <a:gd name="T69" fmla="*/ 520 h 554"/>
                <a:gd name="T70" fmla="*/ 190 w 222"/>
                <a:gd name="T71" fmla="*/ 519 h 554"/>
                <a:gd name="T72" fmla="*/ 215 w 222"/>
                <a:gd name="T73" fmla="*/ 511 h 554"/>
                <a:gd name="T74" fmla="*/ 218 w 222"/>
                <a:gd name="T75" fmla="*/ 499 h 554"/>
                <a:gd name="T76" fmla="*/ 43 w 222"/>
                <a:gd name="T77" fmla="*/ 102 h 554"/>
                <a:gd name="T78" fmla="*/ 50 w 222"/>
                <a:gd name="T79" fmla="*/ 106 h 554"/>
                <a:gd name="T80" fmla="*/ 54 w 222"/>
                <a:gd name="T81" fmla="*/ 140 h 554"/>
                <a:gd name="T82" fmla="*/ 43 w 222"/>
                <a:gd name="T83" fmla="*/ 10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2" h="554">
                  <a:moveTo>
                    <a:pt x="218" y="499"/>
                  </a:moveTo>
                  <a:cubicBezTo>
                    <a:pt x="219" y="495"/>
                    <a:pt x="210" y="498"/>
                    <a:pt x="205" y="501"/>
                  </a:cubicBezTo>
                  <a:cubicBezTo>
                    <a:pt x="201" y="503"/>
                    <a:pt x="177" y="497"/>
                    <a:pt x="177" y="497"/>
                  </a:cubicBezTo>
                  <a:cubicBezTo>
                    <a:pt x="171" y="493"/>
                    <a:pt x="164" y="471"/>
                    <a:pt x="165" y="449"/>
                  </a:cubicBezTo>
                  <a:cubicBezTo>
                    <a:pt x="165" y="428"/>
                    <a:pt x="160" y="383"/>
                    <a:pt x="160" y="383"/>
                  </a:cubicBezTo>
                  <a:cubicBezTo>
                    <a:pt x="165" y="368"/>
                    <a:pt x="156" y="352"/>
                    <a:pt x="156" y="352"/>
                  </a:cubicBezTo>
                  <a:cubicBezTo>
                    <a:pt x="153" y="329"/>
                    <a:pt x="133" y="293"/>
                    <a:pt x="128" y="281"/>
                  </a:cubicBezTo>
                  <a:cubicBezTo>
                    <a:pt x="122" y="268"/>
                    <a:pt x="115" y="263"/>
                    <a:pt x="113" y="249"/>
                  </a:cubicBezTo>
                  <a:cubicBezTo>
                    <a:pt x="112" y="235"/>
                    <a:pt x="121" y="188"/>
                    <a:pt x="121" y="188"/>
                  </a:cubicBezTo>
                  <a:cubicBezTo>
                    <a:pt x="133" y="155"/>
                    <a:pt x="125" y="94"/>
                    <a:pt x="125" y="90"/>
                  </a:cubicBezTo>
                  <a:cubicBezTo>
                    <a:pt x="124" y="85"/>
                    <a:pt x="126" y="83"/>
                    <a:pt x="126" y="83"/>
                  </a:cubicBezTo>
                  <a:cubicBezTo>
                    <a:pt x="137" y="90"/>
                    <a:pt x="147" y="69"/>
                    <a:pt x="147" y="69"/>
                  </a:cubicBezTo>
                  <a:cubicBezTo>
                    <a:pt x="161" y="71"/>
                    <a:pt x="156" y="52"/>
                    <a:pt x="156" y="52"/>
                  </a:cubicBezTo>
                  <a:cubicBezTo>
                    <a:pt x="163" y="45"/>
                    <a:pt x="160" y="35"/>
                    <a:pt x="160" y="35"/>
                  </a:cubicBezTo>
                  <a:cubicBezTo>
                    <a:pt x="168" y="0"/>
                    <a:pt x="116" y="1"/>
                    <a:pt x="116" y="1"/>
                  </a:cubicBezTo>
                  <a:cubicBezTo>
                    <a:pt x="88" y="6"/>
                    <a:pt x="97" y="53"/>
                    <a:pt x="97" y="53"/>
                  </a:cubicBezTo>
                  <a:cubicBezTo>
                    <a:pt x="97" y="56"/>
                    <a:pt x="88" y="60"/>
                    <a:pt x="88" y="60"/>
                  </a:cubicBezTo>
                  <a:cubicBezTo>
                    <a:pt x="61" y="51"/>
                    <a:pt x="34" y="62"/>
                    <a:pt x="34" y="62"/>
                  </a:cubicBezTo>
                  <a:cubicBezTo>
                    <a:pt x="27" y="65"/>
                    <a:pt x="12" y="65"/>
                    <a:pt x="12" y="65"/>
                  </a:cubicBezTo>
                  <a:cubicBezTo>
                    <a:pt x="0" y="68"/>
                    <a:pt x="6" y="86"/>
                    <a:pt x="6" y="86"/>
                  </a:cubicBezTo>
                  <a:cubicBezTo>
                    <a:pt x="4" y="109"/>
                    <a:pt x="38" y="153"/>
                    <a:pt x="38" y="153"/>
                  </a:cubicBezTo>
                  <a:cubicBezTo>
                    <a:pt x="38" y="163"/>
                    <a:pt x="53" y="179"/>
                    <a:pt x="53" y="179"/>
                  </a:cubicBezTo>
                  <a:cubicBezTo>
                    <a:pt x="54" y="186"/>
                    <a:pt x="52" y="230"/>
                    <a:pt x="52" y="230"/>
                  </a:cubicBezTo>
                  <a:cubicBezTo>
                    <a:pt x="23" y="271"/>
                    <a:pt x="59" y="297"/>
                    <a:pt x="62" y="303"/>
                  </a:cubicBezTo>
                  <a:cubicBezTo>
                    <a:pt x="65" y="309"/>
                    <a:pt x="84" y="355"/>
                    <a:pt x="89" y="365"/>
                  </a:cubicBezTo>
                  <a:cubicBezTo>
                    <a:pt x="93" y="375"/>
                    <a:pt x="104" y="370"/>
                    <a:pt x="100" y="407"/>
                  </a:cubicBezTo>
                  <a:cubicBezTo>
                    <a:pt x="96" y="444"/>
                    <a:pt x="105" y="472"/>
                    <a:pt x="107" y="483"/>
                  </a:cubicBezTo>
                  <a:cubicBezTo>
                    <a:pt x="109" y="493"/>
                    <a:pt x="117" y="492"/>
                    <a:pt x="110" y="516"/>
                  </a:cubicBezTo>
                  <a:cubicBezTo>
                    <a:pt x="102" y="540"/>
                    <a:pt x="116" y="539"/>
                    <a:pt x="124" y="541"/>
                  </a:cubicBezTo>
                  <a:cubicBezTo>
                    <a:pt x="132" y="543"/>
                    <a:pt x="140" y="543"/>
                    <a:pt x="147" y="549"/>
                  </a:cubicBezTo>
                  <a:cubicBezTo>
                    <a:pt x="153" y="554"/>
                    <a:pt x="158" y="551"/>
                    <a:pt x="164" y="549"/>
                  </a:cubicBezTo>
                  <a:cubicBezTo>
                    <a:pt x="171" y="548"/>
                    <a:pt x="184" y="544"/>
                    <a:pt x="184" y="544"/>
                  </a:cubicBezTo>
                  <a:cubicBezTo>
                    <a:pt x="192" y="541"/>
                    <a:pt x="185" y="533"/>
                    <a:pt x="180" y="534"/>
                  </a:cubicBezTo>
                  <a:cubicBezTo>
                    <a:pt x="174" y="535"/>
                    <a:pt x="161" y="526"/>
                    <a:pt x="161" y="526"/>
                  </a:cubicBezTo>
                  <a:cubicBezTo>
                    <a:pt x="161" y="526"/>
                    <a:pt x="165" y="522"/>
                    <a:pt x="169" y="520"/>
                  </a:cubicBezTo>
                  <a:cubicBezTo>
                    <a:pt x="172" y="517"/>
                    <a:pt x="181" y="519"/>
                    <a:pt x="190" y="519"/>
                  </a:cubicBezTo>
                  <a:cubicBezTo>
                    <a:pt x="200" y="519"/>
                    <a:pt x="207" y="517"/>
                    <a:pt x="215" y="511"/>
                  </a:cubicBezTo>
                  <a:cubicBezTo>
                    <a:pt x="222" y="506"/>
                    <a:pt x="218" y="499"/>
                    <a:pt x="218" y="499"/>
                  </a:cubicBezTo>
                  <a:close/>
                  <a:moveTo>
                    <a:pt x="43" y="102"/>
                  </a:moveTo>
                  <a:cubicBezTo>
                    <a:pt x="44" y="105"/>
                    <a:pt x="50" y="106"/>
                    <a:pt x="50" y="106"/>
                  </a:cubicBezTo>
                  <a:cubicBezTo>
                    <a:pt x="50" y="112"/>
                    <a:pt x="54" y="140"/>
                    <a:pt x="54" y="140"/>
                  </a:cubicBezTo>
                  <a:cubicBezTo>
                    <a:pt x="48" y="133"/>
                    <a:pt x="43" y="102"/>
                    <a:pt x="43" y="102"/>
                  </a:cubicBezTo>
                  <a:close/>
                </a:path>
              </a:pathLst>
            </a:custGeom>
            <a:solidFill>
              <a:schemeClr val="accent1">
                <a:lumMod val="10000"/>
              </a:schemeClr>
            </a:solidFill>
            <a:ln>
              <a:noFill/>
            </a:ln>
          </p:spPr>
          <p:txBody>
            <a:bodyPr vert="horz" wrap="square" lIns="91440" tIns="45720" rIns="91440" bIns="45720" numCol="1" anchor="t" anchorCtr="0" compatLnSpc="1">
              <a:prstTxWarp prst="textNoShape">
                <a:avLst/>
              </a:prstTxWarp>
              <a:normAutofit/>
            </a:bodyPr>
            <a:lstStyle/>
            <a:p>
              <a:pPr defTabSz="457200"/>
              <a:endParaRPr lang="en-US" sz="1350"/>
            </a:p>
          </p:txBody>
        </p:sp>
        <p:grpSp>
          <p:nvGrpSpPr>
            <p:cNvPr id="8" name="îṥḻïdê">
              <a:extLst>
                <a:ext uri="{FF2B5EF4-FFF2-40B4-BE49-F238E27FC236}">
                  <a16:creationId xmlns:a16="http://schemas.microsoft.com/office/drawing/2014/main" id="{2A36E9E0-B3E2-40EC-AC64-6187E55D38FC}"/>
                </a:ext>
              </a:extLst>
            </p:cNvPr>
            <p:cNvGrpSpPr/>
            <p:nvPr/>
          </p:nvGrpSpPr>
          <p:grpSpPr>
            <a:xfrm>
              <a:off x="671542" y="4481678"/>
              <a:ext cx="10848916" cy="1754022"/>
              <a:chOff x="671542" y="4392778"/>
              <a:chExt cx="10848916" cy="1754022"/>
            </a:xfrm>
          </p:grpSpPr>
          <p:grpSp>
            <p:nvGrpSpPr>
              <p:cNvPr id="9" name="işḻiḍè">
                <a:extLst>
                  <a:ext uri="{FF2B5EF4-FFF2-40B4-BE49-F238E27FC236}">
                    <a16:creationId xmlns:a16="http://schemas.microsoft.com/office/drawing/2014/main" id="{F70917E8-255A-4F89-B04A-188B11FB4BBB}"/>
                  </a:ext>
                </a:extLst>
              </p:cNvPr>
              <p:cNvGrpSpPr/>
              <p:nvPr/>
            </p:nvGrpSpPr>
            <p:grpSpPr>
              <a:xfrm>
                <a:off x="2823248" y="5252783"/>
                <a:ext cx="6357059" cy="894016"/>
                <a:chOff x="2823248" y="5252783"/>
                <a:chExt cx="6357059" cy="894016"/>
              </a:xfrm>
            </p:grpSpPr>
            <p:sp>
              <p:nvSpPr>
                <p:cNvPr id="12" name="î$ľïḑê">
                  <a:extLst>
                    <a:ext uri="{FF2B5EF4-FFF2-40B4-BE49-F238E27FC236}">
                      <a16:creationId xmlns:a16="http://schemas.microsoft.com/office/drawing/2014/main" id="{6306722F-6FD5-4DF9-B98E-420864C24FF0}"/>
                    </a:ext>
                  </a:extLst>
                </p:cNvPr>
                <p:cNvSpPr/>
                <p:nvPr/>
              </p:nvSpPr>
              <p:spPr bwMode="auto">
                <a:xfrm flipH="1">
                  <a:off x="2923224" y="5252783"/>
                  <a:ext cx="6111026" cy="894016"/>
                </a:xfrm>
                <a:custGeom>
                  <a:avLst/>
                  <a:gdLst>
                    <a:gd name="connsiteX0" fmla="*/ 3666635 w 4510759"/>
                    <a:gd name="connsiteY0" fmla="*/ 911 h 753521"/>
                    <a:gd name="connsiteX1" fmla="*/ 0 w 4510759"/>
                    <a:gd name="connsiteY1" fmla="*/ 88589 h 753521"/>
                    <a:gd name="connsiteX2" fmla="*/ 0 w 4510759"/>
                    <a:gd name="connsiteY2" fmla="*/ 473921 h 753521"/>
                    <a:gd name="connsiteX3" fmla="*/ 0 w 4510759"/>
                    <a:gd name="connsiteY3" fmla="*/ 753521 h 753521"/>
                    <a:gd name="connsiteX4" fmla="*/ 4510759 w 4510759"/>
                    <a:gd name="connsiteY4" fmla="*/ 753521 h 753521"/>
                    <a:gd name="connsiteX5" fmla="*/ 4510759 w 4510759"/>
                    <a:gd name="connsiteY5" fmla="*/ 473921 h 753521"/>
                    <a:gd name="connsiteX6" fmla="*/ 4510759 w 4510759"/>
                    <a:gd name="connsiteY6" fmla="*/ 88589 h 753521"/>
                    <a:gd name="connsiteX7" fmla="*/ 3666635 w 4510759"/>
                    <a:gd name="connsiteY7" fmla="*/ 911 h 7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759" h="753521">
                      <a:moveTo>
                        <a:pt x="3666635" y="911"/>
                      </a:moveTo>
                      <a:cubicBezTo>
                        <a:pt x="2445090" y="-20320"/>
                        <a:pt x="1215484" y="339055"/>
                        <a:pt x="0" y="88589"/>
                      </a:cubicBezTo>
                      <a:cubicBezTo>
                        <a:pt x="0" y="217371"/>
                        <a:pt x="0" y="345139"/>
                        <a:pt x="0" y="473921"/>
                      </a:cubicBezTo>
                      <a:lnTo>
                        <a:pt x="0" y="753521"/>
                      </a:lnTo>
                      <a:lnTo>
                        <a:pt x="4510759" y="753521"/>
                      </a:lnTo>
                      <a:lnTo>
                        <a:pt x="4510759" y="473921"/>
                      </a:lnTo>
                      <a:cubicBezTo>
                        <a:pt x="4510759" y="345139"/>
                        <a:pt x="4510759" y="217371"/>
                        <a:pt x="4510759" y="88589"/>
                      </a:cubicBezTo>
                      <a:cubicBezTo>
                        <a:pt x="4229995" y="30979"/>
                        <a:pt x="3948530" y="5811"/>
                        <a:pt x="3666635" y="911"/>
                      </a:cubicBezTo>
                      <a:close/>
                    </a:path>
                  </a:pathLst>
                </a:custGeom>
                <a:solidFill>
                  <a:schemeClr val="accent1"/>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endParaRPr lang="id-ID"/>
                </a:p>
              </p:txBody>
            </p:sp>
            <p:sp>
              <p:nvSpPr>
                <p:cNvPr id="13" name="iṩḻïḍé">
                  <a:extLst>
                    <a:ext uri="{FF2B5EF4-FFF2-40B4-BE49-F238E27FC236}">
                      <a16:creationId xmlns:a16="http://schemas.microsoft.com/office/drawing/2014/main" id="{0D031816-AAC7-4663-B4E2-076F3617288D}"/>
                    </a:ext>
                  </a:extLst>
                </p:cNvPr>
                <p:cNvSpPr/>
                <p:nvPr/>
              </p:nvSpPr>
              <p:spPr bwMode="auto">
                <a:xfrm>
                  <a:off x="2823248" y="5540286"/>
                  <a:ext cx="6357059" cy="606513"/>
                </a:xfrm>
                <a:custGeom>
                  <a:avLst/>
                  <a:gdLst>
                    <a:gd name="connsiteX0" fmla="*/ 3666635 w 4510759"/>
                    <a:gd name="connsiteY0" fmla="*/ 911 h 511199"/>
                    <a:gd name="connsiteX1" fmla="*/ 4510759 w 4510759"/>
                    <a:gd name="connsiteY1" fmla="*/ 88589 h 511199"/>
                    <a:gd name="connsiteX2" fmla="*/ 4510759 w 4510759"/>
                    <a:gd name="connsiteY2" fmla="*/ 473921 h 511199"/>
                    <a:gd name="connsiteX3" fmla="*/ 4510759 w 4510759"/>
                    <a:gd name="connsiteY3" fmla="*/ 511199 h 511199"/>
                    <a:gd name="connsiteX4" fmla="*/ 0 w 4510759"/>
                    <a:gd name="connsiteY4" fmla="*/ 511199 h 511199"/>
                    <a:gd name="connsiteX5" fmla="*/ 0 w 4510759"/>
                    <a:gd name="connsiteY5" fmla="*/ 473921 h 511199"/>
                    <a:gd name="connsiteX6" fmla="*/ 0 w 4510759"/>
                    <a:gd name="connsiteY6" fmla="*/ 88589 h 511199"/>
                    <a:gd name="connsiteX7" fmla="*/ 3666635 w 4510759"/>
                    <a:gd name="connsiteY7" fmla="*/ 911 h 51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759" h="511199">
                      <a:moveTo>
                        <a:pt x="3666635" y="911"/>
                      </a:moveTo>
                      <a:cubicBezTo>
                        <a:pt x="3948530" y="5811"/>
                        <a:pt x="4229996" y="30979"/>
                        <a:pt x="4510759" y="88589"/>
                      </a:cubicBezTo>
                      <a:cubicBezTo>
                        <a:pt x="4510759" y="217371"/>
                        <a:pt x="4510759" y="345139"/>
                        <a:pt x="4510759" y="473921"/>
                      </a:cubicBezTo>
                      <a:lnTo>
                        <a:pt x="4510759" y="511199"/>
                      </a:lnTo>
                      <a:lnTo>
                        <a:pt x="0" y="511199"/>
                      </a:lnTo>
                      <a:lnTo>
                        <a:pt x="0" y="473921"/>
                      </a:lnTo>
                      <a:cubicBezTo>
                        <a:pt x="0" y="345139"/>
                        <a:pt x="0" y="217371"/>
                        <a:pt x="0" y="88589"/>
                      </a:cubicBezTo>
                      <a:cubicBezTo>
                        <a:pt x="1215484" y="339055"/>
                        <a:pt x="2445090" y="-20320"/>
                        <a:pt x="3666635" y="91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endParaRPr lang="id-ID"/>
                </a:p>
              </p:txBody>
            </p:sp>
          </p:grpSp>
          <p:sp>
            <p:nvSpPr>
              <p:cNvPr id="10" name="íśḻîḑè">
                <a:extLst>
                  <a:ext uri="{FF2B5EF4-FFF2-40B4-BE49-F238E27FC236}">
                    <a16:creationId xmlns:a16="http://schemas.microsoft.com/office/drawing/2014/main" id="{38F54423-9E0B-4D1D-9428-62F0A211B036}"/>
                  </a:ext>
                </a:extLst>
              </p:cNvPr>
              <p:cNvSpPr/>
              <p:nvPr/>
            </p:nvSpPr>
            <p:spPr>
              <a:xfrm>
                <a:off x="671542" y="4503212"/>
                <a:ext cx="2755783" cy="1643588"/>
              </a:xfrm>
              <a:custGeom>
                <a:avLst/>
                <a:gdLst>
                  <a:gd name="connsiteX0" fmla="*/ 581343 w 3096946"/>
                  <a:gd name="connsiteY0" fmla="*/ 0 h 1847063"/>
                  <a:gd name="connsiteX1" fmla="*/ 1694710 w 3096946"/>
                  <a:gd name="connsiteY1" fmla="*/ 49716 h 1847063"/>
                  <a:gd name="connsiteX2" fmla="*/ 2001626 w 3096946"/>
                  <a:gd name="connsiteY2" fmla="*/ 105397 h 1847063"/>
                  <a:gd name="connsiteX3" fmla="*/ 2568893 w 3096946"/>
                  <a:gd name="connsiteY3" fmla="*/ 37784 h 1847063"/>
                  <a:gd name="connsiteX4" fmla="*/ 2913909 w 3096946"/>
                  <a:gd name="connsiteY4" fmla="*/ 459370 h 1847063"/>
                  <a:gd name="connsiteX5" fmla="*/ 2808076 w 3096946"/>
                  <a:gd name="connsiteY5" fmla="*/ 701981 h 1847063"/>
                  <a:gd name="connsiteX6" fmla="*/ 2901209 w 3096946"/>
                  <a:gd name="connsiteY6" fmla="*/ 1075840 h 1847063"/>
                  <a:gd name="connsiteX7" fmla="*/ 2880043 w 3096946"/>
                  <a:gd name="connsiteY7" fmla="*/ 1485494 h 1847063"/>
                  <a:gd name="connsiteX8" fmla="*/ 3095943 w 3096946"/>
                  <a:gd name="connsiteY8" fmla="*/ 1640606 h 1847063"/>
                  <a:gd name="connsiteX9" fmla="*/ 3096946 w 3096946"/>
                  <a:gd name="connsiteY9" fmla="*/ 1847063 h 1847063"/>
                  <a:gd name="connsiteX10" fmla="*/ 0 w 3096946"/>
                  <a:gd name="connsiteY10" fmla="*/ 1847063 h 1847063"/>
                  <a:gd name="connsiteX11" fmla="*/ 0 w 3096946"/>
                  <a:gd name="connsiteY11" fmla="*/ 19995 h 1847063"/>
                  <a:gd name="connsiteX12" fmla="*/ 581343 w 3096946"/>
                  <a:gd name="connsiteY12" fmla="*/ 0 h 184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96946" h="1847063">
                    <a:moveTo>
                      <a:pt x="581343" y="0"/>
                    </a:moveTo>
                    <a:lnTo>
                      <a:pt x="1694710" y="49716"/>
                    </a:lnTo>
                    <a:lnTo>
                      <a:pt x="2001626" y="105397"/>
                    </a:lnTo>
                    <a:lnTo>
                      <a:pt x="2568893" y="37784"/>
                    </a:lnTo>
                    <a:lnTo>
                      <a:pt x="2913909" y="459370"/>
                    </a:lnTo>
                    <a:lnTo>
                      <a:pt x="2808076" y="701981"/>
                    </a:lnTo>
                    <a:lnTo>
                      <a:pt x="2901209" y="1075840"/>
                    </a:lnTo>
                    <a:lnTo>
                      <a:pt x="2880043" y="1485494"/>
                    </a:lnTo>
                    <a:lnTo>
                      <a:pt x="3095943" y="1640606"/>
                    </a:lnTo>
                    <a:lnTo>
                      <a:pt x="3096946" y="1847063"/>
                    </a:lnTo>
                    <a:lnTo>
                      <a:pt x="0" y="1847063"/>
                    </a:lnTo>
                    <a:lnTo>
                      <a:pt x="0" y="19995"/>
                    </a:lnTo>
                    <a:lnTo>
                      <a:pt x="581343" y="0"/>
                    </a:lnTo>
                    <a:close/>
                  </a:path>
                </a:pathLst>
              </a:custGeom>
              <a:solidFill>
                <a:schemeClr val="bg1">
                  <a:lumMod val="85000"/>
                </a:schemeClr>
              </a:solidFill>
              <a:ln w="22225">
                <a:noFill/>
              </a:ln>
              <a:effectLst>
                <a:outerShdw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algn="ctr"/>
                <a:endParaRPr lang="en-US" sz="1350"/>
              </a:p>
            </p:txBody>
          </p:sp>
          <p:sp>
            <p:nvSpPr>
              <p:cNvPr id="11" name="íśḷïḋe">
                <a:extLst>
                  <a:ext uri="{FF2B5EF4-FFF2-40B4-BE49-F238E27FC236}">
                    <a16:creationId xmlns:a16="http://schemas.microsoft.com/office/drawing/2014/main" id="{0AEA435B-81A6-47DB-98A6-A921CD343D79}"/>
                  </a:ext>
                </a:extLst>
              </p:cNvPr>
              <p:cNvSpPr/>
              <p:nvPr/>
            </p:nvSpPr>
            <p:spPr>
              <a:xfrm>
                <a:off x="8426216" y="4392778"/>
                <a:ext cx="3094242" cy="1754022"/>
              </a:xfrm>
              <a:custGeom>
                <a:avLst/>
                <a:gdLst>
                  <a:gd name="connsiteX0" fmla="*/ 950852 w 3477306"/>
                  <a:gd name="connsiteY0" fmla="*/ 0 h 1971169"/>
                  <a:gd name="connsiteX1" fmla="*/ 1278936 w 3477306"/>
                  <a:gd name="connsiteY1" fmla="*/ 109374 h 1971169"/>
                  <a:gd name="connsiteX2" fmla="*/ 1522353 w 3477306"/>
                  <a:gd name="connsiteY2" fmla="*/ 75568 h 1971169"/>
                  <a:gd name="connsiteX3" fmla="*/ 1712853 w 3477306"/>
                  <a:gd name="connsiteY3" fmla="*/ 182953 h 1971169"/>
                  <a:gd name="connsiteX4" fmla="*/ 2392303 w 3477306"/>
                  <a:gd name="connsiteY4" fmla="*/ 280395 h 1971169"/>
                  <a:gd name="connsiteX5" fmla="*/ 2639953 w 3477306"/>
                  <a:gd name="connsiteY5" fmla="*/ 151135 h 1971169"/>
                  <a:gd name="connsiteX6" fmla="*/ 3124670 w 3477306"/>
                  <a:gd name="connsiteY6" fmla="*/ 91476 h 1971169"/>
                  <a:gd name="connsiteX7" fmla="*/ 3477306 w 3477306"/>
                  <a:gd name="connsiteY7" fmla="*/ 187380 h 1971169"/>
                  <a:gd name="connsiteX8" fmla="*/ 3477306 w 3477306"/>
                  <a:gd name="connsiteY8" fmla="*/ 1971169 h 1971169"/>
                  <a:gd name="connsiteX9" fmla="*/ 0 w 3477306"/>
                  <a:gd name="connsiteY9" fmla="*/ 1971169 h 1971169"/>
                  <a:gd name="connsiteX10" fmla="*/ 27986 w 3477306"/>
                  <a:gd name="connsiteY10" fmla="*/ 1644583 h 1971169"/>
                  <a:gd name="connsiteX11" fmla="*/ 330669 w 3477306"/>
                  <a:gd name="connsiteY11" fmla="*/ 1197145 h 1971169"/>
                  <a:gd name="connsiteX12" fmla="*/ 226952 w 3477306"/>
                  <a:gd name="connsiteY12" fmla="*/ 713912 h 1971169"/>
                  <a:gd name="connsiteX13" fmla="*/ 569852 w 3477306"/>
                  <a:gd name="connsiteY13" fmla="*/ 182953 h 1971169"/>
                  <a:gd name="connsiteX14" fmla="*/ 950852 w 3477306"/>
                  <a:gd name="connsiteY14" fmla="*/ 0 h 197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7306" h="1971169">
                    <a:moveTo>
                      <a:pt x="950852" y="0"/>
                    </a:moveTo>
                    <a:lnTo>
                      <a:pt x="1278936" y="109374"/>
                    </a:lnTo>
                    <a:lnTo>
                      <a:pt x="1522353" y="75568"/>
                    </a:lnTo>
                    <a:lnTo>
                      <a:pt x="1712853" y="182953"/>
                    </a:lnTo>
                    <a:lnTo>
                      <a:pt x="2392303" y="280395"/>
                    </a:lnTo>
                    <a:lnTo>
                      <a:pt x="2639953" y="151135"/>
                    </a:lnTo>
                    <a:lnTo>
                      <a:pt x="3124670" y="91476"/>
                    </a:lnTo>
                    <a:lnTo>
                      <a:pt x="3477306" y="187380"/>
                    </a:lnTo>
                    <a:lnTo>
                      <a:pt x="3477306" y="1971169"/>
                    </a:lnTo>
                    <a:lnTo>
                      <a:pt x="0" y="1971169"/>
                    </a:lnTo>
                    <a:lnTo>
                      <a:pt x="27986" y="1644583"/>
                    </a:lnTo>
                    <a:lnTo>
                      <a:pt x="330669" y="1197145"/>
                    </a:lnTo>
                    <a:lnTo>
                      <a:pt x="226952" y="713912"/>
                    </a:lnTo>
                    <a:lnTo>
                      <a:pt x="569852" y="182953"/>
                    </a:lnTo>
                    <a:lnTo>
                      <a:pt x="950852" y="0"/>
                    </a:lnTo>
                    <a:close/>
                  </a:path>
                </a:pathLst>
              </a:custGeom>
              <a:solidFill>
                <a:schemeClr val="bg1">
                  <a:lumMod val="85000"/>
                </a:schemeClr>
              </a:solidFill>
              <a:ln w="22225">
                <a:noFill/>
              </a:ln>
              <a:effectLst>
                <a:outerShdw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457200" rtl="0" eaLnBrk="1" latinLnBrk="0" hangingPunct="1">
                  <a:defRPr sz="1800" kern="1200">
                    <a:solidFill>
                      <a:schemeClr val="lt1"/>
                    </a:solidFill>
                  </a:defRPr>
                </a:lvl1pPr>
                <a:lvl2pPr marL="457200" algn="l" defTabSz="457200" rtl="0" eaLnBrk="1" latinLnBrk="0" hangingPunct="1">
                  <a:defRPr sz="1800" kern="1200">
                    <a:solidFill>
                      <a:schemeClr val="lt1"/>
                    </a:solidFill>
                  </a:defRPr>
                </a:lvl2pPr>
                <a:lvl3pPr marL="914400" algn="l" defTabSz="457200" rtl="0" eaLnBrk="1" latinLnBrk="0" hangingPunct="1">
                  <a:defRPr sz="1800" kern="1200">
                    <a:solidFill>
                      <a:schemeClr val="lt1"/>
                    </a:solidFill>
                  </a:defRPr>
                </a:lvl3pPr>
                <a:lvl4pPr marL="1371600" algn="l" defTabSz="457200" rtl="0" eaLnBrk="1" latinLnBrk="0" hangingPunct="1">
                  <a:defRPr sz="1800" kern="1200">
                    <a:solidFill>
                      <a:schemeClr val="lt1"/>
                    </a:solidFill>
                  </a:defRPr>
                </a:lvl4pPr>
                <a:lvl5pPr marL="1828800" algn="l" defTabSz="457200" rtl="0" eaLnBrk="1" latinLnBrk="0" hangingPunct="1">
                  <a:defRPr sz="1800" kern="1200">
                    <a:solidFill>
                      <a:schemeClr val="lt1"/>
                    </a:solidFill>
                  </a:defRPr>
                </a:lvl5pPr>
                <a:lvl6pPr marL="2286000" algn="l" defTabSz="457200" rtl="0" eaLnBrk="1" latinLnBrk="0" hangingPunct="1">
                  <a:defRPr sz="1800" kern="1200">
                    <a:solidFill>
                      <a:schemeClr val="lt1"/>
                    </a:solidFill>
                  </a:defRPr>
                </a:lvl6pPr>
                <a:lvl7pPr marL="2743200" algn="l" defTabSz="457200" rtl="0" eaLnBrk="1" latinLnBrk="0" hangingPunct="1">
                  <a:defRPr sz="1800" kern="1200">
                    <a:solidFill>
                      <a:schemeClr val="lt1"/>
                    </a:solidFill>
                  </a:defRPr>
                </a:lvl7pPr>
                <a:lvl8pPr marL="3200400" algn="l" defTabSz="457200" rtl="0" eaLnBrk="1" latinLnBrk="0" hangingPunct="1">
                  <a:defRPr sz="1800" kern="1200">
                    <a:solidFill>
                      <a:schemeClr val="lt1"/>
                    </a:solidFill>
                  </a:defRPr>
                </a:lvl8pPr>
                <a:lvl9pPr marL="3657600" algn="l" defTabSz="457200" rtl="0" eaLnBrk="1" latinLnBrk="0" hangingPunct="1">
                  <a:defRPr sz="1800" kern="1200">
                    <a:solidFill>
                      <a:schemeClr val="lt1"/>
                    </a:solidFill>
                  </a:defRPr>
                </a:lvl9pPr>
              </a:lstStyle>
              <a:p>
                <a:pPr algn="ctr"/>
                <a:endParaRPr lang="en-US" sz="1350"/>
              </a:p>
            </p:txBody>
          </p:sp>
        </p:grpSp>
      </p:grpSp>
      <p:sp>
        <p:nvSpPr>
          <p:cNvPr id="15" name="TextBox 14">
            <a:extLst>
              <a:ext uri="{FF2B5EF4-FFF2-40B4-BE49-F238E27FC236}">
                <a16:creationId xmlns:a16="http://schemas.microsoft.com/office/drawing/2014/main" id="{1A18A048-F700-4CC4-92D9-DCB62AA7AE1E}"/>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6" name="Text Placeholder 6">
            <a:extLst>
              <a:ext uri="{FF2B5EF4-FFF2-40B4-BE49-F238E27FC236}">
                <a16:creationId xmlns:a16="http://schemas.microsoft.com/office/drawing/2014/main" id="{A4A202E1-CB39-42FD-BDDE-E886AC864802}"/>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
        <p:nvSpPr>
          <p:cNvPr id="17" name="TextBox 16">
            <a:extLst>
              <a:ext uri="{FF2B5EF4-FFF2-40B4-BE49-F238E27FC236}">
                <a16:creationId xmlns:a16="http://schemas.microsoft.com/office/drawing/2014/main" id="{F04011F0-A24A-4827-A7FC-B3C35BAB44BD}"/>
              </a:ext>
            </a:extLst>
          </p:cNvPr>
          <p:cNvSpPr txBox="1"/>
          <p:nvPr/>
        </p:nvSpPr>
        <p:spPr>
          <a:xfrm>
            <a:off x="161998" y="2227494"/>
            <a:ext cx="1636176"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18" name="TextBox 17">
            <a:extLst>
              <a:ext uri="{FF2B5EF4-FFF2-40B4-BE49-F238E27FC236}">
                <a16:creationId xmlns:a16="http://schemas.microsoft.com/office/drawing/2014/main" id="{D7F78834-14E7-4B85-8520-A2F59214B87F}"/>
              </a:ext>
            </a:extLst>
          </p:cNvPr>
          <p:cNvSpPr txBox="1"/>
          <p:nvPr/>
        </p:nvSpPr>
        <p:spPr>
          <a:xfrm>
            <a:off x="174409" y="2597865"/>
            <a:ext cx="2581356"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9" name="TextBox 18">
            <a:extLst>
              <a:ext uri="{FF2B5EF4-FFF2-40B4-BE49-F238E27FC236}">
                <a16:creationId xmlns:a16="http://schemas.microsoft.com/office/drawing/2014/main" id="{70BB2450-8987-4E81-8739-0F28D8459B7F}"/>
              </a:ext>
            </a:extLst>
          </p:cNvPr>
          <p:cNvSpPr txBox="1"/>
          <p:nvPr/>
        </p:nvSpPr>
        <p:spPr>
          <a:xfrm>
            <a:off x="2499377" y="1160263"/>
            <a:ext cx="1636176"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0" name="TextBox 19">
            <a:extLst>
              <a:ext uri="{FF2B5EF4-FFF2-40B4-BE49-F238E27FC236}">
                <a16:creationId xmlns:a16="http://schemas.microsoft.com/office/drawing/2014/main" id="{68DA7629-8D9E-4AAF-BB77-66F5D8976F44}"/>
              </a:ext>
            </a:extLst>
          </p:cNvPr>
          <p:cNvSpPr txBox="1"/>
          <p:nvPr/>
        </p:nvSpPr>
        <p:spPr>
          <a:xfrm>
            <a:off x="2511788" y="1530634"/>
            <a:ext cx="2581356"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D9470CCA-B81A-4D14-8E8A-3E1BEBFC0366}"/>
              </a:ext>
            </a:extLst>
          </p:cNvPr>
          <p:cNvSpPr txBox="1"/>
          <p:nvPr/>
        </p:nvSpPr>
        <p:spPr>
          <a:xfrm>
            <a:off x="7741621" y="1239987"/>
            <a:ext cx="1636176"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2" name="TextBox 21">
            <a:extLst>
              <a:ext uri="{FF2B5EF4-FFF2-40B4-BE49-F238E27FC236}">
                <a16:creationId xmlns:a16="http://schemas.microsoft.com/office/drawing/2014/main" id="{DC617DDD-64D9-413A-A870-54599AAF5C22}"/>
              </a:ext>
            </a:extLst>
          </p:cNvPr>
          <p:cNvSpPr txBox="1"/>
          <p:nvPr/>
        </p:nvSpPr>
        <p:spPr>
          <a:xfrm>
            <a:off x="6828389" y="1573620"/>
            <a:ext cx="2581356" cy="954107"/>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3" name="TextBox 22">
            <a:extLst>
              <a:ext uri="{FF2B5EF4-FFF2-40B4-BE49-F238E27FC236}">
                <a16:creationId xmlns:a16="http://schemas.microsoft.com/office/drawing/2014/main" id="{6E484B42-1055-4C49-B21A-2B827656F0D6}"/>
              </a:ext>
            </a:extLst>
          </p:cNvPr>
          <p:cNvSpPr txBox="1"/>
          <p:nvPr/>
        </p:nvSpPr>
        <p:spPr>
          <a:xfrm>
            <a:off x="10182208" y="2306035"/>
            <a:ext cx="1636176"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4" name="TextBox 23">
            <a:extLst>
              <a:ext uri="{FF2B5EF4-FFF2-40B4-BE49-F238E27FC236}">
                <a16:creationId xmlns:a16="http://schemas.microsoft.com/office/drawing/2014/main" id="{9772F5E9-366C-4E35-87DD-633A85112B45}"/>
              </a:ext>
            </a:extLst>
          </p:cNvPr>
          <p:cNvSpPr txBox="1"/>
          <p:nvPr/>
        </p:nvSpPr>
        <p:spPr>
          <a:xfrm>
            <a:off x="9296727" y="2625834"/>
            <a:ext cx="2581356" cy="954107"/>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750315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îs1íḑé">
            <a:extLst>
              <a:ext uri="{FF2B5EF4-FFF2-40B4-BE49-F238E27FC236}">
                <a16:creationId xmlns:a16="http://schemas.microsoft.com/office/drawing/2014/main" id="{4A85A033-7AE3-4495-80A5-ED18560C16CF}"/>
              </a:ext>
            </a:extLst>
          </p:cNvPr>
          <p:cNvGrpSpPr/>
          <p:nvPr/>
        </p:nvGrpSpPr>
        <p:grpSpPr>
          <a:xfrm>
            <a:off x="666750" y="1385938"/>
            <a:ext cx="5429250" cy="853269"/>
            <a:chOff x="660400" y="1130300"/>
            <a:chExt cx="5429250" cy="853269"/>
          </a:xfrm>
        </p:grpSpPr>
        <p:sp>
          <p:nvSpPr>
            <p:cNvPr id="3" name="islïḓê">
              <a:extLst>
                <a:ext uri="{FF2B5EF4-FFF2-40B4-BE49-F238E27FC236}">
                  <a16:creationId xmlns:a16="http://schemas.microsoft.com/office/drawing/2014/main" id="{3A61C917-A1CC-4CEB-9850-034461047605}"/>
                </a:ext>
              </a:extLst>
            </p:cNvPr>
            <p:cNvSpPr/>
            <p:nvPr/>
          </p:nvSpPr>
          <p:spPr>
            <a:xfrm rot="10800000" flipH="1" flipV="1">
              <a:off x="4856434" y="1355279"/>
              <a:ext cx="1233216" cy="6282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4" name="isḷíḋé">
              <a:extLst>
                <a:ext uri="{FF2B5EF4-FFF2-40B4-BE49-F238E27FC236}">
                  <a16:creationId xmlns:a16="http://schemas.microsoft.com/office/drawing/2014/main" id="{AFB7D094-0F8C-42A0-97B1-91C150A229FB}"/>
                </a:ext>
              </a:extLst>
            </p:cNvPr>
            <p:cNvSpPr/>
            <p:nvPr/>
          </p:nvSpPr>
          <p:spPr>
            <a:xfrm rot="10800000" flipV="1">
              <a:off x="660400" y="1130300"/>
              <a:ext cx="4496514" cy="6423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5" name="iSľiḋè">
              <a:extLst>
                <a:ext uri="{FF2B5EF4-FFF2-40B4-BE49-F238E27FC236}">
                  <a16:creationId xmlns:a16="http://schemas.microsoft.com/office/drawing/2014/main" id="{8DD87307-CD93-4F3E-B895-B059DA9A1F01}"/>
                </a:ext>
              </a:extLst>
            </p:cNvPr>
            <p:cNvSpPr/>
            <p:nvPr/>
          </p:nvSpPr>
          <p:spPr>
            <a:xfrm rot="10800000" flipH="1">
              <a:off x="4856434" y="1772682"/>
              <a:ext cx="300480" cy="210887"/>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grpSp>
      <p:grpSp>
        <p:nvGrpSpPr>
          <p:cNvPr id="6" name="ïsľíḋè">
            <a:extLst>
              <a:ext uri="{FF2B5EF4-FFF2-40B4-BE49-F238E27FC236}">
                <a16:creationId xmlns:a16="http://schemas.microsoft.com/office/drawing/2014/main" id="{B32828FC-07C2-4FF3-9708-DD045FD7801C}"/>
              </a:ext>
            </a:extLst>
          </p:cNvPr>
          <p:cNvGrpSpPr/>
          <p:nvPr/>
        </p:nvGrpSpPr>
        <p:grpSpPr>
          <a:xfrm>
            <a:off x="6096000" y="2239207"/>
            <a:ext cx="5429250" cy="853268"/>
            <a:chOff x="6089650" y="1983570"/>
            <a:chExt cx="5429250" cy="853268"/>
          </a:xfrm>
        </p:grpSpPr>
        <p:sp>
          <p:nvSpPr>
            <p:cNvPr id="7" name="îṩ1idê">
              <a:extLst>
                <a:ext uri="{FF2B5EF4-FFF2-40B4-BE49-F238E27FC236}">
                  <a16:creationId xmlns:a16="http://schemas.microsoft.com/office/drawing/2014/main" id="{78B2E7D4-3AD9-407C-A3CF-373E0445A62E}"/>
                </a:ext>
              </a:extLst>
            </p:cNvPr>
            <p:cNvSpPr/>
            <p:nvPr/>
          </p:nvSpPr>
          <p:spPr>
            <a:xfrm rot="10800000" flipH="1" flipV="1">
              <a:off x="6089650" y="2208548"/>
              <a:ext cx="1233216" cy="6282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8" name="íṡ1îḋe">
              <a:extLst>
                <a:ext uri="{FF2B5EF4-FFF2-40B4-BE49-F238E27FC236}">
                  <a16:creationId xmlns:a16="http://schemas.microsoft.com/office/drawing/2014/main" id="{26867349-7AD0-420C-B023-50B7EB306911}"/>
                </a:ext>
              </a:extLst>
            </p:cNvPr>
            <p:cNvSpPr/>
            <p:nvPr/>
          </p:nvSpPr>
          <p:spPr>
            <a:xfrm>
              <a:off x="7022386" y="1983570"/>
              <a:ext cx="4496514" cy="642382"/>
            </a:xfrm>
            <a:prstGeom prst="homePlate">
              <a:avLst/>
            </a:prstGeom>
            <a:solidFill>
              <a:schemeClr val="accent2"/>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9" name="íṣļïḋe">
              <a:extLst>
                <a:ext uri="{FF2B5EF4-FFF2-40B4-BE49-F238E27FC236}">
                  <a16:creationId xmlns:a16="http://schemas.microsoft.com/office/drawing/2014/main" id="{E0F27DCE-AFDC-48B0-868F-1B9D65F46E75}"/>
                </a:ext>
              </a:extLst>
            </p:cNvPr>
            <p:cNvSpPr/>
            <p:nvPr/>
          </p:nvSpPr>
          <p:spPr>
            <a:xfrm rot="10800000">
              <a:off x="7022386" y="2625951"/>
              <a:ext cx="300480" cy="210887"/>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grpSp>
      <p:grpSp>
        <p:nvGrpSpPr>
          <p:cNvPr id="10" name="íṧḷïḓé">
            <a:extLst>
              <a:ext uri="{FF2B5EF4-FFF2-40B4-BE49-F238E27FC236}">
                <a16:creationId xmlns:a16="http://schemas.microsoft.com/office/drawing/2014/main" id="{5733BC39-D7DC-472A-8768-60B2A2E2E939}"/>
              </a:ext>
            </a:extLst>
          </p:cNvPr>
          <p:cNvGrpSpPr/>
          <p:nvPr/>
        </p:nvGrpSpPr>
        <p:grpSpPr>
          <a:xfrm>
            <a:off x="666750" y="3034569"/>
            <a:ext cx="5429250" cy="853269"/>
            <a:chOff x="660400" y="1130300"/>
            <a:chExt cx="5429250" cy="853269"/>
          </a:xfrm>
        </p:grpSpPr>
        <p:sp>
          <p:nvSpPr>
            <p:cNvPr id="11" name="íSļiḓé">
              <a:extLst>
                <a:ext uri="{FF2B5EF4-FFF2-40B4-BE49-F238E27FC236}">
                  <a16:creationId xmlns:a16="http://schemas.microsoft.com/office/drawing/2014/main" id="{32FB7E14-83D6-4399-9426-5331B516AC52}"/>
                </a:ext>
              </a:extLst>
            </p:cNvPr>
            <p:cNvSpPr/>
            <p:nvPr/>
          </p:nvSpPr>
          <p:spPr>
            <a:xfrm rot="10800000" flipH="1" flipV="1">
              <a:off x="4856434" y="1355279"/>
              <a:ext cx="1233216" cy="6282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12" name="îs1íḑé">
              <a:extLst>
                <a:ext uri="{FF2B5EF4-FFF2-40B4-BE49-F238E27FC236}">
                  <a16:creationId xmlns:a16="http://schemas.microsoft.com/office/drawing/2014/main" id="{DE11B7D9-D666-4244-B868-D646251A3C8B}"/>
                </a:ext>
              </a:extLst>
            </p:cNvPr>
            <p:cNvSpPr/>
            <p:nvPr/>
          </p:nvSpPr>
          <p:spPr>
            <a:xfrm rot="10800000" flipV="1">
              <a:off x="660400" y="1130300"/>
              <a:ext cx="4496514" cy="6423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13" name="iṩḷïdè">
              <a:extLst>
                <a:ext uri="{FF2B5EF4-FFF2-40B4-BE49-F238E27FC236}">
                  <a16:creationId xmlns:a16="http://schemas.microsoft.com/office/drawing/2014/main" id="{1FE4F683-DC7B-4CA7-8596-2B12CEADBC8B}"/>
                </a:ext>
              </a:extLst>
            </p:cNvPr>
            <p:cNvSpPr/>
            <p:nvPr/>
          </p:nvSpPr>
          <p:spPr>
            <a:xfrm rot="10800000" flipH="1">
              <a:off x="4856434" y="1772682"/>
              <a:ext cx="300480" cy="210887"/>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grpSp>
      <p:grpSp>
        <p:nvGrpSpPr>
          <p:cNvPr id="14" name="îṥ1iďè">
            <a:extLst>
              <a:ext uri="{FF2B5EF4-FFF2-40B4-BE49-F238E27FC236}">
                <a16:creationId xmlns:a16="http://schemas.microsoft.com/office/drawing/2014/main" id="{ED40A4F7-01F4-4ABB-913B-B997EA38B394}"/>
              </a:ext>
            </a:extLst>
          </p:cNvPr>
          <p:cNvGrpSpPr/>
          <p:nvPr/>
        </p:nvGrpSpPr>
        <p:grpSpPr>
          <a:xfrm>
            <a:off x="6096000" y="3887838"/>
            <a:ext cx="5429250" cy="853268"/>
            <a:chOff x="6089650" y="1983570"/>
            <a:chExt cx="5429250" cy="853268"/>
          </a:xfrm>
        </p:grpSpPr>
        <p:sp>
          <p:nvSpPr>
            <p:cNvPr id="15" name="îŝḷîdê">
              <a:extLst>
                <a:ext uri="{FF2B5EF4-FFF2-40B4-BE49-F238E27FC236}">
                  <a16:creationId xmlns:a16="http://schemas.microsoft.com/office/drawing/2014/main" id="{F9B2536F-886F-454C-9FEA-63793E4835A5}"/>
                </a:ext>
              </a:extLst>
            </p:cNvPr>
            <p:cNvSpPr/>
            <p:nvPr/>
          </p:nvSpPr>
          <p:spPr>
            <a:xfrm rot="10800000" flipH="1" flipV="1">
              <a:off x="6089650" y="2208548"/>
              <a:ext cx="1233216" cy="6282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16" name="iS1iḓê">
              <a:extLst>
                <a:ext uri="{FF2B5EF4-FFF2-40B4-BE49-F238E27FC236}">
                  <a16:creationId xmlns:a16="http://schemas.microsoft.com/office/drawing/2014/main" id="{617EA03F-AA73-4ED3-86A2-C02FDA03EFE3}"/>
                </a:ext>
              </a:extLst>
            </p:cNvPr>
            <p:cNvSpPr/>
            <p:nvPr/>
          </p:nvSpPr>
          <p:spPr>
            <a:xfrm>
              <a:off x="7022386" y="1983570"/>
              <a:ext cx="4496514" cy="642382"/>
            </a:xfrm>
            <a:prstGeom prst="homePlate">
              <a:avLst/>
            </a:prstGeom>
            <a:solidFill>
              <a:schemeClr val="accent2"/>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17" name="îṡľiḋê">
              <a:extLst>
                <a:ext uri="{FF2B5EF4-FFF2-40B4-BE49-F238E27FC236}">
                  <a16:creationId xmlns:a16="http://schemas.microsoft.com/office/drawing/2014/main" id="{3134F4C5-AADB-4AAF-8A65-7BCD3485A466}"/>
                </a:ext>
              </a:extLst>
            </p:cNvPr>
            <p:cNvSpPr/>
            <p:nvPr/>
          </p:nvSpPr>
          <p:spPr>
            <a:xfrm rot="10800000">
              <a:off x="7022386" y="2625951"/>
              <a:ext cx="300480" cy="210887"/>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grpSp>
      <p:grpSp>
        <p:nvGrpSpPr>
          <p:cNvPr id="18" name="ïśḻíḍè">
            <a:extLst>
              <a:ext uri="{FF2B5EF4-FFF2-40B4-BE49-F238E27FC236}">
                <a16:creationId xmlns:a16="http://schemas.microsoft.com/office/drawing/2014/main" id="{3B2DB621-93F0-4873-A52E-2BCF6642ADAE}"/>
              </a:ext>
            </a:extLst>
          </p:cNvPr>
          <p:cNvGrpSpPr/>
          <p:nvPr/>
        </p:nvGrpSpPr>
        <p:grpSpPr>
          <a:xfrm>
            <a:off x="666750" y="4683201"/>
            <a:ext cx="5429250" cy="853269"/>
            <a:chOff x="660400" y="1130300"/>
            <a:chExt cx="5429250" cy="853269"/>
          </a:xfrm>
        </p:grpSpPr>
        <p:sp>
          <p:nvSpPr>
            <p:cNvPr id="19" name="îṣ1îďê">
              <a:extLst>
                <a:ext uri="{FF2B5EF4-FFF2-40B4-BE49-F238E27FC236}">
                  <a16:creationId xmlns:a16="http://schemas.microsoft.com/office/drawing/2014/main" id="{85ED62B9-93BC-4438-A167-43DB349AD0AF}"/>
                </a:ext>
              </a:extLst>
            </p:cNvPr>
            <p:cNvSpPr/>
            <p:nvPr/>
          </p:nvSpPr>
          <p:spPr>
            <a:xfrm rot="10800000" flipH="1" flipV="1">
              <a:off x="4856434" y="1355279"/>
              <a:ext cx="1233216" cy="6282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20" name="ïṥlïḍê">
              <a:extLst>
                <a:ext uri="{FF2B5EF4-FFF2-40B4-BE49-F238E27FC236}">
                  <a16:creationId xmlns:a16="http://schemas.microsoft.com/office/drawing/2014/main" id="{48765082-D96B-4759-BCCD-F5DE1FF96F50}"/>
                </a:ext>
              </a:extLst>
            </p:cNvPr>
            <p:cNvSpPr/>
            <p:nvPr/>
          </p:nvSpPr>
          <p:spPr>
            <a:xfrm rot="10800000" flipV="1">
              <a:off x="660400" y="1130300"/>
              <a:ext cx="4496514" cy="6423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21" name="îsḻidé">
              <a:extLst>
                <a:ext uri="{FF2B5EF4-FFF2-40B4-BE49-F238E27FC236}">
                  <a16:creationId xmlns:a16="http://schemas.microsoft.com/office/drawing/2014/main" id="{23408E50-BDB2-41BD-B2A9-8EEC535904D3}"/>
                </a:ext>
              </a:extLst>
            </p:cNvPr>
            <p:cNvSpPr/>
            <p:nvPr/>
          </p:nvSpPr>
          <p:spPr>
            <a:xfrm rot="10800000" flipH="1">
              <a:off x="4856434" y="1772682"/>
              <a:ext cx="300480" cy="210887"/>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grpSp>
      <p:grpSp>
        <p:nvGrpSpPr>
          <p:cNvPr id="22" name="íṩ1îḍê">
            <a:extLst>
              <a:ext uri="{FF2B5EF4-FFF2-40B4-BE49-F238E27FC236}">
                <a16:creationId xmlns:a16="http://schemas.microsoft.com/office/drawing/2014/main" id="{91A3E8D5-06A2-43CD-B7D0-4D5A4F6C5D40}"/>
              </a:ext>
            </a:extLst>
          </p:cNvPr>
          <p:cNvGrpSpPr/>
          <p:nvPr/>
        </p:nvGrpSpPr>
        <p:grpSpPr>
          <a:xfrm>
            <a:off x="6096000" y="5536470"/>
            <a:ext cx="5429250" cy="853268"/>
            <a:chOff x="6089650" y="1983570"/>
            <a:chExt cx="5429250" cy="853268"/>
          </a:xfrm>
        </p:grpSpPr>
        <p:sp>
          <p:nvSpPr>
            <p:cNvPr id="23" name="íŝḻîḓé">
              <a:extLst>
                <a:ext uri="{FF2B5EF4-FFF2-40B4-BE49-F238E27FC236}">
                  <a16:creationId xmlns:a16="http://schemas.microsoft.com/office/drawing/2014/main" id="{80EE765B-53BD-4983-9DE2-0BCBFA910D2C}"/>
                </a:ext>
              </a:extLst>
            </p:cNvPr>
            <p:cNvSpPr/>
            <p:nvPr/>
          </p:nvSpPr>
          <p:spPr>
            <a:xfrm rot="10800000" flipH="1" flipV="1">
              <a:off x="6089650" y="2208548"/>
              <a:ext cx="1233216" cy="62829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sp>
          <p:nvSpPr>
            <p:cNvPr id="24" name="îṣḻîḍe">
              <a:extLst>
                <a:ext uri="{FF2B5EF4-FFF2-40B4-BE49-F238E27FC236}">
                  <a16:creationId xmlns:a16="http://schemas.microsoft.com/office/drawing/2014/main" id="{B69E8241-B9CB-4A3C-94A0-C7D5EDF0AFF5}"/>
                </a:ext>
              </a:extLst>
            </p:cNvPr>
            <p:cNvSpPr/>
            <p:nvPr/>
          </p:nvSpPr>
          <p:spPr>
            <a:xfrm>
              <a:off x="7022386" y="1983570"/>
              <a:ext cx="4496514" cy="642382"/>
            </a:xfrm>
            <a:prstGeom prst="homePlate">
              <a:avLst/>
            </a:prstGeom>
            <a:solidFill>
              <a:schemeClr val="accent2"/>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25" name="ïs1ïḓè">
              <a:extLst>
                <a:ext uri="{FF2B5EF4-FFF2-40B4-BE49-F238E27FC236}">
                  <a16:creationId xmlns:a16="http://schemas.microsoft.com/office/drawing/2014/main" id="{C77C3389-E0E2-47A0-AFEC-7775B15236CD}"/>
                </a:ext>
              </a:extLst>
            </p:cNvPr>
            <p:cNvSpPr/>
            <p:nvPr/>
          </p:nvSpPr>
          <p:spPr>
            <a:xfrm rot="10800000">
              <a:off x="7022386" y="2625951"/>
              <a:ext cx="300480" cy="210887"/>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dirty="0"/>
            </a:p>
          </p:txBody>
        </p:sp>
      </p:grpSp>
      <p:sp>
        <p:nvSpPr>
          <p:cNvPr id="26" name="TextBox 25">
            <a:extLst>
              <a:ext uri="{FF2B5EF4-FFF2-40B4-BE49-F238E27FC236}">
                <a16:creationId xmlns:a16="http://schemas.microsoft.com/office/drawing/2014/main" id="{C7D6E4E5-010F-4EF2-A634-A54BEC50031B}"/>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7" name="Text Placeholder 6">
            <a:extLst>
              <a:ext uri="{FF2B5EF4-FFF2-40B4-BE49-F238E27FC236}">
                <a16:creationId xmlns:a16="http://schemas.microsoft.com/office/drawing/2014/main" id="{AA3ED807-7A8B-4030-88C2-514D222FDB96}"/>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
        <p:nvSpPr>
          <p:cNvPr id="28" name="TextBox 27">
            <a:extLst>
              <a:ext uri="{FF2B5EF4-FFF2-40B4-BE49-F238E27FC236}">
                <a16:creationId xmlns:a16="http://schemas.microsoft.com/office/drawing/2014/main" id="{12504448-BB35-43D5-91CE-54E60086113A}"/>
              </a:ext>
            </a:extLst>
          </p:cNvPr>
          <p:cNvSpPr txBox="1"/>
          <p:nvPr/>
        </p:nvSpPr>
        <p:spPr>
          <a:xfrm>
            <a:off x="1125440" y="1421644"/>
            <a:ext cx="4037824" cy="523220"/>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a:t>
            </a:r>
            <a:endParaRPr lang="en-US" sz="1400" dirty="0"/>
          </a:p>
        </p:txBody>
      </p:sp>
      <p:sp>
        <p:nvSpPr>
          <p:cNvPr id="29" name="TextBox 28">
            <a:extLst>
              <a:ext uri="{FF2B5EF4-FFF2-40B4-BE49-F238E27FC236}">
                <a16:creationId xmlns:a16="http://schemas.microsoft.com/office/drawing/2014/main" id="{9857F1A8-124A-4992-BE27-34CB3A03C265}"/>
              </a:ext>
            </a:extLst>
          </p:cNvPr>
          <p:cNvSpPr txBox="1"/>
          <p:nvPr/>
        </p:nvSpPr>
        <p:spPr>
          <a:xfrm>
            <a:off x="975199" y="3070195"/>
            <a:ext cx="4037824" cy="523220"/>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a:t>
            </a:r>
            <a:endParaRPr lang="en-US" sz="1400" dirty="0"/>
          </a:p>
        </p:txBody>
      </p:sp>
      <p:sp>
        <p:nvSpPr>
          <p:cNvPr id="30" name="TextBox 29">
            <a:extLst>
              <a:ext uri="{FF2B5EF4-FFF2-40B4-BE49-F238E27FC236}">
                <a16:creationId xmlns:a16="http://schemas.microsoft.com/office/drawing/2014/main" id="{A82A1ABB-CE23-4F3E-8412-7903569887AA}"/>
              </a:ext>
            </a:extLst>
          </p:cNvPr>
          <p:cNvSpPr txBox="1"/>
          <p:nvPr/>
        </p:nvSpPr>
        <p:spPr>
          <a:xfrm>
            <a:off x="975199" y="4689874"/>
            <a:ext cx="4037824" cy="523220"/>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a:t>
            </a:r>
            <a:endParaRPr lang="en-US" sz="1400" dirty="0"/>
          </a:p>
        </p:txBody>
      </p:sp>
      <p:sp>
        <p:nvSpPr>
          <p:cNvPr id="31" name="TextBox 30">
            <a:extLst>
              <a:ext uri="{FF2B5EF4-FFF2-40B4-BE49-F238E27FC236}">
                <a16:creationId xmlns:a16="http://schemas.microsoft.com/office/drawing/2014/main" id="{12AA70E7-336B-46C2-99F7-2076EA02C147}"/>
              </a:ext>
            </a:extLst>
          </p:cNvPr>
          <p:cNvSpPr txBox="1"/>
          <p:nvPr/>
        </p:nvSpPr>
        <p:spPr>
          <a:xfrm>
            <a:off x="7329216" y="2255110"/>
            <a:ext cx="4037824" cy="523220"/>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a:t>
            </a:r>
            <a:endParaRPr lang="en-US" sz="1400" dirty="0"/>
          </a:p>
        </p:txBody>
      </p:sp>
      <p:sp>
        <p:nvSpPr>
          <p:cNvPr id="32" name="TextBox 31">
            <a:extLst>
              <a:ext uri="{FF2B5EF4-FFF2-40B4-BE49-F238E27FC236}">
                <a16:creationId xmlns:a16="http://schemas.microsoft.com/office/drawing/2014/main" id="{C1405B9A-53BB-481D-9EB6-81A033E4CC9C}"/>
              </a:ext>
            </a:extLst>
          </p:cNvPr>
          <p:cNvSpPr txBox="1"/>
          <p:nvPr/>
        </p:nvSpPr>
        <p:spPr>
          <a:xfrm>
            <a:off x="7331497" y="3934662"/>
            <a:ext cx="4037824" cy="523220"/>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a:t>
            </a:r>
            <a:endParaRPr lang="en-US" sz="1400" dirty="0"/>
          </a:p>
        </p:txBody>
      </p:sp>
      <p:sp>
        <p:nvSpPr>
          <p:cNvPr id="33" name="TextBox 32">
            <a:extLst>
              <a:ext uri="{FF2B5EF4-FFF2-40B4-BE49-F238E27FC236}">
                <a16:creationId xmlns:a16="http://schemas.microsoft.com/office/drawing/2014/main" id="{38EC61D0-7016-4D68-A3A5-B6F088DA7AD7}"/>
              </a:ext>
            </a:extLst>
          </p:cNvPr>
          <p:cNvSpPr txBox="1"/>
          <p:nvPr/>
        </p:nvSpPr>
        <p:spPr>
          <a:xfrm>
            <a:off x="7329216" y="5562369"/>
            <a:ext cx="4037824" cy="523220"/>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a:t>
            </a:r>
            <a:endParaRPr lang="en-US" sz="1400" dirty="0"/>
          </a:p>
        </p:txBody>
      </p:sp>
      <p:pic>
        <p:nvPicPr>
          <p:cNvPr id="34" name="Graphic 33" descr="Briefcase outline">
            <a:extLst>
              <a:ext uri="{FF2B5EF4-FFF2-40B4-BE49-F238E27FC236}">
                <a16:creationId xmlns:a16="http://schemas.microsoft.com/office/drawing/2014/main" id="{2E26F02D-A01E-4EFC-BCD8-2F8A0BE7BB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1790" y="1610915"/>
            <a:ext cx="540327" cy="540327"/>
          </a:xfrm>
          <a:prstGeom prst="rect">
            <a:avLst/>
          </a:prstGeom>
        </p:spPr>
      </p:pic>
      <p:pic>
        <p:nvPicPr>
          <p:cNvPr id="35" name="Graphic 34" descr="Cheers outline">
            <a:extLst>
              <a:ext uri="{FF2B5EF4-FFF2-40B4-BE49-F238E27FC236}">
                <a16:creationId xmlns:a16="http://schemas.microsoft.com/office/drawing/2014/main" id="{F3A360ED-70E3-47A8-9F69-BC17ADBFA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07807" y="3279269"/>
            <a:ext cx="628292" cy="628292"/>
          </a:xfrm>
          <a:prstGeom prst="rect">
            <a:avLst/>
          </a:prstGeom>
        </p:spPr>
      </p:pic>
      <p:pic>
        <p:nvPicPr>
          <p:cNvPr id="36" name="Graphic 35" descr="Exponential Graph outline">
            <a:extLst>
              <a:ext uri="{FF2B5EF4-FFF2-40B4-BE49-F238E27FC236}">
                <a16:creationId xmlns:a16="http://schemas.microsoft.com/office/drawing/2014/main" id="{AE143939-75A5-4044-B860-979F84E455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07807" y="4919986"/>
            <a:ext cx="642383" cy="642383"/>
          </a:xfrm>
          <a:prstGeom prst="rect">
            <a:avLst/>
          </a:prstGeom>
        </p:spPr>
      </p:pic>
      <p:pic>
        <p:nvPicPr>
          <p:cNvPr id="37" name="Graphic 36" descr="Briefcase outline">
            <a:extLst>
              <a:ext uri="{FF2B5EF4-FFF2-40B4-BE49-F238E27FC236}">
                <a16:creationId xmlns:a16="http://schemas.microsoft.com/office/drawing/2014/main" id="{A1F9B5D1-D503-467F-B978-02BD63CCC1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0198" y="5769357"/>
            <a:ext cx="540327" cy="540327"/>
          </a:xfrm>
          <a:prstGeom prst="rect">
            <a:avLst/>
          </a:prstGeom>
        </p:spPr>
      </p:pic>
      <p:pic>
        <p:nvPicPr>
          <p:cNvPr id="38" name="Graphic 37" descr="Cheers outline">
            <a:extLst>
              <a:ext uri="{FF2B5EF4-FFF2-40B4-BE49-F238E27FC236}">
                <a16:creationId xmlns:a16="http://schemas.microsoft.com/office/drawing/2014/main" id="{D75D3CA9-DD1C-497F-BAAF-5DCC046286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08435" y="4112815"/>
            <a:ext cx="628292" cy="628292"/>
          </a:xfrm>
          <a:prstGeom prst="rect">
            <a:avLst/>
          </a:prstGeom>
        </p:spPr>
      </p:pic>
      <p:pic>
        <p:nvPicPr>
          <p:cNvPr id="39" name="Graphic 38" descr="Exponential Graph outline">
            <a:extLst>
              <a:ext uri="{FF2B5EF4-FFF2-40B4-BE49-F238E27FC236}">
                <a16:creationId xmlns:a16="http://schemas.microsoft.com/office/drawing/2014/main" id="{9E2B59E1-A7FB-4B3B-A798-C2DE941BDE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8142" y="2489024"/>
            <a:ext cx="642383" cy="642383"/>
          </a:xfrm>
          <a:prstGeom prst="rect">
            <a:avLst/>
          </a:prstGeom>
        </p:spPr>
      </p:pic>
    </p:spTree>
    <p:extLst>
      <p:ext uri="{BB962C8B-B14F-4D97-AF65-F5344CB8AC3E}">
        <p14:creationId xmlns:p14="http://schemas.microsoft.com/office/powerpoint/2010/main" val="98824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par>
                                <p:cTn id="9" presetID="1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left)">
                                      <p:cBhvr>
                                        <p:cTn id="18" dur="500"/>
                                        <p:tgtEl>
                                          <p:spTgt spid="10"/>
                                        </p:tgtEl>
                                      </p:cBhvr>
                                    </p:animEffect>
                                  </p:childTnLst>
                                </p:cTn>
                              </p:par>
                              <p:par>
                                <p:cTn id="19" presetID="1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ppt_x</p:attrName>
                                        </p:attrNameLst>
                                      </p:cBhvr>
                                      <p:tavLst>
                                        <p:tav tm="0">
                                          <p:val>
                                            <p:strVal val="#ppt_x+#ppt_w*1.125000"/>
                                          </p:val>
                                        </p:tav>
                                        <p:tav tm="100000">
                                          <p:val>
                                            <p:strVal val="#ppt_x"/>
                                          </p:val>
                                        </p:tav>
                                      </p:tavLst>
                                    </p:anim>
                                    <p:animEffect transition="in" filter="wipe(left)">
                                      <p:cBhvr>
                                        <p:cTn id="28" dur="500"/>
                                        <p:tgtEl>
                                          <p:spTgt spid="18"/>
                                        </p:tgtEl>
                                      </p:cBhvr>
                                    </p:animEffect>
                                  </p:childTnLst>
                                </p:cTn>
                              </p:par>
                              <p:par>
                                <p:cTn id="29" presetID="12" presetClass="entr" presetSubtype="8"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ppt_x</p:attrName>
                                        </p:attrNameLst>
                                      </p:cBhvr>
                                      <p:tavLst>
                                        <p:tav tm="0">
                                          <p:val>
                                            <p:strVal val="#ppt_x-#ppt_w*1.125000"/>
                                          </p:val>
                                        </p:tav>
                                        <p:tav tm="100000">
                                          <p:val>
                                            <p:strVal val="#ppt_x"/>
                                          </p:val>
                                        </p:tav>
                                      </p:tavLst>
                                    </p:anim>
                                    <p:animEffect transition="in" filter="wipe(righ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8D926B-092B-42EF-A3E9-2423D3A39916}"/>
              </a:ext>
            </a:extLst>
          </p:cNvPr>
          <p:cNvPicPr>
            <a:picLocks noChangeAspect="1"/>
          </p:cNvPicPr>
          <p:nvPr/>
        </p:nvPicPr>
        <p:blipFill>
          <a:blip r:embed="rId2"/>
          <a:stretch>
            <a:fillRect/>
          </a:stretch>
        </p:blipFill>
        <p:spPr>
          <a:xfrm>
            <a:off x="-266700" y="4492220"/>
            <a:ext cx="3935862" cy="2594379"/>
          </a:xfrm>
          <a:custGeom>
            <a:avLst/>
            <a:gdLst>
              <a:gd name="connsiteX0" fmla="*/ 0 w 2962275"/>
              <a:gd name="connsiteY0" fmla="*/ 367 h 1952625"/>
              <a:gd name="connsiteX1" fmla="*/ 2962275 w 2962275"/>
              <a:gd name="connsiteY1" fmla="*/ 367 h 1952625"/>
              <a:gd name="connsiteX2" fmla="*/ 2962275 w 2962275"/>
              <a:gd name="connsiteY2" fmla="*/ 1952992 h 1952625"/>
              <a:gd name="connsiteX3" fmla="*/ 0 w 2962275"/>
              <a:gd name="connsiteY3" fmla="*/ 1952992 h 1952625"/>
            </a:gdLst>
            <a:ahLst/>
            <a:cxnLst>
              <a:cxn ang="0">
                <a:pos x="connsiteX0" y="connsiteY0"/>
              </a:cxn>
              <a:cxn ang="0">
                <a:pos x="connsiteX1" y="connsiteY1"/>
              </a:cxn>
              <a:cxn ang="0">
                <a:pos x="connsiteX2" y="connsiteY2"/>
              </a:cxn>
              <a:cxn ang="0">
                <a:pos x="connsiteX3" y="connsiteY3"/>
              </a:cxn>
            </a:cxnLst>
            <a:rect l="l" t="t" r="r" b="b"/>
            <a:pathLst>
              <a:path w="2962275" h="1952625">
                <a:moveTo>
                  <a:pt x="0" y="367"/>
                </a:moveTo>
                <a:lnTo>
                  <a:pt x="2962275" y="367"/>
                </a:lnTo>
                <a:lnTo>
                  <a:pt x="2962275" y="1952992"/>
                </a:lnTo>
                <a:lnTo>
                  <a:pt x="0" y="1952992"/>
                </a:lnTo>
                <a:close/>
              </a:path>
            </a:pathLst>
          </a:custGeom>
        </p:spPr>
      </p:pic>
      <p:pic>
        <p:nvPicPr>
          <p:cNvPr id="7" name="Picture 6">
            <a:extLst>
              <a:ext uri="{FF2B5EF4-FFF2-40B4-BE49-F238E27FC236}">
                <a16:creationId xmlns:a16="http://schemas.microsoft.com/office/drawing/2014/main" id="{F2EC07BF-8ECF-47CF-89E8-F9BDE9C5DC67}"/>
              </a:ext>
            </a:extLst>
          </p:cNvPr>
          <p:cNvPicPr>
            <a:picLocks noChangeAspect="1"/>
          </p:cNvPicPr>
          <p:nvPr/>
        </p:nvPicPr>
        <p:blipFill>
          <a:blip r:embed="rId3"/>
          <a:stretch>
            <a:fillRect/>
          </a:stretch>
        </p:blipFill>
        <p:spPr>
          <a:xfrm>
            <a:off x="8452944" y="-152350"/>
            <a:ext cx="3935862" cy="2594379"/>
          </a:xfrm>
          <a:custGeom>
            <a:avLst/>
            <a:gdLst>
              <a:gd name="connsiteX0" fmla="*/ 689 w 2962275"/>
              <a:gd name="connsiteY0" fmla="*/ 0 h 1952625"/>
              <a:gd name="connsiteX1" fmla="*/ 2962964 w 2962275"/>
              <a:gd name="connsiteY1" fmla="*/ 0 h 1952625"/>
              <a:gd name="connsiteX2" fmla="*/ 2962964 w 2962275"/>
              <a:gd name="connsiteY2" fmla="*/ 1952625 h 1952625"/>
              <a:gd name="connsiteX3" fmla="*/ 689 w 2962275"/>
              <a:gd name="connsiteY3" fmla="*/ 1952625 h 1952625"/>
            </a:gdLst>
            <a:ahLst/>
            <a:cxnLst>
              <a:cxn ang="0">
                <a:pos x="connsiteX0" y="connsiteY0"/>
              </a:cxn>
              <a:cxn ang="0">
                <a:pos x="connsiteX1" y="connsiteY1"/>
              </a:cxn>
              <a:cxn ang="0">
                <a:pos x="connsiteX2" y="connsiteY2"/>
              </a:cxn>
              <a:cxn ang="0">
                <a:pos x="connsiteX3" y="connsiteY3"/>
              </a:cxn>
            </a:cxnLst>
            <a:rect l="l" t="t" r="r" b="b"/>
            <a:pathLst>
              <a:path w="2962275" h="1952625">
                <a:moveTo>
                  <a:pt x="689" y="0"/>
                </a:moveTo>
                <a:lnTo>
                  <a:pt x="2962964" y="0"/>
                </a:lnTo>
                <a:lnTo>
                  <a:pt x="2962964" y="1952625"/>
                </a:lnTo>
                <a:lnTo>
                  <a:pt x="689" y="1952625"/>
                </a:lnTo>
                <a:close/>
              </a:path>
            </a:pathLst>
          </a:custGeom>
        </p:spPr>
      </p:pic>
      <p:sp>
        <p:nvSpPr>
          <p:cNvPr id="24" name="Freeform: Shape 23">
            <a:extLst>
              <a:ext uri="{FF2B5EF4-FFF2-40B4-BE49-F238E27FC236}">
                <a16:creationId xmlns:a16="http://schemas.microsoft.com/office/drawing/2014/main" id="{450D5FFF-0120-493D-8A52-5EB19FEE771B}"/>
              </a:ext>
            </a:extLst>
          </p:cNvPr>
          <p:cNvSpPr/>
          <p:nvPr/>
        </p:nvSpPr>
        <p:spPr>
          <a:xfrm>
            <a:off x="2364505" y="1656881"/>
            <a:ext cx="1873647" cy="1531695"/>
          </a:xfrm>
          <a:custGeom>
            <a:avLst/>
            <a:gdLst>
              <a:gd name="connsiteX0" fmla="*/ 0 w 1410176"/>
              <a:gd name="connsiteY0" fmla="*/ 0 h 1152810"/>
              <a:gd name="connsiteX1" fmla="*/ 1410176 w 1410176"/>
              <a:gd name="connsiteY1" fmla="*/ 0 h 1152810"/>
              <a:gd name="connsiteX2" fmla="*/ 1410176 w 1410176"/>
              <a:gd name="connsiteY2" fmla="*/ 1152811 h 1152810"/>
              <a:gd name="connsiteX3" fmla="*/ 0 w 1410176"/>
              <a:gd name="connsiteY3" fmla="*/ 1152811 h 1152810"/>
            </a:gdLst>
            <a:ahLst/>
            <a:cxnLst>
              <a:cxn ang="0">
                <a:pos x="connsiteX0" y="connsiteY0"/>
              </a:cxn>
              <a:cxn ang="0">
                <a:pos x="connsiteX1" y="connsiteY1"/>
              </a:cxn>
              <a:cxn ang="0">
                <a:pos x="connsiteX2" y="connsiteY2"/>
              </a:cxn>
              <a:cxn ang="0">
                <a:pos x="connsiteX3" y="connsiteY3"/>
              </a:cxn>
            </a:cxnLst>
            <a:rect l="l" t="t" r="r" b="b"/>
            <a:pathLst>
              <a:path w="1410176" h="1152810">
                <a:moveTo>
                  <a:pt x="0" y="0"/>
                </a:moveTo>
                <a:lnTo>
                  <a:pt x="1410176" y="0"/>
                </a:lnTo>
                <a:lnTo>
                  <a:pt x="1410176" y="1152811"/>
                </a:lnTo>
                <a:lnTo>
                  <a:pt x="0" y="1152811"/>
                </a:lnTo>
                <a:close/>
              </a:path>
            </a:pathLst>
          </a:custGeom>
          <a:ln w="9525" cap="flat">
            <a:noFill/>
            <a:prstDash val="solid"/>
            <a:miter/>
          </a:ln>
        </p:spPr>
        <p:txBody>
          <a:bodyPr rtlCol="0" anchor="ctr"/>
          <a:lstStyle/>
          <a:p>
            <a:endParaRPr lang="en-US"/>
          </a:p>
        </p:txBody>
      </p:sp>
      <p:sp>
        <p:nvSpPr>
          <p:cNvPr id="2" name="Rectangle: Rounded Corners 1">
            <a:extLst>
              <a:ext uri="{FF2B5EF4-FFF2-40B4-BE49-F238E27FC236}">
                <a16:creationId xmlns:a16="http://schemas.microsoft.com/office/drawing/2014/main" id="{2EF13EF7-B3E7-497D-B142-66B83E06EE0B}"/>
              </a:ext>
            </a:extLst>
          </p:cNvPr>
          <p:cNvSpPr/>
          <p:nvPr/>
        </p:nvSpPr>
        <p:spPr>
          <a:xfrm>
            <a:off x="2946696" y="1656881"/>
            <a:ext cx="6298608" cy="3238500"/>
          </a:xfrm>
          <a:prstGeom prst="roundRect">
            <a:avLst/>
          </a:prstGeom>
          <a:noFill/>
          <a:ln w="38100">
            <a:solidFill>
              <a:schemeClr val="accent1">
                <a:lumMod val="75000"/>
              </a:schemeClr>
            </a:solidFill>
          </a:ln>
          <a:effectLst>
            <a:outerShdw blurRad="203200" dir="6060000" sx="98000" sy="980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2288CDB4-979D-485E-87DF-9306A16F6966}"/>
              </a:ext>
            </a:extLst>
          </p:cNvPr>
          <p:cNvSpPr txBox="1"/>
          <p:nvPr/>
        </p:nvSpPr>
        <p:spPr>
          <a:xfrm>
            <a:off x="3489606" y="2422728"/>
            <a:ext cx="5212788" cy="646331"/>
          </a:xfrm>
          <a:prstGeom prst="rect">
            <a:avLst/>
          </a:prstGeom>
          <a:noFill/>
        </p:spPr>
        <p:txBody>
          <a:bodyPr wrap="square" rtlCol="0">
            <a:spAutoFit/>
          </a:bodyPr>
          <a:lstStyle/>
          <a:p>
            <a:pPr algn="ct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SECTION</a:t>
            </a:r>
            <a:r>
              <a:rPr lang="en-US" sz="3600" dirty="0">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a:t>
            </a: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BREAK</a:t>
            </a:r>
          </a:p>
        </p:txBody>
      </p:sp>
      <p:sp>
        <p:nvSpPr>
          <p:cNvPr id="64" name="TextBox 63">
            <a:extLst>
              <a:ext uri="{FF2B5EF4-FFF2-40B4-BE49-F238E27FC236}">
                <a16:creationId xmlns:a16="http://schemas.microsoft.com/office/drawing/2014/main" id="{38A16059-AED9-4964-8404-D93167819B87}"/>
              </a:ext>
            </a:extLst>
          </p:cNvPr>
          <p:cNvSpPr txBox="1"/>
          <p:nvPr/>
        </p:nvSpPr>
        <p:spPr>
          <a:xfrm>
            <a:off x="3261341" y="3299373"/>
            <a:ext cx="5669318" cy="738664"/>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Proin </a:t>
            </a:r>
            <a:r>
              <a:rPr lang="en-US" sz="1400" b="0" i="0" dirty="0" err="1">
                <a:solidFill>
                  <a:srgbClr val="000000"/>
                </a:solidFill>
                <a:effectLst/>
              </a:rPr>
              <a:t>posuere</a:t>
            </a:r>
            <a:r>
              <a:rPr lang="en-US" sz="1400" b="0" i="0" dirty="0">
                <a:solidFill>
                  <a:srgbClr val="000000"/>
                </a:solidFill>
                <a:effectLst/>
              </a:rPr>
              <a:t> </a:t>
            </a:r>
            <a:r>
              <a:rPr lang="en-US" sz="1400" b="0" i="0" dirty="0" err="1">
                <a:solidFill>
                  <a:srgbClr val="000000"/>
                </a:solidFill>
                <a:effectLst/>
              </a:rPr>
              <a:t>tempor</a:t>
            </a:r>
            <a:r>
              <a:rPr lang="en-US" sz="1400" b="0" i="0" dirty="0">
                <a:solidFill>
                  <a:srgbClr val="000000"/>
                </a:solidFill>
                <a:effectLst/>
              </a:rPr>
              <a:t> </a:t>
            </a:r>
            <a:r>
              <a:rPr lang="en-US" sz="1400" b="0" i="0" dirty="0" err="1">
                <a:solidFill>
                  <a:srgbClr val="000000"/>
                </a:solidFill>
                <a:effectLst/>
              </a:rPr>
              <a:t>lectus</a:t>
            </a:r>
            <a:r>
              <a:rPr lang="en-US" sz="1400" b="0" i="0" dirty="0">
                <a:solidFill>
                  <a:srgbClr val="000000"/>
                </a:solidFill>
                <a:effectLst/>
              </a:rPr>
              <a:t>, et </a:t>
            </a:r>
            <a:r>
              <a:rPr lang="en-US" sz="1400" b="0" i="0" dirty="0" err="1">
                <a:solidFill>
                  <a:srgbClr val="000000"/>
                </a:solidFill>
                <a:effectLst/>
              </a:rPr>
              <a:t>dignissim</a:t>
            </a:r>
            <a:r>
              <a:rPr lang="en-US" sz="1400" b="0" i="0" dirty="0">
                <a:solidFill>
                  <a:srgbClr val="000000"/>
                </a:solidFill>
                <a:effectLst/>
              </a:rPr>
              <a:t> </a:t>
            </a:r>
            <a:r>
              <a:rPr lang="en-US" sz="1400" b="0" i="0" dirty="0" err="1">
                <a:solidFill>
                  <a:srgbClr val="000000"/>
                </a:solidFill>
                <a:effectLst/>
              </a:rPr>
              <a:t>odio</a:t>
            </a:r>
            <a:r>
              <a:rPr lang="en-US" sz="1400" b="0" i="0" dirty="0">
                <a:solidFill>
                  <a:srgbClr val="000000"/>
                </a:solidFill>
                <a:effectLst/>
              </a:rPr>
              <a:t> </a:t>
            </a:r>
            <a:r>
              <a:rPr lang="en-US" sz="1400" b="0" i="0" dirty="0" err="1">
                <a:solidFill>
                  <a:srgbClr val="000000"/>
                </a:solidFill>
                <a:effectLst/>
              </a:rPr>
              <a:t>lobortis</a:t>
            </a:r>
            <a:r>
              <a:rPr lang="en-US" sz="1400" b="0" i="0" dirty="0">
                <a:solidFill>
                  <a:srgbClr val="000000"/>
                </a:solidFill>
                <a:effectLst/>
              </a:rPr>
              <a:t> id. </a:t>
            </a:r>
            <a:r>
              <a:rPr lang="en-US" sz="1400" b="0" i="0" dirty="0" err="1">
                <a:solidFill>
                  <a:srgbClr val="000000"/>
                </a:solidFill>
                <a:effectLst/>
              </a:rPr>
              <a:t>Quisque</a:t>
            </a:r>
            <a:r>
              <a:rPr lang="en-US" sz="1400" b="0" i="0" dirty="0">
                <a:solidFill>
                  <a:srgbClr val="000000"/>
                </a:solidFill>
                <a:effectLst/>
              </a:rPr>
              <a:t> in </a:t>
            </a:r>
            <a:r>
              <a:rPr lang="en-US" sz="1400" b="0" i="0" dirty="0" err="1">
                <a:solidFill>
                  <a:srgbClr val="000000"/>
                </a:solidFill>
                <a:effectLst/>
              </a:rPr>
              <a:t>bibendum</a:t>
            </a:r>
            <a:r>
              <a:rPr lang="en-US" sz="1400" b="0" i="0" dirty="0">
                <a:solidFill>
                  <a:srgbClr val="000000"/>
                </a:solidFill>
                <a:effectLst/>
              </a:rPr>
              <a:t> </a:t>
            </a:r>
            <a:r>
              <a:rPr lang="en-US" sz="1400" b="0" i="0" dirty="0" err="1">
                <a:solidFill>
                  <a:srgbClr val="000000"/>
                </a:solidFill>
                <a:effectLst/>
              </a:rPr>
              <a:t>purus</a:t>
            </a:r>
            <a:r>
              <a:rPr lang="en-US" sz="1400" b="0" i="0" dirty="0">
                <a:solidFill>
                  <a:srgbClr val="000000"/>
                </a:solidFill>
                <a:effectLst/>
              </a:rPr>
              <a:t>. Morbi </a:t>
            </a:r>
            <a:r>
              <a:rPr lang="en-US" sz="1400" b="0" i="0" dirty="0" err="1">
                <a:solidFill>
                  <a:srgbClr val="000000"/>
                </a:solidFill>
                <a:effectLst/>
              </a:rPr>
              <a:t>euismod</a:t>
            </a:r>
            <a:r>
              <a:rPr lang="en-US" sz="1400" b="0" i="0" dirty="0">
                <a:solidFill>
                  <a:srgbClr val="000000"/>
                </a:solidFill>
                <a:effectLst/>
              </a:rPr>
              <a:t> </a:t>
            </a:r>
            <a:r>
              <a:rPr lang="en-US" sz="1400" b="0" i="0" dirty="0" err="1">
                <a:solidFill>
                  <a:srgbClr val="000000"/>
                </a:solidFill>
                <a:effectLst/>
              </a:rPr>
              <a:t>vulputate</a:t>
            </a:r>
            <a:r>
              <a:rPr lang="en-US" sz="1400" b="0" i="0" dirty="0">
                <a:solidFill>
                  <a:srgbClr val="000000"/>
                </a:solidFill>
                <a:effectLst/>
              </a:rPr>
              <a:t> </a:t>
            </a:r>
            <a:r>
              <a:rPr lang="en-US" sz="1400" b="0" i="0" dirty="0" err="1">
                <a:solidFill>
                  <a:srgbClr val="000000"/>
                </a:solidFill>
                <a:effectLst/>
              </a:rPr>
              <a:t>urna</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4044627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05E81B-9B89-4D84-B714-B5B9486C181A}"/>
              </a:ext>
            </a:extLst>
          </p:cNvPr>
          <p:cNvSpPr/>
          <p:nvPr/>
        </p:nvSpPr>
        <p:spPr>
          <a:xfrm>
            <a:off x="1626461" y="2106975"/>
            <a:ext cx="1472666" cy="14726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949659-D362-4CD2-BF6B-7C40144C92C8}"/>
              </a:ext>
            </a:extLst>
          </p:cNvPr>
          <p:cNvSpPr/>
          <p:nvPr/>
        </p:nvSpPr>
        <p:spPr>
          <a:xfrm>
            <a:off x="1626461" y="4130687"/>
            <a:ext cx="1472666" cy="147266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5B1660-F553-4EDA-A904-C4FBCE8B235B}"/>
              </a:ext>
            </a:extLst>
          </p:cNvPr>
          <p:cNvSpPr/>
          <p:nvPr/>
        </p:nvSpPr>
        <p:spPr>
          <a:xfrm>
            <a:off x="6042852" y="2106975"/>
            <a:ext cx="1472666" cy="147266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4186B7-8BB9-4BE2-B103-EA8F1F502230}"/>
              </a:ext>
            </a:extLst>
          </p:cNvPr>
          <p:cNvSpPr/>
          <p:nvPr/>
        </p:nvSpPr>
        <p:spPr>
          <a:xfrm>
            <a:off x="6042852" y="4130687"/>
            <a:ext cx="1472666" cy="147266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076F94-974F-46F7-B068-DE85BDD28DF3}"/>
              </a:ext>
            </a:extLst>
          </p:cNvPr>
          <p:cNvSpPr/>
          <p:nvPr/>
        </p:nvSpPr>
        <p:spPr>
          <a:xfrm>
            <a:off x="3099127" y="2106975"/>
            <a:ext cx="2428775" cy="5005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92AC41-D893-4629-BD52-7E032424EE6B}"/>
              </a:ext>
            </a:extLst>
          </p:cNvPr>
          <p:cNvSpPr/>
          <p:nvPr/>
        </p:nvSpPr>
        <p:spPr>
          <a:xfrm>
            <a:off x="7515518" y="2106975"/>
            <a:ext cx="2428775" cy="50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031DEE-9D2F-4D1D-8618-AE78D4247847}"/>
              </a:ext>
            </a:extLst>
          </p:cNvPr>
          <p:cNvSpPr/>
          <p:nvPr/>
        </p:nvSpPr>
        <p:spPr>
          <a:xfrm>
            <a:off x="3099127" y="4130687"/>
            <a:ext cx="2428775" cy="50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78A79D-4566-49D4-BC2A-EE0AD9A1DD21}"/>
              </a:ext>
            </a:extLst>
          </p:cNvPr>
          <p:cNvSpPr/>
          <p:nvPr/>
        </p:nvSpPr>
        <p:spPr>
          <a:xfrm>
            <a:off x="7515518" y="4130687"/>
            <a:ext cx="2428775" cy="5005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218E03-40EF-4E96-A356-3524AABD518D}"/>
              </a:ext>
            </a:extLst>
          </p:cNvPr>
          <p:cNvSpPr txBox="1"/>
          <p:nvPr/>
        </p:nvSpPr>
        <p:spPr>
          <a:xfrm>
            <a:off x="2052062" y="2243143"/>
            <a:ext cx="621464" cy="1200329"/>
          </a:xfrm>
          <a:prstGeom prst="rect">
            <a:avLst/>
          </a:prstGeom>
          <a:noFill/>
        </p:spPr>
        <p:txBody>
          <a:bodyPr wrap="square">
            <a:spAutoFit/>
          </a:bodyPr>
          <a:lstStyle/>
          <a:p>
            <a:pPr algn="r"/>
            <a:r>
              <a:rPr lang="da-DK" sz="7200" b="1" i="0" dirty="0">
                <a:solidFill>
                  <a:schemeClr val="bg1"/>
                </a:solidFill>
                <a:effectLst/>
                <a:latin typeface="+mj-lt"/>
              </a:rPr>
              <a:t>S</a:t>
            </a:r>
            <a:endParaRPr lang="en-US" sz="7200" b="1" dirty="0">
              <a:solidFill>
                <a:schemeClr val="bg1"/>
              </a:solidFill>
              <a:latin typeface="+mj-lt"/>
            </a:endParaRPr>
          </a:p>
        </p:txBody>
      </p:sp>
      <p:sp>
        <p:nvSpPr>
          <p:cNvPr id="11" name="TextBox 10">
            <a:extLst>
              <a:ext uri="{FF2B5EF4-FFF2-40B4-BE49-F238E27FC236}">
                <a16:creationId xmlns:a16="http://schemas.microsoft.com/office/drawing/2014/main" id="{94419F14-EED2-46FC-A3F8-69D71982376D}"/>
              </a:ext>
            </a:extLst>
          </p:cNvPr>
          <p:cNvSpPr txBox="1"/>
          <p:nvPr/>
        </p:nvSpPr>
        <p:spPr>
          <a:xfrm>
            <a:off x="6298724" y="2243143"/>
            <a:ext cx="887131" cy="1200329"/>
          </a:xfrm>
          <a:prstGeom prst="rect">
            <a:avLst/>
          </a:prstGeom>
          <a:noFill/>
        </p:spPr>
        <p:txBody>
          <a:bodyPr wrap="square">
            <a:spAutoFit/>
          </a:bodyPr>
          <a:lstStyle/>
          <a:p>
            <a:pPr algn="r"/>
            <a:r>
              <a:rPr lang="da-DK" sz="7200" b="1" i="0" dirty="0">
                <a:solidFill>
                  <a:schemeClr val="bg1"/>
                </a:solidFill>
                <a:effectLst/>
                <a:latin typeface="+mj-lt"/>
              </a:rPr>
              <a:t>W</a:t>
            </a:r>
            <a:endParaRPr lang="en-US" sz="7200" b="1" dirty="0">
              <a:solidFill>
                <a:schemeClr val="bg1"/>
              </a:solidFill>
              <a:latin typeface="+mj-lt"/>
            </a:endParaRPr>
          </a:p>
        </p:txBody>
      </p:sp>
      <p:sp>
        <p:nvSpPr>
          <p:cNvPr id="12" name="TextBox 11">
            <a:extLst>
              <a:ext uri="{FF2B5EF4-FFF2-40B4-BE49-F238E27FC236}">
                <a16:creationId xmlns:a16="http://schemas.microsoft.com/office/drawing/2014/main" id="{5D45F45C-C3CB-4505-9582-95485008C6C6}"/>
              </a:ext>
            </a:extLst>
          </p:cNvPr>
          <p:cNvSpPr txBox="1"/>
          <p:nvPr/>
        </p:nvSpPr>
        <p:spPr>
          <a:xfrm>
            <a:off x="2052062" y="4266855"/>
            <a:ext cx="621464" cy="1200329"/>
          </a:xfrm>
          <a:prstGeom prst="rect">
            <a:avLst/>
          </a:prstGeom>
          <a:noFill/>
        </p:spPr>
        <p:txBody>
          <a:bodyPr wrap="square">
            <a:spAutoFit/>
          </a:bodyPr>
          <a:lstStyle/>
          <a:p>
            <a:pPr algn="r"/>
            <a:r>
              <a:rPr lang="da-DK" sz="7200" b="1" i="0" dirty="0">
                <a:solidFill>
                  <a:schemeClr val="bg1"/>
                </a:solidFill>
                <a:effectLst/>
                <a:latin typeface="+mj-lt"/>
              </a:rPr>
              <a:t>O</a:t>
            </a:r>
            <a:endParaRPr lang="en-US" sz="7200" b="1" dirty="0">
              <a:solidFill>
                <a:schemeClr val="bg1"/>
              </a:solidFill>
              <a:latin typeface="+mj-lt"/>
            </a:endParaRPr>
          </a:p>
        </p:txBody>
      </p:sp>
      <p:sp>
        <p:nvSpPr>
          <p:cNvPr id="13" name="TextBox 12">
            <a:extLst>
              <a:ext uri="{FF2B5EF4-FFF2-40B4-BE49-F238E27FC236}">
                <a16:creationId xmlns:a16="http://schemas.microsoft.com/office/drawing/2014/main" id="{93D123E2-D82D-4DCB-B8C9-CB3C1E14A931}"/>
              </a:ext>
            </a:extLst>
          </p:cNvPr>
          <p:cNvSpPr txBox="1"/>
          <p:nvPr/>
        </p:nvSpPr>
        <p:spPr>
          <a:xfrm>
            <a:off x="6431557" y="4380944"/>
            <a:ext cx="621464" cy="1200329"/>
          </a:xfrm>
          <a:prstGeom prst="rect">
            <a:avLst/>
          </a:prstGeom>
          <a:noFill/>
        </p:spPr>
        <p:txBody>
          <a:bodyPr wrap="square">
            <a:spAutoFit/>
          </a:bodyPr>
          <a:lstStyle/>
          <a:p>
            <a:pPr algn="r"/>
            <a:r>
              <a:rPr lang="da-DK" sz="7200" b="1" i="0" dirty="0">
                <a:solidFill>
                  <a:schemeClr val="bg1"/>
                </a:solidFill>
                <a:effectLst/>
                <a:latin typeface="+mj-lt"/>
              </a:rPr>
              <a:t>T</a:t>
            </a:r>
            <a:endParaRPr lang="en-US" sz="7200" b="1" dirty="0">
              <a:solidFill>
                <a:schemeClr val="bg1"/>
              </a:solidFill>
              <a:latin typeface="+mj-lt"/>
            </a:endParaRPr>
          </a:p>
        </p:txBody>
      </p:sp>
      <p:sp>
        <p:nvSpPr>
          <p:cNvPr id="14" name="TextBox 13">
            <a:extLst>
              <a:ext uri="{FF2B5EF4-FFF2-40B4-BE49-F238E27FC236}">
                <a16:creationId xmlns:a16="http://schemas.microsoft.com/office/drawing/2014/main" id="{0F42FED0-FDD6-4DA3-AA58-9C6BF9A00D88}"/>
              </a:ext>
            </a:extLst>
          </p:cNvPr>
          <p:cNvSpPr txBox="1"/>
          <p:nvPr/>
        </p:nvSpPr>
        <p:spPr>
          <a:xfrm>
            <a:off x="3214644" y="2162073"/>
            <a:ext cx="2123945" cy="400110"/>
          </a:xfrm>
          <a:prstGeom prst="rect">
            <a:avLst/>
          </a:prstGeom>
          <a:noFill/>
        </p:spPr>
        <p:txBody>
          <a:bodyPr wrap="square">
            <a:spAutoFit/>
          </a:bodyPr>
          <a:lstStyle/>
          <a:p>
            <a:r>
              <a:rPr lang="da-DK" sz="2000" b="1" i="0" dirty="0">
                <a:solidFill>
                  <a:schemeClr val="accent1">
                    <a:lumMod val="50000"/>
                  </a:schemeClr>
                </a:solidFill>
                <a:effectLst/>
                <a:latin typeface="+mj-lt"/>
              </a:rPr>
              <a:t>LOREM IPSUM</a:t>
            </a:r>
            <a:endParaRPr lang="en-US" sz="2000" b="1" dirty="0">
              <a:solidFill>
                <a:schemeClr val="accent1">
                  <a:lumMod val="50000"/>
                </a:schemeClr>
              </a:solidFill>
              <a:latin typeface="+mj-lt"/>
            </a:endParaRPr>
          </a:p>
        </p:txBody>
      </p:sp>
      <p:sp>
        <p:nvSpPr>
          <p:cNvPr id="15" name="TextBox 14">
            <a:extLst>
              <a:ext uri="{FF2B5EF4-FFF2-40B4-BE49-F238E27FC236}">
                <a16:creationId xmlns:a16="http://schemas.microsoft.com/office/drawing/2014/main" id="{789AAFF6-EDA9-4B71-8ED3-5C2F35C23F71}"/>
              </a:ext>
            </a:extLst>
          </p:cNvPr>
          <p:cNvSpPr txBox="1"/>
          <p:nvPr/>
        </p:nvSpPr>
        <p:spPr>
          <a:xfrm>
            <a:off x="3189759" y="2607489"/>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6" name="TextBox 15">
            <a:extLst>
              <a:ext uri="{FF2B5EF4-FFF2-40B4-BE49-F238E27FC236}">
                <a16:creationId xmlns:a16="http://schemas.microsoft.com/office/drawing/2014/main" id="{103002BA-1F0B-472A-8140-810785304DE2}"/>
              </a:ext>
            </a:extLst>
          </p:cNvPr>
          <p:cNvSpPr txBox="1"/>
          <p:nvPr/>
        </p:nvSpPr>
        <p:spPr>
          <a:xfrm>
            <a:off x="7631034" y="2193749"/>
            <a:ext cx="2123945" cy="400110"/>
          </a:xfrm>
          <a:prstGeom prst="rect">
            <a:avLst/>
          </a:prstGeom>
          <a:noFill/>
        </p:spPr>
        <p:txBody>
          <a:bodyPr wrap="square">
            <a:spAutoFit/>
          </a:bodyPr>
          <a:lstStyle/>
          <a:p>
            <a:r>
              <a:rPr lang="da-DK" sz="2000" b="1" i="0" dirty="0">
                <a:solidFill>
                  <a:schemeClr val="accent2">
                    <a:lumMod val="50000"/>
                  </a:schemeClr>
                </a:solidFill>
                <a:effectLst/>
                <a:latin typeface="+mj-lt"/>
              </a:rPr>
              <a:t>LOREM IPSUM</a:t>
            </a:r>
            <a:endParaRPr lang="en-US" sz="2000" b="1" dirty="0">
              <a:solidFill>
                <a:schemeClr val="accent2">
                  <a:lumMod val="50000"/>
                </a:schemeClr>
              </a:solidFill>
              <a:latin typeface="+mj-lt"/>
            </a:endParaRPr>
          </a:p>
        </p:txBody>
      </p:sp>
      <p:sp>
        <p:nvSpPr>
          <p:cNvPr id="17" name="TextBox 16">
            <a:extLst>
              <a:ext uri="{FF2B5EF4-FFF2-40B4-BE49-F238E27FC236}">
                <a16:creationId xmlns:a16="http://schemas.microsoft.com/office/drawing/2014/main" id="{C6B4194C-88FD-41E8-9C9A-22755CF43DDB}"/>
              </a:ext>
            </a:extLst>
          </p:cNvPr>
          <p:cNvSpPr txBox="1"/>
          <p:nvPr/>
        </p:nvSpPr>
        <p:spPr>
          <a:xfrm>
            <a:off x="7606149" y="2639165"/>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8" name="TextBox 17">
            <a:extLst>
              <a:ext uri="{FF2B5EF4-FFF2-40B4-BE49-F238E27FC236}">
                <a16:creationId xmlns:a16="http://schemas.microsoft.com/office/drawing/2014/main" id="{A3CA593A-1D98-465F-85B7-BB912A55245B}"/>
              </a:ext>
            </a:extLst>
          </p:cNvPr>
          <p:cNvSpPr txBox="1"/>
          <p:nvPr/>
        </p:nvSpPr>
        <p:spPr>
          <a:xfrm>
            <a:off x="3214644" y="4182641"/>
            <a:ext cx="2123945" cy="400110"/>
          </a:xfrm>
          <a:prstGeom prst="rect">
            <a:avLst/>
          </a:prstGeom>
          <a:noFill/>
        </p:spPr>
        <p:txBody>
          <a:bodyPr wrap="square">
            <a:spAutoFit/>
          </a:bodyPr>
          <a:lstStyle/>
          <a:p>
            <a:r>
              <a:rPr lang="da-DK" sz="2000" b="1" i="0" dirty="0">
                <a:solidFill>
                  <a:schemeClr val="accent2">
                    <a:lumMod val="50000"/>
                  </a:schemeClr>
                </a:solidFill>
                <a:effectLst/>
                <a:latin typeface="+mj-lt"/>
              </a:rPr>
              <a:t>LOREM IPSUM</a:t>
            </a:r>
            <a:endParaRPr lang="en-US" sz="2000" b="1" dirty="0">
              <a:solidFill>
                <a:schemeClr val="accent2">
                  <a:lumMod val="50000"/>
                </a:schemeClr>
              </a:solidFill>
              <a:latin typeface="+mj-lt"/>
            </a:endParaRPr>
          </a:p>
        </p:txBody>
      </p:sp>
      <p:sp>
        <p:nvSpPr>
          <p:cNvPr id="19" name="TextBox 18">
            <a:extLst>
              <a:ext uri="{FF2B5EF4-FFF2-40B4-BE49-F238E27FC236}">
                <a16:creationId xmlns:a16="http://schemas.microsoft.com/office/drawing/2014/main" id="{ECAD25A5-A7E7-4553-8346-00A6DA323A66}"/>
              </a:ext>
            </a:extLst>
          </p:cNvPr>
          <p:cNvSpPr txBox="1"/>
          <p:nvPr/>
        </p:nvSpPr>
        <p:spPr>
          <a:xfrm>
            <a:off x="3189759" y="4628057"/>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0" name="TextBox 19">
            <a:extLst>
              <a:ext uri="{FF2B5EF4-FFF2-40B4-BE49-F238E27FC236}">
                <a16:creationId xmlns:a16="http://schemas.microsoft.com/office/drawing/2014/main" id="{0A6107F4-CD64-4EA7-B9A2-A9805EA206D7}"/>
              </a:ext>
            </a:extLst>
          </p:cNvPr>
          <p:cNvSpPr txBox="1"/>
          <p:nvPr/>
        </p:nvSpPr>
        <p:spPr>
          <a:xfrm>
            <a:off x="7655919" y="4205712"/>
            <a:ext cx="2123945" cy="400110"/>
          </a:xfrm>
          <a:prstGeom prst="rect">
            <a:avLst/>
          </a:prstGeom>
          <a:noFill/>
        </p:spPr>
        <p:txBody>
          <a:bodyPr wrap="square">
            <a:spAutoFit/>
          </a:bodyPr>
          <a:lstStyle/>
          <a:p>
            <a:r>
              <a:rPr lang="da-DK" sz="2000" b="1" i="0" dirty="0">
                <a:solidFill>
                  <a:schemeClr val="accent1">
                    <a:lumMod val="50000"/>
                  </a:schemeClr>
                </a:solidFill>
                <a:effectLst/>
                <a:latin typeface="+mj-lt"/>
              </a:rPr>
              <a:t>LOREM IPSUM</a:t>
            </a:r>
            <a:endParaRPr lang="en-US" sz="2000" b="1" dirty="0">
              <a:solidFill>
                <a:schemeClr val="accent1">
                  <a:lumMod val="50000"/>
                </a:schemeClr>
              </a:solidFill>
              <a:latin typeface="+mj-lt"/>
            </a:endParaRPr>
          </a:p>
        </p:txBody>
      </p:sp>
      <p:sp>
        <p:nvSpPr>
          <p:cNvPr id="21" name="TextBox 20">
            <a:extLst>
              <a:ext uri="{FF2B5EF4-FFF2-40B4-BE49-F238E27FC236}">
                <a16:creationId xmlns:a16="http://schemas.microsoft.com/office/drawing/2014/main" id="{AFC563E3-CC29-4ACD-9497-A6816D8B0D44}"/>
              </a:ext>
            </a:extLst>
          </p:cNvPr>
          <p:cNvSpPr txBox="1"/>
          <p:nvPr/>
        </p:nvSpPr>
        <p:spPr>
          <a:xfrm>
            <a:off x="7631034" y="4651128"/>
            <a:ext cx="2362210"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2" name="TextBox 21">
            <a:extLst>
              <a:ext uri="{FF2B5EF4-FFF2-40B4-BE49-F238E27FC236}">
                <a16:creationId xmlns:a16="http://schemas.microsoft.com/office/drawing/2014/main" id="{89A11AAC-52EC-4201-850A-CB80375DF971}"/>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3" name="Text Placeholder 6">
            <a:extLst>
              <a:ext uri="{FF2B5EF4-FFF2-40B4-BE49-F238E27FC236}">
                <a16:creationId xmlns:a16="http://schemas.microsoft.com/office/drawing/2014/main" id="{0926413A-9296-4CD9-AD92-253D8BF3EF06}"/>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1733545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ie Chart">
            <a:extLst>
              <a:ext uri="{FF2B5EF4-FFF2-40B4-BE49-F238E27FC236}">
                <a16:creationId xmlns:a16="http://schemas.microsoft.com/office/drawing/2014/main" id="{5B496F08-EAD8-46C6-AEAC-6925BBCA8061}"/>
              </a:ext>
            </a:extLst>
          </p:cNvPr>
          <p:cNvGraphicFramePr/>
          <p:nvPr>
            <p:custDataLst>
              <p:tags r:id="rId1"/>
            </p:custDataLst>
            <p:extLst>
              <p:ext uri="{D42A27DB-BD31-4B8C-83A1-F6EECF244321}">
                <p14:modId xmlns:p14="http://schemas.microsoft.com/office/powerpoint/2010/main" val="1131304574"/>
              </p:ext>
            </p:extLst>
          </p:nvPr>
        </p:nvGraphicFramePr>
        <p:xfrm>
          <a:off x="1894516" y="2254572"/>
          <a:ext cx="1553436" cy="15534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Pie Chart">
            <a:extLst>
              <a:ext uri="{FF2B5EF4-FFF2-40B4-BE49-F238E27FC236}">
                <a16:creationId xmlns:a16="http://schemas.microsoft.com/office/drawing/2014/main" id="{2C3442A4-4493-4F76-866C-D2A5DA1B7B1A}"/>
              </a:ext>
            </a:extLst>
          </p:cNvPr>
          <p:cNvGraphicFramePr/>
          <p:nvPr>
            <p:custDataLst>
              <p:tags r:id="rId2"/>
            </p:custDataLst>
            <p:extLst>
              <p:ext uri="{D42A27DB-BD31-4B8C-83A1-F6EECF244321}">
                <p14:modId xmlns:p14="http://schemas.microsoft.com/office/powerpoint/2010/main" val="2739243645"/>
              </p:ext>
            </p:extLst>
          </p:nvPr>
        </p:nvGraphicFramePr>
        <p:xfrm>
          <a:off x="4984750" y="1821410"/>
          <a:ext cx="2222500" cy="22225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Pie Chart">
            <a:extLst>
              <a:ext uri="{FF2B5EF4-FFF2-40B4-BE49-F238E27FC236}">
                <a16:creationId xmlns:a16="http://schemas.microsoft.com/office/drawing/2014/main" id="{63A34B31-98BC-45D3-ACE3-C1ED4D38C652}"/>
              </a:ext>
            </a:extLst>
          </p:cNvPr>
          <p:cNvGraphicFramePr/>
          <p:nvPr>
            <p:custDataLst>
              <p:tags r:id="rId3"/>
            </p:custDataLst>
            <p:extLst>
              <p:ext uri="{D42A27DB-BD31-4B8C-83A1-F6EECF244321}">
                <p14:modId xmlns:p14="http://schemas.microsoft.com/office/powerpoint/2010/main" val="1984217904"/>
              </p:ext>
            </p:extLst>
          </p:nvPr>
        </p:nvGraphicFramePr>
        <p:xfrm>
          <a:off x="8744049" y="2254572"/>
          <a:ext cx="1553436" cy="1553436"/>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extLst>
              <a:ext uri="{FF2B5EF4-FFF2-40B4-BE49-F238E27FC236}">
                <a16:creationId xmlns:a16="http://schemas.microsoft.com/office/drawing/2014/main" id="{80008CF5-B77A-4B45-AD6C-4F8BFF61D849}"/>
              </a:ext>
            </a:extLst>
          </p:cNvPr>
          <p:cNvSpPr txBox="1"/>
          <p:nvPr/>
        </p:nvSpPr>
        <p:spPr>
          <a:xfrm>
            <a:off x="1737111" y="4141550"/>
            <a:ext cx="1636176"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6" name="TextBox 5">
            <a:extLst>
              <a:ext uri="{FF2B5EF4-FFF2-40B4-BE49-F238E27FC236}">
                <a16:creationId xmlns:a16="http://schemas.microsoft.com/office/drawing/2014/main" id="{3203A65B-278C-4BF1-9DD0-EEC1416B742A}"/>
              </a:ext>
            </a:extLst>
          </p:cNvPr>
          <p:cNvSpPr txBox="1"/>
          <p:nvPr/>
        </p:nvSpPr>
        <p:spPr>
          <a:xfrm>
            <a:off x="1383345" y="4436514"/>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7" name="TextBox 6">
            <a:extLst>
              <a:ext uri="{FF2B5EF4-FFF2-40B4-BE49-F238E27FC236}">
                <a16:creationId xmlns:a16="http://schemas.microsoft.com/office/drawing/2014/main" id="{17C2E409-77B9-47C5-A7DA-5BB1A932152D}"/>
              </a:ext>
            </a:extLst>
          </p:cNvPr>
          <p:cNvSpPr txBox="1"/>
          <p:nvPr/>
        </p:nvSpPr>
        <p:spPr>
          <a:xfrm>
            <a:off x="5217309" y="4251848"/>
            <a:ext cx="1636176" cy="369332"/>
          </a:xfrm>
          <a:prstGeom prst="rect">
            <a:avLst/>
          </a:prstGeom>
          <a:noFill/>
        </p:spPr>
        <p:txBody>
          <a:bodyPr wrap="square">
            <a:spAutoFit/>
          </a:bodyPr>
          <a:lstStyle/>
          <a:p>
            <a:pPr algn="ct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8" name="TextBox 7">
            <a:extLst>
              <a:ext uri="{FF2B5EF4-FFF2-40B4-BE49-F238E27FC236}">
                <a16:creationId xmlns:a16="http://schemas.microsoft.com/office/drawing/2014/main" id="{EB262456-E999-4FB2-9B2B-75367280C5B9}"/>
              </a:ext>
            </a:extLst>
          </p:cNvPr>
          <p:cNvSpPr txBox="1"/>
          <p:nvPr/>
        </p:nvSpPr>
        <p:spPr>
          <a:xfrm>
            <a:off x="4863543" y="4546812"/>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9" name="TextBox 8">
            <a:extLst>
              <a:ext uri="{FF2B5EF4-FFF2-40B4-BE49-F238E27FC236}">
                <a16:creationId xmlns:a16="http://schemas.microsoft.com/office/drawing/2014/main" id="{3B56BEBE-A7A3-48DB-9B3E-59622D85DAE7}"/>
              </a:ext>
            </a:extLst>
          </p:cNvPr>
          <p:cNvSpPr txBox="1"/>
          <p:nvPr/>
        </p:nvSpPr>
        <p:spPr>
          <a:xfrm>
            <a:off x="8744049" y="4251848"/>
            <a:ext cx="1636176"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0" name="TextBox 9">
            <a:extLst>
              <a:ext uri="{FF2B5EF4-FFF2-40B4-BE49-F238E27FC236}">
                <a16:creationId xmlns:a16="http://schemas.microsoft.com/office/drawing/2014/main" id="{ECD0B1B3-5009-45DE-A779-398318A778B7}"/>
              </a:ext>
            </a:extLst>
          </p:cNvPr>
          <p:cNvSpPr txBox="1"/>
          <p:nvPr/>
        </p:nvSpPr>
        <p:spPr>
          <a:xfrm>
            <a:off x="8390283" y="4546812"/>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1" name="TextBox 10">
            <a:extLst>
              <a:ext uri="{FF2B5EF4-FFF2-40B4-BE49-F238E27FC236}">
                <a16:creationId xmlns:a16="http://schemas.microsoft.com/office/drawing/2014/main" id="{E0A65B05-0475-4CEF-A39A-F0F4D8C0F094}"/>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2" name="Text Placeholder 6">
            <a:extLst>
              <a:ext uri="{FF2B5EF4-FFF2-40B4-BE49-F238E27FC236}">
                <a16:creationId xmlns:a16="http://schemas.microsoft.com/office/drawing/2014/main" id="{858CE3B7-65DB-44A9-BCCD-9555E1F7C604}"/>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38240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ppt_x"/>
                                          </p:val>
                                        </p:tav>
                                        <p:tav tm="100000">
                                          <p:val>
                                            <p:strVal val="#ppt_x"/>
                                          </p:val>
                                        </p:tav>
                                      </p:tavLst>
                                    </p:anim>
                                    <p:anim calcmode="lin" valueType="num">
                                      <p:cBhvr additive="base">
                                        <p:cTn id="12" dur="1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ppt_x"/>
                                          </p:val>
                                        </p:tav>
                                        <p:tav tm="100000">
                                          <p:val>
                                            <p:strVal val="#ppt_x"/>
                                          </p:val>
                                        </p:tav>
                                      </p:tavLst>
                                    </p:anim>
                                    <p:anim calcmode="lin" valueType="num">
                                      <p:cBhvr additive="base">
                                        <p:cTn id="16"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Graphic spid="4"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A92015-D0AA-42CC-B12A-81209E09B84E}"/>
              </a:ext>
            </a:extLst>
          </p:cNvPr>
          <p:cNvGrpSpPr/>
          <p:nvPr/>
        </p:nvGrpSpPr>
        <p:grpSpPr>
          <a:xfrm>
            <a:off x="1629167" y="1968836"/>
            <a:ext cx="8933666" cy="2326704"/>
            <a:chOff x="2575515" y="3939401"/>
            <a:chExt cx="19191361" cy="4998240"/>
          </a:xfrm>
        </p:grpSpPr>
        <p:sp>
          <p:nvSpPr>
            <p:cNvPr id="2" name="타원 69">
              <a:extLst>
                <a:ext uri="{FF2B5EF4-FFF2-40B4-BE49-F238E27FC236}">
                  <a16:creationId xmlns:a16="http://schemas.microsoft.com/office/drawing/2014/main" id="{5E53D70D-C356-49E0-A2FF-B509E2F95C25}"/>
                </a:ext>
              </a:extLst>
            </p:cNvPr>
            <p:cNvSpPr/>
            <p:nvPr/>
          </p:nvSpPr>
          <p:spPr>
            <a:xfrm>
              <a:off x="2575515" y="3939401"/>
              <a:ext cx="3941501" cy="3942528"/>
            </a:xfrm>
            <a:prstGeom prst="ellipse">
              <a:avLst/>
            </a:prstGeom>
            <a:solidFill>
              <a:schemeClr val="bg1">
                <a:lumMod val="75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3" name="타원 69">
              <a:extLst>
                <a:ext uri="{FF2B5EF4-FFF2-40B4-BE49-F238E27FC236}">
                  <a16:creationId xmlns:a16="http://schemas.microsoft.com/office/drawing/2014/main" id="{7CEAA5A4-3B10-4669-96DA-31CA3B09CF7C}"/>
                </a:ext>
              </a:extLst>
            </p:cNvPr>
            <p:cNvSpPr/>
            <p:nvPr/>
          </p:nvSpPr>
          <p:spPr>
            <a:xfrm>
              <a:off x="2575515" y="3939401"/>
              <a:ext cx="3941501" cy="3942528"/>
            </a:xfrm>
            <a:prstGeom prst="chord">
              <a:avLst>
                <a:gd name="adj1" fmla="val 19062206"/>
                <a:gd name="adj2" fmla="val 13267567"/>
              </a:avLst>
            </a:prstGeom>
            <a:solidFill>
              <a:schemeClr val="accent2">
                <a:lumMod val="50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4" name="TextBox 3">
              <a:extLst>
                <a:ext uri="{FF2B5EF4-FFF2-40B4-BE49-F238E27FC236}">
                  <a16:creationId xmlns:a16="http://schemas.microsoft.com/office/drawing/2014/main" id="{1F40DC52-71BE-40BB-A23D-A838C49692E4}"/>
                </a:ext>
              </a:extLst>
            </p:cNvPr>
            <p:cNvSpPr txBox="1"/>
            <p:nvPr/>
          </p:nvSpPr>
          <p:spPr>
            <a:xfrm>
              <a:off x="3571108" y="5198783"/>
              <a:ext cx="2128134" cy="1454568"/>
            </a:xfrm>
            <a:prstGeom prst="rect">
              <a:avLst/>
            </a:prstGeom>
            <a:noFill/>
          </p:spPr>
          <p:txBody>
            <a:bodyPr wrap="none" lIns="0" tIns="0" rIns="0" bIns="0" rtlCol="0" anchor="ctr">
              <a:spAutoFit/>
            </a:bodyPr>
            <a:lstStyle/>
            <a:p>
              <a:pPr algn="ctr">
                <a:spcAft>
                  <a:spcPts val="600"/>
                </a:spcAft>
              </a:pPr>
              <a:r>
                <a:rPr lang="nb-NO" sz="4000" dirty="0">
                  <a:solidFill>
                    <a:schemeClr val="bg1"/>
                  </a:solidFill>
                  <a:ea typeface="Roboto" charset="0"/>
                  <a:cs typeface="Roboto" charset="0"/>
                </a:rPr>
                <a:t>94</a:t>
              </a:r>
              <a:r>
                <a:rPr lang="nb-NO" sz="3200" dirty="0">
                  <a:solidFill>
                    <a:schemeClr val="bg1"/>
                  </a:solidFill>
                  <a:ea typeface="Roboto" charset="0"/>
                  <a:cs typeface="Roboto" charset="0"/>
                </a:rPr>
                <a:t>%</a:t>
              </a:r>
              <a:endParaRPr lang="en-US" sz="3200" dirty="0">
                <a:solidFill>
                  <a:schemeClr val="bg1"/>
                </a:solidFill>
                <a:ea typeface="Roboto" charset="0"/>
                <a:cs typeface="Roboto" charset="0"/>
              </a:endParaRPr>
            </a:p>
          </p:txBody>
        </p:sp>
        <p:sp>
          <p:nvSpPr>
            <p:cNvPr id="5" name="타원 69">
              <a:extLst>
                <a:ext uri="{FF2B5EF4-FFF2-40B4-BE49-F238E27FC236}">
                  <a16:creationId xmlns:a16="http://schemas.microsoft.com/office/drawing/2014/main" id="{E9CEEC98-8423-476C-B909-0E3C3E0A7BFA}"/>
                </a:ext>
              </a:extLst>
            </p:cNvPr>
            <p:cNvSpPr/>
            <p:nvPr/>
          </p:nvSpPr>
          <p:spPr>
            <a:xfrm>
              <a:off x="7658801" y="3939401"/>
              <a:ext cx="3941501" cy="3942528"/>
            </a:xfrm>
            <a:prstGeom prst="ellipse">
              <a:avLst/>
            </a:prstGeom>
            <a:solidFill>
              <a:schemeClr val="bg1">
                <a:lumMod val="75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6" name="타원 69">
              <a:extLst>
                <a:ext uri="{FF2B5EF4-FFF2-40B4-BE49-F238E27FC236}">
                  <a16:creationId xmlns:a16="http://schemas.microsoft.com/office/drawing/2014/main" id="{CAB38353-B432-4A70-9F2D-DCABEFF8774D}"/>
                </a:ext>
              </a:extLst>
            </p:cNvPr>
            <p:cNvSpPr/>
            <p:nvPr/>
          </p:nvSpPr>
          <p:spPr>
            <a:xfrm>
              <a:off x="7658801" y="3939401"/>
              <a:ext cx="3941501" cy="3942528"/>
            </a:xfrm>
            <a:prstGeom prst="chord">
              <a:avLst>
                <a:gd name="adj1" fmla="val 264769"/>
                <a:gd name="adj2" fmla="val 10629392"/>
              </a:avLst>
            </a:prstGeom>
            <a:solidFill>
              <a:schemeClr val="accent1">
                <a:lumMod val="50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7" name="TextBox 6">
              <a:extLst>
                <a:ext uri="{FF2B5EF4-FFF2-40B4-BE49-F238E27FC236}">
                  <a16:creationId xmlns:a16="http://schemas.microsoft.com/office/drawing/2014/main" id="{11DA7A01-AA87-4017-9874-287C74300401}"/>
                </a:ext>
              </a:extLst>
            </p:cNvPr>
            <p:cNvSpPr txBox="1"/>
            <p:nvPr/>
          </p:nvSpPr>
          <p:spPr>
            <a:xfrm>
              <a:off x="8623400" y="5198783"/>
              <a:ext cx="2190118" cy="1454568"/>
            </a:xfrm>
            <a:prstGeom prst="rect">
              <a:avLst/>
            </a:prstGeom>
            <a:noFill/>
          </p:spPr>
          <p:txBody>
            <a:bodyPr wrap="none" lIns="0" tIns="0" rIns="0" bIns="0" rtlCol="0" anchor="ctr">
              <a:spAutoFit/>
            </a:bodyPr>
            <a:lstStyle/>
            <a:p>
              <a:pPr algn="ctr">
                <a:spcAft>
                  <a:spcPts val="600"/>
                </a:spcAft>
              </a:pPr>
              <a:r>
                <a:rPr lang="nb-NO" sz="4000" dirty="0">
                  <a:solidFill>
                    <a:schemeClr val="bg1"/>
                  </a:solidFill>
                  <a:ea typeface="Roboto" charset="0"/>
                  <a:cs typeface="Roboto" charset="0"/>
                </a:rPr>
                <a:t>50</a:t>
              </a:r>
              <a:r>
                <a:rPr lang="nb-NO" sz="3200" dirty="0">
                  <a:solidFill>
                    <a:schemeClr val="bg1"/>
                  </a:solidFill>
                  <a:ea typeface="Roboto" charset="0"/>
                  <a:cs typeface="Roboto" charset="0"/>
                </a:rPr>
                <a:t>%</a:t>
              </a:r>
              <a:endParaRPr lang="en-US" sz="3200" dirty="0">
                <a:solidFill>
                  <a:schemeClr val="bg1"/>
                </a:solidFill>
                <a:ea typeface="Roboto" charset="0"/>
                <a:cs typeface="Roboto" charset="0"/>
              </a:endParaRPr>
            </a:p>
          </p:txBody>
        </p:sp>
        <p:sp>
          <p:nvSpPr>
            <p:cNvPr id="8" name="타원 69">
              <a:extLst>
                <a:ext uri="{FF2B5EF4-FFF2-40B4-BE49-F238E27FC236}">
                  <a16:creationId xmlns:a16="http://schemas.microsoft.com/office/drawing/2014/main" id="{A0370545-A233-45B2-8830-06F06E898058}"/>
                </a:ext>
              </a:extLst>
            </p:cNvPr>
            <p:cNvSpPr/>
            <p:nvPr/>
          </p:nvSpPr>
          <p:spPr>
            <a:xfrm>
              <a:off x="12742087" y="3939401"/>
              <a:ext cx="3941501" cy="3942528"/>
            </a:xfrm>
            <a:prstGeom prst="ellipse">
              <a:avLst/>
            </a:prstGeom>
            <a:solidFill>
              <a:schemeClr val="bg1">
                <a:lumMod val="75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9" name="타원 69">
              <a:extLst>
                <a:ext uri="{FF2B5EF4-FFF2-40B4-BE49-F238E27FC236}">
                  <a16:creationId xmlns:a16="http://schemas.microsoft.com/office/drawing/2014/main" id="{F6DDB8B9-CFDF-4F86-85D0-5E90A22A5E95}"/>
                </a:ext>
              </a:extLst>
            </p:cNvPr>
            <p:cNvSpPr/>
            <p:nvPr/>
          </p:nvSpPr>
          <p:spPr>
            <a:xfrm>
              <a:off x="12742087" y="3939401"/>
              <a:ext cx="3941501" cy="3942528"/>
            </a:xfrm>
            <a:prstGeom prst="chord">
              <a:avLst>
                <a:gd name="adj1" fmla="val 20680353"/>
                <a:gd name="adj2" fmla="val 11999885"/>
              </a:avLst>
            </a:prstGeom>
            <a:solidFill>
              <a:schemeClr val="accent2">
                <a:lumMod val="50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10" name="TextBox 9">
              <a:extLst>
                <a:ext uri="{FF2B5EF4-FFF2-40B4-BE49-F238E27FC236}">
                  <a16:creationId xmlns:a16="http://schemas.microsoft.com/office/drawing/2014/main" id="{FC87AE2D-9FAF-46D8-86F9-EFB07F73392D}"/>
                </a:ext>
              </a:extLst>
            </p:cNvPr>
            <p:cNvSpPr txBox="1"/>
            <p:nvPr/>
          </p:nvSpPr>
          <p:spPr>
            <a:xfrm>
              <a:off x="13715294" y="5198783"/>
              <a:ext cx="2172900" cy="1454568"/>
            </a:xfrm>
            <a:prstGeom prst="rect">
              <a:avLst/>
            </a:prstGeom>
            <a:noFill/>
          </p:spPr>
          <p:txBody>
            <a:bodyPr wrap="none" lIns="0" tIns="0" rIns="0" bIns="0" rtlCol="0" anchor="ctr">
              <a:spAutoFit/>
            </a:bodyPr>
            <a:lstStyle/>
            <a:p>
              <a:pPr algn="ctr">
                <a:spcAft>
                  <a:spcPts val="600"/>
                </a:spcAft>
              </a:pPr>
              <a:r>
                <a:rPr lang="nb-NO" sz="4000" dirty="0">
                  <a:solidFill>
                    <a:schemeClr val="bg1"/>
                  </a:solidFill>
                  <a:ea typeface="Roboto" charset="0"/>
                  <a:cs typeface="Roboto" charset="0"/>
                </a:rPr>
                <a:t>70</a:t>
              </a:r>
              <a:r>
                <a:rPr lang="nb-NO" sz="3200" dirty="0">
                  <a:solidFill>
                    <a:schemeClr val="bg1"/>
                  </a:solidFill>
                  <a:ea typeface="Roboto" charset="0"/>
                  <a:cs typeface="Roboto" charset="0"/>
                </a:rPr>
                <a:t>%</a:t>
              </a:r>
              <a:endParaRPr lang="en-US" sz="3200" dirty="0">
                <a:solidFill>
                  <a:schemeClr val="bg1"/>
                </a:solidFill>
                <a:ea typeface="Roboto" charset="0"/>
                <a:cs typeface="Roboto" charset="0"/>
              </a:endParaRPr>
            </a:p>
          </p:txBody>
        </p:sp>
        <p:sp>
          <p:nvSpPr>
            <p:cNvPr id="11" name="타원 69">
              <a:extLst>
                <a:ext uri="{FF2B5EF4-FFF2-40B4-BE49-F238E27FC236}">
                  <a16:creationId xmlns:a16="http://schemas.microsoft.com/office/drawing/2014/main" id="{52C3A279-AE72-42D2-89FC-68C641061EA9}"/>
                </a:ext>
              </a:extLst>
            </p:cNvPr>
            <p:cNvSpPr/>
            <p:nvPr/>
          </p:nvSpPr>
          <p:spPr>
            <a:xfrm>
              <a:off x="17825375" y="3939401"/>
              <a:ext cx="3941501" cy="3942528"/>
            </a:xfrm>
            <a:prstGeom prst="ellipse">
              <a:avLst/>
            </a:prstGeom>
            <a:solidFill>
              <a:schemeClr val="bg1">
                <a:lumMod val="75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12" name="타원 69">
              <a:extLst>
                <a:ext uri="{FF2B5EF4-FFF2-40B4-BE49-F238E27FC236}">
                  <a16:creationId xmlns:a16="http://schemas.microsoft.com/office/drawing/2014/main" id="{532B03B5-B6C6-4EAF-8AE8-E9F984D6B457}"/>
                </a:ext>
              </a:extLst>
            </p:cNvPr>
            <p:cNvSpPr/>
            <p:nvPr/>
          </p:nvSpPr>
          <p:spPr>
            <a:xfrm>
              <a:off x="17825375" y="3939401"/>
              <a:ext cx="3941501" cy="3942528"/>
            </a:xfrm>
            <a:prstGeom prst="chord">
              <a:avLst>
                <a:gd name="adj1" fmla="val 1309078"/>
                <a:gd name="adj2" fmla="val 9624358"/>
              </a:avLst>
            </a:prstGeom>
            <a:solidFill>
              <a:schemeClr val="accent1">
                <a:lumMod val="50000"/>
              </a:schemeClr>
            </a:solidFill>
            <a:ln w="1016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FFFFFF"/>
                </a:solidFill>
                <a:ea typeface="Roboto" charset="0"/>
                <a:cs typeface="Roboto" charset="0"/>
              </a:endParaRPr>
            </a:p>
          </p:txBody>
        </p:sp>
        <p:sp>
          <p:nvSpPr>
            <p:cNvPr id="13" name="TextBox 12">
              <a:extLst>
                <a:ext uri="{FF2B5EF4-FFF2-40B4-BE49-F238E27FC236}">
                  <a16:creationId xmlns:a16="http://schemas.microsoft.com/office/drawing/2014/main" id="{35819686-6A00-46B6-AE4A-A25D9248485C}"/>
                </a:ext>
              </a:extLst>
            </p:cNvPr>
            <p:cNvSpPr txBox="1"/>
            <p:nvPr/>
          </p:nvSpPr>
          <p:spPr>
            <a:xfrm>
              <a:off x="18910498" y="5198783"/>
              <a:ext cx="1949068" cy="1454568"/>
            </a:xfrm>
            <a:prstGeom prst="rect">
              <a:avLst/>
            </a:prstGeom>
            <a:noFill/>
          </p:spPr>
          <p:txBody>
            <a:bodyPr wrap="none" lIns="0" tIns="0" rIns="0" bIns="0" rtlCol="0" anchor="ctr">
              <a:spAutoFit/>
            </a:bodyPr>
            <a:lstStyle/>
            <a:p>
              <a:pPr algn="ctr">
                <a:spcAft>
                  <a:spcPts val="600"/>
                </a:spcAft>
              </a:pPr>
              <a:r>
                <a:rPr lang="nb-NO" sz="4000" dirty="0">
                  <a:solidFill>
                    <a:schemeClr val="bg1"/>
                  </a:solidFill>
                  <a:ea typeface="Roboto" charset="0"/>
                  <a:cs typeface="Roboto" charset="0"/>
                </a:rPr>
                <a:t>35</a:t>
              </a:r>
              <a:r>
                <a:rPr lang="nb-NO" sz="3200" dirty="0">
                  <a:solidFill>
                    <a:schemeClr val="bg1"/>
                  </a:solidFill>
                  <a:ea typeface="Roboto" charset="0"/>
                  <a:cs typeface="Roboto" charset="0"/>
                </a:rPr>
                <a:t>%</a:t>
              </a:r>
              <a:endParaRPr lang="en-US" sz="3200" dirty="0">
                <a:solidFill>
                  <a:schemeClr val="bg1"/>
                </a:solidFill>
                <a:ea typeface="Roboto" charset="0"/>
                <a:cs typeface="Roboto" charset="0"/>
              </a:endParaRPr>
            </a:p>
          </p:txBody>
        </p:sp>
        <p:sp>
          <p:nvSpPr>
            <p:cNvPr id="14" name="Rounded Rectangle 259">
              <a:extLst>
                <a:ext uri="{FF2B5EF4-FFF2-40B4-BE49-F238E27FC236}">
                  <a16:creationId xmlns:a16="http://schemas.microsoft.com/office/drawing/2014/main" id="{62CC8CBE-7646-4D74-AD55-BC5E390343CC}"/>
                </a:ext>
              </a:extLst>
            </p:cNvPr>
            <p:cNvSpPr/>
            <p:nvPr/>
          </p:nvSpPr>
          <p:spPr>
            <a:xfrm>
              <a:off x="2575515" y="8232093"/>
              <a:ext cx="3941501" cy="705548"/>
            </a:xfrm>
            <a:prstGeom prst="roundRect">
              <a:avLst/>
            </a:prstGeom>
            <a:solidFill>
              <a:schemeClr val="accent2">
                <a:lumMod val="50000"/>
              </a:schemeClr>
            </a:solidFill>
            <a:ln>
              <a:noFill/>
            </a:ln>
            <a:effectLst>
              <a:outerShdw dist="38100" dir="5400000" algn="ctr" rotWithShape="0">
                <a:srgbClr val="000000">
                  <a:alpha val="10000"/>
                </a:srgbClr>
              </a:outerShdw>
            </a:effectLst>
          </p:spPr>
          <p:style>
            <a:lnRef idx="2">
              <a:schemeClr val="dk1"/>
            </a:lnRef>
            <a:fillRef idx="1">
              <a:schemeClr val="lt1"/>
            </a:fillRef>
            <a:effectRef idx="0">
              <a:schemeClr val="dk1"/>
            </a:effectRef>
            <a:fontRef idx="minor">
              <a:schemeClr val="dk1"/>
            </a:fontRef>
          </p:style>
          <p:txBody>
            <a:bodyPr wrap="square" lIns="0" tIns="91440" rIns="0" bIns="0" rtlCol="0" anchor="t"/>
            <a:lstStyle/>
            <a:p>
              <a:pPr algn="ctr"/>
              <a:r>
                <a:rPr lang="da-DK" sz="1200" b="0" i="0" dirty="0">
                  <a:solidFill>
                    <a:schemeClr val="bg1"/>
                  </a:solidFill>
                  <a:effectLst/>
                  <a:latin typeface="+mj-lt"/>
                </a:rPr>
                <a:t>Lorem ipsum</a:t>
              </a:r>
              <a:endParaRPr lang="en-US" sz="1200" dirty="0">
                <a:solidFill>
                  <a:schemeClr val="bg1"/>
                </a:solidFill>
                <a:latin typeface="+mj-lt"/>
              </a:endParaRPr>
            </a:p>
          </p:txBody>
        </p:sp>
        <p:sp>
          <p:nvSpPr>
            <p:cNvPr id="15" name="Rounded Rectangle 260">
              <a:extLst>
                <a:ext uri="{FF2B5EF4-FFF2-40B4-BE49-F238E27FC236}">
                  <a16:creationId xmlns:a16="http://schemas.microsoft.com/office/drawing/2014/main" id="{AA77DAD3-E43B-4604-BF96-89D7919E8319}"/>
                </a:ext>
              </a:extLst>
            </p:cNvPr>
            <p:cNvSpPr/>
            <p:nvPr/>
          </p:nvSpPr>
          <p:spPr>
            <a:xfrm>
              <a:off x="7658801" y="8232093"/>
              <a:ext cx="3941501" cy="705548"/>
            </a:xfrm>
            <a:prstGeom prst="roundRect">
              <a:avLst/>
            </a:prstGeom>
            <a:solidFill>
              <a:schemeClr val="accent1">
                <a:lumMod val="50000"/>
              </a:schemeClr>
            </a:solidFill>
            <a:ln>
              <a:noFill/>
            </a:ln>
            <a:effectLst>
              <a:outerShdw dist="38100" dir="5400000" algn="ctr" rotWithShape="0">
                <a:srgbClr val="000000">
                  <a:alpha val="10000"/>
                </a:srgbClr>
              </a:outerShdw>
            </a:effectLst>
          </p:spPr>
          <p:style>
            <a:lnRef idx="2">
              <a:schemeClr val="dk1"/>
            </a:lnRef>
            <a:fillRef idx="1">
              <a:schemeClr val="lt1"/>
            </a:fillRef>
            <a:effectRef idx="0">
              <a:schemeClr val="dk1"/>
            </a:effectRef>
            <a:fontRef idx="minor">
              <a:schemeClr val="dk1"/>
            </a:fontRef>
          </p:style>
          <p:txBody>
            <a:bodyPr wrap="square" lIns="0" tIns="91440" rIns="0" bIns="0" rtlCol="0" anchor="t"/>
            <a:lstStyle/>
            <a:p>
              <a:pPr algn="ctr"/>
              <a:r>
                <a:rPr lang="da-DK" sz="1200" b="0" i="0" dirty="0">
                  <a:solidFill>
                    <a:schemeClr val="bg1"/>
                  </a:solidFill>
                  <a:effectLst/>
                  <a:latin typeface="+mj-lt"/>
                </a:rPr>
                <a:t>Lorem ipsum</a:t>
              </a:r>
              <a:endParaRPr lang="en-US" sz="1200" dirty="0">
                <a:solidFill>
                  <a:schemeClr val="bg1"/>
                </a:solidFill>
                <a:latin typeface="+mj-lt"/>
              </a:endParaRPr>
            </a:p>
          </p:txBody>
        </p:sp>
        <p:sp>
          <p:nvSpPr>
            <p:cNvPr id="16" name="Rounded Rectangle 261">
              <a:extLst>
                <a:ext uri="{FF2B5EF4-FFF2-40B4-BE49-F238E27FC236}">
                  <a16:creationId xmlns:a16="http://schemas.microsoft.com/office/drawing/2014/main" id="{01CBFEB8-A648-4B2F-AFB9-CA5875902321}"/>
                </a:ext>
              </a:extLst>
            </p:cNvPr>
            <p:cNvSpPr/>
            <p:nvPr/>
          </p:nvSpPr>
          <p:spPr>
            <a:xfrm>
              <a:off x="12742087" y="8232093"/>
              <a:ext cx="3941501" cy="705548"/>
            </a:xfrm>
            <a:prstGeom prst="roundRect">
              <a:avLst/>
            </a:prstGeom>
            <a:solidFill>
              <a:schemeClr val="accent2">
                <a:lumMod val="50000"/>
              </a:schemeClr>
            </a:solidFill>
            <a:ln>
              <a:noFill/>
            </a:ln>
            <a:effectLst>
              <a:outerShdw dist="38100" dir="5400000" algn="ctr" rotWithShape="0">
                <a:srgbClr val="000000">
                  <a:alpha val="10000"/>
                </a:srgbClr>
              </a:outerShdw>
            </a:effectLst>
          </p:spPr>
          <p:style>
            <a:lnRef idx="2">
              <a:schemeClr val="dk1"/>
            </a:lnRef>
            <a:fillRef idx="1">
              <a:schemeClr val="lt1"/>
            </a:fillRef>
            <a:effectRef idx="0">
              <a:schemeClr val="dk1"/>
            </a:effectRef>
            <a:fontRef idx="minor">
              <a:schemeClr val="dk1"/>
            </a:fontRef>
          </p:style>
          <p:txBody>
            <a:bodyPr wrap="square" lIns="0" tIns="91440" rIns="0" bIns="0" rtlCol="0" anchor="t"/>
            <a:lstStyle/>
            <a:p>
              <a:pPr algn="ctr"/>
              <a:r>
                <a:rPr lang="da-DK" sz="1200" b="0" i="0" dirty="0">
                  <a:solidFill>
                    <a:schemeClr val="bg1"/>
                  </a:solidFill>
                  <a:effectLst/>
                  <a:latin typeface="+mj-lt"/>
                </a:rPr>
                <a:t>Lorem ipsum</a:t>
              </a:r>
              <a:endParaRPr lang="en-US" sz="1200" dirty="0">
                <a:solidFill>
                  <a:schemeClr val="bg1"/>
                </a:solidFill>
                <a:latin typeface="+mj-lt"/>
              </a:endParaRPr>
            </a:p>
          </p:txBody>
        </p:sp>
        <p:sp>
          <p:nvSpPr>
            <p:cNvPr id="17" name="Rounded Rectangle 262">
              <a:extLst>
                <a:ext uri="{FF2B5EF4-FFF2-40B4-BE49-F238E27FC236}">
                  <a16:creationId xmlns:a16="http://schemas.microsoft.com/office/drawing/2014/main" id="{441AC7BD-383E-4B74-86C3-4CC864845FEA}"/>
                </a:ext>
              </a:extLst>
            </p:cNvPr>
            <p:cNvSpPr/>
            <p:nvPr/>
          </p:nvSpPr>
          <p:spPr>
            <a:xfrm>
              <a:off x="17825375" y="8232093"/>
              <a:ext cx="3941501" cy="705548"/>
            </a:xfrm>
            <a:prstGeom prst="roundRect">
              <a:avLst/>
            </a:prstGeom>
            <a:solidFill>
              <a:schemeClr val="accent1">
                <a:lumMod val="50000"/>
              </a:schemeClr>
            </a:solidFill>
            <a:ln>
              <a:noFill/>
            </a:ln>
            <a:effectLst>
              <a:outerShdw dist="38100" dir="5400000" algn="ctr" rotWithShape="0">
                <a:srgbClr val="000000">
                  <a:alpha val="10000"/>
                </a:srgbClr>
              </a:outerShdw>
            </a:effectLst>
          </p:spPr>
          <p:style>
            <a:lnRef idx="2">
              <a:schemeClr val="dk1"/>
            </a:lnRef>
            <a:fillRef idx="1">
              <a:schemeClr val="lt1"/>
            </a:fillRef>
            <a:effectRef idx="0">
              <a:schemeClr val="dk1"/>
            </a:effectRef>
            <a:fontRef idx="minor">
              <a:schemeClr val="dk1"/>
            </a:fontRef>
          </p:style>
          <p:txBody>
            <a:bodyPr wrap="square" lIns="0" tIns="91440" rIns="0" bIns="0" rtlCol="0" anchor="t"/>
            <a:lstStyle/>
            <a:p>
              <a:pPr algn="ctr"/>
              <a:r>
                <a:rPr lang="da-DK" sz="1200" b="0" i="0" dirty="0">
                  <a:solidFill>
                    <a:schemeClr val="bg1"/>
                  </a:solidFill>
                  <a:effectLst/>
                  <a:latin typeface="+mj-lt"/>
                </a:rPr>
                <a:t>Lorem ipsum</a:t>
              </a:r>
              <a:endParaRPr lang="en-US" sz="1200" dirty="0">
                <a:solidFill>
                  <a:schemeClr val="bg1"/>
                </a:solidFill>
                <a:latin typeface="+mj-lt"/>
              </a:endParaRPr>
            </a:p>
          </p:txBody>
        </p:sp>
      </p:grpSp>
      <p:sp>
        <p:nvSpPr>
          <p:cNvPr id="19" name="TextBox 18">
            <a:extLst>
              <a:ext uri="{FF2B5EF4-FFF2-40B4-BE49-F238E27FC236}">
                <a16:creationId xmlns:a16="http://schemas.microsoft.com/office/drawing/2014/main" id="{C159404C-67C5-4145-BBEC-FCECFAEEE3B2}"/>
              </a:ext>
            </a:extLst>
          </p:cNvPr>
          <p:cNvSpPr txBox="1"/>
          <p:nvPr/>
        </p:nvSpPr>
        <p:spPr>
          <a:xfrm>
            <a:off x="1383345" y="4436514"/>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0" name="TextBox 19">
            <a:extLst>
              <a:ext uri="{FF2B5EF4-FFF2-40B4-BE49-F238E27FC236}">
                <a16:creationId xmlns:a16="http://schemas.microsoft.com/office/drawing/2014/main" id="{B17E1B6B-14DC-4385-BB1E-B12C800749C7}"/>
              </a:ext>
            </a:extLst>
          </p:cNvPr>
          <p:cNvSpPr txBox="1"/>
          <p:nvPr/>
        </p:nvSpPr>
        <p:spPr>
          <a:xfrm>
            <a:off x="3782386" y="4436514"/>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83770C1A-ECF1-4661-9EAD-E6C142141C6D}"/>
              </a:ext>
            </a:extLst>
          </p:cNvPr>
          <p:cNvSpPr txBox="1"/>
          <p:nvPr/>
        </p:nvSpPr>
        <p:spPr>
          <a:xfrm>
            <a:off x="6148678" y="4458543"/>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2" name="TextBox 21">
            <a:extLst>
              <a:ext uri="{FF2B5EF4-FFF2-40B4-BE49-F238E27FC236}">
                <a16:creationId xmlns:a16="http://schemas.microsoft.com/office/drawing/2014/main" id="{2D9F78EF-3C85-4B5D-8991-717F7386E694}"/>
              </a:ext>
            </a:extLst>
          </p:cNvPr>
          <p:cNvSpPr txBox="1"/>
          <p:nvPr/>
        </p:nvSpPr>
        <p:spPr>
          <a:xfrm>
            <a:off x="8547719" y="4458543"/>
            <a:ext cx="2343707" cy="954107"/>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3" name="TextBox 22">
            <a:extLst>
              <a:ext uri="{FF2B5EF4-FFF2-40B4-BE49-F238E27FC236}">
                <a16:creationId xmlns:a16="http://schemas.microsoft.com/office/drawing/2014/main" id="{62380A2B-01E2-476B-AC81-FEAF2C1EFFAD}"/>
              </a:ext>
            </a:extLst>
          </p:cNvPr>
          <p:cNvSpPr txBox="1"/>
          <p:nvPr/>
        </p:nvSpPr>
        <p:spPr>
          <a:xfrm>
            <a:off x="3317465" y="278193"/>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4" name="Text Placeholder 6">
            <a:extLst>
              <a:ext uri="{FF2B5EF4-FFF2-40B4-BE49-F238E27FC236}">
                <a16:creationId xmlns:a16="http://schemas.microsoft.com/office/drawing/2014/main" id="{D6B1CD40-A877-464C-A39D-E53DB63C0EBB}"/>
              </a:ext>
            </a:extLst>
          </p:cNvPr>
          <p:cNvSpPr txBox="1">
            <a:spLocks/>
          </p:cNvSpPr>
          <p:nvPr/>
        </p:nvSpPr>
        <p:spPr>
          <a:xfrm>
            <a:off x="4177333" y="835604"/>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1655107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2">
            <a:extLst>
              <a:ext uri="{FF2B5EF4-FFF2-40B4-BE49-F238E27FC236}">
                <a16:creationId xmlns:a16="http://schemas.microsoft.com/office/drawing/2014/main" id="{F49E7410-554C-49E3-A8ED-EEABAE382843}"/>
              </a:ext>
            </a:extLst>
          </p:cNvPr>
          <p:cNvGrpSpPr/>
          <p:nvPr/>
        </p:nvGrpSpPr>
        <p:grpSpPr>
          <a:xfrm>
            <a:off x="1219467" y="2006601"/>
            <a:ext cx="4470155" cy="3737971"/>
            <a:chOff x="914400" y="1504950"/>
            <a:chExt cx="3352800" cy="2803478"/>
          </a:xfrm>
        </p:grpSpPr>
        <p:grpSp>
          <p:nvGrpSpPr>
            <p:cNvPr id="3" name="Group 75">
              <a:extLst>
                <a:ext uri="{FF2B5EF4-FFF2-40B4-BE49-F238E27FC236}">
                  <a16:creationId xmlns:a16="http://schemas.microsoft.com/office/drawing/2014/main" id="{88661C9D-2ADB-493E-980F-F6F159095620}"/>
                </a:ext>
              </a:extLst>
            </p:cNvPr>
            <p:cNvGrpSpPr/>
            <p:nvPr/>
          </p:nvGrpSpPr>
          <p:grpSpPr>
            <a:xfrm>
              <a:off x="914400" y="1988353"/>
              <a:ext cx="1600141" cy="2247693"/>
              <a:chOff x="2513013" y="1857375"/>
              <a:chExt cx="1965325" cy="2760662"/>
            </a:xfrm>
            <a:solidFill>
              <a:schemeClr val="tx1">
                <a:lumMod val="25000"/>
                <a:lumOff val="75000"/>
              </a:schemeClr>
            </a:solidFill>
          </p:grpSpPr>
          <p:sp>
            <p:nvSpPr>
              <p:cNvPr id="19" name="Freeform 5">
                <a:extLst>
                  <a:ext uri="{FF2B5EF4-FFF2-40B4-BE49-F238E27FC236}">
                    <a16:creationId xmlns:a16="http://schemas.microsoft.com/office/drawing/2014/main" id="{22A3DED7-E7DE-498B-BA85-CA4FF8DE1520}"/>
                  </a:ext>
                </a:extLst>
              </p:cNvPr>
              <p:cNvSpPr>
                <a:spLocks/>
              </p:cNvSpPr>
              <p:nvPr/>
            </p:nvSpPr>
            <p:spPr bwMode="auto">
              <a:xfrm>
                <a:off x="3297238" y="3122613"/>
                <a:ext cx="133350" cy="254000"/>
              </a:xfrm>
              <a:custGeom>
                <a:avLst/>
                <a:gdLst/>
                <a:ahLst/>
                <a:cxnLst>
                  <a:cxn ang="0">
                    <a:pos x="25" y="4"/>
                  </a:cxn>
                  <a:cxn ang="0">
                    <a:pos x="42" y="80"/>
                  </a:cxn>
                  <a:cxn ang="0">
                    <a:pos x="71" y="107"/>
                  </a:cxn>
                  <a:cxn ang="0">
                    <a:pos x="74" y="141"/>
                  </a:cxn>
                  <a:cxn ang="0">
                    <a:pos x="9" y="99"/>
                  </a:cxn>
                  <a:cxn ang="0">
                    <a:pos x="18" y="9"/>
                  </a:cxn>
                  <a:cxn ang="0">
                    <a:pos x="25" y="4"/>
                  </a:cxn>
                </a:cxnLst>
                <a:rect l="0" t="0" r="r" b="b"/>
                <a:pathLst>
                  <a:path w="74" h="141">
                    <a:moveTo>
                      <a:pt x="25" y="4"/>
                    </a:moveTo>
                    <a:cubicBezTo>
                      <a:pt x="25" y="4"/>
                      <a:pt x="27" y="66"/>
                      <a:pt x="42" y="80"/>
                    </a:cubicBezTo>
                    <a:cubicBezTo>
                      <a:pt x="57" y="95"/>
                      <a:pt x="71" y="107"/>
                      <a:pt x="71" y="107"/>
                    </a:cubicBezTo>
                    <a:cubicBezTo>
                      <a:pt x="74" y="141"/>
                      <a:pt x="74" y="141"/>
                      <a:pt x="74" y="141"/>
                    </a:cubicBezTo>
                    <a:cubicBezTo>
                      <a:pt x="9" y="99"/>
                      <a:pt x="9" y="99"/>
                      <a:pt x="9" y="99"/>
                    </a:cubicBezTo>
                    <a:cubicBezTo>
                      <a:pt x="9" y="99"/>
                      <a:pt x="0" y="24"/>
                      <a:pt x="18" y="9"/>
                    </a:cubicBezTo>
                    <a:cubicBezTo>
                      <a:pt x="29" y="0"/>
                      <a:pt x="25" y="4"/>
                      <a:pt x="25" y="4"/>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20" name="Freeform 6">
                <a:extLst>
                  <a:ext uri="{FF2B5EF4-FFF2-40B4-BE49-F238E27FC236}">
                    <a16:creationId xmlns:a16="http://schemas.microsoft.com/office/drawing/2014/main" id="{1609B3DF-9E5A-4583-9D12-EC96CC6073B4}"/>
                  </a:ext>
                </a:extLst>
              </p:cNvPr>
              <p:cNvSpPr>
                <a:spLocks/>
              </p:cNvSpPr>
              <p:nvPr/>
            </p:nvSpPr>
            <p:spPr bwMode="auto">
              <a:xfrm>
                <a:off x="3035300" y="2478088"/>
                <a:ext cx="196850" cy="349250"/>
              </a:xfrm>
              <a:custGeom>
                <a:avLst/>
                <a:gdLst/>
                <a:ahLst/>
                <a:cxnLst>
                  <a:cxn ang="0">
                    <a:pos x="13" y="0"/>
                  </a:cxn>
                  <a:cxn ang="0">
                    <a:pos x="41" y="34"/>
                  </a:cxn>
                  <a:cxn ang="0">
                    <a:pos x="77" y="103"/>
                  </a:cxn>
                  <a:cxn ang="0">
                    <a:pos x="108" y="171"/>
                  </a:cxn>
                  <a:cxn ang="0">
                    <a:pos x="13" y="0"/>
                  </a:cxn>
                </a:cxnLst>
                <a:rect l="0" t="0" r="r" b="b"/>
                <a:pathLst>
                  <a:path w="110" h="194">
                    <a:moveTo>
                      <a:pt x="13" y="0"/>
                    </a:moveTo>
                    <a:cubicBezTo>
                      <a:pt x="13" y="0"/>
                      <a:pt x="39" y="4"/>
                      <a:pt x="41" y="34"/>
                    </a:cubicBezTo>
                    <a:cubicBezTo>
                      <a:pt x="41" y="34"/>
                      <a:pt x="51" y="69"/>
                      <a:pt x="77" y="103"/>
                    </a:cubicBezTo>
                    <a:cubicBezTo>
                      <a:pt x="103" y="138"/>
                      <a:pt x="110" y="147"/>
                      <a:pt x="108" y="171"/>
                    </a:cubicBezTo>
                    <a:cubicBezTo>
                      <a:pt x="106" y="194"/>
                      <a:pt x="0" y="21"/>
                      <a:pt x="13" y="0"/>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21" name="Freeform 7">
                <a:extLst>
                  <a:ext uri="{FF2B5EF4-FFF2-40B4-BE49-F238E27FC236}">
                    <a16:creationId xmlns:a16="http://schemas.microsoft.com/office/drawing/2014/main" id="{AE0D6DD6-D189-452C-BA31-F81ECA559FC4}"/>
                  </a:ext>
                </a:extLst>
              </p:cNvPr>
              <p:cNvSpPr>
                <a:spLocks/>
              </p:cNvSpPr>
              <p:nvPr/>
            </p:nvSpPr>
            <p:spPr bwMode="auto">
              <a:xfrm>
                <a:off x="3744913" y="2965450"/>
                <a:ext cx="374650" cy="122237"/>
              </a:xfrm>
              <a:custGeom>
                <a:avLst/>
                <a:gdLst/>
                <a:ahLst/>
                <a:cxnLst>
                  <a:cxn ang="0">
                    <a:pos x="0" y="19"/>
                  </a:cxn>
                  <a:cxn ang="0">
                    <a:pos x="36" y="16"/>
                  </a:cxn>
                  <a:cxn ang="0">
                    <a:pos x="72" y="6"/>
                  </a:cxn>
                  <a:cxn ang="0">
                    <a:pos x="106" y="8"/>
                  </a:cxn>
                  <a:cxn ang="0">
                    <a:pos x="146" y="17"/>
                  </a:cxn>
                  <a:cxn ang="0">
                    <a:pos x="209" y="62"/>
                  </a:cxn>
                  <a:cxn ang="0">
                    <a:pos x="192" y="63"/>
                  </a:cxn>
                  <a:cxn ang="0">
                    <a:pos x="170" y="62"/>
                  </a:cxn>
                  <a:cxn ang="0">
                    <a:pos x="142" y="64"/>
                  </a:cxn>
                  <a:cxn ang="0">
                    <a:pos x="116" y="61"/>
                  </a:cxn>
                  <a:cxn ang="0">
                    <a:pos x="107" y="67"/>
                  </a:cxn>
                  <a:cxn ang="0">
                    <a:pos x="4" y="68"/>
                  </a:cxn>
                  <a:cxn ang="0">
                    <a:pos x="0" y="19"/>
                  </a:cxn>
                </a:cxnLst>
                <a:rect l="0" t="0" r="r" b="b"/>
                <a:pathLst>
                  <a:path w="209" h="68">
                    <a:moveTo>
                      <a:pt x="0" y="19"/>
                    </a:moveTo>
                    <a:cubicBezTo>
                      <a:pt x="0" y="19"/>
                      <a:pt x="21" y="17"/>
                      <a:pt x="36" y="16"/>
                    </a:cubicBezTo>
                    <a:cubicBezTo>
                      <a:pt x="52" y="14"/>
                      <a:pt x="63" y="9"/>
                      <a:pt x="72" y="6"/>
                    </a:cubicBezTo>
                    <a:cubicBezTo>
                      <a:pt x="81" y="2"/>
                      <a:pt x="90" y="0"/>
                      <a:pt x="106" y="8"/>
                    </a:cubicBezTo>
                    <a:cubicBezTo>
                      <a:pt x="123" y="16"/>
                      <a:pt x="136" y="14"/>
                      <a:pt x="146" y="17"/>
                    </a:cubicBezTo>
                    <a:cubicBezTo>
                      <a:pt x="156" y="21"/>
                      <a:pt x="206" y="54"/>
                      <a:pt x="209" y="62"/>
                    </a:cubicBezTo>
                    <a:cubicBezTo>
                      <a:pt x="209" y="62"/>
                      <a:pt x="200" y="67"/>
                      <a:pt x="192" y="63"/>
                    </a:cubicBezTo>
                    <a:cubicBezTo>
                      <a:pt x="192" y="63"/>
                      <a:pt x="176" y="67"/>
                      <a:pt x="170" y="62"/>
                    </a:cubicBezTo>
                    <a:cubicBezTo>
                      <a:pt x="170" y="62"/>
                      <a:pt x="149" y="68"/>
                      <a:pt x="142" y="64"/>
                    </a:cubicBezTo>
                    <a:cubicBezTo>
                      <a:pt x="142" y="64"/>
                      <a:pt x="120" y="61"/>
                      <a:pt x="116" y="61"/>
                    </a:cubicBezTo>
                    <a:cubicBezTo>
                      <a:pt x="116" y="61"/>
                      <a:pt x="113" y="67"/>
                      <a:pt x="107" y="67"/>
                    </a:cubicBezTo>
                    <a:cubicBezTo>
                      <a:pt x="100" y="67"/>
                      <a:pt x="4" y="68"/>
                      <a:pt x="4" y="68"/>
                    </a:cubicBezTo>
                    <a:lnTo>
                      <a:pt x="0" y="19"/>
                    </a:ln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22" name="Freeform 8">
                <a:extLst>
                  <a:ext uri="{FF2B5EF4-FFF2-40B4-BE49-F238E27FC236}">
                    <a16:creationId xmlns:a16="http://schemas.microsoft.com/office/drawing/2014/main" id="{D813C995-BB74-482E-8F47-4313E2AD6783}"/>
                  </a:ext>
                </a:extLst>
              </p:cNvPr>
              <p:cNvSpPr>
                <a:spLocks/>
              </p:cNvSpPr>
              <p:nvPr/>
            </p:nvSpPr>
            <p:spPr bwMode="auto">
              <a:xfrm>
                <a:off x="2700338" y="1857375"/>
                <a:ext cx="446088" cy="563562"/>
              </a:xfrm>
              <a:custGeom>
                <a:avLst/>
                <a:gdLst/>
                <a:ahLst/>
                <a:cxnLst>
                  <a:cxn ang="0">
                    <a:pos x="53" y="268"/>
                  </a:cxn>
                  <a:cxn ang="0">
                    <a:pos x="40" y="227"/>
                  </a:cxn>
                  <a:cxn ang="0">
                    <a:pos x="7" y="115"/>
                  </a:cxn>
                  <a:cxn ang="0">
                    <a:pos x="40" y="58"/>
                  </a:cxn>
                  <a:cxn ang="0">
                    <a:pos x="189" y="57"/>
                  </a:cxn>
                  <a:cxn ang="0">
                    <a:pos x="209" y="57"/>
                  </a:cxn>
                  <a:cxn ang="0">
                    <a:pos x="229" y="55"/>
                  </a:cxn>
                  <a:cxn ang="0">
                    <a:pos x="211" y="63"/>
                  </a:cxn>
                  <a:cxn ang="0">
                    <a:pos x="244" y="77"/>
                  </a:cxn>
                  <a:cxn ang="0">
                    <a:pos x="225" y="72"/>
                  </a:cxn>
                  <a:cxn ang="0">
                    <a:pos x="248" y="87"/>
                  </a:cxn>
                  <a:cxn ang="0">
                    <a:pos x="233" y="83"/>
                  </a:cxn>
                  <a:cxn ang="0">
                    <a:pos x="243" y="109"/>
                  </a:cxn>
                  <a:cxn ang="0">
                    <a:pos x="229" y="87"/>
                  </a:cxn>
                  <a:cxn ang="0">
                    <a:pos x="229" y="112"/>
                  </a:cxn>
                  <a:cxn ang="0">
                    <a:pos x="212" y="96"/>
                  </a:cxn>
                  <a:cxn ang="0">
                    <a:pos x="223" y="163"/>
                  </a:cxn>
                  <a:cxn ang="0">
                    <a:pos x="223" y="180"/>
                  </a:cxn>
                  <a:cxn ang="0">
                    <a:pos x="238" y="215"/>
                  </a:cxn>
                  <a:cxn ang="0">
                    <a:pos x="229" y="221"/>
                  </a:cxn>
                  <a:cxn ang="0">
                    <a:pos x="223" y="227"/>
                  </a:cxn>
                  <a:cxn ang="0">
                    <a:pos x="217" y="244"/>
                  </a:cxn>
                  <a:cxn ang="0">
                    <a:pos x="217" y="255"/>
                  </a:cxn>
                  <a:cxn ang="0">
                    <a:pos x="213" y="268"/>
                  </a:cxn>
                  <a:cxn ang="0">
                    <a:pos x="200" y="296"/>
                  </a:cxn>
                  <a:cxn ang="0">
                    <a:pos x="164" y="305"/>
                  </a:cxn>
                  <a:cxn ang="0">
                    <a:pos x="53" y="268"/>
                  </a:cxn>
                </a:cxnLst>
                <a:rect l="0" t="0" r="r" b="b"/>
                <a:pathLst>
                  <a:path w="249" h="314">
                    <a:moveTo>
                      <a:pt x="53" y="268"/>
                    </a:moveTo>
                    <a:cubicBezTo>
                      <a:pt x="53" y="268"/>
                      <a:pt x="54" y="253"/>
                      <a:pt x="40" y="227"/>
                    </a:cubicBezTo>
                    <a:cubicBezTo>
                      <a:pt x="40" y="227"/>
                      <a:pt x="0" y="169"/>
                      <a:pt x="7" y="115"/>
                    </a:cubicBezTo>
                    <a:cubicBezTo>
                      <a:pt x="7" y="115"/>
                      <a:pt x="18" y="64"/>
                      <a:pt x="40" y="58"/>
                    </a:cubicBezTo>
                    <a:cubicBezTo>
                      <a:pt x="40" y="58"/>
                      <a:pt x="76" y="0"/>
                      <a:pt x="189" y="57"/>
                    </a:cubicBezTo>
                    <a:cubicBezTo>
                      <a:pt x="189" y="57"/>
                      <a:pt x="204" y="55"/>
                      <a:pt x="209" y="57"/>
                    </a:cubicBezTo>
                    <a:cubicBezTo>
                      <a:pt x="209" y="57"/>
                      <a:pt x="220" y="43"/>
                      <a:pt x="229" y="55"/>
                    </a:cubicBezTo>
                    <a:cubicBezTo>
                      <a:pt x="229" y="55"/>
                      <a:pt x="217" y="48"/>
                      <a:pt x="211" y="63"/>
                    </a:cubicBezTo>
                    <a:cubicBezTo>
                      <a:pt x="211" y="63"/>
                      <a:pt x="242" y="61"/>
                      <a:pt x="244" y="77"/>
                    </a:cubicBezTo>
                    <a:cubicBezTo>
                      <a:pt x="244" y="77"/>
                      <a:pt x="232" y="67"/>
                      <a:pt x="225" y="72"/>
                    </a:cubicBezTo>
                    <a:cubicBezTo>
                      <a:pt x="225" y="72"/>
                      <a:pt x="249" y="80"/>
                      <a:pt x="248" y="87"/>
                    </a:cubicBezTo>
                    <a:cubicBezTo>
                      <a:pt x="248" y="87"/>
                      <a:pt x="239" y="78"/>
                      <a:pt x="233" y="83"/>
                    </a:cubicBezTo>
                    <a:cubicBezTo>
                      <a:pt x="233" y="83"/>
                      <a:pt x="249" y="90"/>
                      <a:pt x="243" y="109"/>
                    </a:cubicBezTo>
                    <a:cubicBezTo>
                      <a:pt x="243" y="109"/>
                      <a:pt x="244" y="91"/>
                      <a:pt x="229" y="87"/>
                    </a:cubicBezTo>
                    <a:cubicBezTo>
                      <a:pt x="229" y="87"/>
                      <a:pt x="241" y="100"/>
                      <a:pt x="229" y="112"/>
                    </a:cubicBezTo>
                    <a:cubicBezTo>
                      <a:pt x="229" y="112"/>
                      <a:pt x="233" y="81"/>
                      <a:pt x="212" y="96"/>
                    </a:cubicBezTo>
                    <a:cubicBezTo>
                      <a:pt x="212" y="96"/>
                      <a:pt x="229" y="126"/>
                      <a:pt x="223" y="163"/>
                    </a:cubicBezTo>
                    <a:cubicBezTo>
                      <a:pt x="223" y="163"/>
                      <a:pt x="221" y="173"/>
                      <a:pt x="223" y="180"/>
                    </a:cubicBezTo>
                    <a:cubicBezTo>
                      <a:pt x="223" y="180"/>
                      <a:pt x="244" y="209"/>
                      <a:pt x="238" y="215"/>
                    </a:cubicBezTo>
                    <a:cubicBezTo>
                      <a:pt x="238" y="215"/>
                      <a:pt x="233" y="220"/>
                      <a:pt x="229" y="221"/>
                    </a:cubicBezTo>
                    <a:cubicBezTo>
                      <a:pt x="225" y="221"/>
                      <a:pt x="223" y="220"/>
                      <a:pt x="223" y="227"/>
                    </a:cubicBezTo>
                    <a:cubicBezTo>
                      <a:pt x="223" y="235"/>
                      <a:pt x="225" y="244"/>
                      <a:pt x="217" y="244"/>
                    </a:cubicBezTo>
                    <a:cubicBezTo>
                      <a:pt x="217" y="244"/>
                      <a:pt x="222" y="250"/>
                      <a:pt x="217" y="255"/>
                    </a:cubicBezTo>
                    <a:cubicBezTo>
                      <a:pt x="217" y="255"/>
                      <a:pt x="211" y="258"/>
                      <a:pt x="213" y="268"/>
                    </a:cubicBezTo>
                    <a:cubicBezTo>
                      <a:pt x="213" y="268"/>
                      <a:pt x="221" y="287"/>
                      <a:pt x="200" y="296"/>
                    </a:cubicBezTo>
                    <a:cubicBezTo>
                      <a:pt x="200" y="296"/>
                      <a:pt x="174" y="297"/>
                      <a:pt x="164" y="305"/>
                    </a:cubicBezTo>
                    <a:cubicBezTo>
                      <a:pt x="154" y="314"/>
                      <a:pt x="53" y="268"/>
                      <a:pt x="53" y="268"/>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23" name="Freeform 9">
                <a:extLst>
                  <a:ext uri="{FF2B5EF4-FFF2-40B4-BE49-F238E27FC236}">
                    <a16:creationId xmlns:a16="http://schemas.microsoft.com/office/drawing/2014/main" id="{937BA10C-E0A5-4281-8E18-7670ACBB8A62}"/>
                  </a:ext>
                </a:extLst>
              </p:cNvPr>
              <p:cNvSpPr>
                <a:spLocks/>
              </p:cNvSpPr>
              <p:nvPr/>
            </p:nvSpPr>
            <p:spPr bwMode="auto">
              <a:xfrm>
                <a:off x="2651125" y="2324100"/>
                <a:ext cx="1125538" cy="1235075"/>
              </a:xfrm>
              <a:custGeom>
                <a:avLst/>
                <a:gdLst/>
                <a:ahLst/>
                <a:cxnLst>
                  <a:cxn ang="0">
                    <a:pos x="72" y="24"/>
                  </a:cxn>
                  <a:cxn ang="0">
                    <a:pos x="82" y="1"/>
                  </a:cxn>
                  <a:cxn ang="0">
                    <a:pos x="210" y="61"/>
                  </a:cxn>
                  <a:cxn ang="0">
                    <a:pos x="226" y="82"/>
                  </a:cxn>
                  <a:cxn ang="0">
                    <a:pos x="230" y="96"/>
                  </a:cxn>
                  <a:cxn ang="0">
                    <a:pos x="272" y="176"/>
                  </a:cxn>
                  <a:cxn ang="0">
                    <a:pos x="313" y="226"/>
                  </a:cxn>
                  <a:cxn ang="0">
                    <a:pos x="343" y="278"/>
                  </a:cxn>
                  <a:cxn ang="0">
                    <a:pos x="367" y="296"/>
                  </a:cxn>
                  <a:cxn ang="0">
                    <a:pos x="394" y="321"/>
                  </a:cxn>
                  <a:cxn ang="0">
                    <a:pos x="439" y="347"/>
                  </a:cxn>
                  <a:cxn ang="0">
                    <a:pos x="511" y="348"/>
                  </a:cxn>
                  <a:cxn ang="0">
                    <a:pos x="552" y="374"/>
                  </a:cxn>
                  <a:cxn ang="0">
                    <a:pos x="611" y="374"/>
                  </a:cxn>
                  <a:cxn ang="0">
                    <a:pos x="619" y="443"/>
                  </a:cxn>
                  <a:cxn ang="0">
                    <a:pos x="512" y="441"/>
                  </a:cxn>
                  <a:cxn ang="0">
                    <a:pos x="501" y="448"/>
                  </a:cxn>
                  <a:cxn ang="0">
                    <a:pos x="486" y="448"/>
                  </a:cxn>
                  <a:cxn ang="0">
                    <a:pos x="390" y="449"/>
                  </a:cxn>
                  <a:cxn ang="0">
                    <a:pos x="375" y="491"/>
                  </a:cxn>
                  <a:cxn ang="0">
                    <a:pos x="380" y="538"/>
                  </a:cxn>
                  <a:cxn ang="0">
                    <a:pos x="414" y="552"/>
                  </a:cxn>
                  <a:cxn ang="0">
                    <a:pos x="386" y="570"/>
                  </a:cxn>
                  <a:cxn ang="0">
                    <a:pos x="318" y="574"/>
                  </a:cxn>
                  <a:cxn ang="0">
                    <a:pos x="247" y="602"/>
                  </a:cxn>
                  <a:cxn ang="0">
                    <a:pos x="207" y="638"/>
                  </a:cxn>
                  <a:cxn ang="0">
                    <a:pos x="141" y="678"/>
                  </a:cxn>
                  <a:cxn ang="0">
                    <a:pos x="119" y="671"/>
                  </a:cxn>
                  <a:cxn ang="0">
                    <a:pos x="132" y="610"/>
                  </a:cxn>
                  <a:cxn ang="0">
                    <a:pos x="124" y="577"/>
                  </a:cxn>
                  <a:cxn ang="0">
                    <a:pos x="126" y="569"/>
                  </a:cxn>
                  <a:cxn ang="0">
                    <a:pos x="123" y="554"/>
                  </a:cxn>
                  <a:cxn ang="0">
                    <a:pos x="126" y="530"/>
                  </a:cxn>
                  <a:cxn ang="0">
                    <a:pos x="126" y="508"/>
                  </a:cxn>
                  <a:cxn ang="0">
                    <a:pos x="120" y="487"/>
                  </a:cxn>
                  <a:cxn ang="0">
                    <a:pos x="112" y="467"/>
                  </a:cxn>
                  <a:cxn ang="0">
                    <a:pos x="93" y="434"/>
                  </a:cxn>
                  <a:cxn ang="0">
                    <a:pos x="85" y="421"/>
                  </a:cxn>
                  <a:cxn ang="0">
                    <a:pos x="78" y="399"/>
                  </a:cxn>
                  <a:cxn ang="0">
                    <a:pos x="63" y="371"/>
                  </a:cxn>
                  <a:cxn ang="0">
                    <a:pos x="51" y="319"/>
                  </a:cxn>
                  <a:cxn ang="0">
                    <a:pos x="33" y="266"/>
                  </a:cxn>
                  <a:cxn ang="0">
                    <a:pos x="17" y="211"/>
                  </a:cxn>
                  <a:cxn ang="0">
                    <a:pos x="5" y="189"/>
                  </a:cxn>
                  <a:cxn ang="0">
                    <a:pos x="8" y="153"/>
                  </a:cxn>
                  <a:cxn ang="0">
                    <a:pos x="27" y="104"/>
                  </a:cxn>
                  <a:cxn ang="0">
                    <a:pos x="47" y="76"/>
                  </a:cxn>
                  <a:cxn ang="0">
                    <a:pos x="59" y="53"/>
                  </a:cxn>
                  <a:cxn ang="0">
                    <a:pos x="72" y="24"/>
                  </a:cxn>
                </a:cxnLst>
                <a:rect l="0" t="0" r="r" b="b"/>
                <a:pathLst>
                  <a:path w="627" h="688">
                    <a:moveTo>
                      <a:pt x="72" y="24"/>
                    </a:moveTo>
                    <a:cubicBezTo>
                      <a:pt x="72" y="24"/>
                      <a:pt x="73" y="0"/>
                      <a:pt x="82" y="1"/>
                    </a:cubicBezTo>
                    <a:cubicBezTo>
                      <a:pt x="82" y="1"/>
                      <a:pt x="148" y="8"/>
                      <a:pt x="210" y="61"/>
                    </a:cubicBezTo>
                    <a:cubicBezTo>
                      <a:pt x="210" y="61"/>
                      <a:pt x="226" y="71"/>
                      <a:pt x="226" y="82"/>
                    </a:cubicBezTo>
                    <a:cubicBezTo>
                      <a:pt x="227" y="93"/>
                      <a:pt x="224" y="96"/>
                      <a:pt x="230" y="96"/>
                    </a:cubicBezTo>
                    <a:cubicBezTo>
                      <a:pt x="235" y="96"/>
                      <a:pt x="261" y="163"/>
                      <a:pt x="272" y="176"/>
                    </a:cubicBezTo>
                    <a:cubicBezTo>
                      <a:pt x="284" y="189"/>
                      <a:pt x="303" y="214"/>
                      <a:pt x="313" y="226"/>
                    </a:cubicBezTo>
                    <a:cubicBezTo>
                      <a:pt x="323" y="238"/>
                      <a:pt x="334" y="267"/>
                      <a:pt x="343" y="278"/>
                    </a:cubicBezTo>
                    <a:cubicBezTo>
                      <a:pt x="351" y="289"/>
                      <a:pt x="356" y="295"/>
                      <a:pt x="367" y="296"/>
                    </a:cubicBezTo>
                    <a:cubicBezTo>
                      <a:pt x="377" y="298"/>
                      <a:pt x="382" y="307"/>
                      <a:pt x="394" y="321"/>
                    </a:cubicBezTo>
                    <a:cubicBezTo>
                      <a:pt x="406" y="336"/>
                      <a:pt x="417" y="345"/>
                      <a:pt x="439" y="347"/>
                    </a:cubicBezTo>
                    <a:cubicBezTo>
                      <a:pt x="462" y="348"/>
                      <a:pt x="490" y="339"/>
                      <a:pt x="511" y="348"/>
                    </a:cubicBezTo>
                    <a:cubicBezTo>
                      <a:pt x="532" y="357"/>
                      <a:pt x="538" y="372"/>
                      <a:pt x="552" y="374"/>
                    </a:cubicBezTo>
                    <a:cubicBezTo>
                      <a:pt x="565" y="375"/>
                      <a:pt x="611" y="374"/>
                      <a:pt x="611" y="374"/>
                    </a:cubicBezTo>
                    <a:cubicBezTo>
                      <a:pt x="611" y="374"/>
                      <a:pt x="627" y="390"/>
                      <a:pt x="619" y="443"/>
                    </a:cubicBezTo>
                    <a:cubicBezTo>
                      <a:pt x="512" y="441"/>
                      <a:pt x="512" y="441"/>
                      <a:pt x="512" y="441"/>
                    </a:cubicBezTo>
                    <a:cubicBezTo>
                      <a:pt x="512" y="441"/>
                      <a:pt x="510" y="449"/>
                      <a:pt x="501" y="448"/>
                    </a:cubicBezTo>
                    <a:cubicBezTo>
                      <a:pt x="492" y="447"/>
                      <a:pt x="486" y="448"/>
                      <a:pt x="486" y="448"/>
                    </a:cubicBezTo>
                    <a:cubicBezTo>
                      <a:pt x="390" y="449"/>
                      <a:pt x="390" y="449"/>
                      <a:pt x="390" y="449"/>
                    </a:cubicBezTo>
                    <a:cubicBezTo>
                      <a:pt x="390" y="449"/>
                      <a:pt x="378" y="470"/>
                      <a:pt x="375" y="491"/>
                    </a:cubicBezTo>
                    <a:cubicBezTo>
                      <a:pt x="372" y="511"/>
                      <a:pt x="376" y="532"/>
                      <a:pt x="380" y="538"/>
                    </a:cubicBezTo>
                    <a:cubicBezTo>
                      <a:pt x="380" y="538"/>
                      <a:pt x="412" y="541"/>
                      <a:pt x="414" y="552"/>
                    </a:cubicBezTo>
                    <a:cubicBezTo>
                      <a:pt x="410" y="559"/>
                      <a:pt x="504" y="614"/>
                      <a:pt x="386" y="570"/>
                    </a:cubicBezTo>
                    <a:cubicBezTo>
                      <a:pt x="372" y="565"/>
                      <a:pt x="371" y="556"/>
                      <a:pt x="318" y="574"/>
                    </a:cubicBezTo>
                    <a:cubicBezTo>
                      <a:pt x="265" y="592"/>
                      <a:pt x="267" y="587"/>
                      <a:pt x="247" y="602"/>
                    </a:cubicBezTo>
                    <a:cubicBezTo>
                      <a:pt x="228" y="618"/>
                      <a:pt x="238" y="624"/>
                      <a:pt x="207" y="638"/>
                    </a:cubicBezTo>
                    <a:cubicBezTo>
                      <a:pt x="176" y="652"/>
                      <a:pt x="150" y="668"/>
                      <a:pt x="141" y="678"/>
                    </a:cubicBezTo>
                    <a:cubicBezTo>
                      <a:pt x="132" y="688"/>
                      <a:pt x="110" y="683"/>
                      <a:pt x="119" y="671"/>
                    </a:cubicBezTo>
                    <a:cubicBezTo>
                      <a:pt x="128" y="659"/>
                      <a:pt x="132" y="625"/>
                      <a:pt x="132" y="610"/>
                    </a:cubicBezTo>
                    <a:cubicBezTo>
                      <a:pt x="132" y="596"/>
                      <a:pt x="119" y="584"/>
                      <a:pt x="124" y="577"/>
                    </a:cubicBezTo>
                    <a:cubicBezTo>
                      <a:pt x="129" y="570"/>
                      <a:pt x="134" y="571"/>
                      <a:pt x="126" y="569"/>
                    </a:cubicBezTo>
                    <a:cubicBezTo>
                      <a:pt x="119" y="568"/>
                      <a:pt x="117" y="565"/>
                      <a:pt x="123" y="554"/>
                    </a:cubicBezTo>
                    <a:cubicBezTo>
                      <a:pt x="128" y="544"/>
                      <a:pt x="129" y="542"/>
                      <a:pt x="126" y="530"/>
                    </a:cubicBezTo>
                    <a:cubicBezTo>
                      <a:pt x="123" y="519"/>
                      <a:pt x="128" y="520"/>
                      <a:pt x="126" y="508"/>
                    </a:cubicBezTo>
                    <a:cubicBezTo>
                      <a:pt x="124" y="497"/>
                      <a:pt x="121" y="502"/>
                      <a:pt x="120" y="487"/>
                    </a:cubicBezTo>
                    <a:cubicBezTo>
                      <a:pt x="118" y="473"/>
                      <a:pt x="119" y="474"/>
                      <a:pt x="112" y="467"/>
                    </a:cubicBezTo>
                    <a:cubicBezTo>
                      <a:pt x="105" y="459"/>
                      <a:pt x="93" y="448"/>
                      <a:pt x="93" y="434"/>
                    </a:cubicBezTo>
                    <a:cubicBezTo>
                      <a:pt x="93" y="421"/>
                      <a:pt x="90" y="431"/>
                      <a:pt x="85" y="421"/>
                    </a:cubicBezTo>
                    <a:cubicBezTo>
                      <a:pt x="81" y="411"/>
                      <a:pt x="84" y="411"/>
                      <a:pt x="78" y="399"/>
                    </a:cubicBezTo>
                    <a:cubicBezTo>
                      <a:pt x="73" y="386"/>
                      <a:pt x="62" y="389"/>
                      <a:pt x="63" y="371"/>
                    </a:cubicBezTo>
                    <a:cubicBezTo>
                      <a:pt x="64" y="352"/>
                      <a:pt x="57" y="342"/>
                      <a:pt x="51" y="319"/>
                    </a:cubicBezTo>
                    <a:cubicBezTo>
                      <a:pt x="46" y="295"/>
                      <a:pt x="39" y="281"/>
                      <a:pt x="33" y="266"/>
                    </a:cubicBezTo>
                    <a:cubicBezTo>
                      <a:pt x="28" y="250"/>
                      <a:pt x="16" y="226"/>
                      <a:pt x="17" y="211"/>
                    </a:cubicBezTo>
                    <a:cubicBezTo>
                      <a:pt x="17" y="196"/>
                      <a:pt x="10" y="200"/>
                      <a:pt x="5" y="189"/>
                    </a:cubicBezTo>
                    <a:cubicBezTo>
                      <a:pt x="0" y="178"/>
                      <a:pt x="2" y="172"/>
                      <a:pt x="8" y="153"/>
                    </a:cubicBezTo>
                    <a:cubicBezTo>
                      <a:pt x="15" y="134"/>
                      <a:pt x="15" y="118"/>
                      <a:pt x="27" y="104"/>
                    </a:cubicBezTo>
                    <a:cubicBezTo>
                      <a:pt x="39" y="90"/>
                      <a:pt x="43" y="86"/>
                      <a:pt x="47" y="76"/>
                    </a:cubicBezTo>
                    <a:cubicBezTo>
                      <a:pt x="51" y="67"/>
                      <a:pt x="46" y="60"/>
                      <a:pt x="59" y="53"/>
                    </a:cubicBezTo>
                    <a:cubicBezTo>
                      <a:pt x="72" y="46"/>
                      <a:pt x="71" y="28"/>
                      <a:pt x="72" y="24"/>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24" name="Freeform 10">
                <a:extLst>
                  <a:ext uri="{FF2B5EF4-FFF2-40B4-BE49-F238E27FC236}">
                    <a16:creationId xmlns:a16="http://schemas.microsoft.com/office/drawing/2014/main" id="{70E9E037-D993-4587-97AB-B8AA2C8C3777}"/>
                  </a:ext>
                </a:extLst>
              </p:cNvPr>
              <p:cNvSpPr>
                <a:spLocks/>
              </p:cNvSpPr>
              <p:nvPr/>
            </p:nvSpPr>
            <p:spPr bwMode="auto">
              <a:xfrm>
                <a:off x="2513013" y="2527300"/>
                <a:ext cx="1930400" cy="2090737"/>
              </a:xfrm>
              <a:custGeom>
                <a:avLst/>
                <a:gdLst/>
                <a:ahLst/>
                <a:cxnLst>
                  <a:cxn ang="0">
                    <a:pos x="560" y="324"/>
                  </a:cxn>
                  <a:cxn ang="0">
                    <a:pos x="420" y="403"/>
                  </a:cxn>
                  <a:cxn ang="0">
                    <a:pos x="479" y="450"/>
                  </a:cxn>
                  <a:cxn ang="0">
                    <a:pos x="828" y="487"/>
                  </a:cxn>
                  <a:cxn ang="0">
                    <a:pos x="908" y="825"/>
                  </a:cxn>
                  <a:cxn ang="0">
                    <a:pos x="937" y="974"/>
                  </a:cxn>
                  <a:cxn ang="0">
                    <a:pos x="1011" y="1012"/>
                  </a:cxn>
                  <a:cxn ang="0">
                    <a:pos x="941" y="1058"/>
                  </a:cxn>
                  <a:cxn ang="0">
                    <a:pos x="1066" y="1114"/>
                  </a:cxn>
                  <a:cxn ang="0">
                    <a:pos x="748" y="1122"/>
                  </a:cxn>
                  <a:cxn ang="0">
                    <a:pos x="747" y="967"/>
                  </a:cxn>
                  <a:cxn ang="0">
                    <a:pos x="707" y="669"/>
                  </a:cxn>
                  <a:cxn ang="0">
                    <a:pos x="613" y="675"/>
                  </a:cxn>
                  <a:cxn ang="0">
                    <a:pos x="540" y="805"/>
                  </a:cxn>
                  <a:cxn ang="0">
                    <a:pos x="445" y="761"/>
                  </a:cxn>
                  <a:cxn ang="0">
                    <a:pos x="455" y="930"/>
                  </a:cxn>
                  <a:cxn ang="0">
                    <a:pos x="684" y="985"/>
                  </a:cxn>
                  <a:cxn ang="0">
                    <a:pos x="690" y="1020"/>
                  </a:cxn>
                  <a:cxn ang="0">
                    <a:pos x="669" y="983"/>
                  </a:cxn>
                  <a:cxn ang="0">
                    <a:pos x="759" y="1075"/>
                  </a:cxn>
                  <a:cxn ang="0">
                    <a:pos x="681" y="1095"/>
                  </a:cxn>
                  <a:cxn ang="0">
                    <a:pos x="448" y="993"/>
                  </a:cxn>
                  <a:cxn ang="0">
                    <a:pos x="395" y="1067"/>
                  </a:cxn>
                  <a:cxn ang="0">
                    <a:pos x="327" y="1135"/>
                  </a:cxn>
                  <a:cxn ang="0">
                    <a:pos x="259" y="1134"/>
                  </a:cxn>
                  <a:cxn ang="0">
                    <a:pos x="301" y="1062"/>
                  </a:cxn>
                  <a:cxn ang="0">
                    <a:pos x="306" y="998"/>
                  </a:cxn>
                  <a:cxn ang="0">
                    <a:pos x="67" y="1028"/>
                  </a:cxn>
                  <a:cxn ang="0">
                    <a:pos x="70" y="1069"/>
                  </a:cxn>
                  <a:cxn ang="0">
                    <a:pos x="6" y="1067"/>
                  </a:cxn>
                  <a:cxn ang="0">
                    <a:pos x="42" y="1030"/>
                  </a:cxn>
                  <a:cxn ang="0">
                    <a:pos x="290" y="936"/>
                  </a:cxn>
                  <a:cxn ang="0">
                    <a:pos x="384" y="765"/>
                  </a:cxn>
                  <a:cxn ang="0">
                    <a:pos x="173" y="728"/>
                  </a:cxn>
                  <a:cxn ang="0">
                    <a:pos x="175" y="547"/>
                  </a:cxn>
                  <a:cxn ang="0">
                    <a:pos x="71" y="92"/>
                  </a:cxn>
                  <a:cxn ang="0">
                    <a:pos x="84" y="67"/>
                  </a:cxn>
                  <a:cxn ang="0">
                    <a:pos x="136" y="221"/>
                  </a:cxn>
                  <a:cxn ang="0">
                    <a:pos x="164" y="290"/>
                  </a:cxn>
                  <a:cxn ang="0">
                    <a:pos x="195" y="362"/>
                  </a:cxn>
                  <a:cxn ang="0">
                    <a:pos x="209" y="435"/>
                  </a:cxn>
                  <a:cxn ang="0">
                    <a:pos x="207" y="478"/>
                  </a:cxn>
                  <a:cxn ang="0">
                    <a:pos x="212" y="566"/>
                  </a:cxn>
                  <a:cxn ang="0">
                    <a:pos x="300" y="506"/>
                  </a:cxn>
                  <a:cxn ang="0">
                    <a:pos x="331" y="354"/>
                  </a:cxn>
                </a:cxnLst>
                <a:rect l="0" t="0" r="r" b="b"/>
                <a:pathLst>
                  <a:path w="1075" h="1164">
                    <a:moveTo>
                      <a:pt x="285" y="357"/>
                    </a:moveTo>
                    <a:cubicBezTo>
                      <a:pt x="286" y="338"/>
                      <a:pt x="286" y="338"/>
                      <a:pt x="286" y="338"/>
                    </a:cubicBezTo>
                    <a:cubicBezTo>
                      <a:pt x="560" y="324"/>
                      <a:pt x="560" y="324"/>
                      <a:pt x="560" y="324"/>
                    </a:cubicBezTo>
                    <a:cubicBezTo>
                      <a:pt x="560" y="324"/>
                      <a:pt x="565" y="338"/>
                      <a:pt x="558" y="341"/>
                    </a:cubicBezTo>
                    <a:cubicBezTo>
                      <a:pt x="552" y="343"/>
                      <a:pt x="455" y="347"/>
                      <a:pt x="455" y="347"/>
                    </a:cubicBezTo>
                    <a:cubicBezTo>
                      <a:pt x="455" y="347"/>
                      <a:pt x="425" y="358"/>
                      <a:pt x="420" y="403"/>
                    </a:cubicBezTo>
                    <a:cubicBezTo>
                      <a:pt x="414" y="449"/>
                      <a:pt x="420" y="447"/>
                      <a:pt x="420" y="447"/>
                    </a:cubicBezTo>
                    <a:cubicBezTo>
                      <a:pt x="420" y="447"/>
                      <a:pt x="439" y="441"/>
                      <a:pt x="450" y="445"/>
                    </a:cubicBezTo>
                    <a:cubicBezTo>
                      <a:pt x="460" y="449"/>
                      <a:pt x="467" y="456"/>
                      <a:pt x="479" y="450"/>
                    </a:cubicBezTo>
                    <a:cubicBezTo>
                      <a:pt x="491" y="444"/>
                      <a:pt x="490" y="441"/>
                      <a:pt x="490" y="441"/>
                    </a:cubicBezTo>
                    <a:cubicBezTo>
                      <a:pt x="490" y="441"/>
                      <a:pt x="567" y="440"/>
                      <a:pt x="593" y="443"/>
                    </a:cubicBezTo>
                    <a:cubicBezTo>
                      <a:pt x="619" y="446"/>
                      <a:pt x="789" y="466"/>
                      <a:pt x="828" y="487"/>
                    </a:cubicBezTo>
                    <a:cubicBezTo>
                      <a:pt x="828" y="487"/>
                      <a:pt x="845" y="496"/>
                      <a:pt x="851" y="529"/>
                    </a:cubicBezTo>
                    <a:cubicBezTo>
                      <a:pt x="856" y="563"/>
                      <a:pt x="882" y="678"/>
                      <a:pt x="886" y="700"/>
                    </a:cubicBezTo>
                    <a:cubicBezTo>
                      <a:pt x="890" y="721"/>
                      <a:pt x="904" y="787"/>
                      <a:pt x="908" y="825"/>
                    </a:cubicBezTo>
                    <a:cubicBezTo>
                      <a:pt x="912" y="862"/>
                      <a:pt x="910" y="886"/>
                      <a:pt x="919" y="903"/>
                    </a:cubicBezTo>
                    <a:cubicBezTo>
                      <a:pt x="928" y="920"/>
                      <a:pt x="930" y="921"/>
                      <a:pt x="931" y="937"/>
                    </a:cubicBezTo>
                    <a:cubicBezTo>
                      <a:pt x="932" y="953"/>
                      <a:pt x="939" y="963"/>
                      <a:pt x="937" y="974"/>
                    </a:cubicBezTo>
                    <a:cubicBezTo>
                      <a:pt x="935" y="985"/>
                      <a:pt x="925" y="986"/>
                      <a:pt x="925" y="986"/>
                    </a:cubicBezTo>
                    <a:cubicBezTo>
                      <a:pt x="925" y="986"/>
                      <a:pt x="938" y="1004"/>
                      <a:pt x="957" y="1007"/>
                    </a:cubicBezTo>
                    <a:cubicBezTo>
                      <a:pt x="976" y="1010"/>
                      <a:pt x="1000" y="1012"/>
                      <a:pt x="1011" y="1012"/>
                    </a:cubicBezTo>
                    <a:cubicBezTo>
                      <a:pt x="1023" y="1011"/>
                      <a:pt x="1028" y="1009"/>
                      <a:pt x="1030" y="1021"/>
                    </a:cubicBezTo>
                    <a:cubicBezTo>
                      <a:pt x="1030" y="1021"/>
                      <a:pt x="1038" y="1021"/>
                      <a:pt x="1032" y="1028"/>
                    </a:cubicBezTo>
                    <a:cubicBezTo>
                      <a:pt x="1026" y="1034"/>
                      <a:pt x="999" y="1064"/>
                      <a:pt x="941" y="1058"/>
                    </a:cubicBezTo>
                    <a:cubicBezTo>
                      <a:pt x="941" y="1058"/>
                      <a:pt x="1020" y="1091"/>
                      <a:pt x="1053" y="1084"/>
                    </a:cubicBezTo>
                    <a:cubicBezTo>
                      <a:pt x="1053" y="1084"/>
                      <a:pt x="1071" y="1085"/>
                      <a:pt x="1070" y="1098"/>
                    </a:cubicBezTo>
                    <a:cubicBezTo>
                      <a:pt x="1070" y="1098"/>
                      <a:pt x="1075" y="1105"/>
                      <a:pt x="1066" y="1114"/>
                    </a:cubicBezTo>
                    <a:cubicBezTo>
                      <a:pt x="1066" y="1114"/>
                      <a:pt x="990" y="1147"/>
                      <a:pt x="859" y="1132"/>
                    </a:cubicBezTo>
                    <a:cubicBezTo>
                      <a:pt x="859" y="1132"/>
                      <a:pt x="830" y="1130"/>
                      <a:pt x="816" y="1132"/>
                    </a:cubicBezTo>
                    <a:cubicBezTo>
                      <a:pt x="802" y="1134"/>
                      <a:pt x="748" y="1135"/>
                      <a:pt x="748" y="1122"/>
                    </a:cubicBezTo>
                    <a:cubicBezTo>
                      <a:pt x="747" y="1110"/>
                      <a:pt x="747" y="1096"/>
                      <a:pt x="749" y="1095"/>
                    </a:cubicBezTo>
                    <a:cubicBezTo>
                      <a:pt x="749" y="1095"/>
                      <a:pt x="746" y="1031"/>
                      <a:pt x="753" y="1026"/>
                    </a:cubicBezTo>
                    <a:cubicBezTo>
                      <a:pt x="760" y="1021"/>
                      <a:pt x="749" y="988"/>
                      <a:pt x="747" y="967"/>
                    </a:cubicBezTo>
                    <a:cubicBezTo>
                      <a:pt x="745" y="946"/>
                      <a:pt x="723" y="845"/>
                      <a:pt x="720" y="819"/>
                    </a:cubicBezTo>
                    <a:cubicBezTo>
                      <a:pt x="718" y="794"/>
                      <a:pt x="710" y="763"/>
                      <a:pt x="707" y="741"/>
                    </a:cubicBezTo>
                    <a:cubicBezTo>
                      <a:pt x="704" y="720"/>
                      <a:pt x="703" y="682"/>
                      <a:pt x="707" y="669"/>
                    </a:cubicBezTo>
                    <a:cubicBezTo>
                      <a:pt x="710" y="656"/>
                      <a:pt x="707" y="656"/>
                      <a:pt x="707" y="656"/>
                    </a:cubicBezTo>
                    <a:cubicBezTo>
                      <a:pt x="707" y="656"/>
                      <a:pt x="678" y="675"/>
                      <a:pt x="656" y="674"/>
                    </a:cubicBezTo>
                    <a:cubicBezTo>
                      <a:pt x="635" y="673"/>
                      <a:pt x="613" y="675"/>
                      <a:pt x="613" y="675"/>
                    </a:cubicBezTo>
                    <a:cubicBezTo>
                      <a:pt x="613" y="675"/>
                      <a:pt x="629" y="714"/>
                      <a:pt x="562" y="734"/>
                    </a:cubicBezTo>
                    <a:cubicBezTo>
                      <a:pt x="562" y="734"/>
                      <a:pt x="545" y="754"/>
                      <a:pt x="538" y="756"/>
                    </a:cubicBezTo>
                    <a:cubicBezTo>
                      <a:pt x="540" y="805"/>
                      <a:pt x="540" y="805"/>
                      <a:pt x="540" y="805"/>
                    </a:cubicBezTo>
                    <a:cubicBezTo>
                      <a:pt x="540" y="805"/>
                      <a:pt x="522" y="825"/>
                      <a:pt x="483" y="816"/>
                    </a:cubicBezTo>
                    <a:cubicBezTo>
                      <a:pt x="471" y="763"/>
                      <a:pt x="471" y="763"/>
                      <a:pt x="471" y="763"/>
                    </a:cubicBezTo>
                    <a:cubicBezTo>
                      <a:pt x="445" y="761"/>
                      <a:pt x="445" y="761"/>
                      <a:pt x="445" y="761"/>
                    </a:cubicBezTo>
                    <a:cubicBezTo>
                      <a:pt x="441" y="766"/>
                      <a:pt x="441" y="766"/>
                      <a:pt x="441" y="766"/>
                    </a:cubicBezTo>
                    <a:cubicBezTo>
                      <a:pt x="458" y="766"/>
                      <a:pt x="458" y="766"/>
                      <a:pt x="458" y="766"/>
                    </a:cubicBezTo>
                    <a:cubicBezTo>
                      <a:pt x="455" y="930"/>
                      <a:pt x="455" y="930"/>
                      <a:pt x="455" y="930"/>
                    </a:cubicBezTo>
                    <a:cubicBezTo>
                      <a:pt x="689" y="950"/>
                      <a:pt x="689" y="950"/>
                      <a:pt x="689" y="950"/>
                    </a:cubicBezTo>
                    <a:cubicBezTo>
                      <a:pt x="689" y="983"/>
                      <a:pt x="689" y="983"/>
                      <a:pt x="689" y="983"/>
                    </a:cubicBezTo>
                    <a:cubicBezTo>
                      <a:pt x="684" y="985"/>
                      <a:pt x="684" y="985"/>
                      <a:pt x="684" y="985"/>
                    </a:cubicBezTo>
                    <a:cubicBezTo>
                      <a:pt x="684" y="985"/>
                      <a:pt x="682" y="988"/>
                      <a:pt x="684" y="989"/>
                    </a:cubicBezTo>
                    <a:cubicBezTo>
                      <a:pt x="684" y="989"/>
                      <a:pt x="696" y="992"/>
                      <a:pt x="693" y="1006"/>
                    </a:cubicBezTo>
                    <a:cubicBezTo>
                      <a:pt x="690" y="1020"/>
                      <a:pt x="690" y="1020"/>
                      <a:pt x="690" y="1020"/>
                    </a:cubicBezTo>
                    <a:cubicBezTo>
                      <a:pt x="690" y="1020"/>
                      <a:pt x="631" y="1016"/>
                      <a:pt x="645" y="993"/>
                    </a:cubicBezTo>
                    <a:cubicBezTo>
                      <a:pt x="645" y="993"/>
                      <a:pt x="662" y="987"/>
                      <a:pt x="670" y="989"/>
                    </a:cubicBezTo>
                    <a:cubicBezTo>
                      <a:pt x="669" y="983"/>
                      <a:pt x="669" y="983"/>
                      <a:pt x="669" y="983"/>
                    </a:cubicBezTo>
                    <a:cubicBezTo>
                      <a:pt x="618" y="983"/>
                      <a:pt x="618" y="983"/>
                      <a:pt x="618" y="983"/>
                    </a:cubicBezTo>
                    <a:cubicBezTo>
                      <a:pt x="764" y="1026"/>
                      <a:pt x="764" y="1026"/>
                      <a:pt x="764" y="1026"/>
                    </a:cubicBezTo>
                    <a:cubicBezTo>
                      <a:pt x="759" y="1075"/>
                      <a:pt x="759" y="1075"/>
                      <a:pt x="759" y="1075"/>
                    </a:cubicBezTo>
                    <a:cubicBezTo>
                      <a:pt x="748" y="1075"/>
                      <a:pt x="748" y="1075"/>
                      <a:pt x="748" y="1075"/>
                    </a:cubicBezTo>
                    <a:cubicBezTo>
                      <a:pt x="748" y="1075"/>
                      <a:pt x="752" y="1126"/>
                      <a:pt x="716" y="1125"/>
                    </a:cubicBezTo>
                    <a:cubicBezTo>
                      <a:pt x="716" y="1125"/>
                      <a:pt x="679" y="1125"/>
                      <a:pt x="681" y="1095"/>
                    </a:cubicBezTo>
                    <a:cubicBezTo>
                      <a:pt x="681" y="1095"/>
                      <a:pt x="684" y="1065"/>
                      <a:pt x="718" y="1067"/>
                    </a:cubicBezTo>
                    <a:cubicBezTo>
                      <a:pt x="719" y="1060"/>
                      <a:pt x="719" y="1060"/>
                      <a:pt x="719" y="1060"/>
                    </a:cubicBezTo>
                    <a:cubicBezTo>
                      <a:pt x="448" y="993"/>
                      <a:pt x="448" y="993"/>
                      <a:pt x="448" y="993"/>
                    </a:cubicBezTo>
                    <a:cubicBezTo>
                      <a:pt x="448" y="993"/>
                      <a:pt x="447" y="1010"/>
                      <a:pt x="438" y="1012"/>
                    </a:cubicBezTo>
                    <a:cubicBezTo>
                      <a:pt x="438" y="1068"/>
                      <a:pt x="438" y="1068"/>
                      <a:pt x="438" y="1068"/>
                    </a:cubicBezTo>
                    <a:cubicBezTo>
                      <a:pt x="438" y="1068"/>
                      <a:pt x="405" y="1073"/>
                      <a:pt x="395" y="1067"/>
                    </a:cubicBezTo>
                    <a:cubicBezTo>
                      <a:pt x="395" y="1026"/>
                      <a:pt x="395" y="1026"/>
                      <a:pt x="395" y="1026"/>
                    </a:cubicBezTo>
                    <a:cubicBezTo>
                      <a:pt x="323" y="1096"/>
                      <a:pt x="323" y="1096"/>
                      <a:pt x="323" y="1096"/>
                    </a:cubicBezTo>
                    <a:cubicBezTo>
                      <a:pt x="323" y="1096"/>
                      <a:pt x="335" y="1120"/>
                      <a:pt x="327" y="1135"/>
                    </a:cubicBezTo>
                    <a:cubicBezTo>
                      <a:pt x="327" y="1135"/>
                      <a:pt x="319" y="1140"/>
                      <a:pt x="317" y="1135"/>
                    </a:cubicBezTo>
                    <a:cubicBezTo>
                      <a:pt x="317" y="1135"/>
                      <a:pt x="319" y="1164"/>
                      <a:pt x="290" y="1164"/>
                    </a:cubicBezTo>
                    <a:cubicBezTo>
                      <a:pt x="290" y="1164"/>
                      <a:pt x="258" y="1162"/>
                      <a:pt x="259" y="1134"/>
                    </a:cubicBezTo>
                    <a:cubicBezTo>
                      <a:pt x="259" y="1134"/>
                      <a:pt x="250" y="1137"/>
                      <a:pt x="255" y="1127"/>
                    </a:cubicBezTo>
                    <a:cubicBezTo>
                      <a:pt x="255" y="1127"/>
                      <a:pt x="262" y="1095"/>
                      <a:pt x="300" y="1096"/>
                    </a:cubicBezTo>
                    <a:cubicBezTo>
                      <a:pt x="301" y="1062"/>
                      <a:pt x="301" y="1062"/>
                      <a:pt x="301" y="1062"/>
                    </a:cubicBezTo>
                    <a:cubicBezTo>
                      <a:pt x="301" y="1062"/>
                      <a:pt x="301" y="1052"/>
                      <a:pt x="310" y="1044"/>
                    </a:cubicBezTo>
                    <a:cubicBezTo>
                      <a:pt x="351" y="992"/>
                      <a:pt x="351" y="992"/>
                      <a:pt x="351" y="992"/>
                    </a:cubicBezTo>
                    <a:cubicBezTo>
                      <a:pt x="306" y="998"/>
                      <a:pt x="306" y="998"/>
                      <a:pt x="306" y="998"/>
                    </a:cubicBezTo>
                    <a:cubicBezTo>
                      <a:pt x="306" y="998"/>
                      <a:pt x="307" y="1025"/>
                      <a:pt x="279" y="1028"/>
                    </a:cubicBezTo>
                    <a:cubicBezTo>
                      <a:pt x="279" y="1028"/>
                      <a:pt x="255" y="1026"/>
                      <a:pt x="258" y="1005"/>
                    </a:cubicBezTo>
                    <a:cubicBezTo>
                      <a:pt x="67" y="1028"/>
                      <a:pt x="67" y="1028"/>
                      <a:pt x="67" y="1028"/>
                    </a:cubicBezTo>
                    <a:cubicBezTo>
                      <a:pt x="65" y="1035"/>
                      <a:pt x="65" y="1035"/>
                      <a:pt x="65" y="1035"/>
                    </a:cubicBezTo>
                    <a:cubicBezTo>
                      <a:pt x="73" y="1037"/>
                      <a:pt x="73" y="1037"/>
                      <a:pt x="73" y="1037"/>
                    </a:cubicBezTo>
                    <a:cubicBezTo>
                      <a:pt x="73" y="1037"/>
                      <a:pt x="76" y="1067"/>
                      <a:pt x="70" y="1069"/>
                    </a:cubicBezTo>
                    <a:cubicBezTo>
                      <a:pt x="70" y="1069"/>
                      <a:pt x="63" y="1071"/>
                      <a:pt x="61" y="1075"/>
                    </a:cubicBezTo>
                    <a:cubicBezTo>
                      <a:pt x="59" y="1079"/>
                      <a:pt x="50" y="1095"/>
                      <a:pt x="28" y="1094"/>
                    </a:cubicBezTo>
                    <a:cubicBezTo>
                      <a:pt x="28" y="1094"/>
                      <a:pt x="4" y="1092"/>
                      <a:pt x="6" y="1067"/>
                    </a:cubicBezTo>
                    <a:cubicBezTo>
                      <a:pt x="6" y="1067"/>
                      <a:pt x="0" y="1067"/>
                      <a:pt x="3" y="1057"/>
                    </a:cubicBezTo>
                    <a:cubicBezTo>
                      <a:pt x="3" y="1057"/>
                      <a:pt x="18" y="1028"/>
                      <a:pt x="44" y="1032"/>
                    </a:cubicBezTo>
                    <a:cubicBezTo>
                      <a:pt x="42" y="1030"/>
                      <a:pt x="42" y="1030"/>
                      <a:pt x="42" y="1030"/>
                    </a:cubicBezTo>
                    <a:cubicBezTo>
                      <a:pt x="44" y="994"/>
                      <a:pt x="44" y="994"/>
                      <a:pt x="44" y="994"/>
                    </a:cubicBezTo>
                    <a:cubicBezTo>
                      <a:pt x="290" y="949"/>
                      <a:pt x="290" y="949"/>
                      <a:pt x="290" y="949"/>
                    </a:cubicBezTo>
                    <a:cubicBezTo>
                      <a:pt x="290" y="936"/>
                      <a:pt x="290" y="936"/>
                      <a:pt x="290" y="936"/>
                    </a:cubicBezTo>
                    <a:cubicBezTo>
                      <a:pt x="378" y="929"/>
                      <a:pt x="378" y="929"/>
                      <a:pt x="378" y="929"/>
                    </a:cubicBezTo>
                    <a:cubicBezTo>
                      <a:pt x="374" y="767"/>
                      <a:pt x="374" y="767"/>
                      <a:pt x="374" y="767"/>
                    </a:cubicBezTo>
                    <a:cubicBezTo>
                      <a:pt x="384" y="765"/>
                      <a:pt x="384" y="765"/>
                      <a:pt x="384" y="765"/>
                    </a:cubicBezTo>
                    <a:cubicBezTo>
                      <a:pt x="382" y="754"/>
                      <a:pt x="382" y="754"/>
                      <a:pt x="382" y="754"/>
                    </a:cubicBezTo>
                    <a:cubicBezTo>
                      <a:pt x="382" y="754"/>
                      <a:pt x="341" y="761"/>
                      <a:pt x="325" y="728"/>
                    </a:cubicBezTo>
                    <a:cubicBezTo>
                      <a:pt x="173" y="728"/>
                      <a:pt x="173" y="728"/>
                      <a:pt x="173" y="728"/>
                    </a:cubicBezTo>
                    <a:cubicBezTo>
                      <a:pt x="173" y="728"/>
                      <a:pt x="143" y="730"/>
                      <a:pt x="147" y="698"/>
                    </a:cubicBezTo>
                    <a:cubicBezTo>
                      <a:pt x="152" y="661"/>
                      <a:pt x="152" y="661"/>
                      <a:pt x="152" y="661"/>
                    </a:cubicBezTo>
                    <a:cubicBezTo>
                      <a:pt x="152" y="661"/>
                      <a:pt x="172" y="575"/>
                      <a:pt x="175" y="547"/>
                    </a:cubicBezTo>
                    <a:cubicBezTo>
                      <a:pt x="179" y="519"/>
                      <a:pt x="184" y="456"/>
                      <a:pt x="166" y="405"/>
                    </a:cubicBezTo>
                    <a:cubicBezTo>
                      <a:pt x="147" y="353"/>
                      <a:pt x="141" y="308"/>
                      <a:pt x="133" y="282"/>
                    </a:cubicBezTo>
                    <a:cubicBezTo>
                      <a:pt x="125" y="256"/>
                      <a:pt x="75" y="108"/>
                      <a:pt x="71" y="92"/>
                    </a:cubicBezTo>
                    <a:cubicBezTo>
                      <a:pt x="71" y="92"/>
                      <a:pt x="27" y="19"/>
                      <a:pt x="58" y="11"/>
                    </a:cubicBezTo>
                    <a:cubicBezTo>
                      <a:pt x="58" y="11"/>
                      <a:pt x="77" y="0"/>
                      <a:pt x="85" y="40"/>
                    </a:cubicBezTo>
                    <a:cubicBezTo>
                      <a:pt x="85" y="40"/>
                      <a:pt x="79" y="57"/>
                      <a:pt x="84" y="67"/>
                    </a:cubicBezTo>
                    <a:cubicBezTo>
                      <a:pt x="89" y="77"/>
                      <a:pt x="94" y="80"/>
                      <a:pt x="94" y="98"/>
                    </a:cubicBezTo>
                    <a:cubicBezTo>
                      <a:pt x="94" y="116"/>
                      <a:pt x="106" y="137"/>
                      <a:pt x="113" y="153"/>
                    </a:cubicBezTo>
                    <a:cubicBezTo>
                      <a:pt x="120" y="170"/>
                      <a:pt x="132" y="214"/>
                      <a:pt x="136" y="221"/>
                    </a:cubicBezTo>
                    <a:cubicBezTo>
                      <a:pt x="140" y="229"/>
                      <a:pt x="146" y="242"/>
                      <a:pt x="147" y="253"/>
                    </a:cubicBezTo>
                    <a:cubicBezTo>
                      <a:pt x="148" y="263"/>
                      <a:pt x="147" y="263"/>
                      <a:pt x="154" y="270"/>
                    </a:cubicBezTo>
                    <a:cubicBezTo>
                      <a:pt x="161" y="277"/>
                      <a:pt x="162" y="278"/>
                      <a:pt x="164" y="290"/>
                    </a:cubicBezTo>
                    <a:cubicBezTo>
                      <a:pt x="167" y="301"/>
                      <a:pt x="172" y="303"/>
                      <a:pt x="173" y="307"/>
                    </a:cubicBezTo>
                    <a:cubicBezTo>
                      <a:pt x="173" y="312"/>
                      <a:pt x="174" y="329"/>
                      <a:pt x="178" y="337"/>
                    </a:cubicBezTo>
                    <a:cubicBezTo>
                      <a:pt x="183" y="345"/>
                      <a:pt x="193" y="349"/>
                      <a:pt x="195" y="362"/>
                    </a:cubicBezTo>
                    <a:cubicBezTo>
                      <a:pt x="198" y="374"/>
                      <a:pt x="197" y="380"/>
                      <a:pt x="200" y="387"/>
                    </a:cubicBezTo>
                    <a:cubicBezTo>
                      <a:pt x="204" y="394"/>
                      <a:pt x="204" y="400"/>
                      <a:pt x="203" y="408"/>
                    </a:cubicBezTo>
                    <a:cubicBezTo>
                      <a:pt x="202" y="417"/>
                      <a:pt x="211" y="427"/>
                      <a:pt x="209" y="435"/>
                    </a:cubicBezTo>
                    <a:cubicBezTo>
                      <a:pt x="207" y="442"/>
                      <a:pt x="199" y="448"/>
                      <a:pt x="204" y="450"/>
                    </a:cubicBezTo>
                    <a:cubicBezTo>
                      <a:pt x="209" y="452"/>
                      <a:pt x="218" y="452"/>
                      <a:pt x="213" y="459"/>
                    </a:cubicBezTo>
                    <a:cubicBezTo>
                      <a:pt x="208" y="465"/>
                      <a:pt x="205" y="471"/>
                      <a:pt x="207" y="478"/>
                    </a:cubicBezTo>
                    <a:cubicBezTo>
                      <a:pt x="210" y="484"/>
                      <a:pt x="213" y="505"/>
                      <a:pt x="211" y="520"/>
                    </a:cubicBezTo>
                    <a:cubicBezTo>
                      <a:pt x="209" y="535"/>
                      <a:pt x="204" y="547"/>
                      <a:pt x="201" y="553"/>
                    </a:cubicBezTo>
                    <a:cubicBezTo>
                      <a:pt x="199" y="560"/>
                      <a:pt x="196" y="568"/>
                      <a:pt x="212" y="566"/>
                    </a:cubicBezTo>
                    <a:cubicBezTo>
                      <a:pt x="212" y="566"/>
                      <a:pt x="222" y="555"/>
                      <a:pt x="231" y="548"/>
                    </a:cubicBezTo>
                    <a:cubicBezTo>
                      <a:pt x="240" y="542"/>
                      <a:pt x="257" y="528"/>
                      <a:pt x="264" y="524"/>
                    </a:cubicBezTo>
                    <a:cubicBezTo>
                      <a:pt x="272" y="519"/>
                      <a:pt x="294" y="510"/>
                      <a:pt x="300" y="506"/>
                    </a:cubicBezTo>
                    <a:cubicBezTo>
                      <a:pt x="305" y="501"/>
                      <a:pt x="322" y="476"/>
                      <a:pt x="341" y="470"/>
                    </a:cubicBezTo>
                    <a:cubicBezTo>
                      <a:pt x="359" y="380"/>
                      <a:pt x="359" y="380"/>
                      <a:pt x="359" y="380"/>
                    </a:cubicBezTo>
                    <a:cubicBezTo>
                      <a:pt x="359" y="380"/>
                      <a:pt x="348" y="352"/>
                      <a:pt x="331" y="354"/>
                    </a:cubicBezTo>
                    <a:lnTo>
                      <a:pt x="285" y="357"/>
                    </a:ln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25" name="Freeform 11">
                <a:extLst>
                  <a:ext uri="{FF2B5EF4-FFF2-40B4-BE49-F238E27FC236}">
                    <a16:creationId xmlns:a16="http://schemas.microsoft.com/office/drawing/2014/main" id="{9ADAEA57-150B-4701-B429-19935F89B7B3}"/>
                  </a:ext>
                </a:extLst>
              </p:cNvPr>
              <p:cNvSpPr>
                <a:spLocks/>
              </p:cNvSpPr>
              <p:nvPr/>
            </p:nvSpPr>
            <p:spPr bwMode="auto">
              <a:xfrm>
                <a:off x="3775075" y="2605088"/>
                <a:ext cx="703263" cy="517525"/>
              </a:xfrm>
              <a:custGeom>
                <a:avLst/>
                <a:gdLst/>
                <a:ahLst/>
                <a:cxnLst>
                  <a:cxn ang="0">
                    <a:pos x="0" y="288"/>
                  </a:cxn>
                  <a:cxn ang="0">
                    <a:pos x="258" y="289"/>
                  </a:cxn>
                  <a:cxn ang="0">
                    <a:pos x="270" y="276"/>
                  </a:cxn>
                  <a:cxn ang="0">
                    <a:pos x="270" y="261"/>
                  </a:cxn>
                  <a:cxn ang="0">
                    <a:pos x="264" y="260"/>
                  </a:cxn>
                  <a:cxn ang="0">
                    <a:pos x="389" y="10"/>
                  </a:cxn>
                  <a:cxn ang="0">
                    <a:pos x="386" y="0"/>
                  </a:cxn>
                  <a:cxn ang="0">
                    <a:pos x="374" y="1"/>
                  </a:cxn>
                  <a:cxn ang="0">
                    <a:pos x="240" y="260"/>
                  </a:cxn>
                  <a:cxn ang="0">
                    <a:pos x="238" y="264"/>
                  </a:cxn>
                  <a:cxn ang="0">
                    <a:pos x="5" y="266"/>
                  </a:cxn>
                  <a:cxn ang="0">
                    <a:pos x="0" y="288"/>
                  </a:cxn>
                </a:cxnLst>
                <a:rect l="0" t="0" r="r" b="b"/>
                <a:pathLst>
                  <a:path w="392" h="289">
                    <a:moveTo>
                      <a:pt x="0" y="288"/>
                    </a:moveTo>
                    <a:cubicBezTo>
                      <a:pt x="258" y="289"/>
                      <a:pt x="258" y="289"/>
                      <a:pt x="258" y="289"/>
                    </a:cubicBezTo>
                    <a:cubicBezTo>
                      <a:pt x="258" y="289"/>
                      <a:pt x="270" y="283"/>
                      <a:pt x="270" y="276"/>
                    </a:cubicBezTo>
                    <a:cubicBezTo>
                      <a:pt x="270" y="261"/>
                      <a:pt x="270" y="261"/>
                      <a:pt x="270" y="261"/>
                    </a:cubicBezTo>
                    <a:cubicBezTo>
                      <a:pt x="264" y="260"/>
                      <a:pt x="264" y="260"/>
                      <a:pt x="264" y="260"/>
                    </a:cubicBezTo>
                    <a:cubicBezTo>
                      <a:pt x="389" y="10"/>
                      <a:pt x="389" y="10"/>
                      <a:pt x="389" y="10"/>
                    </a:cubicBezTo>
                    <a:cubicBezTo>
                      <a:pt x="389" y="10"/>
                      <a:pt x="392" y="2"/>
                      <a:pt x="386" y="0"/>
                    </a:cubicBezTo>
                    <a:cubicBezTo>
                      <a:pt x="374" y="1"/>
                      <a:pt x="374" y="1"/>
                      <a:pt x="374" y="1"/>
                    </a:cubicBezTo>
                    <a:cubicBezTo>
                      <a:pt x="240" y="260"/>
                      <a:pt x="240" y="260"/>
                      <a:pt x="240" y="260"/>
                    </a:cubicBezTo>
                    <a:cubicBezTo>
                      <a:pt x="238" y="264"/>
                      <a:pt x="238" y="264"/>
                      <a:pt x="238" y="264"/>
                    </a:cubicBezTo>
                    <a:cubicBezTo>
                      <a:pt x="5" y="266"/>
                      <a:pt x="5" y="266"/>
                      <a:pt x="5" y="266"/>
                    </a:cubicBezTo>
                    <a:lnTo>
                      <a:pt x="0" y="288"/>
                    </a:ln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4" name="Group 76">
              <a:extLst>
                <a:ext uri="{FF2B5EF4-FFF2-40B4-BE49-F238E27FC236}">
                  <a16:creationId xmlns:a16="http://schemas.microsoft.com/office/drawing/2014/main" id="{416CAB6C-CDB9-436A-AE0E-2F422502B9E5}"/>
                </a:ext>
              </a:extLst>
            </p:cNvPr>
            <p:cNvGrpSpPr/>
            <p:nvPr/>
          </p:nvGrpSpPr>
          <p:grpSpPr>
            <a:xfrm>
              <a:off x="2854474" y="2090462"/>
              <a:ext cx="1412726" cy="2135244"/>
              <a:chOff x="4895850" y="1982788"/>
              <a:chExt cx="1735138" cy="2622549"/>
            </a:xfrm>
            <a:solidFill>
              <a:schemeClr val="tx1">
                <a:lumMod val="25000"/>
                <a:lumOff val="75000"/>
              </a:schemeClr>
            </a:solidFill>
          </p:grpSpPr>
          <p:sp>
            <p:nvSpPr>
              <p:cNvPr id="14" name="Freeform 12">
                <a:extLst>
                  <a:ext uri="{FF2B5EF4-FFF2-40B4-BE49-F238E27FC236}">
                    <a16:creationId xmlns:a16="http://schemas.microsoft.com/office/drawing/2014/main" id="{646C3F73-F8B1-49B5-8FB3-1874A6EDAE70}"/>
                  </a:ext>
                </a:extLst>
              </p:cNvPr>
              <p:cNvSpPr>
                <a:spLocks/>
              </p:cNvSpPr>
              <p:nvPr/>
            </p:nvSpPr>
            <p:spPr bwMode="auto">
              <a:xfrm>
                <a:off x="4895850" y="2605088"/>
                <a:ext cx="703263" cy="517525"/>
              </a:xfrm>
              <a:custGeom>
                <a:avLst/>
                <a:gdLst/>
                <a:ahLst/>
                <a:cxnLst>
                  <a:cxn ang="0">
                    <a:pos x="392" y="288"/>
                  </a:cxn>
                  <a:cxn ang="0">
                    <a:pos x="135" y="289"/>
                  </a:cxn>
                  <a:cxn ang="0">
                    <a:pos x="122" y="276"/>
                  </a:cxn>
                  <a:cxn ang="0">
                    <a:pos x="123" y="261"/>
                  </a:cxn>
                  <a:cxn ang="0">
                    <a:pos x="129" y="260"/>
                  </a:cxn>
                  <a:cxn ang="0">
                    <a:pos x="3" y="10"/>
                  </a:cxn>
                  <a:cxn ang="0">
                    <a:pos x="7" y="0"/>
                  </a:cxn>
                  <a:cxn ang="0">
                    <a:pos x="19" y="1"/>
                  </a:cxn>
                  <a:cxn ang="0">
                    <a:pos x="152" y="260"/>
                  </a:cxn>
                  <a:cxn ang="0">
                    <a:pos x="154" y="264"/>
                  </a:cxn>
                  <a:cxn ang="0">
                    <a:pos x="388" y="266"/>
                  </a:cxn>
                  <a:cxn ang="0">
                    <a:pos x="392" y="288"/>
                  </a:cxn>
                </a:cxnLst>
                <a:rect l="0" t="0" r="r" b="b"/>
                <a:pathLst>
                  <a:path w="392" h="289">
                    <a:moveTo>
                      <a:pt x="392" y="288"/>
                    </a:moveTo>
                    <a:cubicBezTo>
                      <a:pt x="135" y="289"/>
                      <a:pt x="135" y="289"/>
                      <a:pt x="135" y="289"/>
                    </a:cubicBezTo>
                    <a:cubicBezTo>
                      <a:pt x="135" y="289"/>
                      <a:pt x="123" y="283"/>
                      <a:pt x="122" y="276"/>
                    </a:cubicBezTo>
                    <a:cubicBezTo>
                      <a:pt x="123" y="261"/>
                      <a:pt x="123" y="261"/>
                      <a:pt x="123" y="261"/>
                    </a:cubicBezTo>
                    <a:cubicBezTo>
                      <a:pt x="129" y="260"/>
                      <a:pt x="129" y="260"/>
                      <a:pt x="129" y="260"/>
                    </a:cubicBezTo>
                    <a:cubicBezTo>
                      <a:pt x="3" y="10"/>
                      <a:pt x="3" y="10"/>
                      <a:pt x="3" y="10"/>
                    </a:cubicBezTo>
                    <a:cubicBezTo>
                      <a:pt x="3" y="10"/>
                      <a:pt x="0" y="2"/>
                      <a:pt x="7" y="0"/>
                    </a:cubicBezTo>
                    <a:cubicBezTo>
                      <a:pt x="19" y="1"/>
                      <a:pt x="19" y="1"/>
                      <a:pt x="19" y="1"/>
                    </a:cubicBezTo>
                    <a:cubicBezTo>
                      <a:pt x="152" y="260"/>
                      <a:pt x="152" y="260"/>
                      <a:pt x="152" y="260"/>
                    </a:cubicBezTo>
                    <a:cubicBezTo>
                      <a:pt x="154" y="264"/>
                      <a:pt x="154" y="264"/>
                      <a:pt x="154" y="264"/>
                    </a:cubicBezTo>
                    <a:cubicBezTo>
                      <a:pt x="388" y="266"/>
                      <a:pt x="388" y="266"/>
                      <a:pt x="388" y="266"/>
                    </a:cubicBezTo>
                    <a:lnTo>
                      <a:pt x="392" y="288"/>
                    </a:ln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15" name="Freeform 13">
                <a:extLst>
                  <a:ext uri="{FF2B5EF4-FFF2-40B4-BE49-F238E27FC236}">
                    <a16:creationId xmlns:a16="http://schemas.microsoft.com/office/drawing/2014/main" id="{57A8D9A8-9231-4220-A41C-E85E71E66210}"/>
                  </a:ext>
                </a:extLst>
              </p:cNvPr>
              <p:cNvSpPr>
                <a:spLocks/>
              </p:cNvSpPr>
              <p:nvPr/>
            </p:nvSpPr>
            <p:spPr bwMode="auto">
              <a:xfrm>
                <a:off x="5583238" y="2406650"/>
                <a:ext cx="841375" cy="1103312"/>
              </a:xfrm>
              <a:custGeom>
                <a:avLst/>
                <a:gdLst/>
                <a:ahLst/>
                <a:cxnLst>
                  <a:cxn ang="0">
                    <a:pos x="258" y="129"/>
                  </a:cxn>
                  <a:cxn ang="0">
                    <a:pos x="232" y="218"/>
                  </a:cxn>
                  <a:cxn ang="0">
                    <a:pos x="211" y="309"/>
                  </a:cxn>
                  <a:cxn ang="0">
                    <a:pos x="210" y="320"/>
                  </a:cxn>
                  <a:cxn ang="0">
                    <a:pos x="202" y="330"/>
                  </a:cxn>
                  <a:cxn ang="0">
                    <a:pos x="197" y="345"/>
                  </a:cxn>
                  <a:cxn ang="0">
                    <a:pos x="187" y="355"/>
                  </a:cxn>
                  <a:cxn ang="0">
                    <a:pos x="168" y="355"/>
                  </a:cxn>
                  <a:cxn ang="0">
                    <a:pos x="161" y="361"/>
                  </a:cxn>
                  <a:cxn ang="0">
                    <a:pos x="135" y="361"/>
                  </a:cxn>
                  <a:cxn ang="0">
                    <a:pos x="108" y="353"/>
                  </a:cxn>
                  <a:cxn ang="0">
                    <a:pos x="80" y="350"/>
                  </a:cxn>
                  <a:cxn ang="0">
                    <a:pos x="41" y="351"/>
                  </a:cxn>
                  <a:cxn ang="0">
                    <a:pos x="30" y="351"/>
                  </a:cxn>
                  <a:cxn ang="0">
                    <a:pos x="12" y="395"/>
                  </a:cxn>
                  <a:cxn ang="0">
                    <a:pos x="52" y="399"/>
                  </a:cxn>
                  <a:cxn ang="0">
                    <a:pos x="67" y="415"/>
                  </a:cxn>
                  <a:cxn ang="0">
                    <a:pos x="87" y="427"/>
                  </a:cxn>
                  <a:cxn ang="0">
                    <a:pos x="108" y="436"/>
                  </a:cxn>
                  <a:cxn ang="0">
                    <a:pos x="155" y="447"/>
                  </a:cxn>
                  <a:cxn ang="0">
                    <a:pos x="177" y="457"/>
                  </a:cxn>
                  <a:cxn ang="0">
                    <a:pos x="149" y="517"/>
                  </a:cxn>
                  <a:cxn ang="0">
                    <a:pos x="253" y="584"/>
                  </a:cxn>
                  <a:cxn ang="0">
                    <a:pos x="392" y="614"/>
                  </a:cxn>
                  <a:cxn ang="0">
                    <a:pos x="404" y="608"/>
                  </a:cxn>
                  <a:cxn ang="0">
                    <a:pos x="416" y="582"/>
                  </a:cxn>
                  <a:cxn ang="0">
                    <a:pos x="416" y="549"/>
                  </a:cxn>
                  <a:cxn ang="0">
                    <a:pos x="411" y="471"/>
                  </a:cxn>
                  <a:cxn ang="0">
                    <a:pos x="450" y="310"/>
                  </a:cxn>
                  <a:cxn ang="0">
                    <a:pos x="469" y="193"/>
                  </a:cxn>
                  <a:cxn ang="0">
                    <a:pos x="459" y="155"/>
                  </a:cxn>
                  <a:cxn ang="0">
                    <a:pos x="458" y="63"/>
                  </a:cxn>
                  <a:cxn ang="0">
                    <a:pos x="369" y="0"/>
                  </a:cxn>
                  <a:cxn ang="0">
                    <a:pos x="300" y="74"/>
                  </a:cxn>
                  <a:cxn ang="0">
                    <a:pos x="268" y="119"/>
                  </a:cxn>
                  <a:cxn ang="0">
                    <a:pos x="258" y="129"/>
                  </a:cxn>
                </a:cxnLst>
                <a:rect l="0" t="0" r="r" b="b"/>
                <a:pathLst>
                  <a:path w="469" h="614">
                    <a:moveTo>
                      <a:pt x="258" y="129"/>
                    </a:moveTo>
                    <a:cubicBezTo>
                      <a:pt x="258" y="129"/>
                      <a:pt x="243" y="200"/>
                      <a:pt x="232" y="218"/>
                    </a:cubicBezTo>
                    <a:cubicBezTo>
                      <a:pt x="221" y="237"/>
                      <a:pt x="186" y="264"/>
                      <a:pt x="211" y="309"/>
                    </a:cubicBezTo>
                    <a:cubicBezTo>
                      <a:pt x="211" y="309"/>
                      <a:pt x="213" y="315"/>
                      <a:pt x="210" y="320"/>
                    </a:cubicBezTo>
                    <a:cubicBezTo>
                      <a:pt x="206" y="324"/>
                      <a:pt x="203" y="319"/>
                      <a:pt x="202" y="330"/>
                    </a:cubicBezTo>
                    <a:cubicBezTo>
                      <a:pt x="200" y="340"/>
                      <a:pt x="203" y="341"/>
                      <a:pt x="197" y="345"/>
                    </a:cubicBezTo>
                    <a:cubicBezTo>
                      <a:pt x="191" y="350"/>
                      <a:pt x="190" y="355"/>
                      <a:pt x="187" y="355"/>
                    </a:cubicBezTo>
                    <a:cubicBezTo>
                      <a:pt x="185" y="356"/>
                      <a:pt x="172" y="349"/>
                      <a:pt x="168" y="355"/>
                    </a:cubicBezTo>
                    <a:cubicBezTo>
                      <a:pt x="163" y="361"/>
                      <a:pt x="161" y="361"/>
                      <a:pt x="161" y="361"/>
                    </a:cubicBezTo>
                    <a:cubicBezTo>
                      <a:pt x="161" y="361"/>
                      <a:pt x="143" y="361"/>
                      <a:pt x="135" y="361"/>
                    </a:cubicBezTo>
                    <a:cubicBezTo>
                      <a:pt x="127" y="361"/>
                      <a:pt x="121" y="353"/>
                      <a:pt x="108" y="353"/>
                    </a:cubicBezTo>
                    <a:cubicBezTo>
                      <a:pt x="95" y="352"/>
                      <a:pt x="87" y="350"/>
                      <a:pt x="80" y="350"/>
                    </a:cubicBezTo>
                    <a:cubicBezTo>
                      <a:pt x="72" y="351"/>
                      <a:pt x="48" y="351"/>
                      <a:pt x="41" y="351"/>
                    </a:cubicBezTo>
                    <a:cubicBezTo>
                      <a:pt x="34" y="351"/>
                      <a:pt x="30" y="351"/>
                      <a:pt x="30" y="351"/>
                    </a:cubicBezTo>
                    <a:cubicBezTo>
                      <a:pt x="30" y="351"/>
                      <a:pt x="0" y="375"/>
                      <a:pt x="12" y="395"/>
                    </a:cubicBezTo>
                    <a:cubicBezTo>
                      <a:pt x="52" y="399"/>
                      <a:pt x="52" y="399"/>
                      <a:pt x="52" y="399"/>
                    </a:cubicBezTo>
                    <a:cubicBezTo>
                      <a:pt x="52" y="399"/>
                      <a:pt x="56" y="412"/>
                      <a:pt x="67" y="415"/>
                    </a:cubicBezTo>
                    <a:cubicBezTo>
                      <a:pt x="78" y="418"/>
                      <a:pt x="80" y="419"/>
                      <a:pt x="87" y="427"/>
                    </a:cubicBezTo>
                    <a:cubicBezTo>
                      <a:pt x="94" y="435"/>
                      <a:pt x="99" y="436"/>
                      <a:pt x="108" y="436"/>
                    </a:cubicBezTo>
                    <a:cubicBezTo>
                      <a:pt x="117" y="436"/>
                      <a:pt x="144" y="444"/>
                      <a:pt x="155" y="447"/>
                    </a:cubicBezTo>
                    <a:cubicBezTo>
                      <a:pt x="167" y="450"/>
                      <a:pt x="177" y="457"/>
                      <a:pt x="177" y="457"/>
                    </a:cubicBezTo>
                    <a:cubicBezTo>
                      <a:pt x="177" y="457"/>
                      <a:pt x="160" y="447"/>
                      <a:pt x="149" y="517"/>
                    </a:cubicBezTo>
                    <a:cubicBezTo>
                      <a:pt x="138" y="587"/>
                      <a:pt x="253" y="584"/>
                      <a:pt x="253" y="584"/>
                    </a:cubicBezTo>
                    <a:cubicBezTo>
                      <a:pt x="392" y="614"/>
                      <a:pt x="392" y="614"/>
                      <a:pt x="392" y="614"/>
                    </a:cubicBezTo>
                    <a:cubicBezTo>
                      <a:pt x="404" y="608"/>
                      <a:pt x="404" y="608"/>
                      <a:pt x="404" y="608"/>
                    </a:cubicBezTo>
                    <a:cubicBezTo>
                      <a:pt x="416" y="582"/>
                      <a:pt x="416" y="582"/>
                      <a:pt x="416" y="582"/>
                    </a:cubicBezTo>
                    <a:cubicBezTo>
                      <a:pt x="416" y="549"/>
                      <a:pt x="416" y="549"/>
                      <a:pt x="416" y="549"/>
                    </a:cubicBezTo>
                    <a:cubicBezTo>
                      <a:pt x="416" y="549"/>
                      <a:pt x="412" y="471"/>
                      <a:pt x="411" y="471"/>
                    </a:cubicBezTo>
                    <a:cubicBezTo>
                      <a:pt x="410" y="471"/>
                      <a:pt x="450" y="310"/>
                      <a:pt x="450" y="310"/>
                    </a:cubicBezTo>
                    <a:cubicBezTo>
                      <a:pt x="469" y="193"/>
                      <a:pt x="469" y="193"/>
                      <a:pt x="469" y="193"/>
                    </a:cubicBezTo>
                    <a:cubicBezTo>
                      <a:pt x="459" y="155"/>
                      <a:pt x="459" y="155"/>
                      <a:pt x="459" y="155"/>
                    </a:cubicBezTo>
                    <a:cubicBezTo>
                      <a:pt x="458" y="63"/>
                      <a:pt x="458" y="63"/>
                      <a:pt x="458" y="63"/>
                    </a:cubicBezTo>
                    <a:cubicBezTo>
                      <a:pt x="369" y="0"/>
                      <a:pt x="369" y="0"/>
                      <a:pt x="369" y="0"/>
                    </a:cubicBezTo>
                    <a:cubicBezTo>
                      <a:pt x="300" y="74"/>
                      <a:pt x="300" y="74"/>
                      <a:pt x="300" y="74"/>
                    </a:cubicBezTo>
                    <a:cubicBezTo>
                      <a:pt x="268" y="119"/>
                      <a:pt x="268" y="119"/>
                      <a:pt x="268" y="119"/>
                    </a:cubicBezTo>
                    <a:cubicBezTo>
                      <a:pt x="268" y="119"/>
                      <a:pt x="260" y="122"/>
                      <a:pt x="258" y="129"/>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16" name="Freeform 14">
                <a:extLst>
                  <a:ext uri="{FF2B5EF4-FFF2-40B4-BE49-F238E27FC236}">
                    <a16:creationId xmlns:a16="http://schemas.microsoft.com/office/drawing/2014/main" id="{16690EB9-AD42-4528-AF87-C25CBF0A112B}"/>
                  </a:ext>
                </a:extLst>
              </p:cNvPr>
              <p:cNvSpPr>
                <a:spLocks/>
              </p:cNvSpPr>
              <p:nvPr/>
            </p:nvSpPr>
            <p:spPr bwMode="auto">
              <a:xfrm>
                <a:off x="5365750" y="2982913"/>
                <a:ext cx="271463" cy="138112"/>
              </a:xfrm>
              <a:custGeom>
                <a:avLst/>
                <a:gdLst/>
                <a:ahLst/>
                <a:cxnLst>
                  <a:cxn ang="0">
                    <a:pos x="151" y="34"/>
                  </a:cxn>
                  <a:cxn ang="0">
                    <a:pos x="117" y="19"/>
                  </a:cxn>
                  <a:cxn ang="0">
                    <a:pos x="85" y="2"/>
                  </a:cxn>
                  <a:cxn ang="0">
                    <a:pos x="46" y="4"/>
                  </a:cxn>
                  <a:cxn ang="0">
                    <a:pos x="29" y="12"/>
                  </a:cxn>
                  <a:cxn ang="0">
                    <a:pos x="4" y="37"/>
                  </a:cxn>
                  <a:cxn ang="0">
                    <a:pos x="6" y="37"/>
                  </a:cxn>
                  <a:cxn ang="0">
                    <a:pos x="15" y="41"/>
                  </a:cxn>
                  <a:cxn ang="0">
                    <a:pos x="27" y="45"/>
                  </a:cxn>
                  <a:cxn ang="0">
                    <a:pos x="66" y="45"/>
                  </a:cxn>
                  <a:cxn ang="0">
                    <a:pos x="110" y="73"/>
                  </a:cxn>
                  <a:cxn ang="0">
                    <a:pos x="111" y="73"/>
                  </a:cxn>
                  <a:cxn ang="0">
                    <a:pos x="137" y="73"/>
                  </a:cxn>
                  <a:cxn ang="0">
                    <a:pos x="151" y="34"/>
                  </a:cxn>
                </a:cxnLst>
                <a:rect l="0" t="0" r="r" b="b"/>
                <a:pathLst>
                  <a:path w="151" h="77">
                    <a:moveTo>
                      <a:pt x="151" y="34"/>
                    </a:moveTo>
                    <a:cubicBezTo>
                      <a:pt x="151" y="34"/>
                      <a:pt x="126" y="27"/>
                      <a:pt x="117" y="19"/>
                    </a:cubicBezTo>
                    <a:cubicBezTo>
                      <a:pt x="108" y="12"/>
                      <a:pt x="99" y="0"/>
                      <a:pt x="85" y="2"/>
                    </a:cubicBezTo>
                    <a:cubicBezTo>
                      <a:pt x="71" y="4"/>
                      <a:pt x="46" y="4"/>
                      <a:pt x="46" y="4"/>
                    </a:cubicBezTo>
                    <a:cubicBezTo>
                      <a:pt x="46" y="4"/>
                      <a:pt x="38" y="4"/>
                      <a:pt x="29" y="12"/>
                    </a:cubicBezTo>
                    <a:cubicBezTo>
                      <a:pt x="21" y="21"/>
                      <a:pt x="0" y="33"/>
                      <a:pt x="4" y="37"/>
                    </a:cubicBezTo>
                    <a:cubicBezTo>
                      <a:pt x="8" y="41"/>
                      <a:pt x="6" y="37"/>
                      <a:pt x="6" y="37"/>
                    </a:cubicBezTo>
                    <a:cubicBezTo>
                      <a:pt x="6" y="37"/>
                      <a:pt x="8" y="45"/>
                      <a:pt x="15" y="41"/>
                    </a:cubicBezTo>
                    <a:cubicBezTo>
                      <a:pt x="15" y="41"/>
                      <a:pt x="18" y="47"/>
                      <a:pt x="27" y="45"/>
                    </a:cubicBezTo>
                    <a:cubicBezTo>
                      <a:pt x="27" y="45"/>
                      <a:pt x="59" y="42"/>
                      <a:pt x="66" y="45"/>
                    </a:cubicBezTo>
                    <a:cubicBezTo>
                      <a:pt x="73" y="48"/>
                      <a:pt x="100" y="69"/>
                      <a:pt x="110" y="73"/>
                    </a:cubicBezTo>
                    <a:cubicBezTo>
                      <a:pt x="111" y="73"/>
                      <a:pt x="111" y="73"/>
                      <a:pt x="111" y="73"/>
                    </a:cubicBezTo>
                    <a:cubicBezTo>
                      <a:pt x="120" y="75"/>
                      <a:pt x="125" y="77"/>
                      <a:pt x="137" y="73"/>
                    </a:cubicBezTo>
                    <a:cubicBezTo>
                      <a:pt x="137" y="73"/>
                      <a:pt x="145" y="37"/>
                      <a:pt x="151" y="34"/>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17" name="Freeform 15">
                <a:extLst>
                  <a:ext uri="{FF2B5EF4-FFF2-40B4-BE49-F238E27FC236}">
                    <a16:creationId xmlns:a16="http://schemas.microsoft.com/office/drawing/2014/main" id="{C0C1A9DF-E603-4241-AD05-42FFD62CD1FE}"/>
                  </a:ext>
                </a:extLst>
              </p:cNvPr>
              <p:cNvSpPr>
                <a:spLocks/>
              </p:cNvSpPr>
              <p:nvPr/>
            </p:nvSpPr>
            <p:spPr bwMode="auto">
              <a:xfrm>
                <a:off x="5918200" y="1982788"/>
                <a:ext cx="568325" cy="735012"/>
              </a:xfrm>
              <a:custGeom>
                <a:avLst/>
                <a:gdLst/>
                <a:ahLst/>
                <a:cxnLst>
                  <a:cxn ang="0">
                    <a:pos x="77" y="261"/>
                  </a:cxn>
                  <a:cxn ang="0">
                    <a:pos x="57" y="250"/>
                  </a:cxn>
                  <a:cxn ang="0">
                    <a:pos x="23" y="238"/>
                  </a:cxn>
                  <a:cxn ang="0">
                    <a:pos x="19" y="217"/>
                  </a:cxn>
                  <a:cxn ang="0">
                    <a:pos x="19" y="204"/>
                  </a:cxn>
                  <a:cxn ang="0">
                    <a:pos x="19" y="192"/>
                  </a:cxn>
                  <a:cxn ang="0">
                    <a:pos x="15" y="182"/>
                  </a:cxn>
                  <a:cxn ang="0">
                    <a:pos x="1" y="171"/>
                  </a:cxn>
                  <a:cxn ang="0">
                    <a:pos x="5" y="161"/>
                  </a:cxn>
                  <a:cxn ang="0">
                    <a:pos x="23" y="133"/>
                  </a:cxn>
                  <a:cxn ang="0">
                    <a:pos x="24" y="104"/>
                  </a:cxn>
                  <a:cxn ang="0">
                    <a:pos x="17" y="87"/>
                  </a:cxn>
                  <a:cxn ang="0">
                    <a:pos x="17" y="75"/>
                  </a:cxn>
                  <a:cxn ang="0">
                    <a:pos x="21" y="64"/>
                  </a:cxn>
                  <a:cxn ang="0">
                    <a:pos x="26" y="55"/>
                  </a:cxn>
                  <a:cxn ang="0">
                    <a:pos x="23" y="46"/>
                  </a:cxn>
                  <a:cxn ang="0">
                    <a:pos x="32" y="41"/>
                  </a:cxn>
                  <a:cxn ang="0">
                    <a:pos x="42" y="30"/>
                  </a:cxn>
                  <a:cxn ang="0">
                    <a:pos x="52" y="24"/>
                  </a:cxn>
                  <a:cxn ang="0">
                    <a:pos x="65" y="16"/>
                  </a:cxn>
                  <a:cxn ang="0">
                    <a:pos x="80" y="8"/>
                  </a:cxn>
                  <a:cxn ang="0">
                    <a:pos x="98" y="5"/>
                  </a:cxn>
                  <a:cxn ang="0">
                    <a:pos x="114" y="2"/>
                  </a:cxn>
                  <a:cxn ang="0">
                    <a:pos x="136" y="3"/>
                  </a:cxn>
                  <a:cxn ang="0">
                    <a:pos x="151" y="11"/>
                  </a:cxn>
                  <a:cxn ang="0">
                    <a:pos x="185" y="19"/>
                  </a:cxn>
                  <a:cxn ang="0">
                    <a:pos x="219" y="45"/>
                  </a:cxn>
                  <a:cxn ang="0">
                    <a:pos x="233" y="68"/>
                  </a:cxn>
                  <a:cxn ang="0">
                    <a:pos x="241" y="88"/>
                  </a:cxn>
                  <a:cxn ang="0">
                    <a:pos x="256" y="120"/>
                  </a:cxn>
                  <a:cxn ang="0">
                    <a:pos x="265" y="144"/>
                  </a:cxn>
                  <a:cxn ang="0">
                    <a:pos x="268" y="174"/>
                  </a:cxn>
                  <a:cxn ang="0">
                    <a:pos x="278" y="195"/>
                  </a:cxn>
                  <a:cxn ang="0">
                    <a:pos x="279" y="216"/>
                  </a:cxn>
                  <a:cxn ang="0">
                    <a:pos x="291" y="235"/>
                  </a:cxn>
                  <a:cxn ang="0">
                    <a:pos x="293" y="257"/>
                  </a:cxn>
                  <a:cxn ang="0">
                    <a:pos x="297" y="268"/>
                  </a:cxn>
                  <a:cxn ang="0">
                    <a:pos x="298" y="283"/>
                  </a:cxn>
                  <a:cxn ang="0">
                    <a:pos x="305" y="302"/>
                  </a:cxn>
                  <a:cxn ang="0">
                    <a:pos x="313" y="334"/>
                  </a:cxn>
                  <a:cxn ang="0">
                    <a:pos x="299" y="367"/>
                  </a:cxn>
                  <a:cxn ang="0">
                    <a:pos x="270" y="409"/>
                  </a:cxn>
                  <a:cxn ang="0">
                    <a:pos x="258" y="345"/>
                  </a:cxn>
                  <a:cxn ang="0">
                    <a:pos x="226" y="302"/>
                  </a:cxn>
                  <a:cxn ang="0">
                    <a:pos x="197" y="281"/>
                  </a:cxn>
                  <a:cxn ang="0">
                    <a:pos x="177" y="276"/>
                  </a:cxn>
                  <a:cxn ang="0">
                    <a:pos x="160" y="288"/>
                  </a:cxn>
                  <a:cxn ang="0">
                    <a:pos x="158" y="314"/>
                  </a:cxn>
                  <a:cxn ang="0">
                    <a:pos x="148" y="292"/>
                  </a:cxn>
                  <a:cxn ang="0">
                    <a:pos x="144" y="316"/>
                  </a:cxn>
                  <a:cxn ang="0">
                    <a:pos x="138" y="325"/>
                  </a:cxn>
                  <a:cxn ang="0">
                    <a:pos x="117" y="357"/>
                  </a:cxn>
                  <a:cxn ang="0">
                    <a:pos x="100" y="378"/>
                  </a:cxn>
                  <a:cxn ang="0">
                    <a:pos x="83" y="398"/>
                  </a:cxn>
                  <a:cxn ang="0">
                    <a:pos x="86" y="381"/>
                  </a:cxn>
                  <a:cxn ang="0">
                    <a:pos x="75" y="367"/>
                  </a:cxn>
                  <a:cxn ang="0">
                    <a:pos x="66" y="339"/>
                  </a:cxn>
                  <a:cxn ang="0">
                    <a:pos x="64" y="304"/>
                  </a:cxn>
                  <a:cxn ang="0">
                    <a:pos x="77" y="261"/>
                  </a:cxn>
                </a:cxnLst>
                <a:rect l="0" t="0" r="r" b="b"/>
                <a:pathLst>
                  <a:path w="316" h="409">
                    <a:moveTo>
                      <a:pt x="77" y="261"/>
                    </a:moveTo>
                    <a:cubicBezTo>
                      <a:pt x="77" y="261"/>
                      <a:pt x="69" y="250"/>
                      <a:pt x="57" y="250"/>
                    </a:cubicBezTo>
                    <a:cubicBezTo>
                      <a:pt x="57" y="250"/>
                      <a:pt x="20" y="257"/>
                      <a:pt x="23" y="238"/>
                    </a:cubicBezTo>
                    <a:cubicBezTo>
                      <a:pt x="23" y="238"/>
                      <a:pt x="26" y="225"/>
                      <a:pt x="19" y="217"/>
                    </a:cubicBezTo>
                    <a:cubicBezTo>
                      <a:pt x="19" y="217"/>
                      <a:pt x="16" y="206"/>
                      <a:pt x="19" y="204"/>
                    </a:cubicBezTo>
                    <a:cubicBezTo>
                      <a:pt x="19" y="204"/>
                      <a:pt x="15" y="196"/>
                      <a:pt x="19" y="192"/>
                    </a:cubicBezTo>
                    <a:cubicBezTo>
                      <a:pt x="19" y="192"/>
                      <a:pt x="22" y="182"/>
                      <a:pt x="15" y="182"/>
                    </a:cubicBezTo>
                    <a:cubicBezTo>
                      <a:pt x="15" y="182"/>
                      <a:pt x="2" y="180"/>
                      <a:pt x="1" y="171"/>
                    </a:cubicBezTo>
                    <a:cubicBezTo>
                      <a:pt x="1" y="171"/>
                      <a:pt x="0" y="165"/>
                      <a:pt x="5" y="161"/>
                    </a:cubicBezTo>
                    <a:cubicBezTo>
                      <a:pt x="5" y="161"/>
                      <a:pt x="20" y="140"/>
                      <a:pt x="23" y="133"/>
                    </a:cubicBezTo>
                    <a:cubicBezTo>
                      <a:pt x="23" y="133"/>
                      <a:pt x="23" y="106"/>
                      <a:pt x="24" y="104"/>
                    </a:cubicBezTo>
                    <a:cubicBezTo>
                      <a:pt x="24" y="104"/>
                      <a:pt x="14" y="90"/>
                      <a:pt x="17" y="87"/>
                    </a:cubicBezTo>
                    <a:cubicBezTo>
                      <a:pt x="20" y="84"/>
                      <a:pt x="15" y="80"/>
                      <a:pt x="17" y="75"/>
                    </a:cubicBezTo>
                    <a:cubicBezTo>
                      <a:pt x="18" y="70"/>
                      <a:pt x="18" y="69"/>
                      <a:pt x="21" y="64"/>
                    </a:cubicBezTo>
                    <a:cubicBezTo>
                      <a:pt x="25" y="60"/>
                      <a:pt x="29" y="57"/>
                      <a:pt x="26" y="55"/>
                    </a:cubicBezTo>
                    <a:cubicBezTo>
                      <a:pt x="23" y="53"/>
                      <a:pt x="20" y="50"/>
                      <a:pt x="23" y="46"/>
                    </a:cubicBezTo>
                    <a:cubicBezTo>
                      <a:pt x="26" y="43"/>
                      <a:pt x="29" y="44"/>
                      <a:pt x="32" y="41"/>
                    </a:cubicBezTo>
                    <a:cubicBezTo>
                      <a:pt x="35" y="39"/>
                      <a:pt x="36" y="34"/>
                      <a:pt x="42" y="30"/>
                    </a:cubicBezTo>
                    <a:cubicBezTo>
                      <a:pt x="49" y="26"/>
                      <a:pt x="47" y="29"/>
                      <a:pt x="52" y="24"/>
                    </a:cubicBezTo>
                    <a:cubicBezTo>
                      <a:pt x="57" y="20"/>
                      <a:pt x="60" y="22"/>
                      <a:pt x="65" y="16"/>
                    </a:cubicBezTo>
                    <a:cubicBezTo>
                      <a:pt x="70" y="11"/>
                      <a:pt x="74" y="10"/>
                      <a:pt x="80" y="8"/>
                    </a:cubicBezTo>
                    <a:cubicBezTo>
                      <a:pt x="86" y="7"/>
                      <a:pt x="91" y="8"/>
                      <a:pt x="98" y="5"/>
                    </a:cubicBezTo>
                    <a:cubicBezTo>
                      <a:pt x="106" y="2"/>
                      <a:pt x="109" y="0"/>
                      <a:pt x="114" y="2"/>
                    </a:cubicBezTo>
                    <a:cubicBezTo>
                      <a:pt x="119" y="4"/>
                      <a:pt x="130" y="4"/>
                      <a:pt x="136" y="3"/>
                    </a:cubicBezTo>
                    <a:cubicBezTo>
                      <a:pt x="142" y="3"/>
                      <a:pt x="145" y="8"/>
                      <a:pt x="151" y="11"/>
                    </a:cubicBezTo>
                    <a:cubicBezTo>
                      <a:pt x="158" y="13"/>
                      <a:pt x="172" y="9"/>
                      <a:pt x="185" y="19"/>
                    </a:cubicBezTo>
                    <a:cubicBezTo>
                      <a:pt x="198" y="29"/>
                      <a:pt x="214" y="31"/>
                      <a:pt x="219" y="45"/>
                    </a:cubicBezTo>
                    <a:cubicBezTo>
                      <a:pt x="225" y="60"/>
                      <a:pt x="230" y="61"/>
                      <a:pt x="233" y="68"/>
                    </a:cubicBezTo>
                    <a:cubicBezTo>
                      <a:pt x="236" y="76"/>
                      <a:pt x="234" y="70"/>
                      <a:pt x="241" y="88"/>
                    </a:cubicBezTo>
                    <a:cubicBezTo>
                      <a:pt x="247" y="105"/>
                      <a:pt x="251" y="108"/>
                      <a:pt x="256" y="120"/>
                    </a:cubicBezTo>
                    <a:cubicBezTo>
                      <a:pt x="262" y="132"/>
                      <a:pt x="263" y="135"/>
                      <a:pt x="265" y="144"/>
                    </a:cubicBezTo>
                    <a:cubicBezTo>
                      <a:pt x="267" y="154"/>
                      <a:pt x="261" y="164"/>
                      <a:pt x="268" y="174"/>
                    </a:cubicBezTo>
                    <a:cubicBezTo>
                      <a:pt x="274" y="185"/>
                      <a:pt x="279" y="181"/>
                      <a:pt x="278" y="195"/>
                    </a:cubicBezTo>
                    <a:cubicBezTo>
                      <a:pt x="277" y="209"/>
                      <a:pt x="271" y="208"/>
                      <a:pt x="279" y="216"/>
                    </a:cubicBezTo>
                    <a:cubicBezTo>
                      <a:pt x="287" y="225"/>
                      <a:pt x="290" y="228"/>
                      <a:pt x="291" y="235"/>
                    </a:cubicBezTo>
                    <a:cubicBezTo>
                      <a:pt x="292" y="241"/>
                      <a:pt x="292" y="251"/>
                      <a:pt x="293" y="257"/>
                    </a:cubicBezTo>
                    <a:cubicBezTo>
                      <a:pt x="293" y="262"/>
                      <a:pt x="300" y="261"/>
                      <a:pt x="297" y="268"/>
                    </a:cubicBezTo>
                    <a:cubicBezTo>
                      <a:pt x="295" y="275"/>
                      <a:pt x="291" y="272"/>
                      <a:pt x="298" y="283"/>
                    </a:cubicBezTo>
                    <a:cubicBezTo>
                      <a:pt x="305" y="295"/>
                      <a:pt x="299" y="290"/>
                      <a:pt x="305" y="302"/>
                    </a:cubicBezTo>
                    <a:cubicBezTo>
                      <a:pt x="310" y="313"/>
                      <a:pt x="316" y="327"/>
                      <a:pt x="313" y="334"/>
                    </a:cubicBezTo>
                    <a:cubicBezTo>
                      <a:pt x="310" y="342"/>
                      <a:pt x="301" y="346"/>
                      <a:pt x="299" y="367"/>
                    </a:cubicBezTo>
                    <a:cubicBezTo>
                      <a:pt x="297" y="388"/>
                      <a:pt x="279" y="403"/>
                      <a:pt x="270" y="409"/>
                    </a:cubicBezTo>
                    <a:cubicBezTo>
                      <a:pt x="270" y="409"/>
                      <a:pt x="265" y="362"/>
                      <a:pt x="258" y="345"/>
                    </a:cubicBezTo>
                    <a:cubicBezTo>
                      <a:pt x="251" y="328"/>
                      <a:pt x="236" y="303"/>
                      <a:pt x="226" y="302"/>
                    </a:cubicBezTo>
                    <a:cubicBezTo>
                      <a:pt x="216" y="301"/>
                      <a:pt x="200" y="292"/>
                      <a:pt x="197" y="281"/>
                    </a:cubicBezTo>
                    <a:cubicBezTo>
                      <a:pt x="195" y="269"/>
                      <a:pt x="184" y="268"/>
                      <a:pt x="177" y="276"/>
                    </a:cubicBezTo>
                    <a:cubicBezTo>
                      <a:pt x="169" y="283"/>
                      <a:pt x="156" y="275"/>
                      <a:pt x="160" y="288"/>
                    </a:cubicBezTo>
                    <a:cubicBezTo>
                      <a:pt x="163" y="302"/>
                      <a:pt x="165" y="311"/>
                      <a:pt x="158" y="314"/>
                    </a:cubicBezTo>
                    <a:cubicBezTo>
                      <a:pt x="158" y="314"/>
                      <a:pt x="159" y="292"/>
                      <a:pt x="148" y="292"/>
                    </a:cubicBezTo>
                    <a:cubicBezTo>
                      <a:pt x="148" y="292"/>
                      <a:pt x="131" y="302"/>
                      <a:pt x="144" y="316"/>
                    </a:cubicBezTo>
                    <a:cubicBezTo>
                      <a:pt x="144" y="316"/>
                      <a:pt x="148" y="319"/>
                      <a:pt x="138" y="325"/>
                    </a:cubicBezTo>
                    <a:cubicBezTo>
                      <a:pt x="129" y="332"/>
                      <a:pt x="115" y="339"/>
                      <a:pt x="117" y="357"/>
                    </a:cubicBezTo>
                    <a:cubicBezTo>
                      <a:pt x="117" y="357"/>
                      <a:pt x="104" y="377"/>
                      <a:pt x="100" y="378"/>
                    </a:cubicBezTo>
                    <a:cubicBezTo>
                      <a:pt x="95" y="379"/>
                      <a:pt x="96" y="400"/>
                      <a:pt x="83" y="398"/>
                    </a:cubicBezTo>
                    <a:cubicBezTo>
                      <a:pt x="83" y="398"/>
                      <a:pt x="91" y="394"/>
                      <a:pt x="86" y="381"/>
                    </a:cubicBezTo>
                    <a:cubicBezTo>
                      <a:pt x="82" y="368"/>
                      <a:pt x="76" y="375"/>
                      <a:pt x="75" y="367"/>
                    </a:cubicBezTo>
                    <a:cubicBezTo>
                      <a:pt x="74" y="358"/>
                      <a:pt x="66" y="347"/>
                      <a:pt x="66" y="339"/>
                    </a:cubicBezTo>
                    <a:cubicBezTo>
                      <a:pt x="65" y="331"/>
                      <a:pt x="57" y="316"/>
                      <a:pt x="64" y="304"/>
                    </a:cubicBezTo>
                    <a:cubicBezTo>
                      <a:pt x="70" y="291"/>
                      <a:pt x="77" y="276"/>
                      <a:pt x="77" y="26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18" name="Freeform 16">
                <a:extLst>
                  <a:ext uri="{FF2B5EF4-FFF2-40B4-BE49-F238E27FC236}">
                    <a16:creationId xmlns:a16="http://schemas.microsoft.com/office/drawing/2014/main" id="{E43EC6DC-7577-4294-9121-D4A7A8883C7D}"/>
                  </a:ext>
                </a:extLst>
              </p:cNvPr>
              <p:cNvSpPr>
                <a:spLocks/>
              </p:cNvSpPr>
              <p:nvPr/>
            </p:nvSpPr>
            <p:spPr bwMode="auto">
              <a:xfrm>
                <a:off x="4913313" y="2568575"/>
                <a:ext cx="1717675" cy="2036762"/>
              </a:xfrm>
              <a:custGeom>
                <a:avLst/>
                <a:gdLst/>
                <a:ahLst/>
                <a:cxnLst>
                  <a:cxn ang="0">
                    <a:pos x="851" y="63"/>
                  </a:cxn>
                  <a:cxn ang="0">
                    <a:pos x="879" y="3"/>
                  </a:cxn>
                  <a:cxn ang="0">
                    <a:pos x="827" y="277"/>
                  </a:cxn>
                  <a:cxn ang="0">
                    <a:pos x="901" y="606"/>
                  </a:cxn>
                  <a:cxn ang="0">
                    <a:pos x="641" y="811"/>
                  </a:cxn>
                  <a:cxn ang="0">
                    <a:pos x="657" y="876"/>
                  </a:cxn>
                  <a:cxn ang="0">
                    <a:pos x="923" y="944"/>
                  </a:cxn>
                  <a:cxn ang="0">
                    <a:pos x="928" y="1022"/>
                  </a:cxn>
                  <a:cxn ang="0">
                    <a:pos x="901" y="960"/>
                  </a:cxn>
                  <a:cxn ang="0">
                    <a:pos x="865" y="1014"/>
                  </a:cxn>
                  <a:cxn ang="0">
                    <a:pos x="872" y="1061"/>
                  </a:cxn>
                  <a:cxn ang="0">
                    <a:pos x="884" y="1124"/>
                  </a:cxn>
                  <a:cxn ang="0">
                    <a:pos x="834" y="1074"/>
                  </a:cxn>
                  <a:cxn ang="0">
                    <a:pos x="842" y="1041"/>
                  </a:cxn>
                  <a:cxn ang="0">
                    <a:pos x="644" y="1000"/>
                  </a:cxn>
                  <a:cxn ang="0">
                    <a:pos x="604" y="1001"/>
                  </a:cxn>
                  <a:cxn ang="0">
                    <a:pos x="466" y="1042"/>
                  </a:cxn>
                  <a:cxn ang="0">
                    <a:pos x="508" y="1095"/>
                  </a:cxn>
                  <a:cxn ang="0">
                    <a:pos x="441" y="1067"/>
                  </a:cxn>
                  <a:cxn ang="0">
                    <a:pos x="434" y="1025"/>
                  </a:cxn>
                  <a:cxn ang="0">
                    <a:pos x="337" y="954"/>
                  </a:cxn>
                  <a:cxn ang="0">
                    <a:pos x="374" y="995"/>
                  </a:cxn>
                  <a:cxn ang="0">
                    <a:pos x="312" y="976"/>
                  </a:cxn>
                  <a:cxn ang="0">
                    <a:pos x="308" y="939"/>
                  </a:cxn>
                  <a:cxn ang="0">
                    <a:pos x="595" y="877"/>
                  </a:cxn>
                  <a:cxn ang="0">
                    <a:pos x="611" y="810"/>
                  </a:cxn>
                  <a:cxn ang="0">
                    <a:pos x="453" y="695"/>
                  </a:cxn>
                  <a:cxn ang="0">
                    <a:pos x="350" y="643"/>
                  </a:cxn>
                  <a:cxn ang="0">
                    <a:pos x="297" y="597"/>
                  </a:cxn>
                  <a:cxn ang="0">
                    <a:pos x="269" y="725"/>
                  </a:cxn>
                  <a:cxn ang="0">
                    <a:pos x="252" y="841"/>
                  </a:cxn>
                  <a:cxn ang="0">
                    <a:pos x="271" y="962"/>
                  </a:cxn>
                  <a:cxn ang="0">
                    <a:pos x="228" y="1075"/>
                  </a:cxn>
                  <a:cxn ang="0">
                    <a:pos x="153" y="1075"/>
                  </a:cxn>
                  <a:cxn ang="0">
                    <a:pos x="17" y="1030"/>
                  </a:cxn>
                  <a:cxn ang="0">
                    <a:pos x="101" y="1020"/>
                  </a:cxn>
                  <a:cxn ang="0">
                    <a:pos x="124" y="975"/>
                  </a:cxn>
                  <a:cxn ang="0">
                    <a:pos x="107" y="745"/>
                  </a:cxn>
                  <a:cxn ang="0">
                    <a:pos x="179" y="500"/>
                  </a:cxn>
                  <a:cxn ang="0">
                    <a:pos x="289" y="458"/>
                  </a:cxn>
                  <a:cxn ang="0">
                    <a:pos x="535" y="424"/>
                  </a:cxn>
                  <a:cxn ang="0">
                    <a:pos x="544" y="399"/>
                  </a:cxn>
                  <a:cxn ang="0">
                    <a:pos x="474" y="374"/>
                  </a:cxn>
                  <a:cxn ang="0">
                    <a:pos x="730" y="398"/>
                  </a:cxn>
                  <a:cxn ang="0">
                    <a:pos x="777" y="515"/>
                  </a:cxn>
                  <a:cxn ang="0">
                    <a:pos x="807" y="650"/>
                  </a:cxn>
                  <a:cxn ang="0">
                    <a:pos x="857" y="628"/>
                  </a:cxn>
                  <a:cxn ang="0">
                    <a:pos x="817" y="448"/>
                  </a:cxn>
                  <a:cxn ang="0">
                    <a:pos x="832" y="541"/>
                  </a:cxn>
                  <a:cxn ang="0">
                    <a:pos x="779" y="348"/>
                  </a:cxn>
                  <a:cxn ang="0">
                    <a:pos x="823" y="161"/>
                  </a:cxn>
                </a:cxnLst>
                <a:rect l="0" t="0" r="r" b="b"/>
                <a:pathLst>
                  <a:path w="957" h="1134">
                    <a:moveTo>
                      <a:pt x="829" y="124"/>
                    </a:moveTo>
                    <a:cubicBezTo>
                      <a:pt x="830" y="83"/>
                      <a:pt x="830" y="83"/>
                      <a:pt x="830" y="83"/>
                    </a:cubicBezTo>
                    <a:cubicBezTo>
                      <a:pt x="830" y="83"/>
                      <a:pt x="845" y="72"/>
                      <a:pt x="851" y="63"/>
                    </a:cubicBezTo>
                    <a:cubicBezTo>
                      <a:pt x="856" y="54"/>
                      <a:pt x="858" y="46"/>
                      <a:pt x="860" y="33"/>
                    </a:cubicBezTo>
                    <a:cubicBezTo>
                      <a:pt x="861" y="21"/>
                      <a:pt x="866" y="17"/>
                      <a:pt x="870" y="13"/>
                    </a:cubicBezTo>
                    <a:cubicBezTo>
                      <a:pt x="873" y="10"/>
                      <a:pt x="872" y="6"/>
                      <a:pt x="879" y="3"/>
                    </a:cubicBezTo>
                    <a:cubicBezTo>
                      <a:pt x="887" y="1"/>
                      <a:pt x="896" y="0"/>
                      <a:pt x="894" y="7"/>
                    </a:cubicBezTo>
                    <a:cubicBezTo>
                      <a:pt x="892" y="15"/>
                      <a:pt x="881" y="35"/>
                      <a:pt x="876" y="76"/>
                    </a:cubicBezTo>
                    <a:cubicBezTo>
                      <a:pt x="871" y="117"/>
                      <a:pt x="840" y="247"/>
                      <a:pt x="827" y="277"/>
                    </a:cubicBezTo>
                    <a:cubicBezTo>
                      <a:pt x="827" y="277"/>
                      <a:pt x="826" y="281"/>
                      <a:pt x="840" y="287"/>
                    </a:cubicBezTo>
                    <a:cubicBezTo>
                      <a:pt x="840" y="287"/>
                      <a:pt x="867" y="297"/>
                      <a:pt x="873" y="339"/>
                    </a:cubicBezTo>
                    <a:cubicBezTo>
                      <a:pt x="879" y="381"/>
                      <a:pt x="901" y="606"/>
                      <a:pt x="901" y="606"/>
                    </a:cubicBezTo>
                    <a:cubicBezTo>
                      <a:pt x="901" y="606"/>
                      <a:pt x="920" y="756"/>
                      <a:pt x="816" y="768"/>
                    </a:cubicBezTo>
                    <a:cubicBezTo>
                      <a:pt x="712" y="780"/>
                      <a:pt x="640" y="774"/>
                      <a:pt x="640" y="774"/>
                    </a:cubicBezTo>
                    <a:cubicBezTo>
                      <a:pt x="641" y="811"/>
                      <a:pt x="641" y="811"/>
                      <a:pt x="641" y="811"/>
                    </a:cubicBezTo>
                    <a:cubicBezTo>
                      <a:pt x="649" y="813"/>
                      <a:pt x="649" y="813"/>
                      <a:pt x="649" y="813"/>
                    </a:cubicBezTo>
                    <a:cubicBezTo>
                      <a:pt x="651" y="872"/>
                      <a:pt x="651" y="872"/>
                      <a:pt x="651" y="872"/>
                    </a:cubicBezTo>
                    <a:cubicBezTo>
                      <a:pt x="657" y="876"/>
                      <a:pt x="657" y="876"/>
                      <a:pt x="657" y="876"/>
                    </a:cubicBezTo>
                    <a:cubicBezTo>
                      <a:pt x="658" y="882"/>
                      <a:pt x="658" y="882"/>
                      <a:pt x="658" y="882"/>
                    </a:cubicBezTo>
                    <a:cubicBezTo>
                      <a:pt x="909" y="923"/>
                      <a:pt x="909" y="923"/>
                      <a:pt x="909" y="923"/>
                    </a:cubicBezTo>
                    <a:cubicBezTo>
                      <a:pt x="909" y="923"/>
                      <a:pt x="925" y="922"/>
                      <a:pt x="923" y="944"/>
                    </a:cubicBezTo>
                    <a:cubicBezTo>
                      <a:pt x="923" y="957"/>
                      <a:pt x="923" y="957"/>
                      <a:pt x="923" y="957"/>
                    </a:cubicBezTo>
                    <a:cubicBezTo>
                      <a:pt x="923" y="957"/>
                      <a:pt x="957" y="962"/>
                      <a:pt x="956" y="993"/>
                    </a:cubicBezTo>
                    <a:cubicBezTo>
                      <a:pt x="956" y="993"/>
                      <a:pt x="954" y="1019"/>
                      <a:pt x="928" y="1022"/>
                    </a:cubicBezTo>
                    <a:cubicBezTo>
                      <a:pt x="928" y="1022"/>
                      <a:pt x="900" y="1022"/>
                      <a:pt x="897" y="995"/>
                    </a:cubicBezTo>
                    <a:cubicBezTo>
                      <a:pt x="897" y="995"/>
                      <a:pt x="897" y="981"/>
                      <a:pt x="901" y="978"/>
                    </a:cubicBezTo>
                    <a:cubicBezTo>
                      <a:pt x="901" y="960"/>
                      <a:pt x="901" y="960"/>
                      <a:pt x="901" y="960"/>
                    </a:cubicBezTo>
                    <a:cubicBezTo>
                      <a:pt x="901" y="960"/>
                      <a:pt x="893" y="955"/>
                      <a:pt x="894" y="950"/>
                    </a:cubicBezTo>
                    <a:cubicBezTo>
                      <a:pt x="748" y="943"/>
                      <a:pt x="748" y="943"/>
                      <a:pt x="748" y="943"/>
                    </a:cubicBezTo>
                    <a:cubicBezTo>
                      <a:pt x="865" y="1014"/>
                      <a:pt x="865" y="1014"/>
                      <a:pt x="865" y="1014"/>
                    </a:cubicBezTo>
                    <a:cubicBezTo>
                      <a:pt x="865" y="1014"/>
                      <a:pt x="883" y="1039"/>
                      <a:pt x="867" y="1052"/>
                    </a:cubicBezTo>
                    <a:cubicBezTo>
                      <a:pt x="866" y="1059"/>
                      <a:pt x="866" y="1059"/>
                      <a:pt x="866" y="1059"/>
                    </a:cubicBezTo>
                    <a:cubicBezTo>
                      <a:pt x="872" y="1061"/>
                      <a:pt x="872" y="1061"/>
                      <a:pt x="872" y="1061"/>
                    </a:cubicBezTo>
                    <a:cubicBezTo>
                      <a:pt x="872" y="1061"/>
                      <a:pt x="892" y="1052"/>
                      <a:pt x="899" y="1065"/>
                    </a:cubicBezTo>
                    <a:cubicBezTo>
                      <a:pt x="905" y="1077"/>
                      <a:pt x="913" y="1109"/>
                      <a:pt x="897" y="1121"/>
                    </a:cubicBezTo>
                    <a:cubicBezTo>
                      <a:pt x="884" y="1124"/>
                      <a:pt x="884" y="1124"/>
                      <a:pt x="884" y="1124"/>
                    </a:cubicBezTo>
                    <a:cubicBezTo>
                      <a:pt x="884" y="1124"/>
                      <a:pt x="877" y="1120"/>
                      <a:pt x="873" y="1123"/>
                    </a:cubicBezTo>
                    <a:cubicBezTo>
                      <a:pt x="868" y="1126"/>
                      <a:pt x="858" y="1134"/>
                      <a:pt x="847" y="1124"/>
                    </a:cubicBezTo>
                    <a:cubicBezTo>
                      <a:pt x="847" y="1124"/>
                      <a:pt x="825" y="1100"/>
                      <a:pt x="834" y="1074"/>
                    </a:cubicBezTo>
                    <a:cubicBezTo>
                      <a:pt x="834" y="1074"/>
                      <a:pt x="842" y="1061"/>
                      <a:pt x="848" y="1061"/>
                    </a:cubicBezTo>
                    <a:cubicBezTo>
                      <a:pt x="848" y="1053"/>
                      <a:pt x="848" y="1053"/>
                      <a:pt x="848" y="1053"/>
                    </a:cubicBezTo>
                    <a:cubicBezTo>
                      <a:pt x="848" y="1053"/>
                      <a:pt x="842" y="1051"/>
                      <a:pt x="842" y="1041"/>
                    </a:cubicBezTo>
                    <a:cubicBezTo>
                      <a:pt x="651" y="958"/>
                      <a:pt x="651" y="958"/>
                      <a:pt x="651" y="958"/>
                    </a:cubicBezTo>
                    <a:cubicBezTo>
                      <a:pt x="652" y="995"/>
                      <a:pt x="652" y="995"/>
                      <a:pt x="652" y="995"/>
                    </a:cubicBezTo>
                    <a:cubicBezTo>
                      <a:pt x="652" y="995"/>
                      <a:pt x="646" y="1001"/>
                      <a:pt x="644" y="1000"/>
                    </a:cubicBezTo>
                    <a:cubicBezTo>
                      <a:pt x="643" y="1041"/>
                      <a:pt x="643" y="1041"/>
                      <a:pt x="643" y="1041"/>
                    </a:cubicBezTo>
                    <a:cubicBezTo>
                      <a:pt x="643" y="1041"/>
                      <a:pt x="612" y="1047"/>
                      <a:pt x="606" y="1039"/>
                    </a:cubicBezTo>
                    <a:cubicBezTo>
                      <a:pt x="604" y="1001"/>
                      <a:pt x="604" y="1001"/>
                      <a:pt x="604" y="1001"/>
                    </a:cubicBezTo>
                    <a:cubicBezTo>
                      <a:pt x="604" y="1001"/>
                      <a:pt x="599" y="998"/>
                      <a:pt x="597" y="990"/>
                    </a:cubicBezTo>
                    <a:cubicBezTo>
                      <a:pt x="597" y="968"/>
                      <a:pt x="597" y="968"/>
                      <a:pt x="597" y="968"/>
                    </a:cubicBezTo>
                    <a:cubicBezTo>
                      <a:pt x="466" y="1042"/>
                      <a:pt x="466" y="1042"/>
                      <a:pt x="466" y="1042"/>
                    </a:cubicBezTo>
                    <a:cubicBezTo>
                      <a:pt x="467" y="1051"/>
                      <a:pt x="467" y="1051"/>
                      <a:pt x="467" y="1051"/>
                    </a:cubicBezTo>
                    <a:cubicBezTo>
                      <a:pt x="467" y="1051"/>
                      <a:pt x="486" y="1050"/>
                      <a:pt x="490" y="1065"/>
                    </a:cubicBezTo>
                    <a:cubicBezTo>
                      <a:pt x="490" y="1065"/>
                      <a:pt x="507" y="1072"/>
                      <a:pt x="508" y="1095"/>
                    </a:cubicBezTo>
                    <a:cubicBezTo>
                      <a:pt x="508" y="1095"/>
                      <a:pt x="509" y="1123"/>
                      <a:pt x="478" y="1127"/>
                    </a:cubicBezTo>
                    <a:cubicBezTo>
                      <a:pt x="478" y="1127"/>
                      <a:pt x="452" y="1129"/>
                      <a:pt x="447" y="1112"/>
                    </a:cubicBezTo>
                    <a:cubicBezTo>
                      <a:pt x="447" y="1112"/>
                      <a:pt x="424" y="1088"/>
                      <a:pt x="441" y="1067"/>
                    </a:cubicBezTo>
                    <a:cubicBezTo>
                      <a:pt x="440" y="1059"/>
                      <a:pt x="440" y="1059"/>
                      <a:pt x="440" y="1059"/>
                    </a:cubicBezTo>
                    <a:cubicBezTo>
                      <a:pt x="440" y="1059"/>
                      <a:pt x="433" y="1056"/>
                      <a:pt x="433" y="1048"/>
                    </a:cubicBezTo>
                    <a:cubicBezTo>
                      <a:pt x="434" y="1025"/>
                      <a:pt x="434" y="1025"/>
                      <a:pt x="434" y="1025"/>
                    </a:cubicBezTo>
                    <a:cubicBezTo>
                      <a:pt x="434" y="1025"/>
                      <a:pt x="434" y="1018"/>
                      <a:pt x="445" y="1011"/>
                    </a:cubicBezTo>
                    <a:cubicBezTo>
                      <a:pt x="526" y="946"/>
                      <a:pt x="526" y="946"/>
                      <a:pt x="526" y="946"/>
                    </a:cubicBezTo>
                    <a:cubicBezTo>
                      <a:pt x="337" y="954"/>
                      <a:pt x="337" y="954"/>
                      <a:pt x="337" y="954"/>
                    </a:cubicBezTo>
                    <a:cubicBezTo>
                      <a:pt x="337" y="958"/>
                      <a:pt x="337" y="958"/>
                      <a:pt x="337" y="958"/>
                    </a:cubicBezTo>
                    <a:cubicBezTo>
                      <a:pt x="337" y="958"/>
                      <a:pt x="358" y="957"/>
                      <a:pt x="360" y="969"/>
                    </a:cubicBezTo>
                    <a:cubicBezTo>
                      <a:pt x="360" y="969"/>
                      <a:pt x="372" y="972"/>
                      <a:pt x="374" y="995"/>
                    </a:cubicBezTo>
                    <a:cubicBezTo>
                      <a:pt x="374" y="995"/>
                      <a:pt x="369" y="1020"/>
                      <a:pt x="346" y="1025"/>
                    </a:cubicBezTo>
                    <a:cubicBezTo>
                      <a:pt x="346" y="1025"/>
                      <a:pt x="312" y="1028"/>
                      <a:pt x="308" y="1003"/>
                    </a:cubicBezTo>
                    <a:cubicBezTo>
                      <a:pt x="308" y="1003"/>
                      <a:pt x="304" y="985"/>
                      <a:pt x="312" y="976"/>
                    </a:cubicBezTo>
                    <a:cubicBezTo>
                      <a:pt x="311" y="964"/>
                      <a:pt x="311" y="964"/>
                      <a:pt x="311" y="964"/>
                    </a:cubicBezTo>
                    <a:cubicBezTo>
                      <a:pt x="311" y="964"/>
                      <a:pt x="307" y="961"/>
                      <a:pt x="308" y="954"/>
                    </a:cubicBezTo>
                    <a:cubicBezTo>
                      <a:pt x="308" y="939"/>
                      <a:pt x="308" y="939"/>
                      <a:pt x="308" y="939"/>
                    </a:cubicBezTo>
                    <a:cubicBezTo>
                      <a:pt x="308" y="939"/>
                      <a:pt x="312" y="927"/>
                      <a:pt x="328" y="925"/>
                    </a:cubicBezTo>
                    <a:cubicBezTo>
                      <a:pt x="583" y="884"/>
                      <a:pt x="583" y="884"/>
                      <a:pt x="583" y="884"/>
                    </a:cubicBezTo>
                    <a:cubicBezTo>
                      <a:pt x="583" y="884"/>
                      <a:pt x="589" y="875"/>
                      <a:pt x="595" y="877"/>
                    </a:cubicBezTo>
                    <a:cubicBezTo>
                      <a:pt x="595" y="877"/>
                      <a:pt x="597" y="870"/>
                      <a:pt x="601" y="871"/>
                    </a:cubicBezTo>
                    <a:cubicBezTo>
                      <a:pt x="602" y="814"/>
                      <a:pt x="602" y="814"/>
                      <a:pt x="602" y="814"/>
                    </a:cubicBezTo>
                    <a:cubicBezTo>
                      <a:pt x="611" y="810"/>
                      <a:pt x="611" y="810"/>
                      <a:pt x="611" y="810"/>
                    </a:cubicBezTo>
                    <a:cubicBezTo>
                      <a:pt x="612" y="775"/>
                      <a:pt x="612" y="775"/>
                      <a:pt x="612" y="775"/>
                    </a:cubicBezTo>
                    <a:cubicBezTo>
                      <a:pt x="612" y="775"/>
                      <a:pt x="591" y="779"/>
                      <a:pt x="558" y="759"/>
                    </a:cubicBezTo>
                    <a:cubicBezTo>
                      <a:pt x="453" y="695"/>
                      <a:pt x="453" y="695"/>
                      <a:pt x="453" y="695"/>
                    </a:cubicBezTo>
                    <a:cubicBezTo>
                      <a:pt x="453" y="695"/>
                      <a:pt x="440" y="679"/>
                      <a:pt x="435" y="664"/>
                    </a:cubicBezTo>
                    <a:cubicBezTo>
                      <a:pt x="377" y="662"/>
                      <a:pt x="377" y="662"/>
                      <a:pt x="377" y="662"/>
                    </a:cubicBezTo>
                    <a:cubicBezTo>
                      <a:pt x="377" y="662"/>
                      <a:pt x="367" y="644"/>
                      <a:pt x="350" y="643"/>
                    </a:cubicBezTo>
                    <a:cubicBezTo>
                      <a:pt x="350" y="643"/>
                      <a:pt x="321" y="651"/>
                      <a:pt x="320" y="623"/>
                    </a:cubicBezTo>
                    <a:cubicBezTo>
                      <a:pt x="320" y="623"/>
                      <a:pt x="305" y="609"/>
                      <a:pt x="313" y="597"/>
                    </a:cubicBezTo>
                    <a:cubicBezTo>
                      <a:pt x="313" y="597"/>
                      <a:pt x="309" y="586"/>
                      <a:pt x="297" y="597"/>
                    </a:cubicBezTo>
                    <a:cubicBezTo>
                      <a:pt x="276" y="619"/>
                      <a:pt x="276" y="619"/>
                      <a:pt x="276" y="619"/>
                    </a:cubicBezTo>
                    <a:cubicBezTo>
                      <a:pt x="276" y="619"/>
                      <a:pt x="272" y="663"/>
                      <a:pt x="273" y="679"/>
                    </a:cubicBezTo>
                    <a:cubicBezTo>
                      <a:pt x="273" y="694"/>
                      <a:pt x="271" y="715"/>
                      <a:pt x="269" y="725"/>
                    </a:cubicBezTo>
                    <a:cubicBezTo>
                      <a:pt x="267" y="735"/>
                      <a:pt x="261" y="742"/>
                      <a:pt x="264" y="752"/>
                    </a:cubicBezTo>
                    <a:cubicBezTo>
                      <a:pt x="266" y="762"/>
                      <a:pt x="260" y="784"/>
                      <a:pt x="257" y="803"/>
                    </a:cubicBezTo>
                    <a:cubicBezTo>
                      <a:pt x="253" y="822"/>
                      <a:pt x="251" y="818"/>
                      <a:pt x="252" y="841"/>
                    </a:cubicBezTo>
                    <a:cubicBezTo>
                      <a:pt x="253" y="864"/>
                      <a:pt x="245" y="890"/>
                      <a:pt x="254" y="892"/>
                    </a:cubicBezTo>
                    <a:cubicBezTo>
                      <a:pt x="263" y="894"/>
                      <a:pt x="260" y="881"/>
                      <a:pt x="266" y="893"/>
                    </a:cubicBezTo>
                    <a:cubicBezTo>
                      <a:pt x="272" y="906"/>
                      <a:pt x="293" y="937"/>
                      <a:pt x="271" y="962"/>
                    </a:cubicBezTo>
                    <a:cubicBezTo>
                      <a:pt x="271" y="962"/>
                      <a:pt x="279" y="1011"/>
                      <a:pt x="246" y="1033"/>
                    </a:cubicBezTo>
                    <a:cubicBezTo>
                      <a:pt x="246" y="1033"/>
                      <a:pt x="241" y="1064"/>
                      <a:pt x="242" y="1075"/>
                    </a:cubicBezTo>
                    <a:cubicBezTo>
                      <a:pt x="242" y="1075"/>
                      <a:pt x="236" y="1083"/>
                      <a:pt x="228" y="1075"/>
                    </a:cubicBezTo>
                    <a:cubicBezTo>
                      <a:pt x="228" y="1033"/>
                      <a:pt x="228" y="1033"/>
                      <a:pt x="228" y="1033"/>
                    </a:cubicBezTo>
                    <a:cubicBezTo>
                      <a:pt x="228" y="1033"/>
                      <a:pt x="218" y="1022"/>
                      <a:pt x="205" y="1030"/>
                    </a:cubicBezTo>
                    <a:cubicBezTo>
                      <a:pt x="205" y="1030"/>
                      <a:pt x="167" y="1066"/>
                      <a:pt x="153" y="1075"/>
                    </a:cubicBezTo>
                    <a:cubicBezTo>
                      <a:pt x="139" y="1083"/>
                      <a:pt x="101" y="1086"/>
                      <a:pt x="80" y="1080"/>
                    </a:cubicBezTo>
                    <a:cubicBezTo>
                      <a:pt x="58" y="1073"/>
                      <a:pt x="10" y="1043"/>
                      <a:pt x="10" y="1043"/>
                    </a:cubicBezTo>
                    <a:cubicBezTo>
                      <a:pt x="10" y="1043"/>
                      <a:pt x="0" y="1032"/>
                      <a:pt x="17" y="1030"/>
                    </a:cubicBezTo>
                    <a:cubicBezTo>
                      <a:pt x="17" y="1030"/>
                      <a:pt x="73" y="1033"/>
                      <a:pt x="84" y="1030"/>
                    </a:cubicBezTo>
                    <a:cubicBezTo>
                      <a:pt x="94" y="1026"/>
                      <a:pt x="97" y="1025"/>
                      <a:pt x="103" y="1026"/>
                    </a:cubicBezTo>
                    <a:cubicBezTo>
                      <a:pt x="103" y="1026"/>
                      <a:pt x="105" y="1020"/>
                      <a:pt x="101" y="1020"/>
                    </a:cubicBezTo>
                    <a:cubicBezTo>
                      <a:pt x="98" y="1020"/>
                      <a:pt x="30" y="1008"/>
                      <a:pt x="33" y="994"/>
                    </a:cubicBezTo>
                    <a:cubicBezTo>
                      <a:pt x="33" y="994"/>
                      <a:pt x="30" y="985"/>
                      <a:pt x="72" y="987"/>
                    </a:cubicBezTo>
                    <a:cubicBezTo>
                      <a:pt x="72" y="987"/>
                      <a:pt x="113" y="989"/>
                      <a:pt x="124" y="975"/>
                    </a:cubicBezTo>
                    <a:cubicBezTo>
                      <a:pt x="135" y="961"/>
                      <a:pt x="146" y="932"/>
                      <a:pt x="154" y="928"/>
                    </a:cubicBezTo>
                    <a:cubicBezTo>
                      <a:pt x="70" y="892"/>
                      <a:pt x="70" y="892"/>
                      <a:pt x="70" y="892"/>
                    </a:cubicBezTo>
                    <a:cubicBezTo>
                      <a:pt x="70" y="892"/>
                      <a:pt x="107" y="746"/>
                      <a:pt x="107" y="745"/>
                    </a:cubicBezTo>
                    <a:cubicBezTo>
                      <a:pt x="107" y="743"/>
                      <a:pt x="136" y="629"/>
                      <a:pt x="140" y="602"/>
                    </a:cubicBezTo>
                    <a:cubicBezTo>
                      <a:pt x="143" y="576"/>
                      <a:pt x="142" y="567"/>
                      <a:pt x="143" y="556"/>
                    </a:cubicBezTo>
                    <a:cubicBezTo>
                      <a:pt x="143" y="545"/>
                      <a:pt x="148" y="508"/>
                      <a:pt x="179" y="500"/>
                    </a:cubicBezTo>
                    <a:cubicBezTo>
                      <a:pt x="210" y="492"/>
                      <a:pt x="209" y="492"/>
                      <a:pt x="223" y="482"/>
                    </a:cubicBezTo>
                    <a:cubicBezTo>
                      <a:pt x="236" y="472"/>
                      <a:pt x="251" y="471"/>
                      <a:pt x="259" y="469"/>
                    </a:cubicBezTo>
                    <a:cubicBezTo>
                      <a:pt x="268" y="466"/>
                      <a:pt x="276" y="458"/>
                      <a:pt x="289" y="458"/>
                    </a:cubicBezTo>
                    <a:cubicBezTo>
                      <a:pt x="302" y="457"/>
                      <a:pt x="321" y="454"/>
                      <a:pt x="350" y="448"/>
                    </a:cubicBezTo>
                    <a:cubicBezTo>
                      <a:pt x="379" y="441"/>
                      <a:pt x="459" y="424"/>
                      <a:pt x="522" y="422"/>
                    </a:cubicBezTo>
                    <a:cubicBezTo>
                      <a:pt x="522" y="422"/>
                      <a:pt x="533" y="428"/>
                      <a:pt x="535" y="424"/>
                    </a:cubicBezTo>
                    <a:cubicBezTo>
                      <a:pt x="537" y="420"/>
                      <a:pt x="537" y="416"/>
                      <a:pt x="544" y="416"/>
                    </a:cubicBezTo>
                    <a:cubicBezTo>
                      <a:pt x="550" y="416"/>
                      <a:pt x="555" y="412"/>
                      <a:pt x="555" y="412"/>
                    </a:cubicBezTo>
                    <a:cubicBezTo>
                      <a:pt x="544" y="399"/>
                      <a:pt x="544" y="399"/>
                      <a:pt x="544" y="399"/>
                    </a:cubicBezTo>
                    <a:cubicBezTo>
                      <a:pt x="489" y="398"/>
                      <a:pt x="489" y="398"/>
                      <a:pt x="489" y="398"/>
                    </a:cubicBezTo>
                    <a:cubicBezTo>
                      <a:pt x="472" y="388"/>
                      <a:pt x="472" y="388"/>
                      <a:pt x="472" y="388"/>
                    </a:cubicBezTo>
                    <a:cubicBezTo>
                      <a:pt x="474" y="374"/>
                      <a:pt x="474" y="374"/>
                      <a:pt x="474" y="374"/>
                    </a:cubicBezTo>
                    <a:cubicBezTo>
                      <a:pt x="474" y="374"/>
                      <a:pt x="619" y="341"/>
                      <a:pt x="749" y="377"/>
                    </a:cubicBezTo>
                    <a:cubicBezTo>
                      <a:pt x="749" y="377"/>
                      <a:pt x="762" y="392"/>
                      <a:pt x="745" y="396"/>
                    </a:cubicBezTo>
                    <a:cubicBezTo>
                      <a:pt x="730" y="398"/>
                      <a:pt x="730" y="398"/>
                      <a:pt x="730" y="398"/>
                    </a:cubicBezTo>
                    <a:cubicBezTo>
                      <a:pt x="714" y="436"/>
                      <a:pt x="714" y="436"/>
                      <a:pt x="714" y="436"/>
                    </a:cubicBezTo>
                    <a:cubicBezTo>
                      <a:pt x="727" y="487"/>
                      <a:pt x="727" y="487"/>
                      <a:pt x="727" y="487"/>
                    </a:cubicBezTo>
                    <a:cubicBezTo>
                      <a:pt x="777" y="515"/>
                      <a:pt x="777" y="515"/>
                      <a:pt x="777" y="515"/>
                    </a:cubicBezTo>
                    <a:cubicBezTo>
                      <a:pt x="777" y="515"/>
                      <a:pt x="784" y="549"/>
                      <a:pt x="764" y="566"/>
                    </a:cubicBezTo>
                    <a:cubicBezTo>
                      <a:pt x="764" y="566"/>
                      <a:pt x="802" y="566"/>
                      <a:pt x="806" y="588"/>
                    </a:cubicBezTo>
                    <a:cubicBezTo>
                      <a:pt x="807" y="650"/>
                      <a:pt x="807" y="650"/>
                      <a:pt x="807" y="650"/>
                    </a:cubicBezTo>
                    <a:cubicBezTo>
                      <a:pt x="786" y="654"/>
                      <a:pt x="786" y="654"/>
                      <a:pt x="786" y="654"/>
                    </a:cubicBezTo>
                    <a:cubicBezTo>
                      <a:pt x="786" y="654"/>
                      <a:pt x="782" y="684"/>
                      <a:pt x="815" y="682"/>
                    </a:cubicBezTo>
                    <a:cubicBezTo>
                      <a:pt x="815" y="682"/>
                      <a:pt x="852" y="677"/>
                      <a:pt x="857" y="628"/>
                    </a:cubicBezTo>
                    <a:cubicBezTo>
                      <a:pt x="857" y="628"/>
                      <a:pt x="859" y="547"/>
                      <a:pt x="853" y="517"/>
                    </a:cubicBezTo>
                    <a:cubicBezTo>
                      <a:pt x="853" y="517"/>
                      <a:pt x="843" y="454"/>
                      <a:pt x="830" y="449"/>
                    </a:cubicBezTo>
                    <a:cubicBezTo>
                      <a:pt x="817" y="448"/>
                      <a:pt x="817" y="448"/>
                      <a:pt x="817" y="448"/>
                    </a:cubicBezTo>
                    <a:cubicBezTo>
                      <a:pt x="810" y="439"/>
                      <a:pt x="810" y="439"/>
                      <a:pt x="810" y="439"/>
                    </a:cubicBezTo>
                    <a:cubicBezTo>
                      <a:pt x="810" y="439"/>
                      <a:pt x="815" y="485"/>
                      <a:pt x="842" y="535"/>
                    </a:cubicBezTo>
                    <a:cubicBezTo>
                      <a:pt x="842" y="535"/>
                      <a:pt x="850" y="548"/>
                      <a:pt x="832" y="541"/>
                    </a:cubicBezTo>
                    <a:cubicBezTo>
                      <a:pt x="832" y="541"/>
                      <a:pt x="804" y="534"/>
                      <a:pt x="782" y="475"/>
                    </a:cubicBezTo>
                    <a:cubicBezTo>
                      <a:pt x="759" y="416"/>
                      <a:pt x="768" y="392"/>
                      <a:pt x="769" y="380"/>
                    </a:cubicBezTo>
                    <a:cubicBezTo>
                      <a:pt x="771" y="368"/>
                      <a:pt x="776" y="365"/>
                      <a:pt x="779" y="348"/>
                    </a:cubicBezTo>
                    <a:cubicBezTo>
                      <a:pt x="782" y="331"/>
                      <a:pt x="794" y="300"/>
                      <a:pt x="798" y="278"/>
                    </a:cubicBezTo>
                    <a:cubicBezTo>
                      <a:pt x="803" y="257"/>
                      <a:pt x="813" y="231"/>
                      <a:pt x="815" y="208"/>
                    </a:cubicBezTo>
                    <a:cubicBezTo>
                      <a:pt x="816" y="185"/>
                      <a:pt x="820" y="172"/>
                      <a:pt x="823" y="161"/>
                    </a:cubicBezTo>
                    <a:cubicBezTo>
                      <a:pt x="825" y="151"/>
                      <a:pt x="828" y="131"/>
                      <a:pt x="829" y="124"/>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sp>
          <p:nvSpPr>
            <p:cNvPr id="5" name="Freeform 17">
              <a:extLst>
                <a:ext uri="{FF2B5EF4-FFF2-40B4-BE49-F238E27FC236}">
                  <a16:creationId xmlns:a16="http://schemas.microsoft.com/office/drawing/2014/main" id="{0DCBEE04-4C59-47BD-8FD0-0B3C4D907908}"/>
                </a:ext>
              </a:extLst>
            </p:cNvPr>
            <p:cNvSpPr>
              <a:spLocks/>
            </p:cNvSpPr>
            <p:nvPr/>
          </p:nvSpPr>
          <p:spPr bwMode="auto">
            <a:xfrm>
              <a:off x="1775219" y="3013322"/>
              <a:ext cx="1821163" cy="1295106"/>
            </a:xfrm>
            <a:custGeom>
              <a:avLst/>
              <a:gdLst/>
              <a:ahLst/>
              <a:cxnLst>
                <a:cxn ang="0">
                  <a:pos x="1170" y="4"/>
                </a:cxn>
                <a:cxn ang="0">
                  <a:pos x="1134" y="0"/>
                </a:cxn>
                <a:cxn ang="0">
                  <a:pos x="0" y="0"/>
                </a:cxn>
                <a:cxn ang="0">
                  <a:pos x="1" y="36"/>
                </a:cxn>
                <a:cxn ang="0">
                  <a:pos x="120" y="36"/>
                </a:cxn>
                <a:cxn ang="0">
                  <a:pos x="116" y="647"/>
                </a:cxn>
                <a:cxn ang="0">
                  <a:pos x="130" y="647"/>
                </a:cxn>
                <a:cxn ang="0">
                  <a:pos x="130" y="886"/>
                </a:cxn>
                <a:cxn ang="0">
                  <a:pos x="163" y="886"/>
                </a:cxn>
                <a:cxn ang="0">
                  <a:pos x="163" y="133"/>
                </a:cxn>
                <a:cxn ang="0">
                  <a:pos x="810" y="133"/>
                </a:cxn>
                <a:cxn ang="0">
                  <a:pos x="810" y="646"/>
                </a:cxn>
                <a:cxn ang="0">
                  <a:pos x="836" y="646"/>
                </a:cxn>
                <a:cxn ang="0">
                  <a:pos x="836" y="133"/>
                </a:cxn>
                <a:cxn ang="0">
                  <a:pos x="1077" y="133"/>
                </a:cxn>
                <a:cxn ang="0">
                  <a:pos x="1077" y="883"/>
                </a:cxn>
                <a:cxn ang="0">
                  <a:pos x="1113" y="883"/>
                </a:cxn>
                <a:cxn ang="0">
                  <a:pos x="1113" y="45"/>
                </a:cxn>
                <a:cxn ang="0">
                  <a:pos x="1246" y="44"/>
                </a:cxn>
                <a:cxn ang="0">
                  <a:pos x="1170" y="4"/>
                </a:cxn>
              </a:cxnLst>
              <a:rect l="0" t="0" r="r" b="b"/>
              <a:pathLst>
                <a:path w="1246" h="886">
                  <a:moveTo>
                    <a:pt x="1170" y="4"/>
                  </a:moveTo>
                  <a:cubicBezTo>
                    <a:pt x="1157" y="3"/>
                    <a:pt x="1147" y="7"/>
                    <a:pt x="1134" y="0"/>
                  </a:cubicBezTo>
                  <a:cubicBezTo>
                    <a:pt x="0" y="0"/>
                    <a:pt x="0" y="0"/>
                    <a:pt x="0" y="0"/>
                  </a:cubicBezTo>
                  <a:cubicBezTo>
                    <a:pt x="1" y="36"/>
                    <a:pt x="1" y="36"/>
                    <a:pt x="1" y="36"/>
                  </a:cubicBezTo>
                  <a:cubicBezTo>
                    <a:pt x="120" y="36"/>
                    <a:pt x="120" y="36"/>
                    <a:pt x="120" y="36"/>
                  </a:cubicBezTo>
                  <a:cubicBezTo>
                    <a:pt x="116" y="647"/>
                    <a:pt x="116" y="647"/>
                    <a:pt x="116" y="647"/>
                  </a:cubicBezTo>
                  <a:cubicBezTo>
                    <a:pt x="130" y="647"/>
                    <a:pt x="130" y="647"/>
                    <a:pt x="130" y="647"/>
                  </a:cubicBezTo>
                  <a:cubicBezTo>
                    <a:pt x="130" y="886"/>
                    <a:pt x="130" y="886"/>
                    <a:pt x="130" y="886"/>
                  </a:cubicBezTo>
                  <a:cubicBezTo>
                    <a:pt x="163" y="886"/>
                    <a:pt x="163" y="886"/>
                    <a:pt x="163" y="886"/>
                  </a:cubicBezTo>
                  <a:cubicBezTo>
                    <a:pt x="163" y="133"/>
                    <a:pt x="163" y="133"/>
                    <a:pt x="163" y="133"/>
                  </a:cubicBezTo>
                  <a:cubicBezTo>
                    <a:pt x="810" y="133"/>
                    <a:pt x="810" y="133"/>
                    <a:pt x="810" y="133"/>
                  </a:cubicBezTo>
                  <a:cubicBezTo>
                    <a:pt x="810" y="646"/>
                    <a:pt x="810" y="646"/>
                    <a:pt x="810" y="646"/>
                  </a:cubicBezTo>
                  <a:cubicBezTo>
                    <a:pt x="836" y="646"/>
                    <a:pt x="836" y="646"/>
                    <a:pt x="836" y="646"/>
                  </a:cubicBezTo>
                  <a:cubicBezTo>
                    <a:pt x="836" y="133"/>
                    <a:pt x="836" y="133"/>
                    <a:pt x="836" y="133"/>
                  </a:cubicBezTo>
                  <a:cubicBezTo>
                    <a:pt x="1077" y="133"/>
                    <a:pt x="1077" y="133"/>
                    <a:pt x="1077" y="133"/>
                  </a:cubicBezTo>
                  <a:cubicBezTo>
                    <a:pt x="1077" y="883"/>
                    <a:pt x="1077" y="883"/>
                    <a:pt x="1077" y="883"/>
                  </a:cubicBezTo>
                  <a:cubicBezTo>
                    <a:pt x="1113" y="883"/>
                    <a:pt x="1113" y="883"/>
                    <a:pt x="1113" y="883"/>
                  </a:cubicBezTo>
                  <a:cubicBezTo>
                    <a:pt x="1113" y="45"/>
                    <a:pt x="1113" y="45"/>
                    <a:pt x="1113" y="45"/>
                  </a:cubicBezTo>
                  <a:cubicBezTo>
                    <a:pt x="1246" y="44"/>
                    <a:pt x="1246" y="44"/>
                    <a:pt x="1246" y="44"/>
                  </a:cubicBezTo>
                  <a:cubicBezTo>
                    <a:pt x="1216" y="35"/>
                    <a:pt x="1193" y="25"/>
                    <a:pt x="1170" y="4"/>
                  </a:cubicBezTo>
                  <a:close/>
                </a:path>
              </a:pathLst>
            </a:custGeom>
            <a:solidFill>
              <a:schemeClr val="bg1">
                <a:lumMod val="50000"/>
              </a:schemeClr>
            </a:solid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nvGrpSpPr>
            <p:cNvPr id="6" name="Group 163">
              <a:extLst>
                <a:ext uri="{FF2B5EF4-FFF2-40B4-BE49-F238E27FC236}">
                  <a16:creationId xmlns:a16="http://schemas.microsoft.com/office/drawing/2014/main" id="{7FCE6F93-FF06-4964-A2EB-37354126503C}"/>
                </a:ext>
              </a:extLst>
            </p:cNvPr>
            <p:cNvGrpSpPr/>
            <p:nvPr/>
          </p:nvGrpSpPr>
          <p:grpSpPr>
            <a:xfrm>
              <a:off x="1661477" y="1540495"/>
              <a:ext cx="859527" cy="859526"/>
              <a:chOff x="3642678" y="1540495"/>
              <a:chExt cx="859527" cy="859526"/>
            </a:xfrm>
          </p:grpSpPr>
          <p:sp>
            <p:nvSpPr>
              <p:cNvPr id="10" name="Freeform 19">
                <a:extLst>
                  <a:ext uri="{FF2B5EF4-FFF2-40B4-BE49-F238E27FC236}">
                    <a16:creationId xmlns:a16="http://schemas.microsoft.com/office/drawing/2014/main" id="{0B7EE9AA-E683-4A5B-887E-28831FCA7FEF}"/>
                  </a:ext>
                </a:extLst>
              </p:cNvPr>
              <p:cNvSpPr>
                <a:spLocks/>
              </p:cNvSpPr>
              <p:nvPr/>
            </p:nvSpPr>
            <p:spPr bwMode="auto">
              <a:xfrm>
                <a:off x="3642678" y="1540495"/>
                <a:ext cx="859527" cy="859526"/>
              </a:xfrm>
              <a:custGeom>
                <a:avLst/>
                <a:gdLst/>
                <a:ahLst/>
                <a:cxnLst>
                  <a:cxn ang="0">
                    <a:pos x="294" y="0"/>
                  </a:cxn>
                  <a:cxn ang="0">
                    <a:pos x="0" y="294"/>
                  </a:cxn>
                  <a:cxn ang="0">
                    <a:pos x="69" y="483"/>
                  </a:cxn>
                  <a:cxn ang="0">
                    <a:pos x="7" y="526"/>
                  </a:cxn>
                  <a:cxn ang="0">
                    <a:pos x="100" y="514"/>
                  </a:cxn>
                  <a:cxn ang="0">
                    <a:pos x="294" y="588"/>
                  </a:cxn>
                  <a:cxn ang="0">
                    <a:pos x="588" y="294"/>
                  </a:cxn>
                  <a:cxn ang="0">
                    <a:pos x="294" y="0"/>
                  </a:cxn>
                </a:cxnLst>
                <a:rect l="0" t="0" r="r" b="b"/>
                <a:pathLst>
                  <a:path w="588" h="588">
                    <a:moveTo>
                      <a:pt x="294" y="0"/>
                    </a:moveTo>
                    <a:cubicBezTo>
                      <a:pt x="132" y="0"/>
                      <a:pt x="0" y="132"/>
                      <a:pt x="0" y="294"/>
                    </a:cubicBezTo>
                    <a:cubicBezTo>
                      <a:pt x="0" y="366"/>
                      <a:pt x="26" y="432"/>
                      <a:pt x="69" y="483"/>
                    </a:cubicBezTo>
                    <a:cubicBezTo>
                      <a:pt x="7" y="526"/>
                      <a:pt x="7" y="526"/>
                      <a:pt x="7" y="526"/>
                    </a:cubicBezTo>
                    <a:cubicBezTo>
                      <a:pt x="100" y="514"/>
                      <a:pt x="100" y="514"/>
                      <a:pt x="100" y="514"/>
                    </a:cubicBezTo>
                    <a:cubicBezTo>
                      <a:pt x="152" y="560"/>
                      <a:pt x="219" y="588"/>
                      <a:pt x="294" y="588"/>
                    </a:cubicBezTo>
                    <a:cubicBezTo>
                      <a:pt x="456" y="588"/>
                      <a:pt x="588" y="456"/>
                      <a:pt x="588" y="294"/>
                    </a:cubicBezTo>
                    <a:cubicBezTo>
                      <a:pt x="588" y="132"/>
                      <a:pt x="456" y="0"/>
                      <a:pt x="294" y="0"/>
                    </a:cubicBezTo>
                    <a:close/>
                  </a:path>
                </a:pathLst>
              </a:custGeom>
              <a:solidFill>
                <a:schemeClr val="accent1">
                  <a:lumMod val="50000"/>
                </a:schemeClr>
              </a:solid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nvGrpSpPr>
              <p:cNvPr id="11" name="Group 160">
                <a:extLst>
                  <a:ext uri="{FF2B5EF4-FFF2-40B4-BE49-F238E27FC236}">
                    <a16:creationId xmlns:a16="http://schemas.microsoft.com/office/drawing/2014/main" id="{0F1EB427-5273-4670-AE19-EE454836712D}"/>
                  </a:ext>
                </a:extLst>
              </p:cNvPr>
              <p:cNvGrpSpPr/>
              <p:nvPr/>
            </p:nvGrpSpPr>
            <p:grpSpPr>
              <a:xfrm>
                <a:off x="3784404" y="1733550"/>
                <a:ext cx="558408" cy="458932"/>
                <a:chOff x="3756420" y="1680619"/>
                <a:chExt cx="558408" cy="458932"/>
              </a:xfrm>
              <a:solidFill>
                <a:schemeClr val="bg1"/>
              </a:solidFill>
            </p:grpSpPr>
            <p:sp>
              <p:nvSpPr>
                <p:cNvPr id="12" name="Freeform 158">
                  <a:extLst>
                    <a:ext uri="{FF2B5EF4-FFF2-40B4-BE49-F238E27FC236}">
                      <a16:creationId xmlns:a16="http://schemas.microsoft.com/office/drawing/2014/main" id="{CF94F057-B0B7-4637-805E-C6F45DB70F1D}"/>
                    </a:ext>
                  </a:extLst>
                </p:cNvPr>
                <p:cNvSpPr/>
                <p:nvPr/>
              </p:nvSpPr>
              <p:spPr>
                <a:xfrm>
                  <a:off x="3756420" y="1680619"/>
                  <a:ext cx="358380" cy="358379"/>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8365" tIns="1028644" rIns="668365" bIns="818871" numCol="1" spcCol="1270" anchor="ctr" anchorCtr="0">
                  <a:noAutofit/>
                </a:bodyPr>
                <a:lstStyle/>
                <a:p>
                  <a:pPr algn="ctr" defTabSz="1777865">
                    <a:lnSpc>
                      <a:spcPct val="120000"/>
                    </a:lnSpc>
                    <a:spcAft>
                      <a:spcPct val="35000"/>
                    </a:spcAft>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13" name="Freeform 159">
                  <a:extLst>
                    <a:ext uri="{FF2B5EF4-FFF2-40B4-BE49-F238E27FC236}">
                      <a16:creationId xmlns:a16="http://schemas.microsoft.com/office/drawing/2014/main" id="{D03F2479-2070-482D-B675-B4EF9D36C2CB}"/>
                    </a:ext>
                  </a:extLst>
                </p:cNvPr>
                <p:cNvSpPr/>
                <p:nvPr/>
              </p:nvSpPr>
              <p:spPr>
                <a:xfrm>
                  <a:off x="4063608" y="1888331"/>
                  <a:ext cx="251220" cy="251220"/>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8365" tIns="1028644" rIns="668365" bIns="818871" numCol="1" spcCol="1270" anchor="ctr" anchorCtr="0">
                  <a:noAutofit/>
                </a:bodyPr>
                <a:lstStyle/>
                <a:p>
                  <a:pPr algn="ctr" defTabSz="1777865">
                    <a:lnSpc>
                      <a:spcPct val="120000"/>
                    </a:lnSpc>
                    <a:spcAft>
                      <a:spcPct val="35000"/>
                    </a:spcAft>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grpSp>
          <p:nvGrpSpPr>
            <p:cNvPr id="7" name="Group 162">
              <a:extLst>
                <a:ext uri="{FF2B5EF4-FFF2-40B4-BE49-F238E27FC236}">
                  <a16:creationId xmlns:a16="http://schemas.microsoft.com/office/drawing/2014/main" id="{A4271D49-6515-43C8-9631-80B8822563B5}"/>
                </a:ext>
              </a:extLst>
            </p:cNvPr>
            <p:cNvGrpSpPr/>
            <p:nvPr/>
          </p:nvGrpSpPr>
          <p:grpSpPr>
            <a:xfrm>
              <a:off x="2667059" y="1504950"/>
              <a:ext cx="929323" cy="930615"/>
              <a:chOff x="4648260" y="1504950"/>
              <a:chExt cx="929323" cy="930615"/>
            </a:xfrm>
          </p:grpSpPr>
          <p:sp>
            <p:nvSpPr>
              <p:cNvPr id="8" name="Freeform 18">
                <a:extLst>
                  <a:ext uri="{FF2B5EF4-FFF2-40B4-BE49-F238E27FC236}">
                    <a16:creationId xmlns:a16="http://schemas.microsoft.com/office/drawing/2014/main" id="{B1358924-538A-4CD1-831F-F4EBAE138A99}"/>
                  </a:ext>
                </a:extLst>
              </p:cNvPr>
              <p:cNvSpPr>
                <a:spLocks/>
              </p:cNvSpPr>
              <p:nvPr/>
            </p:nvSpPr>
            <p:spPr bwMode="auto">
              <a:xfrm>
                <a:off x="4648260" y="1504950"/>
                <a:ext cx="929323" cy="930615"/>
              </a:xfrm>
              <a:custGeom>
                <a:avLst/>
                <a:gdLst/>
                <a:ahLst/>
                <a:cxnLst>
                  <a:cxn ang="0">
                    <a:pos x="562" y="521"/>
                  </a:cxn>
                  <a:cxn ang="0">
                    <a:pos x="636" y="318"/>
                  </a:cxn>
                  <a:cxn ang="0">
                    <a:pos x="318" y="0"/>
                  </a:cxn>
                  <a:cxn ang="0">
                    <a:pos x="0" y="318"/>
                  </a:cxn>
                  <a:cxn ang="0">
                    <a:pos x="318" y="636"/>
                  </a:cxn>
                  <a:cxn ang="0">
                    <a:pos x="513" y="568"/>
                  </a:cxn>
                  <a:cxn ang="0">
                    <a:pos x="626" y="618"/>
                  </a:cxn>
                  <a:cxn ang="0">
                    <a:pos x="562" y="521"/>
                  </a:cxn>
                </a:cxnLst>
                <a:rect l="0" t="0" r="r" b="b"/>
                <a:pathLst>
                  <a:path w="636" h="636">
                    <a:moveTo>
                      <a:pt x="562" y="521"/>
                    </a:moveTo>
                    <a:cubicBezTo>
                      <a:pt x="608" y="466"/>
                      <a:pt x="636" y="395"/>
                      <a:pt x="636" y="318"/>
                    </a:cubicBezTo>
                    <a:cubicBezTo>
                      <a:pt x="636" y="142"/>
                      <a:pt x="493" y="0"/>
                      <a:pt x="318" y="0"/>
                    </a:cubicBezTo>
                    <a:cubicBezTo>
                      <a:pt x="142" y="0"/>
                      <a:pt x="0" y="142"/>
                      <a:pt x="0" y="318"/>
                    </a:cubicBezTo>
                    <a:cubicBezTo>
                      <a:pt x="0" y="493"/>
                      <a:pt x="142" y="636"/>
                      <a:pt x="318" y="636"/>
                    </a:cubicBezTo>
                    <a:cubicBezTo>
                      <a:pt x="392" y="636"/>
                      <a:pt x="459" y="611"/>
                      <a:pt x="513" y="568"/>
                    </a:cubicBezTo>
                    <a:cubicBezTo>
                      <a:pt x="554" y="586"/>
                      <a:pt x="626" y="618"/>
                      <a:pt x="626" y="618"/>
                    </a:cubicBezTo>
                    <a:lnTo>
                      <a:pt x="562" y="521"/>
                    </a:lnTo>
                    <a:close/>
                  </a:path>
                </a:pathLst>
              </a:custGeom>
              <a:solidFill>
                <a:schemeClr val="accent2">
                  <a:lumMod val="50000"/>
                </a:schemeClr>
              </a:solid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9" name="Freeform 100">
                <a:extLst>
                  <a:ext uri="{FF2B5EF4-FFF2-40B4-BE49-F238E27FC236}">
                    <a16:creationId xmlns:a16="http://schemas.microsoft.com/office/drawing/2014/main" id="{2080198C-7534-4F7A-9710-A5C36EA51778}"/>
                  </a:ext>
                </a:extLst>
              </p:cNvPr>
              <p:cNvSpPr>
                <a:spLocks noEditPoints="1"/>
              </p:cNvSpPr>
              <p:nvPr/>
            </p:nvSpPr>
            <p:spPr bwMode="auto">
              <a:xfrm>
                <a:off x="4915357" y="1792681"/>
                <a:ext cx="357683" cy="342882"/>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sp>
        <p:nvSpPr>
          <p:cNvPr id="26" name="Rectangle 25">
            <a:extLst>
              <a:ext uri="{FF2B5EF4-FFF2-40B4-BE49-F238E27FC236}">
                <a16:creationId xmlns:a16="http://schemas.microsoft.com/office/drawing/2014/main" id="{14CE348A-7874-4F94-B3FB-F070B108643B}"/>
              </a:ext>
            </a:extLst>
          </p:cNvPr>
          <p:cNvSpPr/>
          <p:nvPr/>
        </p:nvSpPr>
        <p:spPr>
          <a:xfrm>
            <a:off x="10394563" y="4373321"/>
            <a:ext cx="764633" cy="542777"/>
          </a:xfrm>
          <a:prstGeom prst="rect">
            <a:avLst/>
          </a:prstGeom>
        </p:spPr>
        <p:txBody>
          <a:bodyPr wrap="none" lIns="0" tIns="0" rIns="0" bIns="0">
            <a:spAutoFit/>
          </a:bodyPr>
          <a:lstStyle/>
          <a:p>
            <a:pPr>
              <a:lnSpc>
                <a:spcPct val="120000"/>
              </a:lnSpc>
            </a:pPr>
            <a:r>
              <a:rPr lang="en-US" sz="3067" dirty="0">
                <a:solidFill>
                  <a:schemeClr val="accent2">
                    <a:lumMod val="50000"/>
                  </a:schemeClr>
                </a:solidFill>
                <a:latin typeface="Kanit Light" panose="00000400000000000000" pitchFamily="2" charset="-34"/>
                <a:ea typeface="微软雅黑" panose="020B0503020204020204" pitchFamily="34" charset="-122"/>
                <a:cs typeface="+mn-ea"/>
                <a:sym typeface="Arial" panose="020B0604020202020204" pitchFamily="34" charset="0"/>
              </a:rPr>
              <a:t>80%</a:t>
            </a:r>
          </a:p>
        </p:txBody>
      </p:sp>
      <p:sp>
        <p:nvSpPr>
          <p:cNvPr id="27" name="Rectangle 26">
            <a:extLst>
              <a:ext uri="{FF2B5EF4-FFF2-40B4-BE49-F238E27FC236}">
                <a16:creationId xmlns:a16="http://schemas.microsoft.com/office/drawing/2014/main" id="{60A42021-3F25-4194-92E4-2F04A635886A}"/>
              </a:ext>
            </a:extLst>
          </p:cNvPr>
          <p:cNvSpPr/>
          <p:nvPr/>
        </p:nvSpPr>
        <p:spPr>
          <a:xfrm>
            <a:off x="10394563" y="3357321"/>
            <a:ext cx="737381" cy="542777"/>
          </a:xfrm>
          <a:prstGeom prst="rect">
            <a:avLst/>
          </a:prstGeom>
        </p:spPr>
        <p:txBody>
          <a:bodyPr wrap="none" lIns="0" tIns="0" rIns="0" bIns="0">
            <a:spAutoFit/>
          </a:bodyPr>
          <a:lstStyle/>
          <a:p>
            <a:pPr>
              <a:lnSpc>
                <a:spcPct val="120000"/>
              </a:lnSpc>
            </a:pPr>
            <a:r>
              <a:rPr lang="en-US" sz="3067" dirty="0">
                <a:solidFill>
                  <a:schemeClr val="accent1">
                    <a:lumMod val="50000"/>
                  </a:schemeClr>
                </a:solidFill>
                <a:latin typeface="Kanit Light" panose="00000400000000000000" pitchFamily="2" charset="-34"/>
                <a:ea typeface="微软雅黑" panose="020B0503020204020204" pitchFamily="34" charset="-122"/>
                <a:cs typeface="+mn-ea"/>
                <a:sym typeface="Arial" panose="020B0604020202020204" pitchFamily="34" charset="0"/>
              </a:rPr>
              <a:t>50%</a:t>
            </a:r>
          </a:p>
        </p:txBody>
      </p:sp>
      <p:grpSp>
        <p:nvGrpSpPr>
          <p:cNvPr id="29" name="Group 184">
            <a:extLst>
              <a:ext uri="{FF2B5EF4-FFF2-40B4-BE49-F238E27FC236}">
                <a16:creationId xmlns:a16="http://schemas.microsoft.com/office/drawing/2014/main" id="{9FC14CE3-93F3-45F5-A0CE-DA36DE96021B}"/>
              </a:ext>
            </a:extLst>
          </p:cNvPr>
          <p:cNvGrpSpPr/>
          <p:nvPr/>
        </p:nvGrpSpPr>
        <p:grpSpPr>
          <a:xfrm>
            <a:off x="6746011" y="4263107"/>
            <a:ext cx="335271" cy="719815"/>
            <a:chOff x="6213475" y="1668463"/>
            <a:chExt cx="227013" cy="487362"/>
          </a:xfrm>
          <a:solidFill>
            <a:schemeClr val="accent2">
              <a:lumMod val="50000"/>
            </a:schemeClr>
          </a:solidFill>
        </p:grpSpPr>
        <p:sp>
          <p:nvSpPr>
            <p:cNvPr id="57" name="Oval 98">
              <a:extLst>
                <a:ext uri="{FF2B5EF4-FFF2-40B4-BE49-F238E27FC236}">
                  <a16:creationId xmlns:a16="http://schemas.microsoft.com/office/drawing/2014/main" id="{190EEF23-2343-4165-89B0-94ED6DDC5019}"/>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58" name="Freeform 99">
              <a:extLst>
                <a:ext uri="{FF2B5EF4-FFF2-40B4-BE49-F238E27FC236}">
                  <a16:creationId xmlns:a16="http://schemas.microsoft.com/office/drawing/2014/main" id="{6D463FF0-46CD-4CF7-BEEA-40A27A729C32}"/>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0" name="Group 184">
            <a:extLst>
              <a:ext uri="{FF2B5EF4-FFF2-40B4-BE49-F238E27FC236}">
                <a16:creationId xmlns:a16="http://schemas.microsoft.com/office/drawing/2014/main" id="{01D59170-DF21-4566-A088-C3E0445DB69C}"/>
              </a:ext>
            </a:extLst>
          </p:cNvPr>
          <p:cNvGrpSpPr/>
          <p:nvPr/>
        </p:nvGrpSpPr>
        <p:grpSpPr>
          <a:xfrm>
            <a:off x="7088913" y="4263107"/>
            <a:ext cx="335271" cy="719815"/>
            <a:chOff x="6213475" y="1668463"/>
            <a:chExt cx="227013" cy="487362"/>
          </a:xfrm>
          <a:solidFill>
            <a:schemeClr val="accent2">
              <a:lumMod val="50000"/>
            </a:schemeClr>
          </a:solidFill>
        </p:grpSpPr>
        <p:sp>
          <p:nvSpPr>
            <p:cNvPr id="55" name="Oval 98">
              <a:extLst>
                <a:ext uri="{FF2B5EF4-FFF2-40B4-BE49-F238E27FC236}">
                  <a16:creationId xmlns:a16="http://schemas.microsoft.com/office/drawing/2014/main" id="{A0769992-F9FE-4237-ADB8-D013E1DA3B8C}"/>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56" name="Freeform 99">
              <a:extLst>
                <a:ext uri="{FF2B5EF4-FFF2-40B4-BE49-F238E27FC236}">
                  <a16:creationId xmlns:a16="http://schemas.microsoft.com/office/drawing/2014/main" id="{CD3F1A1A-7DF3-4300-B109-C0C2C01513F8}"/>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1" name="Group 184">
            <a:extLst>
              <a:ext uri="{FF2B5EF4-FFF2-40B4-BE49-F238E27FC236}">
                <a16:creationId xmlns:a16="http://schemas.microsoft.com/office/drawing/2014/main" id="{B99E0448-6906-4AC8-9F7B-6ED192EC773C}"/>
              </a:ext>
            </a:extLst>
          </p:cNvPr>
          <p:cNvGrpSpPr/>
          <p:nvPr/>
        </p:nvGrpSpPr>
        <p:grpSpPr>
          <a:xfrm>
            <a:off x="7431815" y="4263107"/>
            <a:ext cx="335271" cy="719815"/>
            <a:chOff x="6213475" y="1668463"/>
            <a:chExt cx="227013" cy="487362"/>
          </a:xfrm>
          <a:solidFill>
            <a:schemeClr val="accent2">
              <a:lumMod val="50000"/>
            </a:schemeClr>
          </a:solidFill>
        </p:grpSpPr>
        <p:sp>
          <p:nvSpPr>
            <p:cNvPr id="53" name="Oval 98">
              <a:extLst>
                <a:ext uri="{FF2B5EF4-FFF2-40B4-BE49-F238E27FC236}">
                  <a16:creationId xmlns:a16="http://schemas.microsoft.com/office/drawing/2014/main" id="{3F52975F-B55E-4072-87C7-33542D253470}"/>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54" name="Freeform 99">
              <a:extLst>
                <a:ext uri="{FF2B5EF4-FFF2-40B4-BE49-F238E27FC236}">
                  <a16:creationId xmlns:a16="http://schemas.microsoft.com/office/drawing/2014/main" id="{ED41A805-A453-49A1-87FC-36D3C549C7F9}"/>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2" name="Group 184">
            <a:extLst>
              <a:ext uri="{FF2B5EF4-FFF2-40B4-BE49-F238E27FC236}">
                <a16:creationId xmlns:a16="http://schemas.microsoft.com/office/drawing/2014/main" id="{1C337D50-7DBD-4E35-B363-3ECA814DEE5E}"/>
              </a:ext>
            </a:extLst>
          </p:cNvPr>
          <p:cNvGrpSpPr/>
          <p:nvPr/>
        </p:nvGrpSpPr>
        <p:grpSpPr>
          <a:xfrm>
            <a:off x="7774717" y="4263107"/>
            <a:ext cx="335271" cy="719815"/>
            <a:chOff x="6213475" y="1668463"/>
            <a:chExt cx="227013" cy="487362"/>
          </a:xfrm>
          <a:solidFill>
            <a:schemeClr val="accent2">
              <a:lumMod val="50000"/>
            </a:schemeClr>
          </a:solidFill>
        </p:grpSpPr>
        <p:sp>
          <p:nvSpPr>
            <p:cNvPr id="51" name="Oval 98">
              <a:extLst>
                <a:ext uri="{FF2B5EF4-FFF2-40B4-BE49-F238E27FC236}">
                  <a16:creationId xmlns:a16="http://schemas.microsoft.com/office/drawing/2014/main" id="{9F6C3CEA-57A2-4B7A-A2F7-AF53B91E89F4}"/>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52" name="Freeform 99">
              <a:extLst>
                <a:ext uri="{FF2B5EF4-FFF2-40B4-BE49-F238E27FC236}">
                  <a16:creationId xmlns:a16="http://schemas.microsoft.com/office/drawing/2014/main" id="{4C491331-CB30-4AE3-923E-99C000FD32CF}"/>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3" name="Group 184">
            <a:extLst>
              <a:ext uri="{FF2B5EF4-FFF2-40B4-BE49-F238E27FC236}">
                <a16:creationId xmlns:a16="http://schemas.microsoft.com/office/drawing/2014/main" id="{4D0CAA78-0F26-4F0D-B4FC-78CB99EA6283}"/>
              </a:ext>
            </a:extLst>
          </p:cNvPr>
          <p:cNvGrpSpPr/>
          <p:nvPr/>
        </p:nvGrpSpPr>
        <p:grpSpPr>
          <a:xfrm>
            <a:off x="8117619" y="4263107"/>
            <a:ext cx="335271" cy="719815"/>
            <a:chOff x="6213475" y="1668463"/>
            <a:chExt cx="227013" cy="487362"/>
          </a:xfrm>
          <a:solidFill>
            <a:schemeClr val="accent2">
              <a:lumMod val="50000"/>
            </a:schemeClr>
          </a:solidFill>
        </p:grpSpPr>
        <p:sp>
          <p:nvSpPr>
            <p:cNvPr id="49" name="Oval 98">
              <a:extLst>
                <a:ext uri="{FF2B5EF4-FFF2-40B4-BE49-F238E27FC236}">
                  <a16:creationId xmlns:a16="http://schemas.microsoft.com/office/drawing/2014/main" id="{A41A7770-E694-4F4E-B984-4C7EBEFD59EE}"/>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50" name="Freeform 99">
              <a:extLst>
                <a:ext uri="{FF2B5EF4-FFF2-40B4-BE49-F238E27FC236}">
                  <a16:creationId xmlns:a16="http://schemas.microsoft.com/office/drawing/2014/main" id="{5203C43E-72DC-490C-ADE4-96F733A42035}"/>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4" name="Group 184">
            <a:extLst>
              <a:ext uri="{FF2B5EF4-FFF2-40B4-BE49-F238E27FC236}">
                <a16:creationId xmlns:a16="http://schemas.microsoft.com/office/drawing/2014/main" id="{4B620895-6686-4B21-903C-4C6F0E9D7CB6}"/>
              </a:ext>
            </a:extLst>
          </p:cNvPr>
          <p:cNvGrpSpPr/>
          <p:nvPr/>
        </p:nvGrpSpPr>
        <p:grpSpPr>
          <a:xfrm>
            <a:off x="8460521" y="4263107"/>
            <a:ext cx="335271" cy="719815"/>
            <a:chOff x="6213475" y="1668463"/>
            <a:chExt cx="227013" cy="487362"/>
          </a:xfrm>
          <a:solidFill>
            <a:schemeClr val="accent2">
              <a:lumMod val="50000"/>
            </a:schemeClr>
          </a:solidFill>
        </p:grpSpPr>
        <p:sp>
          <p:nvSpPr>
            <p:cNvPr id="47" name="Oval 98">
              <a:extLst>
                <a:ext uri="{FF2B5EF4-FFF2-40B4-BE49-F238E27FC236}">
                  <a16:creationId xmlns:a16="http://schemas.microsoft.com/office/drawing/2014/main" id="{2E479527-80CC-4739-A5CB-CC6F2E7546E1}"/>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48" name="Freeform 99">
              <a:extLst>
                <a:ext uri="{FF2B5EF4-FFF2-40B4-BE49-F238E27FC236}">
                  <a16:creationId xmlns:a16="http://schemas.microsoft.com/office/drawing/2014/main" id="{858E4C72-A4B6-4975-864B-81101B1D1E0F}"/>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5" name="Group 184">
            <a:extLst>
              <a:ext uri="{FF2B5EF4-FFF2-40B4-BE49-F238E27FC236}">
                <a16:creationId xmlns:a16="http://schemas.microsoft.com/office/drawing/2014/main" id="{E53685E5-BD5B-429A-A973-69B0E219D5A7}"/>
              </a:ext>
            </a:extLst>
          </p:cNvPr>
          <p:cNvGrpSpPr/>
          <p:nvPr/>
        </p:nvGrpSpPr>
        <p:grpSpPr>
          <a:xfrm>
            <a:off x="8803423" y="4263107"/>
            <a:ext cx="335271" cy="719815"/>
            <a:chOff x="6213475" y="1668463"/>
            <a:chExt cx="227013" cy="487362"/>
          </a:xfrm>
          <a:solidFill>
            <a:schemeClr val="accent2">
              <a:lumMod val="50000"/>
            </a:schemeClr>
          </a:solidFill>
        </p:grpSpPr>
        <p:sp>
          <p:nvSpPr>
            <p:cNvPr id="45" name="Oval 98">
              <a:extLst>
                <a:ext uri="{FF2B5EF4-FFF2-40B4-BE49-F238E27FC236}">
                  <a16:creationId xmlns:a16="http://schemas.microsoft.com/office/drawing/2014/main" id="{788CC133-B7A1-464A-9A48-E7233974B2A1}"/>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46" name="Freeform 99">
              <a:extLst>
                <a:ext uri="{FF2B5EF4-FFF2-40B4-BE49-F238E27FC236}">
                  <a16:creationId xmlns:a16="http://schemas.microsoft.com/office/drawing/2014/main" id="{1C6863D9-5B69-447C-B2CE-11B5DE0806C5}"/>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6" name="Group 184">
            <a:extLst>
              <a:ext uri="{FF2B5EF4-FFF2-40B4-BE49-F238E27FC236}">
                <a16:creationId xmlns:a16="http://schemas.microsoft.com/office/drawing/2014/main" id="{4AA5E23D-41AD-46F8-8E6B-3D25EBE8A3CA}"/>
              </a:ext>
            </a:extLst>
          </p:cNvPr>
          <p:cNvGrpSpPr/>
          <p:nvPr/>
        </p:nvGrpSpPr>
        <p:grpSpPr>
          <a:xfrm>
            <a:off x="9146325" y="4263107"/>
            <a:ext cx="335271" cy="719815"/>
            <a:chOff x="6213475" y="1668463"/>
            <a:chExt cx="227013" cy="487362"/>
          </a:xfrm>
          <a:solidFill>
            <a:schemeClr val="accent2">
              <a:lumMod val="50000"/>
            </a:schemeClr>
          </a:solidFill>
        </p:grpSpPr>
        <p:sp>
          <p:nvSpPr>
            <p:cNvPr id="43" name="Oval 98">
              <a:extLst>
                <a:ext uri="{FF2B5EF4-FFF2-40B4-BE49-F238E27FC236}">
                  <a16:creationId xmlns:a16="http://schemas.microsoft.com/office/drawing/2014/main" id="{651CBE12-16B0-458B-9DB9-AD0D47BF1B99}"/>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44" name="Freeform 99">
              <a:extLst>
                <a:ext uri="{FF2B5EF4-FFF2-40B4-BE49-F238E27FC236}">
                  <a16:creationId xmlns:a16="http://schemas.microsoft.com/office/drawing/2014/main" id="{E62764BE-1B06-42E4-9998-AE336C192AE9}"/>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7" name="Group 184">
            <a:extLst>
              <a:ext uri="{FF2B5EF4-FFF2-40B4-BE49-F238E27FC236}">
                <a16:creationId xmlns:a16="http://schemas.microsoft.com/office/drawing/2014/main" id="{8FAFA3A5-5033-4F65-8DED-163681F39E2E}"/>
              </a:ext>
            </a:extLst>
          </p:cNvPr>
          <p:cNvGrpSpPr/>
          <p:nvPr/>
        </p:nvGrpSpPr>
        <p:grpSpPr>
          <a:xfrm>
            <a:off x="9489227" y="4263107"/>
            <a:ext cx="335271" cy="719815"/>
            <a:chOff x="6213475" y="1668463"/>
            <a:chExt cx="227013" cy="487362"/>
          </a:xfrm>
          <a:solidFill>
            <a:schemeClr val="bg1">
              <a:lumMod val="75000"/>
            </a:schemeClr>
          </a:solidFill>
        </p:grpSpPr>
        <p:sp>
          <p:nvSpPr>
            <p:cNvPr id="41" name="Oval 98">
              <a:extLst>
                <a:ext uri="{FF2B5EF4-FFF2-40B4-BE49-F238E27FC236}">
                  <a16:creationId xmlns:a16="http://schemas.microsoft.com/office/drawing/2014/main" id="{81BABAE2-32B4-4521-94FA-336E045F0B61}"/>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42" name="Freeform 99">
              <a:extLst>
                <a:ext uri="{FF2B5EF4-FFF2-40B4-BE49-F238E27FC236}">
                  <a16:creationId xmlns:a16="http://schemas.microsoft.com/office/drawing/2014/main" id="{7F5BCF85-84FB-4BDA-9116-32E6B9AB1FB1}"/>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38" name="Group 184">
            <a:extLst>
              <a:ext uri="{FF2B5EF4-FFF2-40B4-BE49-F238E27FC236}">
                <a16:creationId xmlns:a16="http://schemas.microsoft.com/office/drawing/2014/main" id="{491A5013-214D-4612-85BC-4592338854FE}"/>
              </a:ext>
            </a:extLst>
          </p:cNvPr>
          <p:cNvGrpSpPr/>
          <p:nvPr/>
        </p:nvGrpSpPr>
        <p:grpSpPr>
          <a:xfrm>
            <a:off x="9832133" y="4263107"/>
            <a:ext cx="335271" cy="719815"/>
            <a:chOff x="6213475" y="1668463"/>
            <a:chExt cx="227013" cy="487362"/>
          </a:xfrm>
          <a:solidFill>
            <a:schemeClr val="bg1">
              <a:lumMod val="75000"/>
            </a:schemeClr>
          </a:solidFill>
        </p:grpSpPr>
        <p:sp>
          <p:nvSpPr>
            <p:cNvPr id="39" name="Oval 98">
              <a:extLst>
                <a:ext uri="{FF2B5EF4-FFF2-40B4-BE49-F238E27FC236}">
                  <a16:creationId xmlns:a16="http://schemas.microsoft.com/office/drawing/2014/main" id="{D3592AFC-DA92-4F6C-8FBC-7ED4318E6DCB}"/>
                </a:ext>
              </a:extLst>
            </p:cNvPr>
            <p:cNvSpPr>
              <a:spLocks noChangeArrowheads="1"/>
            </p:cNvSpPr>
            <p:nvPr/>
          </p:nvSpPr>
          <p:spPr bwMode="auto">
            <a:xfrm>
              <a:off x="6291263" y="1668463"/>
              <a:ext cx="73025" cy="73025"/>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40" name="Freeform 99">
              <a:extLst>
                <a:ext uri="{FF2B5EF4-FFF2-40B4-BE49-F238E27FC236}">
                  <a16:creationId xmlns:a16="http://schemas.microsoft.com/office/drawing/2014/main" id="{4C0250C2-5E1E-4958-B6C9-C2ECEA561289}"/>
                </a:ext>
              </a:extLst>
            </p:cNvPr>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0" name="Group 179">
            <a:extLst>
              <a:ext uri="{FF2B5EF4-FFF2-40B4-BE49-F238E27FC236}">
                <a16:creationId xmlns:a16="http://schemas.microsoft.com/office/drawing/2014/main" id="{DF2F0D14-6E85-4DC4-930C-7F4EFC925A2E}"/>
              </a:ext>
            </a:extLst>
          </p:cNvPr>
          <p:cNvGrpSpPr/>
          <p:nvPr/>
        </p:nvGrpSpPr>
        <p:grpSpPr>
          <a:xfrm>
            <a:off x="6795150" y="3255723"/>
            <a:ext cx="297639" cy="761793"/>
            <a:chOff x="5054600" y="1652588"/>
            <a:chExt cx="187325" cy="479424"/>
          </a:xfrm>
          <a:solidFill>
            <a:schemeClr val="accent1">
              <a:lumMod val="50000"/>
            </a:schemeClr>
          </a:solidFill>
        </p:grpSpPr>
        <p:sp>
          <p:nvSpPr>
            <p:cNvPr id="88" name="Freeform 96">
              <a:extLst>
                <a:ext uri="{FF2B5EF4-FFF2-40B4-BE49-F238E27FC236}">
                  <a16:creationId xmlns:a16="http://schemas.microsoft.com/office/drawing/2014/main" id="{D61146AE-13B8-49E0-8AEA-03029131E189}"/>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89" name="Oval 97">
              <a:extLst>
                <a:ext uri="{FF2B5EF4-FFF2-40B4-BE49-F238E27FC236}">
                  <a16:creationId xmlns:a16="http://schemas.microsoft.com/office/drawing/2014/main" id="{DBE0DDCC-5201-4E93-98D3-A358CC638FBD}"/>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1" name="Group 179">
            <a:extLst>
              <a:ext uri="{FF2B5EF4-FFF2-40B4-BE49-F238E27FC236}">
                <a16:creationId xmlns:a16="http://schemas.microsoft.com/office/drawing/2014/main" id="{672177B3-06A7-4ABA-A7FD-1CA3423A7C31}"/>
              </a:ext>
            </a:extLst>
          </p:cNvPr>
          <p:cNvGrpSpPr/>
          <p:nvPr/>
        </p:nvGrpSpPr>
        <p:grpSpPr>
          <a:xfrm>
            <a:off x="7129730" y="3255723"/>
            <a:ext cx="297639" cy="761793"/>
            <a:chOff x="5054600" y="1652588"/>
            <a:chExt cx="187325" cy="479424"/>
          </a:xfrm>
          <a:solidFill>
            <a:schemeClr val="accent1">
              <a:lumMod val="50000"/>
            </a:schemeClr>
          </a:solidFill>
        </p:grpSpPr>
        <p:sp>
          <p:nvSpPr>
            <p:cNvPr id="86" name="Freeform 96">
              <a:extLst>
                <a:ext uri="{FF2B5EF4-FFF2-40B4-BE49-F238E27FC236}">
                  <a16:creationId xmlns:a16="http://schemas.microsoft.com/office/drawing/2014/main" id="{B7D31D74-CBB0-4B8A-9BAC-C53F1E74F3EE}"/>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87" name="Oval 97">
              <a:extLst>
                <a:ext uri="{FF2B5EF4-FFF2-40B4-BE49-F238E27FC236}">
                  <a16:creationId xmlns:a16="http://schemas.microsoft.com/office/drawing/2014/main" id="{80D5DE48-16AD-4510-A93F-21B42908666F}"/>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2" name="Group 179">
            <a:extLst>
              <a:ext uri="{FF2B5EF4-FFF2-40B4-BE49-F238E27FC236}">
                <a16:creationId xmlns:a16="http://schemas.microsoft.com/office/drawing/2014/main" id="{4C55D14A-0D94-446A-BC52-8430A8EB203E}"/>
              </a:ext>
            </a:extLst>
          </p:cNvPr>
          <p:cNvGrpSpPr/>
          <p:nvPr/>
        </p:nvGrpSpPr>
        <p:grpSpPr>
          <a:xfrm>
            <a:off x="7464310" y="3255723"/>
            <a:ext cx="297639" cy="761793"/>
            <a:chOff x="5054600" y="1652588"/>
            <a:chExt cx="187325" cy="479424"/>
          </a:xfrm>
          <a:solidFill>
            <a:schemeClr val="accent1">
              <a:lumMod val="50000"/>
            </a:schemeClr>
          </a:solidFill>
        </p:grpSpPr>
        <p:sp>
          <p:nvSpPr>
            <p:cNvPr id="84" name="Freeform 96">
              <a:extLst>
                <a:ext uri="{FF2B5EF4-FFF2-40B4-BE49-F238E27FC236}">
                  <a16:creationId xmlns:a16="http://schemas.microsoft.com/office/drawing/2014/main" id="{8D8499B9-58BC-4DA5-B658-0F5C4B31A57F}"/>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85" name="Oval 97">
              <a:extLst>
                <a:ext uri="{FF2B5EF4-FFF2-40B4-BE49-F238E27FC236}">
                  <a16:creationId xmlns:a16="http://schemas.microsoft.com/office/drawing/2014/main" id="{5A5114D4-0D5F-4A06-B3B1-0A58B6484C42}"/>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3" name="Group 179">
            <a:extLst>
              <a:ext uri="{FF2B5EF4-FFF2-40B4-BE49-F238E27FC236}">
                <a16:creationId xmlns:a16="http://schemas.microsoft.com/office/drawing/2014/main" id="{E90466A3-CA6D-48E1-BB21-A95CB4DF643D}"/>
              </a:ext>
            </a:extLst>
          </p:cNvPr>
          <p:cNvGrpSpPr/>
          <p:nvPr/>
        </p:nvGrpSpPr>
        <p:grpSpPr>
          <a:xfrm>
            <a:off x="7798890" y="3255723"/>
            <a:ext cx="297639" cy="761793"/>
            <a:chOff x="5054600" y="1652588"/>
            <a:chExt cx="187325" cy="479424"/>
          </a:xfrm>
          <a:solidFill>
            <a:schemeClr val="accent1">
              <a:lumMod val="50000"/>
            </a:schemeClr>
          </a:solidFill>
        </p:grpSpPr>
        <p:sp>
          <p:nvSpPr>
            <p:cNvPr id="82" name="Freeform 96">
              <a:extLst>
                <a:ext uri="{FF2B5EF4-FFF2-40B4-BE49-F238E27FC236}">
                  <a16:creationId xmlns:a16="http://schemas.microsoft.com/office/drawing/2014/main" id="{6BCE4868-2DD4-41EF-80BB-9C492F482545}"/>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83" name="Oval 97">
              <a:extLst>
                <a:ext uri="{FF2B5EF4-FFF2-40B4-BE49-F238E27FC236}">
                  <a16:creationId xmlns:a16="http://schemas.microsoft.com/office/drawing/2014/main" id="{90B65B52-2D7D-4653-8145-D14290979844}"/>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4" name="Group 179">
            <a:extLst>
              <a:ext uri="{FF2B5EF4-FFF2-40B4-BE49-F238E27FC236}">
                <a16:creationId xmlns:a16="http://schemas.microsoft.com/office/drawing/2014/main" id="{54A661BA-132D-4417-9DB8-C1A569395B8F}"/>
              </a:ext>
            </a:extLst>
          </p:cNvPr>
          <p:cNvGrpSpPr/>
          <p:nvPr/>
        </p:nvGrpSpPr>
        <p:grpSpPr>
          <a:xfrm>
            <a:off x="8133469" y="3255723"/>
            <a:ext cx="297639" cy="761793"/>
            <a:chOff x="5054600" y="1652588"/>
            <a:chExt cx="187325" cy="479424"/>
          </a:xfrm>
          <a:solidFill>
            <a:schemeClr val="accent1">
              <a:lumMod val="50000"/>
            </a:schemeClr>
          </a:solidFill>
        </p:grpSpPr>
        <p:sp>
          <p:nvSpPr>
            <p:cNvPr id="80" name="Freeform 96">
              <a:extLst>
                <a:ext uri="{FF2B5EF4-FFF2-40B4-BE49-F238E27FC236}">
                  <a16:creationId xmlns:a16="http://schemas.microsoft.com/office/drawing/2014/main" id="{BC3A34F8-F8E8-43B0-B0AE-D1EEFD50546F}"/>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81" name="Oval 97">
              <a:extLst>
                <a:ext uri="{FF2B5EF4-FFF2-40B4-BE49-F238E27FC236}">
                  <a16:creationId xmlns:a16="http://schemas.microsoft.com/office/drawing/2014/main" id="{71FD56E0-C1E5-4A83-A531-1C440350F526}"/>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5" name="Group 179">
            <a:extLst>
              <a:ext uri="{FF2B5EF4-FFF2-40B4-BE49-F238E27FC236}">
                <a16:creationId xmlns:a16="http://schemas.microsoft.com/office/drawing/2014/main" id="{B6D9A02A-0905-43FA-9616-CC70214415BD}"/>
              </a:ext>
            </a:extLst>
          </p:cNvPr>
          <p:cNvGrpSpPr/>
          <p:nvPr/>
        </p:nvGrpSpPr>
        <p:grpSpPr>
          <a:xfrm>
            <a:off x="8468051" y="3255723"/>
            <a:ext cx="297639" cy="761793"/>
            <a:chOff x="5054600" y="1652588"/>
            <a:chExt cx="187325" cy="479424"/>
          </a:xfrm>
          <a:solidFill>
            <a:schemeClr val="bg1">
              <a:lumMod val="75000"/>
            </a:schemeClr>
          </a:solidFill>
        </p:grpSpPr>
        <p:sp>
          <p:nvSpPr>
            <p:cNvPr id="78" name="Freeform 96">
              <a:extLst>
                <a:ext uri="{FF2B5EF4-FFF2-40B4-BE49-F238E27FC236}">
                  <a16:creationId xmlns:a16="http://schemas.microsoft.com/office/drawing/2014/main" id="{0D52CCD8-5483-4968-B995-5E04C0C7631B}"/>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79" name="Oval 97">
              <a:extLst>
                <a:ext uri="{FF2B5EF4-FFF2-40B4-BE49-F238E27FC236}">
                  <a16:creationId xmlns:a16="http://schemas.microsoft.com/office/drawing/2014/main" id="{B787904D-1E73-4B22-9FE9-00E1813FC870}"/>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6" name="Group 179">
            <a:extLst>
              <a:ext uri="{FF2B5EF4-FFF2-40B4-BE49-F238E27FC236}">
                <a16:creationId xmlns:a16="http://schemas.microsoft.com/office/drawing/2014/main" id="{D40C6FA7-5FB0-4B80-B103-52BC1D356D80}"/>
              </a:ext>
            </a:extLst>
          </p:cNvPr>
          <p:cNvGrpSpPr/>
          <p:nvPr/>
        </p:nvGrpSpPr>
        <p:grpSpPr>
          <a:xfrm>
            <a:off x="8802630" y="3255723"/>
            <a:ext cx="297639" cy="761793"/>
            <a:chOff x="5054600" y="1652588"/>
            <a:chExt cx="187325" cy="479424"/>
          </a:xfrm>
          <a:solidFill>
            <a:schemeClr val="bg1">
              <a:lumMod val="75000"/>
            </a:schemeClr>
          </a:solidFill>
        </p:grpSpPr>
        <p:sp>
          <p:nvSpPr>
            <p:cNvPr id="76" name="Freeform 96">
              <a:extLst>
                <a:ext uri="{FF2B5EF4-FFF2-40B4-BE49-F238E27FC236}">
                  <a16:creationId xmlns:a16="http://schemas.microsoft.com/office/drawing/2014/main" id="{258480CA-3708-4404-9CF0-DD50545045A3}"/>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77" name="Oval 97">
              <a:extLst>
                <a:ext uri="{FF2B5EF4-FFF2-40B4-BE49-F238E27FC236}">
                  <a16:creationId xmlns:a16="http://schemas.microsoft.com/office/drawing/2014/main" id="{C500EF07-0A6B-4746-9E0C-807080319BE2}"/>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7" name="Group 179">
            <a:extLst>
              <a:ext uri="{FF2B5EF4-FFF2-40B4-BE49-F238E27FC236}">
                <a16:creationId xmlns:a16="http://schemas.microsoft.com/office/drawing/2014/main" id="{F44210C0-06AC-41B8-9079-328B27A76435}"/>
              </a:ext>
            </a:extLst>
          </p:cNvPr>
          <p:cNvGrpSpPr/>
          <p:nvPr/>
        </p:nvGrpSpPr>
        <p:grpSpPr>
          <a:xfrm>
            <a:off x="9137210" y="3255723"/>
            <a:ext cx="297639" cy="761793"/>
            <a:chOff x="5054600" y="1652588"/>
            <a:chExt cx="187325" cy="479424"/>
          </a:xfrm>
          <a:solidFill>
            <a:schemeClr val="bg1">
              <a:lumMod val="75000"/>
            </a:schemeClr>
          </a:solidFill>
        </p:grpSpPr>
        <p:sp>
          <p:nvSpPr>
            <p:cNvPr id="74" name="Freeform 96">
              <a:extLst>
                <a:ext uri="{FF2B5EF4-FFF2-40B4-BE49-F238E27FC236}">
                  <a16:creationId xmlns:a16="http://schemas.microsoft.com/office/drawing/2014/main" id="{70D9DCCF-1420-472B-B8F7-29225375949C}"/>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75" name="Oval 97">
              <a:extLst>
                <a:ext uri="{FF2B5EF4-FFF2-40B4-BE49-F238E27FC236}">
                  <a16:creationId xmlns:a16="http://schemas.microsoft.com/office/drawing/2014/main" id="{CE49F375-B42B-4427-9C5E-363CD57BE9E8}"/>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8" name="Group 179">
            <a:extLst>
              <a:ext uri="{FF2B5EF4-FFF2-40B4-BE49-F238E27FC236}">
                <a16:creationId xmlns:a16="http://schemas.microsoft.com/office/drawing/2014/main" id="{A44C3587-EA4B-459F-86E8-035DA9378D5B}"/>
              </a:ext>
            </a:extLst>
          </p:cNvPr>
          <p:cNvGrpSpPr/>
          <p:nvPr/>
        </p:nvGrpSpPr>
        <p:grpSpPr>
          <a:xfrm>
            <a:off x="9471790" y="3255723"/>
            <a:ext cx="297639" cy="761793"/>
            <a:chOff x="5054600" y="1652588"/>
            <a:chExt cx="187325" cy="479424"/>
          </a:xfrm>
          <a:solidFill>
            <a:schemeClr val="bg1">
              <a:lumMod val="75000"/>
            </a:schemeClr>
          </a:solidFill>
        </p:grpSpPr>
        <p:sp>
          <p:nvSpPr>
            <p:cNvPr id="72" name="Freeform 96">
              <a:extLst>
                <a:ext uri="{FF2B5EF4-FFF2-40B4-BE49-F238E27FC236}">
                  <a16:creationId xmlns:a16="http://schemas.microsoft.com/office/drawing/2014/main" id="{41FA6189-C0BC-47E9-8BB7-EDD3A10E19ED}"/>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73" name="Oval 97">
              <a:extLst>
                <a:ext uri="{FF2B5EF4-FFF2-40B4-BE49-F238E27FC236}">
                  <a16:creationId xmlns:a16="http://schemas.microsoft.com/office/drawing/2014/main" id="{DE629B69-40E1-4A64-B48F-0B27F70B4DE6}"/>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grpSp>
        <p:nvGrpSpPr>
          <p:cNvPr id="69" name="Group 179">
            <a:extLst>
              <a:ext uri="{FF2B5EF4-FFF2-40B4-BE49-F238E27FC236}">
                <a16:creationId xmlns:a16="http://schemas.microsoft.com/office/drawing/2014/main" id="{61E34220-EFC0-41DF-BC02-7D4452492B6C}"/>
              </a:ext>
            </a:extLst>
          </p:cNvPr>
          <p:cNvGrpSpPr/>
          <p:nvPr/>
        </p:nvGrpSpPr>
        <p:grpSpPr>
          <a:xfrm>
            <a:off x="9806367" y="3255723"/>
            <a:ext cx="297639" cy="761793"/>
            <a:chOff x="5054600" y="1652588"/>
            <a:chExt cx="187325" cy="479424"/>
          </a:xfrm>
          <a:solidFill>
            <a:schemeClr val="bg1">
              <a:lumMod val="75000"/>
            </a:schemeClr>
          </a:solidFill>
        </p:grpSpPr>
        <p:sp>
          <p:nvSpPr>
            <p:cNvPr id="70" name="Freeform 96">
              <a:extLst>
                <a:ext uri="{FF2B5EF4-FFF2-40B4-BE49-F238E27FC236}">
                  <a16:creationId xmlns:a16="http://schemas.microsoft.com/office/drawing/2014/main" id="{623260F0-4F4B-4E99-8F55-6F381EA57004}"/>
                </a:ext>
              </a:extLst>
            </p:cNvPr>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sp>
          <p:nvSpPr>
            <p:cNvPr id="71" name="Oval 97">
              <a:extLst>
                <a:ext uri="{FF2B5EF4-FFF2-40B4-BE49-F238E27FC236}">
                  <a16:creationId xmlns:a16="http://schemas.microsoft.com/office/drawing/2014/main" id="{E0A6EB17-9127-4DC7-99D0-1CBB1ADCAF17}"/>
                </a:ext>
              </a:extLst>
            </p:cNvPr>
            <p:cNvSpPr>
              <a:spLocks noChangeArrowheads="1"/>
            </p:cNvSpPr>
            <p:nvPr/>
          </p:nvSpPr>
          <p:spPr bwMode="auto">
            <a:xfrm>
              <a:off x="5110163" y="1652588"/>
              <a:ext cx="74613" cy="76200"/>
            </a:xfrm>
            <a:prstGeom prst="ellipse">
              <a:avLst/>
            </a:prstGeom>
            <a:grpFill/>
            <a:ln w="9525">
              <a:noFill/>
              <a:round/>
              <a:headEnd/>
              <a:tailEnd/>
            </a:ln>
          </p:spPr>
          <p:txBody>
            <a:bodyPr vert="horz" wrap="square" lIns="171440" tIns="85720" rIns="171440" bIns="85720" numCol="1" anchor="t" anchorCtr="0" compatLnSpc="1">
              <a:prstTxWarp prst="textNoShape">
                <a:avLst/>
              </a:prstTxWarp>
            </a:bodyPr>
            <a:lstStyle/>
            <a:p>
              <a:pPr>
                <a:lnSpc>
                  <a:spcPct val="120000"/>
                </a:lnSpc>
              </a:pPr>
              <a:endParaRPr lang="en-US" sz="800" dirty="0">
                <a:latin typeface="Kanit Light" panose="00000400000000000000" pitchFamily="2" charset="-34"/>
                <a:ea typeface="微软雅黑" panose="020B0503020204020204" pitchFamily="34" charset="-122"/>
                <a:cs typeface="+mn-ea"/>
                <a:sym typeface="Arial" panose="020B0604020202020204" pitchFamily="34" charset="0"/>
              </a:endParaRPr>
            </a:p>
          </p:txBody>
        </p:sp>
      </p:grpSp>
      <p:sp>
        <p:nvSpPr>
          <p:cNvPr id="90" name="Text Placeholder 4">
            <a:extLst>
              <a:ext uri="{FF2B5EF4-FFF2-40B4-BE49-F238E27FC236}">
                <a16:creationId xmlns:a16="http://schemas.microsoft.com/office/drawing/2014/main" id="{D0D3E217-3E14-493E-8066-2A4441C59AF7}"/>
              </a:ext>
            </a:extLst>
          </p:cNvPr>
          <p:cNvSpPr txBox="1">
            <a:spLocks/>
          </p:cNvSpPr>
          <p:nvPr/>
        </p:nvSpPr>
        <p:spPr>
          <a:xfrm>
            <a:off x="6685670" y="2078738"/>
            <a:ext cx="4494363" cy="844573"/>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defRPr/>
            </a:pPr>
            <a:r>
              <a:rPr lang="id-ID" sz="1200" b="1" dirty="0">
                <a:solidFill>
                  <a:schemeClr val="tx2"/>
                </a:solidFill>
                <a:cs typeface="Kanit Light" panose="00000400000000000000" pitchFamily="2" charset="-34"/>
              </a:rPr>
              <a:t>Lorem ipsum dolor </a:t>
            </a:r>
            <a:r>
              <a:rPr lang="id-ID" sz="1200" dirty="0">
                <a:solidFill>
                  <a:schemeClr val="tx2"/>
                </a:solidFill>
                <a:cs typeface="Kanit Light" panose="00000400000000000000" pitchFamily="2" charset="-34"/>
              </a:rPr>
              <a:t>sit amet, consectetur adipiscing elit, sed do eiusmod tempor incididunt ut labore et dolore magna aliqua. Ut enim ad minim veniam, quis nostrud exercitation ullamco laboris nisi ut aliquip ex ea commodo consequat.</a:t>
            </a:r>
          </a:p>
        </p:txBody>
      </p:sp>
      <p:sp>
        <p:nvSpPr>
          <p:cNvPr id="94" name="TextBox 93">
            <a:extLst>
              <a:ext uri="{FF2B5EF4-FFF2-40B4-BE49-F238E27FC236}">
                <a16:creationId xmlns:a16="http://schemas.microsoft.com/office/drawing/2014/main" id="{2C4267D5-1E4B-4F1E-B0C9-C97B55454275}"/>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95" name="Text Placeholder 6">
            <a:extLst>
              <a:ext uri="{FF2B5EF4-FFF2-40B4-BE49-F238E27FC236}">
                <a16:creationId xmlns:a16="http://schemas.microsoft.com/office/drawing/2014/main" id="{E64C0DBB-5BFB-491E-8404-E7FF7CED0E75}"/>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spTree>
    <p:extLst>
      <p:ext uri="{BB962C8B-B14F-4D97-AF65-F5344CB8AC3E}">
        <p14:creationId xmlns:p14="http://schemas.microsoft.com/office/powerpoint/2010/main" val="226511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C409C6A-19EB-4898-BBF0-EC1F8BAF1798}"/>
              </a:ext>
            </a:extLst>
          </p:cNvPr>
          <p:cNvGrpSpPr/>
          <p:nvPr/>
        </p:nvGrpSpPr>
        <p:grpSpPr>
          <a:xfrm>
            <a:off x="736306" y="1767267"/>
            <a:ext cx="5526740" cy="3832412"/>
            <a:chOff x="1116107" y="1815353"/>
            <a:chExt cx="5526740" cy="3832412"/>
          </a:xfrm>
        </p:grpSpPr>
        <p:sp>
          <p:nvSpPr>
            <p:cNvPr id="5" name="Rectangle 4">
              <a:extLst>
                <a:ext uri="{FF2B5EF4-FFF2-40B4-BE49-F238E27FC236}">
                  <a16:creationId xmlns:a16="http://schemas.microsoft.com/office/drawing/2014/main" id="{2CC2B215-E3F6-478F-BB6B-E3470BA38925}"/>
                </a:ext>
              </a:extLst>
            </p:cNvPr>
            <p:cNvSpPr/>
            <p:nvPr/>
          </p:nvSpPr>
          <p:spPr>
            <a:xfrm>
              <a:off x="1116107" y="1815353"/>
              <a:ext cx="5526740" cy="3832412"/>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Kanit Light" panose="00000400000000000000" pitchFamily="2" charset="-34"/>
                <a:ea typeface="+mn-ea"/>
                <a:cs typeface="+mn-cs"/>
              </a:endParaRPr>
            </a:p>
          </p:txBody>
        </p:sp>
        <p:graphicFrame>
          <p:nvGraphicFramePr>
            <p:cNvPr id="6" name="Chart 5">
              <a:extLst>
                <a:ext uri="{FF2B5EF4-FFF2-40B4-BE49-F238E27FC236}">
                  <a16:creationId xmlns:a16="http://schemas.microsoft.com/office/drawing/2014/main" id="{8647E85A-AA66-4553-B7C7-42BA192D0048}"/>
                </a:ext>
              </a:extLst>
            </p:cNvPr>
            <p:cNvGraphicFramePr/>
            <p:nvPr>
              <p:extLst>
                <p:ext uri="{D42A27DB-BD31-4B8C-83A1-F6EECF244321}">
                  <p14:modId xmlns:p14="http://schemas.microsoft.com/office/powerpoint/2010/main" val="1310030167"/>
                </p:ext>
              </p:extLst>
            </p:nvPr>
          </p:nvGraphicFramePr>
          <p:xfrm>
            <a:off x="1331841" y="2258914"/>
            <a:ext cx="4961383" cy="2962656"/>
          </p:xfrm>
          <a:graphic>
            <a:graphicData uri="http://schemas.openxmlformats.org/drawingml/2006/chart">
              <c:chart xmlns:c="http://schemas.openxmlformats.org/drawingml/2006/chart" xmlns:r="http://schemas.openxmlformats.org/officeDocument/2006/relationships" r:id="rId2"/>
            </a:graphicData>
          </a:graphic>
        </p:graphicFrame>
      </p:grpSp>
      <p:pic>
        <p:nvPicPr>
          <p:cNvPr id="7" name="Graphic 6" descr="Exponential Graph outline">
            <a:extLst>
              <a:ext uri="{FF2B5EF4-FFF2-40B4-BE49-F238E27FC236}">
                <a16:creationId xmlns:a16="http://schemas.microsoft.com/office/drawing/2014/main" id="{13F1142C-787B-4247-AC80-2142220048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2779" y="2422456"/>
            <a:ext cx="738664" cy="738664"/>
          </a:xfrm>
          <a:prstGeom prst="rect">
            <a:avLst/>
          </a:prstGeom>
        </p:spPr>
      </p:pic>
      <p:sp>
        <p:nvSpPr>
          <p:cNvPr id="8" name="TextBox 7">
            <a:extLst>
              <a:ext uri="{FF2B5EF4-FFF2-40B4-BE49-F238E27FC236}">
                <a16:creationId xmlns:a16="http://schemas.microsoft.com/office/drawing/2014/main" id="{4479E8AA-A88F-4934-823D-C39E7E07B191}"/>
              </a:ext>
            </a:extLst>
          </p:cNvPr>
          <p:cNvSpPr txBox="1"/>
          <p:nvPr/>
        </p:nvSpPr>
        <p:spPr>
          <a:xfrm>
            <a:off x="8020289" y="2210828"/>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9" name="TextBox 8">
            <a:extLst>
              <a:ext uri="{FF2B5EF4-FFF2-40B4-BE49-F238E27FC236}">
                <a16:creationId xmlns:a16="http://schemas.microsoft.com/office/drawing/2014/main" id="{99144CEE-7F78-49CC-88D0-E5D32BF12CB3}"/>
              </a:ext>
            </a:extLst>
          </p:cNvPr>
          <p:cNvSpPr txBox="1"/>
          <p:nvPr/>
        </p:nvSpPr>
        <p:spPr>
          <a:xfrm>
            <a:off x="8004166" y="2668028"/>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pic>
        <p:nvPicPr>
          <p:cNvPr id="17" name="Graphic 16" descr="Cycle with people outline">
            <a:extLst>
              <a:ext uri="{FF2B5EF4-FFF2-40B4-BE49-F238E27FC236}">
                <a16:creationId xmlns:a16="http://schemas.microsoft.com/office/drawing/2014/main" id="{FFBC060C-CD28-42FF-8842-1F29558413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69854" y="3656327"/>
            <a:ext cx="914400" cy="914400"/>
          </a:xfrm>
          <a:prstGeom prst="rect">
            <a:avLst/>
          </a:prstGeom>
        </p:spPr>
      </p:pic>
      <p:sp>
        <p:nvSpPr>
          <p:cNvPr id="18" name="TextBox 17">
            <a:extLst>
              <a:ext uri="{FF2B5EF4-FFF2-40B4-BE49-F238E27FC236}">
                <a16:creationId xmlns:a16="http://schemas.microsoft.com/office/drawing/2014/main" id="{200895F6-B25D-4889-831E-9C15598A4002}"/>
              </a:ext>
            </a:extLst>
          </p:cNvPr>
          <p:cNvSpPr txBox="1"/>
          <p:nvPr/>
        </p:nvSpPr>
        <p:spPr>
          <a:xfrm>
            <a:off x="8059955" y="3785059"/>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19" name="TextBox 18">
            <a:extLst>
              <a:ext uri="{FF2B5EF4-FFF2-40B4-BE49-F238E27FC236}">
                <a16:creationId xmlns:a16="http://schemas.microsoft.com/office/drawing/2014/main" id="{51E11361-4834-481B-9D83-EF38CB5AC9D0}"/>
              </a:ext>
            </a:extLst>
          </p:cNvPr>
          <p:cNvSpPr txBox="1"/>
          <p:nvPr/>
        </p:nvSpPr>
        <p:spPr>
          <a:xfrm>
            <a:off x="8043832" y="4242259"/>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0" name="TextBox 19">
            <a:extLst>
              <a:ext uri="{FF2B5EF4-FFF2-40B4-BE49-F238E27FC236}">
                <a16:creationId xmlns:a16="http://schemas.microsoft.com/office/drawing/2014/main" id="{94A1AC9C-B1F8-4385-90E2-6961A748430F}"/>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1" name="Text Placeholder 6">
            <a:extLst>
              <a:ext uri="{FF2B5EF4-FFF2-40B4-BE49-F238E27FC236}">
                <a16:creationId xmlns:a16="http://schemas.microsoft.com/office/drawing/2014/main" id="{1AF97A90-57BD-4C3F-BC90-AE3B350FDB2C}"/>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497134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5A51D5-4685-486A-A18F-B85B92206C41}"/>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3" name="Text Placeholder 6">
            <a:extLst>
              <a:ext uri="{FF2B5EF4-FFF2-40B4-BE49-F238E27FC236}">
                <a16:creationId xmlns:a16="http://schemas.microsoft.com/office/drawing/2014/main" id="{222D3DC2-5164-437A-90D4-AD5C53076FF2}"/>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grpSp>
        <p:nvGrpSpPr>
          <p:cNvPr id="4" name="Group 3">
            <a:extLst>
              <a:ext uri="{FF2B5EF4-FFF2-40B4-BE49-F238E27FC236}">
                <a16:creationId xmlns:a16="http://schemas.microsoft.com/office/drawing/2014/main" id="{FA3FFBCF-8DF5-412E-93C9-01CDFB324C59}"/>
              </a:ext>
            </a:extLst>
          </p:cNvPr>
          <p:cNvGrpSpPr/>
          <p:nvPr/>
        </p:nvGrpSpPr>
        <p:grpSpPr>
          <a:xfrm>
            <a:off x="995881" y="1452708"/>
            <a:ext cx="6270890" cy="4300539"/>
            <a:chOff x="995881" y="1452708"/>
            <a:chExt cx="6270890" cy="4300539"/>
          </a:xfrm>
        </p:grpSpPr>
        <p:sp>
          <p:nvSpPr>
            <p:cNvPr id="5" name="object 29">
              <a:extLst>
                <a:ext uri="{FF2B5EF4-FFF2-40B4-BE49-F238E27FC236}">
                  <a16:creationId xmlns:a16="http://schemas.microsoft.com/office/drawing/2014/main" id="{F2BEA055-C1B8-4484-BC0D-6064567A0913}"/>
                </a:ext>
              </a:extLst>
            </p:cNvPr>
            <p:cNvSpPr/>
            <p:nvPr/>
          </p:nvSpPr>
          <p:spPr>
            <a:xfrm rot="8876072">
              <a:off x="995881" y="1452708"/>
              <a:ext cx="4300539" cy="4300539"/>
            </a:xfrm>
            <a:prstGeom prst="blockArc">
              <a:avLst>
                <a:gd name="adj1" fmla="val 12720935"/>
                <a:gd name="adj2" fmla="val 7386392"/>
                <a:gd name="adj3" fmla="val 1272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object 30">
              <a:extLst>
                <a:ext uri="{FF2B5EF4-FFF2-40B4-BE49-F238E27FC236}">
                  <a16:creationId xmlns:a16="http://schemas.microsoft.com/office/drawing/2014/main" id="{47019C0C-D525-4712-BDDD-204E23379230}"/>
                </a:ext>
              </a:extLst>
            </p:cNvPr>
            <p:cNvSpPr/>
            <p:nvPr/>
          </p:nvSpPr>
          <p:spPr>
            <a:xfrm rot="8876072">
              <a:off x="1538549" y="1977118"/>
              <a:ext cx="3251716" cy="3251716"/>
            </a:xfrm>
            <a:prstGeom prst="blockArc">
              <a:avLst>
                <a:gd name="adj1" fmla="val 14943098"/>
                <a:gd name="adj2" fmla="val 7359332"/>
                <a:gd name="adj3" fmla="val 1668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object 31">
              <a:extLst>
                <a:ext uri="{FF2B5EF4-FFF2-40B4-BE49-F238E27FC236}">
                  <a16:creationId xmlns:a16="http://schemas.microsoft.com/office/drawing/2014/main" id="{6AD251D5-7ED5-4026-B661-678AAAD01F42}"/>
                </a:ext>
              </a:extLst>
            </p:cNvPr>
            <p:cNvSpPr/>
            <p:nvPr/>
          </p:nvSpPr>
          <p:spPr>
            <a:xfrm rot="8876072">
              <a:off x="2040361" y="2478931"/>
              <a:ext cx="2248092" cy="2248092"/>
            </a:xfrm>
            <a:prstGeom prst="blockArc">
              <a:avLst>
                <a:gd name="adj1" fmla="val 18121385"/>
                <a:gd name="adj2" fmla="val 7421800"/>
                <a:gd name="adj3" fmla="val 2334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object 32">
              <a:extLst>
                <a:ext uri="{FF2B5EF4-FFF2-40B4-BE49-F238E27FC236}">
                  <a16:creationId xmlns:a16="http://schemas.microsoft.com/office/drawing/2014/main" id="{C19F1CB3-2D24-4A7D-8FBA-FC2D8C15C95E}"/>
                </a:ext>
              </a:extLst>
            </p:cNvPr>
            <p:cNvSpPr/>
            <p:nvPr/>
          </p:nvSpPr>
          <p:spPr>
            <a:xfrm rot="8876072">
              <a:off x="6367998" y="1620074"/>
              <a:ext cx="884762" cy="884762"/>
            </a:xfrm>
            <a:prstGeom prst="blockArc">
              <a:avLst>
                <a:gd name="adj1" fmla="val 12720935"/>
                <a:gd name="adj2" fmla="val 7419524"/>
                <a:gd name="adj3" fmla="val 256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object 33">
              <a:extLst>
                <a:ext uri="{FF2B5EF4-FFF2-40B4-BE49-F238E27FC236}">
                  <a16:creationId xmlns:a16="http://schemas.microsoft.com/office/drawing/2014/main" id="{B6D14642-3E2C-4499-85F5-932B00CF1E80}"/>
                </a:ext>
              </a:extLst>
            </p:cNvPr>
            <p:cNvSpPr/>
            <p:nvPr/>
          </p:nvSpPr>
          <p:spPr>
            <a:xfrm rot="8876072">
              <a:off x="6411795" y="3234206"/>
              <a:ext cx="854976" cy="854976"/>
            </a:xfrm>
            <a:prstGeom prst="blockArc">
              <a:avLst>
                <a:gd name="adj1" fmla="val 14943098"/>
                <a:gd name="adj2" fmla="val 7374589"/>
                <a:gd name="adj3" fmla="val 26707"/>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object 34">
              <a:extLst>
                <a:ext uri="{FF2B5EF4-FFF2-40B4-BE49-F238E27FC236}">
                  <a16:creationId xmlns:a16="http://schemas.microsoft.com/office/drawing/2014/main" id="{0D0408DC-D756-438C-A3D6-558842A121FE}"/>
                </a:ext>
              </a:extLst>
            </p:cNvPr>
            <p:cNvSpPr/>
            <p:nvPr/>
          </p:nvSpPr>
          <p:spPr>
            <a:xfrm rot="8876072">
              <a:off x="6440502" y="4925638"/>
              <a:ext cx="739751" cy="739751"/>
            </a:xfrm>
            <a:prstGeom prst="blockArc">
              <a:avLst>
                <a:gd name="adj1" fmla="val 18121385"/>
                <a:gd name="adj2" fmla="val 7449011"/>
                <a:gd name="adj3" fmla="val 29137"/>
              </a:avLst>
            </a:prstGeom>
            <a:solidFill>
              <a:srgbClr val="B5A2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TextBox 10">
            <a:extLst>
              <a:ext uri="{FF2B5EF4-FFF2-40B4-BE49-F238E27FC236}">
                <a16:creationId xmlns:a16="http://schemas.microsoft.com/office/drawing/2014/main" id="{7F74D163-E99B-4BE2-90A5-F9E2B386B168}"/>
              </a:ext>
            </a:extLst>
          </p:cNvPr>
          <p:cNvSpPr txBox="1"/>
          <p:nvPr/>
        </p:nvSpPr>
        <p:spPr>
          <a:xfrm>
            <a:off x="7510826" y="1684338"/>
            <a:ext cx="2855687"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2" name="TextBox 11">
            <a:extLst>
              <a:ext uri="{FF2B5EF4-FFF2-40B4-BE49-F238E27FC236}">
                <a16:creationId xmlns:a16="http://schemas.microsoft.com/office/drawing/2014/main" id="{B86F2334-B993-4EEC-BED5-6A2C218235B4}"/>
              </a:ext>
            </a:extLst>
          </p:cNvPr>
          <p:cNvSpPr txBox="1"/>
          <p:nvPr/>
        </p:nvSpPr>
        <p:spPr>
          <a:xfrm>
            <a:off x="7510826" y="3233644"/>
            <a:ext cx="2855687"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3" name="TextBox 12">
            <a:extLst>
              <a:ext uri="{FF2B5EF4-FFF2-40B4-BE49-F238E27FC236}">
                <a16:creationId xmlns:a16="http://schemas.microsoft.com/office/drawing/2014/main" id="{611BC5E6-30E4-47B6-A91A-A76850BE6F6D}"/>
              </a:ext>
            </a:extLst>
          </p:cNvPr>
          <p:cNvSpPr txBox="1"/>
          <p:nvPr/>
        </p:nvSpPr>
        <p:spPr>
          <a:xfrm>
            <a:off x="7510826" y="4926181"/>
            <a:ext cx="2855687"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3611985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Shape 1">
            <a:extLst>
              <a:ext uri="{FF2B5EF4-FFF2-40B4-BE49-F238E27FC236}">
                <a16:creationId xmlns:a16="http://schemas.microsoft.com/office/drawing/2014/main" id="{549196DE-CCCF-441E-8B93-6F96CD6655C8}"/>
              </a:ext>
            </a:extLst>
          </p:cNvPr>
          <p:cNvSpPr/>
          <p:nvPr/>
        </p:nvSpPr>
        <p:spPr bwMode="auto">
          <a:xfrm rot="5400000">
            <a:off x="1918251" y="1306465"/>
            <a:ext cx="1390952" cy="2310994"/>
          </a:xfrm>
          <a:prstGeom prst="corner">
            <a:avLst>
              <a:gd name="adj1" fmla="val 16120"/>
              <a:gd name="adj2" fmla="val 16110"/>
            </a:avLst>
          </a:prstGeom>
          <a:solidFill>
            <a:schemeClr val="accent1">
              <a:lumMod val="50000"/>
            </a:schemeClr>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 name="L-Shape 2">
            <a:extLst>
              <a:ext uri="{FF2B5EF4-FFF2-40B4-BE49-F238E27FC236}">
                <a16:creationId xmlns:a16="http://schemas.microsoft.com/office/drawing/2014/main" id="{AFBA9CBB-35A8-419E-9510-380529C6E236}"/>
              </a:ext>
            </a:extLst>
          </p:cNvPr>
          <p:cNvSpPr/>
          <p:nvPr/>
        </p:nvSpPr>
        <p:spPr bwMode="auto">
          <a:xfrm rot="5400000">
            <a:off x="4242131" y="2266630"/>
            <a:ext cx="1390951" cy="2310994"/>
          </a:xfrm>
          <a:prstGeom prst="corner">
            <a:avLst>
              <a:gd name="adj1" fmla="val 16120"/>
              <a:gd name="adj2" fmla="val 16110"/>
            </a:avLst>
          </a:prstGeom>
          <a:solidFill>
            <a:schemeClr val="accent2">
              <a:lumMod val="50000"/>
            </a:schemeClr>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 name="L-Shape 3">
            <a:extLst>
              <a:ext uri="{FF2B5EF4-FFF2-40B4-BE49-F238E27FC236}">
                <a16:creationId xmlns:a16="http://schemas.microsoft.com/office/drawing/2014/main" id="{D99D1E1D-8504-4F8D-9F7A-97585D32E4FC}"/>
              </a:ext>
            </a:extLst>
          </p:cNvPr>
          <p:cNvSpPr/>
          <p:nvPr/>
        </p:nvSpPr>
        <p:spPr bwMode="auto">
          <a:xfrm rot="5400000">
            <a:off x="8864117" y="4266740"/>
            <a:ext cx="1390952" cy="2310994"/>
          </a:xfrm>
          <a:prstGeom prst="corner">
            <a:avLst>
              <a:gd name="adj1" fmla="val 16120"/>
              <a:gd name="adj2" fmla="val 16110"/>
            </a:avLst>
          </a:prstGeom>
          <a:solidFill>
            <a:schemeClr val="accent2">
              <a:lumMod val="50000"/>
            </a:schemeClr>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L-Shape 4">
            <a:extLst>
              <a:ext uri="{FF2B5EF4-FFF2-40B4-BE49-F238E27FC236}">
                <a16:creationId xmlns:a16="http://schemas.microsoft.com/office/drawing/2014/main" id="{90A1E7A5-B0DF-425D-9BE0-FFEC31C88BE8}"/>
              </a:ext>
            </a:extLst>
          </p:cNvPr>
          <p:cNvSpPr/>
          <p:nvPr/>
        </p:nvSpPr>
        <p:spPr bwMode="auto">
          <a:xfrm rot="5400000">
            <a:off x="6553125" y="3265804"/>
            <a:ext cx="1390951" cy="2310994"/>
          </a:xfrm>
          <a:prstGeom prst="corner">
            <a:avLst>
              <a:gd name="adj1" fmla="val 16120"/>
              <a:gd name="adj2" fmla="val 16110"/>
            </a:avLst>
          </a:prstGeom>
          <a:solidFill>
            <a:schemeClr val="accent1">
              <a:lumMod val="50000"/>
            </a:schemeClr>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pic>
        <p:nvPicPr>
          <p:cNvPr id="6" name="Graphic 5" descr="Cycle with people outline">
            <a:extLst>
              <a:ext uri="{FF2B5EF4-FFF2-40B4-BE49-F238E27FC236}">
                <a16:creationId xmlns:a16="http://schemas.microsoft.com/office/drawing/2014/main" id="{0051BB48-2457-4B09-B495-589FA94D43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1699" y="2962637"/>
            <a:ext cx="576647" cy="576647"/>
          </a:xfrm>
          <a:prstGeom prst="rect">
            <a:avLst/>
          </a:prstGeom>
        </p:spPr>
      </p:pic>
      <p:pic>
        <p:nvPicPr>
          <p:cNvPr id="7" name="Graphic 6" descr="Exponential Graph outline">
            <a:extLst>
              <a:ext uri="{FF2B5EF4-FFF2-40B4-BE49-F238E27FC236}">
                <a16:creationId xmlns:a16="http://schemas.microsoft.com/office/drawing/2014/main" id="{57057826-AA4E-498C-B8E2-C66080001D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1307" y="2019119"/>
            <a:ext cx="504839" cy="504839"/>
          </a:xfrm>
          <a:prstGeom prst="rect">
            <a:avLst/>
          </a:prstGeom>
        </p:spPr>
      </p:pic>
      <p:pic>
        <p:nvPicPr>
          <p:cNvPr id="8" name="Graphic 7" descr="Remote learning language outline">
            <a:extLst>
              <a:ext uri="{FF2B5EF4-FFF2-40B4-BE49-F238E27FC236}">
                <a16:creationId xmlns:a16="http://schemas.microsoft.com/office/drawing/2014/main" id="{1CC763AA-363E-45F3-A9DF-322B4EED7C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3894" y="3966837"/>
            <a:ext cx="524163" cy="524163"/>
          </a:xfrm>
          <a:prstGeom prst="rect">
            <a:avLst/>
          </a:prstGeom>
        </p:spPr>
      </p:pic>
      <p:pic>
        <p:nvPicPr>
          <p:cNvPr id="9" name="Graphic 8" descr="Thumbs up sign outline">
            <a:extLst>
              <a:ext uri="{FF2B5EF4-FFF2-40B4-BE49-F238E27FC236}">
                <a16:creationId xmlns:a16="http://schemas.microsoft.com/office/drawing/2014/main" id="{9BD01DAF-5C2D-46DE-B276-26B2BE1B4D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49937" y="5052905"/>
            <a:ext cx="451786" cy="451786"/>
          </a:xfrm>
          <a:prstGeom prst="rect">
            <a:avLst/>
          </a:prstGeom>
        </p:spPr>
      </p:pic>
      <p:sp>
        <p:nvSpPr>
          <p:cNvPr id="10" name="TextBox 9">
            <a:extLst>
              <a:ext uri="{FF2B5EF4-FFF2-40B4-BE49-F238E27FC236}">
                <a16:creationId xmlns:a16="http://schemas.microsoft.com/office/drawing/2014/main" id="{BAF7ADFC-AEEA-487E-BD80-89A27DA88D6C}"/>
              </a:ext>
            </a:extLst>
          </p:cNvPr>
          <p:cNvSpPr txBox="1"/>
          <p:nvPr/>
        </p:nvSpPr>
        <p:spPr>
          <a:xfrm>
            <a:off x="1804357" y="2502602"/>
            <a:ext cx="1661262" cy="369332"/>
          </a:xfrm>
          <a:prstGeom prst="rect">
            <a:avLst/>
          </a:prstGeom>
          <a:noFill/>
        </p:spPr>
        <p:txBody>
          <a:bodyPr wrap="square">
            <a:spAutoFit/>
          </a:bodyPr>
          <a:lstStyle/>
          <a:p>
            <a:pPr algn="ctr"/>
            <a:r>
              <a:rPr lang="da-DK" b="0" i="0" dirty="0">
                <a:solidFill>
                  <a:schemeClr val="accent1">
                    <a:lumMod val="75000"/>
                  </a:schemeClr>
                </a:solidFill>
                <a:effectLst/>
                <a:latin typeface="+mj-lt"/>
              </a:rPr>
              <a:t>Lorem ipsum</a:t>
            </a:r>
            <a:endParaRPr lang="en-US" dirty="0">
              <a:solidFill>
                <a:schemeClr val="accent1">
                  <a:lumMod val="75000"/>
                </a:schemeClr>
              </a:solidFill>
              <a:latin typeface="+mj-lt"/>
            </a:endParaRPr>
          </a:p>
        </p:txBody>
      </p:sp>
      <p:sp>
        <p:nvSpPr>
          <p:cNvPr id="11" name="TextBox 10">
            <a:extLst>
              <a:ext uri="{FF2B5EF4-FFF2-40B4-BE49-F238E27FC236}">
                <a16:creationId xmlns:a16="http://schemas.microsoft.com/office/drawing/2014/main" id="{785633E7-F87E-4273-947F-628D13B47F07}"/>
              </a:ext>
            </a:extLst>
          </p:cNvPr>
          <p:cNvSpPr txBox="1"/>
          <p:nvPr/>
        </p:nvSpPr>
        <p:spPr>
          <a:xfrm>
            <a:off x="1620793" y="2775275"/>
            <a:ext cx="2065683" cy="738664"/>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a:t>
            </a:r>
            <a:endParaRPr lang="en-US" sz="1400" dirty="0"/>
          </a:p>
        </p:txBody>
      </p:sp>
      <p:sp>
        <p:nvSpPr>
          <p:cNvPr id="12" name="TextBox 11">
            <a:extLst>
              <a:ext uri="{FF2B5EF4-FFF2-40B4-BE49-F238E27FC236}">
                <a16:creationId xmlns:a16="http://schemas.microsoft.com/office/drawing/2014/main" id="{9E344912-76E1-4735-8259-9EA172EEF61A}"/>
              </a:ext>
            </a:extLst>
          </p:cNvPr>
          <p:cNvSpPr txBox="1"/>
          <p:nvPr/>
        </p:nvSpPr>
        <p:spPr>
          <a:xfrm>
            <a:off x="4181814" y="3513939"/>
            <a:ext cx="1661262"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3" name="TextBox 12">
            <a:extLst>
              <a:ext uri="{FF2B5EF4-FFF2-40B4-BE49-F238E27FC236}">
                <a16:creationId xmlns:a16="http://schemas.microsoft.com/office/drawing/2014/main" id="{5E77348F-1942-449A-9FB6-21A12FCAC629}"/>
              </a:ext>
            </a:extLst>
          </p:cNvPr>
          <p:cNvSpPr txBox="1"/>
          <p:nvPr/>
        </p:nvSpPr>
        <p:spPr>
          <a:xfrm>
            <a:off x="3998250" y="3786612"/>
            <a:ext cx="2065683" cy="738664"/>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a:t>
            </a:r>
            <a:endParaRPr lang="en-US" sz="1400" dirty="0"/>
          </a:p>
        </p:txBody>
      </p:sp>
      <p:sp>
        <p:nvSpPr>
          <p:cNvPr id="14" name="TextBox 13">
            <a:extLst>
              <a:ext uri="{FF2B5EF4-FFF2-40B4-BE49-F238E27FC236}">
                <a16:creationId xmlns:a16="http://schemas.microsoft.com/office/drawing/2014/main" id="{691C5536-5955-4A82-8245-84DF8E8EB069}"/>
              </a:ext>
            </a:extLst>
          </p:cNvPr>
          <p:cNvSpPr txBox="1"/>
          <p:nvPr/>
        </p:nvSpPr>
        <p:spPr>
          <a:xfrm>
            <a:off x="6521979" y="4410900"/>
            <a:ext cx="1661262" cy="369332"/>
          </a:xfrm>
          <a:prstGeom prst="rect">
            <a:avLst/>
          </a:prstGeom>
          <a:noFill/>
        </p:spPr>
        <p:txBody>
          <a:bodyPr wrap="square">
            <a:spAutoFit/>
          </a:bodyPr>
          <a:lstStyle/>
          <a:p>
            <a:pPr algn="ctr"/>
            <a:r>
              <a:rPr lang="da-DK" b="0" i="0" dirty="0">
                <a:solidFill>
                  <a:schemeClr val="accent1">
                    <a:lumMod val="75000"/>
                  </a:schemeClr>
                </a:solidFill>
                <a:effectLst/>
                <a:latin typeface="+mj-lt"/>
              </a:rPr>
              <a:t>Lorem ipsum</a:t>
            </a:r>
            <a:endParaRPr lang="en-US" dirty="0">
              <a:solidFill>
                <a:schemeClr val="accent1">
                  <a:lumMod val="75000"/>
                </a:schemeClr>
              </a:solidFill>
              <a:latin typeface="+mj-lt"/>
            </a:endParaRPr>
          </a:p>
        </p:txBody>
      </p:sp>
      <p:sp>
        <p:nvSpPr>
          <p:cNvPr id="15" name="TextBox 14">
            <a:extLst>
              <a:ext uri="{FF2B5EF4-FFF2-40B4-BE49-F238E27FC236}">
                <a16:creationId xmlns:a16="http://schemas.microsoft.com/office/drawing/2014/main" id="{4F28B95F-ED45-4A0D-8EAD-F99F73A370FB}"/>
              </a:ext>
            </a:extLst>
          </p:cNvPr>
          <p:cNvSpPr txBox="1"/>
          <p:nvPr/>
        </p:nvSpPr>
        <p:spPr>
          <a:xfrm>
            <a:off x="6338415" y="4683573"/>
            <a:ext cx="2065683" cy="738664"/>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a:t>
            </a:r>
            <a:endParaRPr lang="en-US" sz="1400" dirty="0"/>
          </a:p>
        </p:txBody>
      </p:sp>
      <p:sp>
        <p:nvSpPr>
          <p:cNvPr id="16" name="TextBox 15">
            <a:extLst>
              <a:ext uri="{FF2B5EF4-FFF2-40B4-BE49-F238E27FC236}">
                <a16:creationId xmlns:a16="http://schemas.microsoft.com/office/drawing/2014/main" id="{1BFD36D1-0F8C-4366-81FC-0C81D4DB4ABC}"/>
              </a:ext>
            </a:extLst>
          </p:cNvPr>
          <p:cNvSpPr txBox="1"/>
          <p:nvPr/>
        </p:nvSpPr>
        <p:spPr>
          <a:xfrm>
            <a:off x="8832971" y="5472100"/>
            <a:ext cx="1661262" cy="369332"/>
          </a:xfrm>
          <a:prstGeom prst="rect">
            <a:avLst/>
          </a:prstGeom>
          <a:noFill/>
        </p:spPr>
        <p:txBody>
          <a:bodyPr wrap="square">
            <a:spAutoFit/>
          </a:bodyPr>
          <a:lstStyle/>
          <a:p>
            <a:pPr algn="ctr"/>
            <a:r>
              <a:rPr lang="da-DK" b="0" i="0" dirty="0">
                <a:solidFill>
                  <a:schemeClr val="accent2">
                    <a:lumMod val="50000"/>
                  </a:schemeClr>
                </a:solidFill>
                <a:effectLst/>
                <a:latin typeface="+mj-lt"/>
              </a:rPr>
              <a:t>Lorem ipsum</a:t>
            </a:r>
            <a:endParaRPr lang="en-US" dirty="0">
              <a:solidFill>
                <a:schemeClr val="accent2">
                  <a:lumMod val="50000"/>
                </a:schemeClr>
              </a:solidFill>
              <a:latin typeface="+mj-lt"/>
            </a:endParaRPr>
          </a:p>
        </p:txBody>
      </p:sp>
      <p:sp>
        <p:nvSpPr>
          <p:cNvPr id="17" name="TextBox 16">
            <a:extLst>
              <a:ext uri="{FF2B5EF4-FFF2-40B4-BE49-F238E27FC236}">
                <a16:creationId xmlns:a16="http://schemas.microsoft.com/office/drawing/2014/main" id="{8829F1F6-01B0-488D-AEBB-BC3962124506}"/>
              </a:ext>
            </a:extLst>
          </p:cNvPr>
          <p:cNvSpPr txBox="1"/>
          <p:nvPr/>
        </p:nvSpPr>
        <p:spPr>
          <a:xfrm>
            <a:off x="8649407" y="5744773"/>
            <a:ext cx="2065683" cy="738664"/>
          </a:xfrm>
          <a:prstGeom prst="rect">
            <a:avLst/>
          </a:prstGeom>
          <a:noFill/>
        </p:spPr>
        <p:txBody>
          <a:bodyPr wrap="square">
            <a:spAutoFit/>
          </a:bodyPr>
          <a:lstStyle/>
          <a:p>
            <a:pPr algn="ct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a:t>
            </a:r>
            <a:endParaRPr lang="en-US" sz="1400" dirty="0"/>
          </a:p>
        </p:txBody>
      </p:sp>
      <p:sp>
        <p:nvSpPr>
          <p:cNvPr id="18" name="TextBox 17">
            <a:extLst>
              <a:ext uri="{FF2B5EF4-FFF2-40B4-BE49-F238E27FC236}">
                <a16:creationId xmlns:a16="http://schemas.microsoft.com/office/drawing/2014/main" id="{9CCF0EB9-D4C4-4F3D-A5F4-95595F0E86D6}"/>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9" name="Text Placeholder 6">
            <a:extLst>
              <a:ext uri="{FF2B5EF4-FFF2-40B4-BE49-F238E27FC236}">
                <a16:creationId xmlns:a16="http://schemas.microsoft.com/office/drawing/2014/main" id="{880F000E-5C11-4B9E-B7AE-6381315F94CF}"/>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8827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E15F4D5-5589-473F-A003-41CFA9696408}"/>
              </a:ext>
            </a:extLst>
          </p:cNvPr>
          <p:cNvGrpSpPr/>
          <p:nvPr/>
        </p:nvGrpSpPr>
        <p:grpSpPr>
          <a:xfrm>
            <a:off x="1876685" y="2143205"/>
            <a:ext cx="8825538" cy="2889527"/>
            <a:chOff x="2296392" y="4489162"/>
            <a:chExt cx="19999267" cy="6547863"/>
          </a:xfrm>
        </p:grpSpPr>
        <p:grpSp>
          <p:nvGrpSpPr>
            <p:cNvPr id="2" name="Group 1108">
              <a:extLst>
                <a:ext uri="{FF2B5EF4-FFF2-40B4-BE49-F238E27FC236}">
                  <a16:creationId xmlns:a16="http://schemas.microsoft.com/office/drawing/2014/main" id="{26CAF873-8681-4974-B3B4-88505A998ACC}"/>
                </a:ext>
              </a:extLst>
            </p:cNvPr>
            <p:cNvGrpSpPr/>
            <p:nvPr/>
          </p:nvGrpSpPr>
          <p:grpSpPr>
            <a:xfrm>
              <a:off x="14266977" y="7535005"/>
              <a:ext cx="3502021" cy="3502020"/>
              <a:chOff x="0" y="0"/>
              <a:chExt cx="3502019" cy="3502019"/>
            </a:xfrm>
          </p:grpSpPr>
          <p:graphicFrame>
            <p:nvGraphicFramePr>
              <p:cNvPr id="3" name="Chart 1106">
                <a:extLst>
                  <a:ext uri="{FF2B5EF4-FFF2-40B4-BE49-F238E27FC236}">
                    <a16:creationId xmlns:a16="http://schemas.microsoft.com/office/drawing/2014/main" id="{2D21AF7E-3297-4D26-85ED-51E9AE1C3092}"/>
                  </a:ext>
                </a:extLst>
              </p:cNvPr>
              <p:cNvGraphicFramePr/>
              <p:nvPr>
                <p:extLst>
                  <p:ext uri="{D42A27DB-BD31-4B8C-83A1-F6EECF244321}">
                    <p14:modId xmlns:p14="http://schemas.microsoft.com/office/powerpoint/2010/main" val="3692915628"/>
                  </p:ext>
                </p:extLst>
              </p:nvPr>
            </p:nvGraphicFramePr>
            <p:xfrm>
              <a:off x="0" y="0"/>
              <a:ext cx="3502020" cy="350202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1107">
                <a:extLst>
                  <a:ext uri="{FF2B5EF4-FFF2-40B4-BE49-F238E27FC236}">
                    <a16:creationId xmlns:a16="http://schemas.microsoft.com/office/drawing/2014/main" id="{D2C3F668-CE48-4378-B8D4-2B675FD6E697}"/>
                  </a:ext>
                </a:extLst>
              </p:cNvPr>
              <p:cNvSpPr/>
              <p:nvPr/>
            </p:nvSpPr>
            <p:spPr>
              <a:xfrm>
                <a:off x="442574" y="442574"/>
                <a:ext cx="2616872" cy="2616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F3F3"/>
              </a:solidFill>
              <a:ln w="12700" cap="flat">
                <a:noFill/>
                <a:miter lim="400000"/>
              </a:ln>
              <a:effectLst/>
            </p:spPr>
            <p:txBody>
              <a:bodyPr wrap="square" lIns="0" tIns="0" rIns="0" bIns="0" numCol="1" anchor="ctr">
                <a:noAutofit/>
              </a:bodyPr>
              <a:lstStyle/>
              <a:p>
                <a:pPr lvl="0">
                  <a:defRPr sz="4400">
                    <a:solidFill>
                      <a:srgbClr val="77716C"/>
                    </a:solidFill>
                    <a:latin typeface="Kanit Light"/>
                    <a:ea typeface="Kanit Light"/>
                    <a:cs typeface="Kanit Light"/>
                    <a:sym typeface="Kanit Light"/>
                  </a:defRPr>
                </a:pPr>
                <a:endParaRPr/>
              </a:p>
            </p:txBody>
          </p:sp>
        </p:grpSp>
        <p:grpSp>
          <p:nvGrpSpPr>
            <p:cNvPr id="5" name="Group 1111">
              <a:extLst>
                <a:ext uri="{FF2B5EF4-FFF2-40B4-BE49-F238E27FC236}">
                  <a16:creationId xmlns:a16="http://schemas.microsoft.com/office/drawing/2014/main" id="{621C0158-382B-4C3A-B843-9787DEC89969}"/>
                </a:ext>
              </a:extLst>
            </p:cNvPr>
            <p:cNvGrpSpPr/>
            <p:nvPr/>
          </p:nvGrpSpPr>
          <p:grpSpPr>
            <a:xfrm>
              <a:off x="7784342" y="7535005"/>
              <a:ext cx="3502020" cy="3502020"/>
              <a:chOff x="0" y="0"/>
              <a:chExt cx="3502019" cy="3502019"/>
            </a:xfrm>
          </p:grpSpPr>
          <p:graphicFrame>
            <p:nvGraphicFramePr>
              <p:cNvPr id="6" name="Chart 1109">
                <a:extLst>
                  <a:ext uri="{FF2B5EF4-FFF2-40B4-BE49-F238E27FC236}">
                    <a16:creationId xmlns:a16="http://schemas.microsoft.com/office/drawing/2014/main" id="{9BF78FD3-5978-4F2C-AA70-FDE33CBADF15}"/>
                  </a:ext>
                </a:extLst>
              </p:cNvPr>
              <p:cNvGraphicFramePr/>
              <p:nvPr>
                <p:extLst>
                  <p:ext uri="{D42A27DB-BD31-4B8C-83A1-F6EECF244321}">
                    <p14:modId xmlns:p14="http://schemas.microsoft.com/office/powerpoint/2010/main" val="2934119194"/>
                  </p:ext>
                </p:extLst>
              </p:nvPr>
            </p:nvGraphicFramePr>
            <p:xfrm>
              <a:off x="0" y="0"/>
              <a:ext cx="3502020" cy="3502020"/>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1110">
                <a:extLst>
                  <a:ext uri="{FF2B5EF4-FFF2-40B4-BE49-F238E27FC236}">
                    <a16:creationId xmlns:a16="http://schemas.microsoft.com/office/drawing/2014/main" id="{0084B021-638D-41FA-B9DD-B373D5EE9D54}"/>
                  </a:ext>
                </a:extLst>
              </p:cNvPr>
              <p:cNvSpPr/>
              <p:nvPr/>
            </p:nvSpPr>
            <p:spPr>
              <a:xfrm>
                <a:off x="442574" y="442574"/>
                <a:ext cx="2616872" cy="2616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F3F3"/>
              </a:solidFill>
              <a:ln w="12700" cap="flat">
                <a:noFill/>
                <a:miter lim="400000"/>
              </a:ln>
              <a:effectLst/>
            </p:spPr>
            <p:txBody>
              <a:bodyPr wrap="square" lIns="0" tIns="0" rIns="0" bIns="0" numCol="1" anchor="ctr">
                <a:noAutofit/>
              </a:bodyPr>
              <a:lstStyle/>
              <a:p>
                <a:pPr lvl="0">
                  <a:defRPr sz="4400">
                    <a:solidFill>
                      <a:srgbClr val="77716C"/>
                    </a:solidFill>
                    <a:latin typeface="Kanit Light"/>
                    <a:ea typeface="Kanit Light"/>
                    <a:cs typeface="Kanit Light"/>
                    <a:sym typeface="Kanit Light"/>
                  </a:defRPr>
                </a:pPr>
                <a:endParaRPr/>
              </a:p>
            </p:txBody>
          </p:sp>
        </p:grpSp>
        <p:sp>
          <p:nvSpPr>
            <p:cNvPr id="8" name="Shape 1112">
              <a:extLst>
                <a:ext uri="{FF2B5EF4-FFF2-40B4-BE49-F238E27FC236}">
                  <a16:creationId xmlns:a16="http://schemas.microsoft.com/office/drawing/2014/main" id="{2010C252-D2E7-4500-A40E-74AB6F7E9E1B}"/>
                </a:ext>
              </a:extLst>
            </p:cNvPr>
            <p:cNvSpPr/>
            <p:nvPr/>
          </p:nvSpPr>
          <p:spPr>
            <a:xfrm>
              <a:off x="9431835" y="5066575"/>
              <a:ext cx="6308735" cy="4493069"/>
            </a:xfrm>
            <a:custGeom>
              <a:avLst/>
              <a:gdLst/>
              <a:ahLst/>
              <a:cxnLst>
                <a:cxn ang="0">
                  <a:pos x="wd2" y="hd2"/>
                </a:cxn>
                <a:cxn ang="5400000">
                  <a:pos x="wd2" y="hd2"/>
                </a:cxn>
                <a:cxn ang="10800000">
                  <a:pos x="wd2" y="hd2"/>
                </a:cxn>
                <a:cxn ang="16200000">
                  <a:pos x="wd2" y="hd2"/>
                </a:cxn>
              </a:cxnLst>
              <a:rect l="0" t="0" r="r" b="b"/>
              <a:pathLst>
                <a:path w="21600" h="21559" extrusionOk="0">
                  <a:moveTo>
                    <a:pt x="0" y="19121"/>
                  </a:moveTo>
                  <a:lnTo>
                    <a:pt x="6667" y="1395"/>
                  </a:lnTo>
                  <a:cubicBezTo>
                    <a:pt x="6730" y="1175"/>
                    <a:pt x="6815" y="970"/>
                    <a:pt x="6918" y="786"/>
                  </a:cubicBezTo>
                  <a:cubicBezTo>
                    <a:pt x="7017" y="609"/>
                    <a:pt x="7134" y="449"/>
                    <a:pt x="7269" y="322"/>
                  </a:cubicBezTo>
                  <a:cubicBezTo>
                    <a:pt x="7531" y="76"/>
                    <a:pt x="7847" y="-35"/>
                    <a:pt x="8161" y="9"/>
                  </a:cubicBezTo>
                  <a:lnTo>
                    <a:pt x="10950" y="9"/>
                  </a:lnTo>
                  <a:cubicBezTo>
                    <a:pt x="11347" y="74"/>
                    <a:pt x="11654" y="530"/>
                    <a:pt x="11677" y="1089"/>
                  </a:cubicBezTo>
                  <a:cubicBezTo>
                    <a:pt x="11703" y="1703"/>
                    <a:pt x="11385" y="2239"/>
                    <a:pt x="10950" y="2318"/>
                  </a:cubicBezTo>
                  <a:lnTo>
                    <a:pt x="8198" y="2318"/>
                  </a:lnTo>
                  <a:lnTo>
                    <a:pt x="6550" y="6726"/>
                  </a:lnTo>
                  <a:lnTo>
                    <a:pt x="12153" y="17926"/>
                  </a:lnTo>
                  <a:lnTo>
                    <a:pt x="15872" y="7942"/>
                  </a:lnTo>
                  <a:lnTo>
                    <a:pt x="12934" y="7942"/>
                  </a:lnTo>
                  <a:cubicBezTo>
                    <a:pt x="12501" y="7903"/>
                    <a:pt x="12167" y="7394"/>
                    <a:pt x="12174" y="6787"/>
                  </a:cubicBezTo>
                  <a:cubicBezTo>
                    <a:pt x="12181" y="6195"/>
                    <a:pt x="12512" y="5711"/>
                    <a:pt x="12934" y="5675"/>
                  </a:cubicBezTo>
                  <a:lnTo>
                    <a:pt x="17055" y="5675"/>
                  </a:lnTo>
                  <a:cubicBezTo>
                    <a:pt x="17349" y="5667"/>
                    <a:pt x="17626" y="5861"/>
                    <a:pt x="17797" y="6195"/>
                  </a:cubicBezTo>
                  <a:cubicBezTo>
                    <a:pt x="18011" y="6612"/>
                    <a:pt x="18025" y="7167"/>
                    <a:pt x="17833" y="7604"/>
                  </a:cubicBezTo>
                  <a:lnTo>
                    <a:pt x="13514" y="19281"/>
                  </a:lnTo>
                  <a:lnTo>
                    <a:pt x="21600" y="19281"/>
                  </a:lnTo>
                  <a:lnTo>
                    <a:pt x="21600" y="21550"/>
                  </a:lnTo>
                  <a:lnTo>
                    <a:pt x="12879" y="21550"/>
                  </a:lnTo>
                  <a:cubicBezTo>
                    <a:pt x="12737" y="21565"/>
                    <a:pt x="12595" y="21559"/>
                    <a:pt x="12456" y="21532"/>
                  </a:cubicBezTo>
                  <a:cubicBezTo>
                    <a:pt x="12333" y="21508"/>
                    <a:pt x="12211" y="21469"/>
                    <a:pt x="12096" y="21399"/>
                  </a:cubicBezTo>
                  <a:cubicBezTo>
                    <a:pt x="11884" y="21272"/>
                    <a:pt x="11708" y="21052"/>
                    <a:pt x="11594" y="20772"/>
                  </a:cubicBezTo>
                  <a:lnTo>
                    <a:pt x="5631" y="9066"/>
                  </a:lnTo>
                  <a:lnTo>
                    <a:pt x="1428" y="20092"/>
                  </a:lnTo>
                  <a:lnTo>
                    <a:pt x="0" y="19121"/>
                  </a:lnTo>
                  <a:close/>
                </a:path>
              </a:pathLst>
            </a:custGeom>
            <a:solidFill>
              <a:schemeClr val="tx1"/>
            </a:solidFill>
            <a:ln w="12700" cap="flat">
              <a:noFill/>
              <a:miter lim="400000"/>
            </a:ln>
            <a:effectLst/>
          </p:spPr>
          <p:txBody>
            <a:bodyPr wrap="square" lIns="0" tIns="0" rIns="0" bIns="0" numCol="1" anchor="ctr">
              <a:noAutofit/>
            </a:bodyPr>
            <a:lstStyle/>
            <a:p>
              <a:pPr lvl="0">
                <a:defRPr sz="3200"/>
              </a:pPr>
              <a:endParaRPr/>
            </a:p>
          </p:txBody>
        </p:sp>
        <p:sp>
          <p:nvSpPr>
            <p:cNvPr id="9" name="Shape 1113">
              <a:extLst>
                <a:ext uri="{FF2B5EF4-FFF2-40B4-BE49-F238E27FC236}">
                  <a16:creationId xmlns:a16="http://schemas.microsoft.com/office/drawing/2014/main" id="{98A80064-8003-49B7-B0F3-80F8FFA20262}"/>
                </a:ext>
              </a:extLst>
            </p:cNvPr>
            <p:cNvSpPr/>
            <p:nvPr/>
          </p:nvSpPr>
          <p:spPr>
            <a:xfrm>
              <a:off x="9081494" y="8857558"/>
              <a:ext cx="907716" cy="9077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cap="flat">
              <a:noFill/>
              <a:miter lim="400000"/>
            </a:ln>
            <a:effectLst/>
          </p:spPr>
          <p:txBody>
            <a:bodyPr wrap="square" lIns="0" tIns="0" rIns="0" bIns="0" numCol="1" anchor="ctr">
              <a:noAutofit/>
            </a:bodyPr>
            <a:lstStyle/>
            <a:p>
              <a:pPr lvl="0">
                <a:defRPr sz="4400">
                  <a:solidFill>
                    <a:srgbClr val="77716C"/>
                  </a:solidFill>
                  <a:latin typeface="Kanit Light"/>
                  <a:ea typeface="Kanit Light"/>
                  <a:cs typeface="Kanit Light"/>
                  <a:sym typeface="Kanit Light"/>
                </a:defRPr>
              </a:pPr>
              <a:endParaRPr/>
            </a:p>
          </p:txBody>
        </p:sp>
        <p:sp>
          <p:nvSpPr>
            <p:cNvPr id="10" name="Shape 1114">
              <a:extLst>
                <a:ext uri="{FF2B5EF4-FFF2-40B4-BE49-F238E27FC236}">
                  <a16:creationId xmlns:a16="http://schemas.microsoft.com/office/drawing/2014/main" id="{315D763C-BF45-45E1-9FE6-9C5B93E5E1F0}"/>
                </a:ext>
              </a:extLst>
            </p:cNvPr>
            <p:cNvSpPr/>
            <p:nvPr/>
          </p:nvSpPr>
          <p:spPr>
            <a:xfrm>
              <a:off x="15589530" y="8857558"/>
              <a:ext cx="907716" cy="9077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50000"/>
              </a:schemeClr>
            </a:solidFill>
            <a:ln w="12700" cap="flat">
              <a:noFill/>
              <a:miter lim="400000"/>
            </a:ln>
            <a:effectLst/>
          </p:spPr>
          <p:txBody>
            <a:bodyPr wrap="square" lIns="0" tIns="0" rIns="0" bIns="0" numCol="1" anchor="ctr">
              <a:noAutofit/>
            </a:bodyPr>
            <a:lstStyle/>
            <a:p>
              <a:pPr lvl="0">
                <a:defRPr sz="4400">
                  <a:solidFill>
                    <a:srgbClr val="77716C"/>
                  </a:solidFill>
                  <a:latin typeface="Kanit Light"/>
                  <a:ea typeface="Kanit Light"/>
                  <a:cs typeface="Kanit Light"/>
                  <a:sym typeface="Kanit Light"/>
                </a:defRPr>
              </a:pPr>
              <a:endParaRPr/>
            </a:p>
          </p:txBody>
        </p:sp>
        <p:grpSp>
          <p:nvGrpSpPr>
            <p:cNvPr id="11" name="Group 10">
              <a:extLst>
                <a:ext uri="{FF2B5EF4-FFF2-40B4-BE49-F238E27FC236}">
                  <a16:creationId xmlns:a16="http://schemas.microsoft.com/office/drawing/2014/main" id="{A601DAD2-243F-438C-923D-6048813CE5B8}"/>
                </a:ext>
              </a:extLst>
            </p:cNvPr>
            <p:cNvGrpSpPr/>
            <p:nvPr/>
          </p:nvGrpSpPr>
          <p:grpSpPr>
            <a:xfrm>
              <a:off x="7784342" y="4489162"/>
              <a:ext cx="3644622" cy="1399296"/>
              <a:chOff x="7784342" y="4489162"/>
              <a:chExt cx="3644622" cy="1399296"/>
            </a:xfrm>
          </p:grpSpPr>
          <p:sp>
            <p:nvSpPr>
              <p:cNvPr id="12" name="Shape 1123">
                <a:extLst>
                  <a:ext uri="{FF2B5EF4-FFF2-40B4-BE49-F238E27FC236}">
                    <a16:creationId xmlns:a16="http://schemas.microsoft.com/office/drawing/2014/main" id="{081D9B78-03A4-4FB3-A1CA-5E684BC0E0CC}"/>
                  </a:ext>
                </a:extLst>
              </p:cNvPr>
              <p:cNvSpPr/>
              <p:nvPr/>
            </p:nvSpPr>
            <p:spPr>
              <a:xfrm>
                <a:off x="7982875" y="4489162"/>
                <a:ext cx="3104954" cy="101725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55000" lnSpcReduction="20000"/>
              </a:bodyPr>
              <a:lstStyle>
                <a:lvl1pPr algn="l">
                  <a:defRPr sz="3800" cap="all">
                    <a:solidFill>
                      <a:srgbClr val="828282"/>
                    </a:solidFill>
                    <a:latin typeface="+mn-lt"/>
                    <a:ea typeface="+mn-ea"/>
                    <a:cs typeface="+mn-cs"/>
                    <a:sym typeface="ChunkFive"/>
                  </a:defRPr>
                </a:lvl1pPr>
              </a:lstStyle>
              <a:p>
                <a:pPr lvl="0">
                  <a:defRPr sz="1800" cap="none">
                    <a:solidFill>
                      <a:srgbClr val="000000"/>
                    </a:solidFill>
                  </a:defRPr>
                </a:pPr>
                <a:endParaRPr sz="6000" cap="all" dirty="0">
                  <a:solidFill>
                    <a:schemeClr val="accent2"/>
                  </a:solidFill>
                  <a:latin typeface="Kanit Light"/>
                  <a:cs typeface="Kanit Light"/>
                </a:endParaRPr>
              </a:p>
            </p:txBody>
          </p:sp>
          <p:cxnSp>
            <p:nvCxnSpPr>
              <p:cNvPr id="13" name="Straight Connector 12">
                <a:extLst>
                  <a:ext uri="{FF2B5EF4-FFF2-40B4-BE49-F238E27FC236}">
                    <a16:creationId xmlns:a16="http://schemas.microsoft.com/office/drawing/2014/main" id="{0BC96F6D-994C-4C12-A675-C6052C702336}"/>
                  </a:ext>
                </a:extLst>
              </p:cNvPr>
              <p:cNvCxnSpPr/>
              <p:nvPr/>
            </p:nvCxnSpPr>
            <p:spPr>
              <a:xfrm flipH="1">
                <a:off x="7784342" y="5669094"/>
                <a:ext cx="3425259" cy="0"/>
              </a:xfrm>
              <a:prstGeom prst="line">
                <a:avLst/>
              </a:prstGeom>
              <a:noFill/>
              <a:ln w="38100" cap="flat" cmpd="sng">
                <a:solidFill>
                  <a:schemeClr val="tx2"/>
                </a:solidFill>
                <a:prstDash val="sysDash"/>
                <a:miter lim="400000"/>
              </a:ln>
              <a:effectLst/>
            </p:spPr>
            <p:style>
              <a:lnRef idx="0">
                <a:scrgbClr r="0" g="0" b="0"/>
              </a:lnRef>
              <a:fillRef idx="0">
                <a:scrgbClr r="0" g="0" b="0"/>
              </a:fillRef>
              <a:effectRef idx="0">
                <a:scrgbClr r="0" g="0" b="0"/>
              </a:effectRef>
              <a:fontRef idx="none"/>
            </p:style>
          </p:cxnSp>
          <p:sp>
            <p:nvSpPr>
              <p:cNvPr id="14" name="Shape 770">
                <a:extLst>
                  <a:ext uri="{FF2B5EF4-FFF2-40B4-BE49-F238E27FC236}">
                    <a16:creationId xmlns:a16="http://schemas.microsoft.com/office/drawing/2014/main" id="{57DDAC79-5A02-4F30-B7EA-56C4A95D0F7E}"/>
                  </a:ext>
                </a:extLst>
              </p:cNvPr>
              <p:cNvSpPr/>
              <p:nvPr/>
            </p:nvSpPr>
            <p:spPr>
              <a:xfrm flipV="1">
                <a:off x="10990236" y="5449730"/>
                <a:ext cx="438728" cy="438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defRPr sz="4400">
                    <a:solidFill>
                      <a:srgbClr val="77716C"/>
                    </a:solidFill>
                    <a:latin typeface="Kanit Light"/>
                    <a:ea typeface="Kanit Light"/>
                    <a:cs typeface="Kanit Light"/>
                    <a:sym typeface="Kanit Light"/>
                  </a:defRPr>
                </a:pPr>
                <a:endParaRPr/>
              </a:p>
            </p:txBody>
          </p:sp>
        </p:grpSp>
        <p:grpSp>
          <p:nvGrpSpPr>
            <p:cNvPr id="15" name="Group 14">
              <a:extLst>
                <a:ext uri="{FF2B5EF4-FFF2-40B4-BE49-F238E27FC236}">
                  <a16:creationId xmlns:a16="http://schemas.microsoft.com/office/drawing/2014/main" id="{7E563B7B-09F3-4B25-8F7D-6E6C73661A17}"/>
                </a:ext>
              </a:extLst>
            </p:cNvPr>
            <p:cNvGrpSpPr/>
            <p:nvPr/>
          </p:nvGrpSpPr>
          <p:grpSpPr>
            <a:xfrm>
              <a:off x="2296392" y="8393676"/>
              <a:ext cx="5882755" cy="438728"/>
              <a:chOff x="2296392" y="8393676"/>
              <a:chExt cx="5882755" cy="438728"/>
            </a:xfrm>
          </p:grpSpPr>
          <p:cxnSp>
            <p:nvCxnSpPr>
              <p:cNvPr id="16" name="Straight Connector 15">
                <a:extLst>
                  <a:ext uri="{FF2B5EF4-FFF2-40B4-BE49-F238E27FC236}">
                    <a16:creationId xmlns:a16="http://schemas.microsoft.com/office/drawing/2014/main" id="{043B9113-8CA9-4FC3-8D5B-4FCF8BE85B3D}"/>
                  </a:ext>
                </a:extLst>
              </p:cNvPr>
              <p:cNvCxnSpPr/>
              <p:nvPr/>
            </p:nvCxnSpPr>
            <p:spPr>
              <a:xfrm flipH="1">
                <a:off x="2296392" y="8613040"/>
                <a:ext cx="5663393" cy="0"/>
              </a:xfrm>
              <a:prstGeom prst="line">
                <a:avLst/>
              </a:prstGeom>
              <a:noFill/>
              <a:ln w="38100" cap="flat" cmpd="sng">
                <a:solidFill>
                  <a:schemeClr val="tx2"/>
                </a:solidFill>
                <a:prstDash val="sysDash"/>
                <a:miter lim="400000"/>
              </a:ln>
              <a:effectLst/>
            </p:spPr>
            <p:style>
              <a:lnRef idx="0">
                <a:scrgbClr r="0" g="0" b="0"/>
              </a:lnRef>
              <a:fillRef idx="0">
                <a:scrgbClr r="0" g="0" b="0"/>
              </a:fillRef>
              <a:effectRef idx="0">
                <a:scrgbClr r="0" g="0" b="0"/>
              </a:effectRef>
              <a:fontRef idx="none"/>
            </p:style>
          </p:cxnSp>
          <p:sp>
            <p:nvSpPr>
              <p:cNvPr id="17" name="Shape 770">
                <a:extLst>
                  <a:ext uri="{FF2B5EF4-FFF2-40B4-BE49-F238E27FC236}">
                    <a16:creationId xmlns:a16="http://schemas.microsoft.com/office/drawing/2014/main" id="{249841B4-6CC1-476E-B003-CE56E7371BCB}"/>
                  </a:ext>
                </a:extLst>
              </p:cNvPr>
              <p:cNvSpPr/>
              <p:nvPr/>
            </p:nvSpPr>
            <p:spPr>
              <a:xfrm flipV="1">
                <a:off x="7740419" y="8393676"/>
                <a:ext cx="438728" cy="438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defRPr sz="4400">
                    <a:solidFill>
                      <a:srgbClr val="77716C"/>
                    </a:solidFill>
                    <a:latin typeface="Kanit Light"/>
                    <a:ea typeface="Kanit Light"/>
                    <a:cs typeface="Kanit Light"/>
                    <a:sym typeface="Kanit Light"/>
                  </a:defRPr>
                </a:pPr>
                <a:endParaRPr/>
              </a:p>
            </p:txBody>
          </p:sp>
        </p:grpSp>
        <p:grpSp>
          <p:nvGrpSpPr>
            <p:cNvPr id="18" name="Group 17">
              <a:extLst>
                <a:ext uri="{FF2B5EF4-FFF2-40B4-BE49-F238E27FC236}">
                  <a16:creationId xmlns:a16="http://schemas.microsoft.com/office/drawing/2014/main" id="{9F7961E4-D51C-4A14-9EE6-607AF99ED8C0}"/>
                </a:ext>
              </a:extLst>
            </p:cNvPr>
            <p:cNvGrpSpPr/>
            <p:nvPr/>
          </p:nvGrpSpPr>
          <p:grpSpPr>
            <a:xfrm>
              <a:off x="17321881" y="8174312"/>
              <a:ext cx="4973778" cy="438728"/>
              <a:chOff x="17321881" y="8174312"/>
              <a:chExt cx="4973778" cy="438728"/>
            </a:xfrm>
          </p:grpSpPr>
          <p:cxnSp>
            <p:nvCxnSpPr>
              <p:cNvPr id="19" name="Straight Connector 18">
                <a:extLst>
                  <a:ext uri="{FF2B5EF4-FFF2-40B4-BE49-F238E27FC236}">
                    <a16:creationId xmlns:a16="http://schemas.microsoft.com/office/drawing/2014/main" id="{7E639E82-A2B5-4EB9-ADCE-6A1157BB48B7}"/>
                  </a:ext>
                </a:extLst>
              </p:cNvPr>
              <p:cNvCxnSpPr/>
              <p:nvPr/>
            </p:nvCxnSpPr>
            <p:spPr>
              <a:xfrm flipH="1">
                <a:off x="17512037" y="8393676"/>
                <a:ext cx="4783622" cy="0"/>
              </a:xfrm>
              <a:prstGeom prst="line">
                <a:avLst/>
              </a:prstGeom>
              <a:noFill/>
              <a:ln w="38100" cap="flat" cmpd="sng">
                <a:solidFill>
                  <a:schemeClr val="tx2"/>
                </a:solidFill>
                <a:prstDash val="sysDash"/>
                <a:miter lim="400000"/>
              </a:ln>
              <a:effectLst/>
            </p:spPr>
            <p:style>
              <a:lnRef idx="0">
                <a:scrgbClr r="0" g="0" b="0"/>
              </a:lnRef>
              <a:fillRef idx="0">
                <a:scrgbClr r="0" g="0" b="0"/>
              </a:fillRef>
              <a:effectRef idx="0">
                <a:scrgbClr r="0" g="0" b="0"/>
              </a:effectRef>
              <a:fontRef idx="none"/>
            </p:style>
          </p:cxnSp>
          <p:sp>
            <p:nvSpPr>
              <p:cNvPr id="20" name="Shape 770">
                <a:extLst>
                  <a:ext uri="{FF2B5EF4-FFF2-40B4-BE49-F238E27FC236}">
                    <a16:creationId xmlns:a16="http://schemas.microsoft.com/office/drawing/2014/main" id="{136A4F96-F822-4CC0-A6D2-23A2C6C7C57F}"/>
                  </a:ext>
                </a:extLst>
              </p:cNvPr>
              <p:cNvSpPr/>
              <p:nvPr/>
            </p:nvSpPr>
            <p:spPr>
              <a:xfrm flipV="1">
                <a:off x="17321881" y="8174312"/>
                <a:ext cx="438728" cy="4387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defRPr sz="4400">
                    <a:solidFill>
                      <a:srgbClr val="77716C"/>
                    </a:solidFill>
                    <a:latin typeface="Kanit Light"/>
                    <a:ea typeface="Kanit Light"/>
                    <a:cs typeface="Kanit Light"/>
                    <a:sym typeface="Kanit Light"/>
                  </a:defRPr>
                </a:pPr>
                <a:endParaRPr/>
              </a:p>
            </p:txBody>
          </p:sp>
        </p:grpSp>
      </p:grpSp>
      <p:sp>
        <p:nvSpPr>
          <p:cNvPr id="22" name="TextBox 21">
            <a:extLst>
              <a:ext uri="{FF2B5EF4-FFF2-40B4-BE49-F238E27FC236}">
                <a16:creationId xmlns:a16="http://schemas.microsoft.com/office/drawing/2014/main" id="{BFA49EB1-403F-4EFC-8F11-49B6B870D348}"/>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23" name="Text Placeholder 6">
            <a:extLst>
              <a:ext uri="{FF2B5EF4-FFF2-40B4-BE49-F238E27FC236}">
                <a16:creationId xmlns:a16="http://schemas.microsoft.com/office/drawing/2014/main" id="{377EFA17-84EB-40B8-B5D8-F5C3EF2D158C}"/>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
        <p:nvSpPr>
          <p:cNvPr id="24" name="TextBox 23">
            <a:extLst>
              <a:ext uri="{FF2B5EF4-FFF2-40B4-BE49-F238E27FC236}">
                <a16:creationId xmlns:a16="http://schemas.microsoft.com/office/drawing/2014/main" id="{F3C951CC-A9D0-4BF8-8B36-D8BFDA647D16}"/>
              </a:ext>
            </a:extLst>
          </p:cNvPr>
          <p:cNvSpPr txBox="1"/>
          <p:nvPr/>
        </p:nvSpPr>
        <p:spPr>
          <a:xfrm>
            <a:off x="3286455" y="2267222"/>
            <a:ext cx="1636176"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5" name="TextBox 24">
            <a:extLst>
              <a:ext uri="{FF2B5EF4-FFF2-40B4-BE49-F238E27FC236}">
                <a16:creationId xmlns:a16="http://schemas.microsoft.com/office/drawing/2014/main" id="{FD7A680A-DC3A-47CE-B09C-33E5207FC746}"/>
              </a:ext>
            </a:extLst>
          </p:cNvPr>
          <p:cNvSpPr txBox="1"/>
          <p:nvPr/>
        </p:nvSpPr>
        <p:spPr>
          <a:xfrm>
            <a:off x="1242666" y="2650729"/>
            <a:ext cx="3843625" cy="738664"/>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6" name="TextBox 25">
            <a:extLst>
              <a:ext uri="{FF2B5EF4-FFF2-40B4-BE49-F238E27FC236}">
                <a16:creationId xmlns:a16="http://schemas.microsoft.com/office/drawing/2014/main" id="{B2B34797-B130-47A9-A988-4EE068E486FB}"/>
              </a:ext>
            </a:extLst>
          </p:cNvPr>
          <p:cNvSpPr txBox="1"/>
          <p:nvPr/>
        </p:nvSpPr>
        <p:spPr>
          <a:xfrm>
            <a:off x="2231566" y="3579537"/>
            <a:ext cx="1636176" cy="369332"/>
          </a:xfrm>
          <a:prstGeom prst="rect">
            <a:avLst/>
          </a:prstGeom>
          <a:noFill/>
        </p:spPr>
        <p:txBody>
          <a:bodyPr wrap="square">
            <a:spAutoFit/>
          </a:bodyPr>
          <a:lstStyle/>
          <a:p>
            <a:pPr algn="r"/>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7" name="TextBox 26">
            <a:extLst>
              <a:ext uri="{FF2B5EF4-FFF2-40B4-BE49-F238E27FC236}">
                <a16:creationId xmlns:a16="http://schemas.microsoft.com/office/drawing/2014/main" id="{B77A565F-6082-4454-84BC-D3872BF62152}"/>
              </a:ext>
            </a:extLst>
          </p:cNvPr>
          <p:cNvSpPr txBox="1"/>
          <p:nvPr/>
        </p:nvSpPr>
        <p:spPr>
          <a:xfrm>
            <a:off x="1318661" y="3963044"/>
            <a:ext cx="2712741" cy="954107"/>
          </a:xfrm>
          <a:prstGeom prst="rect">
            <a:avLst/>
          </a:prstGeom>
          <a:noFill/>
        </p:spPr>
        <p:txBody>
          <a:bodyPr wrap="square">
            <a:spAutoFit/>
          </a:bodyPr>
          <a:lstStyle/>
          <a:p>
            <a:pPr algn="r"/>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8" name="TextBox 27">
            <a:extLst>
              <a:ext uri="{FF2B5EF4-FFF2-40B4-BE49-F238E27FC236}">
                <a16:creationId xmlns:a16="http://schemas.microsoft.com/office/drawing/2014/main" id="{C96E1F82-E00B-4F77-980E-3ABC74C91101}"/>
              </a:ext>
            </a:extLst>
          </p:cNvPr>
          <p:cNvSpPr txBox="1"/>
          <p:nvPr/>
        </p:nvSpPr>
        <p:spPr>
          <a:xfrm>
            <a:off x="8792965" y="3481401"/>
            <a:ext cx="1636176" cy="369332"/>
          </a:xfrm>
          <a:prstGeom prst="rect">
            <a:avLst/>
          </a:prstGeom>
          <a:noFill/>
        </p:spPr>
        <p:txBody>
          <a:bodyPr wrap="square">
            <a:spAutoFit/>
          </a:body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sp>
        <p:nvSpPr>
          <p:cNvPr id="29" name="TextBox 28">
            <a:extLst>
              <a:ext uri="{FF2B5EF4-FFF2-40B4-BE49-F238E27FC236}">
                <a16:creationId xmlns:a16="http://schemas.microsoft.com/office/drawing/2014/main" id="{F4A24C99-4F6D-451D-BBE0-CF4BE0940ACA}"/>
              </a:ext>
            </a:extLst>
          </p:cNvPr>
          <p:cNvSpPr txBox="1"/>
          <p:nvPr/>
        </p:nvSpPr>
        <p:spPr>
          <a:xfrm>
            <a:off x="8951526" y="4126349"/>
            <a:ext cx="2377409" cy="1169551"/>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4055099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09AB80-B778-4CEB-A176-9A0BC667EF86}"/>
              </a:ext>
            </a:extLst>
          </p:cNvPr>
          <p:cNvGrpSpPr/>
          <p:nvPr/>
        </p:nvGrpSpPr>
        <p:grpSpPr>
          <a:xfrm>
            <a:off x="5061872" y="1741658"/>
            <a:ext cx="7130128" cy="3548001"/>
            <a:chOff x="2471645" y="523086"/>
            <a:chExt cx="9605016" cy="4779523"/>
          </a:xfrm>
        </p:grpSpPr>
        <p:sp>
          <p:nvSpPr>
            <p:cNvPr id="5" name="Freeform 30">
              <a:extLst>
                <a:ext uri="{FF2B5EF4-FFF2-40B4-BE49-F238E27FC236}">
                  <a16:creationId xmlns:a16="http://schemas.microsoft.com/office/drawing/2014/main" id="{30C8AA76-71B8-4521-93E3-36673EC7D957}"/>
                </a:ext>
              </a:extLst>
            </p:cNvPr>
            <p:cNvSpPr>
              <a:spLocks/>
            </p:cNvSpPr>
            <p:nvPr/>
          </p:nvSpPr>
          <p:spPr bwMode="auto">
            <a:xfrm>
              <a:off x="4086505" y="2500349"/>
              <a:ext cx="13899" cy="17375"/>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Freeform 163">
              <a:extLst>
                <a:ext uri="{FF2B5EF4-FFF2-40B4-BE49-F238E27FC236}">
                  <a16:creationId xmlns:a16="http://schemas.microsoft.com/office/drawing/2014/main" id="{A73DB5B7-D264-40B9-A301-66906E0DD646}"/>
                </a:ext>
              </a:extLst>
            </p:cNvPr>
            <p:cNvSpPr>
              <a:spLocks/>
            </p:cNvSpPr>
            <p:nvPr/>
          </p:nvSpPr>
          <p:spPr bwMode="auto">
            <a:xfrm>
              <a:off x="4699713" y="943556"/>
              <a:ext cx="62550" cy="55601"/>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02525B4F-42F8-4C7D-8846-ED93A907667C}"/>
                </a:ext>
              </a:extLst>
            </p:cNvPr>
            <p:cNvGrpSpPr/>
            <p:nvPr/>
          </p:nvGrpSpPr>
          <p:grpSpPr>
            <a:xfrm>
              <a:off x="6508652" y="2544110"/>
              <a:ext cx="1832194" cy="2049094"/>
              <a:chOff x="4097338" y="2217738"/>
              <a:chExt cx="1139825" cy="1274763"/>
            </a:xfrm>
            <a:solidFill>
              <a:schemeClr val="tx1">
                <a:lumMod val="75000"/>
                <a:lumOff val="25000"/>
              </a:schemeClr>
            </a:solidFill>
          </p:grpSpPr>
          <p:sp>
            <p:nvSpPr>
              <p:cNvPr id="178" name="Freeform 5">
                <a:extLst>
                  <a:ext uri="{FF2B5EF4-FFF2-40B4-BE49-F238E27FC236}">
                    <a16:creationId xmlns:a16="http://schemas.microsoft.com/office/drawing/2014/main" id="{EC49AFDC-53F5-468A-9785-FD44A72E1351}"/>
                  </a:ext>
                </a:extLst>
              </p:cNvPr>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9" name="Freeform 6">
                <a:extLst>
                  <a:ext uri="{FF2B5EF4-FFF2-40B4-BE49-F238E27FC236}">
                    <a16:creationId xmlns:a16="http://schemas.microsoft.com/office/drawing/2014/main" id="{691B36F4-B08B-4B40-8E17-B58F15F10898}"/>
                  </a:ext>
                </a:extLst>
              </p:cNvPr>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8" name="Group 7">
              <a:extLst>
                <a:ext uri="{FF2B5EF4-FFF2-40B4-BE49-F238E27FC236}">
                  <a16:creationId xmlns:a16="http://schemas.microsoft.com/office/drawing/2014/main" id="{CE7A844B-55B5-4FC9-836B-7FF3CF341FA6}"/>
                </a:ext>
              </a:extLst>
            </p:cNvPr>
            <p:cNvGrpSpPr/>
            <p:nvPr/>
          </p:nvGrpSpPr>
          <p:grpSpPr>
            <a:xfrm>
              <a:off x="4793838" y="3279031"/>
              <a:ext cx="1252938" cy="2023578"/>
              <a:chOff x="3030538" y="2674938"/>
              <a:chExt cx="779463" cy="1258888"/>
            </a:xfrm>
            <a:solidFill>
              <a:schemeClr val="tx1">
                <a:lumMod val="75000"/>
                <a:lumOff val="25000"/>
              </a:schemeClr>
            </a:solidFill>
          </p:grpSpPr>
          <p:sp>
            <p:nvSpPr>
              <p:cNvPr id="176" name="Freeform 22">
                <a:extLst>
                  <a:ext uri="{FF2B5EF4-FFF2-40B4-BE49-F238E27FC236}">
                    <a16:creationId xmlns:a16="http://schemas.microsoft.com/office/drawing/2014/main" id="{F0522509-CE53-45F8-8DE0-81A8ABF36037}"/>
                  </a:ext>
                </a:extLst>
              </p:cNvPr>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7" name="Freeform 23">
                <a:extLst>
                  <a:ext uri="{FF2B5EF4-FFF2-40B4-BE49-F238E27FC236}">
                    <a16:creationId xmlns:a16="http://schemas.microsoft.com/office/drawing/2014/main" id="{235B7E7B-C05E-4767-8A09-128E2D62DFAD}"/>
                  </a:ext>
                </a:extLst>
              </p:cNvPr>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9" name="Group 8">
              <a:extLst>
                <a:ext uri="{FF2B5EF4-FFF2-40B4-BE49-F238E27FC236}">
                  <a16:creationId xmlns:a16="http://schemas.microsoft.com/office/drawing/2014/main" id="{604E7B39-6C87-4F28-9DD6-BC8916783F8A}"/>
                </a:ext>
              </a:extLst>
            </p:cNvPr>
            <p:cNvGrpSpPr/>
            <p:nvPr/>
          </p:nvGrpSpPr>
          <p:grpSpPr>
            <a:xfrm>
              <a:off x="2471645" y="523086"/>
              <a:ext cx="4164457" cy="2901397"/>
              <a:chOff x="1585913" y="960438"/>
              <a:chExt cx="2590800" cy="1804987"/>
            </a:xfrm>
            <a:solidFill>
              <a:schemeClr val="accent1"/>
            </a:solidFill>
          </p:grpSpPr>
          <p:sp>
            <p:nvSpPr>
              <p:cNvPr id="113" name="Freeform 21">
                <a:extLst>
                  <a:ext uri="{FF2B5EF4-FFF2-40B4-BE49-F238E27FC236}">
                    <a16:creationId xmlns:a16="http://schemas.microsoft.com/office/drawing/2014/main" id="{34B65CB1-C5DD-44C5-BEEA-16FBF3AB0DDE}"/>
                  </a:ext>
                </a:extLst>
              </p:cNvPr>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4" name="Freeform 39">
                <a:extLst>
                  <a:ext uri="{FF2B5EF4-FFF2-40B4-BE49-F238E27FC236}">
                    <a16:creationId xmlns:a16="http://schemas.microsoft.com/office/drawing/2014/main" id="{A744F914-C076-472B-8DF0-656F72CEADF9}"/>
                  </a:ext>
                </a:extLst>
              </p:cNvPr>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5" name="Freeform 40">
                <a:extLst>
                  <a:ext uri="{FF2B5EF4-FFF2-40B4-BE49-F238E27FC236}">
                    <a16:creationId xmlns:a16="http://schemas.microsoft.com/office/drawing/2014/main" id="{B331A340-4E5D-44A9-BF75-50BE26A89DEE}"/>
                  </a:ext>
                </a:extLst>
              </p:cNvPr>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6" name="Freeform 41">
                <a:extLst>
                  <a:ext uri="{FF2B5EF4-FFF2-40B4-BE49-F238E27FC236}">
                    <a16:creationId xmlns:a16="http://schemas.microsoft.com/office/drawing/2014/main" id="{597D1E11-50F3-46FB-8C8A-1BD78EB7221D}"/>
                  </a:ext>
                </a:extLst>
              </p:cNvPr>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7" name="Freeform 42">
                <a:extLst>
                  <a:ext uri="{FF2B5EF4-FFF2-40B4-BE49-F238E27FC236}">
                    <a16:creationId xmlns:a16="http://schemas.microsoft.com/office/drawing/2014/main" id="{C76FA831-B49A-420A-ADBA-D98C33673AD1}"/>
                  </a:ext>
                </a:extLst>
              </p:cNvPr>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8" name="Freeform 43">
                <a:extLst>
                  <a:ext uri="{FF2B5EF4-FFF2-40B4-BE49-F238E27FC236}">
                    <a16:creationId xmlns:a16="http://schemas.microsoft.com/office/drawing/2014/main" id="{B43BFDF6-F251-41E4-B2A7-62B6CB7960E5}"/>
                  </a:ext>
                </a:extLst>
              </p:cNvPr>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9" name="Freeform 44">
                <a:extLst>
                  <a:ext uri="{FF2B5EF4-FFF2-40B4-BE49-F238E27FC236}">
                    <a16:creationId xmlns:a16="http://schemas.microsoft.com/office/drawing/2014/main" id="{A1F75305-F60F-41C2-A4E3-6C53B97EC6F3}"/>
                  </a:ext>
                </a:extLst>
              </p:cNvPr>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0" name="Freeform 45">
                <a:extLst>
                  <a:ext uri="{FF2B5EF4-FFF2-40B4-BE49-F238E27FC236}">
                    <a16:creationId xmlns:a16="http://schemas.microsoft.com/office/drawing/2014/main" id="{E3620ECE-474A-4DEB-954C-946994972E0B}"/>
                  </a:ext>
                </a:extLst>
              </p:cNvPr>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1" name="Freeform 46">
                <a:extLst>
                  <a:ext uri="{FF2B5EF4-FFF2-40B4-BE49-F238E27FC236}">
                    <a16:creationId xmlns:a16="http://schemas.microsoft.com/office/drawing/2014/main" id="{91B9A9CD-8305-4D6A-952C-CE5B85921133}"/>
                  </a:ext>
                </a:extLst>
              </p:cNvPr>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2" name="Freeform 47">
                <a:extLst>
                  <a:ext uri="{FF2B5EF4-FFF2-40B4-BE49-F238E27FC236}">
                    <a16:creationId xmlns:a16="http://schemas.microsoft.com/office/drawing/2014/main" id="{86AF977D-771A-4468-AAF8-D8074F92F066}"/>
                  </a:ext>
                </a:extLst>
              </p:cNvPr>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3" name="Freeform 48">
                <a:extLst>
                  <a:ext uri="{FF2B5EF4-FFF2-40B4-BE49-F238E27FC236}">
                    <a16:creationId xmlns:a16="http://schemas.microsoft.com/office/drawing/2014/main" id="{569D9A78-3EED-4496-9EA2-13CFDF29B980}"/>
                  </a:ext>
                </a:extLst>
              </p:cNvPr>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4" name="Freeform 49">
                <a:extLst>
                  <a:ext uri="{FF2B5EF4-FFF2-40B4-BE49-F238E27FC236}">
                    <a16:creationId xmlns:a16="http://schemas.microsoft.com/office/drawing/2014/main" id="{4765E10C-C2DC-4967-9AB8-F262D3B8304F}"/>
                  </a:ext>
                </a:extLst>
              </p:cNvPr>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5" name="Freeform 50">
                <a:extLst>
                  <a:ext uri="{FF2B5EF4-FFF2-40B4-BE49-F238E27FC236}">
                    <a16:creationId xmlns:a16="http://schemas.microsoft.com/office/drawing/2014/main" id="{40C96D54-7D05-4912-B840-BCF1E9CC60FA}"/>
                  </a:ext>
                </a:extLst>
              </p:cNvPr>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6" name="Freeform 51">
                <a:extLst>
                  <a:ext uri="{FF2B5EF4-FFF2-40B4-BE49-F238E27FC236}">
                    <a16:creationId xmlns:a16="http://schemas.microsoft.com/office/drawing/2014/main" id="{3B48574A-BCC5-4F3F-84EE-6B22C93E7558}"/>
                  </a:ext>
                </a:extLst>
              </p:cNvPr>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7" name="Freeform 52">
                <a:extLst>
                  <a:ext uri="{FF2B5EF4-FFF2-40B4-BE49-F238E27FC236}">
                    <a16:creationId xmlns:a16="http://schemas.microsoft.com/office/drawing/2014/main" id="{A8301004-87A3-42C6-83FB-443401E884CD}"/>
                  </a:ext>
                </a:extLst>
              </p:cNvPr>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8" name="Freeform 53">
                <a:extLst>
                  <a:ext uri="{FF2B5EF4-FFF2-40B4-BE49-F238E27FC236}">
                    <a16:creationId xmlns:a16="http://schemas.microsoft.com/office/drawing/2014/main" id="{A581C17A-67C8-405B-A3B1-72B7ED8379F9}"/>
                  </a:ext>
                </a:extLst>
              </p:cNvPr>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29" name="Freeform 54">
                <a:extLst>
                  <a:ext uri="{FF2B5EF4-FFF2-40B4-BE49-F238E27FC236}">
                    <a16:creationId xmlns:a16="http://schemas.microsoft.com/office/drawing/2014/main" id="{E0F8740B-24A8-4C08-AD71-CB0D80894250}"/>
                  </a:ext>
                </a:extLst>
              </p:cNvPr>
              <p:cNvSpPr>
                <a:spLocks/>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0" name="Freeform 55">
                <a:extLst>
                  <a:ext uri="{FF2B5EF4-FFF2-40B4-BE49-F238E27FC236}">
                    <a16:creationId xmlns:a16="http://schemas.microsoft.com/office/drawing/2014/main" id="{33A3BAB0-8C07-402C-80F7-0C2217FB7678}"/>
                  </a:ext>
                </a:extLst>
              </p:cNvPr>
              <p:cNvSpPr>
                <a:spLocks/>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1" name="Freeform 56">
                <a:extLst>
                  <a:ext uri="{FF2B5EF4-FFF2-40B4-BE49-F238E27FC236}">
                    <a16:creationId xmlns:a16="http://schemas.microsoft.com/office/drawing/2014/main" id="{2622753D-4987-49F9-AAD1-18EAF35BD2A7}"/>
                  </a:ext>
                </a:extLst>
              </p:cNvPr>
              <p:cNvSpPr>
                <a:spLocks/>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2" name="Freeform 57">
                <a:extLst>
                  <a:ext uri="{FF2B5EF4-FFF2-40B4-BE49-F238E27FC236}">
                    <a16:creationId xmlns:a16="http://schemas.microsoft.com/office/drawing/2014/main" id="{7E6F39C5-0D39-4050-9E4D-1D954CA644A5}"/>
                  </a:ext>
                </a:extLst>
              </p:cNvPr>
              <p:cNvSpPr>
                <a:spLocks/>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3" name="Freeform 58">
                <a:extLst>
                  <a:ext uri="{FF2B5EF4-FFF2-40B4-BE49-F238E27FC236}">
                    <a16:creationId xmlns:a16="http://schemas.microsoft.com/office/drawing/2014/main" id="{DBF1DA02-8ABD-4201-B5DA-563CD14656E2}"/>
                  </a:ext>
                </a:extLst>
              </p:cNvPr>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4" name="Freeform 59">
                <a:extLst>
                  <a:ext uri="{FF2B5EF4-FFF2-40B4-BE49-F238E27FC236}">
                    <a16:creationId xmlns:a16="http://schemas.microsoft.com/office/drawing/2014/main" id="{226D5AAC-C182-4525-BC64-9D7398D6FC87}"/>
                  </a:ext>
                </a:extLst>
              </p:cNvPr>
              <p:cNvSpPr>
                <a:spLocks/>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5" name="Freeform 60">
                <a:extLst>
                  <a:ext uri="{FF2B5EF4-FFF2-40B4-BE49-F238E27FC236}">
                    <a16:creationId xmlns:a16="http://schemas.microsoft.com/office/drawing/2014/main" id="{F7AE7DB2-3350-4E06-B8E5-25F73F28F3AB}"/>
                  </a:ext>
                </a:extLst>
              </p:cNvPr>
              <p:cNvSpPr>
                <a:spLocks/>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6" name="Freeform 61">
                <a:extLst>
                  <a:ext uri="{FF2B5EF4-FFF2-40B4-BE49-F238E27FC236}">
                    <a16:creationId xmlns:a16="http://schemas.microsoft.com/office/drawing/2014/main" id="{5CEA4D0D-D007-46E8-8D5F-1D52B3BE4726}"/>
                  </a:ext>
                </a:extLst>
              </p:cNvPr>
              <p:cNvSpPr>
                <a:spLocks/>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7" name="Freeform 62">
                <a:extLst>
                  <a:ext uri="{FF2B5EF4-FFF2-40B4-BE49-F238E27FC236}">
                    <a16:creationId xmlns:a16="http://schemas.microsoft.com/office/drawing/2014/main" id="{FC65BBF3-2E32-46A0-8177-0FF2B90653D6}"/>
                  </a:ext>
                </a:extLst>
              </p:cNvPr>
              <p:cNvSpPr>
                <a:spLocks/>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8" name="Freeform 63">
                <a:extLst>
                  <a:ext uri="{FF2B5EF4-FFF2-40B4-BE49-F238E27FC236}">
                    <a16:creationId xmlns:a16="http://schemas.microsoft.com/office/drawing/2014/main" id="{C7FC003E-BBDD-458F-BE8A-87726FFD1AA9}"/>
                  </a:ext>
                </a:extLst>
              </p:cNvPr>
              <p:cNvSpPr>
                <a:spLocks/>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9" name="Freeform 64">
                <a:extLst>
                  <a:ext uri="{FF2B5EF4-FFF2-40B4-BE49-F238E27FC236}">
                    <a16:creationId xmlns:a16="http://schemas.microsoft.com/office/drawing/2014/main" id="{52F5E47E-1AA9-4149-A489-2E16A110AE11}"/>
                  </a:ext>
                </a:extLst>
              </p:cNvPr>
              <p:cNvSpPr>
                <a:spLocks/>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0" name="Freeform 65">
                <a:extLst>
                  <a:ext uri="{FF2B5EF4-FFF2-40B4-BE49-F238E27FC236}">
                    <a16:creationId xmlns:a16="http://schemas.microsoft.com/office/drawing/2014/main" id="{81B18ACF-6830-482D-980E-856957D89E2C}"/>
                  </a:ext>
                </a:extLst>
              </p:cNvPr>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1" name="Freeform 66">
                <a:extLst>
                  <a:ext uri="{FF2B5EF4-FFF2-40B4-BE49-F238E27FC236}">
                    <a16:creationId xmlns:a16="http://schemas.microsoft.com/office/drawing/2014/main" id="{5B0D3140-4D60-4987-B56C-BA813DDF0073}"/>
                  </a:ext>
                </a:extLst>
              </p:cNvPr>
              <p:cNvSpPr>
                <a:spLocks/>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2" name="Freeform 67">
                <a:extLst>
                  <a:ext uri="{FF2B5EF4-FFF2-40B4-BE49-F238E27FC236}">
                    <a16:creationId xmlns:a16="http://schemas.microsoft.com/office/drawing/2014/main" id="{0D80C7DB-B4B3-4CD3-AB85-D48789C23AA4}"/>
                  </a:ext>
                </a:extLst>
              </p:cNvPr>
              <p:cNvSpPr>
                <a:spLocks/>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3" name="Freeform 68">
                <a:extLst>
                  <a:ext uri="{FF2B5EF4-FFF2-40B4-BE49-F238E27FC236}">
                    <a16:creationId xmlns:a16="http://schemas.microsoft.com/office/drawing/2014/main" id="{27106A5A-B6B6-4F4E-B042-878F496075EF}"/>
                  </a:ext>
                </a:extLst>
              </p:cNvPr>
              <p:cNvSpPr>
                <a:spLocks/>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4" name="Freeform 69">
                <a:extLst>
                  <a:ext uri="{FF2B5EF4-FFF2-40B4-BE49-F238E27FC236}">
                    <a16:creationId xmlns:a16="http://schemas.microsoft.com/office/drawing/2014/main" id="{DFB01DAB-C55A-4DF0-B360-DAA4F4142FBE}"/>
                  </a:ext>
                </a:extLst>
              </p:cNvPr>
              <p:cNvSpPr>
                <a:spLocks/>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5" name="Freeform 70">
                <a:extLst>
                  <a:ext uri="{FF2B5EF4-FFF2-40B4-BE49-F238E27FC236}">
                    <a16:creationId xmlns:a16="http://schemas.microsoft.com/office/drawing/2014/main" id="{9B43D085-ECF1-46DC-B666-A46B47F3CEF7}"/>
                  </a:ext>
                </a:extLst>
              </p:cNvPr>
              <p:cNvSpPr>
                <a:spLocks/>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6" name="Freeform 71">
                <a:extLst>
                  <a:ext uri="{FF2B5EF4-FFF2-40B4-BE49-F238E27FC236}">
                    <a16:creationId xmlns:a16="http://schemas.microsoft.com/office/drawing/2014/main" id="{FCC08B3B-9BD3-42E8-9FD5-32A546D1380D}"/>
                  </a:ext>
                </a:extLst>
              </p:cNvPr>
              <p:cNvSpPr>
                <a:spLocks/>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7" name="Freeform 72">
                <a:extLst>
                  <a:ext uri="{FF2B5EF4-FFF2-40B4-BE49-F238E27FC236}">
                    <a16:creationId xmlns:a16="http://schemas.microsoft.com/office/drawing/2014/main" id="{F65C51E7-31F7-4ACD-82B0-9EA3789585F1}"/>
                  </a:ext>
                </a:extLst>
              </p:cNvPr>
              <p:cNvSpPr>
                <a:spLocks/>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8" name="Freeform 73">
                <a:extLst>
                  <a:ext uri="{FF2B5EF4-FFF2-40B4-BE49-F238E27FC236}">
                    <a16:creationId xmlns:a16="http://schemas.microsoft.com/office/drawing/2014/main" id="{5E05EB93-4A82-4E55-9641-7376581EB8D2}"/>
                  </a:ext>
                </a:extLst>
              </p:cNvPr>
              <p:cNvSpPr>
                <a:spLocks/>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9" name="Freeform 74">
                <a:extLst>
                  <a:ext uri="{FF2B5EF4-FFF2-40B4-BE49-F238E27FC236}">
                    <a16:creationId xmlns:a16="http://schemas.microsoft.com/office/drawing/2014/main" id="{2BABC093-EC09-4936-A142-AA8F984E5558}"/>
                  </a:ext>
                </a:extLst>
              </p:cNvPr>
              <p:cNvSpPr>
                <a:spLocks/>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0" name="Freeform 75">
                <a:extLst>
                  <a:ext uri="{FF2B5EF4-FFF2-40B4-BE49-F238E27FC236}">
                    <a16:creationId xmlns:a16="http://schemas.microsoft.com/office/drawing/2014/main" id="{7494AB34-190E-4F8A-A2BF-8619A085D599}"/>
                  </a:ext>
                </a:extLst>
              </p:cNvPr>
              <p:cNvSpPr>
                <a:spLocks/>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1" name="Freeform 76">
                <a:extLst>
                  <a:ext uri="{FF2B5EF4-FFF2-40B4-BE49-F238E27FC236}">
                    <a16:creationId xmlns:a16="http://schemas.microsoft.com/office/drawing/2014/main" id="{35473C23-B640-4837-856D-96DB67330D6B}"/>
                  </a:ext>
                </a:extLst>
              </p:cNvPr>
              <p:cNvSpPr>
                <a:spLocks/>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2" name="Freeform 77">
                <a:extLst>
                  <a:ext uri="{FF2B5EF4-FFF2-40B4-BE49-F238E27FC236}">
                    <a16:creationId xmlns:a16="http://schemas.microsoft.com/office/drawing/2014/main" id="{1912BF36-7FEE-413F-9A40-89D6EAD71984}"/>
                  </a:ext>
                </a:extLst>
              </p:cNvPr>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3" name="Freeform 78">
                <a:extLst>
                  <a:ext uri="{FF2B5EF4-FFF2-40B4-BE49-F238E27FC236}">
                    <a16:creationId xmlns:a16="http://schemas.microsoft.com/office/drawing/2014/main" id="{85DBFD41-CEF5-4838-8630-DF72763721C0}"/>
                  </a:ext>
                </a:extLst>
              </p:cNvPr>
              <p:cNvSpPr>
                <a:spLocks/>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4" name="Freeform 79">
                <a:extLst>
                  <a:ext uri="{FF2B5EF4-FFF2-40B4-BE49-F238E27FC236}">
                    <a16:creationId xmlns:a16="http://schemas.microsoft.com/office/drawing/2014/main" id="{B51AB41A-9E34-4097-B59A-A225F8412BD5}"/>
                  </a:ext>
                </a:extLst>
              </p:cNvPr>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5" name="Freeform 80">
                <a:extLst>
                  <a:ext uri="{FF2B5EF4-FFF2-40B4-BE49-F238E27FC236}">
                    <a16:creationId xmlns:a16="http://schemas.microsoft.com/office/drawing/2014/main" id="{F4FB1532-7E7F-4FFA-8088-A1486521AFD4}"/>
                  </a:ext>
                </a:extLst>
              </p:cNvPr>
              <p:cNvSpPr>
                <a:spLocks/>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6" name="Freeform 81">
                <a:extLst>
                  <a:ext uri="{FF2B5EF4-FFF2-40B4-BE49-F238E27FC236}">
                    <a16:creationId xmlns:a16="http://schemas.microsoft.com/office/drawing/2014/main" id="{0BDC2272-A2BF-4D5F-9981-A7F35497F354}"/>
                  </a:ext>
                </a:extLst>
              </p:cNvPr>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7" name="Freeform 82">
                <a:extLst>
                  <a:ext uri="{FF2B5EF4-FFF2-40B4-BE49-F238E27FC236}">
                    <a16:creationId xmlns:a16="http://schemas.microsoft.com/office/drawing/2014/main" id="{D4AA3260-23F2-4221-9CA7-CAFAB2D09FE9}"/>
                  </a:ext>
                </a:extLst>
              </p:cNvPr>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8" name="Freeform 83">
                <a:extLst>
                  <a:ext uri="{FF2B5EF4-FFF2-40B4-BE49-F238E27FC236}">
                    <a16:creationId xmlns:a16="http://schemas.microsoft.com/office/drawing/2014/main" id="{B45D8906-44BC-4549-860F-3FA309C32F3A}"/>
                  </a:ext>
                </a:extLst>
              </p:cNvPr>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9" name="Freeform 84">
                <a:extLst>
                  <a:ext uri="{FF2B5EF4-FFF2-40B4-BE49-F238E27FC236}">
                    <a16:creationId xmlns:a16="http://schemas.microsoft.com/office/drawing/2014/main" id="{51B07F87-C6C6-4ACE-975B-0C431E6EF7C2}"/>
                  </a:ext>
                </a:extLst>
              </p:cNvPr>
              <p:cNvSpPr>
                <a:spLocks/>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0" name="Freeform 85">
                <a:extLst>
                  <a:ext uri="{FF2B5EF4-FFF2-40B4-BE49-F238E27FC236}">
                    <a16:creationId xmlns:a16="http://schemas.microsoft.com/office/drawing/2014/main" id="{1D38B3FF-5117-46FE-A19D-B12C2AD4B20C}"/>
                  </a:ext>
                </a:extLst>
              </p:cNvPr>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1" name="Freeform 86">
                <a:extLst>
                  <a:ext uri="{FF2B5EF4-FFF2-40B4-BE49-F238E27FC236}">
                    <a16:creationId xmlns:a16="http://schemas.microsoft.com/office/drawing/2014/main" id="{0D671D97-146F-4A85-9CC0-15186B2D4B58}"/>
                  </a:ext>
                </a:extLst>
              </p:cNvPr>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2" name="Freeform 87">
                <a:extLst>
                  <a:ext uri="{FF2B5EF4-FFF2-40B4-BE49-F238E27FC236}">
                    <a16:creationId xmlns:a16="http://schemas.microsoft.com/office/drawing/2014/main" id="{4C9AF947-6688-44F6-BE68-93814C3DE05D}"/>
                  </a:ext>
                </a:extLst>
              </p:cNvPr>
              <p:cNvSpPr>
                <a:spLocks/>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3" name="Freeform 88">
                <a:extLst>
                  <a:ext uri="{FF2B5EF4-FFF2-40B4-BE49-F238E27FC236}">
                    <a16:creationId xmlns:a16="http://schemas.microsoft.com/office/drawing/2014/main" id="{42BA009C-7C2B-48D4-902A-3F4BA88AEEE9}"/>
                  </a:ext>
                </a:extLst>
              </p:cNvPr>
              <p:cNvSpPr>
                <a:spLocks/>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accent4"/>
                  </a:solidFill>
                </a:endParaRPr>
              </a:p>
            </p:txBody>
          </p:sp>
          <p:sp>
            <p:nvSpPr>
              <p:cNvPr id="164" name="Freeform 89">
                <a:extLst>
                  <a:ext uri="{FF2B5EF4-FFF2-40B4-BE49-F238E27FC236}">
                    <a16:creationId xmlns:a16="http://schemas.microsoft.com/office/drawing/2014/main" id="{69CCB4AB-12DE-4565-9997-7601DD89820D}"/>
                  </a:ext>
                </a:extLst>
              </p:cNvPr>
              <p:cNvSpPr>
                <a:spLocks/>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5" name="Freeform 90">
                <a:extLst>
                  <a:ext uri="{FF2B5EF4-FFF2-40B4-BE49-F238E27FC236}">
                    <a16:creationId xmlns:a16="http://schemas.microsoft.com/office/drawing/2014/main" id="{035089A4-0E9F-4976-B4C0-4DC52C10A127}"/>
                  </a:ext>
                </a:extLst>
              </p:cNvPr>
              <p:cNvSpPr>
                <a:spLocks/>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6" name="Freeform 91">
                <a:extLst>
                  <a:ext uri="{FF2B5EF4-FFF2-40B4-BE49-F238E27FC236}">
                    <a16:creationId xmlns:a16="http://schemas.microsoft.com/office/drawing/2014/main" id="{74154D80-5951-4B62-8F9C-E570680AE761}"/>
                  </a:ext>
                </a:extLst>
              </p:cNvPr>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7" name="Freeform 92">
                <a:extLst>
                  <a:ext uri="{FF2B5EF4-FFF2-40B4-BE49-F238E27FC236}">
                    <a16:creationId xmlns:a16="http://schemas.microsoft.com/office/drawing/2014/main" id="{4A1E9FDC-A1D8-4219-8E85-D06A2037A244}"/>
                  </a:ext>
                </a:extLst>
              </p:cNvPr>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8" name="Freeform 93">
                <a:extLst>
                  <a:ext uri="{FF2B5EF4-FFF2-40B4-BE49-F238E27FC236}">
                    <a16:creationId xmlns:a16="http://schemas.microsoft.com/office/drawing/2014/main" id="{A63E432C-CC6D-45C2-A4C3-1F9510009756}"/>
                  </a:ext>
                </a:extLst>
              </p:cNvPr>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9" name="Freeform 94">
                <a:extLst>
                  <a:ext uri="{FF2B5EF4-FFF2-40B4-BE49-F238E27FC236}">
                    <a16:creationId xmlns:a16="http://schemas.microsoft.com/office/drawing/2014/main" id="{0AD5EBF8-2184-40BA-A64A-B491D7A8491A}"/>
                  </a:ext>
                </a:extLst>
              </p:cNvPr>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0" name="Freeform 95">
                <a:extLst>
                  <a:ext uri="{FF2B5EF4-FFF2-40B4-BE49-F238E27FC236}">
                    <a16:creationId xmlns:a16="http://schemas.microsoft.com/office/drawing/2014/main" id="{C9C43514-4061-43AE-99AD-67A80935F8DE}"/>
                  </a:ext>
                </a:extLst>
              </p:cNvPr>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1" name="Freeform 96">
                <a:extLst>
                  <a:ext uri="{FF2B5EF4-FFF2-40B4-BE49-F238E27FC236}">
                    <a16:creationId xmlns:a16="http://schemas.microsoft.com/office/drawing/2014/main" id="{2EE77BB6-158C-4251-BC07-14181003E2F3}"/>
                  </a:ext>
                </a:extLst>
              </p:cNvPr>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2" name="Freeform 97">
                <a:extLst>
                  <a:ext uri="{FF2B5EF4-FFF2-40B4-BE49-F238E27FC236}">
                    <a16:creationId xmlns:a16="http://schemas.microsoft.com/office/drawing/2014/main" id="{7803DAED-BC02-47AD-B88C-0C7A8C77700C}"/>
                  </a:ext>
                </a:extLst>
              </p:cNvPr>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3" name="Freeform 98">
                <a:extLst>
                  <a:ext uri="{FF2B5EF4-FFF2-40B4-BE49-F238E27FC236}">
                    <a16:creationId xmlns:a16="http://schemas.microsoft.com/office/drawing/2014/main" id="{4D6B5812-8403-47DB-8972-5242CB6A0CBC}"/>
                  </a:ext>
                </a:extLst>
              </p:cNvPr>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4" name="Freeform 99">
                <a:extLst>
                  <a:ext uri="{FF2B5EF4-FFF2-40B4-BE49-F238E27FC236}">
                    <a16:creationId xmlns:a16="http://schemas.microsoft.com/office/drawing/2014/main" id="{8FAE22D6-8C27-4B86-B5F9-AD3DC56ACA7F}"/>
                  </a:ext>
                </a:extLst>
              </p:cNvPr>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5" name="Freeform 100">
                <a:extLst>
                  <a:ext uri="{FF2B5EF4-FFF2-40B4-BE49-F238E27FC236}">
                    <a16:creationId xmlns:a16="http://schemas.microsoft.com/office/drawing/2014/main" id="{3CAEA3F5-4BFE-4B23-845C-D2E786115867}"/>
                  </a:ext>
                </a:extLst>
              </p:cNvPr>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0" name="Group 9">
              <a:extLst>
                <a:ext uri="{FF2B5EF4-FFF2-40B4-BE49-F238E27FC236}">
                  <a16:creationId xmlns:a16="http://schemas.microsoft.com/office/drawing/2014/main" id="{879E94FC-0F09-43E9-BBA6-C5BBCDF30921}"/>
                </a:ext>
              </a:extLst>
            </p:cNvPr>
            <p:cNvGrpSpPr/>
            <p:nvPr/>
          </p:nvGrpSpPr>
          <p:grpSpPr>
            <a:xfrm>
              <a:off x="6705067" y="729787"/>
              <a:ext cx="1104920" cy="1857718"/>
              <a:chOff x="4219575" y="1089025"/>
              <a:chExt cx="687388" cy="1155701"/>
            </a:xfrm>
            <a:solidFill>
              <a:schemeClr val="tx1">
                <a:lumMod val="75000"/>
                <a:lumOff val="25000"/>
              </a:schemeClr>
            </a:solidFill>
          </p:grpSpPr>
          <p:sp>
            <p:nvSpPr>
              <p:cNvPr id="98" name="Freeform 36">
                <a:extLst>
                  <a:ext uri="{FF2B5EF4-FFF2-40B4-BE49-F238E27FC236}">
                    <a16:creationId xmlns:a16="http://schemas.microsoft.com/office/drawing/2014/main" id="{4EEFEB24-ED82-499A-B86D-C44E55A431E1}"/>
                  </a:ext>
                </a:extLst>
              </p:cNvPr>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99" name="Group 98">
                <a:extLst>
                  <a:ext uri="{FF2B5EF4-FFF2-40B4-BE49-F238E27FC236}">
                    <a16:creationId xmlns:a16="http://schemas.microsoft.com/office/drawing/2014/main" id="{959BEA67-B8C7-4EFA-8140-15A779587FB6}"/>
                  </a:ext>
                </a:extLst>
              </p:cNvPr>
              <p:cNvGrpSpPr/>
              <p:nvPr/>
            </p:nvGrpSpPr>
            <p:grpSpPr>
              <a:xfrm>
                <a:off x="4219575" y="1089025"/>
                <a:ext cx="687388" cy="1155701"/>
                <a:chOff x="4219575" y="1089025"/>
                <a:chExt cx="687388" cy="1155701"/>
              </a:xfrm>
              <a:grpFill/>
            </p:grpSpPr>
            <p:sp>
              <p:nvSpPr>
                <p:cNvPr id="100" name="Freeform 24">
                  <a:extLst>
                    <a:ext uri="{FF2B5EF4-FFF2-40B4-BE49-F238E27FC236}">
                      <a16:creationId xmlns:a16="http://schemas.microsoft.com/office/drawing/2014/main" id="{E05117C1-F133-4CBC-9536-5FE43A9684CD}"/>
                    </a:ext>
                  </a:extLst>
                </p:cNvPr>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1" name="Freeform 25">
                  <a:extLst>
                    <a:ext uri="{FF2B5EF4-FFF2-40B4-BE49-F238E27FC236}">
                      <a16:creationId xmlns:a16="http://schemas.microsoft.com/office/drawing/2014/main" id="{B776B5C5-C8C3-42A3-AF8B-58971191DA22}"/>
                    </a:ext>
                  </a:extLst>
                </p:cNvPr>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2" name="Freeform 26">
                  <a:extLst>
                    <a:ext uri="{FF2B5EF4-FFF2-40B4-BE49-F238E27FC236}">
                      <a16:creationId xmlns:a16="http://schemas.microsoft.com/office/drawing/2014/main" id="{E5F70AAC-86C9-49B4-800A-961D8D58B4B4}"/>
                    </a:ext>
                  </a:extLst>
                </p:cNvPr>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3" name="Freeform 27">
                  <a:extLst>
                    <a:ext uri="{FF2B5EF4-FFF2-40B4-BE49-F238E27FC236}">
                      <a16:creationId xmlns:a16="http://schemas.microsoft.com/office/drawing/2014/main" id="{055A3CF8-EF8F-497F-B413-020C690C7738}"/>
                    </a:ext>
                  </a:extLst>
                </p:cNvPr>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4" name="Freeform 28">
                  <a:extLst>
                    <a:ext uri="{FF2B5EF4-FFF2-40B4-BE49-F238E27FC236}">
                      <a16:creationId xmlns:a16="http://schemas.microsoft.com/office/drawing/2014/main" id="{D5D57743-A499-4376-AA44-BE2D06A39B08}"/>
                    </a:ext>
                  </a:extLst>
                </p:cNvPr>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5" name="Freeform 29">
                  <a:extLst>
                    <a:ext uri="{FF2B5EF4-FFF2-40B4-BE49-F238E27FC236}">
                      <a16:creationId xmlns:a16="http://schemas.microsoft.com/office/drawing/2014/main" id="{A0E30861-9BDF-439E-869D-CCE981C2A083}"/>
                    </a:ext>
                  </a:extLst>
                </p:cNvPr>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6" name="Freeform 31">
                  <a:extLst>
                    <a:ext uri="{FF2B5EF4-FFF2-40B4-BE49-F238E27FC236}">
                      <a16:creationId xmlns:a16="http://schemas.microsoft.com/office/drawing/2014/main" id="{60D113CC-9770-46F4-85A7-D6962DD7FC4A}"/>
                    </a:ext>
                  </a:extLst>
                </p:cNvPr>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7" name="Freeform 32">
                  <a:extLst>
                    <a:ext uri="{FF2B5EF4-FFF2-40B4-BE49-F238E27FC236}">
                      <a16:creationId xmlns:a16="http://schemas.microsoft.com/office/drawing/2014/main" id="{D832D16E-BE78-47EB-9E38-1113BEA26364}"/>
                    </a:ext>
                  </a:extLst>
                </p:cNvPr>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8" name="Freeform 33">
                  <a:extLst>
                    <a:ext uri="{FF2B5EF4-FFF2-40B4-BE49-F238E27FC236}">
                      <a16:creationId xmlns:a16="http://schemas.microsoft.com/office/drawing/2014/main" id="{F4499828-61E1-46C5-BBB9-5341271F05F9}"/>
                    </a:ext>
                  </a:extLst>
                </p:cNvPr>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9" name="Freeform 34">
                  <a:extLst>
                    <a:ext uri="{FF2B5EF4-FFF2-40B4-BE49-F238E27FC236}">
                      <a16:creationId xmlns:a16="http://schemas.microsoft.com/office/drawing/2014/main" id="{F5C23303-8FA1-42DD-A75E-E356FDD77716}"/>
                    </a:ext>
                  </a:extLst>
                </p:cNvPr>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0" name="Freeform 35">
                  <a:extLst>
                    <a:ext uri="{FF2B5EF4-FFF2-40B4-BE49-F238E27FC236}">
                      <a16:creationId xmlns:a16="http://schemas.microsoft.com/office/drawing/2014/main" id="{8CDA96FB-5786-45BC-8861-E880202CD8F1}"/>
                    </a:ext>
                  </a:extLst>
                </p:cNvPr>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1" name="Freeform 37">
                  <a:extLst>
                    <a:ext uri="{FF2B5EF4-FFF2-40B4-BE49-F238E27FC236}">
                      <a16:creationId xmlns:a16="http://schemas.microsoft.com/office/drawing/2014/main" id="{0BCC891E-EB8D-4533-BA4A-44EB92CBDA0B}"/>
                    </a:ext>
                  </a:extLst>
                </p:cNvPr>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2" name="Freeform 38">
                  <a:extLst>
                    <a:ext uri="{FF2B5EF4-FFF2-40B4-BE49-F238E27FC236}">
                      <a16:creationId xmlns:a16="http://schemas.microsoft.com/office/drawing/2014/main" id="{7F210A82-F986-4165-B24B-2B05B38D8331}"/>
                    </a:ext>
                  </a:extLst>
                </p:cNvPr>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nvGrpSpPr>
            <p:cNvPr id="11" name="Group 10">
              <a:extLst>
                <a:ext uri="{FF2B5EF4-FFF2-40B4-BE49-F238E27FC236}">
                  <a16:creationId xmlns:a16="http://schemas.microsoft.com/office/drawing/2014/main" id="{89A75CF9-EAAB-4BF8-9746-FEC9489BA07A}"/>
                </a:ext>
              </a:extLst>
            </p:cNvPr>
            <p:cNvGrpSpPr/>
            <p:nvPr/>
          </p:nvGrpSpPr>
          <p:grpSpPr>
            <a:xfrm>
              <a:off x="10009697" y="3608214"/>
              <a:ext cx="1554046" cy="1357559"/>
              <a:chOff x="6275388" y="2879725"/>
              <a:chExt cx="966788" cy="844551"/>
            </a:xfrm>
            <a:solidFill>
              <a:schemeClr val="accent1"/>
            </a:solidFill>
          </p:grpSpPr>
          <p:sp>
            <p:nvSpPr>
              <p:cNvPr id="80" name="Freeform 9">
                <a:extLst>
                  <a:ext uri="{FF2B5EF4-FFF2-40B4-BE49-F238E27FC236}">
                    <a16:creationId xmlns:a16="http://schemas.microsoft.com/office/drawing/2014/main" id="{F8585375-8A36-4BCA-BDAF-C91E90D17E77}"/>
                  </a:ext>
                </a:extLst>
              </p:cNvPr>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81" name="Group 80">
                <a:extLst>
                  <a:ext uri="{FF2B5EF4-FFF2-40B4-BE49-F238E27FC236}">
                    <a16:creationId xmlns:a16="http://schemas.microsoft.com/office/drawing/2014/main" id="{CEDDE0B6-D02F-4EE1-A54A-387887F94005}"/>
                  </a:ext>
                </a:extLst>
              </p:cNvPr>
              <p:cNvGrpSpPr/>
              <p:nvPr/>
            </p:nvGrpSpPr>
            <p:grpSpPr>
              <a:xfrm>
                <a:off x="6275388" y="2917825"/>
                <a:ext cx="966788" cy="806451"/>
                <a:chOff x="6275388" y="2917825"/>
                <a:chExt cx="966788" cy="806451"/>
              </a:xfrm>
              <a:grpFill/>
            </p:grpSpPr>
            <p:sp>
              <p:nvSpPr>
                <p:cNvPr id="82" name="Freeform 7">
                  <a:extLst>
                    <a:ext uri="{FF2B5EF4-FFF2-40B4-BE49-F238E27FC236}">
                      <a16:creationId xmlns:a16="http://schemas.microsoft.com/office/drawing/2014/main" id="{09D801A2-01EA-4B4F-BA7E-4638173DB835}"/>
                    </a:ext>
                  </a:extLst>
                </p:cNvPr>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 name="Freeform 8">
                  <a:extLst>
                    <a:ext uri="{FF2B5EF4-FFF2-40B4-BE49-F238E27FC236}">
                      <a16:creationId xmlns:a16="http://schemas.microsoft.com/office/drawing/2014/main" id="{35CEC227-72C0-4EC9-846A-E05E5B1AAD29}"/>
                    </a:ext>
                  </a:extLst>
                </p:cNvPr>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 name="Freeform 10">
                  <a:extLst>
                    <a:ext uri="{FF2B5EF4-FFF2-40B4-BE49-F238E27FC236}">
                      <a16:creationId xmlns:a16="http://schemas.microsoft.com/office/drawing/2014/main" id="{FBC68103-3CBC-4297-9D86-A5332AA28773}"/>
                    </a:ext>
                  </a:extLst>
                </p:cNvPr>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5" name="Freeform 11">
                  <a:extLst>
                    <a:ext uri="{FF2B5EF4-FFF2-40B4-BE49-F238E27FC236}">
                      <a16:creationId xmlns:a16="http://schemas.microsoft.com/office/drawing/2014/main" id="{193BF038-6D49-4BDB-82A2-B5A87E12684A}"/>
                    </a:ext>
                  </a:extLst>
                </p:cNvPr>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 name="Freeform 12">
                  <a:extLst>
                    <a:ext uri="{FF2B5EF4-FFF2-40B4-BE49-F238E27FC236}">
                      <a16:creationId xmlns:a16="http://schemas.microsoft.com/office/drawing/2014/main" id="{BB502189-3F3D-473B-A8C5-BD224753A26E}"/>
                    </a:ext>
                  </a:extLst>
                </p:cNvPr>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7" name="Freeform 13">
                  <a:extLst>
                    <a:ext uri="{FF2B5EF4-FFF2-40B4-BE49-F238E27FC236}">
                      <a16:creationId xmlns:a16="http://schemas.microsoft.com/office/drawing/2014/main" id="{6A6863D5-64AB-46BA-8046-7D9065884FF4}"/>
                    </a:ext>
                  </a:extLst>
                </p:cNvPr>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8" name="Freeform 14">
                  <a:extLst>
                    <a:ext uri="{FF2B5EF4-FFF2-40B4-BE49-F238E27FC236}">
                      <a16:creationId xmlns:a16="http://schemas.microsoft.com/office/drawing/2014/main" id="{F54A7384-AFB2-4D8E-AD55-FEDA2311E89B}"/>
                    </a:ext>
                  </a:extLst>
                </p:cNvPr>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9" name="Freeform 15">
                  <a:extLst>
                    <a:ext uri="{FF2B5EF4-FFF2-40B4-BE49-F238E27FC236}">
                      <a16:creationId xmlns:a16="http://schemas.microsoft.com/office/drawing/2014/main" id="{638FF586-4A64-4F77-887B-E9155CDC78C8}"/>
                    </a:ext>
                  </a:extLst>
                </p:cNvPr>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0" name="Freeform 16">
                  <a:extLst>
                    <a:ext uri="{FF2B5EF4-FFF2-40B4-BE49-F238E27FC236}">
                      <a16:creationId xmlns:a16="http://schemas.microsoft.com/office/drawing/2014/main" id="{C0B399C4-31AD-402D-8333-0BAB66DC30B7}"/>
                    </a:ext>
                  </a:extLst>
                </p:cNvPr>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1" name="Freeform 17">
                  <a:extLst>
                    <a:ext uri="{FF2B5EF4-FFF2-40B4-BE49-F238E27FC236}">
                      <a16:creationId xmlns:a16="http://schemas.microsoft.com/office/drawing/2014/main" id="{E5B4CCC7-E2FB-4C21-A528-8CF50B984900}"/>
                    </a:ext>
                  </a:extLst>
                </p:cNvPr>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2" name="Freeform 18">
                  <a:extLst>
                    <a:ext uri="{FF2B5EF4-FFF2-40B4-BE49-F238E27FC236}">
                      <a16:creationId xmlns:a16="http://schemas.microsoft.com/office/drawing/2014/main" id="{474126E7-9DBE-45E0-970A-BF3828470D92}"/>
                    </a:ext>
                  </a:extLst>
                </p:cNvPr>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3" name="Freeform 19">
                  <a:extLst>
                    <a:ext uri="{FF2B5EF4-FFF2-40B4-BE49-F238E27FC236}">
                      <a16:creationId xmlns:a16="http://schemas.microsoft.com/office/drawing/2014/main" id="{C13DAEA9-0A95-4B5A-A036-A0533EC0C1E2}"/>
                    </a:ext>
                  </a:extLst>
                </p:cNvPr>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4" name="Freeform 20">
                  <a:extLst>
                    <a:ext uri="{FF2B5EF4-FFF2-40B4-BE49-F238E27FC236}">
                      <a16:creationId xmlns:a16="http://schemas.microsoft.com/office/drawing/2014/main" id="{A99D5F5E-86BD-4994-A0BA-7E34D1A1E1A6}"/>
                    </a:ext>
                  </a:extLst>
                </p:cNvPr>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5" name="Freeform 116">
                  <a:extLst>
                    <a:ext uri="{FF2B5EF4-FFF2-40B4-BE49-F238E27FC236}">
                      <a16:creationId xmlns:a16="http://schemas.microsoft.com/office/drawing/2014/main" id="{019C4914-DE5D-4F38-860D-7526F643F060}"/>
                    </a:ext>
                  </a:extLst>
                </p:cNvPr>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6" name="Freeform 117">
                  <a:extLst>
                    <a:ext uri="{FF2B5EF4-FFF2-40B4-BE49-F238E27FC236}">
                      <a16:creationId xmlns:a16="http://schemas.microsoft.com/office/drawing/2014/main" id="{5996D96C-0B1A-4EE1-B4F5-ED55B8F8199C}"/>
                    </a:ext>
                  </a:extLst>
                </p:cNvPr>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7" name="Freeform 118">
                  <a:extLst>
                    <a:ext uri="{FF2B5EF4-FFF2-40B4-BE49-F238E27FC236}">
                      <a16:creationId xmlns:a16="http://schemas.microsoft.com/office/drawing/2014/main" id="{6A8BBC5A-44FB-473F-98A0-B30F1C3CB938}"/>
                    </a:ext>
                  </a:extLst>
                </p:cNvPr>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nvGrpSpPr>
            <p:cNvPr id="12" name="Group 11">
              <a:extLst>
                <a:ext uri="{FF2B5EF4-FFF2-40B4-BE49-F238E27FC236}">
                  <a16:creationId xmlns:a16="http://schemas.microsoft.com/office/drawing/2014/main" id="{1C980F7B-E3C1-421E-A0AE-3839CFA64FAF}"/>
                </a:ext>
              </a:extLst>
            </p:cNvPr>
            <p:cNvGrpSpPr/>
            <p:nvPr/>
          </p:nvGrpSpPr>
          <p:grpSpPr>
            <a:xfrm>
              <a:off x="7498735" y="648127"/>
              <a:ext cx="4577926" cy="3235683"/>
              <a:chOff x="4713288" y="1038225"/>
              <a:chExt cx="2847975" cy="2012950"/>
            </a:xfrm>
            <a:solidFill>
              <a:schemeClr val="tx1">
                <a:lumMod val="75000"/>
                <a:lumOff val="25000"/>
              </a:schemeClr>
            </a:solidFill>
          </p:grpSpPr>
          <p:sp>
            <p:nvSpPr>
              <p:cNvPr id="13" name="Freeform 101">
                <a:extLst>
                  <a:ext uri="{FF2B5EF4-FFF2-40B4-BE49-F238E27FC236}">
                    <a16:creationId xmlns:a16="http://schemas.microsoft.com/office/drawing/2014/main" id="{A0EF6F3A-9E33-46CB-8E79-C1B89AA99827}"/>
                  </a:ext>
                </a:extLst>
              </p:cNvPr>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Freeform 102">
                <a:extLst>
                  <a:ext uri="{FF2B5EF4-FFF2-40B4-BE49-F238E27FC236}">
                    <a16:creationId xmlns:a16="http://schemas.microsoft.com/office/drawing/2014/main" id="{E80DD201-3C27-470C-BB3D-9622D702799A}"/>
                  </a:ext>
                </a:extLst>
              </p:cNvPr>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Freeform 103">
                <a:extLst>
                  <a:ext uri="{FF2B5EF4-FFF2-40B4-BE49-F238E27FC236}">
                    <a16:creationId xmlns:a16="http://schemas.microsoft.com/office/drawing/2014/main" id="{CCC2525B-9A21-4E78-AB73-FDF135512B75}"/>
                  </a:ext>
                </a:extLst>
              </p:cNvPr>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104">
                <a:extLst>
                  <a:ext uri="{FF2B5EF4-FFF2-40B4-BE49-F238E27FC236}">
                    <a16:creationId xmlns:a16="http://schemas.microsoft.com/office/drawing/2014/main" id="{6527CADE-9E02-44AA-82BA-B4B56EABFB2E}"/>
                  </a:ext>
                </a:extLst>
              </p:cNvPr>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105">
                <a:extLst>
                  <a:ext uri="{FF2B5EF4-FFF2-40B4-BE49-F238E27FC236}">
                    <a16:creationId xmlns:a16="http://schemas.microsoft.com/office/drawing/2014/main" id="{8B313B90-3F81-4E6B-B0EF-5C50E62EFE82}"/>
                  </a:ext>
                </a:extLst>
              </p:cNvPr>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 name="Freeform 106">
                <a:extLst>
                  <a:ext uri="{FF2B5EF4-FFF2-40B4-BE49-F238E27FC236}">
                    <a16:creationId xmlns:a16="http://schemas.microsoft.com/office/drawing/2014/main" id="{4235C010-B067-4489-A0AC-92E34441F73A}"/>
                  </a:ext>
                </a:extLst>
              </p:cNvPr>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107">
                <a:extLst>
                  <a:ext uri="{FF2B5EF4-FFF2-40B4-BE49-F238E27FC236}">
                    <a16:creationId xmlns:a16="http://schemas.microsoft.com/office/drawing/2014/main" id="{1DEE8453-3A20-4F6C-8B8C-96C0B21D798A}"/>
                  </a:ext>
                </a:extLst>
              </p:cNvPr>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Freeform 108">
                <a:extLst>
                  <a:ext uri="{FF2B5EF4-FFF2-40B4-BE49-F238E27FC236}">
                    <a16:creationId xmlns:a16="http://schemas.microsoft.com/office/drawing/2014/main" id="{91CB0531-DED5-457B-BD63-23FED36B778C}"/>
                  </a:ext>
                </a:extLst>
              </p:cNvPr>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Freeform 109">
                <a:extLst>
                  <a:ext uri="{FF2B5EF4-FFF2-40B4-BE49-F238E27FC236}">
                    <a16:creationId xmlns:a16="http://schemas.microsoft.com/office/drawing/2014/main" id="{B7A6E091-A32D-43D4-9657-EBAF317E5EE0}"/>
                  </a:ext>
                </a:extLst>
              </p:cNvPr>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Freeform 110">
                <a:extLst>
                  <a:ext uri="{FF2B5EF4-FFF2-40B4-BE49-F238E27FC236}">
                    <a16:creationId xmlns:a16="http://schemas.microsoft.com/office/drawing/2014/main" id="{4FBA4C18-9DB8-4BE3-AFD4-196597A480C2}"/>
                  </a:ext>
                </a:extLst>
              </p:cNvPr>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Freeform 111">
                <a:extLst>
                  <a:ext uri="{FF2B5EF4-FFF2-40B4-BE49-F238E27FC236}">
                    <a16:creationId xmlns:a16="http://schemas.microsoft.com/office/drawing/2014/main" id="{C4C5FEE3-BBA5-4754-85FB-0D66F3163C5C}"/>
                  </a:ext>
                </a:extLst>
              </p:cNvPr>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Freeform 112">
                <a:extLst>
                  <a:ext uri="{FF2B5EF4-FFF2-40B4-BE49-F238E27FC236}">
                    <a16:creationId xmlns:a16="http://schemas.microsoft.com/office/drawing/2014/main" id="{45E813BB-ADF6-4BC9-BDA9-0B252A7B3F5D}"/>
                  </a:ext>
                </a:extLst>
              </p:cNvPr>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 name="Freeform 113">
                <a:extLst>
                  <a:ext uri="{FF2B5EF4-FFF2-40B4-BE49-F238E27FC236}">
                    <a16:creationId xmlns:a16="http://schemas.microsoft.com/office/drawing/2014/main" id="{1DEE178E-F7C3-4509-974C-A27D7FE924D9}"/>
                  </a:ext>
                </a:extLst>
              </p:cNvPr>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Freeform 114">
                <a:extLst>
                  <a:ext uri="{FF2B5EF4-FFF2-40B4-BE49-F238E27FC236}">
                    <a16:creationId xmlns:a16="http://schemas.microsoft.com/office/drawing/2014/main" id="{B29F9ED7-1D34-4630-8331-919789708E16}"/>
                  </a:ext>
                </a:extLst>
              </p:cNvPr>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Freeform 115">
                <a:extLst>
                  <a:ext uri="{FF2B5EF4-FFF2-40B4-BE49-F238E27FC236}">
                    <a16:creationId xmlns:a16="http://schemas.microsoft.com/office/drawing/2014/main" id="{8E30411C-E86D-4DD8-88B1-BB194AB79158}"/>
                  </a:ext>
                </a:extLst>
              </p:cNvPr>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Freeform 119">
                <a:extLst>
                  <a:ext uri="{FF2B5EF4-FFF2-40B4-BE49-F238E27FC236}">
                    <a16:creationId xmlns:a16="http://schemas.microsoft.com/office/drawing/2014/main" id="{22A9D31A-D389-4C11-9833-DD31101C6F6E}"/>
                  </a:ext>
                </a:extLst>
              </p:cNvPr>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120">
                <a:extLst>
                  <a:ext uri="{FF2B5EF4-FFF2-40B4-BE49-F238E27FC236}">
                    <a16:creationId xmlns:a16="http://schemas.microsoft.com/office/drawing/2014/main" id="{29DBE4E0-265D-42A2-983E-0E3F1A8896C5}"/>
                  </a:ext>
                </a:extLst>
              </p:cNvPr>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Freeform 121">
                <a:extLst>
                  <a:ext uri="{FF2B5EF4-FFF2-40B4-BE49-F238E27FC236}">
                    <a16:creationId xmlns:a16="http://schemas.microsoft.com/office/drawing/2014/main" id="{C5AD89A7-E555-4EFE-86A1-758A4CA3CCD6}"/>
                  </a:ext>
                </a:extLst>
              </p:cNvPr>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122">
                <a:extLst>
                  <a:ext uri="{FF2B5EF4-FFF2-40B4-BE49-F238E27FC236}">
                    <a16:creationId xmlns:a16="http://schemas.microsoft.com/office/drawing/2014/main" id="{8ABD43D8-F9C6-4B12-BE0C-602A655EC99F}"/>
                  </a:ext>
                </a:extLst>
              </p:cNvPr>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123">
                <a:extLst>
                  <a:ext uri="{FF2B5EF4-FFF2-40B4-BE49-F238E27FC236}">
                    <a16:creationId xmlns:a16="http://schemas.microsoft.com/office/drawing/2014/main" id="{F3755401-E5EE-4265-BA79-7ED447814EB0}"/>
                  </a:ext>
                </a:extLst>
              </p:cNvPr>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124">
                <a:extLst>
                  <a:ext uri="{FF2B5EF4-FFF2-40B4-BE49-F238E27FC236}">
                    <a16:creationId xmlns:a16="http://schemas.microsoft.com/office/drawing/2014/main" id="{6C4D1585-2102-4B53-9D3A-81AD01E87D31}"/>
                  </a:ext>
                </a:extLst>
              </p:cNvPr>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 name="Freeform 125">
                <a:extLst>
                  <a:ext uri="{FF2B5EF4-FFF2-40B4-BE49-F238E27FC236}">
                    <a16:creationId xmlns:a16="http://schemas.microsoft.com/office/drawing/2014/main" id="{F0462F4E-7353-4EE0-9D11-9BB63C38B84A}"/>
                  </a:ext>
                </a:extLst>
              </p:cNvPr>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 name="Freeform 126">
                <a:extLst>
                  <a:ext uri="{FF2B5EF4-FFF2-40B4-BE49-F238E27FC236}">
                    <a16:creationId xmlns:a16="http://schemas.microsoft.com/office/drawing/2014/main" id="{862C2413-E243-47D8-B026-E9A2D56ED2CE}"/>
                  </a:ext>
                </a:extLst>
              </p:cNvPr>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 name="Freeform 127">
                <a:extLst>
                  <a:ext uri="{FF2B5EF4-FFF2-40B4-BE49-F238E27FC236}">
                    <a16:creationId xmlns:a16="http://schemas.microsoft.com/office/drawing/2014/main" id="{7739EF78-B862-4B73-B9AE-DD00FCDAAD5F}"/>
                  </a:ext>
                </a:extLst>
              </p:cNvPr>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Freeform 128">
                <a:extLst>
                  <a:ext uri="{FF2B5EF4-FFF2-40B4-BE49-F238E27FC236}">
                    <a16:creationId xmlns:a16="http://schemas.microsoft.com/office/drawing/2014/main" id="{3409801A-F8B7-49C7-A2C9-D30A14751D49}"/>
                  </a:ext>
                </a:extLst>
              </p:cNvPr>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Freeform 129">
                <a:extLst>
                  <a:ext uri="{FF2B5EF4-FFF2-40B4-BE49-F238E27FC236}">
                    <a16:creationId xmlns:a16="http://schemas.microsoft.com/office/drawing/2014/main" id="{EF15FA22-8B79-416C-84AA-BC66571C91AA}"/>
                  </a:ext>
                </a:extLst>
              </p:cNvPr>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 name="Freeform 130">
                <a:extLst>
                  <a:ext uri="{FF2B5EF4-FFF2-40B4-BE49-F238E27FC236}">
                    <a16:creationId xmlns:a16="http://schemas.microsoft.com/office/drawing/2014/main" id="{883E8D6B-3FFF-4420-9E3E-DE1FD020A9C8}"/>
                  </a:ext>
                </a:extLst>
              </p:cNvPr>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 name="Freeform 131">
                <a:extLst>
                  <a:ext uri="{FF2B5EF4-FFF2-40B4-BE49-F238E27FC236}">
                    <a16:creationId xmlns:a16="http://schemas.microsoft.com/office/drawing/2014/main" id="{A6499EFA-D89B-4280-8A6E-A59EAF0F8082}"/>
                  </a:ext>
                </a:extLst>
              </p:cNvPr>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1" name="Freeform 132">
                <a:extLst>
                  <a:ext uri="{FF2B5EF4-FFF2-40B4-BE49-F238E27FC236}">
                    <a16:creationId xmlns:a16="http://schemas.microsoft.com/office/drawing/2014/main" id="{CA380F72-9DF5-4FE0-A94A-5FCD46CA085D}"/>
                  </a:ext>
                </a:extLst>
              </p:cNvPr>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133">
                <a:extLst>
                  <a:ext uri="{FF2B5EF4-FFF2-40B4-BE49-F238E27FC236}">
                    <a16:creationId xmlns:a16="http://schemas.microsoft.com/office/drawing/2014/main" id="{B5C5EF87-D721-44E7-AEBD-F398822590A8}"/>
                  </a:ext>
                </a:extLst>
              </p:cNvPr>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3" name="Freeform 134">
                <a:extLst>
                  <a:ext uri="{FF2B5EF4-FFF2-40B4-BE49-F238E27FC236}">
                    <a16:creationId xmlns:a16="http://schemas.microsoft.com/office/drawing/2014/main" id="{DB46AE24-FBA1-4456-9BCA-A8B7FC2E62F7}"/>
                  </a:ext>
                </a:extLst>
              </p:cNvPr>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4" name="Freeform 135">
                <a:extLst>
                  <a:ext uri="{FF2B5EF4-FFF2-40B4-BE49-F238E27FC236}">
                    <a16:creationId xmlns:a16="http://schemas.microsoft.com/office/drawing/2014/main" id="{3D41EE8B-CC5D-4553-A905-ED777A5D2903}"/>
                  </a:ext>
                </a:extLst>
              </p:cNvPr>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5" name="Freeform 136">
                <a:extLst>
                  <a:ext uri="{FF2B5EF4-FFF2-40B4-BE49-F238E27FC236}">
                    <a16:creationId xmlns:a16="http://schemas.microsoft.com/office/drawing/2014/main" id="{5F91F7FB-DEA1-4ECF-8BB0-9E5877EE497E}"/>
                  </a:ext>
                </a:extLst>
              </p:cNvPr>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6" name="Freeform 137">
                <a:extLst>
                  <a:ext uri="{FF2B5EF4-FFF2-40B4-BE49-F238E27FC236}">
                    <a16:creationId xmlns:a16="http://schemas.microsoft.com/office/drawing/2014/main" id="{96AA1985-357D-4557-BD65-5366D3D9BA2F}"/>
                  </a:ext>
                </a:extLst>
              </p:cNvPr>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7" name="Freeform 138">
                <a:extLst>
                  <a:ext uri="{FF2B5EF4-FFF2-40B4-BE49-F238E27FC236}">
                    <a16:creationId xmlns:a16="http://schemas.microsoft.com/office/drawing/2014/main" id="{782BA09A-A82A-4652-A4C9-61C78F392965}"/>
                  </a:ext>
                </a:extLst>
              </p:cNvPr>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8" name="Freeform 139">
                <a:extLst>
                  <a:ext uri="{FF2B5EF4-FFF2-40B4-BE49-F238E27FC236}">
                    <a16:creationId xmlns:a16="http://schemas.microsoft.com/office/drawing/2014/main" id="{B274098A-5535-4466-A795-634BF80A679D}"/>
                  </a:ext>
                </a:extLst>
              </p:cNvPr>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9" name="Freeform 140">
                <a:extLst>
                  <a:ext uri="{FF2B5EF4-FFF2-40B4-BE49-F238E27FC236}">
                    <a16:creationId xmlns:a16="http://schemas.microsoft.com/office/drawing/2014/main" id="{C3113644-9887-4F1E-83E2-47764D1924EF}"/>
                  </a:ext>
                </a:extLst>
              </p:cNvPr>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0" name="Freeform 141">
                <a:extLst>
                  <a:ext uri="{FF2B5EF4-FFF2-40B4-BE49-F238E27FC236}">
                    <a16:creationId xmlns:a16="http://schemas.microsoft.com/office/drawing/2014/main" id="{1F069057-69DC-49C4-A34D-4099CD7E62C1}"/>
                  </a:ext>
                </a:extLst>
              </p:cNvPr>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1" name="Freeform 142">
                <a:extLst>
                  <a:ext uri="{FF2B5EF4-FFF2-40B4-BE49-F238E27FC236}">
                    <a16:creationId xmlns:a16="http://schemas.microsoft.com/office/drawing/2014/main" id="{27842CA6-7830-45FB-862B-8B81B88CDD42}"/>
                  </a:ext>
                </a:extLst>
              </p:cNvPr>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2" name="Freeform 143">
                <a:extLst>
                  <a:ext uri="{FF2B5EF4-FFF2-40B4-BE49-F238E27FC236}">
                    <a16:creationId xmlns:a16="http://schemas.microsoft.com/office/drawing/2014/main" id="{4F01238E-2E57-494C-B1BF-F928B0BB7941}"/>
                  </a:ext>
                </a:extLst>
              </p:cNvPr>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3" name="Freeform 144">
                <a:extLst>
                  <a:ext uri="{FF2B5EF4-FFF2-40B4-BE49-F238E27FC236}">
                    <a16:creationId xmlns:a16="http://schemas.microsoft.com/office/drawing/2014/main" id="{A24D6445-C75B-4408-8F7E-59C329D0163F}"/>
                  </a:ext>
                </a:extLst>
              </p:cNvPr>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4" name="Freeform 145">
                <a:extLst>
                  <a:ext uri="{FF2B5EF4-FFF2-40B4-BE49-F238E27FC236}">
                    <a16:creationId xmlns:a16="http://schemas.microsoft.com/office/drawing/2014/main" id="{66C76827-7778-465E-AA27-029773673CED}"/>
                  </a:ext>
                </a:extLst>
              </p:cNvPr>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5" name="Freeform 146">
                <a:extLst>
                  <a:ext uri="{FF2B5EF4-FFF2-40B4-BE49-F238E27FC236}">
                    <a16:creationId xmlns:a16="http://schemas.microsoft.com/office/drawing/2014/main" id="{50208729-DE8D-40A8-9544-93FA7537A82B}"/>
                  </a:ext>
                </a:extLst>
              </p:cNvPr>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6" name="Freeform 147">
                <a:extLst>
                  <a:ext uri="{FF2B5EF4-FFF2-40B4-BE49-F238E27FC236}">
                    <a16:creationId xmlns:a16="http://schemas.microsoft.com/office/drawing/2014/main" id="{95E5AADF-EEFD-4B4C-A199-C813EA5DB18C}"/>
                  </a:ext>
                </a:extLst>
              </p:cNvPr>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7" name="Freeform 148">
                <a:extLst>
                  <a:ext uri="{FF2B5EF4-FFF2-40B4-BE49-F238E27FC236}">
                    <a16:creationId xmlns:a16="http://schemas.microsoft.com/office/drawing/2014/main" id="{0BFA92A8-1848-4573-96D7-459829AF7C7A}"/>
                  </a:ext>
                </a:extLst>
              </p:cNvPr>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8" name="Freeform 149">
                <a:extLst>
                  <a:ext uri="{FF2B5EF4-FFF2-40B4-BE49-F238E27FC236}">
                    <a16:creationId xmlns:a16="http://schemas.microsoft.com/office/drawing/2014/main" id="{A2C655DE-8AEC-43F2-8B15-E91CC2B94B70}"/>
                  </a:ext>
                </a:extLst>
              </p:cNvPr>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Freeform 150">
                <a:extLst>
                  <a:ext uri="{FF2B5EF4-FFF2-40B4-BE49-F238E27FC236}">
                    <a16:creationId xmlns:a16="http://schemas.microsoft.com/office/drawing/2014/main" id="{8C17E69E-88DE-436B-A311-DE16A6B03A89}"/>
                  </a:ext>
                </a:extLst>
              </p:cNvPr>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151">
                <a:extLst>
                  <a:ext uri="{FF2B5EF4-FFF2-40B4-BE49-F238E27FC236}">
                    <a16:creationId xmlns:a16="http://schemas.microsoft.com/office/drawing/2014/main" id="{3867997A-5479-478C-A958-65C22B3DFBEE}"/>
                  </a:ext>
                </a:extLst>
              </p:cNvPr>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1" name="Freeform 152">
                <a:extLst>
                  <a:ext uri="{FF2B5EF4-FFF2-40B4-BE49-F238E27FC236}">
                    <a16:creationId xmlns:a16="http://schemas.microsoft.com/office/drawing/2014/main" id="{4F57F506-66C7-4065-A335-D184866D1C2A}"/>
                  </a:ext>
                </a:extLst>
              </p:cNvPr>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2" name="Freeform 153">
                <a:extLst>
                  <a:ext uri="{FF2B5EF4-FFF2-40B4-BE49-F238E27FC236}">
                    <a16:creationId xmlns:a16="http://schemas.microsoft.com/office/drawing/2014/main" id="{33446EE0-AC2A-4E77-A315-368F262978E7}"/>
                  </a:ext>
                </a:extLst>
              </p:cNvPr>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3" name="Freeform 154">
                <a:extLst>
                  <a:ext uri="{FF2B5EF4-FFF2-40B4-BE49-F238E27FC236}">
                    <a16:creationId xmlns:a16="http://schemas.microsoft.com/office/drawing/2014/main" id="{EFBB362C-8B65-41BF-8484-C288D2051C81}"/>
                  </a:ext>
                </a:extLst>
              </p:cNvPr>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4" name="Freeform 155">
                <a:extLst>
                  <a:ext uri="{FF2B5EF4-FFF2-40B4-BE49-F238E27FC236}">
                    <a16:creationId xmlns:a16="http://schemas.microsoft.com/office/drawing/2014/main" id="{FB1721E7-0DBF-4E3E-BAFE-BE255E1A006B}"/>
                  </a:ext>
                </a:extLst>
              </p:cNvPr>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156">
                <a:extLst>
                  <a:ext uri="{FF2B5EF4-FFF2-40B4-BE49-F238E27FC236}">
                    <a16:creationId xmlns:a16="http://schemas.microsoft.com/office/drawing/2014/main" id="{9B49E0DA-E622-480C-B328-F4EBB97DF9D2}"/>
                  </a:ext>
                </a:extLst>
              </p:cNvPr>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6" name="Freeform 157">
                <a:extLst>
                  <a:ext uri="{FF2B5EF4-FFF2-40B4-BE49-F238E27FC236}">
                    <a16:creationId xmlns:a16="http://schemas.microsoft.com/office/drawing/2014/main" id="{404B920A-7675-4088-875F-F21454BF1674}"/>
                  </a:ext>
                </a:extLst>
              </p:cNvPr>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7" name="Freeform 158">
                <a:extLst>
                  <a:ext uri="{FF2B5EF4-FFF2-40B4-BE49-F238E27FC236}">
                    <a16:creationId xmlns:a16="http://schemas.microsoft.com/office/drawing/2014/main" id="{3AE10C40-5B7E-4DFE-9147-A6FB7B835121}"/>
                  </a:ext>
                </a:extLst>
              </p:cNvPr>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8" name="Freeform 159">
                <a:extLst>
                  <a:ext uri="{FF2B5EF4-FFF2-40B4-BE49-F238E27FC236}">
                    <a16:creationId xmlns:a16="http://schemas.microsoft.com/office/drawing/2014/main" id="{E8C47AE2-6A8E-4CDA-B163-654633774AD1}"/>
                  </a:ext>
                </a:extLst>
              </p:cNvPr>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9" name="Freeform 160">
                <a:extLst>
                  <a:ext uri="{FF2B5EF4-FFF2-40B4-BE49-F238E27FC236}">
                    <a16:creationId xmlns:a16="http://schemas.microsoft.com/office/drawing/2014/main" id="{1AC21E2A-DFA3-4CBE-8D94-D80C3CB5EAB8}"/>
                  </a:ext>
                </a:extLst>
              </p:cNvPr>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0" name="Freeform 161">
                <a:extLst>
                  <a:ext uri="{FF2B5EF4-FFF2-40B4-BE49-F238E27FC236}">
                    <a16:creationId xmlns:a16="http://schemas.microsoft.com/office/drawing/2014/main" id="{2DB2CC0D-EDCD-4B6D-A05C-43AB42EA5557}"/>
                  </a:ext>
                </a:extLst>
              </p:cNvPr>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1" name="Freeform 162">
                <a:extLst>
                  <a:ext uri="{FF2B5EF4-FFF2-40B4-BE49-F238E27FC236}">
                    <a16:creationId xmlns:a16="http://schemas.microsoft.com/office/drawing/2014/main" id="{E981E02F-C7A1-4E9F-B642-3527DCAC36F1}"/>
                  </a:ext>
                </a:extLst>
              </p:cNvPr>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2" name="Freeform 164">
                <a:extLst>
                  <a:ext uri="{FF2B5EF4-FFF2-40B4-BE49-F238E27FC236}">
                    <a16:creationId xmlns:a16="http://schemas.microsoft.com/office/drawing/2014/main" id="{24C3434D-01E1-464A-82EE-8F11F0192704}"/>
                  </a:ext>
                </a:extLst>
              </p:cNvPr>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3" name="Freeform 165">
                <a:extLst>
                  <a:ext uri="{FF2B5EF4-FFF2-40B4-BE49-F238E27FC236}">
                    <a16:creationId xmlns:a16="http://schemas.microsoft.com/office/drawing/2014/main" id="{5B9E4F2C-FF85-4514-A4FF-C9DB713E14AF}"/>
                  </a:ext>
                </a:extLst>
              </p:cNvPr>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4" name="Freeform 166">
                <a:extLst>
                  <a:ext uri="{FF2B5EF4-FFF2-40B4-BE49-F238E27FC236}">
                    <a16:creationId xmlns:a16="http://schemas.microsoft.com/office/drawing/2014/main" id="{40EC990B-1FE6-4B4B-8F6E-FFF1D8540B7D}"/>
                  </a:ext>
                </a:extLst>
              </p:cNvPr>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5" name="Freeform 167">
                <a:extLst>
                  <a:ext uri="{FF2B5EF4-FFF2-40B4-BE49-F238E27FC236}">
                    <a16:creationId xmlns:a16="http://schemas.microsoft.com/office/drawing/2014/main" id="{FC626EDA-DC24-44C3-930B-F6FDDD5AC5DB}"/>
                  </a:ext>
                </a:extLst>
              </p:cNvPr>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168">
                <a:extLst>
                  <a:ext uri="{FF2B5EF4-FFF2-40B4-BE49-F238E27FC236}">
                    <a16:creationId xmlns:a16="http://schemas.microsoft.com/office/drawing/2014/main" id="{E2DD4538-6309-48CF-9A45-CF5520943F6F}"/>
                  </a:ext>
                </a:extLst>
              </p:cNvPr>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Freeform 169">
                <a:extLst>
                  <a:ext uri="{FF2B5EF4-FFF2-40B4-BE49-F238E27FC236}">
                    <a16:creationId xmlns:a16="http://schemas.microsoft.com/office/drawing/2014/main" id="{A45520EA-DD70-41C6-9A26-F7B27E22F57F}"/>
                  </a:ext>
                </a:extLst>
              </p:cNvPr>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 name="Freeform 170">
                <a:extLst>
                  <a:ext uri="{FF2B5EF4-FFF2-40B4-BE49-F238E27FC236}">
                    <a16:creationId xmlns:a16="http://schemas.microsoft.com/office/drawing/2014/main" id="{4C9466B7-BB0E-4EDF-9EB2-7485CC475A13}"/>
                  </a:ext>
                </a:extLst>
              </p:cNvPr>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9" name="Freeform 171">
                <a:extLst>
                  <a:ext uri="{FF2B5EF4-FFF2-40B4-BE49-F238E27FC236}">
                    <a16:creationId xmlns:a16="http://schemas.microsoft.com/office/drawing/2014/main" id="{2BCA4888-3253-434E-93DD-1B6E7850253A}"/>
                  </a:ext>
                </a:extLst>
              </p:cNvPr>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sp>
        <p:nvSpPr>
          <p:cNvPr id="180" name="TextBox 179">
            <a:extLst>
              <a:ext uri="{FF2B5EF4-FFF2-40B4-BE49-F238E27FC236}">
                <a16:creationId xmlns:a16="http://schemas.microsoft.com/office/drawing/2014/main" id="{33597DD0-B790-45F8-9EAA-76EE7120FBFD}"/>
              </a:ext>
            </a:extLst>
          </p:cNvPr>
          <p:cNvSpPr txBox="1"/>
          <p:nvPr/>
        </p:nvSpPr>
        <p:spPr>
          <a:xfrm>
            <a:off x="1369878" y="3383181"/>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181" name="TextBox 180">
            <a:extLst>
              <a:ext uri="{FF2B5EF4-FFF2-40B4-BE49-F238E27FC236}">
                <a16:creationId xmlns:a16="http://schemas.microsoft.com/office/drawing/2014/main" id="{1CACAF0F-9AF8-4C5D-A51D-F712119ADE59}"/>
              </a:ext>
            </a:extLst>
          </p:cNvPr>
          <p:cNvSpPr txBox="1"/>
          <p:nvPr/>
        </p:nvSpPr>
        <p:spPr>
          <a:xfrm>
            <a:off x="1351116" y="3730987"/>
            <a:ext cx="3337448"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82" name="TextBox 181">
            <a:extLst>
              <a:ext uri="{FF2B5EF4-FFF2-40B4-BE49-F238E27FC236}">
                <a16:creationId xmlns:a16="http://schemas.microsoft.com/office/drawing/2014/main" id="{529079F1-6771-4402-828C-25ECFDBD1AA8}"/>
              </a:ext>
            </a:extLst>
          </p:cNvPr>
          <p:cNvSpPr txBox="1"/>
          <p:nvPr/>
        </p:nvSpPr>
        <p:spPr>
          <a:xfrm>
            <a:off x="1389660" y="4694395"/>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183" name="TextBox 182">
            <a:extLst>
              <a:ext uri="{FF2B5EF4-FFF2-40B4-BE49-F238E27FC236}">
                <a16:creationId xmlns:a16="http://schemas.microsoft.com/office/drawing/2014/main" id="{3A80A2E0-F143-4FB1-A13B-152E494C9ABD}"/>
              </a:ext>
            </a:extLst>
          </p:cNvPr>
          <p:cNvSpPr txBox="1"/>
          <p:nvPr/>
        </p:nvSpPr>
        <p:spPr>
          <a:xfrm>
            <a:off x="1370898" y="5042201"/>
            <a:ext cx="3337448"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84" name="Rectangle 183">
            <a:extLst>
              <a:ext uri="{FF2B5EF4-FFF2-40B4-BE49-F238E27FC236}">
                <a16:creationId xmlns:a16="http://schemas.microsoft.com/office/drawing/2014/main" id="{C67FEDA7-6031-4480-98F7-F0BC14776E1C}"/>
              </a:ext>
            </a:extLst>
          </p:cNvPr>
          <p:cNvSpPr/>
          <p:nvPr/>
        </p:nvSpPr>
        <p:spPr>
          <a:xfrm>
            <a:off x="686186" y="3465841"/>
            <a:ext cx="580390" cy="58039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3E776B66-A013-4C1D-91EB-F4B5F408A264}"/>
              </a:ext>
            </a:extLst>
          </p:cNvPr>
          <p:cNvSpPr/>
          <p:nvPr/>
        </p:nvSpPr>
        <p:spPr>
          <a:xfrm>
            <a:off x="707373" y="4807487"/>
            <a:ext cx="580390" cy="58039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Graphic 185" descr="Exponential Graph outline">
            <a:extLst>
              <a:ext uri="{FF2B5EF4-FFF2-40B4-BE49-F238E27FC236}">
                <a16:creationId xmlns:a16="http://schemas.microsoft.com/office/drawing/2014/main" id="{291203D6-1499-463A-A8B5-BA689B36F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787" y="3544986"/>
            <a:ext cx="397351" cy="397351"/>
          </a:xfrm>
          <a:prstGeom prst="rect">
            <a:avLst/>
          </a:prstGeom>
        </p:spPr>
      </p:pic>
      <p:pic>
        <p:nvPicPr>
          <p:cNvPr id="187" name="Graphic 186" descr="Signature outline">
            <a:extLst>
              <a:ext uri="{FF2B5EF4-FFF2-40B4-BE49-F238E27FC236}">
                <a16:creationId xmlns:a16="http://schemas.microsoft.com/office/drawing/2014/main" id="{EB5FB080-0DD8-4652-A648-E9C73548E1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373" y="4825572"/>
            <a:ext cx="531564" cy="531564"/>
          </a:xfrm>
          <a:prstGeom prst="rect">
            <a:avLst/>
          </a:prstGeom>
        </p:spPr>
      </p:pic>
      <p:sp>
        <p:nvSpPr>
          <p:cNvPr id="188" name="TextBox 187">
            <a:extLst>
              <a:ext uri="{FF2B5EF4-FFF2-40B4-BE49-F238E27FC236}">
                <a16:creationId xmlns:a16="http://schemas.microsoft.com/office/drawing/2014/main" id="{E470EDC3-E45C-4602-BDC1-42FAA71486FE}"/>
              </a:ext>
            </a:extLst>
          </p:cNvPr>
          <p:cNvSpPr txBox="1"/>
          <p:nvPr/>
        </p:nvSpPr>
        <p:spPr>
          <a:xfrm>
            <a:off x="668487" y="1697934"/>
            <a:ext cx="3883779" cy="1169551"/>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orci</a:t>
            </a:r>
            <a:r>
              <a:rPr lang="en-US" sz="1400" b="0" i="0" dirty="0">
                <a:solidFill>
                  <a:srgbClr val="000000"/>
                </a:solidFill>
                <a:effectLst/>
              </a:rPr>
              <a:t> a </a:t>
            </a:r>
            <a:r>
              <a:rPr lang="en-US" sz="1400" b="0" i="0" dirty="0" err="1">
                <a:solidFill>
                  <a:srgbClr val="000000"/>
                </a:solidFill>
                <a:effectLst/>
              </a:rPr>
              <a:t>blandit</a:t>
            </a:r>
            <a:r>
              <a:rPr lang="en-US" sz="1400" b="0" i="0" dirty="0">
                <a:solidFill>
                  <a:srgbClr val="000000"/>
                </a:solidFill>
                <a:effectLst/>
              </a:rPr>
              <a:t> </a:t>
            </a:r>
            <a:r>
              <a:rPr lang="en-US" sz="1400" b="0" i="0" dirty="0" err="1">
                <a:solidFill>
                  <a:srgbClr val="000000"/>
                </a:solidFill>
                <a:effectLst/>
              </a:rPr>
              <a:t>sollicitudin</a:t>
            </a:r>
            <a:r>
              <a:rPr lang="en-US" sz="1400" b="0" i="0" dirty="0">
                <a:solidFill>
                  <a:srgbClr val="000000"/>
                </a:solidFill>
                <a:effectLst/>
              </a:rPr>
              <a:t>. </a:t>
            </a:r>
            <a:r>
              <a:rPr lang="en-US" sz="1400" b="0" i="0" dirty="0" err="1">
                <a:solidFill>
                  <a:srgbClr val="000000"/>
                </a:solidFill>
                <a:effectLst/>
              </a:rPr>
              <a:t>Etiam</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a:t>
            </a:r>
            <a:r>
              <a:rPr lang="en-US" sz="1400" b="0" i="0" dirty="0" err="1">
                <a:solidFill>
                  <a:srgbClr val="000000"/>
                </a:solidFill>
                <a:effectLst/>
              </a:rPr>
              <a:t>volutpat</a:t>
            </a:r>
            <a:r>
              <a:rPr lang="en-US" sz="1400" b="0" i="0" dirty="0">
                <a:solidFill>
                  <a:srgbClr val="000000"/>
                </a:solidFill>
                <a:effectLst/>
              </a:rPr>
              <a:t> </a:t>
            </a:r>
            <a:r>
              <a:rPr lang="en-US" sz="1400" b="0" i="0" dirty="0" err="1">
                <a:solidFill>
                  <a:srgbClr val="000000"/>
                </a:solidFill>
                <a:effectLst/>
              </a:rPr>
              <a:t>nunc</a:t>
            </a:r>
            <a:r>
              <a:rPr lang="en-US" sz="1400" b="0" i="0" dirty="0">
                <a:solidFill>
                  <a:srgbClr val="000000"/>
                </a:solidFill>
                <a:effectLst/>
              </a:rPr>
              <a:t>. </a:t>
            </a:r>
            <a:r>
              <a:rPr lang="en-US" sz="1400" b="0" i="0" dirty="0" err="1">
                <a:solidFill>
                  <a:srgbClr val="000000"/>
                </a:solidFill>
                <a:effectLst/>
              </a:rPr>
              <a:t>Suspendisse</a:t>
            </a:r>
            <a:r>
              <a:rPr lang="en-US" sz="1400" b="0" i="0" dirty="0">
                <a:solidFill>
                  <a:srgbClr val="000000"/>
                </a:solidFill>
                <a:effectLst/>
              </a:rPr>
              <a:t> </a:t>
            </a:r>
            <a:r>
              <a:rPr lang="en-US" sz="1400" b="0" i="0" dirty="0" err="1">
                <a:solidFill>
                  <a:srgbClr val="000000"/>
                </a:solidFill>
                <a:effectLst/>
              </a:rPr>
              <a:t>vehicula</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vel </a:t>
            </a:r>
            <a:r>
              <a:rPr lang="en-US" sz="1400" b="0" i="0" dirty="0" err="1">
                <a:solidFill>
                  <a:srgbClr val="000000"/>
                </a:solidFill>
                <a:effectLst/>
              </a:rPr>
              <a:t>nunc</a:t>
            </a:r>
            <a:r>
              <a:rPr lang="en-US" sz="1400" b="0" i="0" dirty="0">
                <a:solidFill>
                  <a:srgbClr val="000000"/>
                </a:solidFill>
                <a:effectLst/>
              </a:rPr>
              <a:t> tempus </a:t>
            </a:r>
            <a:r>
              <a:rPr lang="en-US" sz="1400" b="0" i="0" dirty="0" err="1">
                <a:solidFill>
                  <a:srgbClr val="000000"/>
                </a:solidFill>
                <a:effectLst/>
              </a:rPr>
              <a:t>interdum</a:t>
            </a:r>
            <a:r>
              <a:rPr lang="en-US" sz="1400" b="0" i="0" dirty="0">
                <a:solidFill>
                  <a:srgbClr val="000000"/>
                </a:solidFill>
                <a:effectLst/>
              </a:rPr>
              <a:t>. </a:t>
            </a:r>
            <a:endParaRPr lang="en-US" sz="1400" dirty="0"/>
          </a:p>
        </p:txBody>
      </p:sp>
      <p:sp>
        <p:nvSpPr>
          <p:cNvPr id="189" name="TextBox 188">
            <a:extLst>
              <a:ext uri="{FF2B5EF4-FFF2-40B4-BE49-F238E27FC236}">
                <a16:creationId xmlns:a16="http://schemas.microsoft.com/office/drawing/2014/main" id="{190DF97F-BB87-46C0-9CB8-476061E20E46}"/>
              </a:ext>
            </a:extLst>
          </p:cNvPr>
          <p:cNvSpPr txBox="1"/>
          <p:nvPr/>
        </p:nvSpPr>
        <p:spPr>
          <a:xfrm>
            <a:off x="3346873" y="172826"/>
            <a:ext cx="5636420" cy="646331"/>
          </a:xfrm>
          <a:prstGeom prst="rect">
            <a:avLst/>
          </a:prstGeom>
          <a:noFill/>
        </p:spPr>
        <p:txBody>
          <a:bodyPr wrap="square" rtlCol="0">
            <a:spAutoFit/>
          </a:bodyPr>
          <a:lstStyle/>
          <a:p>
            <a:pPr algn="ctr"/>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90" name="Text Placeholder 6">
            <a:extLst>
              <a:ext uri="{FF2B5EF4-FFF2-40B4-BE49-F238E27FC236}">
                <a16:creationId xmlns:a16="http://schemas.microsoft.com/office/drawing/2014/main" id="{F1CE519A-968A-456E-A001-659AFF1864D6}"/>
              </a:ext>
            </a:extLst>
          </p:cNvPr>
          <p:cNvSpPr txBox="1">
            <a:spLocks/>
          </p:cNvSpPr>
          <p:nvPr/>
        </p:nvSpPr>
        <p:spPr>
          <a:xfrm>
            <a:off x="4206741" y="730237"/>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3">
                    <a:lumMod val="25000"/>
                  </a:schemeClr>
                </a:solidFill>
              </a:rPr>
              <a:t>www.powerpointhub.com</a:t>
            </a:r>
          </a:p>
        </p:txBody>
      </p:sp>
    </p:spTree>
    <p:extLst>
      <p:ext uri="{BB962C8B-B14F-4D97-AF65-F5344CB8AC3E}">
        <p14:creationId xmlns:p14="http://schemas.microsoft.com/office/powerpoint/2010/main" val="2482508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DF4F9AA8-4975-4EC1-8801-DDC1C992F9F5}"/>
              </a:ext>
            </a:extLst>
          </p:cNvPr>
          <p:cNvGrpSpPr/>
          <p:nvPr/>
        </p:nvGrpSpPr>
        <p:grpSpPr>
          <a:xfrm>
            <a:off x="1158302" y="3830489"/>
            <a:ext cx="4443688" cy="1370135"/>
            <a:chOff x="1409173" y="3624542"/>
            <a:chExt cx="4443688" cy="1370135"/>
          </a:xfrm>
        </p:grpSpPr>
        <p:grpSp>
          <p:nvGrpSpPr>
            <p:cNvPr id="83" name="Group 82">
              <a:extLst>
                <a:ext uri="{FF2B5EF4-FFF2-40B4-BE49-F238E27FC236}">
                  <a16:creationId xmlns:a16="http://schemas.microsoft.com/office/drawing/2014/main" id="{F861F355-46A3-4C0D-B6B1-49EFD260D20D}"/>
                </a:ext>
              </a:extLst>
            </p:cNvPr>
            <p:cNvGrpSpPr/>
            <p:nvPr/>
          </p:nvGrpSpPr>
          <p:grpSpPr>
            <a:xfrm>
              <a:off x="2706257" y="3624542"/>
              <a:ext cx="3146604" cy="1370135"/>
              <a:chOff x="6358770" y="4337391"/>
              <a:chExt cx="3146604" cy="1370135"/>
            </a:xfrm>
          </p:grpSpPr>
          <p:sp>
            <p:nvSpPr>
              <p:cNvPr id="86" name="Rectangle 85">
                <a:extLst>
                  <a:ext uri="{FF2B5EF4-FFF2-40B4-BE49-F238E27FC236}">
                    <a16:creationId xmlns:a16="http://schemas.microsoft.com/office/drawing/2014/main" id="{2E8B9E7C-AB55-4BCE-B20F-9393C72F553D}"/>
                  </a:ext>
                </a:extLst>
              </p:cNvPr>
              <p:cNvSpPr/>
              <p:nvPr/>
            </p:nvSpPr>
            <p:spPr>
              <a:xfrm>
                <a:off x="6358770" y="4668780"/>
                <a:ext cx="3146604" cy="1038746"/>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id-ID" sz="1200" dirty="0">
                    <a:solidFill>
                      <a:schemeClr val="tx2"/>
                    </a:solidFill>
                    <a:latin typeface="Kanit Light" panose="00000400000000000000" pitchFamily="2" charset="-34"/>
                    <a:cs typeface="Kanit Light" panose="00000400000000000000" pitchFamily="2" charset="-34"/>
                  </a:rPr>
                  <a:t>Lorem ipsum dolor sit amet, consectetur adipiscing elit, sed do eiusmod tempor incididunt ut labore et dolore magna aliqua.</a:t>
                </a:r>
                <a:endParaRPr lang="en-US" sz="1200" dirty="0">
                  <a:solidFill>
                    <a:schemeClr val="tx2"/>
                  </a:solidFill>
                  <a:latin typeface="Kanit Light" panose="00000400000000000000" pitchFamily="2" charset="-34"/>
                  <a:cs typeface="Kanit Light" panose="00000400000000000000" pitchFamily="2" charset="-34"/>
                </a:endParaRPr>
              </a:p>
            </p:txBody>
          </p:sp>
          <p:sp>
            <p:nvSpPr>
              <p:cNvPr id="87" name="Rectangle 86">
                <a:extLst>
                  <a:ext uri="{FF2B5EF4-FFF2-40B4-BE49-F238E27FC236}">
                    <a16:creationId xmlns:a16="http://schemas.microsoft.com/office/drawing/2014/main" id="{719BAE32-025C-4DE0-B3F7-19EDBD895541}"/>
                  </a:ext>
                </a:extLst>
              </p:cNvPr>
              <p:cNvSpPr/>
              <p:nvPr/>
            </p:nvSpPr>
            <p:spPr>
              <a:xfrm>
                <a:off x="6358770" y="4337391"/>
                <a:ext cx="1820672" cy="369332"/>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b="0" i="0" dirty="0">
                    <a:solidFill>
                      <a:schemeClr val="accent1">
                        <a:lumMod val="50000"/>
                      </a:schemeClr>
                    </a:solidFill>
                    <a:effectLst/>
                    <a:latin typeface="+mj-lt"/>
                  </a:rPr>
                  <a:t>Lorem ipsum</a:t>
                </a:r>
                <a:endParaRPr lang="en-US" dirty="0">
                  <a:solidFill>
                    <a:schemeClr val="accent1">
                      <a:lumMod val="50000"/>
                    </a:schemeClr>
                  </a:solidFill>
                  <a:latin typeface="+mj-lt"/>
                </a:endParaRPr>
              </a:p>
            </p:txBody>
          </p:sp>
        </p:grpSp>
        <p:sp>
          <p:nvSpPr>
            <p:cNvPr id="84" name="Rectangle 83">
              <a:extLst>
                <a:ext uri="{FF2B5EF4-FFF2-40B4-BE49-F238E27FC236}">
                  <a16:creationId xmlns:a16="http://schemas.microsoft.com/office/drawing/2014/main" id="{DCBE9861-EEDC-469C-A397-BA815BF74B41}"/>
                </a:ext>
              </a:extLst>
            </p:cNvPr>
            <p:cNvSpPr/>
            <p:nvPr/>
          </p:nvSpPr>
          <p:spPr>
            <a:xfrm>
              <a:off x="1461262" y="3645275"/>
              <a:ext cx="1027504" cy="1027502"/>
            </a:xfrm>
            <a:prstGeom prst="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dirty="0"/>
            </a:p>
          </p:txBody>
        </p:sp>
        <p:sp>
          <p:nvSpPr>
            <p:cNvPr id="85" name="TextBox 18">
              <a:extLst>
                <a:ext uri="{FF2B5EF4-FFF2-40B4-BE49-F238E27FC236}">
                  <a16:creationId xmlns:a16="http://schemas.microsoft.com/office/drawing/2014/main" id="{137C01BA-4036-4C3E-B08C-B83297EF3051}"/>
                </a:ext>
              </a:extLst>
            </p:cNvPr>
            <p:cNvSpPr txBox="1"/>
            <p:nvPr/>
          </p:nvSpPr>
          <p:spPr>
            <a:xfrm>
              <a:off x="1409173" y="3835861"/>
              <a:ext cx="1131681" cy="646331"/>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3600" b="1" dirty="0">
                  <a:solidFill>
                    <a:schemeClr val="bg1"/>
                  </a:solidFill>
                  <a:latin typeface="Kanit Light" panose="00000400000000000000" pitchFamily="2" charset="-34"/>
                </a:rPr>
                <a:t>45</a:t>
              </a:r>
              <a:r>
                <a:rPr lang="id-ID" sz="2400" dirty="0">
                  <a:solidFill>
                    <a:schemeClr val="bg1"/>
                  </a:solidFill>
                  <a:latin typeface="Kanit Light" panose="00000400000000000000" pitchFamily="2" charset="-34"/>
                </a:rPr>
                <a:t>%</a:t>
              </a:r>
              <a:endParaRPr lang="id-ID" sz="3600" dirty="0">
                <a:solidFill>
                  <a:schemeClr val="bg1"/>
                </a:solidFill>
                <a:latin typeface="Kanit Light" panose="00000400000000000000" pitchFamily="2" charset="-34"/>
              </a:endParaRPr>
            </a:p>
          </p:txBody>
        </p:sp>
      </p:grpSp>
      <p:sp>
        <p:nvSpPr>
          <p:cNvPr id="88" name="TextBox 19">
            <a:extLst>
              <a:ext uri="{FF2B5EF4-FFF2-40B4-BE49-F238E27FC236}">
                <a16:creationId xmlns:a16="http://schemas.microsoft.com/office/drawing/2014/main" id="{FE73B30B-5D3C-4FFC-991C-A57C15B656B0}"/>
              </a:ext>
            </a:extLst>
          </p:cNvPr>
          <p:cNvSpPr txBox="1"/>
          <p:nvPr/>
        </p:nvSpPr>
        <p:spPr>
          <a:xfrm>
            <a:off x="1106214" y="2002425"/>
            <a:ext cx="4005348" cy="484748"/>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3000" dirty="0">
                <a:solidFill>
                  <a:schemeClr val="tx2"/>
                </a:solidFill>
              </a:rPr>
              <a:t>Thailand Map</a:t>
            </a:r>
            <a:endParaRPr lang="id-ID" sz="3000" dirty="0">
              <a:solidFill>
                <a:schemeClr val="tx2"/>
              </a:solidFill>
            </a:endParaRPr>
          </a:p>
        </p:txBody>
      </p:sp>
      <p:sp>
        <p:nvSpPr>
          <p:cNvPr id="89" name="Text Placeholder 4">
            <a:extLst>
              <a:ext uri="{FF2B5EF4-FFF2-40B4-BE49-F238E27FC236}">
                <a16:creationId xmlns:a16="http://schemas.microsoft.com/office/drawing/2014/main" id="{60DF8196-7F56-4A88-BE0A-6C71853C93D9}"/>
              </a:ext>
            </a:extLst>
          </p:cNvPr>
          <p:cNvSpPr txBox="1">
            <a:spLocks/>
          </p:cNvSpPr>
          <p:nvPr/>
        </p:nvSpPr>
        <p:spPr>
          <a:xfrm>
            <a:off x="1106214" y="2561457"/>
            <a:ext cx="4005348" cy="844573"/>
          </a:xfrm>
          <a:prstGeom prst="rect">
            <a:avLst/>
          </a:prstGeom>
        </p:spPr>
        <p:txBody>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defRPr/>
            </a:pPr>
            <a:r>
              <a:rPr lang="id-ID" sz="1200" b="1" dirty="0">
                <a:solidFill>
                  <a:schemeClr val="tx2"/>
                </a:solidFill>
                <a:cs typeface="Kanit Light" panose="00000400000000000000" pitchFamily="2" charset="-34"/>
              </a:rPr>
              <a:t>Lorem ipsum dolor </a:t>
            </a:r>
            <a:r>
              <a:rPr lang="id-ID" sz="1200" dirty="0">
                <a:solidFill>
                  <a:schemeClr val="tx2"/>
                </a:solidFill>
                <a:cs typeface="Kanit Light" panose="00000400000000000000" pitchFamily="2" charset="-34"/>
              </a:rPr>
              <a:t>sit amet, consectetur adipiscing elit, sed do eiusmod tempor incididunt ut labore et dolore magna aliqua. Ut enim ad minim veniam, quis nostrud exercitation ullamco laboris nisi ut aliquip ex ea commodo consequat.</a:t>
            </a:r>
          </a:p>
        </p:txBody>
      </p:sp>
      <p:grpSp>
        <p:nvGrpSpPr>
          <p:cNvPr id="90" name="แผนที่ประเทศไทย 77 จังหวัด">
            <a:extLst>
              <a:ext uri="{FF2B5EF4-FFF2-40B4-BE49-F238E27FC236}">
                <a16:creationId xmlns:a16="http://schemas.microsoft.com/office/drawing/2014/main" id="{E78B2753-AD0D-43B1-88A9-0DF1CCE68252}"/>
              </a:ext>
            </a:extLst>
          </p:cNvPr>
          <p:cNvGrpSpPr/>
          <p:nvPr/>
        </p:nvGrpSpPr>
        <p:grpSpPr>
          <a:xfrm>
            <a:off x="7523273" y="804915"/>
            <a:ext cx="2995662" cy="5457300"/>
            <a:chOff x="2004963" y="989730"/>
            <a:chExt cx="2995662" cy="5457300"/>
          </a:xfrm>
          <a:solidFill>
            <a:srgbClr val="A6A6A6"/>
          </a:solidFill>
        </p:grpSpPr>
        <p:sp>
          <p:nvSpPr>
            <p:cNvPr id="91" name="ภูเก็ต">
              <a:extLst>
                <a:ext uri="{FF2B5EF4-FFF2-40B4-BE49-F238E27FC236}">
                  <a16:creationId xmlns:a16="http://schemas.microsoft.com/office/drawing/2014/main" id="{B6DDD08A-BBA4-400F-8881-C74FB26381C0}"/>
                </a:ext>
              </a:extLst>
            </p:cNvPr>
            <p:cNvSpPr>
              <a:spLocks/>
            </p:cNvSpPr>
            <p:nvPr/>
          </p:nvSpPr>
          <p:spPr bwMode="auto">
            <a:xfrm>
              <a:off x="2357932" y="5530774"/>
              <a:ext cx="60353" cy="146308"/>
            </a:xfrm>
            <a:custGeom>
              <a:avLst/>
              <a:gdLst>
                <a:gd name="T0" fmla="*/ 132 w 148"/>
                <a:gd name="T1" fmla="*/ 128 h 360"/>
                <a:gd name="T2" fmla="*/ 132 w 148"/>
                <a:gd name="T3" fmla="*/ 88 h 360"/>
                <a:gd name="T4" fmla="*/ 108 w 148"/>
                <a:gd name="T5" fmla="*/ 92 h 360"/>
                <a:gd name="T6" fmla="*/ 92 w 148"/>
                <a:gd name="T7" fmla="*/ 100 h 360"/>
                <a:gd name="T8" fmla="*/ 76 w 148"/>
                <a:gd name="T9" fmla="*/ 72 h 360"/>
                <a:gd name="T10" fmla="*/ 52 w 148"/>
                <a:gd name="T11" fmla="*/ 68 h 360"/>
                <a:gd name="T12" fmla="*/ 44 w 148"/>
                <a:gd name="T13" fmla="*/ 32 h 360"/>
                <a:gd name="T14" fmla="*/ 20 w 148"/>
                <a:gd name="T15" fmla="*/ 0 h 360"/>
                <a:gd name="T16" fmla="*/ 8 w 148"/>
                <a:gd name="T17" fmla="*/ 20 h 360"/>
                <a:gd name="T18" fmla="*/ 20 w 148"/>
                <a:gd name="T19" fmla="*/ 48 h 360"/>
                <a:gd name="T20" fmla="*/ 0 w 148"/>
                <a:gd name="T21" fmla="*/ 100 h 360"/>
                <a:gd name="T22" fmla="*/ 20 w 148"/>
                <a:gd name="T23" fmla="*/ 140 h 360"/>
                <a:gd name="T24" fmla="*/ 0 w 148"/>
                <a:gd name="T25" fmla="*/ 192 h 360"/>
                <a:gd name="T26" fmla="*/ 12 w 148"/>
                <a:gd name="T27" fmla="*/ 232 h 360"/>
                <a:gd name="T28" fmla="*/ 12 w 148"/>
                <a:gd name="T29" fmla="*/ 312 h 360"/>
                <a:gd name="T30" fmla="*/ 20 w 148"/>
                <a:gd name="T31" fmla="*/ 332 h 360"/>
                <a:gd name="T32" fmla="*/ 28 w 148"/>
                <a:gd name="T33" fmla="*/ 360 h 360"/>
                <a:gd name="T34" fmla="*/ 48 w 148"/>
                <a:gd name="T35" fmla="*/ 360 h 360"/>
                <a:gd name="T36" fmla="*/ 68 w 148"/>
                <a:gd name="T37" fmla="*/ 316 h 360"/>
                <a:gd name="T38" fmla="*/ 148 w 148"/>
                <a:gd name="T39" fmla="*/ 268 h 360"/>
                <a:gd name="T40" fmla="*/ 112 w 148"/>
                <a:gd name="T41" fmla="*/ 200 h 360"/>
                <a:gd name="T42" fmla="*/ 132 w 148"/>
                <a:gd name="T43" fmla="*/ 1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 h="360">
                  <a:moveTo>
                    <a:pt x="132" y="128"/>
                  </a:moveTo>
                  <a:cubicBezTo>
                    <a:pt x="136" y="124"/>
                    <a:pt x="132" y="88"/>
                    <a:pt x="132" y="88"/>
                  </a:cubicBezTo>
                  <a:cubicBezTo>
                    <a:pt x="108" y="92"/>
                    <a:pt x="108" y="92"/>
                    <a:pt x="108" y="92"/>
                  </a:cubicBezTo>
                  <a:cubicBezTo>
                    <a:pt x="92" y="100"/>
                    <a:pt x="92" y="100"/>
                    <a:pt x="92" y="100"/>
                  </a:cubicBezTo>
                  <a:cubicBezTo>
                    <a:pt x="76" y="72"/>
                    <a:pt x="76" y="72"/>
                    <a:pt x="76" y="72"/>
                  </a:cubicBezTo>
                  <a:cubicBezTo>
                    <a:pt x="76" y="72"/>
                    <a:pt x="56" y="68"/>
                    <a:pt x="52" y="68"/>
                  </a:cubicBezTo>
                  <a:cubicBezTo>
                    <a:pt x="48" y="68"/>
                    <a:pt x="48" y="36"/>
                    <a:pt x="44" y="32"/>
                  </a:cubicBezTo>
                  <a:cubicBezTo>
                    <a:pt x="40" y="28"/>
                    <a:pt x="20" y="0"/>
                    <a:pt x="20" y="0"/>
                  </a:cubicBezTo>
                  <a:cubicBezTo>
                    <a:pt x="8" y="20"/>
                    <a:pt x="8" y="20"/>
                    <a:pt x="8" y="20"/>
                  </a:cubicBezTo>
                  <a:cubicBezTo>
                    <a:pt x="20" y="48"/>
                    <a:pt x="20" y="48"/>
                    <a:pt x="20" y="48"/>
                  </a:cubicBezTo>
                  <a:cubicBezTo>
                    <a:pt x="0" y="100"/>
                    <a:pt x="0" y="100"/>
                    <a:pt x="0" y="100"/>
                  </a:cubicBezTo>
                  <a:cubicBezTo>
                    <a:pt x="20" y="140"/>
                    <a:pt x="20" y="140"/>
                    <a:pt x="20" y="140"/>
                  </a:cubicBezTo>
                  <a:cubicBezTo>
                    <a:pt x="0" y="192"/>
                    <a:pt x="0" y="192"/>
                    <a:pt x="0" y="192"/>
                  </a:cubicBezTo>
                  <a:cubicBezTo>
                    <a:pt x="12" y="232"/>
                    <a:pt x="12" y="232"/>
                    <a:pt x="12" y="232"/>
                  </a:cubicBezTo>
                  <a:cubicBezTo>
                    <a:pt x="12" y="312"/>
                    <a:pt x="12" y="312"/>
                    <a:pt x="12" y="312"/>
                  </a:cubicBezTo>
                  <a:cubicBezTo>
                    <a:pt x="20" y="332"/>
                    <a:pt x="20" y="332"/>
                    <a:pt x="20" y="332"/>
                  </a:cubicBezTo>
                  <a:cubicBezTo>
                    <a:pt x="20" y="332"/>
                    <a:pt x="24" y="360"/>
                    <a:pt x="28" y="360"/>
                  </a:cubicBezTo>
                  <a:cubicBezTo>
                    <a:pt x="48" y="360"/>
                    <a:pt x="48" y="360"/>
                    <a:pt x="48" y="360"/>
                  </a:cubicBezTo>
                  <a:cubicBezTo>
                    <a:pt x="52" y="360"/>
                    <a:pt x="68" y="316"/>
                    <a:pt x="68" y="316"/>
                  </a:cubicBezTo>
                  <a:cubicBezTo>
                    <a:pt x="148" y="268"/>
                    <a:pt x="148" y="268"/>
                    <a:pt x="148" y="268"/>
                  </a:cubicBezTo>
                  <a:cubicBezTo>
                    <a:pt x="148" y="268"/>
                    <a:pt x="112" y="208"/>
                    <a:pt x="112" y="200"/>
                  </a:cubicBezTo>
                  <a:cubicBezTo>
                    <a:pt x="112" y="192"/>
                    <a:pt x="128" y="132"/>
                    <a:pt x="132"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2" name="เกาะพยาม (ระนอง)">
              <a:extLst>
                <a:ext uri="{FF2B5EF4-FFF2-40B4-BE49-F238E27FC236}">
                  <a16:creationId xmlns:a16="http://schemas.microsoft.com/office/drawing/2014/main" id="{2572E617-F3D1-4A7A-9F89-32F929AD8150}"/>
                </a:ext>
              </a:extLst>
            </p:cNvPr>
            <p:cNvSpPr>
              <a:spLocks/>
            </p:cNvSpPr>
            <p:nvPr/>
          </p:nvSpPr>
          <p:spPr bwMode="auto">
            <a:xfrm>
              <a:off x="2352445" y="5183292"/>
              <a:ext cx="25604" cy="45722"/>
            </a:xfrm>
            <a:custGeom>
              <a:avLst/>
              <a:gdLst>
                <a:gd name="T0" fmla="*/ 0 w 14"/>
                <a:gd name="T1" fmla="*/ 24 h 25"/>
                <a:gd name="T2" fmla="*/ 7 w 14"/>
                <a:gd name="T3" fmla="*/ 25 h 25"/>
                <a:gd name="T4" fmla="*/ 14 w 14"/>
                <a:gd name="T5" fmla="*/ 15 h 25"/>
                <a:gd name="T6" fmla="*/ 7 w 14"/>
                <a:gd name="T7" fmla="*/ 1 h 25"/>
                <a:gd name="T8" fmla="*/ 0 w 14"/>
                <a:gd name="T9" fmla="*/ 0 h 25"/>
                <a:gd name="T10" fmla="*/ 0 w 14"/>
                <a:gd name="T11" fmla="*/ 24 h 25"/>
              </a:gdLst>
              <a:ahLst/>
              <a:cxnLst>
                <a:cxn ang="0">
                  <a:pos x="T0" y="T1"/>
                </a:cxn>
                <a:cxn ang="0">
                  <a:pos x="T2" y="T3"/>
                </a:cxn>
                <a:cxn ang="0">
                  <a:pos x="T4" y="T5"/>
                </a:cxn>
                <a:cxn ang="0">
                  <a:pos x="T6" y="T7"/>
                </a:cxn>
                <a:cxn ang="0">
                  <a:pos x="T8" y="T9"/>
                </a:cxn>
                <a:cxn ang="0">
                  <a:pos x="T10" y="T11"/>
                </a:cxn>
              </a:cxnLst>
              <a:rect l="0" t="0" r="r" b="b"/>
              <a:pathLst>
                <a:path w="14" h="25">
                  <a:moveTo>
                    <a:pt x="0" y="24"/>
                  </a:moveTo>
                  <a:lnTo>
                    <a:pt x="7" y="25"/>
                  </a:lnTo>
                  <a:lnTo>
                    <a:pt x="14" y="15"/>
                  </a:lnTo>
                  <a:lnTo>
                    <a:pt x="7" y="1"/>
                  </a:lnTo>
                  <a:lnTo>
                    <a:pt x="0" y="0"/>
                  </a:lnTo>
                  <a:lnTo>
                    <a:pt x="0" y="24"/>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3" name="เกาะช้าง (ระนอง)">
              <a:extLst>
                <a:ext uri="{FF2B5EF4-FFF2-40B4-BE49-F238E27FC236}">
                  <a16:creationId xmlns:a16="http://schemas.microsoft.com/office/drawing/2014/main" id="{07442C65-693F-47DD-8A5B-3C987F355E80}"/>
                </a:ext>
              </a:extLst>
            </p:cNvPr>
            <p:cNvSpPr>
              <a:spLocks/>
            </p:cNvSpPr>
            <p:nvPr/>
          </p:nvSpPr>
          <p:spPr bwMode="auto">
            <a:xfrm>
              <a:off x="2356103" y="5146715"/>
              <a:ext cx="14631" cy="29262"/>
            </a:xfrm>
            <a:custGeom>
              <a:avLst/>
              <a:gdLst>
                <a:gd name="T0" fmla="*/ 36 w 36"/>
                <a:gd name="T1" fmla="*/ 0 h 72"/>
                <a:gd name="T2" fmla="*/ 0 w 36"/>
                <a:gd name="T3" fmla="*/ 40 h 72"/>
                <a:gd name="T4" fmla="*/ 0 w 36"/>
                <a:gd name="T5" fmla="*/ 68 h 72"/>
                <a:gd name="T6" fmla="*/ 16 w 36"/>
                <a:gd name="T7" fmla="*/ 72 h 72"/>
                <a:gd name="T8" fmla="*/ 28 w 36"/>
                <a:gd name="T9" fmla="*/ 48 h 72"/>
                <a:gd name="T10" fmla="*/ 36 w 36"/>
                <a:gd name="T11" fmla="*/ 0 h 72"/>
              </a:gdLst>
              <a:ahLst/>
              <a:cxnLst>
                <a:cxn ang="0">
                  <a:pos x="T0" y="T1"/>
                </a:cxn>
                <a:cxn ang="0">
                  <a:pos x="T2" y="T3"/>
                </a:cxn>
                <a:cxn ang="0">
                  <a:pos x="T4" y="T5"/>
                </a:cxn>
                <a:cxn ang="0">
                  <a:pos x="T6" y="T7"/>
                </a:cxn>
                <a:cxn ang="0">
                  <a:pos x="T8" y="T9"/>
                </a:cxn>
                <a:cxn ang="0">
                  <a:pos x="T10" y="T11"/>
                </a:cxn>
              </a:cxnLst>
              <a:rect l="0" t="0" r="r" b="b"/>
              <a:pathLst>
                <a:path w="36" h="72">
                  <a:moveTo>
                    <a:pt x="36" y="0"/>
                  </a:moveTo>
                  <a:cubicBezTo>
                    <a:pt x="36" y="0"/>
                    <a:pt x="0" y="36"/>
                    <a:pt x="0" y="40"/>
                  </a:cubicBezTo>
                  <a:cubicBezTo>
                    <a:pt x="0" y="68"/>
                    <a:pt x="0" y="68"/>
                    <a:pt x="0" y="68"/>
                  </a:cubicBezTo>
                  <a:cubicBezTo>
                    <a:pt x="16" y="72"/>
                    <a:pt x="16" y="72"/>
                    <a:pt x="16" y="72"/>
                  </a:cubicBezTo>
                  <a:cubicBezTo>
                    <a:pt x="28" y="48"/>
                    <a:pt x="28" y="48"/>
                    <a:pt x="28" y="48"/>
                  </a:cubicBezTo>
                  <a:lnTo>
                    <a:pt x="36"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4" name="ระนอง">
              <a:extLst>
                <a:ext uri="{FF2B5EF4-FFF2-40B4-BE49-F238E27FC236}">
                  <a16:creationId xmlns:a16="http://schemas.microsoft.com/office/drawing/2014/main" id="{5A2F8B51-264C-4E8E-B0F6-5D3C1D47397D}"/>
                </a:ext>
              </a:extLst>
            </p:cNvPr>
            <p:cNvSpPr>
              <a:spLocks/>
            </p:cNvSpPr>
            <p:nvPr/>
          </p:nvSpPr>
          <p:spPr bwMode="auto">
            <a:xfrm>
              <a:off x="2396338" y="4599887"/>
              <a:ext cx="201174" cy="534025"/>
            </a:xfrm>
            <a:custGeom>
              <a:avLst/>
              <a:gdLst>
                <a:gd name="T0" fmla="*/ 470 w 491"/>
                <a:gd name="T1" fmla="*/ 354 h 1308"/>
                <a:gd name="T2" fmla="*/ 438 w 491"/>
                <a:gd name="T3" fmla="*/ 422 h 1308"/>
                <a:gd name="T4" fmla="*/ 412 w 491"/>
                <a:gd name="T5" fmla="*/ 510 h 1308"/>
                <a:gd name="T6" fmla="*/ 402 w 491"/>
                <a:gd name="T7" fmla="*/ 599 h 1308"/>
                <a:gd name="T8" fmla="*/ 381 w 491"/>
                <a:gd name="T9" fmla="*/ 630 h 1308"/>
                <a:gd name="T10" fmla="*/ 433 w 491"/>
                <a:gd name="T11" fmla="*/ 646 h 1308"/>
                <a:gd name="T12" fmla="*/ 376 w 491"/>
                <a:gd name="T13" fmla="*/ 703 h 1308"/>
                <a:gd name="T14" fmla="*/ 339 w 491"/>
                <a:gd name="T15" fmla="*/ 735 h 1308"/>
                <a:gd name="T16" fmla="*/ 266 w 491"/>
                <a:gd name="T17" fmla="*/ 823 h 1308"/>
                <a:gd name="T18" fmla="*/ 219 w 491"/>
                <a:gd name="T19" fmla="*/ 943 h 1308"/>
                <a:gd name="T20" fmla="*/ 244 w 491"/>
                <a:gd name="T21" fmla="*/ 1007 h 1308"/>
                <a:gd name="T22" fmla="*/ 298 w 491"/>
                <a:gd name="T23" fmla="*/ 1037 h 1308"/>
                <a:gd name="T24" fmla="*/ 282 w 491"/>
                <a:gd name="T25" fmla="*/ 1120 h 1308"/>
                <a:gd name="T26" fmla="*/ 240 w 491"/>
                <a:gd name="T27" fmla="*/ 1173 h 1308"/>
                <a:gd name="T28" fmla="*/ 209 w 491"/>
                <a:gd name="T29" fmla="*/ 1225 h 1308"/>
                <a:gd name="T30" fmla="*/ 230 w 491"/>
                <a:gd name="T31" fmla="*/ 1272 h 1308"/>
                <a:gd name="T32" fmla="*/ 167 w 491"/>
                <a:gd name="T33" fmla="*/ 1251 h 1308"/>
                <a:gd name="T34" fmla="*/ 103 w 491"/>
                <a:gd name="T35" fmla="*/ 1296 h 1308"/>
                <a:gd name="T36" fmla="*/ 51 w 491"/>
                <a:gd name="T37" fmla="*/ 1303 h 1308"/>
                <a:gd name="T38" fmla="*/ 53 w 491"/>
                <a:gd name="T39" fmla="*/ 1277 h 1308"/>
                <a:gd name="T40" fmla="*/ 0 w 491"/>
                <a:gd name="T41" fmla="*/ 1270 h 1308"/>
                <a:gd name="T42" fmla="*/ 44 w 491"/>
                <a:gd name="T43" fmla="*/ 1174 h 1308"/>
                <a:gd name="T44" fmla="*/ 64 w 491"/>
                <a:gd name="T45" fmla="*/ 1082 h 1308"/>
                <a:gd name="T46" fmla="*/ 136 w 491"/>
                <a:gd name="T47" fmla="*/ 1094 h 1308"/>
                <a:gd name="T48" fmla="*/ 80 w 491"/>
                <a:gd name="T49" fmla="*/ 1022 h 1308"/>
                <a:gd name="T50" fmla="*/ 136 w 491"/>
                <a:gd name="T51" fmla="*/ 954 h 1308"/>
                <a:gd name="T52" fmla="*/ 112 w 491"/>
                <a:gd name="T53" fmla="*/ 890 h 1308"/>
                <a:gd name="T54" fmla="*/ 132 w 491"/>
                <a:gd name="T55" fmla="*/ 850 h 1308"/>
                <a:gd name="T56" fmla="*/ 176 w 491"/>
                <a:gd name="T57" fmla="*/ 750 h 1308"/>
                <a:gd name="T58" fmla="*/ 228 w 491"/>
                <a:gd name="T59" fmla="*/ 582 h 1308"/>
                <a:gd name="T60" fmla="*/ 264 w 491"/>
                <a:gd name="T61" fmla="*/ 506 h 1308"/>
                <a:gd name="T62" fmla="*/ 372 w 491"/>
                <a:gd name="T63" fmla="*/ 262 h 1308"/>
                <a:gd name="T64" fmla="*/ 356 w 491"/>
                <a:gd name="T65" fmla="*/ 194 h 1308"/>
                <a:gd name="T66" fmla="*/ 332 w 491"/>
                <a:gd name="T67" fmla="*/ 138 h 1308"/>
                <a:gd name="T68" fmla="*/ 404 w 491"/>
                <a:gd name="T69" fmla="*/ 2 h 1308"/>
                <a:gd name="T70" fmla="*/ 444 w 491"/>
                <a:gd name="T71" fmla="*/ 30 h 1308"/>
                <a:gd name="T72" fmla="*/ 459 w 491"/>
                <a:gd name="T73" fmla="*/ 83 h 1308"/>
                <a:gd name="T74" fmla="*/ 475 w 491"/>
                <a:gd name="T75" fmla="*/ 176 h 1308"/>
                <a:gd name="T76" fmla="*/ 423 w 491"/>
                <a:gd name="T77" fmla="*/ 281 h 1308"/>
                <a:gd name="T78" fmla="*/ 454 w 491"/>
                <a:gd name="T79" fmla="*/ 333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1" h="1308">
                  <a:moveTo>
                    <a:pt x="454" y="333"/>
                  </a:moveTo>
                  <a:cubicBezTo>
                    <a:pt x="470" y="354"/>
                    <a:pt x="470" y="354"/>
                    <a:pt x="470" y="354"/>
                  </a:cubicBezTo>
                  <a:cubicBezTo>
                    <a:pt x="470" y="385"/>
                    <a:pt x="470" y="385"/>
                    <a:pt x="470" y="385"/>
                  </a:cubicBezTo>
                  <a:cubicBezTo>
                    <a:pt x="438" y="422"/>
                    <a:pt x="438" y="422"/>
                    <a:pt x="438" y="422"/>
                  </a:cubicBezTo>
                  <a:cubicBezTo>
                    <a:pt x="438" y="458"/>
                    <a:pt x="438" y="458"/>
                    <a:pt x="438" y="458"/>
                  </a:cubicBezTo>
                  <a:cubicBezTo>
                    <a:pt x="412" y="510"/>
                    <a:pt x="412" y="510"/>
                    <a:pt x="412" y="510"/>
                  </a:cubicBezTo>
                  <a:cubicBezTo>
                    <a:pt x="418" y="547"/>
                    <a:pt x="418" y="547"/>
                    <a:pt x="418" y="547"/>
                  </a:cubicBezTo>
                  <a:cubicBezTo>
                    <a:pt x="402" y="599"/>
                    <a:pt x="402" y="599"/>
                    <a:pt x="402" y="599"/>
                  </a:cubicBezTo>
                  <a:cubicBezTo>
                    <a:pt x="381" y="620"/>
                    <a:pt x="381" y="620"/>
                    <a:pt x="381" y="620"/>
                  </a:cubicBezTo>
                  <a:cubicBezTo>
                    <a:pt x="381" y="630"/>
                    <a:pt x="381" y="630"/>
                    <a:pt x="381" y="630"/>
                  </a:cubicBezTo>
                  <a:cubicBezTo>
                    <a:pt x="412" y="630"/>
                    <a:pt x="412" y="630"/>
                    <a:pt x="412" y="630"/>
                  </a:cubicBezTo>
                  <a:cubicBezTo>
                    <a:pt x="433" y="646"/>
                    <a:pt x="433" y="646"/>
                    <a:pt x="433" y="646"/>
                  </a:cubicBezTo>
                  <a:cubicBezTo>
                    <a:pt x="433" y="672"/>
                    <a:pt x="433" y="672"/>
                    <a:pt x="433" y="672"/>
                  </a:cubicBezTo>
                  <a:cubicBezTo>
                    <a:pt x="376" y="703"/>
                    <a:pt x="376" y="703"/>
                    <a:pt x="376" y="703"/>
                  </a:cubicBezTo>
                  <a:cubicBezTo>
                    <a:pt x="365" y="735"/>
                    <a:pt x="365" y="735"/>
                    <a:pt x="365" y="735"/>
                  </a:cubicBezTo>
                  <a:cubicBezTo>
                    <a:pt x="339" y="735"/>
                    <a:pt x="339" y="735"/>
                    <a:pt x="339" y="735"/>
                  </a:cubicBezTo>
                  <a:cubicBezTo>
                    <a:pt x="303" y="745"/>
                    <a:pt x="303" y="745"/>
                    <a:pt x="303" y="745"/>
                  </a:cubicBezTo>
                  <a:cubicBezTo>
                    <a:pt x="266" y="823"/>
                    <a:pt x="266" y="823"/>
                    <a:pt x="266" y="823"/>
                  </a:cubicBezTo>
                  <a:cubicBezTo>
                    <a:pt x="199" y="896"/>
                    <a:pt x="199" y="896"/>
                    <a:pt x="199" y="896"/>
                  </a:cubicBezTo>
                  <a:cubicBezTo>
                    <a:pt x="219" y="943"/>
                    <a:pt x="219" y="943"/>
                    <a:pt x="219" y="943"/>
                  </a:cubicBezTo>
                  <a:cubicBezTo>
                    <a:pt x="214" y="990"/>
                    <a:pt x="214" y="990"/>
                    <a:pt x="214" y="990"/>
                  </a:cubicBezTo>
                  <a:cubicBezTo>
                    <a:pt x="244" y="1007"/>
                    <a:pt x="244" y="1007"/>
                    <a:pt x="244" y="1007"/>
                  </a:cubicBezTo>
                  <a:cubicBezTo>
                    <a:pt x="295" y="1036"/>
                    <a:pt x="295" y="1036"/>
                    <a:pt x="295" y="1036"/>
                  </a:cubicBezTo>
                  <a:cubicBezTo>
                    <a:pt x="298" y="1037"/>
                    <a:pt x="298" y="1037"/>
                    <a:pt x="298" y="1037"/>
                  </a:cubicBezTo>
                  <a:cubicBezTo>
                    <a:pt x="313" y="1089"/>
                    <a:pt x="313" y="1089"/>
                    <a:pt x="313" y="1089"/>
                  </a:cubicBezTo>
                  <a:cubicBezTo>
                    <a:pt x="282" y="1120"/>
                    <a:pt x="282" y="1120"/>
                    <a:pt x="282" y="1120"/>
                  </a:cubicBezTo>
                  <a:cubicBezTo>
                    <a:pt x="277" y="1147"/>
                    <a:pt x="277" y="1147"/>
                    <a:pt x="277" y="1147"/>
                  </a:cubicBezTo>
                  <a:cubicBezTo>
                    <a:pt x="240" y="1173"/>
                    <a:pt x="240" y="1173"/>
                    <a:pt x="240" y="1173"/>
                  </a:cubicBezTo>
                  <a:cubicBezTo>
                    <a:pt x="209" y="1199"/>
                    <a:pt x="209" y="1199"/>
                    <a:pt x="209" y="1199"/>
                  </a:cubicBezTo>
                  <a:cubicBezTo>
                    <a:pt x="209" y="1225"/>
                    <a:pt x="209" y="1225"/>
                    <a:pt x="209" y="1225"/>
                  </a:cubicBezTo>
                  <a:cubicBezTo>
                    <a:pt x="230" y="1240"/>
                    <a:pt x="230" y="1240"/>
                    <a:pt x="230" y="1240"/>
                  </a:cubicBezTo>
                  <a:cubicBezTo>
                    <a:pt x="230" y="1272"/>
                    <a:pt x="230" y="1272"/>
                    <a:pt x="230" y="1272"/>
                  </a:cubicBezTo>
                  <a:cubicBezTo>
                    <a:pt x="188" y="1272"/>
                    <a:pt x="188" y="1272"/>
                    <a:pt x="188" y="1272"/>
                  </a:cubicBezTo>
                  <a:cubicBezTo>
                    <a:pt x="167" y="1251"/>
                    <a:pt x="167" y="1251"/>
                    <a:pt x="167" y="1251"/>
                  </a:cubicBezTo>
                  <a:cubicBezTo>
                    <a:pt x="136" y="1251"/>
                    <a:pt x="136" y="1251"/>
                    <a:pt x="136" y="1251"/>
                  </a:cubicBezTo>
                  <a:cubicBezTo>
                    <a:pt x="103" y="1296"/>
                    <a:pt x="103" y="1296"/>
                    <a:pt x="103" y="1296"/>
                  </a:cubicBezTo>
                  <a:cubicBezTo>
                    <a:pt x="94" y="1308"/>
                    <a:pt x="94" y="1308"/>
                    <a:pt x="94" y="1308"/>
                  </a:cubicBezTo>
                  <a:cubicBezTo>
                    <a:pt x="51" y="1303"/>
                    <a:pt x="51" y="1303"/>
                    <a:pt x="51" y="1303"/>
                  </a:cubicBezTo>
                  <a:cubicBezTo>
                    <a:pt x="47" y="1303"/>
                    <a:pt x="47" y="1303"/>
                    <a:pt x="47" y="1303"/>
                  </a:cubicBezTo>
                  <a:cubicBezTo>
                    <a:pt x="53" y="1277"/>
                    <a:pt x="53" y="1277"/>
                    <a:pt x="53" y="1277"/>
                  </a:cubicBezTo>
                  <a:cubicBezTo>
                    <a:pt x="32" y="1267"/>
                    <a:pt x="32" y="1267"/>
                    <a:pt x="32" y="1267"/>
                  </a:cubicBezTo>
                  <a:cubicBezTo>
                    <a:pt x="0" y="1270"/>
                    <a:pt x="0" y="1270"/>
                    <a:pt x="0" y="1270"/>
                  </a:cubicBezTo>
                  <a:cubicBezTo>
                    <a:pt x="19" y="1230"/>
                    <a:pt x="19" y="1230"/>
                    <a:pt x="19" y="1230"/>
                  </a:cubicBezTo>
                  <a:cubicBezTo>
                    <a:pt x="44" y="1174"/>
                    <a:pt x="44" y="1174"/>
                    <a:pt x="44" y="1174"/>
                  </a:cubicBezTo>
                  <a:cubicBezTo>
                    <a:pt x="36" y="1118"/>
                    <a:pt x="36" y="1118"/>
                    <a:pt x="36" y="1118"/>
                  </a:cubicBezTo>
                  <a:cubicBezTo>
                    <a:pt x="64" y="1082"/>
                    <a:pt x="64" y="1082"/>
                    <a:pt x="64" y="1082"/>
                  </a:cubicBezTo>
                  <a:cubicBezTo>
                    <a:pt x="92" y="1118"/>
                    <a:pt x="92" y="1118"/>
                    <a:pt x="92" y="1118"/>
                  </a:cubicBezTo>
                  <a:cubicBezTo>
                    <a:pt x="136" y="1094"/>
                    <a:pt x="136" y="1094"/>
                    <a:pt x="136" y="1094"/>
                  </a:cubicBezTo>
                  <a:cubicBezTo>
                    <a:pt x="148" y="1050"/>
                    <a:pt x="148" y="1050"/>
                    <a:pt x="148" y="1050"/>
                  </a:cubicBezTo>
                  <a:cubicBezTo>
                    <a:pt x="80" y="1022"/>
                    <a:pt x="80" y="1022"/>
                    <a:pt x="80" y="1022"/>
                  </a:cubicBezTo>
                  <a:cubicBezTo>
                    <a:pt x="125" y="968"/>
                    <a:pt x="125" y="968"/>
                    <a:pt x="125" y="968"/>
                  </a:cubicBezTo>
                  <a:cubicBezTo>
                    <a:pt x="136" y="954"/>
                    <a:pt x="136" y="954"/>
                    <a:pt x="136" y="954"/>
                  </a:cubicBezTo>
                  <a:cubicBezTo>
                    <a:pt x="136" y="918"/>
                    <a:pt x="136" y="918"/>
                    <a:pt x="136" y="918"/>
                  </a:cubicBezTo>
                  <a:cubicBezTo>
                    <a:pt x="112" y="890"/>
                    <a:pt x="112" y="890"/>
                    <a:pt x="112" y="890"/>
                  </a:cubicBezTo>
                  <a:cubicBezTo>
                    <a:pt x="136" y="870"/>
                    <a:pt x="136" y="870"/>
                    <a:pt x="136" y="870"/>
                  </a:cubicBezTo>
                  <a:cubicBezTo>
                    <a:pt x="132" y="850"/>
                    <a:pt x="132" y="850"/>
                    <a:pt x="132" y="850"/>
                  </a:cubicBezTo>
                  <a:cubicBezTo>
                    <a:pt x="120" y="814"/>
                    <a:pt x="120" y="814"/>
                    <a:pt x="120" y="814"/>
                  </a:cubicBezTo>
                  <a:cubicBezTo>
                    <a:pt x="176" y="750"/>
                    <a:pt x="176" y="750"/>
                    <a:pt x="176" y="750"/>
                  </a:cubicBezTo>
                  <a:cubicBezTo>
                    <a:pt x="160" y="694"/>
                    <a:pt x="160" y="694"/>
                    <a:pt x="160" y="694"/>
                  </a:cubicBezTo>
                  <a:cubicBezTo>
                    <a:pt x="228" y="582"/>
                    <a:pt x="228" y="582"/>
                    <a:pt x="228" y="582"/>
                  </a:cubicBezTo>
                  <a:cubicBezTo>
                    <a:pt x="224" y="542"/>
                    <a:pt x="224" y="542"/>
                    <a:pt x="224" y="542"/>
                  </a:cubicBezTo>
                  <a:cubicBezTo>
                    <a:pt x="264" y="506"/>
                    <a:pt x="264" y="506"/>
                    <a:pt x="264" y="506"/>
                  </a:cubicBezTo>
                  <a:cubicBezTo>
                    <a:pt x="320" y="338"/>
                    <a:pt x="320" y="338"/>
                    <a:pt x="320" y="338"/>
                  </a:cubicBezTo>
                  <a:cubicBezTo>
                    <a:pt x="320" y="338"/>
                    <a:pt x="368" y="262"/>
                    <a:pt x="372" y="262"/>
                  </a:cubicBezTo>
                  <a:cubicBezTo>
                    <a:pt x="376" y="262"/>
                    <a:pt x="372" y="218"/>
                    <a:pt x="372" y="218"/>
                  </a:cubicBezTo>
                  <a:cubicBezTo>
                    <a:pt x="356" y="194"/>
                    <a:pt x="356" y="194"/>
                    <a:pt x="356" y="194"/>
                  </a:cubicBezTo>
                  <a:cubicBezTo>
                    <a:pt x="360" y="166"/>
                    <a:pt x="360" y="166"/>
                    <a:pt x="360" y="166"/>
                  </a:cubicBezTo>
                  <a:cubicBezTo>
                    <a:pt x="332" y="138"/>
                    <a:pt x="332" y="138"/>
                    <a:pt x="332" y="138"/>
                  </a:cubicBezTo>
                  <a:cubicBezTo>
                    <a:pt x="340" y="86"/>
                    <a:pt x="340" y="86"/>
                    <a:pt x="340" y="86"/>
                  </a:cubicBezTo>
                  <a:cubicBezTo>
                    <a:pt x="404" y="2"/>
                    <a:pt x="404" y="2"/>
                    <a:pt x="404" y="2"/>
                  </a:cubicBezTo>
                  <a:cubicBezTo>
                    <a:pt x="425" y="0"/>
                    <a:pt x="425" y="0"/>
                    <a:pt x="425" y="0"/>
                  </a:cubicBezTo>
                  <a:cubicBezTo>
                    <a:pt x="444" y="30"/>
                    <a:pt x="444" y="30"/>
                    <a:pt x="444" y="30"/>
                  </a:cubicBezTo>
                  <a:cubicBezTo>
                    <a:pt x="433" y="67"/>
                    <a:pt x="433" y="67"/>
                    <a:pt x="433" y="67"/>
                  </a:cubicBezTo>
                  <a:cubicBezTo>
                    <a:pt x="459" y="83"/>
                    <a:pt x="459" y="83"/>
                    <a:pt x="459" y="83"/>
                  </a:cubicBezTo>
                  <a:cubicBezTo>
                    <a:pt x="480" y="145"/>
                    <a:pt x="480" y="145"/>
                    <a:pt x="480" y="145"/>
                  </a:cubicBezTo>
                  <a:cubicBezTo>
                    <a:pt x="475" y="176"/>
                    <a:pt x="475" y="176"/>
                    <a:pt x="475" y="176"/>
                  </a:cubicBezTo>
                  <a:cubicBezTo>
                    <a:pt x="491" y="213"/>
                    <a:pt x="491" y="213"/>
                    <a:pt x="491" y="213"/>
                  </a:cubicBezTo>
                  <a:cubicBezTo>
                    <a:pt x="423" y="281"/>
                    <a:pt x="423" y="281"/>
                    <a:pt x="423" y="281"/>
                  </a:cubicBezTo>
                  <a:cubicBezTo>
                    <a:pt x="428" y="323"/>
                    <a:pt x="428" y="323"/>
                    <a:pt x="428" y="323"/>
                  </a:cubicBezTo>
                  <a:lnTo>
                    <a:pt x="454" y="3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95" name="เกาะสมุย (สุราษฎร์ธานี)">
              <a:extLst>
                <a:ext uri="{FF2B5EF4-FFF2-40B4-BE49-F238E27FC236}">
                  <a16:creationId xmlns:a16="http://schemas.microsoft.com/office/drawing/2014/main" id="{03EA9E95-B8B7-4EF1-B331-248B6A960C5F}"/>
                </a:ext>
              </a:extLst>
            </p:cNvPr>
            <p:cNvSpPr>
              <a:spLocks/>
            </p:cNvSpPr>
            <p:nvPr/>
          </p:nvSpPr>
          <p:spPr bwMode="auto">
            <a:xfrm>
              <a:off x="2941336" y="5029668"/>
              <a:ext cx="60353" cy="62181"/>
            </a:xfrm>
            <a:custGeom>
              <a:avLst/>
              <a:gdLst>
                <a:gd name="T0" fmla="*/ 29 w 33"/>
                <a:gd name="T1" fmla="*/ 0 h 34"/>
                <a:gd name="T2" fmla="*/ 18 w 33"/>
                <a:gd name="T3" fmla="*/ 5 h 34"/>
                <a:gd name="T4" fmla="*/ 12 w 33"/>
                <a:gd name="T5" fmla="*/ 0 h 34"/>
                <a:gd name="T6" fmla="*/ 2 w 33"/>
                <a:gd name="T7" fmla="*/ 3 h 34"/>
                <a:gd name="T8" fmla="*/ 0 w 33"/>
                <a:gd name="T9" fmla="*/ 17 h 34"/>
                <a:gd name="T10" fmla="*/ 4 w 33"/>
                <a:gd name="T11" fmla="*/ 20 h 34"/>
                <a:gd name="T12" fmla="*/ 3 w 33"/>
                <a:gd name="T13" fmla="*/ 33 h 34"/>
                <a:gd name="T14" fmla="*/ 15 w 33"/>
                <a:gd name="T15" fmla="*/ 34 h 34"/>
                <a:gd name="T16" fmla="*/ 28 w 33"/>
                <a:gd name="T17" fmla="*/ 22 h 34"/>
                <a:gd name="T18" fmla="*/ 26 w 33"/>
                <a:gd name="T19" fmla="*/ 16 h 34"/>
                <a:gd name="T20" fmla="*/ 33 w 33"/>
                <a:gd name="T21" fmla="*/ 6 h 34"/>
                <a:gd name="T22" fmla="*/ 29 w 33"/>
                <a:gd name="T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4">
                  <a:moveTo>
                    <a:pt x="29" y="0"/>
                  </a:moveTo>
                  <a:lnTo>
                    <a:pt x="18" y="5"/>
                  </a:lnTo>
                  <a:lnTo>
                    <a:pt x="12" y="0"/>
                  </a:lnTo>
                  <a:lnTo>
                    <a:pt x="2" y="3"/>
                  </a:lnTo>
                  <a:lnTo>
                    <a:pt x="0" y="17"/>
                  </a:lnTo>
                  <a:lnTo>
                    <a:pt x="4" y="20"/>
                  </a:lnTo>
                  <a:lnTo>
                    <a:pt x="3" y="33"/>
                  </a:lnTo>
                  <a:lnTo>
                    <a:pt x="15" y="34"/>
                  </a:lnTo>
                  <a:lnTo>
                    <a:pt x="28" y="22"/>
                  </a:lnTo>
                  <a:lnTo>
                    <a:pt x="26" y="16"/>
                  </a:lnTo>
                  <a:lnTo>
                    <a:pt x="33" y="6"/>
                  </a:lnTo>
                  <a:lnTo>
                    <a:pt x="29"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6" name="เกาะพะงัน (สุราษฎร์ธานี)">
              <a:extLst>
                <a:ext uri="{FF2B5EF4-FFF2-40B4-BE49-F238E27FC236}">
                  <a16:creationId xmlns:a16="http://schemas.microsoft.com/office/drawing/2014/main" id="{AB065775-E5B8-4B9C-A2E8-2040A09F598C}"/>
                </a:ext>
              </a:extLst>
            </p:cNvPr>
            <p:cNvSpPr>
              <a:spLocks/>
            </p:cNvSpPr>
            <p:nvPr/>
          </p:nvSpPr>
          <p:spPr bwMode="auto">
            <a:xfrm>
              <a:off x="2952309" y="4958342"/>
              <a:ext cx="43892" cy="38406"/>
            </a:xfrm>
            <a:custGeom>
              <a:avLst/>
              <a:gdLst>
                <a:gd name="T0" fmla="*/ 108 w 108"/>
                <a:gd name="T1" fmla="*/ 56 h 92"/>
                <a:gd name="T2" fmla="*/ 96 w 108"/>
                <a:gd name="T3" fmla="*/ 0 h 92"/>
                <a:gd name="T4" fmla="*/ 20 w 108"/>
                <a:gd name="T5" fmla="*/ 0 h 92"/>
                <a:gd name="T6" fmla="*/ 0 w 108"/>
                <a:gd name="T7" fmla="*/ 28 h 92"/>
                <a:gd name="T8" fmla="*/ 24 w 108"/>
                <a:gd name="T9" fmla="*/ 76 h 92"/>
                <a:gd name="T10" fmla="*/ 84 w 108"/>
                <a:gd name="T11" fmla="*/ 92 h 92"/>
                <a:gd name="T12" fmla="*/ 108 w 108"/>
                <a:gd name="T13" fmla="*/ 56 h 92"/>
              </a:gdLst>
              <a:ahLst/>
              <a:cxnLst>
                <a:cxn ang="0">
                  <a:pos x="T0" y="T1"/>
                </a:cxn>
                <a:cxn ang="0">
                  <a:pos x="T2" y="T3"/>
                </a:cxn>
                <a:cxn ang="0">
                  <a:pos x="T4" y="T5"/>
                </a:cxn>
                <a:cxn ang="0">
                  <a:pos x="T6" y="T7"/>
                </a:cxn>
                <a:cxn ang="0">
                  <a:pos x="T8" y="T9"/>
                </a:cxn>
                <a:cxn ang="0">
                  <a:pos x="T10" y="T11"/>
                </a:cxn>
                <a:cxn ang="0">
                  <a:pos x="T12" y="T13"/>
                </a:cxn>
              </a:cxnLst>
              <a:rect l="0" t="0" r="r" b="b"/>
              <a:pathLst>
                <a:path w="108" h="92">
                  <a:moveTo>
                    <a:pt x="108" y="56"/>
                  </a:moveTo>
                  <a:cubicBezTo>
                    <a:pt x="96" y="0"/>
                    <a:pt x="96" y="0"/>
                    <a:pt x="96" y="0"/>
                  </a:cubicBezTo>
                  <a:cubicBezTo>
                    <a:pt x="20" y="0"/>
                    <a:pt x="20" y="0"/>
                    <a:pt x="20" y="0"/>
                  </a:cubicBezTo>
                  <a:cubicBezTo>
                    <a:pt x="0" y="28"/>
                    <a:pt x="0" y="28"/>
                    <a:pt x="0" y="28"/>
                  </a:cubicBezTo>
                  <a:cubicBezTo>
                    <a:pt x="24" y="76"/>
                    <a:pt x="24" y="76"/>
                    <a:pt x="24" y="76"/>
                  </a:cubicBezTo>
                  <a:cubicBezTo>
                    <a:pt x="24" y="76"/>
                    <a:pt x="80" y="92"/>
                    <a:pt x="84" y="92"/>
                  </a:cubicBezTo>
                  <a:cubicBezTo>
                    <a:pt x="88" y="92"/>
                    <a:pt x="108" y="56"/>
                    <a:pt x="108" y="5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97" name="สุราษฎร์ธานี">
              <a:extLst>
                <a:ext uri="{FF2B5EF4-FFF2-40B4-BE49-F238E27FC236}">
                  <a16:creationId xmlns:a16="http://schemas.microsoft.com/office/drawing/2014/main" id="{1CE1EE68-8409-4E20-A84F-51DCD61FA3C8}"/>
                </a:ext>
              </a:extLst>
            </p:cNvPr>
            <p:cNvSpPr>
              <a:spLocks/>
            </p:cNvSpPr>
            <p:nvPr/>
          </p:nvSpPr>
          <p:spPr bwMode="auto">
            <a:xfrm>
              <a:off x="2412798" y="4980288"/>
              <a:ext cx="477331" cy="515737"/>
            </a:xfrm>
            <a:custGeom>
              <a:avLst/>
              <a:gdLst>
                <a:gd name="T0" fmla="*/ 1116 w 1168"/>
                <a:gd name="T1" fmla="*/ 506 h 1262"/>
                <a:gd name="T2" fmla="*/ 1168 w 1168"/>
                <a:gd name="T3" fmla="*/ 553 h 1262"/>
                <a:gd name="T4" fmla="*/ 1132 w 1168"/>
                <a:gd name="T5" fmla="*/ 610 h 1262"/>
                <a:gd name="T6" fmla="*/ 1085 w 1168"/>
                <a:gd name="T7" fmla="*/ 709 h 1262"/>
                <a:gd name="T8" fmla="*/ 980 w 1168"/>
                <a:gd name="T9" fmla="*/ 756 h 1262"/>
                <a:gd name="T10" fmla="*/ 949 w 1168"/>
                <a:gd name="T11" fmla="*/ 897 h 1262"/>
                <a:gd name="T12" fmla="*/ 892 w 1168"/>
                <a:gd name="T13" fmla="*/ 1017 h 1262"/>
                <a:gd name="T14" fmla="*/ 829 w 1168"/>
                <a:gd name="T15" fmla="*/ 1085 h 1262"/>
                <a:gd name="T16" fmla="*/ 699 w 1168"/>
                <a:gd name="T17" fmla="*/ 1189 h 1262"/>
                <a:gd name="T18" fmla="*/ 699 w 1168"/>
                <a:gd name="T19" fmla="*/ 1262 h 1262"/>
                <a:gd name="T20" fmla="*/ 537 w 1168"/>
                <a:gd name="T21" fmla="*/ 1215 h 1262"/>
                <a:gd name="T22" fmla="*/ 438 w 1168"/>
                <a:gd name="T23" fmla="*/ 1017 h 1262"/>
                <a:gd name="T24" fmla="*/ 401 w 1168"/>
                <a:gd name="T25" fmla="*/ 939 h 1262"/>
                <a:gd name="T26" fmla="*/ 308 w 1168"/>
                <a:gd name="T27" fmla="*/ 954 h 1262"/>
                <a:gd name="T28" fmla="*/ 250 w 1168"/>
                <a:gd name="T29" fmla="*/ 954 h 1262"/>
                <a:gd name="T30" fmla="*/ 209 w 1168"/>
                <a:gd name="T31" fmla="*/ 949 h 1262"/>
                <a:gd name="T32" fmla="*/ 141 w 1168"/>
                <a:gd name="T33" fmla="*/ 970 h 1262"/>
                <a:gd name="T34" fmla="*/ 83 w 1168"/>
                <a:gd name="T35" fmla="*/ 944 h 1262"/>
                <a:gd name="T36" fmla="*/ 141 w 1168"/>
                <a:gd name="T37" fmla="*/ 824 h 1262"/>
                <a:gd name="T38" fmla="*/ 83 w 1168"/>
                <a:gd name="T39" fmla="*/ 772 h 1262"/>
                <a:gd name="T40" fmla="*/ 0 w 1168"/>
                <a:gd name="T41" fmla="*/ 683 h 1262"/>
                <a:gd name="T42" fmla="*/ 26 w 1168"/>
                <a:gd name="T43" fmla="*/ 600 h 1262"/>
                <a:gd name="T44" fmla="*/ 31 w 1168"/>
                <a:gd name="T45" fmla="*/ 537 h 1262"/>
                <a:gd name="T46" fmla="*/ 73 w 1168"/>
                <a:gd name="T47" fmla="*/ 433 h 1262"/>
                <a:gd name="T48" fmla="*/ 66 w 1168"/>
                <a:gd name="T49" fmla="*/ 363 h 1262"/>
                <a:gd name="T50" fmla="*/ 130 w 1168"/>
                <a:gd name="T51" fmla="*/ 318 h 1262"/>
                <a:gd name="T52" fmla="*/ 193 w 1168"/>
                <a:gd name="T53" fmla="*/ 339 h 1262"/>
                <a:gd name="T54" fmla="*/ 172 w 1168"/>
                <a:gd name="T55" fmla="*/ 292 h 1262"/>
                <a:gd name="T56" fmla="*/ 203 w 1168"/>
                <a:gd name="T57" fmla="*/ 240 h 1262"/>
                <a:gd name="T58" fmla="*/ 245 w 1168"/>
                <a:gd name="T59" fmla="*/ 187 h 1262"/>
                <a:gd name="T60" fmla="*/ 261 w 1168"/>
                <a:gd name="T61" fmla="*/ 104 h 1262"/>
                <a:gd name="T62" fmla="*/ 282 w 1168"/>
                <a:gd name="T63" fmla="*/ 88 h 1262"/>
                <a:gd name="T64" fmla="*/ 308 w 1168"/>
                <a:gd name="T65" fmla="*/ 26 h 1262"/>
                <a:gd name="T66" fmla="*/ 365 w 1168"/>
                <a:gd name="T67" fmla="*/ 0 h 1262"/>
                <a:gd name="T68" fmla="*/ 433 w 1168"/>
                <a:gd name="T69" fmla="*/ 36 h 1262"/>
                <a:gd name="T70" fmla="*/ 506 w 1168"/>
                <a:gd name="T71" fmla="*/ 26 h 1262"/>
                <a:gd name="T72" fmla="*/ 632 w 1168"/>
                <a:gd name="T73" fmla="*/ 21 h 1262"/>
                <a:gd name="T74" fmla="*/ 691 w 1168"/>
                <a:gd name="T75" fmla="*/ 137 h 1262"/>
                <a:gd name="T76" fmla="*/ 759 w 1168"/>
                <a:gd name="T77" fmla="*/ 281 h 1262"/>
                <a:gd name="T78" fmla="*/ 675 w 1168"/>
                <a:gd name="T79" fmla="*/ 369 h 1262"/>
                <a:gd name="T80" fmla="*/ 723 w 1168"/>
                <a:gd name="T81" fmla="*/ 437 h 1262"/>
                <a:gd name="T82" fmla="*/ 803 w 1168"/>
                <a:gd name="T83" fmla="*/ 481 h 1262"/>
                <a:gd name="T84" fmla="*/ 887 w 1168"/>
                <a:gd name="T85" fmla="*/ 465 h 1262"/>
                <a:gd name="T86" fmla="*/ 951 w 1168"/>
                <a:gd name="T87" fmla="*/ 393 h 1262"/>
                <a:gd name="T88" fmla="*/ 999 w 1168"/>
                <a:gd name="T89" fmla="*/ 405 h 1262"/>
                <a:gd name="T90" fmla="*/ 1027 w 1168"/>
                <a:gd name="T91" fmla="*/ 397 h 1262"/>
                <a:gd name="T92" fmla="*/ 1155 w 1168"/>
                <a:gd name="T93" fmla="*/ 361 h 1262"/>
                <a:gd name="T94" fmla="*/ 1168 w 1168"/>
                <a:gd name="T95" fmla="*/ 407 h 1262"/>
                <a:gd name="T96" fmla="*/ 1147 w 1168"/>
                <a:gd name="T97" fmla="*/ 48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8" h="1262">
                  <a:moveTo>
                    <a:pt x="1147" y="480"/>
                  </a:moveTo>
                  <a:cubicBezTo>
                    <a:pt x="1116" y="506"/>
                    <a:pt x="1116" y="506"/>
                    <a:pt x="1116" y="506"/>
                  </a:cubicBezTo>
                  <a:cubicBezTo>
                    <a:pt x="1126" y="542"/>
                    <a:pt x="1126" y="542"/>
                    <a:pt x="1126" y="542"/>
                  </a:cubicBezTo>
                  <a:cubicBezTo>
                    <a:pt x="1168" y="553"/>
                    <a:pt x="1168" y="553"/>
                    <a:pt x="1168" y="553"/>
                  </a:cubicBezTo>
                  <a:cubicBezTo>
                    <a:pt x="1168" y="594"/>
                    <a:pt x="1168" y="594"/>
                    <a:pt x="1168" y="594"/>
                  </a:cubicBezTo>
                  <a:cubicBezTo>
                    <a:pt x="1132" y="610"/>
                    <a:pt x="1132" y="610"/>
                    <a:pt x="1132" y="610"/>
                  </a:cubicBezTo>
                  <a:cubicBezTo>
                    <a:pt x="1126" y="667"/>
                    <a:pt x="1126" y="667"/>
                    <a:pt x="1126" y="667"/>
                  </a:cubicBezTo>
                  <a:cubicBezTo>
                    <a:pt x="1085" y="709"/>
                    <a:pt x="1085" y="709"/>
                    <a:pt x="1085" y="709"/>
                  </a:cubicBezTo>
                  <a:cubicBezTo>
                    <a:pt x="1006" y="719"/>
                    <a:pt x="1006" y="719"/>
                    <a:pt x="1006" y="719"/>
                  </a:cubicBezTo>
                  <a:cubicBezTo>
                    <a:pt x="980" y="756"/>
                    <a:pt x="980" y="756"/>
                    <a:pt x="980" y="756"/>
                  </a:cubicBezTo>
                  <a:cubicBezTo>
                    <a:pt x="965" y="819"/>
                    <a:pt x="965" y="819"/>
                    <a:pt x="965" y="819"/>
                  </a:cubicBezTo>
                  <a:cubicBezTo>
                    <a:pt x="949" y="897"/>
                    <a:pt x="949" y="897"/>
                    <a:pt x="949" y="897"/>
                  </a:cubicBezTo>
                  <a:cubicBezTo>
                    <a:pt x="897" y="965"/>
                    <a:pt x="897" y="965"/>
                    <a:pt x="897" y="965"/>
                  </a:cubicBezTo>
                  <a:cubicBezTo>
                    <a:pt x="892" y="1017"/>
                    <a:pt x="892" y="1017"/>
                    <a:pt x="892" y="1017"/>
                  </a:cubicBezTo>
                  <a:cubicBezTo>
                    <a:pt x="845" y="1038"/>
                    <a:pt x="845" y="1038"/>
                    <a:pt x="845" y="1038"/>
                  </a:cubicBezTo>
                  <a:cubicBezTo>
                    <a:pt x="829" y="1085"/>
                    <a:pt x="829" y="1085"/>
                    <a:pt x="829" y="1085"/>
                  </a:cubicBezTo>
                  <a:cubicBezTo>
                    <a:pt x="735" y="1116"/>
                    <a:pt x="735" y="1116"/>
                    <a:pt x="735" y="1116"/>
                  </a:cubicBezTo>
                  <a:cubicBezTo>
                    <a:pt x="699" y="1189"/>
                    <a:pt x="699" y="1189"/>
                    <a:pt x="699" y="1189"/>
                  </a:cubicBezTo>
                  <a:cubicBezTo>
                    <a:pt x="733" y="1253"/>
                    <a:pt x="733" y="1253"/>
                    <a:pt x="733" y="1253"/>
                  </a:cubicBezTo>
                  <a:cubicBezTo>
                    <a:pt x="699" y="1262"/>
                    <a:pt x="699" y="1262"/>
                    <a:pt x="699" y="1262"/>
                  </a:cubicBezTo>
                  <a:cubicBezTo>
                    <a:pt x="626" y="1215"/>
                    <a:pt x="626" y="1215"/>
                    <a:pt x="626" y="1215"/>
                  </a:cubicBezTo>
                  <a:cubicBezTo>
                    <a:pt x="537" y="1215"/>
                    <a:pt x="537" y="1215"/>
                    <a:pt x="537" y="1215"/>
                  </a:cubicBezTo>
                  <a:cubicBezTo>
                    <a:pt x="438" y="1147"/>
                    <a:pt x="438" y="1147"/>
                    <a:pt x="438" y="1147"/>
                  </a:cubicBezTo>
                  <a:cubicBezTo>
                    <a:pt x="438" y="1017"/>
                    <a:pt x="438" y="1017"/>
                    <a:pt x="438" y="1017"/>
                  </a:cubicBezTo>
                  <a:cubicBezTo>
                    <a:pt x="412" y="1001"/>
                    <a:pt x="412" y="1001"/>
                    <a:pt x="412" y="1001"/>
                  </a:cubicBezTo>
                  <a:cubicBezTo>
                    <a:pt x="401" y="939"/>
                    <a:pt x="401" y="939"/>
                    <a:pt x="401" y="939"/>
                  </a:cubicBezTo>
                  <a:cubicBezTo>
                    <a:pt x="344" y="928"/>
                    <a:pt x="344" y="928"/>
                    <a:pt x="344" y="928"/>
                  </a:cubicBezTo>
                  <a:cubicBezTo>
                    <a:pt x="308" y="954"/>
                    <a:pt x="308" y="954"/>
                    <a:pt x="308" y="954"/>
                  </a:cubicBezTo>
                  <a:cubicBezTo>
                    <a:pt x="271" y="939"/>
                    <a:pt x="271" y="939"/>
                    <a:pt x="271" y="939"/>
                  </a:cubicBezTo>
                  <a:cubicBezTo>
                    <a:pt x="250" y="954"/>
                    <a:pt x="250" y="954"/>
                    <a:pt x="250" y="954"/>
                  </a:cubicBezTo>
                  <a:cubicBezTo>
                    <a:pt x="229" y="970"/>
                    <a:pt x="229" y="970"/>
                    <a:pt x="229" y="970"/>
                  </a:cubicBezTo>
                  <a:cubicBezTo>
                    <a:pt x="209" y="949"/>
                    <a:pt x="209" y="949"/>
                    <a:pt x="209" y="949"/>
                  </a:cubicBezTo>
                  <a:cubicBezTo>
                    <a:pt x="177" y="949"/>
                    <a:pt x="177" y="949"/>
                    <a:pt x="177" y="949"/>
                  </a:cubicBezTo>
                  <a:cubicBezTo>
                    <a:pt x="141" y="970"/>
                    <a:pt x="141" y="970"/>
                    <a:pt x="141" y="970"/>
                  </a:cubicBezTo>
                  <a:cubicBezTo>
                    <a:pt x="109" y="970"/>
                    <a:pt x="109" y="970"/>
                    <a:pt x="109" y="970"/>
                  </a:cubicBezTo>
                  <a:cubicBezTo>
                    <a:pt x="83" y="944"/>
                    <a:pt x="83" y="944"/>
                    <a:pt x="83" y="944"/>
                  </a:cubicBezTo>
                  <a:cubicBezTo>
                    <a:pt x="125" y="902"/>
                    <a:pt x="125" y="902"/>
                    <a:pt x="125" y="902"/>
                  </a:cubicBezTo>
                  <a:cubicBezTo>
                    <a:pt x="141" y="824"/>
                    <a:pt x="141" y="824"/>
                    <a:pt x="141" y="824"/>
                  </a:cubicBezTo>
                  <a:cubicBezTo>
                    <a:pt x="99" y="813"/>
                    <a:pt x="99" y="813"/>
                    <a:pt x="99" y="813"/>
                  </a:cubicBezTo>
                  <a:cubicBezTo>
                    <a:pt x="83" y="772"/>
                    <a:pt x="83" y="772"/>
                    <a:pt x="83" y="772"/>
                  </a:cubicBezTo>
                  <a:cubicBezTo>
                    <a:pt x="10" y="746"/>
                    <a:pt x="10" y="746"/>
                    <a:pt x="10" y="746"/>
                  </a:cubicBezTo>
                  <a:cubicBezTo>
                    <a:pt x="0" y="683"/>
                    <a:pt x="0" y="683"/>
                    <a:pt x="0" y="683"/>
                  </a:cubicBezTo>
                  <a:cubicBezTo>
                    <a:pt x="47" y="657"/>
                    <a:pt x="47" y="657"/>
                    <a:pt x="47" y="657"/>
                  </a:cubicBezTo>
                  <a:cubicBezTo>
                    <a:pt x="26" y="600"/>
                    <a:pt x="26" y="600"/>
                    <a:pt x="26" y="600"/>
                  </a:cubicBezTo>
                  <a:cubicBezTo>
                    <a:pt x="47" y="579"/>
                    <a:pt x="47" y="579"/>
                    <a:pt x="47" y="579"/>
                  </a:cubicBezTo>
                  <a:cubicBezTo>
                    <a:pt x="31" y="537"/>
                    <a:pt x="31" y="537"/>
                    <a:pt x="31" y="537"/>
                  </a:cubicBezTo>
                  <a:cubicBezTo>
                    <a:pt x="42" y="480"/>
                    <a:pt x="42" y="480"/>
                    <a:pt x="42" y="480"/>
                  </a:cubicBezTo>
                  <a:cubicBezTo>
                    <a:pt x="73" y="433"/>
                    <a:pt x="73" y="433"/>
                    <a:pt x="73" y="433"/>
                  </a:cubicBezTo>
                  <a:cubicBezTo>
                    <a:pt x="78" y="386"/>
                    <a:pt x="78" y="386"/>
                    <a:pt x="78" y="386"/>
                  </a:cubicBezTo>
                  <a:cubicBezTo>
                    <a:pt x="66" y="363"/>
                    <a:pt x="66" y="363"/>
                    <a:pt x="66" y="363"/>
                  </a:cubicBezTo>
                  <a:cubicBezTo>
                    <a:pt x="99" y="318"/>
                    <a:pt x="99" y="318"/>
                    <a:pt x="99" y="318"/>
                  </a:cubicBezTo>
                  <a:cubicBezTo>
                    <a:pt x="130" y="318"/>
                    <a:pt x="130" y="318"/>
                    <a:pt x="130" y="318"/>
                  </a:cubicBezTo>
                  <a:cubicBezTo>
                    <a:pt x="151" y="339"/>
                    <a:pt x="151" y="339"/>
                    <a:pt x="151" y="339"/>
                  </a:cubicBezTo>
                  <a:cubicBezTo>
                    <a:pt x="193" y="339"/>
                    <a:pt x="193" y="339"/>
                    <a:pt x="193" y="339"/>
                  </a:cubicBezTo>
                  <a:cubicBezTo>
                    <a:pt x="193" y="307"/>
                    <a:pt x="193" y="307"/>
                    <a:pt x="193" y="307"/>
                  </a:cubicBezTo>
                  <a:cubicBezTo>
                    <a:pt x="172" y="292"/>
                    <a:pt x="172" y="292"/>
                    <a:pt x="172" y="292"/>
                  </a:cubicBezTo>
                  <a:cubicBezTo>
                    <a:pt x="172" y="266"/>
                    <a:pt x="172" y="266"/>
                    <a:pt x="172" y="266"/>
                  </a:cubicBezTo>
                  <a:cubicBezTo>
                    <a:pt x="203" y="240"/>
                    <a:pt x="203" y="240"/>
                    <a:pt x="203" y="240"/>
                  </a:cubicBezTo>
                  <a:cubicBezTo>
                    <a:pt x="240" y="214"/>
                    <a:pt x="240" y="214"/>
                    <a:pt x="240" y="214"/>
                  </a:cubicBezTo>
                  <a:cubicBezTo>
                    <a:pt x="245" y="187"/>
                    <a:pt x="245" y="187"/>
                    <a:pt x="245" y="187"/>
                  </a:cubicBezTo>
                  <a:cubicBezTo>
                    <a:pt x="276" y="156"/>
                    <a:pt x="276" y="156"/>
                    <a:pt x="276" y="156"/>
                  </a:cubicBezTo>
                  <a:cubicBezTo>
                    <a:pt x="261" y="104"/>
                    <a:pt x="261" y="104"/>
                    <a:pt x="261" y="104"/>
                  </a:cubicBezTo>
                  <a:cubicBezTo>
                    <a:pt x="258" y="103"/>
                    <a:pt x="258" y="103"/>
                    <a:pt x="258" y="103"/>
                  </a:cubicBezTo>
                  <a:cubicBezTo>
                    <a:pt x="282" y="88"/>
                    <a:pt x="282" y="88"/>
                    <a:pt x="282" y="88"/>
                  </a:cubicBezTo>
                  <a:cubicBezTo>
                    <a:pt x="282" y="47"/>
                    <a:pt x="282" y="47"/>
                    <a:pt x="282" y="47"/>
                  </a:cubicBezTo>
                  <a:cubicBezTo>
                    <a:pt x="308" y="26"/>
                    <a:pt x="308" y="26"/>
                    <a:pt x="308" y="26"/>
                  </a:cubicBezTo>
                  <a:cubicBezTo>
                    <a:pt x="344" y="26"/>
                    <a:pt x="344" y="26"/>
                    <a:pt x="344" y="26"/>
                  </a:cubicBezTo>
                  <a:cubicBezTo>
                    <a:pt x="365" y="0"/>
                    <a:pt x="365" y="0"/>
                    <a:pt x="365" y="0"/>
                  </a:cubicBezTo>
                  <a:cubicBezTo>
                    <a:pt x="401" y="0"/>
                    <a:pt x="401" y="0"/>
                    <a:pt x="401" y="0"/>
                  </a:cubicBezTo>
                  <a:cubicBezTo>
                    <a:pt x="433" y="36"/>
                    <a:pt x="433" y="36"/>
                    <a:pt x="433" y="36"/>
                  </a:cubicBezTo>
                  <a:cubicBezTo>
                    <a:pt x="469" y="47"/>
                    <a:pt x="469" y="47"/>
                    <a:pt x="469" y="47"/>
                  </a:cubicBezTo>
                  <a:cubicBezTo>
                    <a:pt x="506" y="26"/>
                    <a:pt x="506" y="26"/>
                    <a:pt x="506" y="26"/>
                  </a:cubicBezTo>
                  <a:cubicBezTo>
                    <a:pt x="537" y="21"/>
                    <a:pt x="537" y="21"/>
                    <a:pt x="537" y="21"/>
                  </a:cubicBezTo>
                  <a:cubicBezTo>
                    <a:pt x="632" y="21"/>
                    <a:pt x="632" y="21"/>
                    <a:pt x="632" y="21"/>
                  </a:cubicBezTo>
                  <a:cubicBezTo>
                    <a:pt x="643" y="57"/>
                    <a:pt x="643" y="57"/>
                    <a:pt x="643" y="57"/>
                  </a:cubicBezTo>
                  <a:cubicBezTo>
                    <a:pt x="691" y="137"/>
                    <a:pt x="691" y="137"/>
                    <a:pt x="691" y="137"/>
                  </a:cubicBezTo>
                  <a:cubicBezTo>
                    <a:pt x="695" y="209"/>
                    <a:pt x="695" y="209"/>
                    <a:pt x="695" y="209"/>
                  </a:cubicBezTo>
                  <a:cubicBezTo>
                    <a:pt x="759" y="281"/>
                    <a:pt x="759" y="281"/>
                    <a:pt x="759" y="281"/>
                  </a:cubicBezTo>
                  <a:cubicBezTo>
                    <a:pt x="759" y="281"/>
                    <a:pt x="703" y="309"/>
                    <a:pt x="699" y="321"/>
                  </a:cubicBezTo>
                  <a:cubicBezTo>
                    <a:pt x="695" y="333"/>
                    <a:pt x="675" y="369"/>
                    <a:pt x="675" y="369"/>
                  </a:cubicBezTo>
                  <a:cubicBezTo>
                    <a:pt x="703" y="421"/>
                    <a:pt x="703" y="421"/>
                    <a:pt x="703" y="421"/>
                  </a:cubicBezTo>
                  <a:cubicBezTo>
                    <a:pt x="723" y="437"/>
                    <a:pt x="723" y="437"/>
                    <a:pt x="723" y="437"/>
                  </a:cubicBezTo>
                  <a:cubicBezTo>
                    <a:pt x="799" y="449"/>
                    <a:pt x="799" y="449"/>
                    <a:pt x="799" y="449"/>
                  </a:cubicBezTo>
                  <a:cubicBezTo>
                    <a:pt x="803" y="481"/>
                    <a:pt x="803" y="481"/>
                    <a:pt x="803" y="481"/>
                  </a:cubicBezTo>
                  <a:cubicBezTo>
                    <a:pt x="847" y="449"/>
                    <a:pt x="847" y="449"/>
                    <a:pt x="847" y="449"/>
                  </a:cubicBezTo>
                  <a:cubicBezTo>
                    <a:pt x="847" y="449"/>
                    <a:pt x="879" y="461"/>
                    <a:pt x="887" y="465"/>
                  </a:cubicBezTo>
                  <a:cubicBezTo>
                    <a:pt x="895" y="469"/>
                    <a:pt x="939" y="437"/>
                    <a:pt x="939" y="437"/>
                  </a:cubicBezTo>
                  <a:cubicBezTo>
                    <a:pt x="951" y="393"/>
                    <a:pt x="951" y="393"/>
                    <a:pt x="951" y="393"/>
                  </a:cubicBezTo>
                  <a:cubicBezTo>
                    <a:pt x="979" y="389"/>
                    <a:pt x="979" y="389"/>
                    <a:pt x="979" y="389"/>
                  </a:cubicBezTo>
                  <a:cubicBezTo>
                    <a:pt x="999" y="405"/>
                    <a:pt x="999" y="405"/>
                    <a:pt x="999" y="405"/>
                  </a:cubicBezTo>
                  <a:cubicBezTo>
                    <a:pt x="1015" y="401"/>
                    <a:pt x="1015" y="401"/>
                    <a:pt x="1015" y="401"/>
                  </a:cubicBezTo>
                  <a:cubicBezTo>
                    <a:pt x="1027" y="397"/>
                    <a:pt x="1027" y="397"/>
                    <a:pt x="1027" y="397"/>
                  </a:cubicBezTo>
                  <a:cubicBezTo>
                    <a:pt x="1075" y="361"/>
                    <a:pt x="1075" y="361"/>
                    <a:pt x="1075" y="361"/>
                  </a:cubicBezTo>
                  <a:cubicBezTo>
                    <a:pt x="1155" y="361"/>
                    <a:pt x="1155" y="361"/>
                    <a:pt x="1155" y="361"/>
                  </a:cubicBezTo>
                  <a:cubicBezTo>
                    <a:pt x="1168" y="369"/>
                    <a:pt x="1168" y="369"/>
                    <a:pt x="1168" y="369"/>
                  </a:cubicBezTo>
                  <a:cubicBezTo>
                    <a:pt x="1168" y="407"/>
                    <a:pt x="1168" y="407"/>
                    <a:pt x="1168" y="407"/>
                  </a:cubicBezTo>
                  <a:cubicBezTo>
                    <a:pt x="1147" y="422"/>
                    <a:pt x="1147" y="422"/>
                    <a:pt x="1147" y="422"/>
                  </a:cubicBezTo>
                  <a:lnTo>
                    <a:pt x="1147" y="480"/>
                  </a:lnTo>
                  <a:close/>
                </a:path>
              </a:pathLst>
            </a:custGeom>
            <a:solidFill>
              <a:schemeClr val="accent2">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98" name="สตูล">
              <a:extLst>
                <a:ext uri="{FF2B5EF4-FFF2-40B4-BE49-F238E27FC236}">
                  <a16:creationId xmlns:a16="http://schemas.microsoft.com/office/drawing/2014/main" id="{632A7745-1FC2-49B7-AEA6-7EBBD101BD29}"/>
                </a:ext>
              </a:extLst>
            </p:cNvPr>
            <p:cNvSpPr>
              <a:spLocks/>
            </p:cNvSpPr>
            <p:nvPr/>
          </p:nvSpPr>
          <p:spPr bwMode="auto">
            <a:xfrm>
              <a:off x="2851723" y="5894715"/>
              <a:ext cx="201174" cy="272500"/>
            </a:xfrm>
            <a:custGeom>
              <a:avLst/>
              <a:gdLst>
                <a:gd name="T0" fmla="*/ 458 w 490"/>
                <a:gd name="T1" fmla="*/ 344 h 669"/>
                <a:gd name="T2" fmla="*/ 479 w 490"/>
                <a:gd name="T3" fmla="*/ 376 h 669"/>
                <a:gd name="T4" fmla="*/ 479 w 490"/>
                <a:gd name="T5" fmla="*/ 403 h 669"/>
                <a:gd name="T6" fmla="*/ 457 w 490"/>
                <a:gd name="T7" fmla="*/ 381 h 669"/>
                <a:gd name="T8" fmla="*/ 435 w 490"/>
                <a:gd name="T9" fmla="*/ 399 h 669"/>
                <a:gd name="T10" fmla="*/ 424 w 490"/>
                <a:gd name="T11" fmla="*/ 409 h 669"/>
                <a:gd name="T12" fmla="*/ 436 w 490"/>
                <a:gd name="T13" fmla="*/ 421 h 669"/>
                <a:gd name="T14" fmla="*/ 436 w 490"/>
                <a:gd name="T15" fmla="*/ 453 h 669"/>
                <a:gd name="T16" fmla="*/ 424 w 490"/>
                <a:gd name="T17" fmla="*/ 469 h 669"/>
                <a:gd name="T18" fmla="*/ 440 w 490"/>
                <a:gd name="T19" fmla="*/ 513 h 669"/>
                <a:gd name="T20" fmla="*/ 420 w 490"/>
                <a:gd name="T21" fmla="*/ 517 h 669"/>
                <a:gd name="T22" fmla="*/ 417 w 490"/>
                <a:gd name="T23" fmla="*/ 605 h 669"/>
                <a:gd name="T24" fmla="*/ 400 w 490"/>
                <a:gd name="T25" fmla="*/ 669 h 669"/>
                <a:gd name="T26" fmla="*/ 372 w 490"/>
                <a:gd name="T27" fmla="*/ 565 h 669"/>
                <a:gd name="T28" fmla="*/ 384 w 490"/>
                <a:gd name="T29" fmla="*/ 541 h 669"/>
                <a:gd name="T30" fmla="*/ 376 w 490"/>
                <a:gd name="T31" fmla="*/ 537 h 669"/>
                <a:gd name="T32" fmla="*/ 352 w 490"/>
                <a:gd name="T33" fmla="*/ 537 h 669"/>
                <a:gd name="T34" fmla="*/ 332 w 490"/>
                <a:gd name="T35" fmla="*/ 549 h 669"/>
                <a:gd name="T36" fmla="*/ 300 w 490"/>
                <a:gd name="T37" fmla="*/ 533 h 669"/>
                <a:gd name="T38" fmla="*/ 288 w 490"/>
                <a:gd name="T39" fmla="*/ 505 h 669"/>
                <a:gd name="T40" fmla="*/ 288 w 490"/>
                <a:gd name="T41" fmla="*/ 473 h 669"/>
                <a:gd name="T42" fmla="*/ 252 w 490"/>
                <a:gd name="T43" fmla="*/ 445 h 669"/>
                <a:gd name="T44" fmla="*/ 228 w 490"/>
                <a:gd name="T45" fmla="*/ 441 h 669"/>
                <a:gd name="T46" fmla="*/ 212 w 490"/>
                <a:gd name="T47" fmla="*/ 389 h 669"/>
                <a:gd name="T48" fmla="*/ 172 w 490"/>
                <a:gd name="T49" fmla="*/ 385 h 669"/>
                <a:gd name="T50" fmla="*/ 96 w 490"/>
                <a:gd name="T51" fmla="*/ 309 h 669"/>
                <a:gd name="T52" fmla="*/ 80 w 490"/>
                <a:gd name="T53" fmla="*/ 273 h 669"/>
                <a:gd name="T54" fmla="*/ 44 w 490"/>
                <a:gd name="T55" fmla="*/ 265 h 669"/>
                <a:gd name="T56" fmla="*/ 20 w 490"/>
                <a:gd name="T57" fmla="*/ 221 h 669"/>
                <a:gd name="T58" fmla="*/ 0 w 490"/>
                <a:gd name="T59" fmla="*/ 105 h 669"/>
                <a:gd name="T60" fmla="*/ 38 w 490"/>
                <a:gd name="T61" fmla="*/ 67 h 669"/>
                <a:gd name="T62" fmla="*/ 104 w 490"/>
                <a:gd name="T63" fmla="*/ 73 h 669"/>
                <a:gd name="T64" fmla="*/ 174 w 490"/>
                <a:gd name="T65" fmla="*/ 35 h 669"/>
                <a:gd name="T66" fmla="*/ 213 w 490"/>
                <a:gd name="T67" fmla="*/ 0 h 669"/>
                <a:gd name="T68" fmla="*/ 250 w 490"/>
                <a:gd name="T69" fmla="*/ 16 h 669"/>
                <a:gd name="T70" fmla="*/ 274 w 490"/>
                <a:gd name="T71" fmla="*/ 64 h 669"/>
                <a:gd name="T72" fmla="*/ 281 w 490"/>
                <a:gd name="T73" fmla="*/ 78 h 669"/>
                <a:gd name="T74" fmla="*/ 307 w 490"/>
                <a:gd name="T75" fmla="*/ 94 h 669"/>
                <a:gd name="T76" fmla="*/ 339 w 490"/>
                <a:gd name="T77" fmla="*/ 76 h 669"/>
                <a:gd name="T78" fmla="*/ 344 w 490"/>
                <a:gd name="T79" fmla="*/ 73 h 669"/>
                <a:gd name="T80" fmla="*/ 344 w 490"/>
                <a:gd name="T81" fmla="*/ 141 h 669"/>
                <a:gd name="T82" fmla="*/ 364 w 490"/>
                <a:gd name="T83" fmla="*/ 178 h 669"/>
                <a:gd name="T84" fmla="*/ 364 w 490"/>
                <a:gd name="T85" fmla="*/ 204 h 669"/>
                <a:gd name="T86" fmla="*/ 406 w 490"/>
                <a:gd name="T87" fmla="*/ 251 h 669"/>
                <a:gd name="T88" fmla="*/ 463 w 490"/>
                <a:gd name="T89" fmla="*/ 251 h 669"/>
                <a:gd name="T90" fmla="*/ 490 w 490"/>
                <a:gd name="T91" fmla="*/ 287 h 669"/>
                <a:gd name="T92" fmla="*/ 458 w 490"/>
                <a:gd name="T93" fmla="*/ 344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0" h="669">
                  <a:moveTo>
                    <a:pt x="458" y="344"/>
                  </a:moveTo>
                  <a:cubicBezTo>
                    <a:pt x="479" y="376"/>
                    <a:pt x="479" y="376"/>
                    <a:pt x="479" y="376"/>
                  </a:cubicBezTo>
                  <a:cubicBezTo>
                    <a:pt x="479" y="403"/>
                    <a:pt x="479" y="403"/>
                    <a:pt x="479" y="403"/>
                  </a:cubicBezTo>
                  <a:cubicBezTo>
                    <a:pt x="469" y="393"/>
                    <a:pt x="457" y="381"/>
                    <a:pt x="457" y="381"/>
                  </a:cubicBezTo>
                  <a:cubicBezTo>
                    <a:pt x="435" y="399"/>
                    <a:pt x="435" y="399"/>
                    <a:pt x="435" y="399"/>
                  </a:cubicBezTo>
                  <a:cubicBezTo>
                    <a:pt x="424" y="409"/>
                    <a:pt x="424" y="409"/>
                    <a:pt x="424" y="409"/>
                  </a:cubicBezTo>
                  <a:cubicBezTo>
                    <a:pt x="436" y="421"/>
                    <a:pt x="436" y="421"/>
                    <a:pt x="436" y="421"/>
                  </a:cubicBezTo>
                  <a:cubicBezTo>
                    <a:pt x="436" y="453"/>
                    <a:pt x="436" y="453"/>
                    <a:pt x="436" y="453"/>
                  </a:cubicBezTo>
                  <a:cubicBezTo>
                    <a:pt x="424" y="469"/>
                    <a:pt x="424" y="469"/>
                    <a:pt x="424" y="469"/>
                  </a:cubicBezTo>
                  <a:cubicBezTo>
                    <a:pt x="440" y="513"/>
                    <a:pt x="440" y="513"/>
                    <a:pt x="440" y="513"/>
                  </a:cubicBezTo>
                  <a:cubicBezTo>
                    <a:pt x="420" y="517"/>
                    <a:pt x="420" y="517"/>
                    <a:pt x="420" y="517"/>
                  </a:cubicBezTo>
                  <a:cubicBezTo>
                    <a:pt x="417" y="605"/>
                    <a:pt x="417" y="605"/>
                    <a:pt x="417" y="605"/>
                  </a:cubicBezTo>
                  <a:cubicBezTo>
                    <a:pt x="400" y="669"/>
                    <a:pt x="400" y="669"/>
                    <a:pt x="400" y="669"/>
                  </a:cubicBezTo>
                  <a:cubicBezTo>
                    <a:pt x="372" y="565"/>
                    <a:pt x="372" y="565"/>
                    <a:pt x="372" y="565"/>
                  </a:cubicBezTo>
                  <a:cubicBezTo>
                    <a:pt x="384" y="541"/>
                    <a:pt x="384" y="541"/>
                    <a:pt x="384" y="541"/>
                  </a:cubicBezTo>
                  <a:cubicBezTo>
                    <a:pt x="376" y="537"/>
                    <a:pt x="376" y="537"/>
                    <a:pt x="376" y="537"/>
                  </a:cubicBezTo>
                  <a:cubicBezTo>
                    <a:pt x="352" y="537"/>
                    <a:pt x="352" y="537"/>
                    <a:pt x="352" y="537"/>
                  </a:cubicBezTo>
                  <a:cubicBezTo>
                    <a:pt x="332" y="549"/>
                    <a:pt x="332" y="549"/>
                    <a:pt x="332" y="549"/>
                  </a:cubicBezTo>
                  <a:cubicBezTo>
                    <a:pt x="300" y="533"/>
                    <a:pt x="300" y="533"/>
                    <a:pt x="300" y="533"/>
                  </a:cubicBezTo>
                  <a:cubicBezTo>
                    <a:pt x="288" y="505"/>
                    <a:pt x="288" y="505"/>
                    <a:pt x="288" y="505"/>
                  </a:cubicBezTo>
                  <a:cubicBezTo>
                    <a:pt x="288" y="473"/>
                    <a:pt x="288" y="473"/>
                    <a:pt x="288" y="473"/>
                  </a:cubicBezTo>
                  <a:cubicBezTo>
                    <a:pt x="252" y="445"/>
                    <a:pt x="252" y="445"/>
                    <a:pt x="252" y="445"/>
                  </a:cubicBezTo>
                  <a:cubicBezTo>
                    <a:pt x="228" y="441"/>
                    <a:pt x="228" y="441"/>
                    <a:pt x="228" y="441"/>
                  </a:cubicBezTo>
                  <a:cubicBezTo>
                    <a:pt x="212" y="389"/>
                    <a:pt x="212" y="389"/>
                    <a:pt x="212" y="389"/>
                  </a:cubicBezTo>
                  <a:cubicBezTo>
                    <a:pt x="172" y="385"/>
                    <a:pt x="172" y="385"/>
                    <a:pt x="172" y="385"/>
                  </a:cubicBezTo>
                  <a:cubicBezTo>
                    <a:pt x="96" y="309"/>
                    <a:pt x="96" y="309"/>
                    <a:pt x="96" y="309"/>
                  </a:cubicBezTo>
                  <a:cubicBezTo>
                    <a:pt x="80" y="273"/>
                    <a:pt x="80" y="273"/>
                    <a:pt x="80" y="273"/>
                  </a:cubicBezTo>
                  <a:cubicBezTo>
                    <a:pt x="44" y="265"/>
                    <a:pt x="44" y="265"/>
                    <a:pt x="44" y="265"/>
                  </a:cubicBezTo>
                  <a:cubicBezTo>
                    <a:pt x="20" y="221"/>
                    <a:pt x="20" y="221"/>
                    <a:pt x="20" y="221"/>
                  </a:cubicBezTo>
                  <a:cubicBezTo>
                    <a:pt x="0" y="105"/>
                    <a:pt x="0" y="105"/>
                    <a:pt x="0" y="105"/>
                  </a:cubicBezTo>
                  <a:cubicBezTo>
                    <a:pt x="38" y="67"/>
                    <a:pt x="38" y="67"/>
                    <a:pt x="38" y="67"/>
                  </a:cubicBezTo>
                  <a:cubicBezTo>
                    <a:pt x="53" y="73"/>
                    <a:pt x="77" y="79"/>
                    <a:pt x="104" y="73"/>
                  </a:cubicBezTo>
                  <a:cubicBezTo>
                    <a:pt x="126" y="68"/>
                    <a:pt x="152" y="51"/>
                    <a:pt x="174" y="35"/>
                  </a:cubicBezTo>
                  <a:cubicBezTo>
                    <a:pt x="196" y="17"/>
                    <a:pt x="213" y="0"/>
                    <a:pt x="213" y="0"/>
                  </a:cubicBezTo>
                  <a:cubicBezTo>
                    <a:pt x="250" y="16"/>
                    <a:pt x="250" y="16"/>
                    <a:pt x="250" y="16"/>
                  </a:cubicBezTo>
                  <a:cubicBezTo>
                    <a:pt x="274" y="64"/>
                    <a:pt x="274" y="64"/>
                    <a:pt x="274" y="64"/>
                  </a:cubicBezTo>
                  <a:cubicBezTo>
                    <a:pt x="281" y="78"/>
                    <a:pt x="281" y="78"/>
                    <a:pt x="281" y="78"/>
                  </a:cubicBezTo>
                  <a:cubicBezTo>
                    <a:pt x="307" y="94"/>
                    <a:pt x="307" y="94"/>
                    <a:pt x="307" y="94"/>
                  </a:cubicBezTo>
                  <a:cubicBezTo>
                    <a:pt x="339" y="76"/>
                    <a:pt x="339" y="76"/>
                    <a:pt x="339" y="76"/>
                  </a:cubicBezTo>
                  <a:cubicBezTo>
                    <a:pt x="344" y="73"/>
                    <a:pt x="344" y="73"/>
                    <a:pt x="344" y="73"/>
                  </a:cubicBezTo>
                  <a:cubicBezTo>
                    <a:pt x="344" y="141"/>
                    <a:pt x="344" y="141"/>
                    <a:pt x="344" y="141"/>
                  </a:cubicBezTo>
                  <a:cubicBezTo>
                    <a:pt x="364" y="178"/>
                    <a:pt x="364" y="178"/>
                    <a:pt x="364" y="178"/>
                  </a:cubicBezTo>
                  <a:cubicBezTo>
                    <a:pt x="364" y="204"/>
                    <a:pt x="364" y="204"/>
                    <a:pt x="364" y="204"/>
                  </a:cubicBezTo>
                  <a:cubicBezTo>
                    <a:pt x="406" y="251"/>
                    <a:pt x="406" y="251"/>
                    <a:pt x="406" y="251"/>
                  </a:cubicBezTo>
                  <a:cubicBezTo>
                    <a:pt x="463" y="251"/>
                    <a:pt x="463" y="251"/>
                    <a:pt x="463" y="251"/>
                  </a:cubicBezTo>
                  <a:cubicBezTo>
                    <a:pt x="469" y="251"/>
                    <a:pt x="490" y="287"/>
                    <a:pt x="490" y="287"/>
                  </a:cubicBezTo>
                  <a:lnTo>
                    <a:pt x="458" y="3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99" name="พัทลุง">
              <a:extLst>
                <a:ext uri="{FF2B5EF4-FFF2-40B4-BE49-F238E27FC236}">
                  <a16:creationId xmlns:a16="http://schemas.microsoft.com/office/drawing/2014/main" id="{928A9A8F-C0C9-410E-AEC8-0FEDE76738DC}"/>
                </a:ext>
              </a:extLst>
            </p:cNvPr>
            <p:cNvSpPr>
              <a:spLocks/>
            </p:cNvSpPr>
            <p:nvPr/>
          </p:nvSpPr>
          <p:spPr bwMode="auto">
            <a:xfrm>
              <a:off x="2877327" y="5645991"/>
              <a:ext cx="245066" cy="287131"/>
            </a:xfrm>
            <a:custGeom>
              <a:avLst/>
              <a:gdLst>
                <a:gd name="T0" fmla="*/ 599 w 599"/>
                <a:gd name="T1" fmla="*/ 522 h 704"/>
                <a:gd name="T2" fmla="*/ 583 w 599"/>
                <a:gd name="T3" fmla="*/ 563 h 704"/>
                <a:gd name="T4" fmla="*/ 557 w 599"/>
                <a:gd name="T5" fmla="*/ 522 h 704"/>
                <a:gd name="T6" fmla="*/ 541 w 599"/>
                <a:gd name="T7" fmla="*/ 532 h 704"/>
                <a:gd name="T8" fmla="*/ 505 w 599"/>
                <a:gd name="T9" fmla="*/ 600 h 704"/>
                <a:gd name="T10" fmla="*/ 411 w 599"/>
                <a:gd name="T11" fmla="*/ 626 h 704"/>
                <a:gd name="T12" fmla="*/ 359 w 599"/>
                <a:gd name="T13" fmla="*/ 657 h 704"/>
                <a:gd name="T14" fmla="*/ 322 w 599"/>
                <a:gd name="T15" fmla="*/ 652 h 704"/>
                <a:gd name="T16" fmla="*/ 286 w 599"/>
                <a:gd name="T17" fmla="*/ 668 h 704"/>
                <a:gd name="T18" fmla="*/ 276 w 599"/>
                <a:gd name="T19" fmla="*/ 686 h 704"/>
                <a:gd name="T20" fmla="*/ 244 w 599"/>
                <a:gd name="T21" fmla="*/ 704 h 704"/>
                <a:gd name="T22" fmla="*/ 218 w 599"/>
                <a:gd name="T23" fmla="*/ 688 h 704"/>
                <a:gd name="T24" fmla="*/ 211 w 599"/>
                <a:gd name="T25" fmla="*/ 674 h 704"/>
                <a:gd name="T26" fmla="*/ 187 w 599"/>
                <a:gd name="T27" fmla="*/ 626 h 704"/>
                <a:gd name="T28" fmla="*/ 166 w 599"/>
                <a:gd name="T29" fmla="*/ 574 h 704"/>
                <a:gd name="T30" fmla="*/ 187 w 599"/>
                <a:gd name="T31" fmla="*/ 537 h 704"/>
                <a:gd name="T32" fmla="*/ 166 w 599"/>
                <a:gd name="T33" fmla="*/ 501 h 704"/>
                <a:gd name="T34" fmla="*/ 134 w 599"/>
                <a:gd name="T35" fmla="*/ 480 h 704"/>
                <a:gd name="T36" fmla="*/ 88 w 599"/>
                <a:gd name="T37" fmla="*/ 344 h 704"/>
                <a:gd name="T38" fmla="*/ 88 w 599"/>
                <a:gd name="T39" fmla="*/ 308 h 704"/>
                <a:gd name="T40" fmla="*/ 51 w 599"/>
                <a:gd name="T41" fmla="*/ 276 h 704"/>
                <a:gd name="T42" fmla="*/ 46 w 599"/>
                <a:gd name="T43" fmla="*/ 224 h 704"/>
                <a:gd name="T44" fmla="*/ 72 w 599"/>
                <a:gd name="T45" fmla="*/ 203 h 704"/>
                <a:gd name="T46" fmla="*/ 61 w 599"/>
                <a:gd name="T47" fmla="*/ 172 h 704"/>
                <a:gd name="T48" fmla="*/ 30 w 599"/>
                <a:gd name="T49" fmla="*/ 162 h 704"/>
                <a:gd name="T50" fmla="*/ 30 w 599"/>
                <a:gd name="T51" fmla="*/ 115 h 704"/>
                <a:gd name="T52" fmla="*/ 0 w 599"/>
                <a:gd name="T53" fmla="*/ 41 h 704"/>
                <a:gd name="T54" fmla="*/ 30 w 599"/>
                <a:gd name="T55" fmla="*/ 36 h 704"/>
                <a:gd name="T56" fmla="*/ 67 w 599"/>
                <a:gd name="T57" fmla="*/ 0 h 704"/>
                <a:gd name="T58" fmla="*/ 140 w 599"/>
                <a:gd name="T59" fmla="*/ 16 h 704"/>
                <a:gd name="T60" fmla="*/ 176 w 599"/>
                <a:gd name="T61" fmla="*/ 16 h 704"/>
                <a:gd name="T62" fmla="*/ 281 w 599"/>
                <a:gd name="T63" fmla="*/ 47 h 704"/>
                <a:gd name="T64" fmla="*/ 312 w 599"/>
                <a:gd name="T65" fmla="*/ 26 h 704"/>
                <a:gd name="T66" fmla="*/ 380 w 599"/>
                <a:gd name="T67" fmla="*/ 26 h 704"/>
                <a:gd name="T68" fmla="*/ 400 w 599"/>
                <a:gd name="T69" fmla="*/ 63 h 704"/>
                <a:gd name="T70" fmla="*/ 400 w 599"/>
                <a:gd name="T71" fmla="*/ 94 h 704"/>
                <a:gd name="T72" fmla="*/ 427 w 599"/>
                <a:gd name="T73" fmla="*/ 136 h 704"/>
                <a:gd name="T74" fmla="*/ 437 w 599"/>
                <a:gd name="T75" fmla="*/ 235 h 704"/>
                <a:gd name="T76" fmla="*/ 427 w 599"/>
                <a:gd name="T77" fmla="*/ 302 h 704"/>
                <a:gd name="T78" fmla="*/ 458 w 599"/>
                <a:gd name="T79" fmla="*/ 355 h 704"/>
                <a:gd name="T80" fmla="*/ 500 w 599"/>
                <a:gd name="T81" fmla="*/ 355 h 704"/>
                <a:gd name="T82" fmla="*/ 541 w 599"/>
                <a:gd name="T83" fmla="*/ 329 h 704"/>
                <a:gd name="T84" fmla="*/ 567 w 599"/>
                <a:gd name="T85" fmla="*/ 355 h 704"/>
                <a:gd name="T86" fmla="*/ 557 w 599"/>
                <a:gd name="T87" fmla="*/ 412 h 704"/>
                <a:gd name="T88" fmla="*/ 578 w 599"/>
                <a:gd name="T89" fmla="*/ 428 h 704"/>
                <a:gd name="T90" fmla="*/ 599 w 599"/>
                <a:gd name="T91" fmla="*/ 522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9" h="704">
                  <a:moveTo>
                    <a:pt x="599" y="522"/>
                  </a:moveTo>
                  <a:cubicBezTo>
                    <a:pt x="583" y="563"/>
                    <a:pt x="583" y="563"/>
                    <a:pt x="583" y="563"/>
                  </a:cubicBezTo>
                  <a:cubicBezTo>
                    <a:pt x="557" y="522"/>
                    <a:pt x="557" y="522"/>
                    <a:pt x="557" y="522"/>
                  </a:cubicBezTo>
                  <a:cubicBezTo>
                    <a:pt x="541" y="532"/>
                    <a:pt x="541" y="532"/>
                    <a:pt x="541" y="532"/>
                  </a:cubicBezTo>
                  <a:cubicBezTo>
                    <a:pt x="505" y="600"/>
                    <a:pt x="505" y="600"/>
                    <a:pt x="505" y="600"/>
                  </a:cubicBezTo>
                  <a:cubicBezTo>
                    <a:pt x="411" y="626"/>
                    <a:pt x="411" y="626"/>
                    <a:pt x="411" y="626"/>
                  </a:cubicBezTo>
                  <a:cubicBezTo>
                    <a:pt x="359" y="657"/>
                    <a:pt x="359" y="657"/>
                    <a:pt x="359" y="657"/>
                  </a:cubicBezTo>
                  <a:cubicBezTo>
                    <a:pt x="322" y="652"/>
                    <a:pt x="322" y="652"/>
                    <a:pt x="322" y="652"/>
                  </a:cubicBezTo>
                  <a:cubicBezTo>
                    <a:pt x="286" y="668"/>
                    <a:pt x="286" y="668"/>
                    <a:pt x="286" y="668"/>
                  </a:cubicBezTo>
                  <a:cubicBezTo>
                    <a:pt x="276" y="686"/>
                    <a:pt x="276" y="686"/>
                    <a:pt x="276" y="686"/>
                  </a:cubicBezTo>
                  <a:cubicBezTo>
                    <a:pt x="244" y="704"/>
                    <a:pt x="244" y="704"/>
                    <a:pt x="244" y="704"/>
                  </a:cubicBezTo>
                  <a:cubicBezTo>
                    <a:pt x="218" y="688"/>
                    <a:pt x="218" y="688"/>
                    <a:pt x="218" y="688"/>
                  </a:cubicBezTo>
                  <a:cubicBezTo>
                    <a:pt x="211" y="674"/>
                    <a:pt x="211" y="674"/>
                    <a:pt x="211" y="674"/>
                  </a:cubicBezTo>
                  <a:cubicBezTo>
                    <a:pt x="187" y="626"/>
                    <a:pt x="187" y="626"/>
                    <a:pt x="187" y="626"/>
                  </a:cubicBezTo>
                  <a:cubicBezTo>
                    <a:pt x="166" y="574"/>
                    <a:pt x="166" y="574"/>
                    <a:pt x="166" y="574"/>
                  </a:cubicBezTo>
                  <a:cubicBezTo>
                    <a:pt x="187" y="537"/>
                    <a:pt x="187" y="537"/>
                    <a:pt x="187" y="537"/>
                  </a:cubicBezTo>
                  <a:cubicBezTo>
                    <a:pt x="166" y="501"/>
                    <a:pt x="166" y="501"/>
                    <a:pt x="166" y="501"/>
                  </a:cubicBezTo>
                  <a:cubicBezTo>
                    <a:pt x="134" y="480"/>
                    <a:pt x="134" y="480"/>
                    <a:pt x="134" y="480"/>
                  </a:cubicBezTo>
                  <a:cubicBezTo>
                    <a:pt x="88" y="344"/>
                    <a:pt x="88" y="344"/>
                    <a:pt x="88" y="344"/>
                  </a:cubicBezTo>
                  <a:cubicBezTo>
                    <a:pt x="88" y="308"/>
                    <a:pt x="88" y="308"/>
                    <a:pt x="88" y="308"/>
                  </a:cubicBezTo>
                  <a:cubicBezTo>
                    <a:pt x="51" y="276"/>
                    <a:pt x="51" y="276"/>
                    <a:pt x="51" y="276"/>
                  </a:cubicBezTo>
                  <a:cubicBezTo>
                    <a:pt x="46" y="224"/>
                    <a:pt x="46" y="224"/>
                    <a:pt x="46" y="224"/>
                  </a:cubicBezTo>
                  <a:cubicBezTo>
                    <a:pt x="72" y="203"/>
                    <a:pt x="72" y="203"/>
                    <a:pt x="72" y="203"/>
                  </a:cubicBezTo>
                  <a:cubicBezTo>
                    <a:pt x="61" y="172"/>
                    <a:pt x="61" y="172"/>
                    <a:pt x="61" y="172"/>
                  </a:cubicBezTo>
                  <a:cubicBezTo>
                    <a:pt x="30" y="162"/>
                    <a:pt x="30" y="162"/>
                    <a:pt x="30" y="162"/>
                  </a:cubicBezTo>
                  <a:cubicBezTo>
                    <a:pt x="30" y="115"/>
                    <a:pt x="30" y="115"/>
                    <a:pt x="30" y="115"/>
                  </a:cubicBezTo>
                  <a:cubicBezTo>
                    <a:pt x="0" y="41"/>
                    <a:pt x="0" y="41"/>
                    <a:pt x="0" y="41"/>
                  </a:cubicBezTo>
                  <a:cubicBezTo>
                    <a:pt x="30" y="36"/>
                    <a:pt x="30" y="36"/>
                    <a:pt x="30" y="36"/>
                  </a:cubicBezTo>
                  <a:cubicBezTo>
                    <a:pt x="67" y="0"/>
                    <a:pt x="67" y="0"/>
                    <a:pt x="67" y="0"/>
                  </a:cubicBezTo>
                  <a:cubicBezTo>
                    <a:pt x="140" y="16"/>
                    <a:pt x="140" y="16"/>
                    <a:pt x="140" y="16"/>
                  </a:cubicBezTo>
                  <a:cubicBezTo>
                    <a:pt x="176" y="16"/>
                    <a:pt x="176" y="16"/>
                    <a:pt x="176" y="16"/>
                  </a:cubicBezTo>
                  <a:cubicBezTo>
                    <a:pt x="281" y="47"/>
                    <a:pt x="281" y="47"/>
                    <a:pt x="281" y="47"/>
                  </a:cubicBezTo>
                  <a:cubicBezTo>
                    <a:pt x="312" y="26"/>
                    <a:pt x="312" y="26"/>
                    <a:pt x="312" y="26"/>
                  </a:cubicBezTo>
                  <a:cubicBezTo>
                    <a:pt x="380" y="26"/>
                    <a:pt x="380" y="26"/>
                    <a:pt x="380" y="26"/>
                  </a:cubicBezTo>
                  <a:cubicBezTo>
                    <a:pt x="400" y="63"/>
                    <a:pt x="400" y="63"/>
                    <a:pt x="400" y="63"/>
                  </a:cubicBezTo>
                  <a:cubicBezTo>
                    <a:pt x="400" y="94"/>
                    <a:pt x="400" y="94"/>
                    <a:pt x="400" y="94"/>
                  </a:cubicBezTo>
                  <a:cubicBezTo>
                    <a:pt x="427" y="136"/>
                    <a:pt x="427" y="136"/>
                    <a:pt x="427" y="136"/>
                  </a:cubicBezTo>
                  <a:cubicBezTo>
                    <a:pt x="437" y="235"/>
                    <a:pt x="437" y="235"/>
                    <a:pt x="437" y="235"/>
                  </a:cubicBezTo>
                  <a:cubicBezTo>
                    <a:pt x="437" y="235"/>
                    <a:pt x="421" y="297"/>
                    <a:pt x="427" y="302"/>
                  </a:cubicBezTo>
                  <a:cubicBezTo>
                    <a:pt x="432" y="308"/>
                    <a:pt x="453" y="355"/>
                    <a:pt x="458" y="355"/>
                  </a:cubicBezTo>
                  <a:cubicBezTo>
                    <a:pt x="500" y="355"/>
                    <a:pt x="500" y="355"/>
                    <a:pt x="500" y="355"/>
                  </a:cubicBezTo>
                  <a:cubicBezTo>
                    <a:pt x="541" y="329"/>
                    <a:pt x="541" y="329"/>
                    <a:pt x="541" y="329"/>
                  </a:cubicBezTo>
                  <a:cubicBezTo>
                    <a:pt x="567" y="355"/>
                    <a:pt x="567" y="355"/>
                    <a:pt x="567" y="355"/>
                  </a:cubicBezTo>
                  <a:cubicBezTo>
                    <a:pt x="557" y="412"/>
                    <a:pt x="557" y="412"/>
                    <a:pt x="557" y="412"/>
                  </a:cubicBezTo>
                  <a:cubicBezTo>
                    <a:pt x="578" y="428"/>
                    <a:pt x="578" y="428"/>
                    <a:pt x="578" y="428"/>
                  </a:cubicBezTo>
                  <a:lnTo>
                    <a:pt x="599" y="5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0" name="สงขลา">
              <a:extLst>
                <a:ext uri="{FF2B5EF4-FFF2-40B4-BE49-F238E27FC236}">
                  <a16:creationId xmlns:a16="http://schemas.microsoft.com/office/drawing/2014/main" id="{149D5519-69F7-4BEF-B78D-B4F3CE9EB531}"/>
                </a:ext>
              </a:extLst>
            </p:cNvPr>
            <p:cNvSpPr>
              <a:spLocks/>
            </p:cNvSpPr>
            <p:nvPr/>
          </p:nvSpPr>
          <p:spPr bwMode="auto">
            <a:xfrm>
              <a:off x="2990716" y="5631360"/>
              <a:ext cx="378573" cy="590720"/>
            </a:xfrm>
            <a:custGeom>
              <a:avLst/>
              <a:gdLst>
                <a:gd name="T0" fmla="*/ 921 w 922"/>
                <a:gd name="T1" fmla="*/ 1170 h 1449"/>
                <a:gd name="T2" fmla="*/ 865 w 922"/>
                <a:gd name="T3" fmla="*/ 1249 h 1449"/>
                <a:gd name="T4" fmla="*/ 808 w 922"/>
                <a:gd name="T5" fmla="*/ 1281 h 1449"/>
                <a:gd name="T6" fmla="*/ 761 w 922"/>
                <a:gd name="T7" fmla="*/ 1348 h 1449"/>
                <a:gd name="T8" fmla="*/ 776 w 922"/>
                <a:gd name="T9" fmla="*/ 1415 h 1449"/>
                <a:gd name="T10" fmla="*/ 718 w 922"/>
                <a:gd name="T11" fmla="*/ 1449 h 1449"/>
                <a:gd name="T12" fmla="*/ 678 w 922"/>
                <a:gd name="T13" fmla="*/ 1449 h 1449"/>
                <a:gd name="T14" fmla="*/ 614 w 922"/>
                <a:gd name="T15" fmla="*/ 1257 h 1449"/>
                <a:gd name="T16" fmla="*/ 583 w 922"/>
                <a:gd name="T17" fmla="*/ 1226 h 1449"/>
                <a:gd name="T18" fmla="*/ 554 w 922"/>
                <a:gd name="T19" fmla="*/ 1253 h 1449"/>
                <a:gd name="T20" fmla="*/ 494 w 922"/>
                <a:gd name="T21" fmla="*/ 1269 h 1449"/>
                <a:gd name="T22" fmla="*/ 386 w 922"/>
                <a:gd name="T23" fmla="*/ 1229 h 1449"/>
                <a:gd name="T24" fmla="*/ 290 w 922"/>
                <a:gd name="T25" fmla="*/ 1205 h 1449"/>
                <a:gd name="T26" fmla="*/ 205 w 922"/>
                <a:gd name="T27" fmla="*/ 1133 h 1449"/>
                <a:gd name="T28" fmla="*/ 222 w 922"/>
                <a:gd name="T29" fmla="*/ 1077 h 1449"/>
                <a:gd name="T30" fmla="*/ 193 w 922"/>
                <a:gd name="T31" fmla="*/ 1037 h 1449"/>
                <a:gd name="T32" fmla="*/ 153 w 922"/>
                <a:gd name="T33" fmla="*/ 1061 h 1449"/>
                <a:gd name="T34" fmla="*/ 140 w 922"/>
                <a:gd name="T35" fmla="*/ 1020 h 1449"/>
                <a:gd name="T36" fmla="*/ 151 w 922"/>
                <a:gd name="T37" fmla="*/ 931 h 1449"/>
                <a:gd name="T38" fmla="*/ 67 w 922"/>
                <a:gd name="T39" fmla="*/ 895 h 1449"/>
                <a:gd name="T40" fmla="*/ 25 w 922"/>
                <a:gd name="T41" fmla="*/ 822 h 1449"/>
                <a:gd name="T42" fmla="*/ 5 w 922"/>
                <a:gd name="T43" fmla="*/ 717 h 1449"/>
                <a:gd name="T44" fmla="*/ 10 w 922"/>
                <a:gd name="T45" fmla="*/ 702 h 1449"/>
                <a:gd name="T46" fmla="*/ 83 w 922"/>
                <a:gd name="T47" fmla="*/ 691 h 1449"/>
                <a:gd name="T48" fmla="*/ 229 w 922"/>
                <a:gd name="T49" fmla="*/ 634 h 1449"/>
                <a:gd name="T50" fmla="*/ 281 w 922"/>
                <a:gd name="T51" fmla="*/ 556 h 1449"/>
                <a:gd name="T52" fmla="*/ 323 w 922"/>
                <a:gd name="T53" fmla="*/ 556 h 1449"/>
                <a:gd name="T54" fmla="*/ 281 w 922"/>
                <a:gd name="T55" fmla="*/ 446 h 1449"/>
                <a:gd name="T56" fmla="*/ 265 w 922"/>
                <a:gd name="T57" fmla="*/ 363 h 1449"/>
                <a:gd name="T58" fmla="*/ 182 w 922"/>
                <a:gd name="T59" fmla="*/ 389 h 1449"/>
                <a:gd name="T60" fmla="*/ 161 w 922"/>
                <a:gd name="T61" fmla="*/ 269 h 1449"/>
                <a:gd name="T62" fmla="*/ 124 w 922"/>
                <a:gd name="T63" fmla="*/ 128 h 1449"/>
                <a:gd name="T64" fmla="*/ 104 w 922"/>
                <a:gd name="T65" fmla="*/ 60 h 1449"/>
                <a:gd name="T66" fmla="*/ 177 w 922"/>
                <a:gd name="T67" fmla="*/ 18 h 1449"/>
                <a:gd name="T68" fmla="*/ 245 w 922"/>
                <a:gd name="T69" fmla="*/ 49 h 1449"/>
                <a:gd name="T70" fmla="*/ 366 w 922"/>
                <a:gd name="T71" fmla="*/ 465 h 1449"/>
                <a:gd name="T72" fmla="*/ 426 w 922"/>
                <a:gd name="T73" fmla="*/ 581 h 1449"/>
                <a:gd name="T74" fmla="*/ 474 w 922"/>
                <a:gd name="T75" fmla="*/ 613 h 1449"/>
                <a:gd name="T76" fmla="*/ 578 w 922"/>
                <a:gd name="T77" fmla="*/ 777 h 1449"/>
                <a:gd name="T78" fmla="*/ 686 w 922"/>
                <a:gd name="T79" fmla="*/ 833 h 1449"/>
                <a:gd name="T80" fmla="*/ 800 w 922"/>
                <a:gd name="T81" fmla="*/ 908 h 1449"/>
                <a:gd name="T82" fmla="*/ 807 w 922"/>
                <a:gd name="T83" fmla="*/ 912 h 1449"/>
                <a:gd name="T84" fmla="*/ 822 w 922"/>
                <a:gd name="T85" fmla="*/ 921 h 1449"/>
                <a:gd name="T86" fmla="*/ 870 w 922"/>
                <a:gd name="T87" fmla="*/ 968 h 1449"/>
                <a:gd name="T88" fmla="*/ 844 w 922"/>
                <a:gd name="T89" fmla="*/ 1051 h 1449"/>
                <a:gd name="T90" fmla="*/ 886 w 922"/>
                <a:gd name="T91" fmla="*/ 1124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2" h="1449">
                  <a:moveTo>
                    <a:pt x="922" y="1166"/>
                  </a:moveTo>
                  <a:cubicBezTo>
                    <a:pt x="921" y="1170"/>
                    <a:pt x="921" y="1170"/>
                    <a:pt x="921" y="1170"/>
                  </a:cubicBezTo>
                  <a:cubicBezTo>
                    <a:pt x="902" y="1218"/>
                    <a:pt x="902" y="1218"/>
                    <a:pt x="902" y="1218"/>
                  </a:cubicBezTo>
                  <a:cubicBezTo>
                    <a:pt x="865" y="1249"/>
                    <a:pt x="865" y="1249"/>
                    <a:pt x="865" y="1249"/>
                  </a:cubicBezTo>
                  <a:cubicBezTo>
                    <a:pt x="870" y="1286"/>
                    <a:pt x="870" y="1286"/>
                    <a:pt x="870" y="1286"/>
                  </a:cubicBezTo>
                  <a:cubicBezTo>
                    <a:pt x="808" y="1281"/>
                    <a:pt x="808" y="1281"/>
                    <a:pt x="808" y="1281"/>
                  </a:cubicBezTo>
                  <a:cubicBezTo>
                    <a:pt x="766" y="1312"/>
                    <a:pt x="766" y="1312"/>
                    <a:pt x="766" y="1312"/>
                  </a:cubicBezTo>
                  <a:cubicBezTo>
                    <a:pt x="761" y="1348"/>
                    <a:pt x="761" y="1348"/>
                    <a:pt x="761" y="1348"/>
                  </a:cubicBezTo>
                  <a:cubicBezTo>
                    <a:pt x="776" y="1380"/>
                    <a:pt x="776" y="1380"/>
                    <a:pt x="776" y="1380"/>
                  </a:cubicBezTo>
                  <a:cubicBezTo>
                    <a:pt x="776" y="1415"/>
                    <a:pt x="776" y="1415"/>
                    <a:pt x="776" y="1415"/>
                  </a:cubicBezTo>
                  <a:cubicBezTo>
                    <a:pt x="754" y="1449"/>
                    <a:pt x="754" y="1449"/>
                    <a:pt x="754" y="1449"/>
                  </a:cubicBezTo>
                  <a:cubicBezTo>
                    <a:pt x="718" y="1449"/>
                    <a:pt x="718" y="1449"/>
                    <a:pt x="718" y="1449"/>
                  </a:cubicBezTo>
                  <a:cubicBezTo>
                    <a:pt x="698" y="1429"/>
                    <a:pt x="698" y="1429"/>
                    <a:pt x="698" y="1429"/>
                  </a:cubicBezTo>
                  <a:cubicBezTo>
                    <a:pt x="678" y="1449"/>
                    <a:pt x="678" y="1449"/>
                    <a:pt x="678" y="1449"/>
                  </a:cubicBezTo>
                  <a:cubicBezTo>
                    <a:pt x="646" y="1277"/>
                    <a:pt x="646" y="1277"/>
                    <a:pt x="646" y="1277"/>
                  </a:cubicBezTo>
                  <a:cubicBezTo>
                    <a:pt x="614" y="1257"/>
                    <a:pt x="614" y="1257"/>
                    <a:pt x="614" y="1257"/>
                  </a:cubicBezTo>
                  <a:cubicBezTo>
                    <a:pt x="594" y="1257"/>
                    <a:pt x="594" y="1257"/>
                    <a:pt x="594" y="1257"/>
                  </a:cubicBezTo>
                  <a:cubicBezTo>
                    <a:pt x="583" y="1226"/>
                    <a:pt x="583" y="1226"/>
                    <a:pt x="583" y="1226"/>
                  </a:cubicBezTo>
                  <a:cubicBezTo>
                    <a:pt x="582" y="1221"/>
                    <a:pt x="582" y="1221"/>
                    <a:pt x="582" y="1221"/>
                  </a:cubicBezTo>
                  <a:cubicBezTo>
                    <a:pt x="554" y="1253"/>
                    <a:pt x="554" y="1253"/>
                    <a:pt x="554" y="1253"/>
                  </a:cubicBezTo>
                  <a:cubicBezTo>
                    <a:pt x="514" y="1273"/>
                    <a:pt x="514" y="1273"/>
                    <a:pt x="514" y="1273"/>
                  </a:cubicBezTo>
                  <a:cubicBezTo>
                    <a:pt x="494" y="1269"/>
                    <a:pt x="494" y="1269"/>
                    <a:pt x="494" y="1269"/>
                  </a:cubicBezTo>
                  <a:cubicBezTo>
                    <a:pt x="438" y="1233"/>
                    <a:pt x="438" y="1233"/>
                    <a:pt x="438" y="1233"/>
                  </a:cubicBezTo>
                  <a:cubicBezTo>
                    <a:pt x="386" y="1229"/>
                    <a:pt x="386" y="1229"/>
                    <a:pt x="386" y="1229"/>
                  </a:cubicBezTo>
                  <a:cubicBezTo>
                    <a:pt x="370" y="1205"/>
                    <a:pt x="370" y="1205"/>
                    <a:pt x="370" y="1205"/>
                  </a:cubicBezTo>
                  <a:cubicBezTo>
                    <a:pt x="290" y="1205"/>
                    <a:pt x="290" y="1205"/>
                    <a:pt x="290" y="1205"/>
                  </a:cubicBezTo>
                  <a:cubicBezTo>
                    <a:pt x="266" y="1197"/>
                    <a:pt x="266" y="1197"/>
                    <a:pt x="266" y="1197"/>
                  </a:cubicBezTo>
                  <a:cubicBezTo>
                    <a:pt x="205" y="1133"/>
                    <a:pt x="205" y="1133"/>
                    <a:pt x="205" y="1133"/>
                  </a:cubicBezTo>
                  <a:cubicBezTo>
                    <a:pt x="226" y="1121"/>
                    <a:pt x="226" y="1121"/>
                    <a:pt x="226" y="1121"/>
                  </a:cubicBezTo>
                  <a:cubicBezTo>
                    <a:pt x="222" y="1077"/>
                    <a:pt x="222" y="1077"/>
                    <a:pt x="222" y="1077"/>
                  </a:cubicBezTo>
                  <a:cubicBezTo>
                    <a:pt x="201" y="1073"/>
                    <a:pt x="201" y="1073"/>
                    <a:pt x="201" y="1073"/>
                  </a:cubicBezTo>
                  <a:cubicBezTo>
                    <a:pt x="193" y="1037"/>
                    <a:pt x="193" y="1037"/>
                    <a:pt x="193" y="1037"/>
                  </a:cubicBezTo>
                  <a:cubicBezTo>
                    <a:pt x="161" y="1037"/>
                    <a:pt x="161" y="1037"/>
                    <a:pt x="161" y="1037"/>
                  </a:cubicBezTo>
                  <a:cubicBezTo>
                    <a:pt x="161" y="1037"/>
                    <a:pt x="158" y="1065"/>
                    <a:pt x="153" y="1061"/>
                  </a:cubicBezTo>
                  <a:cubicBezTo>
                    <a:pt x="152" y="1059"/>
                    <a:pt x="146" y="1054"/>
                    <a:pt x="140" y="1047"/>
                  </a:cubicBezTo>
                  <a:cubicBezTo>
                    <a:pt x="140" y="1020"/>
                    <a:pt x="140" y="1020"/>
                    <a:pt x="140" y="1020"/>
                  </a:cubicBezTo>
                  <a:cubicBezTo>
                    <a:pt x="119" y="988"/>
                    <a:pt x="119" y="988"/>
                    <a:pt x="119" y="988"/>
                  </a:cubicBezTo>
                  <a:cubicBezTo>
                    <a:pt x="151" y="931"/>
                    <a:pt x="151" y="931"/>
                    <a:pt x="151" y="931"/>
                  </a:cubicBezTo>
                  <a:cubicBezTo>
                    <a:pt x="151" y="931"/>
                    <a:pt x="130" y="895"/>
                    <a:pt x="124" y="895"/>
                  </a:cubicBezTo>
                  <a:cubicBezTo>
                    <a:pt x="67" y="895"/>
                    <a:pt x="67" y="895"/>
                    <a:pt x="67" y="895"/>
                  </a:cubicBezTo>
                  <a:cubicBezTo>
                    <a:pt x="25" y="848"/>
                    <a:pt x="25" y="848"/>
                    <a:pt x="25" y="848"/>
                  </a:cubicBezTo>
                  <a:cubicBezTo>
                    <a:pt x="25" y="822"/>
                    <a:pt x="25" y="822"/>
                    <a:pt x="25" y="822"/>
                  </a:cubicBezTo>
                  <a:cubicBezTo>
                    <a:pt x="5" y="785"/>
                    <a:pt x="5" y="785"/>
                    <a:pt x="5" y="785"/>
                  </a:cubicBezTo>
                  <a:cubicBezTo>
                    <a:pt x="5" y="717"/>
                    <a:pt x="5" y="717"/>
                    <a:pt x="5" y="717"/>
                  </a:cubicBezTo>
                  <a:cubicBezTo>
                    <a:pt x="0" y="720"/>
                    <a:pt x="0" y="720"/>
                    <a:pt x="0" y="720"/>
                  </a:cubicBezTo>
                  <a:cubicBezTo>
                    <a:pt x="10" y="702"/>
                    <a:pt x="10" y="702"/>
                    <a:pt x="10" y="702"/>
                  </a:cubicBezTo>
                  <a:cubicBezTo>
                    <a:pt x="46" y="686"/>
                    <a:pt x="46" y="686"/>
                    <a:pt x="46" y="686"/>
                  </a:cubicBezTo>
                  <a:cubicBezTo>
                    <a:pt x="83" y="691"/>
                    <a:pt x="83" y="691"/>
                    <a:pt x="83" y="691"/>
                  </a:cubicBezTo>
                  <a:cubicBezTo>
                    <a:pt x="135" y="660"/>
                    <a:pt x="135" y="660"/>
                    <a:pt x="135" y="660"/>
                  </a:cubicBezTo>
                  <a:cubicBezTo>
                    <a:pt x="229" y="634"/>
                    <a:pt x="229" y="634"/>
                    <a:pt x="229" y="634"/>
                  </a:cubicBezTo>
                  <a:cubicBezTo>
                    <a:pt x="265" y="566"/>
                    <a:pt x="265" y="566"/>
                    <a:pt x="265" y="566"/>
                  </a:cubicBezTo>
                  <a:cubicBezTo>
                    <a:pt x="281" y="556"/>
                    <a:pt x="281" y="556"/>
                    <a:pt x="281" y="556"/>
                  </a:cubicBezTo>
                  <a:cubicBezTo>
                    <a:pt x="307" y="597"/>
                    <a:pt x="307" y="597"/>
                    <a:pt x="307" y="597"/>
                  </a:cubicBezTo>
                  <a:cubicBezTo>
                    <a:pt x="323" y="556"/>
                    <a:pt x="323" y="556"/>
                    <a:pt x="323" y="556"/>
                  </a:cubicBezTo>
                  <a:cubicBezTo>
                    <a:pt x="302" y="462"/>
                    <a:pt x="302" y="462"/>
                    <a:pt x="302" y="462"/>
                  </a:cubicBezTo>
                  <a:cubicBezTo>
                    <a:pt x="281" y="446"/>
                    <a:pt x="281" y="446"/>
                    <a:pt x="281" y="446"/>
                  </a:cubicBezTo>
                  <a:cubicBezTo>
                    <a:pt x="291" y="389"/>
                    <a:pt x="291" y="389"/>
                    <a:pt x="291" y="389"/>
                  </a:cubicBezTo>
                  <a:cubicBezTo>
                    <a:pt x="265" y="363"/>
                    <a:pt x="265" y="363"/>
                    <a:pt x="265" y="363"/>
                  </a:cubicBezTo>
                  <a:cubicBezTo>
                    <a:pt x="224" y="389"/>
                    <a:pt x="224" y="389"/>
                    <a:pt x="224" y="389"/>
                  </a:cubicBezTo>
                  <a:cubicBezTo>
                    <a:pt x="182" y="389"/>
                    <a:pt x="182" y="389"/>
                    <a:pt x="182" y="389"/>
                  </a:cubicBezTo>
                  <a:cubicBezTo>
                    <a:pt x="177" y="389"/>
                    <a:pt x="156" y="342"/>
                    <a:pt x="151" y="336"/>
                  </a:cubicBezTo>
                  <a:cubicBezTo>
                    <a:pt x="145" y="331"/>
                    <a:pt x="161" y="269"/>
                    <a:pt x="161" y="269"/>
                  </a:cubicBezTo>
                  <a:cubicBezTo>
                    <a:pt x="151" y="170"/>
                    <a:pt x="151" y="170"/>
                    <a:pt x="151" y="170"/>
                  </a:cubicBezTo>
                  <a:cubicBezTo>
                    <a:pt x="124" y="128"/>
                    <a:pt x="124" y="128"/>
                    <a:pt x="124" y="128"/>
                  </a:cubicBezTo>
                  <a:cubicBezTo>
                    <a:pt x="124" y="97"/>
                    <a:pt x="124" y="97"/>
                    <a:pt x="124" y="97"/>
                  </a:cubicBezTo>
                  <a:cubicBezTo>
                    <a:pt x="104" y="60"/>
                    <a:pt x="104" y="60"/>
                    <a:pt x="104" y="60"/>
                  </a:cubicBezTo>
                  <a:cubicBezTo>
                    <a:pt x="114" y="60"/>
                    <a:pt x="114" y="60"/>
                    <a:pt x="114" y="60"/>
                  </a:cubicBezTo>
                  <a:cubicBezTo>
                    <a:pt x="177" y="18"/>
                    <a:pt x="177" y="18"/>
                    <a:pt x="177" y="18"/>
                  </a:cubicBezTo>
                  <a:cubicBezTo>
                    <a:pt x="237" y="0"/>
                    <a:pt x="237" y="0"/>
                    <a:pt x="237" y="0"/>
                  </a:cubicBezTo>
                  <a:cubicBezTo>
                    <a:pt x="245" y="49"/>
                    <a:pt x="245" y="49"/>
                    <a:pt x="245" y="49"/>
                  </a:cubicBezTo>
                  <a:cubicBezTo>
                    <a:pt x="318" y="325"/>
                    <a:pt x="318" y="325"/>
                    <a:pt x="318" y="325"/>
                  </a:cubicBezTo>
                  <a:cubicBezTo>
                    <a:pt x="366" y="465"/>
                    <a:pt x="366" y="465"/>
                    <a:pt x="366" y="465"/>
                  </a:cubicBezTo>
                  <a:cubicBezTo>
                    <a:pt x="406" y="557"/>
                    <a:pt x="406" y="557"/>
                    <a:pt x="406" y="557"/>
                  </a:cubicBezTo>
                  <a:cubicBezTo>
                    <a:pt x="426" y="581"/>
                    <a:pt x="426" y="581"/>
                    <a:pt x="426" y="581"/>
                  </a:cubicBezTo>
                  <a:cubicBezTo>
                    <a:pt x="442" y="581"/>
                    <a:pt x="442" y="581"/>
                    <a:pt x="442" y="581"/>
                  </a:cubicBezTo>
                  <a:cubicBezTo>
                    <a:pt x="474" y="613"/>
                    <a:pt x="474" y="613"/>
                    <a:pt x="474" y="613"/>
                  </a:cubicBezTo>
                  <a:cubicBezTo>
                    <a:pt x="518" y="689"/>
                    <a:pt x="518" y="689"/>
                    <a:pt x="518" y="689"/>
                  </a:cubicBezTo>
                  <a:cubicBezTo>
                    <a:pt x="578" y="777"/>
                    <a:pt x="578" y="777"/>
                    <a:pt x="578" y="777"/>
                  </a:cubicBezTo>
                  <a:cubicBezTo>
                    <a:pt x="646" y="833"/>
                    <a:pt x="646" y="833"/>
                    <a:pt x="646" y="833"/>
                  </a:cubicBezTo>
                  <a:cubicBezTo>
                    <a:pt x="686" y="833"/>
                    <a:pt x="686" y="833"/>
                    <a:pt x="686" y="833"/>
                  </a:cubicBezTo>
                  <a:cubicBezTo>
                    <a:pt x="742" y="877"/>
                    <a:pt x="742" y="877"/>
                    <a:pt x="742" y="877"/>
                  </a:cubicBezTo>
                  <a:cubicBezTo>
                    <a:pt x="742" y="877"/>
                    <a:pt x="776" y="895"/>
                    <a:pt x="800" y="908"/>
                  </a:cubicBezTo>
                  <a:cubicBezTo>
                    <a:pt x="800" y="908"/>
                    <a:pt x="801" y="909"/>
                    <a:pt x="802" y="909"/>
                  </a:cubicBezTo>
                  <a:cubicBezTo>
                    <a:pt x="804" y="910"/>
                    <a:pt x="805" y="911"/>
                    <a:pt x="807" y="912"/>
                  </a:cubicBezTo>
                  <a:cubicBezTo>
                    <a:pt x="809" y="913"/>
                    <a:pt x="812" y="915"/>
                    <a:pt x="814" y="916"/>
                  </a:cubicBezTo>
                  <a:cubicBezTo>
                    <a:pt x="818" y="918"/>
                    <a:pt x="821" y="920"/>
                    <a:pt x="822" y="921"/>
                  </a:cubicBezTo>
                  <a:cubicBezTo>
                    <a:pt x="824" y="923"/>
                    <a:pt x="873" y="923"/>
                    <a:pt x="912" y="922"/>
                  </a:cubicBezTo>
                  <a:cubicBezTo>
                    <a:pt x="870" y="968"/>
                    <a:pt x="870" y="968"/>
                    <a:pt x="870" y="968"/>
                  </a:cubicBezTo>
                  <a:cubicBezTo>
                    <a:pt x="870" y="1009"/>
                    <a:pt x="870" y="1009"/>
                    <a:pt x="870" y="1009"/>
                  </a:cubicBezTo>
                  <a:cubicBezTo>
                    <a:pt x="844" y="1051"/>
                    <a:pt x="844" y="1051"/>
                    <a:pt x="844" y="1051"/>
                  </a:cubicBezTo>
                  <a:cubicBezTo>
                    <a:pt x="886" y="1088"/>
                    <a:pt x="886" y="1088"/>
                    <a:pt x="886" y="1088"/>
                  </a:cubicBezTo>
                  <a:cubicBezTo>
                    <a:pt x="886" y="1124"/>
                    <a:pt x="886" y="1124"/>
                    <a:pt x="886" y="1124"/>
                  </a:cubicBezTo>
                  <a:lnTo>
                    <a:pt x="922" y="116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1" name="ยะลา">
              <a:extLst>
                <a:ext uri="{FF2B5EF4-FFF2-40B4-BE49-F238E27FC236}">
                  <a16:creationId xmlns:a16="http://schemas.microsoft.com/office/drawing/2014/main" id="{11307167-8277-461E-B917-F7C8699C2B4D}"/>
                </a:ext>
              </a:extLst>
            </p:cNvPr>
            <p:cNvSpPr>
              <a:spLocks/>
            </p:cNvSpPr>
            <p:nvPr/>
          </p:nvSpPr>
          <p:spPr bwMode="auto">
            <a:xfrm>
              <a:off x="3303449" y="6086745"/>
              <a:ext cx="237751" cy="360285"/>
            </a:xfrm>
            <a:custGeom>
              <a:avLst/>
              <a:gdLst>
                <a:gd name="T0" fmla="*/ 417 w 584"/>
                <a:gd name="T1" fmla="*/ 250 h 883"/>
                <a:gd name="T2" fmla="*/ 391 w 584"/>
                <a:gd name="T3" fmla="*/ 365 h 883"/>
                <a:gd name="T4" fmla="*/ 448 w 584"/>
                <a:gd name="T5" fmla="*/ 474 h 883"/>
                <a:gd name="T6" fmla="*/ 490 w 584"/>
                <a:gd name="T7" fmla="*/ 631 h 883"/>
                <a:gd name="T8" fmla="*/ 381 w 584"/>
                <a:gd name="T9" fmla="*/ 659 h 883"/>
                <a:gd name="T10" fmla="*/ 269 w 584"/>
                <a:gd name="T11" fmla="*/ 711 h 883"/>
                <a:gd name="T12" fmla="*/ 261 w 584"/>
                <a:gd name="T13" fmla="*/ 743 h 883"/>
                <a:gd name="T14" fmla="*/ 241 w 584"/>
                <a:gd name="T15" fmla="*/ 815 h 883"/>
                <a:gd name="T16" fmla="*/ 229 w 584"/>
                <a:gd name="T17" fmla="*/ 843 h 883"/>
                <a:gd name="T18" fmla="*/ 197 w 584"/>
                <a:gd name="T19" fmla="*/ 855 h 883"/>
                <a:gd name="T20" fmla="*/ 165 w 584"/>
                <a:gd name="T21" fmla="*/ 883 h 883"/>
                <a:gd name="T22" fmla="*/ 101 w 584"/>
                <a:gd name="T23" fmla="*/ 763 h 883"/>
                <a:gd name="T24" fmla="*/ 33 w 584"/>
                <a:gd name="T25" fmla="*/ 727 h 883"/>
                <a:gd name="T26" fmla="*/ 61 w 584"/>
                <a:gd name="T27" fmla="*/ 687 h 883"/>
                <a:gd name="T28" fmla="*/ 121 w 584"/>
                <a:gd name="T29" fmla="*/ 623 h 883"/>
                <a:gd name="T30" fmla="*/ 133 w 584"/>
                <a:gd name="T31" fmla="*/ 547 h 883"/>
                <a:gd name="T32" fmla="*/ 145 w 584"/>
                <a:gd name="T33" fmla="*/ 483 h 883"/>
                <a:gd name="T34" fmla="*/ 101 w 584"/>
                <a:gd name="T35" fmla="*/ 423 h 883"/>
                <a:gd name="T36" fmla="*/ 129 w 584"/>
                <a:gd name="T37" fmla="*/ 387 h 883"/>
                <a:gd name="T38" fmla="*/ 141 w 584"/>
                <a:gd name="T39" fmla="*/ 323 h 883"/>
                <a:gd name="T40" fmla="*/ 89 w 584"/>
                <a:gd name="T41" fmla="*/ 315 h 883"/>
                <a:gd name="T42" fmla="*/ 17 w 584"/>
                <a:gd name="T43" fmla="*/ 299 h 883"/>
                <a:gd name="T44" fmla="*/ 15 w 584"/>
                <a:gd name="T45" fmla="*/ 266 h 883"/>
                <a:gd name="T46" fmla="*/ 5 w 584"/>
                <a:gd name="T47" fmla="*/ 198 h 883"/>
                <a:gd name="T48" fmla="*/ 109 w 584"/>
                <a:gd name="T49" fmla="*/ 172 h 883"/>
                <a:gd name="T50" fmla="*/ 141 w 584"/>
                <a:gd name="T51" fmla="*/ 104 h 883"/>
                <a:gd name="T52" fmla="*/ 255 w 584"/>
                <a:gd name="T53" fmla="*/ 73 h 883"/>
                <a:gd name="T54" fmla="*/ 323 w 584"/>
                <a:gd name="T55" fmla="*/ 73 h 883"/>
                <a:gd name="T56" fmla="*/ 422 w 584"/>
                <a:gd name="T57" fmla="*/ 78 h 883"/>
                <a:gd name="T58" fmla="*/ 511 w 584"/>
                <a:gd name="T59" fmla="*/ 62 h 883"/>
                <a:gd name="T60" fmla="*/ 558 w 584"/>
                <a:gd name="T61" fmla="*/ 109 h 883"/>
                <a:gd name="T62" fmla="*/ 584 w 584"/>
                <a:gd name="T63" fmla="*/ 125 h 883"/>
                <a:gd name="T64" fmla="*/ 433 w 584"/>
                <a:gd name="T65" fmla="*/ 182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4" h="883">
                  <a:moveTo>
                    <a:pt x="433" y="182"/>
                  </a:moveTo>
                  <a:cubicBezTo>
                    <a:pt x="417" y="250"/>
                    <a:pt x="417" y="250"/>
                    <a:pt x="417" y="250"/>
                  </a:cubicBezTo>
                  <a:cubicBezTo>
                    <a:pt x="422" y="323"/>
                    <a:pt x="422" y="323"/>
                    <a:pt x="422" y="323"/>
                  </a:cubicBezTo>
                  <a:cubicBezTo>
                    <a:pt x="391" y="365"/>
                    <a:pt x="391" y="365"/>
                    <a:pt x="391" y="365"/>
                  </a:cubicBezTo>
                  <a:cubicBezTo>
                    <a:pt x="391" y="443"/>
                    <a:pt x="391" y="443"/>
                    <a:pt x="391" y="443"/>
                  </a:cubicBezTo>
                  <a:cubicBezTo>
                    <a:pt x="448" y="474"/>
                    <a:pt x="448" y="474"/>
                    <a:pt x="448" y="474"/>
                  </a:cubicBezTo>
                  <a:cubicBezTo>
                    <a:pt x="490" y="558"/>
                    <a:pt x="490" y="558"/>
                    <a:pt x="490" y="558"/>
                  </a:cubicBezTo>
                  <a:cubicBezTo>
                    <a:pt x="490" y="631"/>
                    <a:pt x="490" y="631"/>
                    <a:pt x="490" y="631"/>
                  </a:cubicBezTo>
                  <a:cubicBezTo>
                    <a:pt x="469" y="655"/>
                    <a:pt x="469" y="655"/>
                    <a:pt x="469" y="655"/>
                  </a:cubicBezTo>
                  <a:cubicBezTo>
                    <a:pt x="381" y="659"/>
                    <a:pt x="381" y="659"/>
                    <a:pt x="381" y="659"/>
                  </a:cubicBezTo>
                  <a:cubicBezTo>
                    <a:pt x="341" y="715"/>
                    <a:pt x="341" y="715"/>
                    <a:pt x="341" y="715"/>
                  </a:cubicBezTo>
                  <a:cubicBezTo>
                    <a:pt x="269" y="711"/>
                    <a:pt x="269" y="711"/>
                    <a:pt x="269" y="711"/>
                  </a:cubicBezTo>
                  <a:cubicBezTo>
                    <a:pt x="269" y="735"/>
                    <a:pt x="269" y="735"/>
                    <a:pt x="269" y="735"/>
                  </a:cubicBezTo>
                  <a:cubicBezTo>
                    <a:pt x="269" y="739"/>
                    <a:pt x="261" y="743"/>
                    <a:pt x="261" y="743"/>
                  </a:cubicBezTo>
                  <a:cubicBezTo>
                    <a:pt x="261" y="815"/>
                    <a:pt x="261" y="815"/>
                    <a:pt x="261" y="815"/>
                  </a:cubicBezTo>
                  <a:cubicBezTo>
                    <a:pt x="241" y="815"/>
                    <a:pt x="241" y="815"/>
                    <a:pt x="241" y="815"/>
                  </a:cubicBezTo>
                  <a:cubicBezTo>
                    <a:pt x="233" y="823"/>
                    <a:pt x="233" y="823"/>
                    <a:pt x="233" y="823"/>
                  </a:cubicBezTo>
                  <a:cubicBezTo>
                    <a:pt x="229" y="843"/>
                    <a:pt x="229" y="843"/>
                    <a:pt x="229" y="843"/>
                  </a:cubicBezTo>
                  <a:cubicBezTo>
                    <a:pt x="205" y="843"/>
                    <a:pt x="205" y="843"/>
                    <a:pt x="205" y="843"/>
                  </a:cubicBezTo>
                  <a:cubicBezTo>
                    <a:pt x="197" y="855"/>
                    <a:pt x="197" y="855"/>
                    <a:pt x="197" y="855"/>
                  </a:cubicBezTo>
                  <a:cubicBezTo>
                    <a:pt x="189" y="855"/>
                    <a:pt x="189" y="855"/>
                    <a:pt x="189" y="855"/>
                  </a:cubicBezTo>
                  <a:cubicBezTo>
                    <a:pt x="165" y="883"/>
                    <a:pt x="165" y="883"/>
                    <a:pt x="165" y="883"/>
                  </a:cubicBezTo>
                  <a:cubicBezTo>
                    <a:pt x="157" y="843"/>
                    <a:pt x="157" y="843"/>
                    <a:pt x="157" y="843"/>
                  </a:cubicBezTo>
                  <a:cubicBezTo>
                    <a:pt x="101" y="763"/>
                    <a:pt x="101" y="763"/>
                    <a:pt x="101" y="763"/>
                  </a:cubicBezTo>
                  <a:cubicBezTo>
                    <a:pt x="69" y="767"/>
                    <a:pt x="69" y="767"/>
                    <a:pt x="69" y="767"/>
                  </a:cubicBezTo>
                  <a:cubicBezTo>
                    <a:pt x="33" y="727"/>
                    <a:pt x="33" y="727"/>
                    <a:pt x="33" y="727"/>
                  </a:cubicBezTo>
                  <a:cubicBezTo>
                    <a:pt x="33" y="703"/>
                    <a:pt x="33" y="703"/>
                    <a:pt x="33" y="703"/>
                  </a:cubicBezTo>
                  <a:cubicBezTo>
                    <a:pt x="61" y="687"/>
                    <a:pt x="61" y="687"/>
                    <a:pt x="61" y="687"/>
                  </a:cubicBezTo>
                  <a:cubicBezTo>
                    <a:pt x="65" y="627"/>
                    <a:pt x="65" y="627"/>
                    <a:pt x="65" y="627"/>
                  </a:cubicBezTo>
                  <a:cubicBezTo>
                    <a:pt x="121" y="623"/>
                    <a:pt x="121" y="623"/>
                    <a:pt x="121" y="623"/>
                  </a:cubicBezTo>
                  <a:cubicBezTo>
                    <a:pt x="153" y="563"/>
                    <a:pt x="153" y="563"/>
                    <a:pt x="153" y="563"/>
                  </a:cubicBezTo>
                  <a:cubicBezTo>
                    <a:pt x="133" y="547"/>
                    <a:pt x="133" y="547"/>
                    <a:pt x="133" y="547"/>
                  </a:cubicBezTo>
                  <a:cubicBezTo>
                    <a:pt x="133" y="483"/>
                    <a:pt x="133" y="483"/>
                    <a:pt x="133" y="483"/>
                  </a:cubicBezTo>
                  <a:cubicBezTo>
                    <a:pt x="145" y="483"/>
                    <a:pt x="145" y="483"/>
                    <a:pt x="145" y="483"/>
                  </a:cubicBezTo>
                  <a:cubicBezTo>
                    <a:pt x="149" y="447"/>
                    <a:pt x="149" y="447"/>
                    <a:pt x="149" y="447"/>
                  </a:cubicBezTo>
                  <a:cubicBezTo>
                    <a:pt x="101" y="423"/>
                    <a:pt x="101" y="423"/>
                    <a:pt x="101" y="423"/>
                  </a:cubicBezTo>
                  <a:cubicBezTo>
                    <a:pt x="97" y="407"/>
                    <a:pt x="97" y="407"/>
                    <a:pt x="97" y="407"/>
                  </a:cubicBezTo>
                  <a:cubicBezTo>
                    <a:pt x="129" y="387"/>
                    <a:pt x="129" y="387"/>
                    <a:pt x="129" y="387"/>
                  </a:cubicBezTo>
                  <a:cubicBezTo>
                    <a:pt x="153" y="375"/>
                    <a:pt x="153" y="375"/>
                    <a:pt x="153" y="375"/>
                  </a:cubicBezTo>
                  <a:cubicBezTo>
                    <a:pt x="141" y="323"/>
                    <a:pt x="141" y="323"/>
                    <a:pt x="141" y="323"/>
                  </a:cubicBezTo>
                  <a:cubicBezTo>
                    <a:pt x="109" y="315"/>
                    <a:pt x="109" y="315"/>
                    <a:pt x="109" y="315"/>
                  </a:cubicBezTo>
                  <a:cubicBezTo>
                    <a:pt x="89" y="315"/>
                    <a:pt x="89" y="315"/>
                    <a:pt x="89" y="315"/>
                  </a:cubicBezTo>
                  <a:cubicBezTo>
                    <a:pt x="61" y="335"/>
                    <a:pt x="61" y="335"/>
                    <a:pt x="61" y="335"/>
                  </a:cubicBezTo>
                  <a:cubicBezTo>
                    <a:pt x="17" y="299"/>
                    <a:pt x="17" y="299"/>
                    <a:pt x="17" y="299"/>
                  </a:cubicBezTo>
                  <a:cubicBezTo>
                    <a:pt x="15" y="301"/>
                    <a:pt x="15" y="301"/>
                    <a:pt x="15" y="301"/>
                  </a:cubicBezTo>
                  <a:cubicBezTo>
                    <a:pt x="15" y="266"/>
                    <a:pt x="15" y="266"/>
                    <a:pt x="15" y="266"/>
                  </a:cubicBezTo>
                  <a:cubicBezTo>
                    <a:pt x="0" y="234"/>
                    <a:pt x="0" y="234"/>
                    <a:pt x="0" y="234"/>
                  </a:cubicBezTo>
                  <a:cubicBezTo>
                    <a:pt x="5" y="198"/>
                    <a:pt x="5" y="198"/>
                    <a:pt x="5" y="198"/>
                  </a:cubicBezTo>
                  <a:cubicBezTo>
                    <a:pt x="47" y="167"/>
                    <a:pt x="47" y="167"/>
                    <a:pt x="47" y="167"/>
                  </a:cubicBezTo>
                  <a:cubicBezTo>
                    <a:pt x="109" y="172"/>
                    <a:pt x="109" y="172"/>
                    <a:pt x="109" y="172"/>
                  </a:cubicBezTo>
                  <a:cubicBezTo>
                    <a:pt x="104" y="135"/>
                    <a:pt x="104" y="135"/>
                    <a:pt x="104" y="135"/>
                  </a:cubicBezTo>
                  <a:cubicBezTo>
                    <a:pt x="141" y="104"/>
                    <a:pt x="141" y="104"/>
                    <a:pt x="141" y="104"/>
                  </a:cubicBezTo>
                  <a:cubicBezTo>
                    <a:pt x="160" y="56"/>
                    <a:pt x="160" y="56"/>
                    <a:pt x="160" y="56"/>
                  </a:cubicBezTo>
                  <a:cubicBezTo>
                    <a:pt x="255" y="73"/>
                    <a:pt x="255" y="73"/>
                    <a:pt x="255" y="73"/>
                  </a:cubicBezTo>
                  <a:cubicBezTo>
                    <a:pt x="323" y="0"/>
                    <a:pt x="323" y="0"/>
                    <a:pt x="323" y="0"/>
                  </a:cubicBezTo>
                  <a:cubicBezTo>
                    <a:pt x="323" y="73"/>
                    <a:pt x="323" y="73"/>
                    <a:pt x="323" y="73"/>
                  </a:cubicBezTo>
                  <a:cubicBezTo>
                    <a:pt x="360" y="109"/>
                    <a:pt x="360" y="109"/>
                    <a:pt x="360" y="109"/>
                  </a:cubicBezTo>
                  <a:cubicBezTo>
                    <a:pt x="422" y="78"/>
                    <a:pt x="422" y="78"/>
                    <a:pt x="422" y="78"/>
                  </a:cubicBezTo>
                  <a:cubicBezTo>
                    <a:pt x="464" y="83"/>
                    <a:pt x="464" y="83"/>
                    <a:pt x="464" y="83"/>
                  </a:cubicBezTo>
                  <a:cubicBezTo>
                    <a:pt x="511" y="62"/>
                    <a:pt x="511" y="62"/>
                    <a:pt x="511" y="62"/>
                  </a:cubicBezTo>
                  <a:cubicBezTo>
                    <a:pt x="527" y="99"/>
                    <a:pt x="527" y="99"/>
                    <a:pt x="527" y="99"/>
                  </a:cubicBezTo>
                  <a:cubicBezTo>
                    <a:pt x="558" y="109"/>
                    <a:pt x="558" y="109"/>
                    <a:pt x="558" y="109"/>
                  </a:cubicBezTo>
                  <a:cubicBezTo>
                    <a:pt x="575" y="104"/>
                    <a:pt x="575" y="104"/>
                    <a:pt x="575" y="104"/>
                  </a:cubicBezTo>
                  <a:cubicBezTo>
                    <a:pt x="584" y="125"/>
                    <a:pt x="584" y="125"/>
                    <a:pt x="584" y="125"/>
                  </a:cubicBezTo>
                  <a:cubicBezTo>
                    <a:pt x="537" y="161"/>
                    <a:pt x="537" y="161"/>
                    <a:pt x="537" y="161"/>
                  </a:cubicBezTo>
                  <a:lnTo>
                    <a:pt x="433" y="18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2" name="เกาะยาวใหญ่ (พังงา)">
              <a:extLst>
                <a:ext uri="{FF2B5EF4-FFF2-40B4-BE49-F238E27FC236}">
                  <a16:creationId xmlns:a16="http://schemas.microsoft.com/office/drawing/2014/main" id="{15E48267-1CE9-4223-B5CA-30E9118C63F9}"/>
                </a:ext>
              </a:extLst>
            </p:cNvPr>
            <p:cNvSpPr>
              <a:spLocks/>
            </p:cNvSpPr>
            <p:nvPr/>
          </p:nvSpPr>
          <p:spPr bwMode="auto">
            <a:xfrm>
              <a:off x="2451203" y="5563693"/>
              <a:ext cx="23776" cy="64010"/>
            </a:xfrm>
            <a:custGeom>
              <a:avLst/>
              <a:gdLst>
                <a:gd name="T0" fmla="*/ 0 w 60"/>
                <a:gd name="T1" fmla="*/ 0 h 160"/>
                <a:gd name="T2" fmla="*/ 0 w 60"/>
                <a:gd name="T3" fmla="*/ 44 h 160"/>
                <a:gd name="T4" fmla="*/ 40 w 60"/>
                <a:gd name="T5" fmla="*/ 80 h 160"/>
                <a:gd name="T6" fmla="*/ 40 w 60"/>
                <a:gd name="T7" fmla="*/ 100 h 160"/>
                <a:gd name="T8" fmla="*/ 28 w 60"/>
                <a:gd name="T9" fmla="*/ 116 h 160"/>
                <a:gd name="T10" fmla="*/ 36 w 60"/>
                <a:gd name="T11" fmla="*/ 152 h 160"/>
                <a:gd name="T12" fmla="*/ 48 w 60"/>
                <a:gd name="T13" fmla="*/ 160 h 160"/>
                <a:gd name="T14" fmla="*/ 60 w 60"/>
                <a:gd name="T15" fmla="*/ 148 h 160"/>
                <a:gd name="T16" fmla="*/ 60 w 60"/>
                <a:gd name="T17" fmla="*/ 56 h 160"/>
                <a:gd name="T18" fmla="*/ 48 w 60"/>
                <a:gd name="T19" fmla="*/ 36 h 160"/>
                <a:gd name="T20" fmla="*/ 0 w 60"/>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60">
                  <a:moveTo>
                    <a:pt x="0" y="0"/>
                  </a:moveTo>
                  <a:cubicBezTo>
                    <a:pt x="0" y="44"/>
                    <a:pt x="0" y="44"/>
                    <a:pt x="0" y="44"/>
                  </a:cubicBezTo>
                  <a:cubicBezTo>
                    <a:pt x="40" y="80"/>
                    <a:pt x="40" y="80"/>
                    <a:pt x="40" y="80"/>
                  </a:cubicBezTo>
                  <a:cubicBezTo>
                    <a:pt x="40" y="100"/>
                    <a:pt x="40" y="100"/>
                    <a:pt x="40" y="100"/>
                  </a:cubicBezTo>
                  <a:cubicBezTo>
                    <a:pt x="28" y="116"/>
                    <a:pt x="28" y="116"/>
                    <a:pt x="28" y="116"/>
                  </a:cubicBezTo>
                  <a:cubicBezTo>
                    <a:pt x="36" y="152"/>
                    <a:pt x="36" y="152"/>
                    <a:pt x="36" y="152"/>
                  </a:cubicBezTo>
                  <a:cubicBezTo>
                    <a:pt x="48" y="160"/>
                    <a:pt x="48" y="160"/>
                    <a:pt x="48" y="160"/>
                  </a:cubicBezTo>
                  <a:cubicBezTo>
                    <a:pt x="52" y="160"/>
                    <a:pt x="60" y="148"/>
                    <a:pt x="60" y="148"/>
                  </a:cubicBezTo>
                  <a:cubicBezTo>
                    <a:pt x="60" y="56"/>
                    <a:pt x="60" y="56"/>
                    <a:pt x="60" y="56"/>
                  </a:cubicBezTo>
                  <a:cubicBezTo>
                    <a:pt x="48" y="36"/>
                    <a:pt x="48" y="36"/>
                    <a:pt x="48" y="36"/>
                  </a:cubicBez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3" name="เกาะยาวน้อย (พังงา)">
              <a:extLst>
                <a:ext uri="{FF2B5EF4-FFF2-40B4-BE49-F238E27FC236}">
                  <a16:creationId xmlns:a16="http://schemas.microsoft.com/office/drawing/2014/main" id="{9D883742-3D2B-4588-9A6B-FD600A3342DF}"/>
                </a:ext>
              </a:extLst>
            </p:cNvPr>
            <p:cNvSpPr>
              <a:spLocks/>
            </p:cNvSpPr>
            <p:nvPr/>
          </p:nvSpPr>
          <p:spPr bwMode="auto">
            <a:xfrm>
              <a:off x="2469492" y="5541747"/>
              <a:ext cx="12803" cy="18289"/>
            </a:xfrm>
            <a:custGeom>
              <a:avLst/>
              <a:gdLst>
                <a:gd name="T0" fmla="*/ 3 w 7"/>
                <a:gd name="T1" fmla="*/ 2 h 10"/>
                <a:gd name="T2" fmla="*/ 0 w 7"/>
                <a:gd name="T3" fmla="*/ 7 h 10"/>
                <a:gd name="T4" fmla="*/ 0 w 7"/>
                <a:gd name="T5" fmla="*/ 10 h 10"/>
                <a:gd name="T6" fmla="*/ 5 w 7"/>
                <a:gd name="T7" fmla="*/ 10 h 10"/>
                <a:gd name="T8" fmla="*/ 7 w 7"/>
                <a:gd name="T9" fmla="*/ 2 h 10"/>
                <a:gd name="T10" fmla="*/ 5 w 7"/>
                <a:gd name="T11" fmla="*/ 0 h 10"/>
                <a:gd name="T12" fmla="*/ 3 w 7"/>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2"/>
                  </a:moveTo>
                  <a:lnTo>
                    <a:pt x="0" y="7"/>
                  </a:lnTo>
                  <a:lnTo>
                    <a:pt x="0" y="10"/>
                  </a:lnTo>
                  <a:lnTo>
                    <a:pt x="5" y="10"/>
                  </a:lnTo>
                  <a:lnTo>
                    <a:pt x="7" y="2"/>
                  </a:lnTo>
                  <a:lnTo>
                    <a:pt x="5" y="0"/>
                  </a:lnTo>
                  <a:lnTo>
                    <a:pt x="3"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4" name="พังงา">
              <a:extLst>
                <a:ext uri="{FF2B5EF4-FFF2-40B4-BE49-F238E27FC236}">
                  <a16:creationId xmlns:a16="http://schemas.microsoft.com/office/drawing/2014/main" id="{C82DD50F-9539-40DF-82EE-E066188B1533}"/>
                </a:ext>
              </a:extLst>
            </p:cNvPr>
            <p:cNvSpPr>
              <a:spLocks/>
            </p:cNvSpPr>
            <p:nvPr/>
          </p:nvSpPr>
          <p:spPr bwMode="auto">
            <a:xfrm>
              <a:off x="2334157" y="5117453"/>
              <a:ext cx="173742" cy="426123"/>
            </a:xfrm>
            <a:custGeom>
              <a:avLst/>
              <a:gdLst>
                <a:gd name="T0" fmla="*/ 424 w 424"/>
                <a:gd name="T1" fmla="*/ 641 h 1044"/>
                <a:gd name="T2" fmla="*/ 403 w 424"/>
                <a:gd name="T3" fmla="*/ 735 h 1044"/>
                <a:gd name="T4" fmla="*/ 395 w 424"/>
                <a:gd name="T5" fmla="*/ 741 h 1044"/>
                <a:gd name="T6" fmla="*/ 371 w 424"/>
                <a:gd name="T7" fmla="*/ 761 h 1044"/>
                <a:gd name="T8" fmla="*/ 387 w 424"/>
                <a:gd name="T9" fmla="*/ 792 h 1044"/>
                <a:gd name="T10" fmla="*/ 372 w 424"/>
                <a:gd name="T11" fmla="*/ 820 h 1044"/>
                <a:gd name="T12" fmla="*/ 340 w 424"/>
                <a:gd name="T13" fmla="*/ 820 h 1044"/>
                <a:gd name="T14" fmla="*/ 312 w 424"/>
                <a:gd name="T15" fmla="*/ 864 h 1044"/>
                <a:gd name="T16" fmla="*/ 304 w 424"/>
                <a:gd name="T17" fmla="*/ 866 h 1044"/>
                <a:gd name="T18" fmla="*/ 192 w 424"/>
                <a:gd name="T19" fmla="*/ 900 h 1044"/>
                <a:gd name="T20" fmla="*/ 212 w 424"/>
                <a:gd name="T21" fmla="*/ 924 h 1044"/>
                <a:gd name="T22" fmla="*/ 208 w 424"/>
                <a:gd name="T23" fmla="*/ 956 h 1044"/>
                <a:gd name="T24" fmla="*/ 224 w 424"/>
                <a:gd name="T25" fmla="*/ 988 h 1044"/>
                <a:gd name="T26" fmla="*/ 192 w 424"/>
                <a:gd name="T27" fmla="*/ 1036 h 1044"/>
                <a:gd name="T28" fmla="*/ 164 w 424"/>
                <a:gd name="T29" fmla="*/ 1028 h 1044"/>
                <a:gd name="T30" fmla="*/ 136 w 424"/>
                <a:gd name="T31" fmla="*/ 1044 h 1044"/>
                <a:gd name="T32" fmla="*/ 116 w 424"/>
                <a:gd name="T33" fmla="*/ 1000 h 1044"/>
                <a:gd name="T34" fmla="*/ 60 w 424"/>
                <a:gd name="T35" fmla="*/ 980 h 1044"/>
                <a:gd name="T36" fmla="*/ 60 w 424"/>
                <a:gd name="T37" fmla="*/ 908 h 1044"/>
                <a:gd name="T38" fmla="*/ 0 w 424"/>
                <a:gd name="T39" fmla="*/ 700 h 1044"/>
                <a:gd name="T40" fmla="*/ 36 w 424"/>
                <a:gd name="T41" fmla="*/ 728 h 1044"/>
                <a:gd name="T42" fmla="*/ 44 w 424"/>
                <a:gd name="T43" fmla="*/ 716 h 1044"/>
                <a:gd name="T44" fmla="*/ 16 w 424"/>
                <a:gd name="T45" fmla="*/ 672 h 1044"/>
                <a:gd name="T46" fmla="*/ 16 w 424"/>
                <a:gd name="T47" fmla="*/ 596 h 1044"/>
                <a:gd name="T48" fmla="*/ 56 w 424"/>
                <a:gd name="T49" fmla="*/ 423 h 1044"/>
                <a:gd name="T50" fmla="*/ 36 w 424"/>
                <a:gd name="T51" fmla="*/ 379 h 1044"/>
                <a:gd name="T52" fmla="*/ 60 w 424"/>
                <a:gd name="T53" fmla="*/ 291 h 1044"/>
                <a:gd name="T54" fmla="*/ 120 w 424"/>
                <a:gd name="T55" fmla="*/ 335 h 1044"/>
                <a:gd name="T56" fmla="*/ 148 w 424"/>
                <a:gd name="T57" fmla="*/ 335 h 1044"/>
                <a:gd name="T58" fmla="*/ 148 w 424"/>
                <a:gd name="T59" fmla="*/ 303 h 1044"/>
                <a:gd name="T60" fmla="*/ 104 w 424"/>
                <a:gd name="T61" fmla="*/ 271 h 1044"/>
                <a:gd name="T62" fmla="*/ 132 w 424"/>
                <a:gd name="T63" fmla="*/ 211 h 1044"/>
                <a:gd name="T64" fmla="*/ 100 w 424"/>
                <a:gd name="T65" fmla="*/ 159 h 1044"/>
                <a:gd name="T66" fmla="*/ 108 w 424"/>
                <a:gd name="T67" fmla="*/ 123 h 1044"/>
                <a:gd name="T68" fmla="*/ 148 w 424"/>
                <a:gd name="T69" fmla="*/ 107 h 1044"/>
                <a:gd name="T70" fmla="*/ 128 w 424"/>
                <a:gd name="T71" fmla="*/ 55 h 1044"/>
                <a:gd name="T72" fmla="*/ 152 w 424"/>
                <a:gd name="T73" fmla="*/ 3 h 1044"/>
                <a:gd name="T74" fmla="*/ 184 w 424"/>
                <a:gd name="T75" fmla="*/ 0 h 1044"/>
                <a:gd name="T76" fmla="*/ 205 w 424"/>
                <a:gd name="T77" fmla="*/ 10 h 1044"/>
                <a:gd name="T78" fmla="*/ 199 w 424"/>
                <a:gd name="T79" fmla="*/ 36 h 1044"/>
                <a:gd name="T80" fmla="*/ 203 w 424"/>
                <a:gd name="T81" fmla="*/ 36 h 1044"/>
                <a:gd name="T82" fmla="*/ 246 w 424"/>
                <a:gd name="T83" fmla="*/ 41 h 1044"/>
                <a:gd name="T84" fmla="*/ 255 w 424"/>
                <a:gd name="T85" fmla="*/ 29 h 1044"/>
                <a:gd name="T86" fmla="*/ 267 w 424"/>
                <a:gd name="T87" fmla="*/ 52 h 1044"/>
                <a:gd name="T88" fmla="*/ 262 w 424"/>
                <a:gd name="T89" fmla="*/ 99 h 1044"/>
                <a:gd name="T90" fmla="*/ 231 w 424"/>
                <a:gd name="T91" fmla="*/ 146 h 1044"/>
                <a:gd name="T92" fmla="*/ 220 w 424"/>
                <a:gd name="T93" fmla="*/ 203 h 1044"/>
                <a:gd name="T94" fmla="*/ 236 w 424"/>
                <a:gd name="T95" fmla="*/ 245 h 1044"/>
                <a:gd name="T96" fmla="*/ 215 w 424"/>
                <a:gd name="T97" fmla="*/ 266 h 1044"/>
                <a:gd name="T98" fmla="*/ 236 w 424"/>
                <a:gd name="T99" fmla="*/ 323 h 1044"/>
                <a:gd name="T100" fmla="*/ 189 w 424"/>
                <a:gd name="T101" fmla="*/ 349 h 1044"/>
                <a:gd name="T102" fmla="*/ 199 w 424"/>
                <a:gd name="T103" fmla="*/ 412 h 1044"/>
                <a:gd name="T104" fmla="*/ 272 w 424"/>
                <a:gd name="T105" fmla="*/ 438 h 1044"/>
                <a:gd name="T106" fmla="*/ 288 w 424"/>
                <a:gd name="T107" fmla="*/ 479 h 1044"/>
                <a:gd name="T108" fmla="*/ 330 w 424"/>
                <a:gd name="T109" fmla="*/ 490 h 1044"/>
                <a:gd name="T110" fmla="*/ 314 w 424"/>
                <a:gd name="T111" fmla="*/ 568 h 1044"/>
                <a:gd name="T112" fmla="*/ 272 w 424"/>
                <a:gd name="T113" fmla="*/ 610 h 1044"/>
                <a:gd name="T114" fmla="*/ 298 w 424"/>
                <a:gd name="T115" fmla="*/ 636 h 1044"/>
                <a:gd name="T116" fmla="*/ 330 w 424"/>
                <a:gd name="T117" fmla="*/ 636 h 1044"/>
                <a:gd name="T118" fmla="*/ 366 w 424"/>
                <a:gd name="T119" fmla="*/ 615 h 1044"/>
                <a:gd name="T120" fmla="*/ 398 w 424"/>
                <a:gd name="T121" fmla="*/ 615 h 1044"/>
                <a:gd name="T122" fmla="*/ 424 w 424"/>
                <a:gd name="T123" fmla="*/ 641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4" h="1044">
                  <a:moveTo>
                    <a:pt x="424" y="641"/>
                  </a:moveTo>
                  <a:cubicBezTo>
                    <a:pt x="403" y="735"/>
                    <a:pt x="403" y="735"/>
                    <a:pt x="403" y="735"/>
                  </a:cubicBezTo>
                  <a:cubicBezTo>
                    <a:pt x="395" y="741"/>
                    <a:pt x="395" y="741"/>
                    <a:pt x="395" y="741"/>
                  </a:cubicBezTo>
                  <a:cubicBezTo>
                    <a:pt x="371" y="761"/>
                    <a:pt x="371" y="761"/>
                    <a:pt x="371" y="761"/>
                  </a:cubicBezTo>
                  <a:cubicBezTo>
                    <a:pt x="387" y="792"/>
                    <a:pt x="387" y="792"/>
                    <a:pt x="387" y="792"/>
                  </a:cubicBezTo>
                  <a:cubicBezTo>
                    <a:pt x="372" y="820"/>
                    <a:pt x="372" y="820"/>
                    <a:pt x="372" y="820"/>
                  </a:cubicBezTo>
                  <a:cubicBezTo>
                    <a:pt x="340" y="820"/>
                    <a:pt x="340" y="820"/>
                    <a:pt x="340" y="820"/>
                  </a:cubicBezTo>
                  <a:cubicBezTo>
                    <a:pt x="312" y="864"/>
                    <a:pt x="312" y="864"/>
                    <a:pt x="312" y="864"/>
                  </a:cubicBezTo>
                  <a:cubicBezTo>
                    <a:pt x="304" y="866"/>
                    <a:pt x="304" y="866"/>
                    <a:pt x="304" y="866"/>
                  </a:cubicBezTo>
                  <a:cubicBezTo>
                    <a:pt x="192" y="900"/>
                    <a:pt x="192" y="900"/>
                    <a:pt x="192" y="900"/>
                  </a:cubicBezTo>
                  <a:cubicBezTo>
                    <a:pt x="212" y="924"/>
                    <a:pt x="212" y="924"/>
                    <a:pt x="212" y="924"/>
                  </a:cubicBezTo>
                  <a:cubicBezTo>
                    <a:pt x="208" y="956"/>
                    <a:pt x="208" y="956"/>
                    <a:pt x="208" y="956"/>
                  </a:cubicBezTo>
                  <a:cubicBezTo>
                    <a:pt x="224" y="988"/>
                    <a:pt x="224" y="988"/>
                    <a:pt x="224" y="988"/>
                  </a:cubicBezTo>
                  <a:cubicBezTo>
                    <a:pt x="192" y="1036"/>
                    <a:pt x="192" y="1036"/>
                    <a:pt x="192" y="1036"/>
                  </a:cubicBezTo>
                  <a:cubicBezTo>
                    <a:pt x="164" y="1028"/>
                    <a:pt x="164" y="1028"/>
                    <a:pt x="164" y="1028"/>
                  </a:cubicBezTo>
                  <a:cubicBezTo>
                    <a:pt x="136" y="1044"/>
                    <a:pt x="136" y="1044"/>
                    <a:pt x="136" y="1044"/>
                  </a:cubicBezTo>
                  <a:cubicBezTo>
                    <a:pt x="116" y="1000"/>
                    <a:pt x="116" y="1000"/>
                    <a:pt x="116" y="1000"/>
                  </a:cubicBezTo>
                  <a:cubicBezTo>
                    <a:pt x="60" y="980"/>
                    <a:pt x="60" y="980"/>
                    <a:pt x="60" y="980"/>
                  </a:cubicBezTo>
                  <a:cubicBezTo>
                    <a:pt x="60" y="908"/>
                    <a:pt x="60" y="908"/>
                    <a:pt x="60" y="908"/>
                  </a:cubicBezTo>
                  <a:cubicBezTo>
                    <a:pt x="0" y="700"/>
                    <a:pt x="0" y="700"/>
                    <a:pt x="0" y="700"/>
                  </a:cubicBezTo>
                  <a:cubicBezTo>
                    <a:pt x="36" y="728"/>
                    <a:pt x="36" y="728"/>
                    <a:pt x="36" y="728"/>
                  </a:cubicBezTo>
                  <a:cubicBezTo>
                    <a:pt x="44" y="716"/>
                    <a:pt x="44" y="716"/>
                    <a:pt x="44" y="716"/>
                  </a:cubicBezTo>
                  <a:cubicBezTo>
                    <a:pt x="16" y="672"/>
                    <a:pt x="16" y="672"/>
                    <a:pt x="16" y="672"/>
                  </a:cubicBezTo>
                  <a:cubicBezTo>
                    <a:pt x="16" y="596"/>
                    <a:pt x="16" y="596"/>
                    <a:pt x="16" y="596"/>
                  </a:cubicBezTo>
                  <a:cubicBezTo>
                    <a:pt x="56" y="423"/>
                    <a:pt x="56" y="423"/>
                    <a:pt x="56" y="423"/>
                  </a:cubicBezTo>
                  <a:cubicBezTo>
                    <a:pt x="36" y="379"/>
                    <a:pt x="36" y="379"/>
                    <a:pt x="36" y="379"/>
                  </a:cubicBezTo>
                  <a:cubicBezTo>
                    <a:pt x="60" y="291"/>
                    <a:pt x="60" y="291"/>
                    <a:pt x="60" y="291"/>
                  </a:cubicBezTo>
                  <a:cubicBezTo>
                    <a:pt x="120" y="335"/>
                    <a:pt x="120" y="335"/>
                    <a:pt x="120" y="335"/>
                  </a:cubicBezTo>
                  <a:cubicBezTo>
                    <a:pt x="148" y="335"/>
                    <a:pt x="148" y="335"/>
                    <a:pt x="148" y="335"/>
                  </a:cubicBezTo>
                  <a:cubicBezTo>
                    <a:pt x="148" y="303"/>
                    <a:pt x="148" y="303"/>
                    <a:pt x="148" y="303"/>
                  </a:cubicBezTo>
                  <a:cubicBezTo>
                    <a:pt x="104" y="271"/>
                    <a:pt x="104" y="271"/>
                    <a:pt x="104" y="271"/>
                  </a:cubicBezTo>
                  <a:cubicBezTo>
                    <a:pt x="104" y="271"/>
                    <a:pt x="136" y="219"/>
                    <a:pt x="132" y="211"/>
                  </a:cubicBezTo>
                  <a:cubicBezTo>
                    <a:pt x="128" y="203"/>
                    <a:pt x="100" y="159"/>
                    <a:pt x="100" y="159"/>
                  </a:cubicBezTo>
                  <a:cubicBezTo>
                    <a:pt x="108" y="123"/>
                    <a:pt x="108" y="123"/>
                    <a:pt x="108" y="123"/>
                  </a:cubicBezTo>
                  <a:cubicBezTo>
                    <a:pt x="148" y="107"/>
                    <a:pt x="148" y="107"/>
                    <a:pt x="148" y="107"/>
                  </a:cubicBezTo>
                  <a:cubicBezTo>
                    <a:pt x="128" y="55"/>
                    <a:pt x="128" y="55"/>
                    <a:pt x="128" y="55"/>
                  </a:cubicBezTo>
                  <a:cubicBezTo>
                    <a:pt x="152" y="3"/>
                    <a:pt x="152" y="3"/>
                    <a:pt x="152" y="3"/>
                  </a:cubicBezTo>
                  <a:cubicBezTo>
                    <a:pt x="184" y="0"/>
                    <a:pt x="184" y="0"/>
                    <a:pt x="184" y="0"/>
                  </a:cubicBezTo>
                  <a:cubicBezTo>
                    <a:pt x="205" y="10"/>
                    <a:pt x="205" y="10"/>
                    <a:pt x="205" y="10"/>
                  </a:cubicBezTo>
                  <a:cubicBezTo>
                    <a:pt x="199" y="36"/>
                    <a:pt x="199" y="36"/>
                    <a:pt x="199" y="36"/>
                  </a:cubicBezTo>
                  <a:cubicBezTo>
                    <a:pt x="203" y="36"/>
                    <a:pt x="203" y="36"/>
                    <a:pt x="203" y="36"/>
                  </a:cubicBezTo>
                  <a:cubicBezTo>
                    <a:pt x="246" y="41"/>
                    <a:pt x="246" y="41"/>
                    <a:pt x="246" y="41"/>
                  </a:cubicBezTo>
                  <a:cubicBezTo>
                    <a:pt x="255" y="29"/>
                    <a:pt x="255" y="29"/>
                    <a:pt x="255" y="29"/>
                  </a:cubicBezTo>
                  <a:cubicBezTo>
                    <a:pt x="267" y="52"/>
                    <a:pt x="267" y="52"/>
                    <a:pt x="267" y="52"/>
                  </a:cubicBezTo>
                  <a:cubicBezTo>
                    <a:pt x="262" y="99"/>
                    <a:pt x="262" y="99"/>
                    <a:pt x="262" y="99"/>
                  </a:cubicBezTo>
                  <a:cubicBezTo>
                    <a:pt x="231" y="146"/>
                    <a:pt x="231" y="146"/>
                    <a:pt x="231" y="146"/>
                  </a:cubicBezTo>
                  <a:cubicBezTo>
                    <a:pt x="220" y="203"/>
                    <a:pt x="220" y="203"/>
                    <a:pt x="220" y="203"/>
                  </a:cubicBezTo>
                  <a:cubicBezTo>
                    <a:pt x="236" y="245"/>
                    <a:pt x="236" y="245"/>
                    <a:pt x="236" y="245"/>
                  </a:cubicBezTo>
                  <a:cubicBezTo>
                    <a:pt x="215" y="266"/>
                    <a:pt x="215" y="266"/>
                    <a:pt x="215" y="266"/>
                  </a:cubicBezTo>
                  <a:cubicBezTo>
                    <a:pt x="236" y="323"/>
                    <a:pt x="236" y="323"/>
                    <a:pt x="236" y="323"/>
                  </a:cubicBezTo>
                  <a:cubicBezTo>
                    <a:pt x="189" y="349"/>
                    <a:pt x="189" y="349"/>
                    <a:pt x="189" y="349"/>
                  </a:cubicBezTo>
                  <a:cubicBezTo>
                    <a:pt x="199" y="412"/>
                    <a:pt x="199" y="412"/>
                    <a:pt x="199" y="412"/>
                  </a:cubicBezTo>
                  <a:cubicBezTo>
                    <a:pt x="272" y="438"/>
                    <a:pt x="272" y="438"/>
                    <a:pt x="272" y="438"/>
                  </a:cubicBezTo>
                  <a:cubicBezTo>
                    <a:pt x="288" y="479"/>
                    <a:pt x="288" y="479"/>
                    <a:pt x="288" y="479"/>
                  </a:cubicBezTo>
                  <a:cubicBezTo>
                    <a:pt x="330" y="490"/>
                    <a:pt x="330" y="490"/>
                    <a:pt x="330" y="490"/>
                  </a:cubicBezTo>
                  <a:cubicBezTo>
                    <a:pt x="314" y="568"/>
                    <a:pt x="314" y="568"/>
                    <a:pt x="314" y="568"/>
                  </a:cubicBezTo>
                  <a:cubicBezTo>
                    <a:pt x="272" y="610"/>
                    <a:pt x="272" y="610"/>
                    <a:pt x="272" y="610"/>
                  </a:cubicBezTo>
                  <a:cubicBezTo>
                    <a:pt x="298" y="636"/>
                    <a:pt x="298" y="636"/>
                    <a:pt x="298" y="636"/>
                  </a:cubicBezTo>
                  <a:cubicBezTo>
                    <a:pt x="330" y="636"/>
                    <a:pt x="330" y="636"/>
                    <a:pt x="330" y="636"/>
                  </a:cubicBezTo>
                  <a:cubicBezTo>
                    <a:pt x="366" y="615"/>
                    <a:pt x="366" y="615"/>
                    <a:pt x="366" y="615"/>
                  </a:cubicBezTo>
                  <a:cubicBezTo>
                    <a:pt x="398" y="615"/>
                    <a:pt x="398" y="615"/>
                    <a:pt x="398" y="615"/>
                  </a:cubicBezTo>
                  <a:lnTo>
                    <a:pt x="424" y="64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5" name="ปัตตานี">
              <a:extLst>
                <a:ext uri="{FF2B5EF4-FFF2-40B4-BE49-F238E27FC236}">
                  <a16:creationId xmlns:a16="http://schemas.microsoft.com/office/drawing/2014/main" id="{F6E5F389-AA88-4A59-AA45-765F15253121}"/>
                </a:ext>
              </a:extLst>
            </p:cNvPr>
            <p:cNvSpPr>
              <a:spLocks/>
            </p:cNvSpPr>
            <p:nvPr/>
          </p:nvSpPr>
          <p:spPr bwMode="auto">
            <a:xfrm>
              <a:off x="3336368" y="5991645"/>
              <a:ext cx="252382" cy="138993"/>
            </a:xfrm>
            <a:custGeom>
              <a:avLst/>
              <a:gdLst>
                <a:gd name="T0" fmla="*/ 616 w 616"/>
                <a:gd name="T1" fmla="*/ 319 h 342"/>
                <a:gd name="T2" fmla="*/ 579 w 616"/>
                <a:gd name="T3" fmla="*/ 321 h 342"/>
                <a:gd name="T4" fmla="*/ 537 w 616"/>
                <a:gd name="T5" fmla="*/ 269 h 342"/>
                <a:gd name="T6" fmla="*/ 496 w 616"/>
                <a:gd name="T7" fmla="*/ 274 h 342"/>
                <a:gd name="T8" fmla="*/ 506 w 616"/>
                <a:gd name="T9" fmla="*/ 332 h 342"/>
                <a:gd name="T10" fmla="*/ 492 w 616"/>
                <a:gd name="T11" fmla="*/ 337 h 342"/>
                <a:gd name="T12" fmla="*/ 475 w 616"/>
                <a:gd name="T13" fmla="*/ 342 h 342"/>
                <a:gd name="T14" fmla="*/ 444 w 616"/>
                <a:gd name="T15" fmla="*/ 332 h 342"/>
                <a:gd name="T16" fmla="*/ 428 w 616"/>
                <a:gd name="T17" fmla="*/ 295 h 342"/>
                <a:gd name="T18" fmla="*/ 381 w 616"/>
                <a:gd name="T19" fmla="*/ 316 h 342"/>
                <a:gd name="T20" fmla="*/ 339 w 616"/>
                <a:gd name="T21" fmla="*/ 311 h 342"/>
                <a:gd name="T22" fmla="*/ 277 w 616"/>
                <a:gd name="T23" fmla="*/ 342 h 342"/>
                <a:gd name="T24" fmla="*/ 240 w 616"/>
                <a:gd name="T25" fmla="*/ 306 h 342"/>
                <a:gd name="T26" fmla="*/ 240 w 616"/>
                <a:gd name="T27" fmla="*/ 233 h 342"/>
                <a:gd name="T28" fmla="*/ 172 w 616"/>
                <a:gd name="T29" fmla="*/ 306 h 342"/>
                <a:gd name="T30" fmla="*/ 77 w 616"/>
                <a:gd name="T31" fmla="*/ 289 h 342"/>
                <a:gd name="T32" fmla="*/ 78 w 616"/>
                <a:gd name="T33" fmla="*/ 285 h 342"/>
                <a:gd name="T34" fmla="*/ 42 w 616"/>
                <a:gd name="T35" fmla="*/ 243 h 342"/>
                <a:gd name="T36" fmla="*/ 42 w 616"/>
                <a:gd name="T37" fmla="*/ 207 h 342"/>
                <a:gd name="T38" fmla="*/ 0 w 616"/>
                <a:gd name="T39" fmla="*/ 170 h 342"/>
                <a:gd name="T40" fmla="*/ 26 w 616"/>
                <a:gd name="T41" fmla="*/ 128 h 342"/>
                <a:gd name="T42" fmla="*/ 26 w 616"/>
                <a:gd name="T43" fmla="*/ 87 h 342"/>
                <a:gd name="T44" fmla="*/ 68 w 616"/>
                <a:gd name="T45" fmla="*/ 41 h 342"/>
                <a:gd name="T46" fmla="*/ 114 w 616"/>
                <a:gd name="T47" fmla="*/ 40 h 342"/>
                <a:gd name="T48" fmla="*/ 170 w 616"/>
                <a:gd name="T49" fmla="*/ 0 h 342"/>
                <a:gd name="T50" fmla="*/ 206 w 616"/>
                <a:gd name="T51" fmla="*/ 0 h 342"/>
                <a:gd name="T52" fmla="*/ 254 w 616"/>
                <a:gd name="T53" fmla="*/ 24 h 342"/>
                <a:gd name="T54" fmla="*/ 270 w 616"/>
                <a:gd name="T55" fmla="*/ 0 h 342"/>
                <a:gd name="T56" fmla="*/ 310 w 616"/>
                <a:gd name="T57" fmla="*/ 0 h 342"/>
                <a:gd name="T58" fmla="*/ 326 w 616"/>
                <a:gd name="T59" fmla="*/ 12 h 342"/>
                <a:gd name="T60" fmla="*/ 398 w 616"/>
                <a:gd name="T61" fmla="*/ 20 h 342"/>
                <a:gd name="T62" fmla="*/ 450 w 616"/>
                <a:gd name="T63" fmla="*/ 40 h 342"/>
                <a:gd name="T64" fmla="*/ 514 w 616"/>
                <a:gd name="T65" fmla="*/ 156 h 342"/>
                <a:gd name="T66" fmla="*/ 533 w 616"/>
                <a:gd name="T67" fmla="*/ 187 h 342"/>
                <a:gd name="T68" fmla="*/ 590 w 616"/>
                <a:gd name="T69" fmla="*/ 276 h 342"/>
                <a:gd name="T70" fmla="*/ 616 w 616"/>
                <a:gd name="T71" fmla="*/ 3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6" h="342">
                  <a:moveTo>
                    <a:pt x="616" y="319"/>
                  </a:moveTo>
                  <a:cubicBezTo>
                    <a:pt x="598" y="320"/>
                    <a:pt x="582" y="321"/>
                    <a:pt x="579" y="321"/>
                  </a:cubicBezTo>
                  <a:cubicBezTo>
                    <a:pt x="574" y="321"/>
                    <a:pt x="537" y="269"/>
                    <a:pt x="537" y="269"/>
                  </a:cubicBezTo>
                  <a:cubicBezTo>
                    <a:pt x="496" y="274"/>
                    <a:pt x="496" y="274"/>
                    <a:pt x="496" y="274"/>
                  </a:cubicBezTo>
                  <a:cubicBezTo>
                    <a:pt x="506" y="332"/>
                    <a:pt x="506" y="332"/>
                    <a:pt x="506" y="332"/>
                  </a:cubicBezTo>
                  <a:cubicBezTo>
                    <a:pt x="492" y="337"/>
                    <a:pt x="492" y="337"/>
                    <a:pt x="492" y="337"/>
                  </a:cubicBezTo>
                  <a:cubicBezTo>
                    <a:pt x="475" y="342"/>
                    <a:pt x="475" y="342"/>
                    <a:pt x="475" y="342"/>
                  </a:cubicBezTo>
                  <a:cubicBezTo>
                    <a:pt x="444" y="332"/>
                    <a:pt x="444" y="332"/>
                    <a:pt x="444" y="332"/>
                  </a:cubicBezTo>
                  <a:cubicBezTo>
                    <a:pt x="428" y="295"/>
                    <a:pt x="428" y="295"/>
                    <a:pt x="428" y="295"/>
                  </a:cubicBezTo>
                  <a:cubicBezTo>
                    <a:pt x="381" y="316"/>
                    <a:pt x="381" y="316"/>
                    <a:pt x="381" y="316"/>
                  </a:cubicBezTo>
                  <a:cubicBezTo>
                    <a:pt x="339" y="311"/>
                    <a:pt x="339" y="311"/>
                    <a:pt x="339" y="311"/>
                  </a:cubicBezTo>
                  <a:cubicBezTo>
                    <a:pt x="277" y="342"/>
                    <a:pt x="277" y="342"/>
                    <a:pt x="277" y="342"/>
                  </a:cubicBezTo>
                  <a:cubicBezTo>
                    <a:pt x="240" y="306"/>
                    <a:pt x="240" y="306"/>
                    <a:pt x="240" y="306"/>
                  </a:cubicBezTo>
                  <a:cubicBezTo>
                    <a:pt x="240" y="233"/>
                    <a:pt x="240" y="233"/>
                    <a:pt x="240" y="233"/>
                  </a:cubicBezTo>
                  <a:cubicBezTo>
                    <a:pt x="172" y="306"/>
                    <a:pt x="172" y="306"/>
                    <a:pt x="172" y="306"/>
                  </a:cubicBezTo>
                  <a:cubicBezTo>
                    <a:pt x="77" y="289"/>
                    <a:pt x="77" y="289"/>
                    <a:pt x="77" y="289"/>
                  </a:cubicBezTo>
                  <a:cubicBezTo>
                    <a:pt x="78" y="285"/>
                    <a:pt x="78" y="285"/>
                    <a:pt x="78" y="285"/>
                  </a:cubicBezTo>
                  <a:cubicBezTo>
                    <a:pt x="42" y="243"/>
                    <a:pt x="42" y="243"/>
                    <a:pt x="42" y="243"/>
                  </a:cubicBezTo>
                  <a:cubicBezTo>
                    <a:pt x="42" y="207"/>
                    <a:pt x="42" y="207"/>
                    <a:pt x="42" y="207"/>
                  </a:cubicBezTo>
                  <a:cubicBezTo>
                    <a:pt x="0" y="170"/>
                    <a:pt x="0" y="170"/>
                    <a:pt x="0" y="170"/>
                  </a:cubicBezTo>
                  <a:cubicBezTo>
                    <a:pt x="26" y="128"/>
                    <a:pt x="26" y="128"/>
                    <a:pt x="26" y="128"/>
                  </a:cubicBezTo>
                  <a:cubicBezTo>
                    <a:pt x="26" y="87"/>
                    <a:pt x="26" y="87"/>
                    <a:pt x="26" y="87"/>
                  </a:cubicBezTo>
                  <a:cubicBezTo>
                    <a:pt x="68" y="41"/>
                    <a:pt x="68" y="41"/>
                    <a:pt x="68" y="41"/>
                  </a:cubicBezTo>
                  <a:cubicBezTo>
                    <a:pt x="93" y="40"/>
                    <a:pt x="114" y="40"/>
                    <a:pt x="114" y="40"/>
                  </a:cubicBezTo>
                  <a:cubicBezTo>
                    <a:pt x="170" y="0"/>
                    <a:pt x="170" y="0"/>
                    <a:pt x="170" y="0"/>
                  </a:cubicBezTo>
                  <a:cubicBezTo>
                    <a:pt x="206" y="0"/>
                    <a:pt x="206" y="0"/>
                    <a:pt x="206" y="0"/>
                  </a:cubicBezTo>
                  <a:cubicBezTo>
                    <a:pt x="254" y="24"/>
                    <a:pt x="254" y="24"/>
                    <a:pt x="254" y="24"/>
                  </a:cubicBezTo>
                  <a:cubicBezTo>
                    <a:pt x="270" y="0"/>
                    <a:pt x="270" y="0"/>
                    <a:pt x="270" y="0"/>
                  </a:cubicBezTo>
                  <a:cubicBezTo>
                    <a:pt x="310" y="0"/>
                    <a:pt x="310" y="0"/>
                    <a:pt x="310" y="0"/>
                  </a:cubicBezTo>
                  <a:cubicBezTo>
                    <a:pt x="326" y="12"/>
                    <a:pt x="326" y="12"/>
                    <a:pt x="326" y="12"/>
                  </a:cubicBezTo>
                  <a:cubicBezTo>
                    <a:pt x="398" y="20"/>
                    <a:pt x="398" y="20"/>
                    <a:pt x="398" y="20"/>
                  </a:cubicBezTo>
                  <a:cubicBezTo>
                    <a:pt x="450" y="40"/>
                    <a:pt x="450" y="40"/>
                    <a:pt x="450" y="40"/>
                  </a:cubicBezTo>
                  <a:cubicBezTo>
                    <a:pt x="514" y="156"/>
                    <a:pt x="514" y="156"/>
                    <a:pt x="514" y="156"/>
                  </a:cubicBezTo>
                  <a:cubicBezTo>
                    <a:pt x="533" y="187"/>
                    <a:pt x="533" y="187"/>
                    <a:pt x="533" y="187"/>
                  </a:cubicBezTo>
                  <a:cubicBezTo>
                    <a:pt x="590" y="276"/>
                    <a:pt x="590" y="276"/>
                    <a:pt x="590" y="276"/>
                  </a:cubicBezTo>
                  <a:lnTo>
                    <a:pt x="616" y="3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6" name="นราธิวาส">
              <a:extLst>
                <a:ext uri="{FF2B5EF4-FFF2-40B4-BE49-F238E27FC236}">
                  <a16:creationId xmlns:a16="http://schemas.microsoft.com/office/drawing/2014/main" id="{31057540-BA4A-4B69-A748-03050298F153}"/>
                </a:ext>
              </a:extLst>
            </p:cNvPr>
            <p:cNvSpPr>
              <a:spLocks/>
            </p:cNvSpPr>
            <p:nvPr/>
          </p:nvSpPr>
          <p:spPr bwMode="auto">
            <a:xfrm>
              <a:off x="3462560" y="6101376"/>
              <a:ext cx="245066" cy="301761"/>
            </a:xfrm>
            <a:custGeom>
              <a:avLst/>
              <a:gdLst>
                <a:gd name="T0" fmla="*/ 586 w 598"/>
                <a:gd name="T1" fmla="*/ 327 h 739"/>
                <a:gd name="T2" fmla="*/ 590 w 598"/>
                <a:gd name="T3" fmla="*/ 367 h 739"/>
                <a:gd name="T4" fmla="*/ 582 w 598"/>
                <a:gd name="T5" fmla="*/ 419 h 739"/>
                <a:gd name="T6" fmla="*/ 550 w 598"/>
                <a:gd name="T7" fmla="*/ 455 h 739"/>
                <a:gd name="T8" fmla="*/ 482 w 598"/>
                <a:gd name="T9" fmla="*/ 503 h 739"/>
                <a:gd name="T10" fmla="*/ 454 w 598"/>
                <a:gd name="T11" fmla="*/ 579 h 739"/>
                <a:gd name="T12" fmla="*/ 474 w 598"/>
                <a:gd name="T13" fmla="*/ 611 h 739"/>
                <a:gd name="T14" fmla="*/ 450 w 598"/>
                <a:gd name="T15" fmla="*/ 647 h 739"/>
                <a:gd name="T16" fmla="*/ 418 w 598"/>
                <a:gd name="T17" fmla="*/ 647 h 739"/>
                <a:gd name="T18" fmla="*/ 410 w 598"/>
                <a:gd name="T19" fmla="*/ 691 h 739"/>
                <a:gd name="T20" fmla="*/ 374 w 598"/>
                <a:gd name="T21" fmla="*/ 691 h 739"/>
                <a:gd name="T22" fmla="*/ 370 w 598"/>
                <a:gd name="T23" fmla="*/ 739 h 739"/>
                <a:gd name="T24" fmla="*/ 310 w 598"/>
                <a:gd name="T25" fmla="*/ 683 h 739"/>
                <a:gd name="T26" fmla="*/ 282 w 598"/>
                <a:gd name="T27" fmla="*/ 687 h 739"/>
                <a:gd name="T28" fmla="*/ 270 w 598"/>
                <a:gd name="T29" fmla="*/ 699 h 739"/>
                <a:gd name="T30" fmla="*/ 266 w 598"/>
                <a:gd name="T31" fmla="*/ 719 h 739"/>
                <a:gd name="T32" fmla="*/ 250 w 598"/>
                <a:gd name="T33" fmla="*/ 719 h 739"/>
                <a:gd name="T34" fmla="*/ 250 w 598"/>
                <a:gd name="T35" fmla="*/ 695 h 739"/>
                <a:gd name="T36" fmla="*/ 226 w 598"/>
                <a:gd name="T37" fmla="*/ 663 h 739"/>
                <a:gd name="T38" fmla="*/ 222 w 598"/>
                <a:gd name="T39" fmla="*/ 615 h 739"/>
                <a:gd name="T40" fmla="*/ 190 w 598"/>
                <a:gd name="T41" fmla="*/ 611 h 739"/>
                <a:gd name="T42" fmla="*/ 190 w 598"/>
                <a:gd name="T43" fmla="*/ 583 h 739"/>
                <a:gd name="T44" fmla="*/ 176 w 598"/>
                <a:gd name="T45" fmla="*/ 574 h 739"/>
                <a:gd name="T46" fmla="*/ 158 w 598"/>
                <a:gd name="T47" fmla="*/ 563 h 739"/>
                <a:gd name="T48" fmla="*/ 106 w 598"/>
                <a:gd name="T49" fmla="*/ 587 h 739"/>
                <a:gd name="T50" fmla="*/ 99 w 598"/>
                <a:gd name="T51" fmla="*/ 595 h 739"/>
                <a:gd name="T52" fmla="*/ 99 w 598"/>
                <a:gd name="T53" fmla="*/ 522 h 739"/>
                <a:gd name="T54" fmla="*/ 57 w 598"/>
                <a:gd name="T55" fmla="*/ 438 h 739"/>
                <a:gd name="T56" fmla="*/ 0 w 598"/>
                <a:gd name="T57" fmla="*/ 407 h 739"/>
                <a:gd name="T58" fmla="*/ 0 w 598"/>
                <a:gd name="T59" fmla="*/ 329 h 739"/>
                <a:gd name="T60" fmla="*/ 31 w 598"/>
                <a:gd name="T61" fmla="*/ 287 h 739"/>
                <a:gd name="T62" fmla="*/ 26 w 598"/>
                <a:gd name="T63" fmla="*/ 214 h 739"/>
                <a:gd name="T64" fmla="*/ 42 w 598"/>
                <a:gd name="T65" fmla="*/ 146 h 739"/>
                <a:gd name="T66" fmla="*/ 146 w 598"/>
                <a:gd name="T67" fmla="*/ 125 h 739"/>
                <a:gd name="T68" fmla="*/ 193 w 598"/>
                <a:gd name="T69" fmla="*/ 89 h 739"/>
                <a:gd name="T70" fmla="*/ 184 w 598"/>
                <a:gd name="T71" fmla="*/ 68 h 739"/>
                <a:gd name="T72" fmla="*/ 198 w 598"/>
                <a:gd name="T73" fmla="*/ 63 h 739"/>
                <a:gd name="T74" fmla="*/ 188 w 598"/>
                <a:gd name="T75" fmla="*/ 5 h 739"/>
                <a:gd name="T76" fmla="*/ 229 w 598"/>
                <a:gd name="T77" fmla="*/ 0 h 739"/>
                <a:gd name="T78" fmla="*/ 271 w 598"/>
                <a:gd name="T79" fmla="*/ 52 h 739"/>
                <a:gd name="T80" fmla="*/ 308 w 598"/>
                <a:gd name="T81" fmla="*/ 50 h 739"/>
                <a:gd name="T82" fmla="*/ 330 w 598"/>
                <a:gd name="T83" fmla="*/ 87 h 739"/>
                <a:gd name="T84" fmla="*/ 374 w 598"/>
                <a:gd name="T85" fmla="*/ 123 h 739"/>
                <a:gd name="T86" fmla="*/ 400 w 598"/>
                <a:gd name="T87" fmla="*/ 136 h 739"/>
                <a:gd name="T88" fmla="*/ 422 w 598"/>
                <a:gd name="T89" fmla="*/ 147 h 739"/>
                <a:gd name="T90" fmla="*/ 454 w 598"/>
                <a:gd name="T91" fmla="*/ 191 h 739"/>
                <a:gd name="T92" fmla="*/ 510 w 598"/>
                <a:gd name="T93" fmla="*/ 243 h 739"/>
                <a:gd name="T94" fmla="*/ 530 w 598"/>
                <a:gd name="T95" fmla="*/ 243 h 739"/>
                <a:gd name="T96" fmla="*/ 554 w 598"/>
                <a:gd name="T97" fmla="*/ 267 h 739"/>
                <a:gd name="T98" fmla="*/ 598 w 598"/>
                <a:gd name="T99" fmla="*/ 299 h 739"/>
                <a:gd name="T100" fmla="*/ 586 w 598"/>
                <a:gd name="T101" fmla="*/ 327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8" h="739">
                  <a:moveTo>
                    <a:pt x="586" y="327"/>
                  </a:moveTo>
                  <a:cubicBezTo>
                    <a:pt x="590" y="367"/>
                    <a:pt x="590" y="367"/>
                    <a:pt x="590" y="367"/>
                  </a:cubicBezTo>
                  <a:cubicBezTo>
                    <a:pt x="582" y="419"/>
                    <a:pt x="582" y="419"/>
                    <a:pt x="582" y="419"/>
                  </a:cubicBezTo>
                  <a:cubicBezTo>
                    <a:pt x="582" y="419"/>
                    <a:pt x="558" y="455"/>
                    <a:pt x="550" y="455"/>
                  </a:cubicBezTo>
                  <a:cubicBezTo>
                    <a:pt x="542" y="455"/>
                    <a:pt x="486" y="495"/>
                    <a:pt x="482" y="503"/>
                  </a:cubicBezTo>
                  <a:cubicBezTo>
                    <a:pt x="478" y="511"/>
                    <a:pt x="454" y="579"/>
                    <a:pt x="454" y="579"/>
                  </a:cubicBezTo>
                  <a:cubicBezTo>
                    <a:pt x="474" y="611"/>
                    <a:pt x="474" y="611"/>
                    <a:pt x="474" y="611"/>
                  </a:cubicBezTo>
                  <a:cubicBezTo>
                    <a:pt x="474" y="611"/>
                    <a:pt x="462" y="647"/>
                    <a:pt x="450" y="647"/>
                  </a:cubicBezTo>
                  <a:cubicBezTo>
                    <a:pt x="438" y="647"/>
                    <a:pt x="418" y="643"/>
                    <a:pt x="418" y="647"/>
                  </a:cubicBezTo>
                  <a:cubicBezTo>
                    <a:pt x="418" y="651"/>
                    <a:pt x="414" y="691"/>
                    <a:pt x="410" y="691"/>
                  </a:cubicBezTo>
                  <a:cubicBezTo>
                    <a:pt x="406" y="691"/>
                    <a:pt x="370" y="687"/>
                    <a:pt x="374" y="691"/>
                  </a:cubicBezTo>
                  <a:cubicBezTo>
                    <a:pt x="378" y="695"/>
                    <a:pt x="370" y="739"/>
                    <a:pt x="370" y="739"/>
                  </a:cubicBezTo>
                  <a:cubicBezTo>
                    <a:pt x="310" y="683"/>
                    <a:pt x="310" y="683"/>
                    <a:pt x="310" y="683"/>
                  </a:cubicBezTo>
                  <a:cubicBezTo>
                    <a:pt x="282" y="687"/>
                    <a:pt x="282" y="687"/>
                    <a:pt x="282" y="687"/>
                  </a:cubicBezTo>
                  <a:cubicBezTo>
                    <a:pt x="270" y="699"/>
                    <a:pt x="270" y="699"/>
                    <a:pt x="270" y="699"/>
                  </a:cubicBezTo>
                  <a:cubicBezTo>
                    <a:pt x="266" y="719"/>
                    <a:pt x="266" y="719"/>
                    <a:pt x="266" y="719"/>
                  </a:cubicBezTo>
                  <a:cubicBezTo>
                    <a:pt x="266" y="719"/>
                    <a:pt x="250" y="723"/>
                    <a:pt x="250" y="719"/>
                  </a:cubicBezTo>
                  <a:cubicBezTo>
                    <a:pt x="250" y="715"/>
                    <a:pt x="254" y="695"/>
                    <a:pt x="250" y="695"/>
                  </a:cubicBezTo>
                  <a:cubicBezTo>
                    <a:pt x="246" y="695"/>
                    <a:pt x="226" y="663"/>
                    <a:pt x="226" y="663"/>
                  </a:cubicBezTo>
                  <a:cubicBezTo>
                    <a:pt x="222" y="615"/>
                    <a:pt x="222" y="615"/>
                    <a:pt x="222" y="615"/>
                  </a:cubicBezTo>
                  <a:cubicBezTo>
                    <a:pt x="190" y="611"/>
                    <a:pt x="190" y="611"/>
                    <a:pt x="190" y="611"/>
                  </a:cubicBezTo>
                  <a:cubicBezTo>
                    <a:pt x="190" y="583"/>
                    <a:pt x="190" y="583"/>
                    <a:pt x="190" y="583"/>
                  </a:cubicBezTo>
                  <a:cubicBezTo>
                    <a:pt x="176" y="574"/>
                    <a:pt x="176" y="574"/>
                    <a:pt x="176" y="574"/>
                  </a:cubicBezTo>
                  <a:cubicBezTo>
                    <a:pt x="158" y="563"/>
                    <a:pt x="158" y="563"/>
                    <a:pt x="158" y="563"/>
                  </a:cubicBezTo>
                  <a:cubicBezTo>
                    <a:pt x="106" y="587"/>
                    <a:pt x="106" y="587"/>
                    <a:pt x="106" y="587"/>
                  </a:cubicBezTo>
                  <a:cubicBezTo>
                    <a:pt x="99" y="595"/>
                    <a:pt x="99" y="595"/>
                    <a:pt x="99" y="595"/>
                  </a:cubicBezTo>
                  <a:cubicBezTo>
                    <a:pt x="99" y="522"/>
                    <a:pt x="99" y="522"/>
                    <a:pt x="99" y="522"/>
                  </a:cubicBezTo>
                  <a:cubicBezTo>
                    <a:pt x="57" y="438"/>
                    <a:pt x="57" y="438"/>
                    <a:pt x="57" y="438"/>
                  </a:cubicBezTo>
                  <a:cubicBezTo>
                    <a:pt x="0" y="407"/>
                    <a:pt x="0" y="407"/>
                    <a:pt x="0" y="407"/>
                  </a:cubicBezTo>
                  <a:cubicBezTo>
                    <a:pt x="0" y="329"/>
                    <a:pt x="0" y="329"/>
                    <a:pt x="0" y="329"/>
                  </a:cubicBezTo>
                  <a:cubicBezTo>
                    <a:pt x="31" y="287"/>
                    <a:pt x="31" y="287"/>
                    <a:pt x="31" y="287"/>
                  </a:cubicBezTo>
                  <a:cubicBezTo>
                    <a:pt x="26" y="214"/>
                    <a:pt x="26" y="214"/>
                    <a:pt x="26" y="214"/>
                  </a:cubicBezTo>
                  <a:cubicBezTo>
                    <a:pt x="42" y="146"/>
                    <a:pt x="42" y="146"/>
                    <a:pt x="42" y="146"/>
                  </a:cubicBezTo>
                  <a:cubicBezTo>
                    <a:pt x="146" y="125"/>
                    <a:pt x="146" y="125"/>
                    <a:pt x="146" y="125"/>
                  </a:cubicBezTo>
                  <a:cubicBezTo>
                    <a:pt x="193" y="89"/>
                    <a:pt x="193" y="89"/>
                    <a:pt x="193" y="89"/>
                  </a:cubicBezTo>
                  <a:cubicBezTo>
                    <a:pt x="184" y="68"/>
                    <a:pt x="184" y="68"/>
                    <a:pt x="184" y="68"/>
                  </a:cubicBezTo>
                  <a:cubicBezTo>
                    <a:pt x="198" y="63"/>
                    <a:pt x="198" y="63"/>
                    <a:pt x="198" y="63"/>
                  </a:cubicBezTo>
                  <a:cubicBezTo>
                    <a:pt x="188" y="5"/>
                    <a:pt x="188" y="5"/>
                    <a:pt x="188" y="5"/>
                  </a:cubicBezTo>
                  <a:cubicBezTo>
                    <a:pt x="229" y="0"/>
                    <a:pt x="229" y="0"/>
                    <a:pt x="229" y="0"/>
                  </a:cubicBezTo>
                  <a:cubicBezTo>
                    <a:pt x="229" y="0"/>
                    <a:pt x="266" y="52"/>
                    <a:pt x="271" y="52"/>
                  </a:cubicBezTo>
                  <a:cubicBezTo>
                    <a:pt x="274" y="52"/>
                    <a:pt x="290" y="51"/>
                    <a:pt x="308" y="50"/>
                  </a:cubicBezTo>
                  <a:cubicBezTo>
                    <a:pt x="330" y="87"/>
                    <a:pt x="330" y="87"/>
                    <a:pt x="330" y="87"/>
                  </a:cubicBezTo>
                  <a:cubicBezTo>
                    <a:pt x="374" y="123"/>
                    <a:pt x="374" y="123"/>
                    <a:pt x="374" y="123"/>
                  </a:cubicBezTo>
                  <a:cubicBezTo>
                    <a:pt x="400" y="136"/>
                    <a:pt x="400" y="136"/>
                    <a:pt x="400" y="136"/>
                  </a:cubicBezTo>
                  <a:cubicBezTo>
                    <a:pt x="422" y="147"/>
                    <a:pt x="422" y="147"/>
                    <a:pt x="422" y="147"/>
                  </a:cubicBezTo>
                  <a:cubicBezTo>
                    <a:pt x="454" y="191"/>
                    <a:pt x="454" y="191"/>
                    <a:pt x="454" y="191"/>
                  </a:cubicBezTo>
                  <a:cubicBezTo>
                    <a:pt x="510" y="243"/>
                    <a:pt x="510" y="243"/>
                    <a:pt x="510" y="243"/>
                  </a:cubicBezTo>
                  <a:cubicBezTo>
                    <a:pt x="530" y="243"/>
                    <a:pt x="530" y="243"/>
                    <a:pt x="530" y="243"/>
                  </a:cubicBezTo>
                  <a:cubicBezTo>
                    <a:pt x="554" y="267"/>
                    <a:pt x="554" y="267"/>
                    <a:pt x="554" y="267"/>
                  </a:cubicBezTo>
                  <a:cubicBezTo>
                    <a:pt x="598" y="299"/>
                    <a:pt x="598" y="299"/>
                    <a:pt x="598" y="299"/>
                  </a:cubicBezTo>
                  <a:lnTo>
                    <a:pt x="586" y="32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7" name="นครศรีธรรมราช">
              <a:extLst>
                <a:ext uri="{FF2B5EF4-FFF2-40B4-BE49-F238E27FC236}">
                  <a16:creationId xmlns:a16="http://schemas.microsoft.com/office/drawing/2014/main" id="{1927C168-38D4-451A-9006-441953D351E5}"/>
                </a:ext>
              </a:extLst>
            </p:cNvPr>
            <p:cNvSpPr>
              <a:spLocks/>
            </p:cNvSpPr>
            <p:nvPr/>
          </p:nvSpPr>
          <p:spPr bwMode="auto">
            <a:xfrm>
              <a:off x="2698099" y="5132084"/>
              <a:ext cx="389546" cy="532197"/>
            </a:xfrm>
            <a:custGeom>
              <a:avLst/>
              <a:gdLst>
                <a:gd name="T0" fmla="*/ 892 w 952"/>
                <a:gd name="T1" fmla="*/ 1242 h 1305"/>
                <a:gd name="T2" fmla="*/ 751 w 952"/>
                <a:gd name="T3" fmla="*/ 1284 h 1305"/>
                <a:gd name="T4" fmla="*/ 615 w 952"/>
                <a:gd name="T5" fmla="*/ 1274 h 1305"/>
                <a:gd name="T6" fmla="*/ 506 w 952"/>
                <a:gd name="T7" fmla="*/ 1258 h 1305"/>
                <a:gd name="T8" fmla="*/ 439 w 952"/>
                <a:gd name="T9" fmla="*/ 1299 h 1305"/>
                <a:gd name="T10" fmla="*/ 433 w 952"/>
                <a:gd name="T11" fmla="*/ 1211 h 1305"/>
                <a:gd name="T12" fmla="*/ 422 w 952"/>
                <a:gd name="T13" fmla="*/ 1159 h 1305"/>
                <a:gd name="T14" fmla="*/ 344 w 952"/>
                <a:gd name="T15" fmla="*/ 1159 h 1305"/>
                <a:gd name="T16" fmla="*/ 255 w 952"/>
                <a:gd name="T17" fmla="*/ 1274 h 1305"/>
                <a:gd name="T18" fmla="*/ 146 w 952"/>
                <a:gd name="T19" fmla="*/ 1232 h 1305"/>
                <a:gd name="T20" fmla="*/ 130 w 952"/>
                <a:gd name="T21" fmla="*/ 1216 h 1305"/>
                <a:gd name="T22" fmla="*/ 130 w 952"/>
                <a:gd name="T23" fmla="*/ 1049 h 1305"/>
                <a:gd name="T24" fmla="*/ 42 w 952"/>
                <a:gd name="T25" fmla="*/ 1008 h 1305"/>
                <a:gd name="T26" fmla="*/ 57 w 952"/>
                <a:gd name="T27" fmla="*/ 961 h 1305"/>
                <a:gd name="T28" fmla="*/ 42 w 952"/>
                <a:gd name="T29" fmla="*/ 882 h 1305"/>
                <a:gd name="T30" fmla="*/ 0 w 952"/>
                <a:gd name="T31" fmla="*/ 820 h 1305"/>
                <a:gd name="T32" fmla="*/ 130 w 952"/>
                <a:gd name="T33" fmla="*/ 716 h 1305"/>
                <a:gd name="T34" fmla="*/ 193 w 952"/>
                <a:gd name="T35" fmla="*/ 648 h 1305"/>
                <a:gd name="T36" fmla="*/ 250 w 952"/>
                <a:gd name="T37" fmla="*/ 528 h 1305"/>
                <a:gd name="T38" fmla="*/ 281 w 952"/>
                <a:gd name="T39" fmla="*/ 387 h 1305"/>
                <a:gd name="T40" fmla="*/ 386 w 952"/>
                <a:gd name="T41" fmla="*/ 340 h 1305"/>
                <a:gd name="T42" fmla="*/ 433 w 952"/>
                <a:gd name="T43" fmla="*/ 241 h 1305"/>
                <a:gd name="T44" fmla="*/ 469 w 952"/>
                <a:gd name="T45" fmla="*/ 184 h 1305"/>
                <a:gd name="T46" fmla="*/ 417 w 952"/>
                <a:gd name="T47" fmla="*/ 137 h 1305"/>
                <a:gd name="T48" fmla="*/ 448 w 952"/>
                <a:gd name="T49" fmla="*/ 53 h 1305"/>
                <a:gd name="T50" fmla="*/ 469 w 952"/>
                <a:gd name="T51" fmla="*/ 0 h 1305"/>
                <a:gd name="T52" fmla="*/ 512 w 952"/>
                <a:gd name="T53" fmla="*/ 4 h 1305"/>
                <a:gd name="T54" fmla="*/ 552 w 952"/>
                <a:gd name="T55" fmla="*/ 140 h 1305"/>
                <a:gd name="T56" fmla="*/ 584 w 952"/>
                <a:gd name="T57" fmla="*/ 368 h 1305"/>
                <a:gd name="T58" fmla="*/ 612 w 952"/>
                <a:gd name="T59" fmla="*/ 513 h 1305"/>
                <a:gd name="T60" fmla="*/ 680 w 952"/>
                <a:gd name="T61" fmla="*/ 661 h 1305"/>
                <a:gd name="T62" fmla="*/ 780 w 952"/>
                <a:gd name="T63" fmla="*/ 801 h 1305"/>
                <a:gd name="T64" fmla="*/ 824 w 952"/>
                <a:gd name="T65" fmla="*/ 729 h 1305"/>
                <a:gd name="T66" fmla="*/ 901 w 952"/>
                <a:gd name="T67" fmla="*/ 921 h 1305"/>
                <a:gd name="T68" fmla="*/ 947 w 952"/>
                <a:gd name="T69" fmla="*/ 119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2" h="1305">
                  <a:moveTo>
                    <a:pt x="952" y="1224"/>
                  </a:moveTo>
                  <a:cubicBezTo>
                    <a:pt x="892" y="1242"/>
                    <a:pt x="892" y="1242"/>
                    <a:pt x="892" y="1242"/>
                  </a:cubicBezTo>
                  <a:cubicBezTo>
                    <a:pt x="829" y="1284"/>
                    <a:pt x="829" y="1284"/>
                    <a:pt x="829" y="1284"/>
                  </a:cubicBezTo>
                  <a:cubicBezTo>
                    <a:pt x="751" y="1284"/>
                    <a:pt x="751" y="1284"/>
                    <a:pt x="751" y="1284"/>
                  </a:cubicBezTo>
                  <a:cubicBezTo>
                    <a:pt x="720" y="1305"/>
                    <a:pt x="720" y="1305"/>
                    <a:pt x="720" y="1305"/>
                  </a:cubicBezTo>
                  <a:cubicBezTo>
                    <a:pt x="615" y="1274"/>
                    <a:pt x="615" y="1274"/>
                    <a:pt x="615" y="1274"/>
                  </a:cubicBezTo>
                  <a:cubicBezTo>
                    <a:pt x="579" y="1274"/>
                    <a:pt x="579" y="1274"/>
                    <a:pt x="579" y="1274"/>
                  </a:cubicBezTo>
                  <a:cubicBezTo>
                    <a:pt x="506" y="1258"/>
                    <a:pt x="506" y="1258"/>
                    <a:pt x="506" y="1258"/>
                  </a:cubicBezTo>
                  <a:cubicBezTo>
                    <a:pt x="469" y="1294"/>
                    <a:pt x="469" y="1294"/>
                    <a:pt x="469" y="1294"/>
                  </a:cubicBezTo>
                  <a:cubicBezTo>
                    <a:pt x="439" y="1299"/>
                    <a:pt x="439" y="1299"/>
                    <a:pt x="439" y="1299"/>
                  </a:cubicBezTo>
                  <a:cubicBezTo>
                    <a:pt x="433" y="1284"/>
                    <a:pt x="433" y="1284"/>
                    <a:pt x="433" y="1284"/>
                  </a:cubicBezTo>
                  <a:cubicBezTo>
                    <a:pt x="433" y="1211"/>
                    <a:pt x="433" y="1211"/>
                    <a:pt x="433" y="1211"/>
                  </a:cubicBezTo>
                  <a:cubicBezTo>
                    <a:pt x="448" y="1185"/>
                    <a:pt x="448" y="1185"/>
                    <a:pt x="448" y="1185"/>
                  </a:cubicBezTo>
                  <a:cubicBezTo>
                    <a:pt x="422" y="1159"/>
                    <a:pt x="422" y="1159"/>
                    <a:pt x="422" y="1159"/>
                  </a:cubicBezTo>
                  <a:cubicBezTo>
                    <a:pt x="386" y="1164"/>
                    <a:pt x="386" y="1164"/>
                    <a:pt x="386" y="1164"/>
                  </a:cubicBezTo>
                  <a:cubicBezTo>
                    <a:pt x="344" y="1159"/>
                    <a:pt x="344" y="1159"/>
                    <a:pt x="344" y="1159"/>
                  </a:cubicBezTo>
                  <a:cubicBezTo>
                    <a:pt x="344" y="1159"/>
                    <a:pt x="276" y="1221"/>
                    <a:pt x="271" y="1232"/>
                  </a:cubicBezTo>
                  <a:cubicBezTo>
                    <a:pt x="266" y="1242"/>
                    <a:pt x="255" y="1274"/>
                    <a:pt x="255" y="1274"/>
                  </a:cubicBezTo>
                  <a:cubicBezTo>
                    <a:pt x="156" y="1274"/>
                    <a:pt x="156" y="1274"/>
                    <a:pt x="156" y="1274"/>
                  </a:cubicBezTo>
                  <a:cubicBezTo>
                    <a:pt x="146" y="1232"/>
                    <a:pt x="146" y="1232"/>
                    <a:pt x="146" y="1232"/>
                  </a:cubicBezTo>
                  <a:cubicBezTo>
                    <a:pt x="124" y="1219"/>
                    <a:pt x="124" y="1219"/>
                    <a:pt x="124" y="1219"/>
                  </a:cubicBezTo>
                  <a:cubicBezTo>
                    <a:pt x="130" y="1216"/>
                    <a:pt x="130" y="1216"/>
                    <a:pt x="130" y="1216"/>
                  </a:cubicBezTo>
                  <a:cubicBezTo>
                    <a:pt x="156" y="1159"/>
                    <a:pt x="156" y="1159"/>
                    <a:pt x="156" y="1159"/>
                  </a:cubicBezTo>
                  <a:cubicBezTo>
                    <a:pt x="156" y="1159"/>
                    <a:pt x="135" y="1055"/>
                    <a:pt x="130" y="1049"/>
                  </a:cubicBezTo>
                  <a:cubicBezTo>
                    <a:pt x="125" y="1044"/>
                    <a:pt x="47" y="1049"/>
                    <a:pt x="47" y="1049"/>
                  </a:cubicBezTo>
                  <a:cubicBezTo>
                    <a:pt x="42" y="1008"/>
                    <a:pt x="42" y="1008"/>
                    <a:pt x="42" y="1008"/>
                  </a:cubicBezTo>
                  <a:cubicBezTo>
                    <a:pt x="68" y="987"/>
                    <a:pt x="68" y="987"/>
                    <a:pt x="68" y="987"/>
                  </a:cubicBezTo>
                  <a:cubicBezTo>
                    <a:pt x="57" y="961"/>
                    <a:pt x="57" y="961"/>
                    <a:pt x="57" y="961"/>
                  </a:cubicBezTo>
                  <a:cubicBezTo>
                    <a:pt x="88" y="924"/>
                    <a:pt x="88" y="924"/>
                    <a:pt x="88" y="924"/>
                  </a:cubicBezTo>
                  <a:cubicBezTo>
                    <a:pt x="42" y="882"/>
                    <a:pt x="42" y="882"/>
                    <a:pt x="42" y="882"/>
                  </a:cubicBezTo>
                  <a:cubicBezTo>
                    <a:pt x="34" y="884"/>
                    <a:pt x="34" y="884"/>
                    <a:pt x="34" y="884"/>
                  </a:cubicBezTo>
                  <a:cubicBezTo>
                    <a:pt x="0" y="820"/>
                    <a:pt x="0" y="820"/>
                    <a:pt x="0" y="820"/>
                  </a:cubicBezTo>
                  <a:cubicBezTo>
                    <a:pt x="36" y="747"/>
                    <a:pt x="36" y="747"/>
                    <a:pt x="36" y="747"/>
                  </a:cubicBezTo>
                  <a:cubicBezTo>
                    <a:pt x="130" y="716"/>
                    <a:pt x="130" y="716"/>
                    <a:pt x="130" y="716"/>
                  </a:cubicBezTo>
                  <a:cubicBezTo>
                    <a:pt x="146" y="669"/>
                    <a:pt x="146" y="669"/>
                    <a:pt x="146" y="669"/>
                  </a:cubicBezTo>
                  <a:cubicBezTo>
                    <a:pt x="193" y="648"/>
                    <a:pt x="193" y="648"/>
                    <a:pt x="193" y="648"/>
                  </a:cubicBezTo>
                  <a:cubicBezTo>
                    <a:pt x="198" y="596"/>
                    <a:pt x="198" y="596"/>
                    <a:pt x="198" y="596"/>
                  </a:cubicBezTo>
                  <a:cubicBezTo>
                    <a:pt x="250" y="528"/>
                    <a:pt x="250" y="528"/>
                    <a:pt x="250" y="528"/>
                  </a:cubicBezTo>
                  <a:cubicBezTo>
                    <a:pt x="266" y="450"/>
                    <a:pt x="266" y="450"/>
                    <a:pt x="266" y="450"/>
                  </a:cubicBezTo>
                  <a:cubicBezTo>
                    <a:pt x="281" y="387"/>
                    <a:pt x="281" y="387"/>
                    <a:pt x="281" y="387"/>
                  </a:cubicBezTo>
                  <a:cubicBezTo>
                    <a:pt x="308" y="350"/>
                    <a:pt x="308" y="350"/>
                    <a:pt x="308" y="350"/>
                  </a:cubicBezTo>
                  <a:cubicBezTo>
                    <a:pt x="386" y="340"/>
                    <a:pt x="386" y="340"/>
                    <a:pt x="386" y="340"/>
                  </a:cubicBezTo>
                  <a:cubicBezTo>
                    <a:pt x="427" y="298"/>
                    <a:pt x="427" y="298"/>
                    <a:pt x="427" y="298"/>
                  </a:cubicBezTo>
                  <a:cubicBezTo>
                    <a:pt x="433" y="241"/>
                    <a:pt x="433" y="241"/>
                    <a:pt x="433" y="241"/>
                  </a:cubicBezTo>
                  <a:cubicBezTo>
                    <a:pt x="469" y="225"/>
                    <a:pt x="469" y="225"/>
                    <a:pt x="469" y="225"/>
                  </a:cubicBezTo>
                  <a:cubicBezTo>
                    <a:pt x="469" y="184"/>
                    <a:pt x="469" y="184"/>
                    <a:pt x="469" y="184"/>
                  </a:cubicBezTo>
                  <a:cubicBezTo>
                    <a:pt x="427" y="173"/>
                    <a:pt x="427" y="173"/>
                    <a:pt x="427" y="173"/>
                  </a:cubicBezTo>
                  <a:cubicBezTo>
                    <a:pt x="417" y="137"/>
                    <a:pt x="417" y="137"/>
                    <a:pt x="417" y="137"/>
                  </a:cubicBezTo>
                  <a:cubicBezTo>
                    <a:pt x="448" y="111"/>
                    <a:pt x="448" y="111"/>
                    <a:pt x="448" y="111"/>
                  </a:cubicBezTo>
                  <a:cubicBezTo>
                    <a:pt x="448" y="53"/>
                    <a:pt x="448" y="53"/>
                    <a:pt x="448" y="53"/>
                  </a:cubicBezTo>
                  <a:cubicBezTo>
                    <a:pt x="469" y="38"/>
                    <a:pt x="469" y="38"/>
                    <a:pt x="469" y="38"/>
                  </a:cubicBezTo>
                  <a:cubicBezTo>
                    <a:pt x="469" y="0"/>
                    <a:pt x="469" y="0"/>
                    <a:pt x="469" y="0"/>
                  </a:cubicBezTo>
                  <a:cubicBezTo>
                    <a:pt x="476" y="4"/>
                    <a:pt x="476" y="4"/>
                    <a:pt x="476" y="4"/>
                  </a:cubicBezTo>
                  <a:cubicBezTo>
                    <a:pt x="512" y="4"/>
                    <a:pt x="512" y="4"/>
                    <a:pt x="512" y="4"/>
                  </a:cubicBezTo>
                  <a:cubicBezTo>
                    <a:pt x="548" y="72"/>
                    <a:pt x="548" y="72"/>
                    <a:pt x="548" y="72"/>
                  </a:cubicBezTo>
                  <a:cubicBezTo>
                    <a:pt x="552" y="140"/>
                    <a:pt x="552" y="140"/>
                    <a:pt x="552" y="140"/>
                  </a:cubicBezTo>
                  <a:cubicBezTo>
                    <a:pt x="588" y="208"/>
                    <a:pt x="588" y="208"/>
                    <a:pt x="588" y="208"/>
                  </a:cubicBezTo>
                  <a:cubicBezTo>
                    <a:pt x="584" y="368"/>
                    <a:pt x="584" y="368"/>
                    <a:pt x="584" y="368"/>
                  </a:cubicBezTo>
                  <a:cubicBezTo>
                    <a:pt x="596" y="384"/>
                    <a:pt x="596" y="384"/>
                    <a:pt x="596" y="384"/>
                  </a:cubicBezTo>
                  <a:cubicBezTo>
                    <a:pt x="612" y="513"/>
                    <a:pt x="612" y="513"/>
                    <a:pt x="612" y="513"/>
                  </a:cubicBezTo>
                  <a:cubicBezTo>
                    <a:pt x="616" y="601"/>
                    <a:pt x="616" y="601"/>
                    <a:pt x="616" y="601"/>
                  </a:cubicBezTo>
                  <a:cubicBezTo>
                    <a:pt x="680" y="661"/>
                    <a:pt x="680" y="661"/>
                    <a:pt x="680" y="661"/>
                  </a:cubicBezTo>
                  <a:cubicBezTo>
                    <a:pt x="728" y="769"/>
                    <a:pt x="728" y="769"/>
                    <a:pt x="728" y="769"/>
                  </a:cubicBezTo>
                  <a:cubicBezTo>
                    <a:pt x="780" y="801"/>
                    <a:pt x="780" y="801"/>
                    <a:pt x="780" y="801"/>
                  </a:cubicBezTo>
                  <a:cubicBezTo>
                    <a:pt x="812" y="801"/>
                    <a:pt x="812" y="801"/>
                    <a:pt x="812" y="801"/>
                  </a:cubicBezTo>
                  <a:cubicBezTo>
                    <a:pt x="824" y="729"/>
                    <a:pt x="824" y="729"/>
                    <a:pt x="824" y="729"/>
                  </a:cubicBezTo>
                  <a:cubicBezTo>
                    <a:pt x="856" y="769"/>
                    <a:pt x="856" y="769"/>
                    <a:pt x="856" y="769"/>
                  </a:cubicBezTo>
                  <a:cubicBezTo>
                    <a:pt x="901" y="921"/>
                    <a:pt x="901" y="921"/>
                    <a:pt x="901" y="921"/>
                  </a:cubicBezTo>
                  <a:cubicBezTo>
                    <a:pt x="929" y="1081"/>
                    <a:pt x="929" y="1081"/>
                    <a:pt x="929" y="1081"/>
                  </a:cubicBezTo>
                  <a:cubicBezTo>
                    <a:pt x="947" y="1190"/>
                    <a:pt x="947" y="1190"/>
                    <a:pt x="947" y="1190"/>
                  </a:cubicBezTo>
                  <a:lnTo>
                    <a:pt x="952" y="122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8" name="ตรัง">
              <a:extLst>
                <a:ext uri="{FF2B5EF4-FFF2-40B4-BE49-F238E27FC236}">
                  <a16:creationId xmlns:a16="http://schemas.microsoft.com/office/drawing/2014/main" id="{4C745927-1A79-4D7E-A3C3-82E54FD76D9C}"/>
                </a:ext>
              </a:extLst>
            </p:cNvPr>
            <p:cNvSpPr>
              <a:spLocks/>
            </p:cNvSpPr>
            <p:nvPr/>
          </p:nvSpPr>
          <p:spPr bwMode="auto">
            <a:xfrm>
              <a:off x="2712730" y="5603928"/>
              <a:ext cx="241409" cy="321878"/>
            </a:xfrm>
            <a:custGeom>
              <a:avLst/>
              <a:gdLst>
                <a:gd name="T0" fmla="*/ 569 w 590"/>
                <a:gd name="T1" fmla="*/ 673 h 788"/>
                <a:gd name="T2" fmla="*/ 590 w 590"/>
                <a:gd name="T3" fmla="*/ 725 h 788"/>
                <a:gd name="T4" fmla="*/ 553 w 590"/>
                <a:gd name="T5" fmla="*/ 709 h 788"/>
                <a:gd name="T6" fmla="*/ 514 w 590"/>
                <a:gd name="T7" fmla="*/ 744 h 788"/>
                <a:gd name="T8" fmla="*/ 444 w 590"/>
                <a:gd name="T9" fmla="*/ 782 h 788"/>
                <a:gd name="T10" fmla="*/ 378 w 590"/>
                <a:gd name="T11" fmla="*/ 776 h 788"/>
                <a:gd name="T12" fmla="*/ 404 w 590"/>
                <a:gd name="T13" fmla="*/ 750 h 788"/>
                <a:gd name="T14" fmla="*/ 344 w 590"/>
                <a:gd name="T15" fmla="*/ 742 h 788"/>
                <a:gd name="T16" fmla="*/ 338 w 590"/>
                <a:gd name="T17" fmla="*/ 731 h 788"/>
                <a:gd name="T18" fmla="*/ 304 w 590"/>
                <a:gd name="T19" fmla="*/ 674 h 788"/>
                <a:gd name="T20" fmla="*/ 300 w 590"/>
                <a:gd name="T21" fmla="*/ 710 h 788"/>
                <a:gd name="T22" fmla="*/ 272 w 590"/>
                <a:gd name="T23" fmla="*/ 726 h 788"/>
                <a:gd name="T24" fmla="*/ 212 w 590"/>
                <a:gd name="T25" fmla="*/ 634 h 788"/>
                <a:gd name="T26" fmla="*/ 192 w 590"/>
                <a:gd name="T27" fmla="*/ 602 h 788"/>
                <a:gd name="T28" fmla="*/ 128 w 590"/>
                <a:gd name="T29" fmla="*/ 594 h 788"/>
                <a:gd name="T30" fmla="*/ 68 w 590"/>
                <a:gd name="T31" fmla="*/ 530 h 788"/>
                <a:gd name="T32" fmla="*/ 56 w 590"/>
                <a:gd name="T33" fmla="*/ 442 h 788"/>
                <a:gd name="T34" fmla="*/ 16 w 590"/>
                <a:gd name="T35" fmla="*/ 390 h 788"/>
                <a:gd name="T36" fmla="*/ 16 w 590"/>
                <a:gd name="T37" fmla="*/ 346 h 788"/>
                <a:gd name="T38" fmla="*/ 4 w 590"/>
                <a:gd name="T39" fmla="*/ 290 h 788"/>
                <a:gd name="T40" fmla="*/ 0 w 590"/>
                <a:gd name="T41" fmla="*/ 284 h 788"/>
                <a:gd name="T42" fmla="*/ 26 w 590"/>
                <a:gd name="T43" fmla="*/ 261 h 788"/>
                <a:gd name="T44" fmla="*/ 26 w 590"/>
                <a:gd name="T45" fmla="*/ 188 h 788"/>
                <a:gd name="T46" fmla="*/ 6 w 590"/>
                <a:gd name="T47" fmla="*/ 146 h 788"/>
                <a:gd name="T48" fmla="*/ 37 w 590"/>
                <a:gd name="T49" fmla="*/ 115 h 788"/>
                <a:gd name="T50" fmla="*/ 21 w 590"/>
                <a:gd name="T51" fmla="*/ 83 h 788"/>
                <a:gd name="T52" fmla="*/ 28 w 590"/>
                <a:gd name="T53" fmla="*/ 81 h 788"/>
                <a:gd name="T54" fmla="*/ 88 w 590"/>
                <a:gd name="T55" fmla="*/ 60 h 788"/>
                <a:gd name="T56" fmla="*/ 110 w 590"/>
                <a:gd name="T57" fmla="*/ 73 h 788"/>
                <a:gd name="T58" fmla="*/ 120 w 590"/>
                <a:gd name="T59" fmla="*/ 115 h 788"/>
                <a:gd name="T60" fmla="*/ 219 w 590"/>
                <a:gd name="T61" fmla="*/ 115 h 788"/>
                <a:gd name="T62" fmla="*/ 235 w 590"/>
                <a:gd name="T63" fmla="*/ 73 h 788"/>
                <a:gd name="T64" fmla="*/ 308 w 590"/>
                <a:gd name="T65" fmla="*/ 0 h 788"/>
                <a:gd name="T66" fmla="*/ 350 w 590"/>
                <a:gd name="T67" fmla="*/ 5 h 788"/>
                <a:gd name="T68" fmla="*/ 386 w 590"/>
                <a:gd name="T69" fmla="*/ 0 h 788"/>
                <a:gd name="T70" fmla="*/ 412 w 590"/>
                <a:gd name="T71" fmla="*/ 26 h 788"/>
                <a:gd name="T72" fmla="*/ 397 w 590"/>
                <a:gd name="T73" fmla="*/ 52 h 788"/>
                <a:gd name="T74" fmla="*/ 397 w 590"/>
                <a:gd name="T75" fmla="*/ 125 h 788"/>
                <a:gd name="T76" fmla="*/ 403 w 590"/>
                <a:gd name="T77" fmla="*/ 140 h 788"/>
                <a:gd name="T78" fmla="*/ 433 w 590"/>
                <a:gd name="T79" fmla="*/ 214 h 788"/>
                <a:gd name="T80" fmla="*/ 433 w 590"/>
                <a:gd name="T81" fmla="*/ 261 h 788"/>
                <a:gd name="T82" fmla="*/ 464 w 590"/>
                <a:gd name="T83" fmla="*/ 271 h 788"/>
                <a:gd name="T84" fmla="*/ 475 w 590"/>
                <a:gd name="T85" fmla="*/ 302 h 788"/>
                <a:gd name="T86" fmla="*/ 449 w 590"/>
                <a:gd name="T87" fmla="*/ 323 h 788"/>
                <a:gd name="T88" fmla="*/ 454 w 590"/>
                <a:gd name="T89" fmla="*/ 375 h 788"/>
                <a:gd name="T90" fmla="*/ 491 w 590"/>
                <a:gd name="T91" fmla="*/ 407 h 788"/>
                <a:gd name="T92" fmla="*/ 491 w 590"/>
                <a:gd name="T93" fmla="*/ 443 h 788"/>
                <a:gd name="T94" fmla="*/ 537 w 590"/>
                <a:gd name="T95" fmla="*/ 579 h 788"/>
                <a:gd name="T96" fmla="*/ 569 w 590"/>
                <a:gd name="T97" fmla="*/ 600 h 788"/>
                <a:gd name="T98" fmla="*/ 590 w 590"/>
                <a:gd name="T99" fmla="*/ 636 h 788"/>
                <a:gd name="T100" fmla="*/ 569 w 590"/>
                <a:gd name="T101" fmla="*/ 67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788">
                  <a:moveTo>
                    <a:pt x="569" y="673"/>
                  </a:moveTo>
                  <a:cubicBezTo>
                    <a:pt x="590" y="725"/>
                    <a:pt x="590" y="725"/>
                    <a:pt x="590" y="725"/>
                  </a:cubicBezTo>
                  <a:cubicBezTo>
                    <a:pt x="553" y="709"/>
                    <a:pt x="553" y="709"/>
                    <a:pt x="553" y="709"/>
                  </a:cubicBezTo>
                  <a:cubicBezTo>
                    <a:pt x="553" y="709"/>
                    <a:pt x="536" y="726"/>
                    <a:pt x="514" y="744"/>
                  </a:cubicBezTo>
                  <a:cubicBezTo>
                    <a:pt x="492" y="760"/>
                    <a:pt x="466" y="777"/>
                    <a:pt x="444" y="782"/>
                  </a:cubicBezTo>
                  <a:cubicBezTo>
                    <a:pt x="417" y="788"/>
                    <a:pt x="393" y="782"/>
                    <a:pt x="378" y="776"/>
                  </a:cubicBezTo>
                  <a:cubicBezTo>
                    <a:pt x="404" y="750"/>
                    <a:pt x="404" y="750"/>
                    <a:pt x="404" y="750"/>
                  </a:cubicBezTo>
                  <a:cubicBezTo>
                    <a:pt x="344" y="742"/>
                    <a:pt x="344" y="742"/>
                    <a:pt x="344" y="742"/>
                  </a:cubicBezTo>
                  <a:cubicBezTo>
                    <a:pt x="338" y="731"/>
                    <a:pt x="338" y="731"/>
                    <a:pt x="338" y="731"/>
                  </a:cubicBezTo>
                  <a:cubicBezTo>
                    <a:pt x="304" y="674"/>
                    <a:pt x="304" y="674"/>
                    <a:pt x="304" y="674"/>
                  </a:cubicBezTo>
                  <a:cubicBezTo>
                    <a:pt x="300" y="710"/>
                    <a:pt x="300" y="710"/>
                    <a:pt x="300" y="710"/>
                  </a:cubicBezTo>
                  <a:cubicBezTo>
                    <a:pt x="272" y="726"/>
                    <a:pt x="272" y="726"/>
                    <a:pt x="272" y="726"/>
                  </a:cubicBezTo>
                  <a:cubicBezTo>
                    <a:pt x="212" y="634"/>
                    <a:pt x="212" y="634"/>
                    <a:pt x="212" y="634"/>
                  </a:cubicBezTo>
                  <a:cubicBezTo>
                    <a:pt x="212" y="634"/>
                    <a:pt x="196" y="602"/>
                    <a:pt x="192" y="602"/>
                  </a:cubicBezTo>
                  <a:cubicBezTo>
                    <a:pt x="188" y="602"/>
                    <a:pt x="128" y="594"/>
                    <a:pt x="128" y="594"/>
                  </a:cubicBezTo>
                  <a:cubicBezTo>
                    <a:pt x="128" y="594"/>
                    <a:pt x="72" y="534"/>
                    <a:pt x="68" y="530"/>
                  </a:cubicBezTo>
                  <a:cubicBezTo>
                    <a:pt x="64" y="526"/>
                    <a:pt x="56" y="442"/>
                    <a:pt x="56" y="442"/>
                  </a:cubicBezTo>
                  <a:cubicBezTo>
                    <a:pt x="16" y="390"/>
                    <a:pt x="16" y="390"/>
                    <a:pt x="16" y="390"/>
                  </a:cubicBezTo>
                  <a:cubicBezTo>
                    <a:pt x="16" y="346"/>
                    <a:pt x="16" y="346"/>
                    <a:pt x="16" y="346"/>
                  </a:cubicBezTo>
                  <a:cubicBezTo>
                    <a:pt x="4" y="290"/>
                    <a:pt x="4" y="290"/>
                    <a:pt x="4" y="290"/>
                  </a:cubicBezTo>
                  <a:cubicBezTo>
                    <a:pt x="0" y="284"/>
                    <a:pt x="0" y="284"/>
                    <a:pt x="0" y="284"/>
                  </a:cubicBezTo>
                  <a:cubicBezTo>
                    <a:pt x="26" y="261"/>
                    <a:pt x="26" y="261"/>
                    <a:pt x="26" y="261"/>
                  </a:cubicBezTo>
                  <a:cubicBezTo>
                    <a:pt x="26" y="188"/>
                    <a:pt x="26" y="188"/>
                    <a:pt x="26" y="188"/>
                  </a:cubicBezTo>
                  <a:cubicBezTo>
                    <a:pt x="6" y="146"/>
                    <a:pt x="6" y="146"/>
                    <a:pt x="6" y="146"/>
                  </a:cubicBezTo>
                  <a:cubicBezTo>
                    <a:pt x="37" y="115"/>
                    <a:pt x="37" y="115"/>
                    <a:pt x="37" y="115"/>
                  </a:cubicBezTo>
                  <a:cubicBezTo>
                    <a:pt x="21" y="83"/>
                    <a:pt x="21" y="83"/>
                    <a:pt x="21" y="83"/>
                  </a:cubicBezTo>
                  <a:cubicBezTo>
                    <a:pt x="28" y="81"/>
                    <a:pt x="28" y="81"/>
                    <a:pt x="28" y="81"/>
                  </a:cubicBezTo>
                  <a:cubicBezTo>
                    <a:pt x="88" y="60"/>
                    <a:pt x="88" y="60"/>
                    <a:pt x="88" y="60"/>
                  </a:cubicBezTo>
                  <a:cubicBezTo>
                    <a:pt x="110" y="73"/>
                    <a:pt x="110" y="73"/>
                    <a:pt x="110" y="73"/>
                  </a:cubicBezTo>
                  <a:cubicBezTo>
                    <a:pt x="120" y="115"/>
                    <a:pt x="120" y="115"/>
                    <a:pt x="120" y="115"/>
                  </a:cubicBezTo>
                  <a:cubicBezTo>
                    <a:pt x="219" y="115"/>
                    <a:pt x="219" y="115"/>
                    <a:pt x="219" y="115"/>
                  </a:cubicBezTo>
                  <a:cubicBezTo>
                    <a:pt x="219" y="115"/>
                    <a:pt x="230" y="83"/>
                    <a:pt x="235" y="73"/>
                  </a:cubicBezTo>
                  <a:cubicBezTo>
                    <a:pt x="240" y="62"/>
                    <a:pt x="308" y="0"/>
                    <a:pt x="308" y="0"/>
                  </a:cubicBezTo>
                  <a:cubicBezTo>
                    <a:pt x="350" y="5"/>
                    <a:pt x="350" y="5"/>
                    <a:pt x="350" y="5"/>
                  </a:cubicBezTo>
                  <a:cubicBezTo>
                    <a:pt x="386" y="0"/>
                    <a:pt x="386" y="0"/>
                    <a:pt x="386" y="0"/>
                  </a:cubicBezTo>
                  <a:cubicBezTo>
                    <a:pt x="412" y="26"/>
                    <a:pt x="412" y="26"/>
                    <a:pt x="412" y="26"/>
                  </a:cubicBezTo>
                  <a:cubicBezTo>
                    <a:pt x="397" y="52"/>
                    <a:pt x="397" y="52"/>
                    <a:pt x="397" y="52"/>
                  </a:cubicBezTo>
                  <a:cubicBezTo>
                    <a:pt x="397" y="125"/>
                    <a:pt x="397" y="125"/>
                    <a:pt x="397" y="125"/>
                  </a:cubicBezTo>
                  <a:cubicBezTo>
                    <a:pt x="403" y="140"/>
                    <a:pt x="403" y="140"/>
                    <a:pt x="403" y="140"/>
                  </a:cubicBezTo>
                  <a:cubicBezTo>
                    <a:pt x="433" y="214"/>
                    <a:pt x="433" y="214"/>
                    <a:pt x="433" y="214"/>
                  </a:cubicBezTo>
                  <a:cubicBezTo>
                    <a:pt x="433" y="261"/>
                    <a:pt x="433" y="261"/>
                    <a:pt x="433" y="261"/>
                  </a:cubicBezTo>
                  <a:cubicBezTo>
                    <a:pt x="464" y="271"/>
                    <a:pt x="464" y="271"/>
                    <a:pt x="464" y="271"/>
                  </a:cubicBezTo>
                  <a:cubicBezTo>
                    <a:pt x="475" y="302"/>
                    <a:pt x="475" y="302"/>
                    <a:pt x="475" y="302"/>
                  </a:cubicBezTo>
                  <a:cubicBezTo>
                    <a:pt x="449" y="323"/>
                    <a:pt x="449" y="323"/>
                    <a:pt x="449" y="323"/>
                  </a:cubicBezTo>
                  <a:cubicBezTo>
                    <a:pt x="454" y="375"/>
                    <a:pt x="454" y="375"/>
                    <a:pt x="454" y="375"/>
                  </a:cubicBezTo>
                  <a:cubicBezTo>
                    <a:pt x="491" y="407"/>
                    <a:pt x="491" y="407"/>
                    <a:pt x="491" y="407"/>
                  </a:cubicBezTo>
                  <a:cubicBezTo>
                    <a:pt x="491" y="443"/>
                    <a:pt x="491" y="443"/>
                    <a:pt x="491" y="443"/>
                  </a:cubicBezTo>
                  <a:cubicBezTo>
                    <a:pt x="537" y="579"/>
                    <a:pt x="537" y="579"/>
                    <a:pt x="537" y="579"/>
                  </a:cubicBezTo>
                  <a:cubicBezTo>
                    <a:pt x="569" y="600"/>
                    <a:pt x="569" y="600"/>
                    <a:pt x="569" y="600"/>
                  </a:cubicBezTo>
                  <a:cubicBezTo>
                    <a:pt x="590" y="636"/>
                    <a:pt x="590" y="636"/>
                    <a:pt x="590" y="636"/>
                  </a:cubicBezTo>
                  <a:lnTo>
                    <a:pt x="569" y="6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09" name="ชุมพร">
              <a:extLst>
                <a:ext uri="{FF2B5EF4-FFF2-40B4-BE49-F238E27FC236}">
                  <a16:creationId xmlns:a16="http://schemas.microsoft.com/office/drawing/2014/main" id="{D079F2DB-9306-42DA-9C61-E84F82BF2ABD}"/>
                </a:ext>
              </a:extLst>
            </p:cNvPr>
            <p:cNvSpPr>
              <a:spLocks/>
            </p:cNvSpPr>
            <p:nvPr/>
          </p:nvSpPr>
          <p:spPr bwMode="auto">
            <a:xfrm>
              <a:off x="2478637" y="4508444"/>
              <a:ext cx="314563" cy="513908"/>
            </a:xfrm>
            <a:custGeom>
              <a:avLst/>
              <a:gdLst>
                <a:gd name="T0" fmla="*/ 757 w 769"/>
                <a:gd name="T1" fmla="*/ 150 h 1260"/>
                <a:gd name="T2" fmla="*/ 705 w 769"/>
                <a:gd name="T3" fmla="*/ 166 h 1260"/>
                <a:gd name="T4" fmla="*/ 649 w 769"/>
                <a:gd name="T5" fmla="*/ 322 h 1260"/>
                <a:gd name="T6" fmla="*/ 589 w 769"/>
                <a:gd name="T7" fmla="*/ 354 h 1260"/>
                <a:gd name="T8" fmla="*/ 509 w 769"/>
                <a:gd name="T9" fmla="*/ 474 h 1260"/>
                <a:gd name="T10" fmla="*/ 545 w 769"/>
                <a:gd name="T11" fmla="*/ 530 h 1260"/>
                <a:gd name="T12" fmla="*/ 569 w 769"/>
                <a:gd name="T13" fmla="*/ 598 h 1260"/>
                <a:gd name="T14" fmla="*/ 509 w 769"/>
                <a:gd name="T15" fmla="*/ 582 h 1260"/>
                <a:gd name="T16" fmla="*/ 457 w 769"/>
                <a:gd name="T17" fmla="*/ 630 h 1260"/>
                <a:gd name="T18" fmla="*/ 465 w 769"/>
                <a:gd name="T19" fmla="*/ 678 h 1260"/>
                <a:gd name="T20" fmla="*/ 521 w 769"/>
                <a:gd name="T21" fmla="*/ 714 h 1260"/>
                <a:gd name="T22" fmla="*/ 457 w 769"/>
                <a:gd name="T23" fmla="*/ 854 h 1260"/>
                <a:gd name="T24" fmla="*/ 465 w 769"/>
                <a:gd name="T25" fmla="*/ 938 h 1260"/>
                <a:gd name="T26" fmla="*/ 457 w 769"/>
                <a:gd name="T27" fmla="*/ 1078 h 1260"/>
                <a:gd name="T28" fmla="*/ 470 w 769"/>
                <a:gd name="T29" fmla="*/ 1178 h 1260"/>
                <a:gd name="T30" fmla="*/ 344 w 769"/>
                <a:gd name="T31" fmla="*/ 1183 h 1260"/>
                <a:gd name="T32" fmla="*/ 271 w 769"/>
                <a:gd name="T33" fmla="*/ 1193 h 1260"/>
                <a:gd name="T34" fmla="*/ 203 w 769"/>
                <a:gd name="T35" fmla="*/ 1157 h 1260"/>
                <a:gd name="T36" fmla="*/ 146 w 769"/>
                <a:gd name="T37" fmla="*/ 1183 h 1260"/>
                <a:gd name="T38" fmla="*/ 120 w 769"/>
                <a:gd name="T39" fmla="*/ 1245 h 1260"/>
                <a:gd name="T40" fmla="*/ 45 w 769"/>
                <a:gd name="T41" fmla="*/ 1231 h 1260"/>
                <a:gd name="T42" fmla="*/ 20 w 769"/>
                <a:gd name="T43" fmla="*/ 1167 h 1260"/>
                <a:gd name="T44" fmla="*/ 67 w 769"/>
                <a:gd name="T45" fmla="*/ 1047 h 1260"/>
                <a:gd name="T46" fmla="*/ 140 w 769"/>
                <a:gd name="T47" fmla="*/ 959 h 1260"/>
                <a:gd name="T48" fmla="*/ 177 w 769"/>
                <a:gd name="T49" fmla="*/ 927 h 1260"/>
                <a:gd name="T50" fmla="*/ 234 w 769"/>
                <a:gd name="T51" fmla="*/ 870 h 1260"/>
                <a:gd name="T52" fmla="*/ 182 w 769"/>
                <a:gd name="T53" fmla="*/ 854 h 1260"/>
                <a:gd name="T54" fmla="*/ 203 w 769"/>
                <a:gd name="T55" fmla="*/ 823 h 1260"/>
                <a:gd name="T56" fmla="*/ 213 w 769"/>
                <a:gd name="T57" fmla="*/ 734 h 1260"/>
                <a:gd name="T58" fmla="*/ 239 w 769"/>
                <a:gd name="T59" fmla="*/ 646 h 1260"/>
                <a:gd name="T60" fmla="*/ 271 w 769"/>
                <a:gd name="T61" fmla="*/ 578 h 1260"/>
                <a:gd name="T62" fmla="*/ 229 w 769"/>
                <a:gd name="T63" fmla="*/ 547 h 1260"/>
                <a:gd name="T64" fmla="*/ 292 w 769"/>
                <a:gd name="T65" fmla="*/ 437 h 1260"/>
                <a:gd name="T66" fmla="*/ 281 w 769"/>
                <a:gd name="T67" fmla="*/ 369 h 1260"/>
                <a:gd name="T68" fmla="*/ 234 w 769"/>
                <a:gd name="T69" fmla="*/ 291 h 1260"/>
                <a:gd name="T70" fmla="*/ 226 w 769"/>
                <a:gd name="T71" fmla="*/ 224 h 1260"/>
                <a:gd name="T72" fmla="*/ 261 w 769"/>
                <a:gd name="T73" fmla="*/ 186 h 1260"/>
                <a:gd name="T74" fmla="*/ 341 w 769"/>
                <a:gd name="T75" fmla="*/ 158 h 1260"/>
                <a:gd name="T76" fmla="*/ 349 w 769"/>
                <a:gd name="T77" fmla="*/ 54 h 1260"/>
                <a:gd name="T78" fmla="*/ 409 w 769"/>
                <a:gd name="T79" fmla="*/ 62 h 1260"/>
                <a:gd name="T80" fmla="*/ 459 w 769"/>
                <a:gd name="T81" fmla="*/ 0 h 1260"/>
                <a:gd name="T82" fmla="*/ 563 w 769"/>
                <a:gd name="T83" fmla="*/ 88 h 1260"/>
                <a:gd name="T84" fmla="*/ 672 w 769"/>
                <a:gd name="T85" fmla="*/ 88 h 1260"/>
                <a:gd name="T86" fmla="*/ 763 w 769"/>
                <a:gd name="T87" fmla="*/ 19 h 1260"/>
                <a:gd name="T88" fmla="*/ 749 w 769"/>
                <a:gd name="T89" fmla="*/ 9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9" h="1260">
                  <a:moveTo>
                    <a:pt x="769" y="126"/>
                  </a:moveTo>
                  <a:cubicBezTo>
                    <a:pt x="757" y="150"/>
                    <a:pt x="757" y="150"/>
                    <a:pt x="757" y="150"/>
                  </a:cubicBezTo>
                  <a:cubicBezTo>
                    <a:pt x="725" y="146"/>
                    <a:pt x="725" y="146"/>
                    <a:pt x="725" y="146"/>
                  </a:cubicBezTo>
                  <a:cubicBezTo>
                    <a:pt x="705" y="166"/>
                    <a:pt x="705" y="166"/>
                    <a:pt x="705" y="166"/>
                  </a:cubicBezTo>
                  <a:cubicBezTo>
                    <a:pt x="685" y="258"/>
                    <a:pt x="685" y="258"/>
                    <a:pt x="685" y="258"/>
                  </a:cubicBezTo>
                  <a:cubicBezTo>
                    <a:pt x="649" y="322"/>
                    <a:pt x="649" y="322"/>
                    <a:pt x="649" y="322"/>
                  </a:cubicBezTo>
                  <a:cubicBezTo>
                    <a:pt x="613" y="322"/>
                    <a:pt x="613" y="322"/>
                    <a:pt x="613" y="322"/>
                  </a:cubicBezTo>
                  <a:cubicBezTo>
                    <a:pt x="589" y="354"/>
                    <a:pt x="589" y="354"/>
                    <a:pt x="589" y="354"/>
                  </a:cubicBezTo>
                  <a:cubicBezTo>
                    <a:pt x="573" y="438"/>
                    <a:pt x="573" y="438"/>
                    <a:pt x="573" y="438"/>
                  </a:cubicBezTo>
                  <a:cubicBezTo>
                    <a:pt x="509" y="474"/>
                    <a:pt x="509" y="474"/>
                    <a:pt x="509" y="474"/>
                  </a:cubicBezTo>
                  <a:cubicBezTo>
                    <a:pt x="545" y="510"/>
                    <a:pt x="545" y="510"/>
                    <a:pt x="545" y="510"/>
                  </a:cubicBezTo>
                  <a:cubicBezTo>
                    <a:pt x="545" y="530"/>
                    <a:pt x="545" y="530"/>
                    <a:pt x="545" y="530"/>
                  </a:cubicBezTo>
                  <a:cubicBezTo>
                    <a:pt x="573" y="558"/>
                    <a:pt x="573" y="558"/>
                    <a:pt x="573" y="558"/>
                  </a:cubicBezTo>
                  <a:cubicBezTo>
                    <a:pt x="573" y="558"/>
                    <a:pt x="573" y="598"/>
                    <a:pt x="569" y="598"/>
                  </a:cubicBezTo>
                  <a:cubicBezTo>
                    <a:pt x="525" y="598"/>
                    <a:pt x="525" y="598"/>
                    <a:pt x="525" y="598"/>
                  </a:cubicBezTo>
                  <a:cubicBezTo>
                    <a:pt x="509" y="582"/>
                    <a:pt x="509" y="582"/>
                    <a:pt x="509" y="582"/>
                  </a:cubicBezTo>
                  <a:cubicBezTo>
                    <a:pt x="457" y="586"/>
                    <a:pt x="457" y="586"/>
                    <a:pt x="457" y="586"/>
                  </a:cubicBezTo>
                  <a:cubicBezTo>
                    <a:pt x="457" y="630"/>
                    <a:pt x="457" y="630"/>
                    <a:pt x="457" y="630"/>
                  </a:cubicBezTo>
                  <a:cubicBezTo>
                    <a:pt x="445" y="646"/>
                    <a:pt x="445" y="646"/>
                    <a:pt x="445" y="646"/>
                  </a:cubicBezTo>
                  <a:cubicBezTo>
                    <a:pt x="465" y="678"/>
                    <a:pt x="465" y="678"/>
                    <a:pt x="465" y="678"/>
                  </a:cubicBezTo>
                  <a:cubicBezTo>
                    <a:pt x="489" y="678"/>
                    <a:pt x="489" y="678"/>
                    <a:pt x="489" y="678"/>
                  </a:cubicBezTo>
                  <a:cubicBezTo>
                    <a:pt x="521" y="714"/>
                    <a:pt x="521" y="714"/>
                    <a:pt x="521" y="714"/>
                  </a:cubicBezTo>
                  <a:cubicBezTo>
                    <a:pt x="457" y="814"/>
                    <a:pt x="457" y="814"/>
                    <a:pt x="457" y="814"/>
                  </a:cubicBezTo>
                  <a:cubicBezTo>
                    <a:pt x="457" y="854"/>
                    <a:pt x="457" y="854"/>
                    <a:pt x="457" y="854"/>
                  </a:cubicBezTo>
                  <a:cubicBezTo>
                    <a:pt x="489" y="878"/>
                    <a:pt x="489" y="878"/>
                    <a:pt x="489" y="878"/>
                  </a:cubicBezTo>
                  <a:cubicBezTo>
                    <a:pt x="465" y="938"/>
                    <a:pt x="465" y="938"/>
                    <a:pt x="465" y="938"/>
                  </a:cubicBezTo>
                  <a:cubicBezTo>
                    <a:pt x="473" y="1066"/>
                    <a:pt x="473" y="1066"/>
                    <a:pt x="473" y="1066"/>
                  </a:cubicBezTo>
                  <a:cubicBezTo>
                    <a:pt x="457" y="1078"/>
                    <a:pt x="457" y="1078"/>
                    <a:pt x="457" y="1078"/>
                  </a:cubicBezTo>
                  <a:cubicBezTo>
                    <a:pt x="457" y="1138"/>
                    <a:pt x="457" y="1138"/>
                    <a:pt x="457" y="1138"/>
                  </a:cubicBezTo>
                  <a:cubicBezTo>
                    <a:pt x="470" y="1178"/>
                    <a:pt x="470" y="1178"/>
                    <a:pt x="470" y="1178"/>
                  </a:cubicBezTo>
                  <a:cubicBezTo>
                    <a:pt x="375" y="1178"/>
                    <a:pt x="375" y="1178"/>
                    <a:pt x="375" y="1178"/>
                  </a:cubicBezTo>
                  <a:cubicBezTo>
                    <a:pt x="344" y="1183"/>
                    <a:pt x="344" y="1183"/>
                    <a:pt x="344" y="1183"/>
                  </a:cubicBezTo>
                  <a:cubicBezTo>
                    <a:pt x="307" y="1204"/>
                    <a:pt x="307" y="1204"/>
                    <a:pt x="307" y="1204"/>
                  </a:cubicBezTo>
                  <a:cubicBezTo>
                    <a:pt x="271" y="1193"/>
                    <a:pt x="271" y="1193"/>
                    <a:pt x="271" y="1193"/>
                  </a:cubicBezTo>
                  <a:cubicBezTo>
                    <a:pt x="239" y="1157"/>
                    <a:pt x="239" y="1157"/>
                    <a:pt x="239" y="1157"/>
                  </a:cubicBezTo>
                  <a:cubicBezTo>
                    <a:pt x="203" y="1157"/>
                    <a:pt x="203" y="1157"/>
                    <a:pt x="203" y="1157"/>
                  </a:cubicBezTo>
                  <a:cubicBezTo>
                    <a:pt x="182" y="1183"/>
                    <a:pt x="182" y="1183"/>
                    <a:pt x="182" y="1183"/>
                  </a:cubicBezTo>
                  <a:cubicBezTo>
                    <a:pt x="146" y="1183"/>
                    <a:pt x="146" y="1183"/>
                    <a:pt x="146" y="1183"/>
                  </a:cubicBezTo>
                  <a:cubicBezTo>
                    <a:pt x="120" y="1204"/>
                    <a:pt x="120" y="1204"/>
                    <a:pt x="120" y="1204"/>
                  </a:cubicBezTo>
                  <a:cubicBezTo>
                    <a:pt x="120" y="1245"/>
                    <a:pt x="120" y="1245"/>
                    <a:pt x="120" y="1245"/>
                  </a:cubicBezTo>
                  <a:cubicBezTo>
                    <a:pt x="96" y="1260"/>
                    <a:pt x="96" y="1260"/>
                    <a:pt x="96" y="1260"/>
                  </a:cubicBezTo>
                  <a:cubicBezTo>
                    <a:pt x="45" y="1231"/>
                    <a:pt x="45" y="1231"/>
                    <a:pt x="45" y="1231"/>
                  </a:cubicBezTo>
                  <a:cubicBezTo>
                    <a:pt x="15" y="1214"/>
                    <a:pt x="15" y="1214"/>
                    <a:pt x="15" y="1214"/>
                  </a:cubicBezTo>
                  <a:cubicBezTo>
                    <a:pt x="20" y="1167"/>
                    <a:pt x="20" y="1167"/>
                    <a:pt x="20" y="1167"/>
                  </a:cubicBezTo>
                  <a:cubicBezTo>
                    <a:pt x="0" y="1120"/>
                    <a:pt x="0" y="1120"/>
                    <a:pt x="0" y="1120"/>
                  </a:cubicBezTo>
                  <a:cubicBezTo>
                    <a:pt x="67" y="1047"/>
                    <a:pt x="67" y="1047"/>
                    <a:pt x="67" y="1047"/>
                  </a:cubicBezTo>
                  <a:cubicBezTo>
                    <a:pt x="104" y="969"/>
                    <a:pt x="104" y="969"/>
                    <a:pt x="104" y="969"/>
                  </a:cubicBezTo>
                  <a:cubicBezTo>
                    <a:pt x="140" y="959"/>
                    <a:pt x="140" y="959"/>
                    <a:pt x="140" y="959"/>
                  </a:cubicBezTo>
                  <a:cubicBezTo>
                    <a:pt x="166" y="959"/>
                    <a:pt x="166" y="959"/>
                    <a:pt x="166" y="959"/>
                  </a:cubicBezTo>
                  <a:cubicBezTo>
                    <a:pt x="177" y="927"/>
                    <a:pt x="177" y="927"/>
                    <a:pt x="177" y="927"/>
                  </a:cubicBezTo>
                  <a:cubicBezTo>
                    <a:pt x="234" y="896"/>
                    <a:pt x="234" y="896"/>
                    <a:pt x="234" y="896"/>
                  </a:cubicBezTo>
                  <a:cubicBezTo>
                    <a:pt x="234" y="870"/>
                    <a:pt x="234" y="870"/>
                    <a:pt x="234" y="870"/>
                  </a:cubicBezTo>
                  <a:cubicBezTo>
                    <a:pt x="213" y="854"/>
                    <a:pt x="213" y="854"/>
                    <a:pt x="213" y="854"/>
                  </a:cubicBezTo>
                  <a:cubicBezTo>
                    <a:pt x="182" y="854"/>
                    <a:pt x="182" y="854"/>
                    <a:pt x="182" y="854"/>
                  </a:cubicBezTo>
                  <a:cubicBezTo>
                    <a:pt x="182" y="844"/>
                    <a:pt x="182" y="844"/>
                    <a:pt x="182" y="844"/>
                  </a:cubicBezTo>
                  <a:cubicBezTo>
                    <a:pt x="203" y="823"/>
                    <a:pt x="203" y="823"/>
                    <a:pt x="203" y="823"/>
                  </a:cubicBezTo>
                  <a:cubicBezTo>
                    <a:pt x="219" y="771"/>
                    <a:pt x="219" y="771"/>
                    <a:pt x="219" y="771"/>
                  </a:cubicBezTo>
                  <a:cubicBezTo>
                    <a:pt x="213" y="734"/>
                    <a:pt x="213" y="734"/>
                    <a:pt x="213" y="734"/>
                  </a:cubicBezTo>
                  <a:cubicBezTo>
                    <a:pt x="239" y="682"/>
                    <a:pt x="239" y="682"/>
                    <a:pt x="239" y="682"/>
                  </a:cubicBezTo>
                  <a:cubicBezTo>
                    <a:pt x="239" y="646"/>
                    <a:pt x="239" y="646"/>
                    <a:pt x="239" y="646"/>
                  </a:cubicBezTo>
                  <a:cubicBezTo>
                    <a:pt x="271" y="609"/>
                    <a:pt x="271" y="609"/>
                    <a:pt x="271" y="609"/>
                  </a:cubicBezTo>
                  <a:cubicBezTo>
                    <a:pt x="271" y="578"/>
                    <a:pt x="271" y="578"/>
                    <a:pt x="271" y="578"/>
                  </a:cubicBezTo>
                  <a:cubicBezTo>
                    <a:pt x="255" y="557"/>
                    <a:pt x="255" y="557"/>
                    <a:pt x="255" y="557"/>
                  </a:cubicBezTo>
                  <a:cubicBezTo>
                    <a:pt x="229" y="547"/>
                    <a:pt x="229" y="547"/>
                    <a:pt x="229" y="547"/>
                  </a:cubicBezTo>
                  <a:cubicBezTo>
                    <a:pt x="224" y="505"/>
                    <a:pt x="224" y="505"/>
                    <a:pt x="224" y="505"/>
                  </a:cubicBezTo>
                  <a:cubicBezTo>
                    <a:pt x="292" y="437"/>
                    <a:pt x="292" y="437"/>
                    <a:pt x="292" y="437"/>
                  </a:cubicBezTo>
                  <a:cubicBezTo>
                    <a:pt x="276" y="400"/>
                    <a:pt x="276" y="400"/>
                    <a:pt x="276" y="400"/>
                  </a:cubicBezTo>
                  <a:cubicBezTo>
                    <a:pt x="281" y="369"/>
                    <a:pt x="281" y="369"/>
                    <a:pt x="281" y="369"/>
                  </a:cubicBezTo>
                  <a:cubicBezTo>
                    <a:pt x="260" y="307"/>
                    <a:pt x="260" y="307"/>
                    <a:pt x="260" y="307"/>
                  </a:cubicBezTo>
                  <a:cubicBezTo>
                    <a:pt x="234" y="291"/>
                    <a:pt x="234" y="291"/>
                    <a:pt x="234" y="291"/>
                  </a:cubicBezTo>
                  <a:cubicBezTo>
                    <a:pt x="245" y="254"/>
                    <a:pt x="245" y="254"/>
                    <a:pt x="245" y="254"/>
                  </a:cubicBezTo>
                  <a:cubicBezTo>
                    <a:pt x="226" y="224"/>
                    <a:pt x="226" y="224"/>
                    <a:pt x="226" y="224"/>
                  </a:cubicBezTo>
                  <a:cubicBezTo>
                    <a:pt x="253" y="222"/>
                    <a:pt x="253" y="222"/>
                    <a:pt x="253" y="222"/>
                  </a:cubicBezTo>
                  <a:cubicBezTo>
                    <a:pt x="261" y="186"/>
                    <a:pt x="261" y="186"/>
                    <a:pt x="261" y="186"/>
                  </a:cubicBezTo>
                  <a:cubicBezTo>
                    <a:pt x="289" y="198"/>
                    <a:pt x="289" y="198"/>
                    <a:pt x="289" y="198"/>
                  </a:cubicBezTo>
                  <a:cubicBezTo>
                    <a:pt x="341" y="158"/>
                    <a:pt x="341" y="158"/>
                    <a:pt x="341" y="158"/>
                  </a:cubicBezTo>
                  <a:cubicBezTo>
                    <a:pt x="321" y="118"/>
                    <a:pt x="321" y="118"/>
                    <a:pt x="321" y="118"/>
                  </a:cubicBezTo>
                  <a:cubicBezTo>
                    <a:pt x="349" y="54"/>
                    <a:pt x="349" y="54"/>
                    <a:pt x="349" y="54"/>
                  </a:cubicBezTo>
                  <a:cubicBezTo>
                    <a:pt x="377" y="82"/>
                    <a:pt x="377" y="82"/>
                    <a:pt x="377" y="82"/>
                  </a:cubicBezTo>
                  <a:cubicBezTo>
                    <a:pt x="409" y="62"/>
                    <a:pt x="409" y="62"/>
                    <a:pt x="409" y="62"/>
                  </a:cubicBezTo>
                  <a:cubicBezTo>
                    <a:pt x="417" y="22"/>
                    <a:pt x="417" y="22"/>
                    <a:pt x="417" y="22"/>
                  </a:cubicBezTo>
                  <a:cubicBezTo>
                    <a:pt x="459" y="0"/>
                    <a:pt x="459" y="0"/>
                    <a:pt x="459" y="0"/>
                  </a:cubicBezTo>
                  <a:cubicBezTo>
                    <a:pt x="459" y="30"/>
                    <a:pt x="459" y="30"/>
                    <a:pt x="459" y="30"/>
                  </a:cubicBezTo>
                  <a:cubicBezTo>
                    <a:pt x="459" y="35"/>
                    <a:pt x="563" y="88"/>
                    <a:pt x="563" y="88"/>
                  </a:cubicBezTo>
                  <a:cubicBezTo>
                    <a:pt x="641" y="72"/>
                    <a:pt x="641" y="72"/>
                    <a:pt x="641" y="72"/>
                  </a:cubicBezTo>
                  <a:cubicBezTo>
                    <a:pt x="672" y="88"/>
                    <a:pt x="672" y="88"/>
                    <a:pt x="672" y="88"/>
                  </a:cubicBezTo>
                  <a:cubicBezTo>
                    <a:pt x="714" y="72"/>
                    <a:pt x="714" y="72"/>
                    <a:pt x="714" y="72"/>
                  </a:cubicBezTo>
                  <a:cubicBezTo>
                    <a:pt x="763" y="19"/>
                    <a:pt x="763" y="19"/>
                    <a:pt x="763" y="19"/>
                  </a:cubicBezTo>
                  <a:cubicBezTo>
                    <a:pt x="761" y="54"/>
                    <a:pt x="761" y="54"/>
                    <a:pt x="761" y="54"/>
                  </a:cubicBezTo>
                  <a:cubicBezTo>
                    <a:pt x="749" y="90"/>
                    <a:pt x="749" y="90"/>
                    <a:pt x="749" y="90"/>
                  </a:cubicBezTo>
                  <a:lnTo>
                    <a:pt x="769" y="12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0" name="เกาะลันตา (กระบี่)">
              <a:extLst>
                <a:ext uri="{FF2B5EF4-FFF2-40B4-BE49-F238E27FC236}">
                  <a16:creationId xmlns:a16="http://schemas.microsoft.com/office/drawing/2014/main" id="{6EE415A0-C3B0-4F0A-94FE-5B3474BC7698}"/>
                </a:ext>
              </a:extLst>
            </p:cNvPr>
            <p:cNvSpPr>
              <a:spLocks/>
            </p:cNvSpPr>
            <p:nvPr/>
          </p:nvSpPr>
          <p:spPr bwMode="auto">
            <a:xfrm>
              <a:off x="2626773" y="5711830"/>
              <a:ext cx="31091" cy="71326"/>
            </a:xfrm>
            <a:custGeom>
              <a:avLst/>
              <a:gdLst>
                <a:gd name="T0" fmla="*/ 0 w 76"/>
                <a:gd name="T1" fmla="*/ 40 h 176"/>
                <a:gd name="T2" fmla="*/ 4 w 76"/>
                <a:gd name="T3" fmla="*/ 96 h 176"/>
                <a:gd name="T4" fmla="*/ 32 w 76"/>
                <a:gd name="T5" fmla="*/ 168 h 176"/>
                <a:gd name="T6" fmla="*/ 48 w 76"/>
                <a:gd name="T7" fmla="*/ 176 h 176"/>
                <a:gd name="T8" fmla="*/ 60 w 76"/>
                <a:gd name="T9" fmla="*/ 148 h 176"/>
                <a:gd name="T10" fmla="*/ 36 w 76"/>
                <a:gd name="T11" fmla="*/ 104 h 176"/>
                <a:gd name="T12" fmla="*/ 36 w 76"/>
                <a:gd name="T13" fmla="*/ 88 h 176"/>
                <a:gd name="T14" fmla="*/ 72 w 76"/>
                <a:gd name="T15" fmla="*/ 68 h 176"/>
                <a:gd name="T16" fmla="*/ 76 w 76"/>
                <a:gd name="T17" fmla="*/ 12 h 176"/>
                <a:gd name="T18" fmla="*/ 20 w 76"/>
                <a:gd name="T19" fmla="*/ 0 h 176"/>
                <a:gd name="T20" fmla="*/ 0 w 76"/>
                <a:gd name="T21"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76">
                  <a:moveTo>
                    <a:pt x="0" y="40"/>
                  </a:moveTo>
                  <a:cubicBezTo>
                    <a:pt x="4" y="96"/>
                    <a:pt x="4" y="96"/>
                    <a:pt x="4" y="96"/>
                  </a:cubicBezTo>
                  <a:cubicBezTo>
                    <a:pt x="32" y="168"/>
                    <a:pt x="32" y="168"/>
                    <a:pt x="32" y="168"/>
                  </a:cubicBezTo>
                  <a:cubicBezTo>
                    <a:pt x="48" y="176"/>
                    <a:pt x="48" y="176"/>
                    <a:pt x="48" y="176"/>
                  </a:cubicBezTo>
                  <a:cubicBezTo>
                    <a:pt x="60" y="148"/>
                    <a:pt x="60" y="148"/>
                    <a:pt x="60" y="148"/>
                  </a:cubicBezTo>
                  <a:cubicBezTo>
                    <a:pt x="36" y="104"/>
                    <a:pt x="36" y="104"/>
                    <a:pt x="36" y="104"/>
                  </a:cubicBezTo>
                  <a:cubicBezTo>
                    <a:pt x="36" y="88"/>
                    <a:pt x="36" y="88"/>
                    <a:pt x="36" y="88"/>
                  </a:cubicBezTo>
                  <a:cubicBezTo>
                    <a:pt x="72" y="68"/>
                    <a:pt x="72" y="68"/>
                    <a:pt x="72" y="68"/>
                  </a:cubicBezTo>
                  <a:cubicBezTo>
                    <a:pt x="76" y="12"/>
                    <a:pt x="76" y="12"/>
                    <a:pt x="76" y="12"/>
                  </a:cubicBezTo>
                  <a:cubicBezTo>
                    <a:pt x="76" y="12"/>
                    <a:pt x="24" y="0"/>
                    <a:pt x="20" y="0"/>
                  </a:cubicBezTo>
                  <a:lnTo>
                    <a:pt x="0" y="4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11" name="กระบี่">
              <a:extLst>
                <a:ext uri="{FF2B5EF4-FFF2-40B4-BE49-F238E27FC236}">
                  <a16:creationId xmlns:a16="http://schemas.microsoft.com/office/drawing/2014/main" id="{3C464414-932D-4FFF-811C-77F7499532DA}"/>
                </a:ext>
              </a:extLst>
            </p:cNvPr>
            <p:cNvSpPr>
              <a:spLocks/>
            </p:cNvSpPr>
            <p:nvPr/>
          </p:nvSpPr>
          <p:spPr bwMode="auto">
            <a:xfrm>
              <a:off x="2484123" y="5360690"/>
              <a:ext cx="277986" cy="360285"/>
            </a:xfrm>
            <a:custGeom>
              <a:avLst/>
              <a:gdLst>
                <a:gd name="T0" fmla="*/ 654 w 680"/>
                <a:gd name="T1" fmla="*/ 657 h 884"/>
                <a:gd name="T2" fmla="*/ 588 w 680"/>
                <a:gd name="T3" fmla="*/ 681 h 884"/>
                <a:gd name="T4" fmla="*/ 597 w 680"/>
                <a:gd name="T5" fmla="*/ 715 h 884"/>
                <a:gd name="T6" fmla="*/ 586 w 680"/>
                <a:gd name="T7" fmla="*/ 788 h 884"/>
                <a:gd name="T8" fmla="*/ 560 w 680"/>
                <a:gd name="T9" fmla="*/ 884 h 884"/>
                <a:gd name="T10" fmla="*/ 513 w 680"/>
                <a:gd name="T11" fmla="*/ 856 h 884"/>
                <a:gd name="T12" fmla="*/ 452 w 680"/>
                <a:gd name="T13" fmla="*/ 806 h 884"/>
                <a:gd name="T14" fmla="*/ 432 w 680"/>
                <a:gd name="T15" fmla="*/ 770 h 884"/>
                <a:gd name="T16" fmla="*/ 356 w 680"/>
                <a:gd name="T17" fmla="*/ 830 h 884"/>
                <a:gd name="T18" fmla="*/ 342 w 680"/>
                <a:gd name="T19" fmla="*/ 760 h 884"/>
                <a:gd name="T20" fmla="*/ 324 w 680"/>
                <a:gd name="T21" fmla="*/ 690 h 884"/>
                <a:gd name="T22" fmla="*/ 344 w 680"/>
                <a:gd name="T23" fmla="*/ 722 h 884"/>
                <a:gd name="T24" fmla="*/ 380 w 680"/>
                <a:gd name="T25" fmla="*/ 682 h 884"/>
                <a:gd name="T26" fmla="*/ 380 w 680"/>
                <a:gd name="T27" fmla="*/ 622 h 884"/>
                <a:gd name="T28" fmla="*/ 316 w 680"/>
                <a:gd name="T29" fmla="*/ 638 h 884"/>
                <a:gd name="T30" fmla="*/ 288 w 680"/>
                <a:gd name="T31" fmla="*/ 562 h 884"/>
                <a:gd name="T32" fmla="*/ 188 w 680"/>
                <a:gd name="T33" fmla="*/ 578 h 884"/>
                <a:gd name="T34" fmla="*/ 128 w 680"/>
                <a:gd name="T35" fmla="*/ 546 h 884"/>
                <a:gd name="T36" fmla="*/ 108 w 680"/>
                <a:gd name="T37" fmla="*/ 406 h 884"/>
                <a:gd name="T38" fmla="*/ 52 w 680"/>
                <a:gd name="T39" fmla="*/ 298 h 884"/>
                <a:gd name="T40" fmla="*/ 0 w 680"/>
                <a:gd name="T41" fmla="*/ 330 h 884"/>
                <a:gd name="T42" fmla="*/ 36 w 680"/>
                <a:gd name="T43" fmla="*/ 250 h 884"/>
                <a:gd name="T44" fmla="*/ 8 w 680"/>
                <a:gd name="T45" fmla="*/ 226 h 884"/>
                <a:gd name="T46" fmla="*/ 7 w 680"/>
                <a:gd name="T47" fmla="*/ 167 h 884"/>
                <a:gd name="T48" fmla="*/ 39 w 680"/>
                <a:gd name="T49" fmla="*/ 141 h 884"/>
                <a:gd name="T50" fmla="*/ 54 w 680"/>
                <a:gd name="T51" fmla="*/ 42 h 884"/>
                <a:gd name="T52" fmla="*/ 96 w 680"/>
                <a:gd name="T53" fmla="*/ 11 h 884"/>
                <a:gd name="T54" fmla="*/ 169 w 680"/>
                <a:gd name="T55" fmla="*/ 0 h 884"/>
                <a:gd name="T56" fmla="*/ 237 w 680"/>
                <a:gd name="T57" fmla="*/ 73 h 884"/>
                <a:gd name="T58" fmla="*/ 263 w 680"/>
                <a:gd name="T59" fmla="*/ 219 h 884"/>
                <a:gd name="T60" fmla="*/ 451 w 680"/>
                <a:gd name="T61" fmla="*/ 287 h 884"/>
                <a:gd name="T62" fmla="*/ 558 w 680"/>
                <a:gd name="T63" fmla="*/ 325 h 884"/>
                <a:gd name="T64" fmla="*/ 612 w 680"/>
                <a:gd name="T65" fmla="*/ 365 h 884"/>
                <a:gd name="T66" fmla="*/ 592 w 680"/>
                <a:gd name="T67" fmla="*/ 428 h 884"/>
                <a:gd name="T68" fmla="*/ 571 w 680"/>
                <a:gd name="T69" fmla="*/ 490 h 884"/>
                <a:gd name="T70" fmla="*/ 680 w 680"/>
                <a:gd name="T71" fmla="*/ 60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0" h="884">
                  <a:moveTo>
                    <a:pt x="680" y="600"/>
                  </a:moveTo>
                  <a:cubicBezTo>
                    <a:pt x="654" y="657"/>
                    <a:pt x="654" y="657"/>
                    <a:pt x="654" y="657"/>
                  </a:cubicBezTo>
                  <a:cubicBezTo>
                    <a:pt x="648" y="660"/>
                    <a:pt x="648" y="660"/>
                    <a:pt x="648" y="660"/>
                  </a:cubicBezTo>
                  <a:cubicBezTo>
                    <a:pt x="588" y="681"/>
                    <a:pt x="588" y="681"/>
                    <a:pt x="588" y="681"/>
                  </a:cubicBezTo>
                  <a:cubicBezTo>
                    <a:pt x="581" y="683"/>
                    <a:pt x="581" y="683"/>
                    <a:pt x="581" y="683"/>
                  </a:cubicBezTo>
                  <a:cubicBezTo>
                    <a:pt x="597" y="715"/>
                    <a:pt x="597" y="715"/>
                    <a:pt x="597" y="715"/>
                  </a:cubicBezTo>
                  <a:cubicBezTo>
                    <a:pt x="566" y="746"/>
                    <a:pt x="566" y="746"/>
                    <a:pt x="566" y="746"/>
                  </a:cubicBezTo>
                  <a:cubicBezTo>
                    <a:pt x="586" y="788"/>
                    <a:pt x="586" y="788"/>
                    <a:pt x="586" y="788"/>
                  </a:cubicBezTo>
                  <a:cubicBezTo>
                    <a:pt x="586" y="861"/>
                    <a:pt x="586" y="861"/>
                    <a:pt x="586" y="861"/>
                  </a:cubicBezTo>
                  <a:cubicBezTo>
                    <a:pt x="560" y="884"/>
                    <a:pt x="560" y="884"/>
                    <a:pt x="560" y="884"/>
                  </a:cubicBezTo>
                  <a:cubicBezTo>
                    <a:pt x="544" y="862"/>
                    <a:pt x="544" y="862"/>
                    <a:pt x="544" y="862"/>
                  </a:cubicBezTo>
                  <a:cubicBezTo>
                    <a:pt x="513" y="856"/>
                    <a:pt x="513" y="856"/>
                    <a:pt x="513" y="856"/>
                  </a:cubicBezTo>
                  <a:cubicBezTo>
                    <a:pt x="504" y="854"/>
                    <a:pt x="504" y="854"/>
                    <a:pt x="504" y="854"/>
                  </a:cubicBezTo>
                  <a:cubicBezTo>
                    <a:pt x="452" y="806"/>
                    <a:pt x="452" y="806"/>
                    <a:pt x="452" y="806"/>
                  </a:cubicBezTo>
                  <a:cubicBezTo>
                    <a:pt x="448" y="762"/>
                    <a:pt x="448" y="762"/>
                    <a:pt x="448" y="762"/>
                  </a:cubicBezTo>
                  <a:cubicBezTo>
                    <a:pt x="432" y="770"/>
                    <a:pt x="432" y="770"/>
                    <a:pt x="432" y="770"/>
                  </a:cubicBezTo>
                  <a:cubicBezTo>
                    <a:pt x="432" y="770"/>
                    <a:pt x="412" y="830"/>
                    <a:pt x="408" y="834"/>
                  </a:cubicBezTo>
                  <a:cubicBezTo>
                    <a:pt x="404" y="838"/>
                    <a:pt x="360" y="834"/>
                    <a:pt x="356" y="830"/>
                  </a:cubicBezTo>
                  <a:cubicBezTo>
                    <a:pt x="352" y="826"/>
                    <a:pt x="336" y="766"/>
                    <a:pt x="340" y="762"/>
                  </a:cubicBezTo>
                  <a:cubicBezTo>
                    <a:pt x="341" y="761"/>
                    <a:pt x="341" y="761"/>
                    <a:pt x="342" y="760"/>
                  </a:cubicBezTo>
                  <a:cubicBezTo>
                    <a:pt x="324" y="718"/>
                    <a:pt x="324" y="718"/>
                    <a:pt x="324" y="718"/>
                  </a:cubicBezTo>
                  <a:cubicBezTo>
                    <a:pt x="324" y="690"/>
                    <a:pt x="324" y="690"/>
                    <a:pt x="324" y="690"/>
                  </a:cubicBezTo>
                  <a:cubicBezTo>
                    <a:pt x="324" y="686"/>
                    <a:pt x="344" y="690"/>
                    <a:pt x="344" y="690"/>
                  </a:cubicBezTo>
                  <a:cubicBezTo>
                    <a:pt x="344" y="722"/>
                    <a:pt x="344" y="722"/>
                    <a:pt x="344" y="722"/>
                  </a:cubicBezTo>
                  <a:cubicBezTo>
                    <a:pt x="357" y="731"/>
                    <a:pt x="357" y="731"/>
                    <a:pt x="357" y="731"/>
                  </a:cubicBezTo>
                  <a:cubicBezTo>
                    <a:pt x="368" y="708"/>
                    <a:pt x="380" y="682"/>
                    <a:pt x="380" y="682"/>
                  </a:cubicBezTo>
                  <a:cubicBezTo>
                    <a:pt x="396" y="630"/>
                    <a:pt x="396" y="630"/>
                    <a:pt x="396" y="630"/>
                  </a:cubicBezTo>
                  <a:cubicBezTo>
                    <a:pt x="380" y="622"/>
                    <a:pt x="380" y="622"/>
                    <a:pt x="380" y="622"/>
                  </a:cubicBezTo>
                  <a:cubicBezTo>
                    <a:pt x="356" y="670"/>
                    <a:pt x="356" y="670"/>
                    <a:pt x="356" y="670"/>
                  </a:cubicBezTo>
                  <a:cubicBezTo>
                    <a:pt x="316" y="638"/>
                    <a:pt x="316" y="638"/>
                    <a:pt x="316" y="638"/>
                  </a:cubicBezTo>
                  <a:cubicBezTo>
                    <a:pt x="280" y="634"/>
                    <a:pt x="280" y="634"/>
                    <a:pt x="280" y="634"/>
                  </a:cubicBezTo>
                  <a:cubicBezTo>
                    <a:pt x="288" y="562"/>
                    <a:pt x="288" y="562"/>
                    <a:pt x="288" y="562"/>
                  </a:cubicBezTo>
                  <a:cubicBezTo>
                    <a:pt x="236" y="546"/>
                    <a:pt x="236" y="546"/>
                    <a:pt x="236" y="546"/>
                  </a:cubicBezTo>
                  <a:cubicBezTo>
                    <a:pt x="188" y="578"/>
                    <a:pt x="188" y="578"/>
                    <a:pt x="188" y="578"/>
                  </a:cubicBezTo>
                  <a:cubicBezTo>
                    <a:pt x="160" y="550"/>
                    <a:pt x="160" y="550"/>
                    <a:pt x="160" y="550"/>
                  </a:cubicBezTo>
                  <a:cubicBezTo>
                    <a:pt x="128" y="546"/>
                    <a:pt x="128" y="546"/>
                    <a:pt x="128" y="546"/>
                  </a:cubicBezTo>
                  <a:cubicBezTo>
                    <a:pt x="108" y="518"/>
                    <a:pt x="108" y="518"/>
                    <a:pt x="108" y="518"/>
                  </a:cubicBezTo>
                  <a:cubicBezTo>
                    <a:pt x="108" y="406"/>
                    <a:pt x="108" y="406"/>
                    <a:pt x="108" y="406"/>
                  </a:cubicBezTo>
                  <a:cubicBezTo>
                    <a:pt x="80" y="378"/>
                    <a:pt x="80" y="378"/>
                    <a:pt x="80" y="378"/>
                  </a:cubicBezTo>
                  <a:cubicBezTo>
                    <a:pt x="52" y="298"/>
                    <a:pt x="52" y="298"/>
                    <a:pt x="52" y="298"/>
                  </a:cubicBezTo>
                  <a:cubicBezTo>
                    <a:pt x="28" y="334"/>
                    <a:pt x="28" y="334"/>
                    <a:pt x="28" y="334"/>
                  </a:cubicBezTo>
                  <a:cubicBezTo>
                    <a:pt x="0" y="330"/>
                    <a:pt x="0" y="330"/>
                    <a:pt x="0" y="330"/>
                  </a:cubicBezTo>
                  <a:cubicBezTo>
                    <a:pt x="0" y="278"/>
                    <a:pt x="0" y="278"/>
                    <a:pt x="0" y="278"/>
                  </a:cubicBezTo>
                  <a:cubicBezTo>
                    <a:pt x="36" y="250"/>
                    <a:pt x="36" y="250"/>
                    <a:pt x="36" y="250"/>
                  </a:cubicBezTo>
                  <a:cubicBezTo>
                    <a:pt x="8" y="226"/>
                    <a:pt x="8" y="226"/>
                    <a:pt x="8" y="226"/>
                  </a:cubicBezTo>
                  <a:cubicBezTo>
                    <a:pt x="8" y="226"/>
                    <a:pt x="8" y="226"/>
                    <a:pt x="8" y="226"/>
                  </a:cubicBezTo>
                  <a:cubicBezTo>
                    <a:pt x="23" y="198"/>
                    <a:pt x="23" y="198"/>
                    <a:pt x="23" y="198"/>
                  </a:cubicBezTo>
                  <a:cubicBezTo>
                    <a:pt x="7" y="167"/>
                    <a:pt x="7" y="167"/>
                    <a:pt x="7" y="167"/>
                  </a:cubicBezTo>
                  <a:cubicBezTo>
                    <a:pt x="31" y="147"/>
                    <a:pt x="31" y="147"/>
                    <a:pt x="31" y="147"/>
                  </a:cubicBezTo>
                  <a:cubicBezTo>
                    <a:pt x="39" y="141"/>
                    <a:pt x="39" y="141"/>
                    <a:pt x="39" y="141"/>
                  </a:cubicBezTo>
                  <a:cubicBezTo>
                    <a:pt x="60" y="47"/>
                    <a:pt x="60" y="47"/>
                    <a:pt x="60" y="47"/>
                  </a:cubicBezTo>
                  <a:cubicBezTo>
                    <a:pt x="54" y="42"/>
                    <a:pt x="54" y="42"/>
                    <a:pt x="54" y="42"/>
                  </a:cubicBezTo>
                  <a:cubicBezTo>
                    <a:pt x="75" y="26"/>
                    <a:pt x="75" y="26"/>
                    <a:pt x="75" y="26"/>
                  </a:cubicBezTo>
                  <a:cubicBezTo>
                    <a:pt x="96" y="11"/>
                    <a:pt x="96" y="11"/>
                    <a:pt x="96" y="11"/>
                  </a:cubicBezTo>
                  <a:cubicBezTo>
                    <a:pt x="133" y="26"/>
                    <a:pt x="133" y="26"/>
                    <a:pt x="133" y="26"/>
                  </a:cubicBezTo>
                  <a:cubicBezTo>
                    <a:pt x="169" y="0"/>
                    <a:pt x="169" y="0"/>
                    <a:pt x="169" y="0"/>
                  </a:cubicBezTo>
                  <a:cubicBezTo>
                    <a:pt x="226" y="11"/>
                    <a:pt x="226" y="11"/>
                    <a:pt x="226" y="11"/>
                  </a:cubicBezTo>
                  <a:cubicBezTo>
                    <a:pt x="237" y="73"/>
                    <a:pt x="237" y="73"/>
                    <a:pt x="237" y="73"/>
                  </a:cubicBezTo>
                  <a:cubicBezTo>
                    <a:pt x="263" y="89"/>
                    <a:pt x="263" y="89"/>
                    <a:pt x="263" y="89"/>
                  </a:cubicBezTo>
                  <a:cubicBezTo>
                    <a:pt x="263" y="219"/>
                    <a:pt x="263" y="219"/>
                    <a:pt x="263" y="219"/>
                  </a:cubicBezTo>
                  <a:cubicBezTo>
                    <a:pt x="362" y="287"/>
                    <a:pt x="362" y="287"/>
                    <a:pt x="362" y="287"/>
                  </a:cubicBezTo>
                  <a:cubicBezTo>
                    <a:pt x="451" y="287"/>
                    <a:pt x="451" y="287"/>
                    <a:pt x="451" y="287"/>
                  </a:cubicBezTo>
                  <a:cubicBezTo>
                    <a:pt x="524" y="334"/>
                    <a:pt x="524" y="334"/>
                    <a:pt x="524" y="334"/>
                  </a:cubicBezTo>
                  <a:cubicBezTo>
                    <a:pt x="558" y="325"/>
                    <a:pt x="558" y="325"/>
                    <a:pt x="558" y="325"/>
                  </a:cubicBezTo>
                  <a:cubicBezTo>
                    <a:pt x="566" y="323"/>
                    <a:pt x="566" y="323"/>
                    <a:pt x="566" y="323"/>
                  </a:cubicBezTo>
                  <a:cubicBezTo>
                    <a:pt x="612" y="365"/>
                    <a:pt x="612" y="365"/>
                    <a:pt x="612" y="365"/>
                  </a:cubicBezTo>
                  <a:cubicBezTo>
                    <a:pt x="581" y="402"/>
                    <a:pt x="581" y="402"/>
                    <a:pt x="581" y="402"/>
                  </a:cubicBezTo>
                  <a:cubicBezTo>
                    <a:pt x="592" y="428"/>
                    <a:pt x="592" y="428"/>
                    <a:pt x="592" y="428"/>
                  </a:cubicBezTo>
                  <a:cubicBezTo>
                    <a:pt x="566" y="449"/>
                    <a:pt x="566" y="449"/>
                    <a:pt x="566" y="449"/>
                  </a:cubicBezTo>
                  <a:cubicBezTo>
                    <a:pt x="571" y="490"/>
                    <a:pt x="571" y="490"/>
                    <a:pt x="571" y="490"/>
                  </a:cubicBezTo>
                  <a:cubicBezTo>
                    <a:pt x="571" y="490"/>
                    <a:pt x="649" y="485"/>
                    <a:pt x="654" y="490"/>
                  </a:cubicBezTo>
                  <a:cubicBezTo>
                    <a:pt x="659" y="496"/>
                    <a:pt x="680" y="600"/>
                    <a:pt x="680" y="600"/>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3" name="ราชบุรี">
              <a:extLst>
                <a:ext uri="{FF2B5EF4-FFF2-40B4-BE49-F238E27FC236}">
                  <a16:creationId xmlns:a16="http://schemas.microsoft.com/office/drawing/2014/main" id="{1D9CB2D4-EBB8-42B9-A4A6-F1C4E3A7274E}"/>
                </a:ext>
              </a:extLst>
            </p:cNvPr>
            <p:cNvSpPr>
              <a:spLocks/>
            </p:cNvSpPr>
            <p:nvPr/>
          </p:nvSpPr>
          <p:spPr bwMode="auto">
            <a:xfrm>
              <a:off x="2663350" y="3451367"/>
              <a:ext cx="329194" cy="296274"/>
            </a:xfrm>
            <a:custGeom>
              <a:avLst/>
              <a:gdLst>
                <a:gd name="T0" fmla="*/ 798 w 803"/>
                <a:gd name="T1" fmla="*/ 271 h 725"/>
                <a:gd name="T2" fmla="*/ 767 w 803"/>
                <a:gd name="T3" fmla="*/ 398 h 725"/>
                <a:gd name="T4" fmla="*/ 710 w 803"/>
                <a:gd name="T5" fmla="*/ 428 h 725"/>
                <a:gd name="T6" fmla="*/ 642 w 803"/>
                <a:gd name="T7" fmla="*/ 402 h 725"/>
                <a:gd name="T8" fmla="*/ 636 w 803"/>
                <a:gd name="T9" fmla="*/ 503 h 725"/>
                <a:gd name="T10" fmla="*/ 517 w 803"/>
                <a:gd name="T11" fmla="*/ 553 h 725"/>
                <a:gd name="T12" fmla="*/ 438 w 803"/>
                <a:gd name="T13" fmla="*/ 678 h 725"/>
                <a:gd name="T14" fmla="*/ 329 w 803"/>
                <a:gd name="T15" fmla="*/ 673 h 725"/>
                <a:gd name="T16" fmla="*/ 245 w 803"/>
                <a:gd name="T17" fmla="*/ 699 h 725"/>
                <a:gd name="T18" fmla="*/ 157 w 803"/>
                <a:gd name="T19" fmla="*/ 647 h 725"/>
                <a:gd name="T20" fmla="*/ 131 w 803"/>
                <a:gd name="T21" fmla="*/ 725 h 725"/>
                <a:gd name="T22" fmla="*/ 52 w 803"/>
                <a:gd name="T23" fmla="*/ 678 h 725"/>
                <a:gd name="T24" fmla="*/ 40 w 803"/>
                <a:gd name="T25" fmla="*/ 674 h 725"/>
                <a:gd name="T26" fmla="*/ 28 w 803"/>
                <a:gd name="T27" fmla="*/ 626 h 725"/>
                <a:gd name="T28" fmla="*/ 40 w 803"/>
                <a:gd name="T29" fmla="*/ 606 h 725"/>
                <a:gd name="T30" fmla="*/ 20 w 803"/>
                <a:gd name="T31" fmla="*/ 578 h 725"/>
                <a:gd name="T32" fmla="*/ 33 w 803"/>
                <a:gd name="T33" fmla="*/ 545 h 725"/>
                <a:gd name="T34" fmla="*/ 16 w 803"/>
                <a:gd name="T35" fmla="*/ 410 h 725"/>
                <a:gd name="T36" fmla="*/ 0 w 803"/>
                <a:gd name="T37" fmla="*/ 334 h 725"/>
                <a:gd name="T38" fmla="*/ 12 w 803"/>
                <a:gd name="T39" fmla="*/ 314 h 725"/>
                <a:gd name="T40" fmla="*/ 0 w 803"/>
                <a:gd name="T41" fmla="*/ 215 h 725"/>
                <a:gd name="T42" fmla="*/ 94 w 803"/>
                <a:gd name="T43" fmla="*/ 188 h 725"/>
                <a:gd name="T44" fmla="*/ 204 w 803"/>
                <a:gd name="T45" fmla="*/ 172 h 725"/>
                <a:gd name="T46" fmla="*/ 303 w 803"/>
                <a:gd name="T47" fmla="*/ 162 h 725"/>
                <a:gd name="T48" fmla="*/ 449 w 803"/>
                <a:gd name="T49" fmla="*/ 89 h 725"/>
                <a:gd name="T50" fmla="*/ 564 w 803"/>
                <a:gd name="T51" fmla="*/ 109 h 725"/>
                <a:gd name="T52" fmla="*/ 663 w 803"/>
                <a:gd name="T53" fmla="*/ 0 h 725"/>
                <a:gd name="T54" fmla="*/ 652 w 803"/>
                <a:gd name="T55" fmla="*/ 31 h 725"/>
                <a:gd name="T56" fmla="*/ 704 w 803"/>
                <a:gd name="T57" fmla="*/ 99 h 725"/>
                <a:gd name="T58" fmla="*/ 678 w 803"/>
                <a:gd name="T59" fmla="*/ 182 h 725"/>
                <a:gd name="T60" fmla="*/ 731 w 803"/>
                <a:gd name="T61" fmla="*/ 182 h 725"/>
                <a:gd name="T62" fmla="*/ 757 w 803"/>
                <a:gd name="T63" fmla="*/ 229 h 725"/>
                <a:gd name="T64" fmla="*/ 803 w 803"/>
                <a:gd name="T65" fmla="*/ 271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3" h="725">
                  <a:moveTo>
                    <a:pt x="803" y="271"/>
                  </a:moveTo>
                  <a:cubicBezTo>
                    <a:pt x="798" y="271"/>
                    <a:pt x="798" y="271"/>
                    <a:pt x="798" y="271"/>
                  </a:cubicBezTo>
                  <a:cubicBezTo>
                    <a:pt x="772" y="313"/>
                    <a:pt x="772" y="313"/>
                    <a:pt x="772" y="313"/>
                  </a:cubicBezTo>
                  <a:cubicBezTo>
                    <a:pt x="767" y="398"/>
                    <a:pt x="767" y="398"/>
                    <a:pt x="767" y="398"/>
                  </a:cubicBezTo>
                  <a:cubicBezTo>
                    <a:pt x="731" y="407"/>
                    <a:pt x="731" y="407"/>
                    <a:pt x="731" y="407"/>
                  </a:cubicBezTo>
                  <a:cubicBezTo>
                    <a:pt x="710" y="428"/>
                    <a:pt x="710" y="428"/>
                    <a:pt x="710" y="428"/>
                  </a:cubicBezTo>
                  <a:cubicBezTo>
                    <a:pt x="668" y="391"/>
                    <a:pt x="668" y="391"/>
                    <a:pt x="668" y="391"/>
                  </a:cubicBezTo>
                  <a:cubicBezTo>
                    <a:pt x="642" y="402"/>
                    <a:pt x="642" y="402"/>
                    <a:pt x="642" y="402"/>
                  </a:cubicBezTo>
                  <a:cubicBezTo>
                    <a:pt x="647" y="469"/>
                    <a:pt x="647" y="469"/>
                    <a:pt x="647" y="469"/>
                  </a:cubicBezTo>
                  <a:cubicBezTo>
                    <a:pt x="636" y="503"/>
                    <a:pt x="636" y="503"/>
                    <a:pt x="636" y="503"/>
                  </a:cubicBezTo>
                  <a:cubicBezTo>
                    <a:pt x="616" y="561"/>
                    <a:pt x="616" y="561"/>
                    <a:pt x="616" y="561"/>
                  </a:cubicBezTo>
                  <a:cubicBezTo>
                    <a:pt x="517" y="553"/>
                    <a:pt x="517" y="553"/>
                    <a:pt x="517" y="553"/>
                  </a:cubicBezTo>
                  <a:cubicBezTo>
                    <a:pt x="444" y="610"/>
                    <a:pt x="444" y="610"/>
                    <a:pt x="444" y="610"/>
                  </a:cubicBezTo>
                  <a:cubicBezTo>
                    <a:pt x="438" y="678"/>
                    <a:pt x="438" y="678"/>
                    <a:pt x="438" y="678"/>
                  </a:cubicBezTo>
                  <a:cubicBezTo>
                    <a:pt x="376" y="683"/>
                    <a:pt x="376" y="683"/>
                    <a:pt x="376" y="683"/>
                  </a:cubicBezTo>
                  <a:cubicBezTo>
                    <a:pt x="329" y="673"/>
                    <a:pt x="329" y="673"/>
                    <a:pt x="329" y="673"/>
                  </a:cubicBezTo>
                  <a:cubicBezTo>
                    <a:pt x="329" y="673"/>
                    <a:pt x="298" y="699"/>
                    <a:pt x="292" y="699"/>
                  </a:cubicBezTo>
                  <a:cubicBezTo>
                    <a:pt x="245" y="699"/>
                    <a:pt x="245" y="699"/>
                    <a:pt x="245" y="699"/>
                  </a:cubicBezTo>
                  <a:cubicBezTo>
                    <a:pt x="183" y="652"/>
                    <a:pt x="183" y="652"/>
                    <a:pt x="183" y="652"/>
                  </a:cubicBezTo>
                  <a:cubicBezTo>
                    <a:pt x="157" y="647"/>
                    <a:pt x="157" y="647"/>
                    <a:pt x="157" y="647"/>
                  </a:cubicBezTo>
                  <a:cubicBezTo>
                    <a:pt x="146" y="673"/>
                    <a:pt x="146" y="673"/>
                    <a:pt x="146" y="673"/>
                  </a:cubicBezTo>
                  <a:cubicBezTo>
                    <a:pt x="131" y="725"/>
                    <a:pt x="131" y="725"/>
                    <a:pt x="131" y="725"/>
                  </a:cubicBezTo>
                  <a:cubicBezTo>
                    <a:pt x="94" y="725"/>
                    <a:pt x="94" y="725"/>
                    <a:pt x="94" y="725"/>
                  </a:cubicBezTo>
                  <a:cubicBezTo>
                    <a:pt x="52" y="678"/>
                    <a:pt x="52" y="678"/>
                    <a:pt x="52" y="678"/>
                  </a:cubicBezTo>
                  <a:cubicBezTo>
                    <a:pt x="40" y="674"/>
                    <a:pt x="40" y="674"/>
                    <a:pt x="40" y="674"/>
                  </a:cubicBezTo>
                  <a:cubicBezTo>
                    <a:pt x="40" y="674"/>
                    <a:pt x="40" y="674"/>
                    <a:pt x="40" y="674"/>
                  </a:cubicBezTo>
                  <a:cubicBezTo>
                    <a:pt x="24" y="642"/>
                    <a:pt x="24" y="642"/>
                    <a:pt x="24" y="642"/>
                  </a:cubicBezTo>
                  <a:cubicBezTo>
                    <a:pt x="28" y="626"/>
                    <a:pt x="28" y="626"/>
                    <a:pt x="28" y="626"/>
                  </a:cubicBezTo>
                  <a:cubicBezTo>
                    <a:pt x="40" y="622"/>
                    <a:pt x="40" y="622"/>
                    <a:pt x="40" y="622"/>
                  </a:cubicBezTo>
                  <a:cubicBezTo>
                    <a:pt x="40" y="606"/>
                    <a:pt x="40" y="606"/>
                    <a:pt x="40" y="606"/>
                  </a:cubicBezTo>
                  <a:cubicBezTo>
                    <a:pt x="20" y="598"/>
                    <a:pt x="20" y="598"/>
                    <a:pt x="20" y="598"/>
                  </a:cubicBezTo>
                  <a:cubicBezTo>
                    <a:pt x="20" y="578"/>
                    <a:pt x="20" y="578"/>
                    <a:pt x="20" y="578"/>
                  </a:cubicBezTo>
                  <a:cubicBezTo>
                    <a:pt x="32" y="554"/>
                    <a:pt x="32" y="554"/>
                    <a:pt x="32" y="554"/>
                  </a:cubicBezTo>
                  <a:cubicBezTo>
                    <a:pt x="33" y="545"/>
                    <a:pt x="33" y="545"/>
                    <a:pt x="33" y="545"/>
                  </a:cubicBezTo>
                  <a:cubicBezTo>
                    <a:pt x="36" y="426"/>
                    <a:pt x="36" y="426"/>
                    <a:pt x="36" y="426"/>
                  </a:cubicBezTo>
                  <a:cubicBezTo>
                    <a:pt x="16" y="410"/>
                    <a:pt x="16" y="410"/>
                    <a:pt x="16" y="410"/>
                  </a:cubicBezTo>
                  <a:cubicBezTo>
                    <a:pt x="24" y="358"/>
                    <a:pt x="24" y="358"/>
                    <a:pt x="24" y="358"/>
                  </a:cubicBezTo>
                  <a:cubicBezTo>
                    <a:pt x="0" y="334"/>
                    <a:pt x="0" y="334"/>
                    <a:pt x="0" y="334"/>
                  </a:cubicBezTo>
                  <a:cubicBezTo>
                    <a:pt x="12" y="330"/>
                    <a:pt x="12" y="330"/>
                    <a:pt x="12" y="330"/>
                  </a:cubicBezTo>
                  <a:cubicBezTo>
                    <a:pt x="12" y="314"/>
                    <a:pt x="12" y="314"/>
                    <a:pt x="12" y="314"/>
                  </a:cubicBezTo>
                  <a:cubicBezTo>
                    <a:pt x="0" y="310"/>
                    <a:pt x="0" y="310"/>
                    <a:pt x="0" y="310"/>
                  </a:cubicBezTo>
                  <a:cubicBezTo>
                    <a:pt x="0" y="215"/>
                    <a:pt x="0" y="215"/>
                    <a:pt x="0" y="215"/>
                  </a:cubicBezTo>
                  <a:cubicBezTo>
                    <a:pt x="52" y="182"/>
                    <a:pt x="52" y="182"/>
                    <a:pt x="52" y="182"/>
                  </a:cubicBezTo>
                  <a:cubicBezTo>
                    <a:pt x="94" y="188"/>
                    <a:pt x="94" y="188"/>
                    <a:pt x="94" y="188"/>
                  </a:cubicBezTo>
                  <a:cubicBezTo>
                    <a:pt x="141" y="172"/>
                    <a:pt x="141" y="172"/>
                    <a:pt x="141" y="172"/>
                  </a:cubicBezTo>
                  <a:cubicBezTo>
                    <a:pt x="204" y="172"/>
                    <a:pt x="204" y="172"/>
                    <a:pt x="204" y="172"/>
                  </a:cubicBezTo>
                  <a:cubicBezTo>
                    <a:pt x="266" y="136"/>
                    <a:pt x="266" y="136"/>
                    <a:pt x="266" y="136"/>
                  </a:cubicBezTo>
                  <a:cubicBezTo>
                    <a:pt x="303" y="162"/>
                    <a:pt x="303" y="162"/>
                    <a:pt x="303" y="162"/>
                  </a:cubicBezTo>
                  <a:cubicBezTo>
                    <a:pt x="303" y="162"/>
                    <a:pt x="386" y="162"/>
                    <a:pt x="391" y="156"/>
                  </a:cubicBezTo>
                  <a:cubicBezTo>
                    <a:pt x="397" y="151"/>
                    <a:pt x="449" y="89"/>
                    <a:pt x="449" y="89"/>
                  </a:cubicBezTo>
                  <a:cubicBezTo>
                    <a:pt x="506" y="115"/>
                    <a:pt x="506" y="115"/>
                    <a:pt x="506" y="115"/>
                  </a:cubicBezTo>
                  <a:cubicBezTo>
                    <a:pt x="564" y="109"/>
                    <a:pt x="564" y="109"/>
                    <a:pt x="564" y="109"/>
                  </a:cubicBezTo>
                  <a:cubicBezTo>
                    <a:pt x="635" y="2"/>
                    <a:pt x="635" y="2"/>
                    <a:pt x="635" y="2"/>
                  </a:cubicBezTo>
                  <a:cubicBezTo>
                    <a:pt x="663" y="0"/>
                    <a:pt x="663" y="0"/>
                    <a:pt x="663" y="0"/>
                  </a:cubicBezTo>
                  <a:cubicBezTo>
                    <a:pt x="678" y="10"/>
                    <a:pt x="678" y="10"/>
                    <a:pt x="678" y="10"/>
                  </a:cubicBezTo>
                  <a:cubicBezTo>
                    <a:pt x="652" y="31"/>
                    <a:pt x="652" y="31"/>
                    <a:pt x="652" y="31"/>
                  </a:cubicBezTo>
                  <a:cubicBezTo>
                    <a:pt x="657" y="89"/>
                    <a:pt x="657" y="89"/>
                    <a:pt x="657" y="89"/>
                  </a:cubicBezTo>
                  <a:cubicBezTo>
                    <a:pt x="704" y="99"/>
                    <a:pt x="704" y="99"/>
                    <a:pt x="704" y="99"/>
                  </a:cubicBezTo>
                  <a:cubicBezTo>
                    <a:pt x="704" y="136"/>
                    <a:pt x="704" y="136"/>
                    <a:pt x="704" y="136"/>
                  </a:cubicBezTo>
                  <a:cubicBezTo>
                    <a:pt x="678" y="182"/>
                    <a:pt x="678" y="182"/>
                    <a:pt x="678" y="182"/>
                  </a:cubicBezTo>
                  <a:cubicBezTo>
                    <a:pt x="678" y="182"/>
                    <a:pt x="704" y="198"/>
                    <a:pt x="715" y="198"/>
                  </a:cubicBezTo>
                  <a:cubicBezTo>
                    <a:pt x="725" y="198"/>
                    <a:pt x="731" y="182"/>
                    <a:pt x="731" y="182"/>
                  </a:cubicBezTo>
                  <a:cubicBezTo>
                    <a:pt x="762" y="182"/>
                    <a:pt x="762" y="182"/>
                    <a:pt x="762" y="182"/>
                  </a:cubicBezTo>
                  <a:cubicBezTo>
                    <a:pt x="757" y="229"/>
                    <a:pt x="757" y="229"/>
                    <a:pt x="757" y="229"/>
                  </a:cubicBezTo>
                  <a:cubicBezTo>
                    <a:pt x="793" y="235"/>
                    <a:pt x="793" y="235"/>
                    <a:pt x="793" y="235"/>
                  </a:cubicBezTo>
                  <a:lnTo>
                    <a:pt x="803" y="27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4" name="เพชรบุรี">
              <a:extLst>
                <a:ext uri="{FF2B5EF4-FFF2-40B4-BE49-F238E27FC236}">
                  <a16:creationId xmlns:a16="http://schemas.microsoft.com/office/drawing/2014/main" id="{60633F0B-FF4A-47B3-BEF2-84C90AB976B0}"/>
                </a:ext>
              </a:extLst>
            </p:cNvPr>
            <p:cNvSpPr>
              <a:spLocks/>
            </p:cNvSpPr>
            <p:nvPr/>
          </p:nvSpPr>
          <p:spPr bwMode="auto">
            <a:xfrm>
              <a:off x="2639576" y="3678145"/>
              <a:ext cx="362113" cy="285301"/>
            </a:xfrm>
            <a:custGeom>
              <a:avLst/>
              <a:gdLst>
                <a:gd name="T0" fmla="*/ 836 w 884"/>
                <a:gd name="T1" fmla="*/ 341 h 699"/>
                <a:gd name="T2" fmla="*/ 810 w 884"/>
                <a:gd name="T3" fmla="*/ 443 h 699"/>
                <a:gd name="T4" fmla="*/ 766 w 884"/>
                <a:gd name="T5" fmla="*/ 615 h 699"/>
                <a:gd name="T6" fmla="*/ 712 w 884"/>
                <a:gd name="T7" fmla="*/ 641 h 699"/>
                <a:gd name="T8" fmla="*/ 650 w 884"/>
                <a:gd name="T9" fmla="*/ 647 h 699"/>
                <a:gd name="T10" fmla="*/ 540 w 884"/>
                <a:gd name="T11" fmla="*/ 667 h 699"/>
                <a:gd name="T12" fmla="*/ 472 w 884"/>
                <a:gd name="T13" fmla="*/ 631 h 699"/>
                <a:gd name="T14" fmla="*/ 420 w 884"/>
                <a:gd name="T15" fmla="*/ 693 h 699"/>
                <a:gd name="T16" fmla="*/ 347 w 884"/>
                <a:gd name="T17" fmla="*/ 678 h 699"/>
                <a:gd name="T18" fmla="*/ 300 w 884"/>
                <a:gd name="T19" fmla="*/ 685 h 699"/>
                <a:gd name="T20" fmla="*/ 252 w 884"/>
                <a:gd name="T21" fmla="*/ 657 h 699"/>
                <a:gd name="T22" fmla="*/ 200 w 884"/>
                <a:gd name="T23" fmla="*/ 601 h 699"/>
                <a:gd name="T24" fmla="*/ 164 w 884"/>
                <a:gd name="T25" fmla="*/ 561 h 699"/>
                <a:gd name="T26" fmla="*/ 112 w 884"/>
                <a:gd name="T27" fmla="*/ 465 h 699"/>
                <a:gd name="T28" fmla="*/ 80 w 884"/>
                <a:gd name="T29" fmla="*/ 389 h 699"/>
                <a:gd name="T30" fmla="*/ 84 w 884"/>
                <a:gd name="T31" fmla="*/ 349 h 699"/>
                <a:gd name="T32" fmla="*/ 0 w 884"/>
                <a:gd name="T33" fmla="*/ 237 h 699"/>
                <a:gd name="T34" fmla="*/ 28 w 884"/>
                <a:gd name="T35" fmla="*/ 153 h 699"/>
                <a:gd name="T36" fmla="*/ 36 w 884"/>
                <a:gd name="T37" fmla="*/ 121 h 699"/>
                <a:gd name="T38" fmla="*/ 80 w 884"/>
                <a:gd name="T39" fmla="*/ 133 h 699"/>
                <a:gd name="T40" fmla="*/ 112 w 884"/>
                <a:gd name="T41" fmla="*/ 125 h 699"/>
                <a:gd name="T42" fmla="*/ 191 w 884"/>
                <a:gd name="T43" fmla="*/ 172 h 699"/>
                <a:gd name="T44" fmla="*/ 217 w 884"/>
                <a:gd name="T45" fmla="*/ 94 h 699"/>
                <a:gd name="T46" fmla="*/ 305 w 884"/>
                <a:gd name="T47" fmla="*/ 146 h 699"/>
                <a:gd name="T48" fmla="*/ 389 w 884"/>
                <a:gd name="T49" fmla="*/ 120 h 699"/>
                <a:gd name="T50" fmla="*/ 498 w 884"/>
                <a:gd name="T51" fmla="*/ 125 h 699"/>
                <a:gd name="T52" fmla="*/ 577 w 884"/>
                <a:gd name="T53" fmla="*/ 0 h 699"/>
                <a:gd name="T54" fmla="*/ 676 w 884"/>
                <a:gd name="T55" fmla="*/ 10 h 699"/>
                <a:gd name="T56" fmla="*/ 702 w 884"/>
                <a:gd name="T57" fmla="*/ 94 h 699"/>
                <a:gd name="T58" fmla="*/ 761 w 884"/>
                <a:gd name="T59" fmla="*/ 40 h 699"/>
                <a:gd name="T60" fmla="*/ 820 w 884"/>
                <a:gd name="T61" fmla="*/ 149 h 699"/>
                <a:gd name="T62" fmla="*/ 848 w 884"/>
                <a:gd name="T63" fmla="*/ 233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4" h="699">
                  <a:moveTo>
                    <a:pt x="884" y="277"/>
                  </a:moveTo>
                  <a:cubicBezTo>
                    <a:pt x="836" y="341"/>
                    <a:pt x="836" y="341"/>
                    <a:pt x="836" y="341"/>
                  </a:cubicBezTo>
                  <a:cubicBezTo>
                    <a:pt x="832" y="393"/>
                    <a:pt x="832" y="393"/>
                    <a:pt x="832" y="393"/>
                  </a:cubicBezTo>
                  <a:cubicBezTo>
                    <a:pt x="810" y="443"/>
                    <a:pt x="810" y="443"/>
                    <a:pt x="810" y="443"/>
                  </a:cubicBezTo>
                  <a:cubicBezTo>
                    <a:pt x="760" y="557"/>
                    <a:pt x="760" y="557"/>
                    <a:pt x="760" y="557"/>
                  </a:cubicBezTo>
                  <a:cubicBezTo>
                    <a:pt x="766" y="615"/>
                    <a:pt x="766" y="615"/>
                    <a:pt x="766" y="615"/>
                  </a:cubicBezTo>
                  <a:cubicBezTo>
                    <a:pt x="769" y="637"/>
                    <a:pt x="769" y="637"/>
                    <a:pt x="769" y="637"/>
                  </a:cubicBezTo>
                  <a:cubicBezTo>
                    <a:pt x="712" y="641"/>
                    <a:pt x="712" y="641"/>
                    <a:pt x="712" y="641"/>
                  </a:cubicBezTo>
                  <a:cubicBezTo>
                    <a:pt x="691" y="657"/>
                    <a:pt x="691" y="657"/>
                    <a:pt x="691" y="657"/>
                  </a:cubicBezTo>
                  <a:cubicBezTo>
                    <a:pt x="650" y="647"/>
                    <a:pt x="650" y="647"/>
                    <a:pt x="650" y="647"/>
                  </a:cubicBezTo>
                  <a:cubicBezTo>
                    <a:pt x="577" y="657"/>
                    <a:pt x="577" y="657"/>
                    <a:pt x="577" y="657"/>
                  </a:cubicBezTo>
                  <a:cubicBezTo>
                    <a:pt x="540" y="667"/>
                    <a:pt x="540" y="667"/>
                    <a:pt x="540" y="667"/>
                  </a:cubicBezTo>
                  <a:cubicBezTo>
                    <a:pt x="498" y="631"/>
                    <a:pt x="498" y="631"/>
                    <a:pt x="498" y="631"/>
                  </a:cubicBezTo>
                  <a:cubicBezTo>
                    <a:pt x="472" y="631"/>
                    <a:pt x="472" y="631"/>
                    <a:pt x="472" y="631"/>
                  </a:cubicBezTo>
                  <a:cubicBezTo>
                    <a:pt x="462" y="683"/>
                    <a:pt x="462" y="683"/>
                    <a:pt x="462" y="683"/>
                  </a:cubicBezTo>
                  <a:cubicBezTo>
                    <a:pt x="420" y="693"/>
                    <a:pt x="420" y="693"/>
                    <a:pt x="420" y="693"/>
                  </a:cubicBezTo>
                  <a:cubicBezTo>
                    <a:pt x="368" y="699"/>
                    <a:pt x="368" y="699"/>
                    <a:pt x="368" y="699"/>
                  </a:cubicBezTo>
                  <a:cubicBezTo>
                    <a:pt x="347" y="678"/>
                    <a:pt x="347" y="678"/>
                    <a:pt x="347" y="678"/>
                  </a:cubicBezTo>
                  <a:cubicBezTo>
                    <a:pt x="300" y="686"/>
                    <a:pt x="300" y="686"/>
                    <a:pt x="300" y="686"/>
                  </a:cubicBezTo>
                  <a:cubicBezTo>
                    <a:pt x="300" y="685"/>
                    <a:pt x="300" y="685"/>
                    <a:pt x="300" y="685"/>
                  </a:cubicBezTo>
                  <a:cubicBezTo>
                    <a:pt x="284" y="657"/>
                    <a:pt x="284" y="657"/>
                    <a:pt x="284" y="657"/>
                  </a:cubicBezTo>
                  <a:cubicBezTo>
                    <a:pt x="252" y="657"/>
                    <a:pt x="252" y="657"/>
                    <a:pt x="252" y="657"/>
                  </a:cubicBezTo>
                  <a:cubicBezTo>
                    <a:pt x="239" y="642"/>
                    <a:pt x="239" y="642"/>
                    <a:pt x="239" y="642"/>
                  </a:cubicBezTo>
                  <a:cubicBezTo>
                    <a:pt x="200" y="601"/>
                    <a:pt x="200" y="601"/>
                    <a:pt x="200" y="601"/>
                  </a:cubicBezTo>
                  <a:cubicBezTo>
                    <a:pt x="168" y="601"/>
                    <a:pt x="168" y="601"/>
                    <a:pt x="168" y="601"/>
                  </a:cubicBezTo>
                  <a:cubicBezTo>
                    <a:pt x="164" y="561"/>
                    <a:pt x="164" y="561"/>
                    <a:pt x="164" y="561"/>
                  </a:cubicBezTo>
                  <a:cubicBezTo>
                    <a:pt x="120" y="557"/>
                    <a:pt x="120" y="557"/>
                    <a:pt x="120" y="557"/>
                  </a:cubicBezTo>
                  <a:cubicBezTo>
                    <a:pt x="112" y="465"/>
                    <a:pt x="112" y="465"/>
                    <a:pt x="112" y="465"/>
                  </a:cubicBezTo>
                  <a:cubicBezTo>
                    <a:pt x="72" y="445"/>
                    <a:pt x="72" y="445"/>
                    <a:pt x="72" y="445"/>
                  </a:cubicBezTo>
                  <a:cubicBezTo>
                    <a:pt x="80" y="389"/>
                    <a:pt x="80" y="389"/>
                    <a:pt x="80" y="389"/>
                  </a:cubicBezTo>
                  <a:cubicBezTo>
                    <a:pt x="52" y="373"/>
                    <a:pt x="52" y="373"/>
                    <a:pt x="52" y="373"/>
                  </a:cubicBezTo>
                  <a:cubicBezTo>
                    <a:pt x="84" y="349"/>
                    <a:pt x="84" y="349"/>
                    <a:pt x="84" y="349"/>
                  </a:cubicBezTo>
                  <a:cubicBezTo>
                    <a:pt x="84" y="313"/>
                    <a:pt x="84" y="313"/>
                    <a:pt x="84" y="313"/>
                  </a:cubicBezTo>
                  <a:cubicBezTo>
                    <a:pt x="0" y="237"/>
                    <a:pt x="0" y="237"/>
                    <a:pt x="0" y="237"/>
                  </a:cubicBezTo>
                  <a:cubicBezTo>
                    <a:pt x="28" y="221"/>
                    <a:pt x="28" y="221"/>
                    <a:pt x="28" y="221"/>
                  </a:cubicBezTo>
                  <a:cubicBezTo>
                    <a:pt x="28" y="153"/>
                    <a:pt x="28" y="153"/>
                    <a:pt x="28" y="153"/>
                  </a:cubicBezTo>
                  <a:cubicBezTo>
                    <a:pt x="12" y="145"/>
                    <a:pt x="12" y="145"/>
                    <a:pt x="12" y="145"/>
                  </a:cubicBezTo>
                  <a:cubicBezTo>
                    <a:pt x="36" y="121"/>
                    <a:pt x="36" y="121"/>
                    <a:pt x="36" y="121"/>
                  </a:cubicBezTo>
                  <a:cubicBezTo>
                    <a:pt x="60" y="117"/>
                    <a:pt x="60" y="117"/>
                    <a:pt x="60" y="117"/>
                  </a:cubicBezTo>
                  <a:cubicBezTo>
                    <a:pt x="80" y="133"/>
                    <a:pt x="80" y="133"/>
                    <a:pt x="80" y="133"/>
                  </a:cubicBezTo>
                  <a:cubicBezTo>
                    <a:pt x="100" y="121"/>
                    <a:pt x="100" y="121"/>
                    <a:pt x="100" y="121"/>
                  </a:cubicBezTo>
                  <a:cubicBezTo>
                    <a:pt x="112" y="125"/>
                    <a:pt x="112" y="125"/>
                    <a:pt x="112" y="125"/>
                  </a:cubicBezTo>
                  <a:cubicBezTo>
                    <a:pt x="154" y="172"/>
                    <a:pt x="154" y="172"/>
                    <a:pt x="154" y="172"/>
                  </a:cubicBezTo>
                  <a:cubicBezTo>
                    <a:pt x="191" y="172"/>
                    <a:pt x="191" y="172"/>
                    <a:pt x="191" y="172"/>
                  </a:cubicBezTo>
                  <a:cubicBezTo>
                    <a:pt x="206" y="120"/>
                    <a:pt x="206" y="120"/>
                    <a:pt x="206" y="120"/>
                  </a:cubicBezTo>
                  <a:cubicBezTo>
                    <a:pt x="217" y="94"/>
                    <a:pt x="217" y="94"/>
                    <a:pt x="217" y="94"/>
                  </a:cubicBezTo>
                  <a:cubicBezTo>
                    <a:pt x="243" y="99"/>
                    <a:pt x="243" y="99"/>
                    <a:pt x="243" y="99"/>
                  </a:cubicBezTo>
                  <a:cubicBezTo>
                    <a:pt x="305" y="146"/>
                    <a:pt x="305" y="146"/>
                    <a:pt x="305" y="146"/>
                  </a:cubicBezTo>
                  <a:cubicBezTo>
                    <a:pt x="352" y="146"/>
                    <a:pt x="352" y="146"/>
                    <a:pt x="352" y="146"/>
                  </a:cubicBezTo>
                  <a:cubicBezTo>
                    <a:pt x="358" y="146"/>
                    <a:pt x="389" y="120"/>
                    <a:pt x="389" y="120"/>
                  </a:cubicBezTo>
                  <a:cubicBezTo>
                    <a:pt x="436" y="130"/>
                    <a:pt x="436" y="130"/>
                    <a:pt x="436" y="130"/>
                  </a:cubicBezTo>
                  <a:cubicBezTo>
                    <a:pt x="498" y="125"/>
                    <a:pt x="498" y="125"/>
                    <a:pt x="498" y="125"/>
                  </a:cubicBezTo>
                  <a:cubicBezTo>
                    <a:pt x="504" y="57"/>
                    <a:pt x="504" y="57"/>
                    <a:pt x="504" y="57"/>
                  </a:cubicBezTo>
                  <a:cubicBezTo>
                    <a:pt x="577" y="0"/>
                    <a:pt x="577" y="0"/>
                    <a:pt x="577" y="0"/>
                  </a:cubicBezTo>
                  <a:cubicBezTo>
                    <a:pt x="676" y="8"/>
                    <a:pt x="676" y="8"/>
                    <a:pt x="676" y="8"/>
                  </a:cubicBezTo>
                  <a:cubicBezTo>
                    <a:pt x="676" y="10"/>
                    <a:pt x="676" y="10"/>
                    <a:pt x="676" y="10"/>
                  </a:cubicBezTo>
                  <a:cubicBezTo>
                    <a:pt x="676" y="94"/>
                    <a:pt x="676" y="94"/>
                    <a:pt x="676" y="94"/>
                  </a:cubicBezTo>
                  <a:cubicBezTo>
                    <a:pt x="676" y="99"/>
                    <a:pt x="702" y="94"/>
                    <a:pt x="702" y="94"/>
                  </a:cubicBezTo>
                  <a:cubicBezTo>
                    <a:pt x="723" y="47"/>
                    <a:pt x="723" y="47"/>
                    <a:pt x="723" y="47"/>
                  </a:cubicBezTo>
                  <a:cubicBezTo>
                    <a:pt x="761" y="40"/>
                    <a:pt x="761" y="40"/>
                    <a:pt x="761" y="40"/>
                  </a:cubicBezTo>
                  <a:cubicBezTo>
                    <a:pt x="764" y="73"/>
                    <a:pt x="764" y="73"/>
                    <a:pt x="764" y="73"/>
                  </a:cubicBezTo>
                  <a:cubicBezTo>
                    <a:pt x="820" y="149"/>
                    <a:pt x="820" y="149"/>
                    <a:pt x="820" y="149"/>
                  </a:cubicBezTo>
                  <a:cubicBezTo>
                    <a:pt x="852" y="161"/>
                    <a:pt x="852" y="161"/>
                    <a:pt x="852" y="161"/>
                  </a:cubicBezTo>
                  <a:cubicBezTo>
                    <a:pt x="852" y="161"/>
                    <a:pt x="844" y="229"/>
                    <a:pt x="848" y="233"/>
                  </a:cubicBezTo>
                  <a:cubicBezTo>
                    <a:pt x="852" y="237"/>
                    <a:pt x="884" y="277"/>
                    <a:pt x="884" y="27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5" name="ประจวบคีรีขันธ์">
              <a:extLst>
                <a:ext uri="{FF2B5EF4-FFF2-40B4-BE49-F238E27FC236}">
                  <a16:creationId xmlns:a16="http://schemas.microsoft.com/office/drawing/2014/main" id="{59EFDB14-A22C-4945-8700-2722E5088BEF}"/>
                </a:ext>
              </a:extLst>
            </p:cNvPr>
            <p:cNvSpPr>
              <a:spLocks/>
            </p:cNvSpPr>
            <p:nvPr/>
          </p:nvSpPr>
          <p:spPr bwMode="auto">
            <a:xfrm>
              <a:off x="2667008" y="3936014"/>
              <a:ext cx="309077" cy="609009"/>
            </a:xfrm>
            <a:custGeom>
              <a:avLst/>
              <a:gdLst>
                <a:gd name="T0" fmla="*/ 706 w 758"/>
                <a:gd name="T1" fmla="*/ 438 h 1492"/>
                <a:gd name="T2" fmla="*/ 598 w 758"/>
                <a:gd name="T3" fmla="*/ 578 h 1492"/>
                <a:gd name="T4" fmla="*/ 594 w 758"/>
                <a:gd name="T5" fmla="*/ 706 h 1492"/>
                <a:gd name="T6" fmla="*/ 562 w 758"/>
                <a:gd name="T7" fmla="*/ 778 h 1492"/>
                <a:gd name="T8" fmla="*/ 354 w 758"/>
                <a:gd name="T9" fmla="*/ 1158 h 1492"/>
                <a:gd name="T10" fmla="*/ 354 w 758"/>
                <a:gd name="T11" fmla="*/ 1258 h 1492"/>
                <a:gd name="T12" fmla="*/ 290 w 758"/>
                <a:gd name="T13" fmla="*/ 1342 h 1492"/>
                <a:gd name="T14" fmla="*/ 304 w 758"/>
                <a:gd name="T15" fmla="*/ 1423 h 1492"/>
                <a:gd name="T16" fmla="*/ 213 w 758"/>
                <a:gd name="T17" fmla="*/ 1492 h 1492"/>
                <a:gd name="T18" fmla="*/ 104 w 758"/>
                <a:gd name="T19" fmla="*/ 1492 h 1492"/>
                <a:gd name="T20" fmla="*/ 0 w 758"/>
                <a:gd name="T21" fmla="*/ 1404 h 1492"/>
                <a:gd name="T22" fmla="*/ 22 w 758"/>
                <a:gd name="T23" fmla="*/ 1362 h 1492"/>
                <a:gd name="T24" fmla="*/ 66 w 758"/>
                <a:gd name="T25" fmla="*/ 1306 h 1492"/>
                <a:gd name="T26" fmla="*/ 94 w 758"/>
                <a:gd name="T27" fmla="*/ 1242 h 1492"/>
                <a:gd name="T28" fmla="*/ 146 w 758"/>
                <a:gd name="T29" fmla="*/ 1142 h 1492"/>
                <a:gd name="T30" fmla="*/ 210 w 758"/>
                <a:gd name="T31" fmla="*/ 1030 h 1492"/>
                <a:gd name="T32" fmla="*/ 274 w 758"/>
                <a:gd name="T33" fmla="*/ 962 h 1492"/>
                <a:gd name="T34" fmla="*/ 310 w 758"/>
                <a:gd name="T35" fmla="*/ 874 h 1492"/>
                <a:gd name="T36" fmla="*/ 326 w 758"/>
                <a:gd name="T37" fmla="*/ 890 h 1492"/>
                <a:gd name="T38" fmla="*/ 390 w 758"/>
                <a:gd name="T39" fmla="*/ 810 h 1492"/>
                <a:gd name="T40" fmla="*/ 426 w 758"/>
                <a:gd name="T41" fmla="*/ 754 h 1492"/>
                <a:gd name="T42" fmla="*/ 398 w 758"/>
                <a:gd name="T43" fmla="*/ 690 h 1492"/>
                <a:gd name="T44" fmla="*/ 378 w 758"/>
                <a:gd name="T45" fmla="*/ 658 h 1492"/>
                <a:gd name="T46" fmla="*/ 334 w 758"/>
                <a:gd name="T47" fmla="*/ 538 h 1492"/>
                <a:gd name="T48" fmla="*/ 362 w 758"/>
                <a:gd name="T49" fmla="*/ 434 h 1492"/>
                <a:gd name="T50" fmla="*/ 278 w 758"/>
                <a:gd name="T51" fmla="*/ 438 h 1492"/>
                <a:gd name="T52" fmla="*/ 298 w 758"/>
                <a:gd name="T53" fmla="*/ 382 h 1492"/>
                <a:gd name="T54" fmla="*/ 278 w 758"/>
                <a:gd name="T55" fmla="*/ 322 h 1492"/>
                <a:gd name="T56" fmla="*/ 242 w 758"/>
                <a:gd name="T57" fmla="*/ 250 h 1492"/>
                <a:gd name="T58" fmla="*/ 214 w 758"/>
                <a:gd name="T59" fmla="*/ 146 h 1492"/>
                <a:gd name="T60" fmla="*/ 234 w 758"/>
                <a:gd name="T61" fmla="*/ 78 h 1492"/>
                <a:gd name="T62" fmla="*/ 281 w 758"/>
                <a:gd name="T63" fmla="*/ 47 h 1492"/>
                <a:gd name="T64" fmla="*/ 354 w 758"/>
                <a:gd name="T65" fmla="*/ 62 h 1492"/>
                <a:gd name="T66" fmla="*/ 406 w 758"/>
                <a:gd name="T67" fmla="*/ 0 h 1492"/>
                <a:gd name="T68" fmla="*/ 474 w 758"/>
                <a:gd name="T69" fmla="*/ 36 h 1492"/>
                <a:gd name="T70" fmla="*/ 584 w 758"/>
                <a:gd name="T71" fmla="*/ 16 h 1492"/>
                <a:gd name="T72" fmla="*/ 646 w 758"/>
                <a:gd name="T73" fmla="*/ 10 h 1492"/>
                <a:gd name="T74" fmla="*/ 730 w 758"/>
                <a:gd name="T75" fmla="*/ 234 h 1492"/>
                <a:gd name="T76" fmla="*/ 758 w 758"/>
                <a:gd name="T77" fmla="*/ 398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8" h="1492">
                  <a:moveTo>
                    <a:pt x="758" y="398"/>
                  </a:moveTo>
                  <a:cubicBezTo>
                    <a:pt x="706" y="438"/>
                    <a:pt x="706" y="438"/>
                    <a:pt x="706" y="438"/>
                  </a:cubicBezTo>
                  <a:cubicBezTo>
                    <a:pt x="690" y="494"/>
                    <a:pt x="690" y="494"/>
                    <a:pt x="690" y="494"/>
                  </a:cubicBezTo>
                  <a:cubicBezTo>
                    <a:pt x="598" y="578"/>
                    <a:pt x="598" y="578"/>
                    <a:pt x="598" y="578"/>
                  </a:cubicBezTo>
                  <a:cubicBezTo>
                    <a:pt x="574" y="654"/>
                    <a:pt x="574" y="654"/>
                    <a:pt x="574" y="654"/>
                  </a:cubicBezTo>
                  <a:cubicBezTo>
                    <a:pt x="594" y="706"/>
                    <a:pt x="594" y="706"/>
                    <a:pt x="594" y="706"/>
                  </a:cubicBezTo>
                  <a:cubicBezTo>
                    <a:pt x="566" y="726"/>
                    <a:pt x="566" y="726"/>
                    <a:pt x="566" y="726"/>
                  </a:cubicBezTo>
                  <a:cubicBezTo>
                    <a:pt x="562" y="778"/>
                    <a:pt x="562" y="778"/>
                    <a:pt x="562" y="778"/>
                  </a:cubicBezTo>
                  <a:cubicBezTo>
                    <a:pt x="562" y="778"/>
                    <a:pt x="506" y="842"/>
                    <a:pt x="498" y="846"/>
                  </a:cubicBezTo>
                  <a:cubicBezTo>
                    <a:pt x="490" y="850"/>
                    <a:pt x="354" y="1158"/>
                    <a:pt x="354" y="1158"/>
                  </a:cubicBezTo>
                  <a:cubicBezTo>
                    <a:pt x="362" y="1210"/>
                    <a:pt x="362" y="1210"/>
                    <a:pt x="362" y="1210"/>
                  </a:cubicBezTo>
                  <a:cubicBezTo>
                    <a:pt x="362" y="1210"/>
                    <a:pt x="354" y="1254"/>
                    <a:pt x="354" y="1258"/>
                  </a:cubicBezTo>
                  <a:cubicBezTo>
                    <a:pt x="354" y="1262"/>
                    <a:pt x="290" y="1310"/>
                    <a:pt x="290" y="1310"/>
                  </a:cubicBezTo>
                  <a:cubicBezTo>
                    <a:pt x="290" y="1342"/>
                    <a:pt x="290" y="1342"/>
                    <a:pt x="290" y="1342"/>
                  </a:cubicBezTo>
                  <a:cubicBezTo>
                    <a:pt x="306" y="1358"/>
                    <a:pt x="306" y="1358"/>
                    <a:pt x="306" y="1358"/>
                  </a:cubicBezTo>
                  <a:cubicBezTo>
                    <a:pt x="304" y="1423"/>
                    <a:pt x="304" y="1423"/>
                    <a:pt x="304" y="1423"/>
                  </a:cubicBezTo>
                  <a:cubicBezTo>
                    <a:pt x="255" y="1476"/>
                    <a:pt x="255" y="1476"/>
                    <a:pt x="255" y="1476"/>
                  </a:cubicBezTo>
                  <a:cubicBezTo>
                    <a:pt x="213" y="1492"/>
                    <a:pt x="213" y="1492"/>
                    <a:pt x="213" y="1492"/>
                  </a:cubicBezTo>
                  <a:cubicBezTo>
                    <a:pt x="182" y="1476"/>
                    <a:pt x="182" y="1476"/>
                    <a:pt x="182" y="1476"/>
                  </a:cubicBezTo>
                  <a:cubicBezTo>
                    <a:pt x="104" y="1492"/>
                    <a:pt x="104" y="1492"/>
                    <a:pt x="104" y="1492"/>
                  </a:cubicBezTo>
                  <a:cubicBezTo>
                    <a:pt x="104" y="1492"/>
                    <a:pt x="0" y="1439"/>
                    <a:pt x="0" y="1434"/>
                  </a:cubicBezTo>
                  <a:cubicBezTo>
                    <a:pt x="0" y="1404"/>
                    <a:pt x="0" y="1404"/>
                    <a:pt x="0" y="1404"/>
                  </a:cubicBezTo>
                  <a:cubicBezTo>
                    <a:pt x="18" y="1394"/>
                    <a:pt x="18" y="1394"/>
                    <a:pt x="18" y="1394"/>
                  </a:cubicBezTo>
                  <a:cubicBezTo>
                    <a:pt x="22" y="1362"/>
                    <a:pt x="22" y="1362"/>
                    <a:pt x="22" y="1362"/>
                  </a:cubicBezTo>
                  <a:cubicBezTo>
                    <a:pt x="66" y="1338"/>
                    <a:pt x="66" y="1338"/>
                    <a:pt x="66" y="1338"/>
                  </a:cubicBezTo>
                  <a:cubicBezTo>
                    <a:pt x="66" y="1306"/>
                    <a:pt x="66" y="1306"/>
                    <a:pt x="66" y="1306"/>
                  </a:cubicBezTo>
                  <a:cubicBezTo>
                    <a:pt x="94" y="1278"/>
                    <a:pt x="94" y="1278"/>
                    <a:pt x="94" y="1278"/>
                  </a:cubicBezTo>
                  <a:cubicBezTo>
                    <a:pt x="94" y="1242"/>
                    <a:pt x="94" y="1242"/>
                    <a:pt x="94" y="1242"/>
                  </a:cubicBezTo>
                  <a:cubicBezTo>
                    <a:pt x="150" y="1186"/>
                    <a:pt x="150" y="1186"/>
                    <a:pt x="150" y="1186"/>
                  </a:cubicBezTo>
                  <a:cubicBezTo>
                    <a:pt x="146" y="1142"/>
                    <a:pt x="146" y="1142"/>
                    <a:pt x="146" y="1142"/>
                  </a:cubicBezTo>
                  <a:cubicBezTo>
                    <a:pt x="218" y="1094"/>
                    <a:pt x="218" y="1094"/>
                    <a:pt x="218" y="1094"/>
                  </a:cubicBezTo>
                  <a:cubicBezTo>
                    <a:pt x="210" y="1030"/>
                    <a:pt x="210" y="1030"/>
                    <a:pt x="210" y="1030"/>
                  </a:cubicBezTo>
                  <a:cubicBezTo>
                    <a:pt x="254" y="1014"/>
                    <a:pt x="254" y="1014"/>
                    <a:pt x="254" y="1014"/>
                  </a:cubicBezTo>
                  <a:cubicBezTo>
                    <a:pt x="274" y="962"/>
                    <a:pt x="274" y="962"/>
                    <a:pt x="274" y="962"/>
                  </a:cubicBezTo>
                  <a:cubicBezTo>
                    <a:pt x="274" y="898"/>
                    <a:pt x="274" y="898"/>
                    <a:pt x="274" y="898"/>
                  </a:cubicBezTo>
                  <a:cubicBezTo>
                    <a:pt x="310" y="874"/>
                    <a:pt x="310" y="874"/>
                    <a:pt x="310" y="874"/>
                  </a:cubicBezTo>
                  <a:cubicBezTo>
                    <a:pt x="322" y="874"/>
                    <a:pt x="322" y="874"/>
                    <a:pt x="322" y="874"/>
                  </a:cubicBezTo>
                  <a:cubicBezTo>
                    <a:pt x="326" y="890"/>
                    <a:pt x="326" y="890"/>
                    <a:pt x="326" y="890"/>
                  </a:cubicBezTo>
                  <a:cubicBezTo>
                    <a:pt x="358" y="882"/>
                    <a:pt x="358" y="882"/>
                    <a:pt x="358" y="882"/>
                  </a:cubicBezTo>
                  <a:cubicBezTo>
                    <a:pt x="390" y="810"/>
                    <a:pt x="390" y="810"/>
                    <a:pt x="390" y="810"/>
                  </a:cubicBezTo>
                  <a:cubicBezTo>
                    <a:pt x="426" y="794"/>
                    <a:pt x="426" y="794"/>
                    <a:pt x="426" y="794"/>
                  </a:cubicBezTo>
                  <a:cubicBezTo>
                    <a:pt x="426" y="754"/>
                    <a:pt x="426" y="754"/>
                    <a:pt x="426" y="754"/>
                  </a:cubicBezTo>
                  <a:cubicBezTo>
                    <a:pt x="434" y="718"/>
                    <a:pt x="434" y="718"/>
                    <a:pt x="434" y="718"/>
                  </a:cubicBezTo>
                  <a:cubicBezTo>
                    <a:pt x="398" y="690"/>
                    <a:pt x="398" y="690"/>
                    <a:pt x="398" y="690"/>
                  </a:cubicBezTo>
                  <a:cubicBezTo>
                    <a:pt x="394" y="658"/>
                    <a:pt x="394" y="658"/>
                    <a:pt x="394" y="658"/>
                  </a:cubicBezTo>
                  <a:cubicBezTo>
                    <a:pt x="378" y="658"/>
                    <a:pt x="378" y="658"/>
                    <a:pt x="378" y="658"/>
                  </a:cubicBezTo>
                  <a:cubicBezTo>
                    <a:pt x="378" y="558"/>
                    <a:pt x="378" y="558"/>
                    <a:pt x="378" y="558"/>
                  </a:cubicBezTo>
                  <a:cubicBezTo>
                    <a:pt x="334" y="538"/>
                    <a:pt x="334" y="538"/>
                    <a:pt x="334" y="538"/>
                  </a:cubicBezTo>
                  <a:cubicBezTo>
                    <a:pt x="330" y="490"/>
                    <a:pt x="330" y="490"/>
                    <a:pt x="330" y="490"/>
                  </a:cubicBezTo>
                  <a:cubicBezTo>
                    <a:pt x="362" y="434"/>
                    <a:pt x="362" y="434"/>
                    <a:pt x="362" y="434"/>
                  </a:cubicBezTo>
                  <a:cubicBezTo>
                    <a:pt x="358" y="422"/>
                    <a:pt x="358" y="422"/>
                    <a:pt x="358" y="422"/>
                  </a:cubicBezTo>
                  <a:cubicBezTo>
                    <a:pt x="278" y="438"/>
                    <a:pt x="278" y="438"/>
                    <a:pt x="278" y="438"/>
                  </a:cubicBezTo>
                  <a:cubicBezTo>
                    <a:pt x="282" y="410"/>
                    <a:pt x="282" y="410"/>
                    <a:pt x="282" y="410"/>
                  </a:cubicBezTo>
                  <a:cubicBezTo>
                    <a:pt x="298" y="382"/>
                    <a:pt x="298" y="382"/>
                    <a:pt x="298" y="382"/>
                  </a:cubicBezTo>
                  <a:cubicBezTo>
                    <a:pt x="278" y="358"/>
                    <a:pt x="278" y="358"/>
                    <a:pt x="278" y="358"/>
                  </a:cubicBezTo>
                  <a:cubicBezTo>
                    <a:pt x="278" y="322"/>
                    <a:pt x="278" y="322"/>
                    <a:pt x="278" y="322"/>
                  </a:cubicBezTo>
                  <a:cubicBezTo>
                    <a:pt x="290" y="310"/>
                    <a:pt x="290" y="310"/>
                    <a:pt x="290" y="310"/>
                  </a:cubicBezTo>
                  <a:cubicBezTo>
                    <a:pt x="242" y="250"/>
                    <a:pt x="242" y="250"/>
                    <a:pt x="242" y="250"/>
                  </a:cubicBezTo>
                  <a:cubicBezTo>
                    <a:pt x="250" y="198"/>
                    <a:pt x="250" y="198"/>
                    <a:pt x="250" y="198"/>
                  </a:cubicBezTo>
                  <a:cubicBezTo>
                    <a:pt x="214" y="146"/>
                    <a:pt x="214" y="146"/>
                    <a:pt x="214" y="146"/>
                  </a:cubicBezTo>
                  <a:cubicBezTo>
                    <a:pt x="242" y="106"/>
                    <a:pt x="242" y="106"/>
                    <a:pt x="242" y="106"/>
                  </a:cubicBezTo>
                  <a:cubicBezTo>
                    <a:pt x="234" y="78"/>
                    <a:pt x="234" y="78"/>
                    <a:pt x="234" y="78"/>
                  </a:cubicBezTo>
                  <a:cubicBezTo>
                    <a:pt x="234" y="55"/>
                    <a:pt x="234" y="55"/>
                    <a:pt x="234" y="55"/>
                  </a:cubicBezTo>
                  <a:cubicBezTo>
                    <a:pt x="281" y="47"/>
                    <a:pt x="281" y="47"/>
                    <a:pt x="281" y="47"/>
                  </a:cubicBezTo>
                  <a:cubicBezTo>
                    <a:pt x="302" y="68"/>
                    <a:pt x="302" y="68"/>
                    <a:pt x="302" y="68"/>
                  </a:cubicBezTo>
                  <a:cubicBezTo>
                    <a:pt x="354" y="62"/>
                    <a:pt x="354" y="62"/>
                    <a:pt x="354" y="62"/>
                  </a:cubicBezTo>
                  <a:cubicBezTo>
                    <a:pt x="396" y="52"/>
                    <a:pt x="396" y="52"/>
                    <a:pt x="396" y="52"/>
                  </a:cubicBezTo>
                  <a:cubicBezTo>
                    <a:pt x="406" y="0"/>
                    <a:pt x="406" y="0"/>
                    <a:pt x="406" y="0"/>
                  </a:cubicBezTo>
                  <a:cubicBezTo>
                    <a:pt x="432" y="0"/>
                    <a:pt x="432" y="0"/>
                    <a:pt x="432" y="0"/>
                  </a:cubicBezTo>
                  <a:cubicBezTo>
                    <a:pt x="474" y="36"/>
                    <a:pt x="474" y="36"/>
                    <a:pt x="474" y="36"/>
                  </a:cubicBezTo>
                  <a:cubicBezTo>
                    <a:pt x="511" y="26"/>
                    <a:pt x="511" y="26"/>
                    <a:pt x="511" y="26"/>
                  </a:cubicBezTo>
                  <a:cubicBezTo>
                    <a:pt x="584" y="16"/>
                    <a:pt x="584" y="16"/>
                    <a:pt x="584" y="16"/>
                  </a:cubicBezTo>
                  <a:cubicBezTo>
                    <a:pt x="625" y="26"/>
                    <a:pt x="625" y="26"/>
                    <a:pt x="625" y="26"/>
                  </a:cubicBezTo>
                  <a:cubicBezTo>
                    <a:pt x="646" y="10"/>
                    <a:pt x="646" y="10"/>
                    <a:pt x="646" y="10"/>
                  </a:cubicBezTo>
                  <a:cubicBezTo>
                    <a:pt x="703" y="6"/>
                    <a:pt x="703" y="6"/>
                    <a:pt x="703" y="6"/>
                  </a:cubicBezTo>
                  <a:cubicBezTo>
                    <a:pt x="730" y="234"/>
                    <a:pt x="730" y="234"/>
                    <a:pt x="730" y="234"/>
                  </a:cubicBezTo>
                  <a:cubicBezTo>
                    <a:pt x="730" y="354"/>
                    <a:pt x="730" y="354"/>
                    <a:pt x="730" y="354"/>
                  </a:cubicBezTo>
                  <a:lnTo>
                    <a:pt x="758" y="39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6" name="ตาก">
              <a:extLst>
                <a:ext uri="{FF2B5EF4-FFF2-40B4-BE49-F238E27FC236}">
                  <a16:creationId xmlns:a16="http://schemas.microsoft.com/office/drawing/2014/main" id="{8B5781C4-8539-4ADE-906A-EFFE4AD12C00}"/>
                </a:ext>
              </a:extLst>
            </p:cNvPr>
            <p:cNvSpPr>
              <a:spLocks/>
            </p:cNvSpPr>
            <p:nvPr/>
          </p:nvSpPr>
          <p:spPr bwMode="auto">
            <a:xfrm>
              <a:off x="2151271" y="1984626"/>
              <a:ext cx="630955" cy="1020500"/>
            </a:xfrm>
            <a:custGeom>
              <a:avLst/>
              <a:gdLst>
                <a:gd name="T0" fmla="*/ 1513 w 1539"/>
                <a:gd name="T1" fmla="*/ 913 h 2499"/>
                <a:gd name="T2" fmla="*/ 1388 w 1539"/>
                <a:gd name="T3" fmla="*/ 965 h 2499"/>
                <a:gd name="T4" fmla="*/ 1325 w 1539"/>
                <a:gd name="T5" fmla="*/ 1132 h 2499"/>
                <a:gd name="T6" fmla="*/ 1211 w 1539"/>
                <a:gd name="T7" fmla="*/ 1283 h 2499"/>
                <a:gd name="T8" fmla="*/ 1101 w 1539"/>
                <a:gd name="T9" fmla="*/ 1273 h 2499"/>
                <a:gd name="T10" fmla="*/ 1122 w 1539"/>
                <a:gd name="T11" fmla="*/ 1362 h 2499"/>
                <a:gd name="T12" fmla="*/ 1179 w 1539"/>
                <a:gd name="T13" fmla="*/ 1523 h 2499"/>
                <a:gd name="T14" fmla="*/ 1211 w 1539"/>
                <a:gd name="T15" fmla="*/ 1659 h 2499"/>
                <a:gd name="T16" fmla="*/ 1188 w 1539"/>
                <a:gd name="T17" fmla="*/ 1806 h 2499"/>
                <a:gd name="T18" fmla="*/ 1231 w 1539"/>
                <a:gd name="T19" fmla="*/ 1904 h 2499"/>
                <a:gd name="T20" fmla="*/ 1200 w 1539"/>
                <a:gd name="T21" fmla="*/ 2081 h 2499"/>
                <a:gd name="T22" fmla="*/ 1179 w 1539"/>
                <a:gd name="T23" fmla="*/ 2175 h 2499"/>
                <a:gd name="T24" fmla="*/ 1143 w 1539"/>
                <a:gd name="T25" fmla="*/ 2316 h 2499"/>
                <a:gd name="T26" fmla="*/ 1112 w 1539"/>
                <a:gd name="T27" fmla="*/ 2499 h 2499"/>
                <a:gd name="T28" fmla="*/ 1002 w 1539"/>
                <a:gd name="T29" fmla="*/ 2353 h 2499"/>
                <a:gd name="T30" fmla="*/ 894 w 1539"/>
                <a:gd name="T31" fmla="*/ 2198 h 2499"/>
                <a:gd name="T32" fmla="*/ 799 w 1539"/>
                <a:gd name="T33" fmla="*/ 2061 h 2499"/>
                <a:gd name="T34" fmla="*/ 715 w 1539"/>
                <a:gd name="T35" fmla="*/ 2029 h 2499"/>
                <a:gd name="T36" fmla="*/ 764 w 1539"/>
                <a:gd name="T37" fmla="*/ 1827 h 2499"/>
                <a:gd name="T38" fmla="*/ 760 w 1539"/>
                <a:gd name="T39" fmla="*/ 1735 h 2499"/>
                <a:gd name="T40" fmla="*/ 768 w 1539"/>
                <a:gd name="T41" fmla="*/ 1683 h 2499"/>
                <a:gd name="T42" fmla="*/ 808 w 1539"/>
                <a:gd name="T43" fmla="*/ 1615 h 2499"/>
                <a:gd name="T44" fmla="*/ 936 w 1539"/>
                <a:gd name="T45" fmla="*/ 1623 h 2499"/>
                <a:gd name="T46" fmla="*/ 1028 w 1539"/>
                <a:gd name="T47" fmla="*/ 1479 h 2499"/>
                <a:gd name="T48" fmla="*/ 1028 w 1539"/>
                <a:gd name="T49" fmla="*/ 1399 h 2499"/>
                <a:gd name="T50" fmla="*/ 948 w 1539"/>
                <a:gd name="T51" fmla="*/ 1331 h 2499"/>
                <a:gd name="T52" fmla="*/ 848 w 1539"/>
                <a:gd name="T53" fmla="*/ 1471 h 2499"/>
                <a:gd name="T54" fmla="*/ 792 w 1539"/>
                <a:gd name="T55" fmla="*/ 1387 h 2499"/>
                <a:gd name="T56" fmla="*/ 804 w 1539"/>
                <a:gd name="T57" fmla="*/ 1295 h 2499"/>
                <a:gd name="T58" fmla="*/ 708 w 1539"/>
                <a:gd name="T59" fmla="*/ 1127 h 2499"/>
                <a:gd name="T60" fmla="*/ 636 w 1539"/>
                <a:gd name="T61" fmla="*/ 1059 h 2499"/>
                <a:gd name="T62" fmla="*/ 660 w 1539"/>
                <a:gd name="T63" fmla="*/ 939 h 2499"/>
                <a:gd name="T64" fmla="*/ 648 w 1539"/>
                <a:gd name="T65" fmla="*/ 839 h 2499"/>
                <a:gd name="T66" fmla="*/ 524 w 1539"/>
                <a:gd name="T67" fmla="*/ 751 h 2499"/>
                <a:gd name="T68" fmla="*/ 324 w 1539"/>
                <a:gd name="T69" fmla="*/ 507 h 2499"/>
                <a:gd name="T70" fmla="*/ 264 w 1539"/>
                <a:gd name="T71" fmla="*/ 403 h 2499"/>
                <a:gd name="T72" fmla="*/ 192 w 1539"/>
                <a:gd name="T73" fmla="*/ 323 h 2499"/>
                <a:gd name="T74" fmla="*/ 16 w 1539"/>
                <a:gd name="T75" fmla="*/ 131 h 2499"/>
                <a:gd name="T76" fmla="*/ 21 w 1539"/>
                <a:gd name="T77" fmla="*/ 63 h 2499"/>
                <a:gd name="T78" fmla="*/ 141 w 1539"/>
                <a:gd name="T79" fmla="*/ 37 h 2499"/>
                <a:gd name="T80" fmla="*/ 230 w 1539"/>
                <a:gd name="T81" fmla="*/ 73 h 2499"/>
                <a:gd name="T82" fmla="*/ 298 w 1539"/>
                <a:gd name="T83" fmla="*/ 209 h 2499"/>
                <a:gd name="T84" fmla="*/ 444 w 1539"/>
                <a:gd name="T85" fmla="*/ 272 h 2499"/>
                <a:gd name="T86" fmla="*/ 512 w 1539"/>
                <a:gd name="T87" fmla="*/ 402 h 2499"/>
                <a:gd name="T88" fmla="*/ 512 w 1539"/>
                <a:gd name="T89" fmla="*/ 459 h 2499"/>
                <a:gd name="T90" fmla="*/ 553 w 1539"/>
                <a:gd name="T91" fmla="*/ 564 h 2499"/>
                <a:gd name="T92" fmla="*/ 710 w 1539"/>
                <a:gd name="T93" fmla="*/ 532 h 2499"/>
                <a:gd name="T94" fmla="*/ 715 w 1539"/>
                <a:gd name="T95" fmla="*/ 402 h 2499"/>
                <a:gd name="T96" fmla="*/ 694 w 1539"/>
                <a:gd name="T97" fmla="*/ 199 h 2499"/>
                <a:gd name="T98" fmla="*/ 694 w 1539"/>
                <a:gd name="T99" fmla="*/ 42 h 2499"/>
                <a:gd name="T100" fmla="*/ 772 w 1539"/>
                <a:gd name="T101" fmla="*/ 73 h 2499"/>
                <a:gd name="T102" fmla="*/ 830 w 1539"/>
                <a:gd name="T103" fmla="*/ 58 h 2499"/>
                <a:gd name="T104" fmla="*/ 882 w 1539"/>
                <a:gd name="T105" fmla="*/ 141 h 2499"/>
                <a:gd name="T106" fmla="*/ 830 w 1539"/>
                <a:gd name="T107" fmla="*/ 183 h 2499"/>
                <a:gd name="T108" fmla="*/ 830 w 1539"/>
                <a:gd name="T109" fmla="*/ 386 h 2499"/>
                <a:gd name="T110" fmla="*/ 1002 w 1539"/>
                <a:gd name="T111" fmla="*/ 345 h 2499"/>
                <a:gd name="T112" fmla="*/ 1085 w 1539"/>
                <a:gd name="T113" fmla="*/ 360 h 2499"/>
                <a:gd name="T114" fmla="*/ 1231 w 1539"/>
                <a:gd name="T115" fmla="*/ 480 h 2499"/>
                <a:gd name="T116" fmla="*/ 1341 w 1539"/>
                <a:gd name="T117" fmla="*/ 423 h 2499"/>
                <a:gd name="T118" fmla="*/ 1392 w 1539"/>
                <a:gd name="T119" fmla="*/ 550 h 2499"/>
                <a:gd name="T120" fmla="*/ 1430 w 1539"/>
                <a:gd name="T121" fmla="*/ 710 h 2499"/>
                <a:gd name="T122" fmla="*/ 1492 w 1539"/>
                <a:gd name="T123" fmla="*/ 814 h 2499"/>
                <a:gd name="T124" fmla="*/ 1539 w 1539"/>
                <a:gd name="T125" fmla="*/ 871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9" h="2499">
                  <a:moveTo>
                    <a:pt x="1539" y="871"/>
                  </a:moveTo>
                  <a:cubicBezTo>
                    <a:pt x="1536" y="876"/>
                    <a:pt x="1536" y="876"/>
                    <a:pt x="1536" y="876"/>
                  </a:cubicBezTo>
                  <a:cubicBezTo>
                    <a:pt x="1513" y="913"/>
                    <a:pt x="1513" y="913"/>
                    <a:pt x="1513" y="913"/>
                  </a:cubicBezTo>
                  <a:cubicBezTo>
                    <a:pt x="1451" y="913"/>
                    <a:pt x="1451" y="913"/>
                    <a:pt x="1451" y="913"/>
                  </a:cubicBezTo>
                  <a:cubicBezTo>
                    <a:pt x="1445" y="965"/>
                    <a:pt x="1445" y="965"/>
                    <a:pt x="1445" y="965"/>
                  </a:cubicBezTo>
                  <a:cubicBezTo>
                    <a:pt x="1388" y="965"/>
                    <a:pt x="1388" y="965"/>
                    <a:pt x="1388" y="965"/>
                  </a:cubicBezTo>
                  <a:cubicBezTo>
                    <a:pt x="1367" y="997"/>
                    <a:pt x="1367" y="997"/>
                    <a:pt x="1367" y="997"/>
                  </a:cubicBezTo>
                  <a:cubicBezTo>
                    <a:pt x="1378" y="1033"/>
                    <a:pt x="1378" y="1033"/>
                    <a:pt x="1378" y="1033"/>
                  </a:cubicBezTo>
                  <a:cubicBezTo>
                    <a:pt x="1325" y="1132"/>
                    <a:pt x="1325" y="1132"/>
                    <a:pt x="1325" y="1132"/>
                  </a:cubicBezTo>
                  <a:cubicBezTo>
                    <a:pt x="1325" y="1221"/>
                    <a:pt x="1325" y="1221"/>
                    <a:pt x="1325" y="1221"/>
                  </a:cubicBezTo>
                  <a:cubicBezTo>
                    <a:pt x="1284" y="1221"/>
                    <a:pt x="1284" y="1221"/>
                    <a:pt x="1284" y="1221"/>
                  </a:cubicBezTo>
                  <a:cubicBezTo>
                    <a:pt x="1211" y="1283"/>
                    <a:pt x="1211" y="1283"/>
                    <a:pt x="1211" y="1283"/>
                  </a:cubicBezTo>
                  <a:cubicBezTo>
                    <a:pt x="1143" y="1283"/>
                    <a:pt x="1143" y="1283"/>
                    <a:pt x="1143" y="1283"/>
                  </a:cubicBezTo>
                  <a:cubicBezTo>
                    <a:pt x="1117" y="1263"/>
                    <a:pt x="1117" y="1263"/>
                    <a:pt x="1117" y="1263"/>
                  </a:cubicBezTo>
                  <a:cubicBezTo>
                    <a:pt x="1101" y="1273"/>
                    <a:pt x="1101" y="1273"/>
                    <a:pt x="1101" y="1273"/>
                  </a:cubicBezTo>
                  <a:cubicBezTo>
                    <a:pt x="1101" y="1294"/>
                    <a:pt x="1101" y="1294"/>
                    <a:pt x="1101" y="1294"/>
                  </a:cubicBezTo>
                  <a:cubicBezTo>
                    <a:pt x="1127" y="1325"/>
                    <a:pt x="1127" y="1325"/>
                    <a:pt x="1127" y="1325"/>
                  </a:cubicBezTo>
                  <a:cubicBezTo>
                    <a:pt x="1127" y="1325"/>
                    <a:pt x="1122" y="1356"/>
                    <a:pt x="1122" y="1362"/>
                  </a:cubicBezTo>
                  <a:cubicBezTo>
                    <a:pt x="1122" y="1367"/>
                    <a:pt x="1158" y="1383"/>
                    <a:pt x="1158" y="1383"/>
                  </a:cubicBezTo>
                  <a:cubicBezTo>
                    <a:pt x="1148" y="1471"/>
                    <a:pt x="1148" y="1471"/>
                    <a:pt x="1148" y="1471"/>
                  </a:cubicBezTo>
                  <a:cubicBezTo>
                    <a:pt x="1179" y="1523"/>
                    <a:pt x="1179" y="1523"/>
                    <a:pt x="1179" y="1523"/>
                  </a:cubicBezTo>
                  <a:cubicBezTo>
                    <a:pt x="1148" y="1586"/>
                    <a:pt x="1148" y="1586"/>
                    <a:pt x="1148" y="1586"/>
                  </a:cubicBezTo>
                  <a:cubicBezTo>
                    <a:pt x="1179" y="1596"/>
                    <a:pt x="1179" y="1596"/>
                    <a:pt x="1179" y="1596"/>
                  </a:cubicBezTo>
                  <a:cubicBezTo>
                    <a:pt x="1211" y="1659"/>
                    <a:pt x="1211" y="1659"/>
                    <a:pt x="1211" y="1659"/>
                  </a:cubicBezTo>
                  <a:cubicBezTo>
                    <a:pt x="1211" y="1659"/>
                    <a:pt x="1174" y="1742"/>
                    <a:pt x="1174" y="1748"/>
                  </a:cubicBezTo>
                  <a:cubicBezTo>
                    <a:pt x="1174" y="1753"/>
                    <a:pt x="1190" y="1784"/>
                    <a:pt x="1190" y="1784"/>
                  </a:cubicBezTo>
                  <a:cubicBezTo>
                    <a:pt x="1188" y="1806"/>
                    <a:pt x="1188" y="1806"/>
                    <a:pt x="1188" y="1806"/>
                  </a:cubicBezTo>
                  <a:cubicBezTo>
                    <a:pt x="1185" y="1858"/>
                    <a:pt x="1185" y="1858"/>
                    <a:pt x="1185" y="1858"/>
                  </a:cubicBezTo>
                  <a:cubicBezTo>
                    <a:pt x="1185" y="1862"/>
                    <a:pt x="1185" y="1862"/>
                    <a:pt x="1185" y="1862"/>
                  </a:cubicBezTo>
                  <a:cubicBezTo>
                    <a:pt x="1231" y="1904"/>
                    <a:pt x="1231" y="1904"/>
                    <a:pt x="1231" y="1904"/>
                  </a:cubicBezTo>
                  <a:cubicBezTo>
                    <a:pt x="1231" y="1977"/>
                    <a:pt x="1231" y="1977"/>
                    <a:pt x="1231" y="1977"/>
                  </a:cubicBezTo>
                  <a:cubicBezTo>
                    <a:pt x="1200" y="2008"/>
                    <a:pt x="1200" y="2008"/>
                    <a:pt x="1200" y="2008"/>
                  </a:cubicBezTo>
                  <a:cubicBezTo>
                    <a:pt x="1200" y="2081"/>
                    <a:pt x="1200" y="2081"/>
                    <a:pt x="1200" y="2081"/>
                  </a:cubicBezTo>
                  <a:cubicBezTo>
                    <a:pt x="1153" y="2107"/>
                    <a:pt x="1153" y="2107"/>
                    <a:pt x="1153" y="2107"/>
                  </a:cubicBezTo>
                  <a:cubicBezTo>
                    <a:pt x="1158" y="2139"/>
                    <a:pt x="1158" y="2139"/>
                    <a:pt x="1158" y="2139"/>
                  </a:cubicBezTo>
                  <a:cubicBezTo>
                    <a:pt x="1179" y="2175"/>
                    <a:pt x="1179" y="2175"/>
                    <a:pt x="1179" y="2175"/>
                  </a:cubicBezTo>
                  <a:cubicBezTo>
                    <a:pt x="1158" y="2207"/>
                    <a:pt x="1158" y="2207"/>
                    <a:pt x="1158" y="2207"/>
                  </a:cubicBezTo>
                  <a:cubicBezTo>
                    <a:pt x="1169" y="2274"/>
                    <a:pt x="1169" y="2274"/>
                    <a:pt x="1169" y="2274"/>
                  </a:cubicBezTo>
                  <a:cubicBezTo>
                    <a:pt x="1143" y="2316"/>
                    <a:pt x="1143" y="2316"/>
                    <a:pt x="1143" y="2316"/>
                  </a:cubicBezTo>
                  <a:cubicBezTo>
                    <a:pt x="1148" y="2363"/>
                    <a:pt x="1148" y="2363"/>
                    <a:pt x="1148" y="2363"/>
                  </a:cubicBezTo>
                  <a:cubicBezTo>
                    <a:pt x="1122" y="2400"/>
                    <a:pt x="1122" y="2400"/>
                    <a:pt x="1122" y="2400"/>
                  </a:cubicBezTo>
                  <a:cubicBezTo>
                    <a:pt x="1112" y="2499"/>
                    <a:pt x="1112" y="2499"/>
                    <a:pt x="1112" y="2499"/>
                  </a:cubicBezTo>
                  <a:cubicBezTo>
                    <a:pt x="1065" y="2410"/>
                    <a:pt x="1065" y="2410"/>
                    <a:pt x="1065" y="2410"/>
                  </a:cubicBezTo>
                  <a:cubicBezTo>
                    <a:pt x="1012" y="2394"/>
                    <a:pt x="1012" y="2394"/>
                    <a:pt x="1012" y="2394"/>
                  </a:cubicBezTo>
                  <a:cubicBezTo>
                    <a:pt x="1002" y="2353"/>
                    <a:pt x="1002" y="2353"/>
                    <a:pt x="1002" y="2353"/>
                  </a:cubicBezTo>
                  <a:cubicBezTo>
                    <a:pt x="898" y="2243"/>
                    <a:pt x="898" y="2243"/>
                    <a:pt x="898" y="2243"/>
                  </a:cubicBezTo>
                  <a:cubicBezTo>
                    <a:pt x="898" y="2201"/>
                    <a:pt x="898" y="2201"/>
                    <a:pt x="898" y="2201"/>
                  </a:cubicBezTo>
                  <a:cubicBezTo>
                    <a:pt x="898" y="2200"/>
                    <a:pt x="896" y="2199"/>
                    <a:pt x="894" y="2198"/>
                  </a:cubicBezTo>
                  <a:cubicBezTo>
                    <a:pt x="885" y="2190"/>
                    <a:pt x="856" y="2175"/>
                    <a:pt x="856" y="2175"/>
                  </a:cubicBezTo>
                  <a:cubicBezTo>
                    <a:pt x="861" y="2149"/>
                    <a:pt x="861" y="2149"/>
                    <a:pt x="861" y="2149"/>
                  </a:cubicBezTo>
                  <a:cubicBezTo>
                    <a:pt x="799" y="2061"/>
                    <a:pt x="799" y="2061"/>
                    <a:pt x="799" y="2061"/>
                  </a:cubicBezTo>
                  <a:cubicBezTo>
                    <a:pt x="762" y="2061"/>
                    <a:pt x="762" y="2061"/>
                    <a:pt x="762" y="2061"/>
                  </a:cubicBezTo>
                  <a:cubicBezTo>
                    <a:pt x="741" y="2034"/>
                    <a:pt x="741" y="2034"/>
                    <a:pt x="741" y="2034"/>
                  </a:cubicBezTo>
                  <a:cubicBezTo>
                    <a:pt x="715" y="2029"/>
                    <a:pt x="715" y="2029"/>
                    <a:pt x="715" y="2029"/>
                  </a:cubicBezTo>
                  <a:cubicBezTo>
                    <a:pt x="708" y="1991"/>
                    <a:pt x="708" y="1991"/>
                    <a:pt x="708" y="1991"/>
                  </a:cubicBezTo>
                  <a:cubicBezTo>
                    <a:pt x="711" y="1983"/>
                    <a:pt x="711" y="1983"/>
                    <a:pt x="711" y="1983"/>
                  </a:cubicBezTo>
                  <a:cubicBezTo>
                    <a:pt x="764" y="1827"/>
                    <a:pt x="764" y="1827"/>
                    <a:pt x="764" y="1827"/>
                  </a:cubicBezTo>
                  <a:cubicBezTo>
                    <a:pt x="744" y="1827"/>
                    <a:pt x="744" y="1827"/>
                    <a:pt x="744" y="1827"/>
                  </a:cubicBezTo>
                  <a:cubicBezTo>
                    <a:pt x="736" y="1787"/>
                    <a:pt x="736" y="1787"/>
                    <a:pt x="736" y="1787"/>
                  </a:cubicBezTo>
                  <a:cubicBezTo>
                    <a:pt x="760" y="1735"/>
                    <a:pt x="760" y="1735"/>
                    <a:pt x="760" y="1735"/>
                  </a:cubicBezTo>
                  <a:cubicBezTo>
                    <a:pt x="716" y="1679"/>
                    <a:pt x="716" y="1679"/>
                    <a:pt x="716" y="1679"/>
                  </a:cubicBezTo>
                  <a:cubicBezTo>
                    <a:pt x="740" y="1647"/>
                    <a:pt x="740" y="1647"/>
                    <a:pt x="740" y="1647"/>
                  </a:cubicBezTo>
                  <a:cubicBezTo>
                    <a:pt x="768" y="1683"/>
                    <a:pt x="768" y="1683"/>
                    <a:pt x="768" y="1683"/>
                  </a:cubicBezTo>
                  <a:cubicBezTo>
                    <a:pt x="776" y="1659"/>
                    <a:pt x="776" y="1659"/>
                    <a:pt x="776" y="1659"/>
                  </a:cubicBezTo>
                  <a:cubicBezTo>
                    <a:pt x="808" y="1655"/>
                    <a:pt x="808" y="1655"/>
                    <a:pt x="808" y="1655"/>
                  </a:cubicBezTo>
                  <a:cubicBezTo>
                    <a:pt x="808" y="1615"/>
                    <a:pt x="808" y="1615"/>
                    <a:pt x="808" y="1615"/>
                  </a:cubicBezTo>
                  <a:cubicBezTo>
                    <a:pt x="840" y="1591"/>
                    <a:pt x="840" y="1591"/>
                    <a:pt x="840" y="1591"/>
                  </a:cubicBezTo>
                  <a:cubicBezTo>
                    <a:pt x="920" y="1599"/>
                    <a:pt x="920" y="1599"/>
                    <a:pt x="920" y="1599"/>
                  </a:cubicBezTo>
                  <a:cubicBezTo>
                    <a:pt x="936" y="1623"/>
                    <a:pt x="936" y="1623"/>
                    <a:pt x="936" y="1623"/>
                  </a:cubicBezTo>
                  <a:cubicBezTo>
                    <a:pt x="972" y="1595"/>
                    <a:pt x="972" y="1595"/>
                    <a:pt x="972" y="1595"/>
                  </a:cubicBezTo>
                  <a:cubicBezTo>
                    <a:pt x="976" y="1507"/>
                    <a:pt x="976" y="1507"/>
                    <a:pt x="976" y="1507"/>
                  </a:cubicBezTo>
                  <a:cubicBezTo>
                    <a:pt x="1028" y="1479"/>
                    <a:pt x="1028" y="1479"/>
                    <a:pt x="1028" y="1479"/>
                  </a:cubicBezTo>
                  <a:cubicBezTo>
                    <a:pt x="1032" y="1435"/>
                    <a:pt x="1032" y="1435"/>
                    <a:pt x="1032" y="1435"/>
                  </a:cubicBezTo>
                  <a:cubicBezTo>
                    <a:pt x="1052" y="1423"/>
                    <a:pt x="1052" y="1423"/>
                    <a:pt x="1052" y="1423"/>
                  </a:cubicBezTo>
                  <a:cubicBezTo>
                    <a:pt x="1028" y="1399"/>
                    <a:pt x="1028" y="1399"/>
                    <a:pt x="1028" y="1399"/>
                  </a:cubicBezTo>
                  <a:cubicBezTo>
                    <a:pt x="1036" y="1363"/>
                    <a:pt x="1036" y="1363"/>
                    <a:pt x="1036" y="1363"/>
                  </a:cubicBezTo>
                  <a:cubicBezTo>
                    <a:pt x="1000" y="1327"/>
                    <a:pt x="1000" y="1327"/>
                    <a:pt x="1000" y="1327"/>
                  </a:cubicBezTo>
                  <a:cubicBezTo>
                    <a:pt x="948" y="1331"/>
                    <a:pt x="948" y="1331"/>
                    <a:pt x="948" y="1331"/>
                  </a:cubicBezTo>
                  <a:cubicBezTo>
                    <a:pt x="912" y="1399"/>
                    <a:pt x="912" y="1399"/>
                    <a:pt x="912" y="1399"/>
                  </a:cubicBezTo>
                  <a:cubicBezTo>
                    <a:pt x="876" y="1395"/>
                    <a:pt x="876" y="1395"/>
                    <a:pt x="876" y="1395"/>
                  </a:cubicBezTo>
                  <a:cubicBezTo>
                    <a:pt x="848" y="1471"/>
                    <a:pt x="848" y="1471"/>
                    <a:pt x="848" y="1471"/>
                  </a:cubicBezTo>
                  <a:cubicBezTo>
                    <a:pt x="820" y="1467"/>
                    <a:pt x="820" y="1467"/>
                    <a:pt x="820" y="1467"/>
                  </a:cubicBezTo>
                  <a:cubicBezTo>
                    <a:pt x="808" y="1395"/>
                    <a:pt x="808" y="1395"/>
                    <a:pt x="808" y="1395"/>
                  </a:cubicBezTo>
                  <a:cubicBezTo>
                    <a:pt x="792" y="1387"/>
                    <a:pt x="792" y="1387"/>
                    <a:pt x="792" y="1387"/>
                  </a:cubicBezTo>
                  <a:cubicBezTo>
                    <a:pt x="804" y="1347"/>
                    <a:pt x="804" y="1347"/>
                    <a:pt x="804" y="1347"/>
                  </a:cubicBezTo>
                  <a:cubicBezTo>
                    <a:pt x="780" y="1339"/>
                    <a:pt x="780" y="1339"/>
                    <a:pt x="780" y="1339"/>
                  </a:cubicBezTo>
                  <a:cubicBezTo>
                    <a:pt x="804" y="1295"/>
                    <a:pt x="804" y="1295"/>
                    <a:pt x="804" y="1295"/>
                  </a:cubicBezTo>
                  <a:cubicBezTo>
                    <a:pt x="732" y="1207"/>
                    <a:pt x="732" y="1207"/>
                    <a:pt x="732" y="1207"/>
                  </a:cubicBezTo>
                  <a:cubicBezTo>
                    <a:pt x="740" y="1171"/>
                    <a:pt x="740" y="1171"/>
                    <a:pt x="740" y="1171"/>
                  </a:cubicBezTo>
                  <a:cubicBezTo>
                    <a:pt x="708" y="1127"/>
                    <a:pt x="708" y="1127"/>
                    <a:pt x="708" y="1127"/>
                  </a:cubicBezTo>
                  <a:cubicBezTo>
                    <a:pt x="672" y="1127"/>
                    <a:pt x="672" y="1127"/>
                    <a:pt x="672" y="1127"/>
                  </a:cubicBezTo>
                  <a:cubicBezTo>
                    <a:pt x="676" y="1083"/>
                    <a:pt x="676" y="1083"/>
                    <a:pt x="676" y="1083"/>
                  </a:cubicBezTo>
                  <a:cubicBezTo>
                    <a:pt x="636" y="1059"/>
                    <a:pt x="636" y="1059"/>
                    <a:pt x="636" y="1059"/>
                  </a:cubicBezTo>
                  <a:cubicBezTo>
                    <a:pt x="632" y="1023"/>
                    <a:pt x="632" y="1023"/>
                    <a:pt x="632" y="1023"/>
                  </a:cubicBezTo>
                  <a:cubicBezTo>
                    <a:pt x="664" y="983"/>
                    <a:pt x="664" y="983"/>
                    <a:pt x="664" y="983"/>
                  </a:cubicBezTo>
                  <a:cubicBezTo>
                    <a:pt x="660" y="939"/>
                    <a:pt x="660" y="939"/>
                    <a:pt x="660" y="939"/>
                  </a:cubicBezTo>
                  <a:cubicBezTo>
                    <a:pt x="692" y="903"/>
                    <a:pt x="692" y="903"/>
                    <a:pt x="692" y="903"/>
                  </a:cubicBezTo>
                  <a:cubicBezTo>
                    <a:pt x="692" y="871"/>
                    <a:pt x="692" y="871"/>
                    <a:pt x="692" y="871"/>
                  </a:cubicBezTo>
                  <a:cubicBezTo>
                    <a:pt x="648" y="839"/>
                    <a:pt x="648" y="839"/>
                    <a:pt x="648" y="839"/>
                  </a:cubicBezTo>
                  <a:cubicBezTo>
                    <a:pt x="644" y="803"/>
                    <a:pt x="644" y="803"/>
                    <a:pt x="644" y="803"/>
                  </a:cubicBezTo>
                  <a:cubicBezTo>
                    <a:pt x="592" y="751"/>
                    <a:pt x="592" y="751"/>
                    <a:pt x="592" y="751"/>
                  </a:cubicBezTo>
                  <a:cubicBezTo>
                    <a:pt x="524" y="751"/>
                    <a:pt x="524" y="751"/>
                    <a:pt x="524" y="751"/>
                  </a:cubicBezTo>
                  <a:cubicBezTo>
                    <a:pt x="488" y="711"/>
                    <a:pt x="488" y="711"/>
                    <a:pt x="488" y="711"/>
                  </a:cubicBezTo>
                  <a:cubicBezTo>
                    <a:pt x="484" y="663"/>
                    <a:pt x="484" y="663"/>
                    <a:pt x="484" y="663"/>
                  </a:cubicBezTo>
                  <a:cubicBezTo>
                    <a:pt x="324" y="507"/>
                    <a:pt x="324" y="507"/>
                    <a:pt x="324" y="507"/>
                  </a:cubicBezTo>
                  <a:cubicBezTo>
                    <a:pt x="324" y="439"/>
                    <a:pt x="324" y="439"/>
                    <a:pt x="324" y="439"/>
                  </a:cubicBezTo>
                  <a:cubicBezTo>
                    <a:pt x="300" y="439"/>
                    <a:pt x="300" y="439"/>
                    <a:pt x="300" y="439"/>
                  </a:cubicBezTo>
                  <a:cubicBezTo>
                    <a:pt x="264" y="403"/>
                    <a:pt x="264" y="403"/>
                    <a:pt x="264" y="403"/>
                  </a:cubicBezTo>
                  <a:cubicBezTo>
                    <a:pt x="268" y="379"/>
                    <a:pt x="268" y="379"/>
                    <a:pt x="268" y="379"/>
                  </a:cubicBezTo>
                  <a:cubicBezTo>
                    <a:pt x="216" y="323"/>
                    <a:pt x="216" y="323"/>
                    <a:pt x="216" y="323"/>
                  </a:cubicBezTo>
                  <a:cubicBezTo>
                    <a:pt x="192" y="323"/>
                    <a:pt x="192" y="323"/>
                    <a:pt x="192" y="323"/>
                  </a:cubicBezTo>
                  <a:cubicBezTo>
                    <a:pt x="148" y="287"/>
                    <a:pt x="148" y="287"/>
                    <a:pt x="148" y="287"/>
                  </a:cubicBezTo>
                  <a:cubicBezTo>
                    <a:pt x="144" y="259"/>
                    <a:pt x="144" y="259"/>
                    <a:pt x="144" y="259"/>
                  </a:cubicBezTo>
                  <a:cubicBezTo>
                    <a:pt x="16" y="131"/>
                    <a:pt x="16" y="131"/>
                    <a:pt x="16" y="131"/>
                  </a:cubicBezTo>
                  <a:cubicBezTo>
                    <a:pt x="20" y="103"/>
                    <a:pt x="20" y="103"/>
                    <a:pt x="20" y="103"/>
                  </a:cubicBezTo>
                  <a:cubicBezTo>
                    <a:pt x="0" y="75"/>
                    <a:pt x="0" y="75"/>
                    <a:pt x="0" y="75"/>
                  </a:cubicBezTo>
                  <a:cubicBezTo>
                    <a:pt x="21" y="63"/>
                    <a:pt x="21" y="63"/>
                    <a:pt x="21" y="63"/>
                  </a:cubicBezTo>
                  <a:cubicBezTo>
                    <a:pt x="58" y="73"/>
                    <a:pt x="58" y="73"/>
                    <a:pt x="58" y="73"/>
                  </a:cubicBezTo>
                  <a:cubicBezTo>
                    <a:pt x="115" y="63"/>
                    <a:pt x="115" y="63"/>
                    <a:pt x="115" y="63"/>
                  </a:cubicBezTo>
                  <a:cubicBezTo>
                    <a:pt x="141" y="37"/>
                    <a:pt x="141" y="37"/>
                    <a:pt x="141" y="37"/>
                  </a:cubicBezTo>
                  <a:cubicBezTo>
                    <a:pt x="141" y="0"/>
                    <a:pt x="141" y="0"/>
                    <a:pt x="141" y="0"/>
                  </a:cubicBezTo>
                  <a:cubicBezTo>
                    <a:pt x="194" y="0"/>
                    <a:pt x="194" y="0"/>
                    <a:pt x="194" y="0"/>
                  </a:cubicBezTo>
                  <a:cubicBezTo>
                    <a:pt x="230" y="73"/>
                    <a:pt x="230" y="73"/>
                    <a:pt x="230" y="73"/>
                  </a:cubicBezTo>
                  <a:cubicBezTo>
                    <a:pt x="230" y="73"/>
                    <a:pt x="251" y="157"/>
                    <a:pt x="251" y="162"/>
                  </a:cubicBezTo>
                  <a:cubicBezTo>
                    <a:pt x="251" y="166"/>
                    <a:pt x="281" y="190"/>
                    <a:pt x="302" y="206"/>
                  </a:cubicBezTo>
                  <a:cubicBezTo>
                    <a:pt x="298" y="209"/>
                    <a:pt x="298" y="209"/>
                    <a:pt x="298" y="209"/>
                  </a:cubicBezTo>
                  <a:cubicBezTo>
                    <a:pt x="298" y="209"/>
                    <a:pt x="340" y="287"/>
                    <a:pt x="345" y="292"/>
                  </a:cubicBezTo>
                  <a:cubicBezTo>
                    <a:pt x="350" y="298"/>
                    <a:pt x="402" y="303"/>
                    <a:pt x="407" y="298"/>
                  </a:cubicBezTo>
                  <a:cubicBezTo>
                    <a:pt x="413" y="292"/>
                    <a:pt x="444" y="272"/>
                    <a:pt x="444" y="272"/>
                  </a:cubicBezTo>
                  <a:cubicBezTo>
                    <a:pt x="486" y="272"/>
                    <a:pt x="486" y="272"/>
                    <a:pt x="486" y="272"/>
                  </a:cubicBezTo>
                  <a:cubicBezTo>
                    <a:pt x="501" y="319"/>
                    <a:pt x="501" y="319"/>
                    <a:pt x="501" y="319"/>
                  </a:cubicBezTo>
                  <a:cubicBezTo>
                    <a:pt x="512" y="402"/>
                    <a:pt x="512" y="402"/>
                    <a:pt x="512" y="402"/>
                  </a:cubicBezTo>
                  <a:cubicBezTo>
                    <a:pt x="486" y="412"/>
                    <a:pt x="486" y="412"/>
                    <a:pt x="486" y="412"/>
                  </a:cubicBezTo>
                  <a:cubicBezTo>
                    <a:pt x="486" y="433"/>
                    <a:pt x="486" y="433"/>
                    <a:pt x="486" y="433"/>
                  </a:cubicBezTo>
                  <a:cubicBezTo>
                    <a:pt x="512" y="459"/>
                    <a:pt x="512" y="459"/>
                    <a:pt x="512" y="459"/>
                  </a:cubicBezTo>
                  <a:cubicBezTo>
                    <a:pt x="507" y="512"/>
                    <a:pt x="507" y="512"/>
                    <a:pt x="507" y="512"/>
                  </a:cubicBezTo>
                  <a:cubicBezTo>
                    <a:pt x="543" y="532"/>
                    <a:pt x="543" y="532"/>
                    <a:pt x="543" y="532"/>
                  </a:cubicBezTo>
                  <a:cubicBezTo>
                    <a:pt x="553" y="564"/>
                    <a:pt x="553" y="564"/>
                    <a:pt x="553" y="564"/>
                  </a:cubicBezTo>
                  <a:cubicBezTo>
                    <a:pt x="590" y="569"/>
                    <a:pt x="590" y="569"/>
                    <a:pt x="590" y="569"/>
                  </a:cubicBezTo>
                  <a:cubicBezTo>
                    <a:pt x="626" y="543"/>
                    <a:pt x="626" y="543"/>
                    <a:pt x="626" y="543"/>
                  </a:cubicBezTo>
                  <a:cubicBezTo>
                    <a:pt x="710" y="532"/>
                    <a:pt x="710" y="532"/>
                    <a:pt x="710" y="532"/>
                  </a:cubicBezTo>
                  <a:cubicBezTo>
                    <a:pt x="720" y="485"/>
                    <a:pt x="720" y="485"/>
                    <a:pt x="720" y="485"/>
                  </a:cubicBezTo>
                  <a:cubicBezTo>
                    <a:pt x="699" y="449"/>
                    <a:pt x="699" y="449"/>
                    <a:pt x="699" y="449"/>
                  </a:cubicBezTo>
                  <a:cubicBezTo>
                    <a:pt x="715" y="402"/>
                    <a:pt x="715" y="402"/>
                    <a:pt x="715" y="402"/>
                  </a:cubicBezTo>
                  <a:cubicBezTo>
                    <a:pt x="684" y="350"/>
                    <a:pt x="684" y="350"/>
                    <a:pt x="684" y="350"/>
                  </a:cubicBezTo>
                  <a:cubicBezTo>
                    <a:pt x="699" y="282"/>
                    <a:pt x="699" y="282"/>
                    <a:pt x="699" y="282"/>
                  </a:cubicBezTo>
                  <a:cubicBezTo>
                    <a:pt x="694" y="199"/>
                    <a:pt x="694" y="199"/>
                    <a:pt x="694" y="199"/>
                  </a:cubicBezTo>
                  <a:cubicBezTo>
                    <a:pt x="658" y="58"/>
                    <a:pt x="658" y="58"/>
                    <a:pt x="658" y="58"/>
                  </a:cubicBezTo>
                  <a:cubicBezTo>
                    <a:pt x="673" y="32"/>
                    <a:pt x="673" y="32"/>
                    <a:pt x="673" y="32"/>
                  </a:cubicBezTo>
                  <a:cubicBezTo>
                    <a:pt x="694" y="42"/>
                    <a:pt x="694" y="42"/>
                    <a:pt x="694" y="42"/>
                  </a:cubicBezTo>
                  <a:cubicBezTo>
                    <a:pt x="694" y="42"/>
                    <a:pt x="720" y="63"/>
                    <a:pt x="726" y="63"/>
                  </a:cubicBezTo>
                  <a:cubicBezTo>
                    <a:pt x="731" y="63"/>
                    <a:pt x="746" y="47"/>
                    <a:pt x="746" y="47"/>
                  </a:cubicBezTo>
                  <a:cubicBezTo>
                    <a:pt x="772" y="73"/>
                    <a:pt x="772" y="73"/>
                    <a:pt x="772" y="73"/>
                  </a:cubicBezTo>
                  <a:cubicBezTo>
                    <a:pt x="783" y="47"/>
                    <a:pt x="783" y="47"/>
                    <a:pt x="783" y="47"/>
                  </a:cubicBezTo>
                  <a:cubicBezTo>
                    <a:pt x="809" y="26"/>
                    <a:pt x="809" y="26"/>
                    <a:pt x="809" y="26"/>
                  </a:cubicBezTo>
                  <a:cubicBezTo>
                    <a:pt x="830" y="58"/>
                    <a:pt x="830" y="58"/>
                    <a:pt x="830" y="58"/>
                  </a:cubicBezTo>
                  <a:cubicBezTo>
                    <a:pt x="834" y="58"/>
                    <a:pt x="834" y="58"/>
                    <a:pt x="834" y="58"/>
                  </a:cubicBezTo>
                  <a:cubicBezTo>
                    <a:pt x="830" y="73"/>
                    <a:pt x="830" y="73"/>
                    <a:pt x="830" y="73"/>
                  </a:cubicBezTo>
                  <a:cubicBezTo>
                    <a:pt x="882" y="141"/>
                    <a:pt x="882" y="141"/>
                    <a:pt x="882" y="141"/>
                  </a:cubicBezTo>
                  <a:cubicBezTo>
                    <a:pt x="877" y="167"/>
                    <a:pt x="877" y="167"/>
                    <a:pt x="877" y="167"/>
                  </a:cubicBezTo>
                  <a:cubicBezTo>
                    <a:pt x="846" y="167"/>
                    <a:pt x="846" y="167"/>
                    <a:pt x="846" y="167"/>
                  </a:cubicBezTo>
                  <a:cubicBezTo>
                    <a:pt x="830" y="183"/>
                    <a:pt x="830" y="183"/>
                    <a:pt x="830" y="183"/>
                  </a:cubicBezTo>
                  <a:cubicBezTo>
                    <a:pt x="830" y="246"/>
                    <a:pt x="830" y="246"/>
                    <a:pt x="830" y="246"/>
                  </a:cubicBezTo>
                  <a:cubicBezTo>
                    <a:pt x="846" y="319"/>
                    <a:pt x="846" y="319"/>
                    <a:pt x="846" y="319"/>
                  </a:cubicBezTo>
                  <a:cubicBezTo>
                    <a:pt x="830" y="386"/>
                    <a:pt x="830" y="386"/>
                    <a:pt x="830" y="386"/>
                  </a:cubicBezTo>
                  <a:cubicBezTo>
                    <a:pt x="830" y="386"/>
                    <a:pt x="877" y="371"/>
                    <a:pt x="882" y="365"/>
                  </a:cubicBezTo>
                  <a:cubicBezTo>
                    <a:pt x="887" y="360"/>
                    <a:pt x="960" y="324"/>
                    <a:pt x="960" y="324"/>
                  </a:cubicBezTo>
                  <a:cubicBezTo>
                    <a:pt x="1002" y="345"/>
                    <a:pt x="1002" y="345"/>
                    <a:pt x="1002" y="345"/>
                  </a:cubicBezTo>
                  <a:cubicBezTo>
                    <a:pt x="1034" y="307"/>
                    <a:pt x="1034" y="307"/>
                    <a:pt x="1034" y="307"/>
                  </a:cubicBezTo>
                  <a:cubicBezTo>
                    <a:pt x="1049" y="360"/>
                    <a:pt x="1049" y="360"/>
                    <a:pt x="1049" y="360"/>
                  </a:cubicBezTo>
                  <a:cubicBezTo>
                    <a:pt x="1085" y="360"/>
                    <a:pt x="1085" y="360"/>
                    <a:pt x="1085" y="360"/>
                  </a:cubicBezTo>
                  <a:cubicBezTo>
                    <a:pt x="1174" y="454"/>
                    <a:pt x="1174" y="454"/>
                    <a:pt x="1174" y="454"/>
                  </a:cubicBezTo>
                  <a:cubicBezTo>
                    <a:pt x="1211" y="454"/>
                    <a:pt x="1211" y="454"/>
                    <a:pt x="1211" y="454"/>
                  </a:cubicBezTo>
                  <a:cubicBezTo>
                    <a:pt x="1231" y="480"/>
                    <a:pt x="1231" y="480"/>
                    <a:pt x="1231" y="480"/>
                  </a:cubicBezTo>
                  <a:cubicBezTo>
                    <a:pt x="1268" y="480"/>
                    <a:pt x="1268" y="480"/>
                    <a:pt x="1268" y="480"/>
                  </a:cubicBezTo>
                  <a:cubicBezTo>
                    <a:pt x="1304" y="423"/>
                    <a:pt x="1304" y="423"/>
                    <a:pt x="1304" y="423"/>
                  </a:cubicBezTo>
                  <a:cubicBezTo>
                    <a:pt x="1341" y="423"/>
                    <a:pt x="1341" y="423"/>
                    <a:pt x="1341" y="423"/>
                  </a:cubicBezTo>
                  <a:cubicBezTo>
                    <a:pt x="1341" y="454"/>
                    <a:pt x="1341" y="454"/>
                    <a:pt x="1341" y="454"/>
                  </a:cubicBezTo>
                  <a:cubicBezTo>
                    <a:pt x="1362" y="538"/>
                    <a:pt x="1362" y="538"/>
                    <a:pt x="1362" y="538"/>
                  </a:cubicBezTo>
                  <a:cubicBezTo>
                    <a:pt x="1392" y="550"/>
                    <a:pt x="1392" y="550"/>
                    <a:pt x="1392" y="550"/>
                  </a:cubicBezTo>
                  <a:cubicBezTo>
                    <a:pt x="1388" y="663"/>
                    <a:pt x="1388" y="663"/>
                    <a:pt x="1388" y="663"/>
                  </a:cubicBezTo>
                  <a:cubicBezTo>
                    <a:pt x="1398" y="710"/>
                    <a:pt x="1398" y="710"/>
                    <a:pt x="1398" y="710"/>
                  </a:cubicBezTo>
                  <a:cubicBezTo>
                    <a:pt x="1430" y="710"/>
                    <a:pt x="1430" y="710"/>
                    <a:pt x="1430" y="710"/>
                  </a:cubicBezTo>
                  <a:cubicBezTo>
                    <a:pt x="1461" y="725"/>
                    <a:pt x="1461" y="725"/>
                    <a:pt x="1461" y="725"/>
                  </a:cubicBezTo>
                  <a:cubicBezTo>
                    <a:pt x="1451" y="762"/>
                    <a:pt x="1451" y="762"/>
                    <a:pt x="1451" y="762"/>
                  </a:cubicBezTo>
                  <a:cubicBezTo>
                    <a:pt x="1492" y="814"/>
                    <a:pt x="1492" y="814"/>
                    <a:pt x="1492" y="814"/>
                  </a:cubicBezTo>
                  <a:cubicBezTo>
                    <a:pt x="1513" y="814"/>
                    <a:pt x="1513" y="814"/>
                    <a:pt x="1513" y="814"/>
                  </a:cubicBezTo>
                  <a:cubicBezTo>
                    <a:pt x="1521" y="831"/>
                    <a:pt x="1521" y="831"/>
                    <a:pt x="1521" y="831"/>
                  </a:cubicBezTo>
                  <a:lnTo>
                    <a:pt x="1539" y="87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7" name="กาญจนบุรี">
              <a:extLst>
                <a:ext uri="{FF2B5EF4-FFF2-40B4-BE49-F238E27FC236}">
                  <a16:creationId xmlns:a16="http://schemas.microsoft.com/office/drawing/2014/main" id="{E9BEAD03-B82E-4900-B3BD-B3D76886BDD4}"/>
                </a:ext>
              </a:extLst>
            </p:cNvPr>
            <p:cNvSpPr>
              <a:spLocks/>
            </p:cNvSpPr>
            <p:nvPr/>
          </p:nvSpPr>
          <p:spPr bwMode="auto">
            <a:xfrm>
              <a:off x="2306724" y="2813098"/>
              <a:ext cx="618152" cy="726055"/>
            </a:xfrm>
            <a:custGeom>
              <a:avLst/>
              <a:gdLst>
                <a:gd name="T0" fmla="*/ 1507 w 1509"/>
                <a:gd name="T1" fmla="*/ 1567 h 1780"/>
                <a:gd name="T2" fmla="*/ 1378 w 1509"/>
                <a:gd name="T3" fmla="*/ 1680 h 1780"/>
                <a:gd name="T4" fmla="*/ 1264 w 1509"/>
                <a:gd name="T5" fmla="*/ 1721 h 1780"/>
                <a:gd name="T6" fmla="*/ 1138 w 1509"/>
                <a:gd name="T7" fmla="*/ 1701 h 1780"/>
                <a:gd name="T8" fmla="*/ 1013 w 1509"/>
                <a:gd name="T9" fmla="*/ 1737 h 1780"/>
                <a:gd name="T10" fmla="*/ 924 w 1509"/>
                <a:gd name="T11" fmla="*/ 1747 h 1780"/>
                <a:gd name="T12" fmla="*/ 872 w 1509"/>
                <a:gd name="T13" fmla="*/ 1759 h 1780"/>
                <a:gd name="T14" fmla="*/ 832 w 1509"/>
                <a:gd name="T15" fmla="*/ 1667 h 1780"/>
                <a:gd name="T16" fmla="*/ 816 w 1509"/>
                <a:gd name="T17" fmla="*/ 1611 h 1780"/>
                <a:gd name="T18" fmla="*/ 744 w 1509"/>
                <a:gd name="T19" fmla="*/ 1571 h 1780"/>
                <a:gd name="T20" fmla="*/ 692 w 1509"/>
                <a:gd name="T21" fmla="*/ 1483 h 1780"/>
                <a:gd name="T22" fmla="*/ 612 w 1509"/>
                <a:gd name="T23" fmla="*/ 1411 h 1780"/>
                <a:gd name="T24" fmla="*/ 476 w 1509"/>
                <a:gd name="T25" fmla="*/ 1299 h 1780"/>
                <a:gd name="T26" fmla="*/ 368 w 1509"/>
                <a:gd name="T27" fmla="*/ 1219 h 1780"/>
                <a:gd name="T28" fmla="*/ 348 w 1509"/>
                <a:gd name="T29" fmla="*/ 1179 h 1780"/>
                <a:gd name="T30" fmla="*/ 244 w 1509"/>
                <a:gd name="T31" fmla="*/ 1031 h 1780"/>
                <a:gd name="T32" fmla="*/ 140 w 1509"/>
                <a:gd name="T33" fmla="*/ 883 h 1780"/>
                <a:gd name="T34" fmla="*/ 68 w 1509"/>
                <a:gd name="T35" fmla="*/ 726 h 1780"/>
                <a:gd name="T36" fmla="*/ 48 w 1509"/>
                <a:gd name="T37" fmla="*/ 686 h 1780"/>
                <a:gd name="T38" fmla="*/ 48 w 1509"/>
                <a:gd name="T39" fmla="*/ 634 h 1780"/>
                <a:gd name="T40" fmla="*/ 28 w 1509"/>
                <a:gd name="T41" fmla="*/ 606 h 1780"/>
                <a:gd name="T42" fmla="*/ 0 w 1509"/>
                <a:gd name="T43" fmla="*/ 506 h 1780"/>
                <a:gd name="T44" fmla="*/ 16 w 1509"/>
                <a:gd name="T45" fmla="*/ 390 h 1780"/>
                <a:gd name="T46" fmla="*/ 108 w 1509"/>
                <a:gd name="T47" fmla="*/ 350 h 1780"/>
                <a:gd name="T48" fmla="*/ 196 w 1509"/>
                <a:gd name="T49" fmla="*/ 366 h 1780"/>
                <a:gd name="T50" fmla="*/ 188 w 1509"/>
                <a:gd name="T51" fmla="*/ 298 h 1780"/>
                <a:gd name="T52" fmla="*/ 236 w 1509"/>
                <a:gd name="T53" fmla="*/ 266 h 1780"/>
                <a:gd name="T54" fmla="*/ 336 w 1509"/>
                <a:gd name="T55" fmla="*/ 290 h 1780"/>
                <a:gd name="T56" fmla="*/ 360 w 1509"/>
                <a:gd name="T57" fmla="*/ 142 h 1780"/>
                <a:gd name="T58" fmla="*/ 361 w 1509"/>
                <a:gd name="T59" fmla="*/ 5 h 1780"/>
                <a:gd name="T60" fmla="*/ 419 w 1509"/>
                <a:gd name="T61" fmla="*/ 32 h 1780"/>
                <a:gd name="T62" fmla="*/ 476 w 1509"/>
                <a:gd name="T63" fmla="*/ 146 h 1780"/>
                <a:gd name="T64" fmla="*/ 518 w 1509"/>
                <a:gd name="T65" fmla="*/ 172 h 1780"/>
                <a:gd name="T66" fmla="*/ 622 w 1509"/>
                <a:gd name="T67" fmla="*/ 324 h 1780"/>
                <a:gd name="T68" fmla="*/ 685 w 1509"/>
                <a:gd name="T69" fmla="*/ 381 h 1780"/>
                <a:gd name="T70" fmla="*/ 737 w 1509"/>
                <a:gd name="T71" fmla="*/ 553 h 1780"/>
                <a:gd name="T72" fmla="*/ 841 w 1509"/>
                <a:gd name="T73" fmla="*/ 564 h 1780"/>
                <a:gd name="T74" fmla="*/ 893 w 1509"/>
                <a:gd name="T75" fmla="*/ 585 h 1780"/>
                <a:gd name="T76" fmla="*/ 945 w 1509"/>
                <a:gd name="T77" fmla="*/ 616 h 1780"/>
                <a:gd name="T78" fmla="*/ 977 w 1509"/>
                <a:gd name="T79" fmla="*/ 610 h 1780"/>
                <a:gd name="T80" fmla="*/ 1008 w 1509"/>
                <a:gd name="T81" fmla="*/ 704 h 1780"/>
                <a:gd name="T82" fmla="*/ 1050 w 1509"/>
                <a:gd name="T83" fmla="*/ 809 h 1780"/>
                <a:gd name="T84" fmla="*/ 1123 w 1509"/>
                <a:gd name="T85" fmla="*/ 856 h 1780"/>
                <a:gd name="T86" fmla="*/ 1232 w 1509"/>
                <a:gd name="T87" fmla="*/ 850 h 1780"/>
                <a:gd name="T88" fmla="*/ 1321 w 1509"/>
                <a:gd name="T89" fmla="*/ 762 h 1780"/>
                <a:gd name="T90" fmla="*/ 1420 w 1509"/>
                <a:gd name="T91" fmla="*/ 882 h 1780"/>
                <a:gd name="T92" fmla="*/ 1430 w 1509"/>
                <a:gd name="T93" fmla="*/ 960 h 1780"/>
                <a:gd name="T94" fmla="*/ 1456 w 1509"/>
                <a:gd name="T95" fmla="*/ 1054 h 1780"/>
                <a:gd name="T96" fmla="*/ 1399 w 1509"/>
                <a:gd name="T97" fmla="*/ 1356 h 1780"/>
                <a:gd name="T98" fmla="*/ 1442 w 1509"/>
                <a:gd name="T99" fmla="*/ 1446 h 1780"/>
                <a:gd name="T100" fmla="*/ 1483 w 1509"/>
                <a:gd name="T101" fmla="*/ 1476 h 1780"/>
                <a:gd name="T102" fmla="*/ 1481 w 1509"/>
                <a:gd name="T103" fmla="*/ 1527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9" h="1780">
                  <a:moveTo>
                    <a:pt x="1509" y="1565"/>
                  </a:moveTo>
                  <a:cubicBezTo>
                    <a:pt x="1507" y="1567"/>
                    <a:pt x="1507" y="1567"/>
                    <a:pt x="1507" y="1567"/>
                  </a:cubicBezTo>
                  <a:cubicBezTo>
                    <a:pt x="1436" y="1674"/>
                    <a:pt x="1436" y="1674"/>
                    <a:pt x="1436" y="1674"/>
                  </a:cubicBezTo>
                  <a:cubicBezTo>
                    <a:pt x="1378" y="1680"/>
                    <a:pt x="1378" y="1680"/>
                    <a:pt x="1378" y="1680"/>
                  </a:cubicBezTo>
                  <a:cubicBezTo>
                    <a:pt x="1321" y="1654"/>
                    <a:pt x="1321" y="1654"/>
                    <a:pt x="1321" y="1654"/>
                  </a:cubicBezTo>
                  <a:cubicBezTo>
                    <a:pt x="1321" y="1654"/>
                    <a:pt x="1269" y="1716"/>
                    <a:pt x="1264" y="1721"/>
                  </a:cubicBezTo>
                  <a:cubicBezTo>
                    <a:pt x="1258" y="1727"/>
                    <a:pt x="1175" y="1727"/>
                    <a:pt x="1175" y="1727"/>
                  </a:cubicBezTo>
                  <a:cubicBezTo>
                    <a:pt x="1138" y="1701"/>
                    <a:pt x="1138" y="1701"/>
                    <a:pt x="1138" y="1701"/>
                  </a:cubicBezTo>
                  <a:cubicBezTo>
                    <a:pt x="1076" y="1737"/>
                    <a:pt x="1076" y="1737"/>
                    <a:pt x="1076" y="1737"/>
                  </a:cubicBezTo>
                  <a:cubicBezTo>
                    <a:pt x="1013" y="1737"/>
                    <a:pt x="1013" y="1737"/>
                    <a:pt x="1013" y="1737"/>
                  </a:cubicBezTo>
                  <a:cubicBezTo>
                    <a:pt x="966" y="1753"/>
                    <a:pt x="966" y="1753"/>
                    <a:pt x="966" y="1753"/>
                  </a:cubicBezTo>
                  <a:cubicBezTo>
                    <a:pt x="924" y="1747"/>
                    <a:pt x="924" y="1747"/>
                    <a:pt x="924" y="1747"/>
                  </a:cubicBezTo>
                  <a:cubicBezTo>
                    <a:pt x="872" y="1780"/>
                    <a:pt x="872" y="1780"/>
                    <a:pt x="872" y="1780"/>
                  </a:cubicBezTo>
                  <a:cubicBezTo>
                    <a:pt x="872" y="1759"/>
                    <a:pt x="872" y="1759"/>
                    <a:pt x="872" y="1759"/>
                  </a:cubicBezTo>
                  <a:cubicBezTo>
                    <a:pt x="828" y="1723"/>
                    <a:pt x="828" y="1723"/>
                    <a:pt x="828" y="1723"/>
                  </a:cubicBezTo>
                  <a:cubicBezTo>
                    <a:pt x="832" y="1667"/>
                    <a:pt x="832" y="1667"/>
                    <a:pt x="832" y="1667"/>
                  </a:cubicBezTo>
                  <a:cubicBezTo>
                    <a:pt x="816" y="1667"/>
                    <a:pt x="816" y="1667"/>
                    <a:pt x="816" y="1667"/>
                  </a:cubicBezTo>
                  <a:cubicBezTo>
                    <a:pt x="816" y="1611"/>
                    <a:pt x="816" y="1611"/>
                    <a:pt x="816" y="1611"/>
                  </a:cubicBezTo>
                  <a:cubicBezTo>
                    <a:pt x="792" y="1611"/>
                    <a:pt x="792" y="1611"/>
                    <a:pt x="792" y="1611"/>
                  </a:cubicBezTo>
                  <a:cubicBezTo>
                    <a:pt x="792" y="1611"/>
                    <a:pt x="784" y="1579"/>
                    <a:pt x="744" y="1571"/>
                  </a:cubicBezTo>
                  <a:cubicBezTo>
                    <a:pt x="740" y="1559"/>
                    <a:pt x="724" y="1495"/>
                    <a:pt x="724" y="1495"/>
                  </a:cubicBezTo>
                  <a:cubicBezTo>
                    <a:pt x="692" y="1483"/>
                    <a:pt x="692" y="1483"/>
                    <a:pt x="692" y="1483"/>
                  </a:cubicBezTo>
                  <a:cubicBezTo>
                    <a:pt x="692" y="1431"/>
                    <a:pt x="692" y="1431"/>
                    <a:pt x="692" y="1431"/>
                  </a:cubicBezTo>
                  <a:cubicBezTo>
                    <a:pt x="612" y="1411"/>
                    <a:pt x="612" y="1411"/>
                    <a:pt x="612" y="1411"/>
                  </a:cubicBezTo>
                  <a:cubicBezTo>
                    <a:pt x="612" y="1383"/>
                    <a:pt x="612" y="1383"/>
                    <a:pt x="612" y="1383"/>
                  </a:cubicBezTo>
                  <a:cubicBezTo>
                    <a:pt x="476" y="1299"/>
                    <a:pt x="476" y="1299"/>
                    <a:pt x="476" y="1299"/>
                  </a:cubicBezTo>
                  <a:cubicBezTo>
                    <a:pt x="468" y="1275"/>
                    <a:pt x="468" y="1275"/>
                    <a:pt x="468" y="1275"/>
                  </a:cubicBezTo>
                  <a:cubicBezTo>
                    <a:pt x="368" y="1219"/>
                    <a:pt x="368" y="1219"/>
                    <a:pt x="368" y="1219"/>
                  </a:cubicBezTo>
                  <a:cubicBezTo>
                    <a:pt x="368" y="1175"/>
                    <a:pt x="368" y="1175"/>
                    <a:pt x="368" y="1175"/>
                  </a:cubicBezTo>
                  <a:cubicBezTo>
                    <a:pt x="348" y="1179"/>
                    <a:pt x="348" y="1179"/>
                    <a:pt x="348" y="1179"/>
                  </a:cubicBezTo>
                  <a:cubicBezTo>
                    <a:pt x="280" y="1023"/>
                    <a:pt x="280" y="1023"/>
                    <a:pt x="280" y="1023"/>
                  </a:cubicBezTo>
                  <a:cubicBezTo>
                    <a:pt x="244" y="1031"/>
                    <a:pt x="244" y="1031"/>
                    <a:pt x="244" y="1031"/>
                  </a:cubicBezTo>
                  <a:cubicBezTo>
                    <a:pt x="244" y="983"/>
                    <a:pt x="244" y="983"/>
                    <a:pt x="244" y="983"/>
                  </a:cubicBezTo>
                  <a:cubicBezTo>
                    <a:pt x="244" y="983"/>
                    <a:pt x="228" y="947"/>
                    <a:pt x="140" y="883"/>
                  </a:cubicBezTo>
                  <a:cubicBezTo>
                    <a:pt x="104" y="851"/>
                    <a:pt x="60" y="754"/>
                    <a:pt x="60" y="754"/>
                  </a:cubicBezTo>
                  <a:cubicBezTo>
                    <a:pt x="68" y="726"/>
                    <a:pt x="68" y="726"/>
                    <a:pt x="68" y="726"/>
                  </a:cubicBezTo>
                  <a:cubicBezTo>
                    <a:pt x="48" y="707"/>
                    <a:pt x="48" y="707"/>
                    <a:pt x="48" y="707"/>
                  </a:cubicBezTo>
                  <a:cubicBezTo>
                    <a:pt x="48" y="686"/>
                    <a:pt x="48" y="686"/>
                    <a:pt x="48" y="686"/>
                  </a:cubicBezTo>
                  <a:cubicBezTo>
                    <a:pt x="60" y="670"/>
                    <a:pt x="60" y="670"/>
                    <a:pt x="60" y="670"/>
                  </a:cubicBezTo>
                  <a:cubicBezTo>
                    <a:pt x="48" y="634"/>
                    <a:pt x="48" y="634"/>
                    <a:pt x="48" y="634"/>
                  </a:cubicBezTo>
                  <a:cubicBezTo>
                    <a:pt x="28" y="626"/>
                    <a:pt x="28" y="626"/>
                    <a:pt x="28" y="626"/>
                  </a:cubicBezTo>
                  <a:cubicBezTo>
                    <a:pt x="28" y="606"/>
                    <a:pt x="28" y="606"/>
                    <a:pt x="28" y="606"/>
                  </a:cubicBezTo>
                  <a:cubicBezTo>
                    <a:pt x="48" y="566"/>
                    <a:pt x="48" y="566"/>
                    <a:pt x="48" y="566"/>
                  </a:cubicBezTo>
                  <a:cubicBezTo>
                    <a:pt x="0" y="506"/>
                    <a:pt x="0" y="506"/>
                    <a:pt x="0" y="506"/>
                  </a:cubicBezTo>
                  <a:cubicBezTo>
                    <a:pt x="28" y="434"/>
                    <a:pt x="28" y="434"/>
                    <a:pt x="28" y="434"/>
                  </a:cubicBezTo>
                  <a:cubicBezTo>
                    <a:pt x="16" y="390"/>
                    <a:pt x="16" y="390"/>
                    <a:pt x="16" y="390"/>
                  </a:cubicBezTo>
                  <a:cubicBezTo>
                    <a:pt x="72" y="390"/>
                    <a:pt x="72" y="390"/>
                    <a:pt x="72" y="390"/>
                  </a:cubicBezTo>
                  <a:cubicBezTo>
                    <a:pt x="72" y="390"/>
                    <a:pt x="96" y="362"/>
                    <a:pt x="108" y="350"/>
                  </a:cubicBezTo>
                  <a:cubicBezTo>
                    <a:pt x="108" y="322"/>
                    <a:pt x="108" y="322"/>
                    <a:pt x="108" y="322"/>
                  </a:cubicBezTo>
                  <a:cubicBezTo>
                    <a:pt x="108" y="322"/>
                    <a:pt x="168" y="326"/>
                    <a:pt x="196" y="366"/>
                  </a:cubicBezTo>
                  <a:cubicBezTo>
                    <a:pt x="210" y="357"/>
                    <a:pt x="215" y="355"/>
                    <a:pt x="216" y="354"/>
                  </a:cubicBezTo>
                  <a:cubicBezTo>
                    <a:pt x="188" y="298"/>
                    <a:pt x="188" y="298"/>
                    <a:pt x="188" y="298"/>
                  </a:cubicBezTo>
                  <a:cubicBezTo>
                    <a:pt x="208" y="266"/>
                    <a:pt x="208" y="266"/>
                    <a:pt x="208" y="266"/>
                  </a:cubicBezTo>
                  <a:cubicBezTo>
                    <a:pt x="236" y="266"/>
                    <a:pt x="236" y="266"/>
                    <a:pt x="236" y="266"/>
                  </a:cubicBezTo>
                  <a:cubicBezTo>
                    <a:pt x="288" y="250"/>
                    <a:pt x="288" y="250"/>
                    <a:pt x="288" y="250"/>
                  </a:cubicBezTo>
                  <a:cubicBezTo>
                    <a:pt x="336" y="290"/>
                    <a:pt x="336" y="290"/>
                    <a:pt x="336" y="290"/>
                  </a:cubicBezTo>
                  <a:cubicBezTo>
                    <a:pt x="360" y="266"/>
                    <a:pt x="360" y="266"/>
                    <a:pt x="360" y="266"/>
                  </a:cubicBezTo>
                  <a:cubicBezTo>
                    <a:pt x="360" y="142"/>
                    <a:pt x="360" y="142"/>
                    <a:pt x="360" y="142"/>
                  </a:cubicBezTo>
                  <a:cubicBezTo>
                    <a:pt x="335" y="0"/>
                    <a:pt x="335" y="0"/>
                    <a:pt x="335" y="0"/>
                  </a:cubicBezTo>
                  <a:cubicBezTo>
                    <a:pt x="361" y="5"/>
                    <a:pt x="361" y="5"/>
                    <a:pt x="361" y="5"/>
                  </a:cubicBezTo>
                  <a:cubicBezTo>
                    <a:pt x="382" y="32"/>
                    <a:pt x="382" y="32"/>
                    <a:pt x="382" y="32"/>
                  </a:cubicBezTo>
                  <a:cubicBezTo>
                    <a:pt x="419" y="32"/>
                    <a:pt x="419" y="32"/>
                    <a:pt x="419" y="32"/>
                  </a:cubicBezTo>
                  <a:cubicBezTo>
                    <a:pt x="481" y="120"/>
                    <a:pt x="481" y="120"/>
                    <a:pt x="481" y="120"/>
                  </a:cubicBezTo>
                  <a:cubicBezTo>
                    <a:pt x="476" y="146"/>
                    <a:pt x="476" y="146"/>
                    <a:pt x="476" y="146"/>
                  </a:cubicBezTo>
                  <a:cubicBezTo>
                    <a:pt x="476" y="146"/>
                    <a:pt x="505" y="161"/>
                    <a:pt x="514" y="169"/>
                  </a:cubicBezTo>
                  <a:cubicBezTo>
                    <a:pt x="516" y="170"/>
                    <a:pt x="518" y="171"/>
                    <a:pt x="518" y="172"/>
                  </a:cubicBezTo>
                  <a:cubicBezTo>
                    <a:pt x="518" y="214"/>
                    <a:pt x="518" y="214"/>
                    <a:pt x="518" y="214"/>
                  </a:cubicBezTo>
                  <a:cubicBezTo>
                    <a:pt x="622" y="324"/>
                    <a:pt x="622" y="324"/>
                    <a:pt x="622" y="324"/>
                  </a:cubicBezTo>
                  <a:cubicBezTo>
                    <a:pt x="632" y="365"/>
                    <a:pt x="632" y="365"/>
                    <a:pt x="632" y="365"/>
                  </a:cubicBezTo>
                  <a:cubicBezTo>
                    <a:pt x="685" y="381"/>
                    <a:pt x="685" y="381"/>
                    <a:pt x="685" y="381"/>
                  </a:cubicBezTo>
                  <a:cubicBezTo>
                    <a:pt x="732" y="470"/>
                    <a:pt x="732" y="470"/>
                    <a:pt x="732" y="470"/>
                  </a:cubicBezTo>
                  <a:cubicBezTo>
                    <a:pt x="737" y="553"/>
                    <a:pt x="737" y="553"/>
                    <a:pt x="737" y="553"/>
                  </a:cubicBezTo>
                  <a:cubicBezTo>
                    <a:pt x="789" y="574"/>
                    <a:pt x="789" y="574"/>
                    <a:pt x="789" y="574"/>
                  </a:cubicBezTo>
                  <a:cubicBezTo>
                    <a:pt x="841" y="564"/>
                    <a:pt x="841" y="564"/>
                    <a:pt x="841" y="564"/>
                  </a:cubicBezTo>
                  <a:cubicBezTo>
                    <a:pt x="867" y="590"/>
                    <a:pt x="867" y="590"/>
                    <a:pt x="867" y="590"/>
                  </a:cubicBezTo>
                  <a:cubicBezTo>
                    <a:pt x="893" y="585"/>
                    <a:pt x="893" y="585"/>
                    <a:pt x="893" y="585"/>
                  </a:cubicBezTo>
                  <a:cubicBezTo>
                    <a:pt x="898" y="584"/>
                    <a:pt x="898" y="584"/>
                    <a:pt x="898" y="584"/>
                  </a:cubicBezTo>
                  <a:cubicBezTo>
                    <a:pt x="945" y="616"/>
                    <a:pt x="945" y="616"/>
                    <a:pt x="945" y="616"/>
                  </a:cubicBezTo>
                  <a:cubicBezTo>
                    <a:pt x="976" y="611"/>
                    <a:pt x="976" y="611"/>
                    <a:pt x="976" y="611"/>
                  </a:cubicBezTo>
                  <a:cubicBezTo>
                    <a:pt x="977" y="610"/>
                    <a:pt x="977" y="610"/>
                    <a:pt x="977" y="610"/>
                  </a:cubicBezTo>
                  <a:cubicBezTo>
                    <a:pt x="1003" y="631"/>
                    <a:pt x="1003" y="631"/>
                    <a:pt x="1003" y="631"/>
                  </a:cubicBezTo>
                  <a:cubicBezTo>
                    <a:pt x="1008" y="704"/>
                    <a:pt x="1008" y="704"/>
                    <a:pt x="1008" y="704"/>
                  </a:cubicBezTo>
                  <a:cubicBezTo>
                    <a:pt x="982" y="746"/>
                    <a:pt x="982" y="746"/>
                    <a:pt x="982" y="746"/>
                  </a:cubicBezTo>
                  <a:cubicBezTo>
                    <a:pt x="1050" y="809"/>
                    <a:pt x="1050" y="809"/>
                    <a:pt x="1050" y="809"/>
                  </a:cubicBezTo>
                  <a:cubicBezTo>
                    <a:pt x="1097" y="809"/>
                    <a:pt x="1097" y="809"/>
                    <a:pt x="1097" y="809"/>
                  </a:cubicBezTo>
                  <a:cubicBezTo>
                    <a:pt x="1123" y="856"/>
                    <a:pt x="1123" y="856"/>
                    <a:pt x="1123" y="856"/>
                  </a:cubicBezTo>
                  <a:cubicBezTo>
                    <a:pt x="1180" y="876"/>
                    <a:pt x="1180" y="876"/>
                    <a:pt x="1180" y="876"/>
                  </a:cubicBezTo>
                  <a:cubicBezTo>
                    <a:pt x="1232" y="850"/>
                    <a:pt x="1232" y="850"/>
                    <a:pt x="1232" y="850"/>
                  </a:cubicBezTo>
                  <a:cubicBezTo>
                    <a:pt x="1243" y="798"/>
                    <a:pt x="1243" y="798"/>
                    <a:pt x="1243" y="798"/>
                  </a:cubicBezTo>
                  <a:cubicBezTo>
                    <a:pt x="1321" y="762"/>
                    <a:pt x="1321" y="762"/>
                    <a:pt x="1321" y="762"/>
                  </a:cubicBezTo>
                  <a:cubicBezTo>
                    <a:pt x="1357" y="850"/>
                    <a:pt x="1357" y="850"/>
                    <a:pt x="1357" y="850"/>
                  </a:cubicBezTo>
                  <a:cubicBezTo>
                    <a:pt x="1420" y="882"/>
                    <a:pt x="1420" y="882"/>
                    <a:pt x="1420" y="882"/>
                  </a:cubicBezTo>
                  <a:cubicBezTo>
                    <a:pt x="1456" y="939"/>
                    <a:pt x="1456" y="939"/>
                    <a:pt x="1456" y="939"/>
                  </a:cubicBezTo>
                  <a:cubicBezTo>
                    <a:pt x="1430" y="960"/>
                    <a:pt x="1430" y="960"/>
                    <a:pt x="1430" y="960"/>
                  </a:cubicBezTo>
                  <a:cubicBezTo>
                    <a:pt x="1425" y="1017"/>
                    <a:pt x="1425" y="1017"/>
                    <a:pt x="1425" y="1017"/>
                  </a:cubicBezTo>
                  <a:cubicBezTo>
                    <a:pt x="1456" y="1054"/>
                    <a:pt x="1456" y="1054"/>
                    <a:pt x="1456" y="1054"/>
                  </a:cubicBezTo>
                  <a:cubicBezTo>
                    <a:pt x="1456" y="1054"/>
                    <a:pt x="1456" y="1309"/>
                    <a:pt x="1451" y="1309"/>
                  </a:cubicBezTo>
                  <a:cubicBezTo>
                    <a:pt x="1446" y="1309"/>
                    <a:pt x="1399" y="1356"/>
                    <a:pt x="1399" y="1356"/>
                  </a:cubicBezTo>
                  <a:cubicBezTo>
                    <a:pt x="1420" y="1429"/>
                    <a:pt x="1420" y="1429"/>
                    <a:pt x="1420" y="1429"/>
                  </a:cubicBezTo>
                  <a:cubicBezTo>
                    <a:pt x="1442" y="1446"/>
                    <a:pt x="1442" y="1446"/>
                    <a:pt x="1442" y="1446"/>
                  </a:cubicBezTo>
                  <a:cubicBezTo>
                    <a:pt x="1468" y="1465"/>
                    <a:pt x="1468" y="1465"/>
                    <a:pt x="1468" y="1465"/>
                  </a:cubicBezTo>
                  <a:cubicBezTo>
                    <a:pt x="1483" y="1476"/>
                    <a:pt x="1483" y="1476"/>
                    <a:pt x="1483" y="1476"/>
                  </a:cubicBezTo>
                  <a:cubicBezTo>
                    <a:pt x="1467" y="1508"/>
                    <a:pt x="1467" y="1508"/>
                    <a:pt x="1467" y="1508"/>
                  </a:cubicBezTo>
                  <a:cubicBezTo>
                    <a:pt x="1481" y="1527"/>
                    <a:pt x="1481" y="1527"/>
                    <a:pt x="1481" y="1527"/>
                  </a:cubicBezTo>
                  <a:lnTo>
                    <a:pt x="1509" y="15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19" name="สระแก้ว">
              <a:extLst>
                <a:ext uri="{FF2B5EF4-FFF2-40B4-BE49-F238E27FC236}">
                  <a16:creationId xmlns:a16="http://schemas.microsoft.com/office/drawing/2014/main" id="{3FC9B6F3-D3E4-4542-9C3B-350D679120D6}"/>
                </a:ext>
              </a:extLst>
            </p:cNvPr>
            <p:cNvSpPr>
              <a:spLocks/>
            </p:cNvSpPr>
            <p:nvPr/>
          </p:nvSpPr>
          <p:spPr bwMode="auto">
            <a:xfrm>
              <a:off x="3643616" y="3367240"/>
              <a:ext cx="385889" cy="341996"/>
            </a:xfrm>
            <a:custGeom>
              <a:avLst/>
              <a:gdLst>
                <a:gd name="T0" fmla="*/ 915 w 943"/>
                <a:gd name="T1" fmla="*/ 147 h 840"/>
                <a:gd name="T2" fmla="*/ 875 w 943"/>
                <a:gd name="T3" fmla="*/ 159 h 840"/>
                <a:gd name="T4" fmla="*/ 795 w 943"/>
                <a:gd name="T5" fmla="*/ 239 h 840"/>
                <a:gd name="T6" fmla="*/ 791 w 943"/>
                <a:gd name="T7" fmla="*/ 291 h 840"/>
                <a:gd name="T8" fmla="*/ 751 w 943"/>
                <a:gd name="T9" fmla="*/ 343 h 840"/>
                <a:gd name="T10" fmla="*/ 751 w 943"/>
                <a:gd name="T11" fmla="*/ 375 h 840"/>
                <a:gd name="T12" fmla="*/ 639 w 943"/>
                <a:gd name="T13" fmla="*/ 411 h 840"/>
                <a:gd name="T14" fmla="*/ 599 w 943"/>
                <a:gd name="T15" fmla="*/ 471 h 840"/>
                <a:gd name="T16" fmla="*/ 651 w 943"/>
                <a:gd name="T17" fmla="*/ 515 h 840"/>
                <a:gd name="T18" fmla="*/ 619 w 943"/>
                <a:gd name="T19" fmla="*/ 527 h 840"/>
                <a:gd name="T20" fmla="*/ 599 w 943"/>
                <a:gd name="T21" fmla="*/ 547 h 840"/>
                <a:gd name="T22" fmla="*/ 559 w 943"/>
                <a:gd name="T23" fmla="*/ 559 h 840"/>
                <a:gd name="T24" fmla="*/ 471 w 943"/>
                <a:gd name="T25" fmla="*/ 555 h 840"/>
                <a:gd name="T26" fmla="*/ 431 w 943"/>
                <a:gd name="T27" fmla="*/ 535 h 840"/>
                <a:gd name="T28" fmla="*/ 399 w 943"/>
                <a:gd name="T29" fmla="*/ 579 h 840"/>
                <a:gd name="T30" fmla="*/ 427 w 943"/>
                <a:gd name="T31" fmla="*/ 603 h 840"/>
                <a:gd name="T32" fmla="*/ 415 w 943"/>
                <a:gd name="T33" fmla="*/ 807 h 840"/>
                <a:gd name="T34" fmla="*/ 415 w 943"/>
                <a:gd name="T35" fmla="*/ 808 h 840"/>
                <a:gd name="T36" fmla="*/ 371 w 943"/>
                <a:gd name="T37" fmla="*/ 804 h 840"/>
                <a:gd name="T38" fmla="*/ 334 w 943"/>
                <a:gd name="T39" fmla="*/ 840 h 840"/>
                <a:gd name="T40" fmla="*/ 287 w 943"/>
                <a:gd name="T41" fmla="*/ 835 h 840"/>
                <a:gd name="T42" fmla="*/ 266 w 943"/>
                <a:gd name="T43" fmla="*/ 783 h 840"/>
                <a:gd name="T44" fmla="*/ 219 w 943"/>
                <a:gd name="T45" fmla="*/ 772 h 840"/>
                <a:gd name="T46" fmla="*/ 188 w 943"/>
                <a:gd name="T47" fmla="*/ 830 h 840"/>
                <a:gd name="T48" fmla="*/ 131 w 943"/>
                <a:gd name="T49" fmla="*/ 840 h 840"/>
                <a:gd name="T50" fmla="*/ 115 w 943"/>
                <a:gd name="T51" fmla="*/ 814 h 840"/>
                <a:gd name="T52" fmla="*/ 94 w 943"/>
                <a:gd name="T53" fmla="*/ 777 h 840"/>
                <a:gd name="T54" fmla="*/ 94 w 943"/>
                <a:gd name="T55" fmla="*/ 715 h 840"/>
                <a:gd name="T56" fmla="*/ 68 w 943"/>
                <a:gd name="T57" fmla="*/ 694 h 840"/>
                <a:gd name="T58" fmla="*/ 52 w 943"/>
                <a:gd name="T59" fmla="*/ 647 h 840"/>
                <a:gd name="T60" fmla="*/ 16 w 943"/>
                <a:gd name="T61" fmla="*/ 647 h 840"/>
                <a:gd name="T62" fmla="*/ 3 w 943"/>
                <a:gd name="T63" fmla="*/ 605 h 840"/>
                <a:gd name="T64" fmla="*/ 0 w 943"/>
                <a:gd name="T65" fmla="*/ 595 h 840"/>
                <a:gd name="T66" fmla="*/ 24 w 943"/>
                <a:gd name="T67" fmla="*/ 555 h 840"/>
                <a:gd name="T68" fmla="*/ 63 w 943"/>
                <a:gd name="T69" fmla="*/ 491 h 840"/>
                <a:gd name="T70" fmla="*/ 68 w 943"/>
                <a:gd name="T71" fmla="*/ 360 h 840"/>
                <a:gd name="T72" fmla="*/ 37 w 943"/>
                <a:gd name="T73" fmla="*/ 298 h 840"/>
                <a:gd name="T74" fmla="*/ 26 w 943"/>
                <a:gd name="T75" fmla="*/ 230 h 840"/>
                <a:gd name="T76" fmla="*/ 68 w 943"/>
                <a:gd name="T77" fmla="*/ 209 h 840"/>
                <a:gd name="T78" fmla="*/ 42 w 943"/>
                <a:gd name="T79" fmla="*/ 136 h 840"/>
                <a:gd name="T80" fmla="*/ 167 w 943"/>
                <a:gd name="T81" fmla="*/ 136 h 840"/>
                <a:gd name="T82" fmla="*/ 167 w 943"/>
                <a:gd name="T83" fmla="*/ 73 h 840"/>
                <a:gd name="T84" fmla="*/ 199 w 943"/>
                <a:gd name="T85" fmla="*/ 36 h 840"/>
                <a:gd name="T86" fmla="*/ 225 w 943"/>
                <a:gd name="T87" fmla="*/ 52 h 840"/>
                <a:gd name="T88" fmla="*/ 286 w 943"/>
                <a:gd name="T89" fmla="*/ 16 h 840"/>
                <a:gd name="T90" fmla="*/ 287 w 943"/>
                <a:gd name="T91" fmla="*/ 16 h 840"/>
                <a:gd name="T92" fmla="*/ 371 w 943"/>
                <a:gd name="T93" fmla="*/ 52 h 840"/>
                <a:gd name="T94" fmla="*/ 499 w 943"/>
                <a:gd name="T95" fmla="*/ 19 h 840"/>
                <a:gd name="T96" fmla="*/ 517 w 943"/>
                <a:gd name="T97" fmla="*/ 37 h 840"/>
                <a:gd name="T98" fmla="*/ 590 w 943"/>
                <a:gd name="T99" fmla="*/ 37 h 840"/>
                <a:gd name="T100" fmla="*/ 642 w 943"/>
                <a:gd name="T101" fmla="*/ 6 h 840"/>
                <a:gd name="T102" fmla="*/ 689 w 943"/>
                <a:gd name="T103" fmla="*/ 11 h 840"/>
                <a:gd name="T104" fmla="*/ 720 w 943"/>
                <a:gd name="T105" fmla="*/ 37 h 840"/>
                <a:gd name="T106" fmla="*/ 772 w 943"/>
                <a:gd name="T107" fmla="*/ 37 h 840"/>
                <a:gd name="T108" fmla="*/ 803 w 943"/>
                <a:gd name="T109" fmla="*/ 11 h 840"/>
                <a:gd name="T110" fmla="*/ 866 w 943"/>
                <a:gd name="T111" fmla="*/ 11 h 840"/>
                <a:gd name="T112" fmla="*/ 932 w 943"/>
                <a:gd name="T113" fmla="*/ 0 h 840"/>
                <a:gd name="T114" fmla="*/ 931 w 943"/>
                <a:gd name="T115" fmla="*/ 3 h 840"/>
                <a:gd name="T116" fmla="*/ 943 w 943"/>
                <a:gd name="T117" fmla="*/ 35 h 840"/>
                <a:gd name="T118" fmla="*/ 907 w 943"/>
                <a:gd name="T119" fmla="*/ 75 h 840"/>
                <a:gd name="T120" fmla="*/ 915 w 943"/>
                <a:gd name="T121" fmla="*/ 14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3" h="840">
                  <a:moveTo>
                    <a:pt x="915" y="147"/>
                  </a:moveTo>
                  <a:cubicBezTo>
                    <a:pt x="875" y="159"/>
                    <a:pt x="875" y="159"/>
                    <a:pt x="875" y="159"/>
                  </a:cubicBezTo>
                  <a:cubicBezTo>
                    <a:pt x="875" y="159"/>
                    <a:pt x="795" y="235"/>
                    <a:pt x="795" y="239"/>
                  </a:cubicBezTo>
                  <a:cubicBezTo>
                    <a:pt x="795" y="243"/>
                    <a:pt x="791" y="291"/>
                    <a:pt x="791" y="291"/>
                  </a:cubicBezTo>
                  <a:cubicBezTo>
                    <a:pt x="751" y="343"/>
                    <a:pt x="751" y="343"/>
                    <a:pt x="751" y="343"/>
                  </a:cubicBezTo>
                  <a:cubicBezTo>
                    <a:pt x="751" y="375"/>
                    <a:pt x="751" y="375"/>
                    <a:pt x="751" y="375"/>
                  </a:cubicBezTo>
                  <a:cubicBezTo>
                    <a:pt x="639" y="411"/>
                    <a:pt x="639" y="411"/>
                    <a:pt x="639" y="411"/>
                  </a:cubicBezTo>
                  <a:cubicBezTo>
                    <a:pt x="599" y="471"/>
                    <a:pt x="599" y="471"/>
                    <a:pt x="599" y="471"/>
                  </a:cubicBezTo>
                  <a:cubicBezTo>
                    <a:pt x="651" y="515"/>
                    <a:pt x="651" y="515"/>
                    <a:pt x="651" y="515"/>
                  </a:cubicBezTo>
                  <a:cubicBezTo>
                    <a:pt x="619" y="527"/>
                    <a:pt x="619" y="527"/>
                    <a:pt x="619" y="527"/>
                  </a:cubicBezTo>
                  <a:cubicBezTo>
                    <a:pt x="599" y="547"/>
                    <a:pt x="599" y="547"/>
                    <a:pt x="599" y="547"/>
                  </a:cubicBezTo>
                  <a:cubicBezTo>
                    <a:pt x="559" y="559"/>
                    <a:pt x="559" y="559"/>
                    <a:pt x="559" y="559"/>
                  </a:cubicBezTo>
                  <a:cubicBezTo>
                    <a:pt x="471" y="555"/>
                    <a:pt x="471" y="555"/>
                    <a:pt x="471" y="555"/>
                  </a:cubicBezTo>
                  <a:cubicBezTo>
                    <a:pt x="431" y="535"/>
                    <a:pt x="431" y="535"/>
                    <a:pt x="431" y="535"/>
                  </a:cubicBezTo>
                  <a:cubicBezTo>
                    <a:pt x="399" y="579"/>
                    <a:pt x="399" y="579"/>
                    <a:pt x="399" y="579"/>
                  </a:cubicBezTo>
                  <a:cubicBezTo>
                    <a:pt x="427" y="603"/>
                    <a:pt x="427" y="603"/>
                    <a:pt x="427" y="603"/>
                  </a:cubicBezTo>
                  <a:cubicBezTo>
                    <a:pt x="415" y="807"/>
                    <a:pt x="415" y="807"/>
                    <a:pt x="415" y="807"/>
                  </a:cubicBezTo>
                  <a:cubicBezTo>
                    <a:pt x="415" y="808"/>
                    <a:pt x="415" y="808"/>
                    <a:pt x="415" y="808"/>
                  </a:cubicBezTo>
                  <a:cubicBezTo>
                    <a:pt x="371" y="804"/>
                    <a:pt x="371" y="804"/>
                    <a:pt x="371" y="804"/>
                  </a:cubicBezTo>
                  <a:cubicBezTo>
                    <a:pt x="334" y="840"/>
                    <a:pt x="334" y="840"/>
                    <a:pt x="334" y="840"/>
                  </a:cubicBezTo>
                  <a:cubicBezTo>
                    <a:pt x="287" y="835"/>
                    <a:pt x="287" y="835"/>
                    <a:pt x="287" y="835"/>
                  </a:cubicBezTo>
                  <a:cubicBezTo>
                    <a:pt x="266" y="783"/>
                    <a:pt x="266" y="783"/>
                    <a:pt x="266" y="783"/>
                  </a:cubicBezTo>
                  <a:cubicBezTo>
                    <a:pt x="219" y="772"/>
                    <a:pt x="219" y="772"/>
                    <a:pt x="219" y="772"/>
                  </a:cubicBezTo>
                  <a:cubicBezTo>
                    <a:pt x="188" y="830"/>
                    <a:pt x="188" y="830"/>
                    <a:pt x="188" y="830"/>
                  </a:cubicBezTo>
                  <a:cubicBezTo>
                    <a:pt x="131" y="840"/>
                    <a:pt x="131" y="840"/>
                    <a:pt x="131" y="840"/>
                  </a:cubicBezTo>
                  <a:cubicBezTo>
                    <a:pt x="115" y="814"/>
                    <a:pt x="115" y="814"/>
                    <a:pt x="115" y="814"/>
                  </a:cubicBezTo>
                  <a:cubicBezTo>
                    <a:pt x="94" y="777"/>
                    <a:pt x="94" y="777"/>
                    <a:pt x="94" y="777"/>
                  </a:cubicBezTo>
                  <a:cubicBezTo>
                    <a:pt x="94" y="715"/>
                    <a:pt x="94" y="715"/>
                    <a:pt x="94" y="715"/>
                  </a:cubicBezTo>
                  <a:cubicBezTo>
                    <a:pt x="68" y="694"/>
                    <a:pt x="68" y="694"/>
                    <a:pt x="68" y="694"/>
                  </a:cubicBezTo>
                  <a:cubicBezTo>
                    <a:pt x="52" y="647"/>
                    <a:pt x="52" y="647"/>
                    <a:pt x="52" y="647"/>
                  </a:cubicBezTo>
                  <a:cubicBezTo>
                    <a:pt x="16" y="647"/>
                    <a:pt x="16" y="647"/>
                    <a:pt x="16" y="647"/>
                  </a:cubicBezTo>
                  <a:cubicBezTo>
                    <a:pt x="3" y="605"/>
                    <a:pt x="3" y="605"/>
                    <a:pt x="3" y="605"/>
                  </a:cubicBezTo>
                  <a:cubicBezTo>
                    <a:pt x="0" y="595"/>
                    <a:pt x="0" y="595"/>
                    <a:pt x="0" y="595"/>
                  </a:cubicBezTo>
                  <a:cubicBezTo>
                    <a:pt x="24" y="555"/>
                    <a:pt x="24" y="555"/>
                    <a:pt x="24" y="555"/>
                  </a:cubicBezTo>
                  <a:cubicBezTo>
                    <a:pt x="63" y="491"/>
                    <a:pt x="63" y="491"/>
                    <a:pt x="63" y="491"/>
                  </a:cubicBezTo>
                  <a:cubicBezTo>
                    <a:pt x="68" y="360"/>
                    <a:pt x="68" y="360"/>
                    <a:pt x="68" y="360"/>
                  </a:cubicBezTo>
                  <a:cubicBezTo>
                    <a:pt x="37" y="298"/>
                    <a:pt x="37" y="298"/>
                    <a:pt x="37" y="298"/>
                  </a:cubicBezTo>
                  <a:cubicBezTo>
                    <a:pt x="26" y="230"/>
                    <a:pt x="26" y="230"/>
                    <a:pt x="26" y="230"/>
                  </a:cubicBezTo>
                  <a:cubicBezTo>
                    <a:pt x="68" y="209"/>
                    <a:pt x="68" y="209"/>
                    <a:pt x="68" y="209"/>
                  </a:cubicBezTo>
                  <a:cubicBezTo>
                    <a:pt x="42" y="136"/>
                    <a:pt x="42" y="136"/>
                    <a:pt x="42" y="136"/>
                  </a:cubicBezTo>
                  <a:cubicBezTo>
                    <a:pt x="167" y="136"/>
                    <a:pt x="167" y="136"/>
                    <a:pt x="167" y="136"/>
                  </a:cubicBezTo>
                  <a:cubicBezTo>
                    <a:pt x="167" y="73"/>
                    <a:pt x="167" y="73"/>
                    <a:pt x="167" y="73"/>
                  </a:cubicBezTo>
                  <a:cubicBezTo>
                    <a:pt x="199" y="36"/>
                    <a:pt x="199" y="36"/>
                    <a:pt x="199" y="36"/>
                  </a:cubicBezTo>
                  <a:cubicBezTo>
                    <a:pt x="225" y="52"/>
                    <a:pt x="225" y="52"/>
                    <a:pt x="225" y="52"/>
                  </a:cubicBezTo>
                  <a:cubicBezTo>
                    <a:pt x="286" y="16"/>
                    <a:pt x="286" y="16"/>
                    <a:pt x="286" y="16"/>
                  </a:cubicBezTo>
                  <a:cubicBezTo>
                    <a:pt x="287" y="16"/>
                    <a:pt x="287" y="16"/>
                    <a:pt x="287" y="16"/>
                  </a:cubicBezTo>
                  <a:cubicBezTo>
                    <a:pt x="371" y="52"/>
                    <a:pt x="371" y="52"/>
                    <a:pt x="371" y="52"/>
                  </a:cubicBezTo>
                  <a:cubicBezTo>
                    <a:pt x="499" y="19"/>
                    <a:pt x="499" y="19"/>
                    <a:pt x="499" y="19"/>
                  </a:cubicBezTo>
                  <a:cubicBezTo>
                    <a:pt x="517" y="37"/>
                    <a:pt x="517" y="37"/>
                    <a:pt x="517" y="37"/>
                  </a:cubicBezTo>
                  <a:cubicBezTo>
                    <a:pt x="590" y="37"/>
                    <a:pt x="590" y="37"/>
                    <a:pt x="590" y="37"/>
                  </a:cubicBezTo>
                  <a:cubicBezTo>
                    <a:pt x="642" y="6"/>
                    <a:pt x="642" y="6"/>
                    <a:pt x="642" y="6"/>
                  </a:cubicBezTo>
                  <a:cubicBezTo>
                    <a:pt x="689" y="11"/>
                    <a:pt x="689" y="11"/>
                    <a:pt x="689" y="11"/>
                  </a:cubicBezTo>
                  <a:cubicBezTo>
                    <a:pt x="720" y="37"/>
                    <a:pt x="720" y="37"/>
                    <a:pt x="720" y="37"/>
                  </a:cubicBezTo>
                  <a:cubicBezTo>
                    <a:pt x="772" y="37"/>
                    <a:pt x="772" y="37"/>
                    <a:pt x="772" y="37"/>
                  </a:cubicBezTo>
                  <a:cubicBezTo>
                    <a:pt x="803" y="11"/>
                    <a:pt x="803" y="11"/>
                    <a:pt x="803" y="11"/>
                  </a:cubicBezTo>
                  <a:cubicBezTo>
                    <a:pt x="866" y="11"/>
                    <a:pt x="866" y="11"/>
                    <a:pt x="866" y="11"/>
                  </a:cubicBezTo>
                  <a:cubicBezTo>
                    <a:pt x="932" y="0"/>
                    <a:pt x="932" y="0"/>
                    <a:pt x="932" y="0"/>
                  </a:cubicBezTo>
                  <a:cubicBezTo>
                    <a:pt x="931" y="3"/>
                    <a:pt x="931" y="3"/>
                    <a:pt x="931" y="3"/>
                  </a:cubicBezTo>
                  <a:cubicBezTo>
                    <a:pt x="943" y="35"/>
                    <a:pt x="943" y="35"/>
                    <a:pt x="943" y="35"/>
                  </a:cubicBezTo>
                  <a:cubicBezTo>
                    <a:pt x="943" y="35"/>
                    <a:pt x="911" y="67"/>
                    <a:pt x="907" y="75"/>
                  </a:cubicBezTo>
                  <a:cubicBezTo>
                    <a:pt x="903" y="83"/>
                    <a:pt x="915" y="147"/>
                    <a:pt x="915" y="147"/>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0" name="ระยอง">
              <a:extLst>
                <a:ext uri="{FF2B5EF4-FFF2-40B4-BE49-F238E27FC236}">
                  <a16:creationId xmlns:a16="http://schemas.microsoft.com/office/drawing/2014/main" id="{6244407D-AA3B-42BF-AB1F-45FCE518214B}"/>
                </a:ext>
              </a:extLst>
            </p:cNvPr>
            <p:cNvSpPr>
              <a:spLocks/>
            </p:cNvSpPr>
            <p:nvPr/>
          </p:nvSpPr>
          <p:spPr bwMode="auto">
            <a:xfrm>
              <a:off x="3318080" y="3743983"/>
              <a:ext cx="307247" cy="210319"/>
            </a:xfrm>
            <a:custGeom>
              <a:avLst/>
              <a:gdLst>
                <a:gd name="T0" fmla="*/ 168 w 168"/>
                <a:gd name="T1" fmla="*/ 67 h 115"/>
                <a:gd name="T2" fmla="*/ 162 w 168"/>
                <a:gd name="T3" fmla="*/ 88 h 115"/>
                <a:gd name="T4" fmla="*/ 159 w 168"/>
                <a:gd name="T5" fmla="*/ 96 h 115"/>
                <a:gd name="T6" fmla="*/ 153 w 168"/>
                <a:gd name="T7" fmla="*/ 92 h 115"/>
                <a:gd name="T8" fmla="*/ 144 w 168"/>
                <a:gd name="T9" fmla="*/ 93 h 115"/>
                <a:gd name="T10" fmla="*/ 133 w 168"/>
                <a:gd name="T11" fmla="*/ 104 h 115"/>
                <a:gd name="T12" fmla="*/ 118 w 168"/>
                <a:gd name="T13" fmla="*/ 104 h 115"/>
                <a:gd name="T14" fmla="*/ 116 w 168"/>
                <a:gd name="T15" fmla="*/ 109 h 115"/>
                <a:gd name="T16" fmla="*/ 106 w 168"/>
                <a:gd name="T17" fmla="*/ 109 h 115"/>
                <a:gd name="T18" fmla="*/ 105 w 168"/>
                <a:gd name="T19" fmla="*/ 106 h 115"/>
                <a:gd name="T20" fmla="*/ 94 w 168"/>
                <a:gd name="T21" fmla="*/ 106 h 115"/>
                <a:gd name="T22" fmla="*/ 91 w 168"/>
                <a:gd name="T23" fmla="*/ 115 h 115"/>
                <a:gd name="T24" fmla="*/ 84 w 168"/>
                <a:gd name="T25" fmla="*/ 114 h 115"/>
                <a:gd name="T26" fmla="*/ 76 w 168"/>
                <a:gd name="T27" fmla="*/ 107 h 115"/>
                <a:gd name="T28" fmla="*/ 63 w 168"/>
                <a:gd name="T29" fmla="*/ 103 h 115"/>
                <a:gd name="T30" fmla="*/ 57 w 168"/>
                <a:gd name="T31" fmla="*/ 101 h 115"/>
                <a:gd name="T32" fmla="*/ 29 w 168"/>
                <a:gd name="T33" fmla="*/ 100 h 115"/>
                <a:gd name="T34" fmla="*/ 24 w 168"/>
                <a:gd name="T35" fmla="*/ 97 h 115"/>
                <a:gd name="T36" fmla="*/ 16 w 168"/>
                <a:gd name="T37" fmla="*/ 99 h 115"/>
                <a:gd name="T38" fmla="*/ 15 w 168"/>
                <a:gd name="T39" fmla="*/ 101 h 115"/>
                <a:gd name="T40" fmla="*/ 2 w 168"/>
                <a:gd name="T41" fmla="*/ 103 h 115"/>
                <a:gd name="T42" fmla="*/ 0 w 168"/>
                <a:gd name="T43" fmla="*/ 94 h 115"/>
                <a:gd name="T44" fmla="*/ 9 w 168"/>
                <a:gd name="T45" fmla="*/ 81 h 115"/>
                <a:gd name="T46" fmla="*/ 7 w 168"/>
                <a:gd name="T47" fmla="*/ 73 h 115"/>
                <a:gd name="T48" fmla="*/ 16 w 168"/>
                <a:gd name="T49" fmla="*/ 67 h 115"/>
                <a:gd name="T50" fmla="*/ 24 w 168"/>
                <a:gd name="T51" fmla="*/ 45 h 115"/>
                <a:gd name="T52" fmla="*/ 21 w 168"/>
                <a:gd name="T53" fmla="*/ 34 h 115"/>
                <a:gd name="T54" fmla="*/ 22 w 168"/>
                <a:gd name="T55" fmla="*/ 26 h 115"/>
                <a:gd name="T56" fmla="*/ 31 w 168"/>
                <a:gd name="T57" fmla="*/ 30 h 115"/>
                <a:gd name="T58" fmla="*/ 39 w 168"/>
                <a:gd name="T59" fmla="*/ 23 h 115"/>
                <a:gd name="T60" fmla="*/ 42 w 168"/>
                <a:gd name="T61" fmla="*/ 16 h 115"/>
                <a:gd name="T62" fmla="*/ 58 w 168"/>
                <a:gd name="T63" fmla="*/ 19 h 115"/>
                <a:gd name="T64" fmla="*/ 71 w 168"/>
                <a:gd name="T65" fmla="*/ 16 h 115"/>
                <a:gd name="T66" fmla="*/ 81 w 168"/>
                <a:gd name="T67" fmla="*/ 28 h 115"/>
                <a:gd name="T68" fmla="*/ 111 w 168"/>
                <a:gd name="T69" fmla="*/ 21 h 115"/>
                <a:gd name="T70" fmla="*/ 120 w 168"/>
                <a:gd name="T71" fmla="*/ 6 h 115"/>
                <a:gd name="T72" fmla="*/ 130 w 168"/>
                <a:gd name="T73" fmla="*/ 0 h 115"/>
                <a:gd name="T74" fmla="*/ 142 w 168"/>
                <a:gd name="T75" fmla="*/ 2 h 115"/>
                <a:gd name="T76" fmla="*/ 140 w 168"/>
                <a:gd name="T77" fmla="*/ 6 h 115"/>
                <a:gd name="T78" fmla="*/ 142 w 168"/>
                <a:gd name="T79" fmla="*/ 25 h 115"/>
                <a:gd name="T80" fmla="*/ 153 w 168"/>
                <a:gd name="T81" fmla="*/ 29 h 115"/>
                <a:gd name="T82" fmla="*/ 148 w 168"/>
                <a:gd name="T83" fmla="*/ 40 h 115"/>
                <a:gd name="T84" fmla="*/ 153 w 168"/>
                <a:gd name="T85" fmla="*/ 47 h 115"/>
                <a:gd name="T86" fmla="*/ 161 w 168"/>
                <a:gd name="T87" fmla="*/ 47 h 115"/>
                <a:gd name="T88" fmla="*/ 168 w 168"/>
                <a:gd name="T89"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 h="115">
                  <a:moveTo>
                    <a:pt x="168" y="67"/>
                  </a:moveTo>
                  <a:lnTo>
                    <a:pt x="162" y="88"/>
                  </a:lnTo>
                  <a:lnTo>
                    <a:pt x="159" y="96"/>
                  </a:lnTo>
                  <a:lnTo>
                    <a:pt x="153" y="92"/>
                  </a:lnTo>
                  <a:lnTo>
                    <a:pt x="144" y="93"/>
                  </a:lnTo>
                  <a:lnTo>
                    <a:pt x="133" y="104"/>
                  </a:lnTo>
                  <a:lnTo>
                    <a:pt x="118" y="104"/>
                  </a:lnTo>
                  <a:lnTo>
                    <a:pt x="116" y="109"/>
                  </a:lnTo>
                  <a:lnTo>
                    <a:pt x="106" y="109"/>
                  </a:lnTo>
                  <a:lnTo>
                    <a:pt x="105" y="106"/>
                  </a:lnTo>
                  <a:lnTo>
                    <a:pt x="94" y="106"/>
                  </a:lnTo>
                  <a:lnTo>
                    <a:pt x="91" y="115"/>
                  </a:lnTo>
                  <a:lnTo>
                    <a:pt x="84" y="114"/>
                  </a:lnTo>
                  <a:lnTo>
                    <a:pt x="76" y="107"/>
                  </a:lnTo>
                  <a:lnTo>
                    <a:pt x="63" y="103"/>
                  </a:lnTo>
                  <a:lnTo>
                    <a:pt x="57" y="101"/>
                  </a:lnTo>
                  <a:lnTo>
                    <a:pt x="29" y="100"/>
                  </a:lnTo>
                  <a:lnTo>
                    <a:pt x="24" y="97"/>
                  </a:lnTo>
                  <a:lnTo>
                    <a:pt x="16" y="99"/>
                  </a:lnTo>
                  <a:lnTo>
                    <a:pt x="15" y="101"/>
                  </a:lnTo>
                  <a:lnTo>
                    <a:pt x="2" y="103"/>
                  </a:lnTo>
                  <a:lnTo>
                    <a:pt x="0" y="94"/>
                  </a:lnTo>
                  <a:lnTo>
                    <a:pt x="9" y="81"/>
                  </a:lnTo>
                  <a:lnTo>
                    <a:pt x="7" y="73"/>
                  </a:lnTo>
                  <a:lnTo>
                    <a:pt x="16" y="67"/>
                  </a:lnTo>
                  <a:lnTo>
                    <a:pt x="24" y="45"/>
                  </a:lnTo>
                  <a:lnTo>
                    <a:pt x="21" y="34"/>
                  </a:lnTo>
                  <a:lnTo>
                    <a:pt x="22" y="26"/>
                  </a:lnTo>
                  <a:lnTo>
                    <a:pt x="31" y="30"/>
                  </a:lnTo>
                  <a:lnTo>
                    <a:pt x="39" y="23"/>
                  </a:lnTo>
                  <a:lnTo>
                    <a:pt x="42" y="16"/>
                  </a:lnTo>
                  <a:lnTo>
                    <a:pt x="58" y="19"/>
                  </a:lnTo>
                  <a:lnTo>
                    <a:pt x="71" y="16"/>
                  </a:lnTo>
                  <a:lnTo>
                    <a:pt x="81" y="28"/>
                  </a:lnTo>
                  <a:lnTo>
                    <a:pt x="111" y="21"/>
                  </a:lnTo>
                  <a:lnTo>
                    <a:pt x="120" y="6"/>
                  </a:lnTo>
                  <a:lnTo>
                    <a:pt x="130" y="0"/>
                  </a:lnTo>
                  <a:lnTo>
                    <a:pt x="142" y="2"/>
                  </a:lnTo>
                  <a:lnTo>
                    <a:pt x="140" y="6"/>
                  </a:lnTo>
                  <a:lnTo>
                    <a:pt x="142" y="25"/>
                  </a:lnTo>
                  <a:lnTo>
                    <a:pt x="153" y="29"/>
                  </a:lnTo>
                  <a:lnTo>
                    <a:pt x="148" y="40"/>
                  </a:lnTo>
                  <a:lnTo>
                    <a:pt x="153" y="47"/>
                  </a:lnTo>
                  <a:lnTo>
                    <a:pt x="161" y="47"/>
                  </a:lnTo>
                  <a:lnTo>
                    <a:pt x="168" y="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1" name="ปราจีนบุรี">
              <a:extLst>
                <a:ext uri="{FF2B5EF4-FFF2-40B4-BE49-F238E27FC236}">
                  <a16:creationId xmlns:a16="http://schemas.microsoft.com/office/drawing/2014/main" id="{92751CEE-EFCB-4722-BC15-5C517D06C417}"/>
                </a:ext>
              </a:extLst>
            </p:cNvPr>
            <p:cNvSpPr>
              <a:spLocks/>
            </p:cNvSpPr>
            <p:nvPr/>
          </p:nvSpPr>
          <p:spPr bwMode="auto">
            <a:xfrm>
              <a:off x="3372945" y="3262995"/>
              <a:ext cx="352969" cy="329194"/>
            </a:xfrm>
            <a:custGeom>
              <a:avLst/>
              <a:gdLst>
                <a:gd name="T0" fmla="*/ 862 w 862"/>
                <a:gd name="T1" fmla="*/ 291 h 810"/>
                <a:gd name="T2" fmla="*/ 830 w 862"/>
                <a:gd name="T3" fmla="*/ 328 h 810"/>
                <a:gd name="T4" fmla="*/ 830 w 862"/>
                <a:gd name="T5" fmla="*/ 391 h 810"/>
                <a:gd name="T6" fmla="*/ 705 w 862"/>
                <a:gd name="T7" fmla="*/ 391 h 810"/>
                <a:gd name="T8" fmla="*/ 731 w 862"/>
                <a:gd name="T9" fmla="*/ 464 h 810"/>
                <a:gd name="T10" fmla="*/ 689 w 862"/>
                <a:gd name="T11" fmla="*/ 485 h 810"/>
                <a:gd name="T12" fmla="*/ 700 w 862"/>
                <a:gd name="T13" fmla="*/ 553 h 810"/>
                <a:gd name="T14" fmla="*/ 731 w 862"/>
                <a:gd name="T15" fmla="*/ 615 h 810"/>
                <a:gd name="T16" fmla="*/ 726 w 862"/>
                <a:gd name="T17" fmla="*/ 746 h 810"/>
                <a:gd name="T18" fmla="*/ 687 w 862"/>
                <a:gd name="T19" fmla="*/ 810 h 810"/>
                <a:gd name="T20" fmla="*/ 663 w 862"/>
                <a:gd name="T21" fmla="*/ 766 h 810"/>
                <a:gd name="T22" fmla="*/ 632 w 862"/>
                <a:gd name="T23" fmla="*/ 756 h 810"/>
                <a:gd name="T24" fmla="*/ 622 w 862"/>
                <a:gd name="T25" fmla="*/ 730 h 810"/>
                <a:gd name="T26" fmla="*/ 632 w 862"/>
                <a:gd name="T27" fmla="*/ 714 h 810"/>
                <a:gd name="T28" fmla="*/ 632 w 862"/>
                <a:gd name="T29" fmla="*/ 688 h 810"/>
                <a:gd name="T30" fmla="*/ 601 w 862"/>
                <a:gd name="T31" fmla="*/ 688 h 810"/>
                <a:gd name="T32" fmla="*/ 590 w 862"/>
                <a:gd name="T33" fmla="*/ 657 h 810"/>
                <a:gd name="T34" fmla="*/ 549 w 862"/>
                <a:gd name="T35" fmla="*/ 626 h 810"/>
                <a:gd name="T36" fmla="*/ 486 w 862"/>
                <a:gd name="T37" fmla="*/ 646 h 810"/>
                <a:gd name="T38" fmla="*/ 429 w 862"/>
                <a:gd name="T39" fmla="*/ 657 h 810"/>
                <a:gd name="T40" fmla="*/ 387 w 862"/>
                <a:gd name="T41" fmla="*/ 615 h 810"/>
                <a:gd name="T42" fmla="*/ 350 w 862"/>
                <a:gd name="T43" fmla="*/ 615 h 810"/>
                <a:gd name="T44" fmla="*/ 309 w 862"/>
                <a:gd name="T45" fmla="*/ 579 h 810"/>
                <a:gd name="T46" fmla="*/ 225 w 862"/>
                <a:gd name="T47" fmla="*/ 553 h 810"/>
                <a:gd name="T48" fmla="*/ 204 w 862"/>
                <a:gd name="T49" fmla="*/ 532 h 810"/>
                <a:gd name="T50" fmla="*/ 105 w 862"/>
                <a:gd name="T51" fmla="*/ 537 h 810"/>
                <a:gd name="T52" fmla="*/ 74 w 862"/>
                <a:gd name="T53" fmla="*/ 516 h 810"/>
                <a:gd name="T54" fmla="*/ 27 w 862"/>
                <a:gd name="T55" fmla="*/ 542 h 810"/>
                <a:gd name="T56" fmla="*/ 22 w 862"/>
                <a:gd name="T57" fmla="*/ 500 h 810"/>
                <a:gd name="T58" fmla="*/ 32 w 862"/>
                <a:gd name="T59" fmla="*/ 474 h 810"/>
                <a:gd name="T60" fmla="*/ 6 w 862"/>
                <a:gd name="T61" fmla="*/ 443 h 810"/>
                <a:gd name="T62" fmla="*/ 0 w 862"/>
                <a:gd name="T63" fmla="*/ 443 h 810"/>
                <a:gd name="T64" fmla="*/ 11 w 862"/>
                <a:gd name="T65" fmla="*/ 417 h 810"/>
                <a:gd name="T66" fmla="*/ 53 w 862"/>
                <a:gd name="T67" fmla="*/ 407 h 810"/>
                <a:gd name="T68" fmla="*/ 74 w 862"/>
                <a:gd name="T69" fmla="*/ 370 h 810"/>
                <a:gd name="T70" fmla="*/ 173 w 862"/>
                <a:gd name="T71" fmla="*/ 360 h 810"/>
                <a:gd name="T72" fmla="*/ 147 w 862"/>
                <a:gd name="T73" fmla="*/ 292 h 810"/>
                <a:gd name="T74" fmla="*/ 183 w 862"/>
                <a:gd name="T75" fmla="*/ 240 h 810"/>
                <a:gd name="T76" fmla="*/ 246 w 862"/>
                <a:gd name="T77" fmla="*/ 229 h 810"/>
                <a:gd name="T78" fmla="*/ 246 w 862"/>
                <a:gd name="T79" fmla="*/ 208 h 810"/>
                <a:gd name="T80" fmla="*/ 225 w 862"/>
                <a:gd name="T81" fmla="*/ 198 h 810"/>
                <a:gd name="T82" fmla="*/ 230 w 862"/>
                <a:gd name="T83" fmla="*/ 172 h 810"/>
                <a:gd name="T84" fmla="*/ 288 w 862"/>
                <a:gd name="T85" fmla="*/ 177 h 810"/>
                <a:gd name="T86" fmla="*/ 329 w 862"/>
                <a:gd name="T87" fmla="*/ 167 h 810"/>
                <a:gd name="T88" fmla="*/ 329 w 862"/>
                <a:gd name="T89" fmla="*/ 104 h 810"/>
                <a:gd name="T90" fmla="*/ 272 w 862"/>
                <a:gd name="T91" fmla="*/ 62 h 810"/>
                <a:gd name="T92" fmla="*/ 283 w 862"/>
                <a:gd name="T93" fmla="*/ 15 h 810"/>
                <a:gd name="T94" fmla="*/ 288 w 862"/>
                <a:gd name="T95" fmla="*/ 13 h 810"/>
                <a:gd name="T96" fmla="*/ 319 w 862"/>
                <a:gd name="T97" fmla="*/ 0 h 810"/>
                <a:gd name="T98" fmla="*/ 356 w 862"/>
                <a:gd name="T99" fmla="*/ 21 h 810"/>
                <a:gd name="T100" fmla="*/ 423 w 862"/>
                <a:gd name="T101" fmla="*/ 15 h 810"/>
                <a:gd name="T102" fmla="*/ 522 w 862"/>
                <a:gd name="T103" fmla="*/ 120 h 810"/>
                <a:gd name="T104" fmla="*/ 559 w 862"/>
                <a:gd name="T105" fmla="*/ 83 h 810"/>
                <a:gd name="T106" fmla="*/ 606 w 862"/>
                <a:gd name="T107" fmla="*/ 83 h 810"/>
                <a:gd name="T108" fmla="*/ 648 w 862"/>
                <a:gd name="T109" fmla="*/ 120 h 810"/>
                <a:gd name="T110" fmla="*/ 705 w 862"/>
                <a:gd name="T111" fmla="*/ 120 h 810"/>
                <a:gd name="T112" fmla="*/ 721 w 862"/>
                <a:gd name="T113" fmla="*/ 198 h 810"/>
                <a:gd name="T114" fmla="*/ 862 w 862"/>
                <a:gd name="T115" fmla="*/ 291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2" h="810">
                  <a:moveTo>
                    <a:pt x="862" y="291"/>
                  </a:moveTo>
                  <a:cubicBezTo>
                    <a:pt x="830" y="328"/>
                    <a:pt x="830" y="328"/>
                    <a:pt x="830" y="328"/>
                  </a:cubicBezTo>
                  <a:cubicBezTo>
                    <a:pt x="830" y="391"/>
                    <a:pt x="830" y="391"/>
                    <a:pt x="830" y="391"/>
                  </a:cubicBezTo>
                  <a:cubicBezTo>
                    <a:pt x="705" y="391"/>
                    <a:pt x="705" y="391"/>
                    <a:pt x="705" y="391"/>
                  </a:cubicBezTo>
                  <a:cubicBezTo>
                    <a:pt x="731" y="464"/>
                    <a:pt x="731" y="464"/>
                    <a:pt x="731" y="464"/>
                  </a:cubicBezTo>
                  <a:cubicBezTo>
                    <a:pt x="689" y="485"/>
                    <a:pt x="689" y="485"/>
                    <a:pt x="689" y="485"/>
                  </a:cubicBezTo>
                  <a:cubicBezTo>
                    <a:pt x="700" y="553"/>
                    <a:pt x="700" y="553"/>
                    <a:pt x="700" y="553"/>
                  </a:cubicBezTo>
                  <a:cubicBezTo>
                    <a:pt x="731" y="615"/>
                    <a:pt x="731" y="615"/>
                    <a:pt x="731" y="615"/>
                  </a:cubicBezTo>
                  <a:cubicBezTo>
                    <a:pt x="726" y="746"/>
                    <a:pt x="726" y="746"/>
                    <a:pt x="726" y="746"/>
                  </a:cubicBezTo>
                  <a:cubicBezTo>
                    <a:pt x="687" y="810"/>
                    <a:pt x="687" y="810"/>
                    <a:pt x="687" y="810"/>
                  </a:cubicBezTo>
                  <a:cubicBezTo>
                    <a:pt x="663" y="766"/>
                    <a:pt x="663" y="766"/>
                    <a:pt x="663" y="766"/>
                  </a:cubicBezTo>
                  <a:cubicBezTo>
                    <a:pt x="632" y="756"/>
                    <a:pt x="632" y="756"/>
                    <a:pt x="632" y="756"/>
                  </a:cubicBezTo>
                  <a:cubicBezTo>
                    <a:pt x="622" y="730"/>
                    <a:pt x="622" y="730"/>
                    <a:pt x="622" y="730"/>
                  </a:cubicBezTo>
                  <a:cubicBezTo>
                    <a:pt x="632" y="714"/>
                    <a:pt x="632" y="714"/>
                    <a:pt x="632" y="714"/>
                  </a:cubicBezTo>
                  <a:cubicBezTo>
                    <a:pt x="632" y="688"/>
                    <a:pt x="632" y="688"/>
                    <a:pt x="632" y="688"/>
                  </a:cubicBezTo>
                  <a:cubicBezTo>
                    <a:pt x="601" y="688"/>
                    <a:pt x="601" y="688"/>
                    <a:pt x="601" y="688"/>
                  </a:cubicBezTo>
                  <a:cubicBezTo>
                    <a:pt x="590" y="657"/>
                    <a:pt x="590" y="657"/>
                    <a:pt x="590" y="657"/>
                  </a:cubicBezTo>
                  <a:cubicBezTo>
                    <a:pt x="549" y="626"/>
                    <a:pt x="549" y="626"/>
                    <a:pt x="549" y="626"/>
                  </a:cubicBezTo>
                  <a:cubicBezTo>
                    <a:pt x="549" y="626"/>
                    <a:pt x="491" y="646"/>
                    <a:pt x="486" y="646"/>
                  </a:cubicBezTo>
                  <a:cubicBezTo>
                    <a:pt x="481" y="646"/>
                    <a:pt x="429" y="657"/>
                    <a:pt x="429" y="657"/>
                  </a:cubicBezTo>
                  <a:cubicBezTo>
                    <a:pt x="387" y="615"/>
                    <a:pt x="387" y="615"/>
                    <a:pt x="387" y="615"/>
                  </a:cubicBezTo>
                  <a:cubicBezTo>
                    <a:pt x="350" y="615"/>
                    <a:pt x="350" y="615"/>
                    <a:pt x="350" y="615"/>
                  </a:cubicBezTo>
                  <a:cubicBezTo>
                    <a:pt x="345" y="615"/>
                    <a:pt x="309" y="579"/>
                    <a:pt x="309" y="579"/>
                  </a:cubicBezTo>
                  <a:cubicBezTo>
                    <a:pt x="225" y="553"/>
                    <a:pt x="225" y="553"/>
                    <a:pt x="225" y="553"/>
                  </a:cubicBezTo>
                  <a:cubicBezTo>
                    <a:pt x="204" y="532"/>
                    <a:pt x="204" y="532"/>
                    <a:pt x="204" y="532"/>
                  </a:cubicBezTo>
                  <a:cubicBezTo>
                    <a:pt x="105" y="537"/>
                    <a:pt x="105" y="537"/>
                    <a:pt x="105" y="537"/>
                  </a:cubicBezTo>
                  <a:cubicBezTo>
                    <a:pt x="74" y="516"/>
                    <a:pt x="74" y="516"/>
                    <a:pt x="74" y="516"/>
                  </a:cubicBezTo>
                  <a:cubicBezTo>
                    <a:pt x="27" y="542"/>
                    <a:pt x="27" y="542"/>
                    <a:pt x="27" y="542"/>
                  </a:cubicBezTo>
                  <a:cubicBezTo>
                    <a:pt x="22" y="500"/>
                    <a:pt x="22" y="500"/>
                    <a:pt x="22" y="500"/>
                  </a:cubicBezTo>
                  <a:cubicBezTo>
                    <a:pt x="32" y="474"/>
                    <a:pt x="32" y="474"/>
                    <a:pt x="32" y="474"/>
                  </a:cubicBezTo>
                  <a:cubicBezTo>
                    <a:pt x="6" y="443"/>
                    <a:pt x="6" y="443"/>
                    <a:pt x="6" y="443"/>
                  </a:cubicBezTo>
                  <a:cubicBezTo>
                    <a:pt x="0" y="443"/>
                    <a:pt x="0" y="443"/>
                    <a:pt x="0" y="443"/>
                  </a:cubicBezTo>
                  <a:cubicBezTo>
                    <a:pt x="11" y="417"/>
                    <a:pt x="11" y="417"/>
                    <a:pt x="11" y="417"/>
                  </a:cubicBezTo>
                  <a:cubicBezTo>
                    <a:pt x="53" y="407"/>
                    <a:pt x="53" y="407"/>
                    <a:pt x="53" y="407"/>
                  </a:cubicBezTo>
                  <a:cubicBezTo>
                    <a:pt x="74" y="370"/>
                    <a:pt x="74" y="370"/>
                    <a:pt x="74" y="370"/>
                  </a:cubicBezTo>
                  <a:cubicBezTo>
                    <a:pt x="173" y="360"/>
                    <a:pt x="173" y="360"/>
                    <a:pt x="173" y="360"/>
                  </a:cubicBezTo>
                  <a:cubicBezTo>
                    <a:pt x="147" y="292"/>
                    <a:pt x="147" y="292"/>
                    <a:pt x="147" y="292"/>
                  </a:cubicBezTo>
                  <a:cubicBezTo>
                    <a:pt x="183" y="240"/>
                    <a:pt x="183" y="240"/>
                    <a:pt x="183" y="240"/>
                  </a:cubicBezTo>
                  <a:cubicBezTo>
                    <a:pt x="246" y="229"/>
                    <a:pt x="246" y="229"/>
                    <a:pt x="246" y="229"/>
                  </a:cubicBezTo>
                  <a:cubicBezTo>
                    <a:pt x="246" y="208"/>
                    <a:pt x="246" y="208"/>
                    <a:pt x="246" y="208"/>
                  </a:cubicBezTo>
                  <a:cubicBezTo>
                    <a:pt x="225" y="198"/>
                    <a:pt x="225" y="198"/>
                    <a:pt x="225" y="198"/>
                  </a:cubicBezTo>
                  <a:cubicBezTo>
                    <a:pt x="230" y="172"/>
                    <a:pt x="230" y="172"/>
                    <a:pt x="230" y="172"/>
                  </a:cubicBezTo>
                  <a:cubicBezTo>
                    <a:pt x="288" y="177"/>
                    <a:pt x="288" y="177"/>
                    <a:pt x="288" y="177"/>
                  </a:cubicBezTo>
                  <a:cubicBezTo>
                    <a:pt x="329" y="167"/>
                    <a:pt x="329" y="167"/>
                    <a:pt x="329" y="167"/>
                  </a:cubicBezTo>
                  <a:cubicBezTo>
                    <a:pt x="329" y="104"/>
                    <a:pt x="329" y="104"/>
                    <a:pt x="329" y="104"/>
                  </a:cubicBezTo>
                  <a:cubicBezTo>
                    <a:pt x="272" y="62"/>
                    <a:pt x="272" y="62"/>
                    <a:pt x="272" y="62"/>
                  </a:cubicBezTo>
                  <a:cubicBezTo>
                    <a:pt x="283" y="15"/>
                    <a:pt x="283" y="15"/>
                    <a:pt x="283" y="15"/>
                  </a:cubicBezTo>
                  <a:cubicBezTo>
                    <a:pt x="288" y="13"/>
                    <a:pt x="288" y="13"/>
                    <a:pt x="288" y="13"/>
                  </a:cubicBezTo>
                  <a:cubicBezTo>
                    <a:pt x="319" y="0"/>
                    <a:pt x="319" y="0"/>
                    <a:pt x="319" y="0"/>
                  </a:cubicBezTo>
                  <a:cubicBezTo>
                    <a:pt x="356" y="21"/>
                    <a:pt x="356" y="21"/>
                    <a:pt x="356" y="21"/>
                  </a:cubicBezTo>
                  <a:cubicBezTo>
                    <a:pt x="423" y="15"/>
                    <a:pt x="423" y="15"/>
                    <a:pt x="423" y="15"/>
                  </a:cubicBezTo>
                  <a:cubicBezTo>
                    <a:pt x="522" y="120"/>
                    <a:pt x="522" y="120"/>
                    <a:pt x="522" y="120"/>
                  </a:cubicBezTo>
                  <a:cubicBezTo>
                    <a:pt x="559" y="83"/>
                    <a:pt x="559" y="83"/>
                    <a:pt x="559" y="83"/>
                  </a:cubicBezTo>
                  <a:cubicBezTo>
                    <a:pt x="606" y="83"/>
                    <a:pt x="606" y="83"/>
                    <a:pt x="606" y="83"/>
                  </a:cubicBezTo>
                  <a:cubicBezTo>
                    <a:pt x="648" y="120"/>
                    <a:pt x="648" y="120"/>
                    <a:pt x="648" y="120"/>
                  </a:cubicBezTo>
                  <a:cubicBezTo>
                    <a:pt x="705" y="120"/>
                    <a:pt x="705" y="120"/>
                    <a:pt x="705" y="120"/>
                  </a:cubicBezTo>
                  <a:cubicBezTo>
                    <a:pt x="721" y="198"/>
                    <a:pt x="721" y="198"/>
                    <a:pt x="721" y="198"/>
                  </a:cubicBezTo>
                  <a:lnTo>
                    <a:pt x="862" y="29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2" name="ตราด (เกาะช้าง)">
              <a:extLst>
                <a:ext uri="{FF2B5EF4-FFF2-40B4-BE49-F238E27FC236}">
                  <a16:creationId xmlns:a16="http://schemas.microsoft.com/office/drawing/2014/main" id="{B5A9ADF9-286D-4FF1-A83D-F9302FD406DF}"/>
                </a:ext>
              </a:extLst>
            </p:cNvPr>
            <p:cNvSpPr>
              <a:spLocks/>
            </p:cNvSpPr>
            <p:nvPr/>
          </p:nvSpPr>
          <p:spPr bwMode="auto">
            <a:xfrm>
              <a:off x="3821015" y="4148161"/>
              <a:ext cx="60353" cy="73154"/>
            </a:xfrm>
            <a:custGeom>
              <a:avLst/>
              <a:gdLst>
                <a:gd name="T0" fmla="*/ 0 w 146"/>
                <a:gd name="T1" fmla="*/ 0 h 178"/>
                <a:gd name="T2" fmla="*/ 58 w 146"/>
                <a:gd name="T3" fmla="*/ 11 h 178"/>
                <a:gd name="T4" fmla="*/ 94 w 146"/>
                <a:gd name="T5" fmla="*/ 47 h 178"/>
                <a:gd name="T6" fmla="*/ 146 w 146"/>
                <a:gd name="T7" fmla="*/ 136 h 178"/>
                <a:gd name="T8" fmla="*/ 146 w 146"/>
                <a:gd name="T9" fmla="*/ 162 h 178"/>
                <a:gd name="T10" fmla="*/ 115 w 146"/>
                <a:gd name="T11" fmla="*/ 131 h 178"/>
                <a:gd name="T12" fmla="*/ 99 w 146"/>
                <a:gd name="T13" fmla="*/ 136 h 178"/>
                <a:gd name="T14" fmla="*/ 120 w 146"/>
                <a:gd name="T15" fmla="*/ 167 h 178"/>
                <a:gd name="T16" fmla="*/ 84 w 146"/>
                <a:gd name="T17" fmla="*/ 178 h 178"/>
                <a:gd name="T18" fmla="*/ 26 w 146"/>
                <a:gd name="T19" fmla="*/ 146 h 178"/>
                <a:gd name="T20" fmla="*/ 21 w 146"/>
                <a:gd name="T21" fmla="*/ 73 h 178"/>
                <a:gd name="T22" fmla="*/ 0 w 146"/>
                <a:gd name="T23" fmla="*/ 42 h 178"/>
                <a:gd name="T24" fmla="*/ 0 w 146"/>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78">
                  <a:moveTo>
                    <a:pt x="0" y="0"/>
                  </a:moveTo>
                  <a:cubicBezTo>
                    <a:pt x="58" y="11"/>
                    <a:pt x="58" y="11"/>
                    <a:pt x="58" y="11"/>
                  </a:cubicBezTo>
                  <a:cubicBezTo>
                    <a:pt x="94" y="47"/>
                    <a:pt x="94" y="47"/>
                    <a:pt x="94" y="47"/>
                  </a:cubicBezTo>
                  <a:cubicBezTo>
                    <a:pt x="146" y="136"/>
                    <a:pt x="146" y="136"/>
                    <a:pt x="146" y="136"/>
                  </a:cubicBezTo>
                  <a:cubicBezTo>
                    <a:pt x="146" y="162"/>
                    <a:pt x="146" y="162"/>
                    <a:pt x="146" y="162"/>
                  </a:cubicBezTo>
                  <a:cubicBezTo>
                    <a:pt x="115" y="131"/>
                    <a:pt x="115" y="131"/>
                    <a:pt x="115" y="131"/>
                  </a:cubicBezTo>
                  <a:cubicBezTo>
                    <a:pt x="99" y="136"/>
                    <a:pt x="99" y="136"/>
                    <a:pt x="99" y="136"/>
                  </a:cubicBezTo>
                  <a:cubicBezTo>
                    <a:pt x="120" y="167"/>
                    <a:pt x="120" y="167"/>
                    <a:pt x="120" y="167"/>
                  </a:cubicBezTo>
                  <a:cubicBezTo>
                    <a:pt x="120" y="167"/>
                    <a:pt x="94" y="178"/>
                    <a:pt x="84" y="178"/>
                  </a:cubicBezTo>
                  <a:cubicBezTo>
                    <a:pt x="73" y="178"/>
                    <a:pt x="26" y="146"/>
                    <a:pt x="26" y="146"/>
                  </a:cubicBezTo>
                  <a:cubicBezTo>
                    <a:pt x="21" y="73"/>
                    <a:pt x="21" y="73"/>
                    <a:pt x="21" y="73"/>
                  </a:cubicBezTo>
                  <a:cubicBezTo>
                    <a:pt x="0" y="42"/>
                    <a:pt x="0" y="42"/>
                    <a:pt x="0" y="42"/>
                  </a:cubicBezTo>
                  <a:lnTo>
                    <a:pt x="0" y="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3" name="ตราด">
              <a:extLst>
                <a:ext uri="{FF2B5EF4-FFF2-40B4-BE49-F238E27FC236}">
                  <a16:creationId xmlns:a16="http://schemas.microsoft.com/office/drawing/2014/main" id="{5310D47E-0B9C-4726-A1A9-6E1CDC5DFD78}"/>
                </a:ext>
              </a:extLst>
            </p:cNvPr>
            <p:cNvSpPr>
              <a:spLocks/>
            </p:cNvSpPr>
            <p:nvPr/>
          </p:nvSpPr>
          <p:spPr bwMode="auto">
            <a:xfrm>
              <a:off x="3788096" y="3897607"/>
              <a:ext cx="226778" cy="367600"/>
            </a:xfrm>
            <a:custGeom>
              <a:avLst/>
              <a:gdLst>
                <a:gd name="T0" fmla="*/ 400 w 557"/>
                <a:gd name="T1" fmla="*/ 348 h 902"/>
                <a:gd name="T2" fmla="*/ 384 w 557"/>
                <a:gd name="T3" fmla="*/ 520 h 902"/>
                <a:gd name="T4" fmla="*/ 440 w 557"/>
                <a:gd name="T5" fmla="*/ 608 h 902"/>
                <a:gd name="T6" fmla="*/ 447 w 557"/>
                <a:gd name="T7" fmla="*/ 662 h 902"/>
                <a:gd name="T8" fmla="*/ 452 w 557"/>
                <a:gd name="T9" fmla="*/ 704 h 902"/>
                <a:gd name="T10" fmla="*/ 557 w 557"/>
                <a:gd name="T11" fmla="*/ 902 h 902"/>
                <a:gd name="T12" fmla="*/ 447 w 557"/>
                <a:gd name="T13" fmla="*/ 756 h 902"/>
                <a:gd name="T14" fmla="*/ 432 w 557"/>
                <a:gd name="T15" fmla="*/ 662 h 902"/>
                <a:gd name="T16" fmla="*/ 320 w 557"/>
                <a:gd name="T17" fmla="*/ 548 h 902"/>
                <a:gd name="T18" fmla="*/ 344 w 557"/>
                <a:gd name="T19" fmla="*/ 532 h 902"/>
                <a:gd name="T20" fmla="*/ 292 w 557"/>
                <a:gd name="T21" fmla="*/ 484 h 902"/>
                <a:gd name="T22" fmla="*/ 260 w 557"/>
                <a:gd name="T23" fmla="*/ 508 h 902"/>
                <a:gd name="T24" fmla="*/ 260 w 557"/>
                <a:gd name="T25" fmla="*/ 604 h 902"/>
                <a:gd name="T26" fmla="*/ 280 w 557"/>
                <a:gd name="T27" fmla="*/ 640 h 902"/>
                <a:gd name="T28" fmla="*/ 224 w 557"/>
                <a:gd name="T29" fmla="*/ 608 h 902"/>
                <a:gd name="T30" fmla="*/ 228 w 557"/>
                <a:gd name="T31" fmla="*/ 580 h 902"/>
                <a:gd name="T32" fmla="*/ 184 w 557"/>
                <a:gd name="T33" fmla="*/ 528 h 902"/>
                <a:gd name="T34" fmla="*/ 116 w 557"/>
                <a:gd name="T35" fmla="*/ 528 h 902"/>
                <a:gd name="T36" fmla="*/ 96 w 557"/>
                <a:gd name="T37" fmla="*/ 500 h 902"/>
                <a:gd name="T38" fmla="*/ 16 w 557"/>
                <a:gd name="T39" fmla="*/ 500 h 902"/>
                <a:gd name="T40" fmla="*/ 3 w 557"/>
                <a:gd name="T41" fmla="*/ 437 h 902"/>
                <a:gd name="T42" fmla="*/ 0 w 557"/>
                <a:gd name="T43" fmla="*/ 424 h 902"/>
                <a:gd name="T44" fmla="*/ 44 w 557"/>
                <a:gd name="T45" fmla="*/ 416 h 902"/>
                <a:gd name="T46" fmla="*/ 80 w 557"/>
                <a:gd name="T47" fmla="*/ 372 h 902"/>
                <a:gd name="T48" fmla="*/ 61 w 557"/>
                <a:gd name="T49" fmla="*/ 346 h 902"/>
                <a:gd name="T50" fmla="*/ 61 w 557"/>
                <a:gd name="T51" fmla="*/ 344 h 902"/>
                <a:gd name="T52" fmla="*/ 77 w 557"/>
                <a:gd name="T53" fmla="*/ 323 h 902"/>
                <a:gd name="T54" fmla="*/ 40 w 557"/>
                <a:gd name="T55" fmla="*/ 297 h 902"/>
                <a:gd name="T56" fmla="*/ 40 w 557"/>
                <a:gd name="T57" fmla="*/ 250 h 902"/>
                <a:gd name="T58" fmla="*/ 30 w 557"/>
                <a:gd name="T59" fmla="*/ 209 h 902"/>
                <a:gd name="T60" fmla="*/ 35 w 557"/>
                <a:gd name="T61" fmla="*/ 167 h 902"/>
                <a:gd name="T62" fmla="*/ 82 w 557"/>
                <a:gd name="T63" fmla="*/ 141 h 902"/>
                <a:gd name="T64" fmla="*/ 103 w 557"/>
                <a:gd name="T65" fmla="*/ 125 h 902"/>
                <a:gd name="T66" fmla="*/ 93 w 557"/>
                <a:gd name="T67" fmla="*/ 57 h 902"/>
                <a:gd name="T68" fmla="*/ 160 w 557"/>
                <a:gd name="T69" fmla="*/ 0 h 902"/>
                <a:gd name="T70" fmla="*/ 198 w 557"/>
                <a:gd name="T71" fmla="*/ 0 h 902"/>
                <a:gd name="T72" fmla="*/ 196 w 557"/>
                <a:gd name="T73" fmla="*/ 4 h 902"/>
                <a:gd name="T74" fmla="*/ 200 w 557"/>
                <a:gd name="T75" fmla="*/ 56 h 902"/>
                <a:gd name="T76" fmla="*/ 232 w 557"/>
                <a:gd name="T77" fmla="*/ 84 h 902"/>
                <a:gd name="T78" fmla="*/ 272 w 557"/>
                <a:gd name="T79" fmla="*/ 80 h 902"/>
                <a:gd name="T80" fmla="*/ 275 w 557"/>
                <a:gd name="T81" fmla="*/ 84 h 902"/>
                <a:gd name="T82" fmla="*/ 277 w 557"/>
                <a:gd name="T83" fmla="*/ 85 h 902"/>
                <a:gd name="T84" fmla="*/ 293 w 557"/>
                <a:gd name="T85" fmla="*/ 98 h 902"/>
                <a:gd name="T86" fmla="*/ 295 w 557"/>
                <a:gd name="T87" fmla="*/ 100 h 902"/>
                <a:gd name="T88" fmla="*/ 298 w 557"/>
                <a:gd name="T89" fmla="*/ 102 h 902"/>
                <a:gd name="T90" fmla="*/ 332 w 557"/>
                <a:gd name="T91" fmla="*/ 128 h 902"/>
                <a:gd name="T92" fmla="*/ 352 w 557"/>
                <a:gd name="T93" fmla="*/ 180 h 902"/>
                <a:gd name="T94" fmla="*/ 400 w 557"/>
                <a:gd name="T95" fmla="*/ 208 h 902"/>
                <a:gd name="T96" fmla="*/ 396 w 557"/>
                <a:gd name="T97" fmla="*/ 236 h 902"/>
                <a:gd name="T98" fmla="*/ 456 w 557"/>
                <a:gd name="T99" fmla="*/ 288 h 902"/>
                <a:gd name="T100" fmla="*/ 452 w 557"/>
                <a:gd name="T101" fmla="*/ 312 h 902"/>
                <a:gd name="T102" fmla="*/ 400 w 557"/>
                <a:gd name="T103" fmla="*/ 348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7" h="902">
                  <a:moveTo>
                    <a:pt x="400" y="348"/>
                  </a:moveTo>
                  <a:cubicBezTo>
                    <a:pt x="384" y="520"/>
                    <a:pt x="384" y="520"/>
                    <a:pt x="384" y="520"/>
                  </a:cubicBezTo>
                  <a:cubicBezTo>
                    <a:pt x="440" y="608"/>
                    <a:pt x="440" y="608"/>
                    <a:pt x="440" y="608"/>
                  </a:cubicBezTo>
                  <a:cubicBezTo>
                    <a:pt x="447" y="662"/>
                    <a:pt x="447" y="662"/>
                    <a:pt x="447" y="662"/>
                  </a:cubicBezTo>
                  <a:cubicBezTo>
                    <a:pt x="447" y="663"/>
                    <a:pt x="452" y="703"/>
                    <a:pt x="452" y="704"/>
                  </a:cubicBezTo>
                  <a:cubicBezTo>
                    <a:pt x="557" y="902"/>
                    <a:pt x="557" y="902"/>
                    <a:pt x="557" y="902"/>
                  </a:cubicBezTo>
                  <a:cubicBezTo>
                    <a:pt x="447" y="756"/>
                    <a:pt x="447" y="756"/>
                    <a:pt x="447" y="756"/>
                  </a:cubicBezTo>
                  <a:cubicBezTo>
                    <a:pt x="432" y="662"/>
                    <a:pt x="432" y="662"/>
                    <a:pt x="432" y="662"/>
                  </a:cubicBezTo>
                  <a:cubicBezTo>
                    <a:pt x="320" y="548"/>
                    <a:pt x="320" y="548"/>
                    <a:pt x="320" y="548"/>
                  </a:cubicBezTo>
                  <a:cubicBezTo>
                    <a:pt x="344" y="532"/>
                    <a:pt x="344" y="532"/>
                    <a:pt x="344" y="532"/>
                  </a:cubicBezTo>
                  <a:cubicBezTo>
                    <a:pt x="292" y="484"/>
                    <a:pt x="292" y="484"/>
                    <a:pt x="292" y="484"/>
                  </a:cubicBezTo>
                  <a:cubicBezTo>
                    <a:pt x="260" y="508"/>
                    <a:pt x="260" y="508"/>
                    <a:pt x="260" y="508"/>
                  </a:cubicBezTo>
                  <a:cubicBezTo>
                    <a:pt x="260" y="604"/>
                    <a:pt x="260" y="604"/>
                    <a:pt x="260" y="604"/>
                  </a:cubicBezTo>
                  <a:cubicBezTo>
                    <a:pt x="280" y="640"/>
                    <a:pt x="280" y="640"/>
                    <a:pt x="280" y="640"/>
                  </a:cubicBezTo>
                  <a:cubicBezTo>
                    <a:pt x="224" y="608"/>
                    <a:pt x="224" y="608"/>
                    <a:pt x="224" y="608"/>
                  </a:cubicBezTo>
                  <a:cubicBezTo>
                    <a:pt x="228" y="580"/>
                    <a:pt x="228" y="580"/>
                    <a:pt x="228" y="580"/>
                  </a:cubicBezTo>
                  <a:cubicBezTo>
                    <a:pt x="184" y="528"/>
                    <a:pt x="184" y="528"/>
                    <a:pt x="184" y="528"/>
                  </a:cubicBezTo>
                  <a:cubicBezTo>
                    <a:pt x="116" y="528"/>
                    <a:pt x="116" y="528"/>
                    <a:pt x="116" y="528"/>
                  </a:cubicBezTo>
                  <a:cubicBezTo>
                    <a:pt x="96" y="500"/>
                    <a:pt x="96" y="500"/>
                    <a:pt x="96" y="500"/>
                  </a:cubicBezTo>
                  <a:cubicBezTo>
                    <a:pt x="16" y="500"/>
                    <a:pt x="16" y="500"/>
                    <a:pt x="16" y="500"/>
                  </a:cubicBezTo>
                  <a:cubicBezTo>
                    <a:pt x="3" y="437"/>
                    <a:pt x="3" y="437"/>
                    <a:pt x="3" y="437"/>
                  </a:cubicBezTo>
                  <a:cubicBezTo>
                    <a:pt x="0" y="424"/>
                    <a:pt x="0" y="424"/>
                    <a:pt x="0" y="424"/>
                  </a:cubicBezTo>
                  <a:cubicBezTo>
                    <a:pt x="44" y="416"/>
                    <a:pt x="44" y="416"/>
                    <a:pt x="44" y="416"/>
                  </a:cubicBezTo>
                  <a:cubicBezTo>
                    <a:pt x="80" y="372"/>
                    <a:pt x="80" y="372"/>
                    <a:pt x="80" y="372"/>
                  </a:cubicBezTo>
                  <a:cubicBezTo>
                    <a:pt x="61" y="346"/>
                    <a:pt x="61" y="346"/>
                    <a:pt x="61" y="346"/>
                  </a:cubicBezTo>
                  <a:cubicBezTo>
                    <a:pt x="61" y="344"/>
                    <a:pt x="61" y="344"/>
                    <a:pt x="61" y="344"/>
                  </a:cubicBezTo>
                  <a:cubicBezTo>
                    <a:pt x="77" y="323"/>
                    <a:pt x="77" y="323"/>
                    <a:pt x="77" y="323"/>
                  </a:cubicBezTo>
                  <a:cubicBezTo>
                    <a:pt x="40" y="297"/>
                    <a:pt x="40" y="297"/>
                    <a:pt x="40" y="297"/>
                  </a:cubicBezTo>
                  <a:cubicBezTo>
                    <a:pt x="40" y="250"/>
                    <a:pt x="40" y="250"/>
                    <a:pt x="40" y="250"/>
                  </a:cubicBezTo>
                  <a:cubicBezTo>
                    <a:pt x="30" y="209"/>
                    <a:pt x="30" y="209"/>
                    <a:pt x="30" y="209"/>
                  </a:cubicBezTo>
                  <a:cubicBezTo>
                    <a:pt x="35" y="167"/>
                    <a:pt x="35" y="167"/>
                    <a:pt x="35" y="167"/>
                  </a:cubicBezTo>
                  <a:cubicBezTo>
                    <a:pt x="82" y="141"/>
                    <a:pt x="82" y="141"/>
                    <a:pt x="82" y="141"/>
                  </a:cubicBezTo>
                  <a:cubicBezTo>
                    <a:pt x="103" y="125"/>
                    <a:pt x="103" y="125"/>
                    <a:pt x="103" y="125"/>
                  </a:cubicBezTo>
                  <a:cubicBezTo>
                    <a:pt x="103" y="125"/>
                    <a:pt x="98" y="63"/>
                    <a:pt x="93" y="57"/>
                  </a:cubicBezTo>
                  <a:cubicBezTo>
                    <a:pt x="87" y="52"/>
                    <a:pt x="160" y="0"/>
                    <a:pt x="160" y="0"/>
                  </a:cubicBezTo>
                  <a:cubicBezTo>
                    <a:pt x="198" y="0"/>
                    <a:pt x="198" y="0"/>
                    <a:pt x="198" y="0"/>
                  </a:cubicBezTo>
                  <a:cubicBezTo>
                    <a:pt x="196" y="4"/>
                    <a:pt x="196" y="4"/>
                    <a:pt x="196" y="4"/>
                  </a:cubicBezTo>
                  <a:cubicBezTo>
                    <a:pt x="200" y="56"/>
                    <a:pt x="200" y="56"/>
                    <a:pt x="200" y="56"/>
                  </a:cubicBezTo>
                  <a:cubicBezTo>
                    <a:pt x="232" y="84"/>
                    <a:pt x="232" y="84"/>
                    <a:pt x="232" y="84"/>
                  </a:cubicBezTo>
                  <a:cubicBezTo>
                    <a:pt x="232" y="84"/>
                    <a:pt x="272" y="76"/>
                    <a:pt x="272" y="80"/>
                  </a:cubicBezTo>
                  <a:cubicBezTo>
                    <a:pt x="272" y="80"/>
                    <a:pt x="273" y="82"/>
                    <a:pt x="275" y="84"/>
                  </a:cubicBezTo>
                  <a:cubicBezTo>
                    <a:pt x="276" y="84"/>
                    <a:pt x="276" y="85"/>
                    <a:pt x="277" y="85"/>
                  </a:cubicBezTo>
                  <a:cubicBezTo>
                    <a:pt x="280" y="88"/>
                    <a:pt x="286" y="93"/>
                    <a:pt x="293" y="98"/>
                  </a:cubicBezTo>
                  <a:cubicBezTo>
                    <a:pt x="294" y="99"/>
                    <a:pt x="295" y="100"/>
                    <a:pt x="295" y="100"/>
                  </a:cubicBezTo>
                  <a:cubicBezTo>
                    <a:pt x="296" y="101"/>
                    <a:pt x="297" y="102"/>
                    <a:pt x="298" y="102"/>
                  </a:cubicBezTo>
                  <a:cubicBezTo>
                    <a:pt x="314" y="115"/>
                    <a:pt x="332" y="128"/>
                    <a:pt x="332" y="128"/>
                  </a:cubicBezTo>
                  <a:cubicBezTo>
                    <a:pt x="352" y="180"/>
                    <a:pt x="352" y="180"/>
                    <a:pt x="352" y="180"/>
                  </a:cubicBezTo>
                  <a:cubicBezTo>
                    <a:pt x="400" y="208"/>
                    <a:pt x="400" y="208"/>
                    <a:pt x="400" y="208"/>
                  </a:cubicBezTo>
                  <a:cubicBezTo>
                    <a:pt x="400" y="208"/>
                    <a:pt x="392" y="236"/>
                    <a:pt x="396" y="236"/>
                  </a:cubicBezTo>
                  <a:cubicBezTo>
                    <a:pt x="400" y="236"/>
                    <a:pt x="456" y="288"/>
                    <a:pt x="456" y="288"/>
                  </a:cubicBezTo>
                  <a:cubicBezTo>
                    <a:pt x="456" y="288"/>
                    <a:pt x="456" y="308"/>
                    <a:pt x="452" y="312"/>
                  </a:cubicBezTo>
                  <a:cubicBezTo>
                    <a:pt x="448" y="316"/>
                    <a:pt x="400" y="348"/>
                    <a:pt x="400" y="34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4" name="ชลบุรี">
              <a:extLst>
                <a:ext uri="{FF2B5EF4-FFF2-40B4-BE49-F238E27FC236}">
                  <a16:creationId xmlns:a16="http://schemas.microsoft.com/office/drawing/2014/main" id="{EA72567C-BFD4-49AF-9567-9B1F34316738}"/>
                </a:ext>
              </a:extLst>
            </p:cNvPr>
            <p:cNvSpPr>
              <a:spLocks/>
            </p:cNvSpPr>
            <p:nvPr/>
          </p:nvSpPr>
          <p:spPr bwMode="auto">
            <a:xfrm>
              <a:off x="3276017" y="3586702"/>
              <a:ext cx="312735" cy="367600"/>
            </a:xfrm>
            <a:custGeom>
              <a:avLst/>
              <a:gdLst>
                <a:gd name="T0" fmla="*/ 171 w 171"/>
                <a:gd name="T1" fmla="*/ 81 h 201"/>
                <a:gd name="T2" fmla="*/ 169 w 171"/>
                <a:gd name="T3" fmla="*/ 81 h 201"/>
                <a:gd name="T4" fmla="*/ 165 w 171"/>
                <a:gd name="T5" fmla="*/ 86 h 201"/>
                <a:gd name="T6" fmla="*/ 165 w 171"/>
                <a:gd name="T7" fmla="*/ 88 h 201"/>
                <a:gd name="T8" fmla="*/ 153 w 171"/>
                <a:gd name="T9" fmla="*/ 86 h 201"/>
                <a:gd name="T10" fmla="*/ 143 w 171"/>
                <a:gd name="T11" fmla="*/ 92 h 201"/>
                <a:gd name="T12" fmla="*/ 134 w 171"/>
                <a:gd name="T13" fmla="*/ 107 h 201"/>
                <a:gd name="T14" fmla="*/ 104 w 171"/>
                <a:gd name="T15" fmla="*/ 114 h 201"/>
                <a:gd name="T16" fmla="*/ 94 w 171"/>
                <a:gd name="T17" fmla="*/ 102 h 201"/>
                <a:gd name="T18" fmla="*/ 81 w 171"/>
                <a:gd name="T19" fmla="*/ 105 h 201"/>
                <a:gd name="T20" fmla="*/ 65 w 171"/>
                <a:gd name="T21" fmla="*/ 102 h 201"/>
                <a:gd name="T22" fmla="*/ 62 w 171"/>
                <a:gd name="T23" fmla="*/ 109 h 201"/>
                <a:gd name="T24" fmla="*/ 54 w 171"/>
                <a:gd name="T25" fmla="*/ 116 h 201"/>
                <a:gd name="T26" fmla="*/ 45 w 171"/>
                <a:gd name="T27" fmla="*/ 112 h 201"/>
                <a:gd name="T28" fmla="*/ 44 w 171"/>
                <a:gd name="T29" fmla="*/ 120 h 201"/>
                <a:gd name="T30" fmla="*/ 47 w 171"/>
                <a:gd name="T31" fmla="*/ 131 h 201"/>
                <a:gd name="T32" fmla="*/ 39 w 171"/>
                <a:gd name="T33" fmla="*/ 153 h 201"/>
                <a:gd name="T34" fmla="*/ 30 w 171"/>
                <a:gd name="T35" fmla="*/ 159 h 201"/>
                <a:gd name="T36" fmla="*/ 32 w 171"/>
                <a:gd name="T37" fmla="*/ 167 h 201"/>
                <a:gd name="T38" fmla="*/ 23 w 171"/>
                <a:gd name="T39" fmla="*/ 180 h 201"/>
                <a:gd name="T40" fmla="*/ 25 w 171"/>
                <a:gd name="T41" fmla="*/ 189 h 201"/>
                <a:gd name="T42" fmla="*/ 25 w 171"/>
                <a:gd name="T43" fmla="*/ 189 h 201"/>
                <a:gd name="T44" fmla="*/ 22 w 171"/>
                <a:gd name="T45" fmla="*/ 201 h 201"/>
                <a:gd name="T46" fmla="*/ 19 w 171"/>
                <a:gd name="T47" fmla="*/ 199 h 201"/>
                <a:gd name="T48" fmla="*/ 14 w 171"/>
                <a:gd name="T49" fmla="*/ 198 h 201"/>
                <a:gd name="T50" fmla="*/ 15 w 171"/>
                <a:gd name="T51" fmla="*/ 189 h 201"/>
                <a:gd name="T52" fmla="*/ 0 w 171"/>
                <a:gd name="T53" fmla="*/ 187 h 201"/>
                <a:gd name="T54" fmla="*/ 1 w 171"/>
                <a:gd name="T55" fmla="*/ 168 h 201"/>
                <a:gd name="T56" fmla="*/ 9 w 171"/>
                <a:gd name="T57" fmla="*/ 163 h 201"/>
                <a:gd name="T58" fmla="*/ 11 w 171"/>
                <a:gd name="T59" fmla="*/ 148 h 201"/>
                <a:gd name="T60" fmla="*/ 1 w 171"/>
                <a:gd name="T61" fmla="*/ 138 h 201"/>
                <a:gd name="T62" fmla="*/ 3 w 171"/>
                <a:gd name="T63" fmla="*/ 127 h 201"/>
                <a:gd name="T64" fmla="*/ 14 w 171"/>
                <a:gd name="T65" fmla="*/ 120 h 201"/>
                <a:gd name="T66" fmla="*/ 13 w 171"/>
                <a:gd name="T67" fmla="*/ 111 h 201"/>
                <a:gd name="T68" fmla="*/ 7 w 171"/>
                <a:gd name="T69" fmla="*/ 103 h 201"/>
                <a:gd name="T70" fmla="*/ 7 w 171"/>
                <a:gd name="T71" fmla="*/ 95 h 201"/>
                <a:gd name="T72" fmla="*/ 17 w 171"/>
                <a:gd name="T73" fmla="*/ 78 h 201"/>
                <a:gd name="T74" fmla="*/ 11 w 171"/>
                <a:gd name="T75" fmla="*/ 63 h 201"/>
                <a:gd name="T76" fmla="*/ 10 w 171"/>
                <a:gd name="T77" fmla="*/ 56 h 201"/>
                <a:gd name="T78" fmla="*/ 14 w 171"/>
                <a:gd name="T79" fmla="*/ 51 h 201"/>
                <a:gd name="T80" fmla="*/ 24 w 171"/>
                <a:gd name="T81" fmla="*/ 45 h 201"/>
                <a:gd name="T82" fmla="*/ 24 w 171"/>
                <a:gd name="T83" fmla="*/ 33 h 201"/>
                <a:gd name="T84" fmla="*/ 24 w 171"/>
                <a:gd name="T85" fmla="*/ 30 h 201"/>
                <a:gd name="T86" fmla="*/ 32 w 171"/>
                <a:gd name="T87" fmla="*/ 19 h 201"/>
                <a:gd name="T88" fmla="*/ 41 w 171"/>
                <a:gd name="T89" fmla="*/ 15 h 201"/>
                <a:gd name="T90" fmla="*/ 39 w 171"/>
                <a:gd name="T91" fmla="*/ 5 h 201"/>
                <a:gd name="T92" fmla="*/ 55 w 171"/>
                <a:gd name="T93" fmla="*/ 0 h 201"/>
                <a:gd name="T94" fmla="*/ 75 w 171"/>
                <a:gd name="T95" fmla="*/ 3 h 201"/>
                <a:gd name="T96" fmla="*/ 98 w 171"/>
                <a:gd name="T97" fmla="*/ 24 h 201"/>
                <a:gd name="T98" fmla="*/ 132 w 171"/>
                <a:gd name="T99" fmla="*/ 34 h 201"/>
                <a:gd name="T100" fmla="*/ 138 w 171"/>
                <a:gd name="T101" fmla="*/ 52 h 201"/>
                <a:gd name="T102" fmla="*/ 160 w 171"/>
                <a:gd name="T103" fmla="*/ 64 h 201"/>
                <a:gd name="T104" fmla="*/ 171 w 171"/>
                <a:gd name="T105" fmla="*/ 8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1" h="201">
                  <a:moveTo>
                    <a:pt x="171" y="81"/>
                  </a:moveTo>
                  <a:lnTo>
                    <a:pt x="169" y="81"/>
                  </a:lnTo>
                  <a:lnTo>
                    <a:pt x="165" y="86"/>
                  </a:lnTo>
                  <a:lnTo>
                    <a:pt x="165" y="88"/>
                  </a:lnTo>
                  <a:lnTo>
                    <a:pt x="153" y="86"/>
                  </a:lnTo>
                  <a:lnTo>
                    <a:pt x="143" y="92"/>
                  </a:lnTo>
                  <a:lnTo>
                    <a:pt x="134" y="107"/>
                  </a:lnTo>
                  <a:lnTo>
                    <a:pt x="104" y="114"/>
                  </a:lnTo>
                  <a:lnTo>
                    <a:pt x="94" y="102"/>
                  </a:lnTo>
                  <a:lnTo>
                    <a:pt x="81" y="105"/>
                  </a:lnTo>
                  <a:lnTo>
                    <a:pt x="65" y="102"/>
                  </a:lnTo>
                  <a:lnTo>
                    <a:pt x="62" y="109"/>
                  </a:lnTo>
                  <a:lnTo>
                    <a:pt x="54" y="116"/>
                  </a:lnTo>
                  <a:lnTo>
                    <a:pt x="45" y="112"/>
                  </a:lnTo>
                  <a:lnTo>
                    <a:pt x="44" y="120"/>
                  </a:lnTo>
                  <a:lnTo>
                    <a:pt x="47" y="131"/>
                  </a:lnTo>
                  <a:lnTo>
                    <a:pt x="39" y="153"/>
                  </a:lnTo>
                  <a:lnTo>
                    <a:pt x="30" y="159"/>
                  </a:lnTo>
                  <a:lnTo>
                    <a:pt x="32" y="167"/>
                  </a:lnTo>
                  <a:lnTo>
                    <a:pt x="23" y="180"/>
                  </a:lnTo>
                  <a:lnTo>
                    <a:pt x="25" y="189"/>
                  </a:lnTo>
                  <a:lnTo>
                    <a:pt x="25" y="189"/>
                  </a:lnTo>
                  <a:lnTo>
                    <a:pt x="22" y="201"/>
                  </a:lnTo>
                  <a:lnTo>
                    <a:pt x="19" y="199"/>
                  </a:lnTo>
                  <a:lnTo>
                    <a:pt x="14" y="198"/>
                  </a:lnTo>
                  <a:lnTo>
                    <a:pt x="15" y="189"/>
                  </a:lnTo>
                  <a:lnTo>
                    <a:pt x="0" y="187"/>
                  </a:lnTo>
                  <a:lnTo>
                    <a:pt x="1" y="168"/>
                  </a:lnTo>
                  <a:lnTo>
                    <a:pt x="9" y="163"/>
                  </a:lnTo>
                  <a:lnTo>
                    <a:pt x="11" y="148"/>
                  </a:lnTo>
                  <a:lnTo>
                    <a:pt x="1" y="138"/>
                  </a:lnTo>
                  <a:lnTo>
                    <a:pt x="3" y="127"/>
                  </a:lnTo>
                  <a:lnTo>
                    <a:pt x="14" y="120"/>
                  </a:lnTo>
                  <a:lnTo>
                    <a:pt x="13" y="111"/>
                  </a:lnTo>
                  <a:lnTo>
                    <a:pt x="7" y="103"/>
                  </a:lnTo>
                  <a:lnTo>
                    <a:pt x="7" y="95"/>
                  </a:lnTo>
                  <a:lnTo>
                    <a:pt x="17" y="78"/>
                  </a:lnTo>
                  <a:lnTo>
                    <a:pt x="11" y="63"/>
                  </a:lnTo>
                  <a:lnTo>
                    <a:pt x="10" y="56"/>
                  </a:lnTo>
                  <a:lnTo>
                    <a:pt x="14" y="51"/>
                  </a:lnTo>
                  <a:lnTo>
                    <a:pt x="24" y="45"/>
                  </a:lnTo>
                  <a:lnTo>
                    <a:pt x="24" y="33"/>
                  </a:lnTo>
                  <a:lnTo>
                    <a:pt x="24" y="30"/>
                  </a:lnTo>
                  <a:lnTo>
                    <a:pt x="32" y="19"/>
                  </a:lnTo>
                  <a:lnTo>
                    <a:pt x="41" y="15"/>
                  </a:lnTo>
                  <a:lnTo>
                    <a:pt x="39" y="5"/>
                  </a:lnTo>
                  <a:lnTo>
                    <a:pt x="55" y="0"/>
                  </a:lnTo>
                  <a:lnTo>
                    <a:pt x="75" y="3"/>
                  </a:lnTo>
                  <a:lnTo>
                    <a:pt x="98" y="24"/>
                  </a:lnTo>
                  <a:lnTo>
                    <a:pt x="132" y="34"/>
                  </a:lnTo>
                  <a:lnTo>
                    <a:pt x="138" y="52"/>
                  </a:lnTo>
                  <a:lnTo>
                    <a:pt x="160" y="64"/>
                  </a:lnTo>
                  <a:lnTo>
                    <a:pt x="171" y="8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5" name="ฉะเชิงเทรา">
              <a:extLst>
                <a:ext uri="{FF2B5EF4-FFF2-40B4-BE49-F238E27FC236}">
                  <a16:creationId xmlns:a16="http://schemas.microsoft.com/office/drawing/2014/main" id="{CC201671-BF64-4F61-89B6-514F45DB2033}"/>
                </a:ext>
              </a:extLst>
            </p:cNvPr>
            <p:cNvSpPr>
              <a:spLocks/>
            </p:cNvSpPr>
            <p:nvPr/>
          </p:nvSpPr>
          <p:spPr bwMode="auto">
            <a:xfrm>
              <a:off x="3274187" y="3440394"/>
              <a:ext cx="407835" cy="294446"/>
            </a:xfrm>
            <a:custGeom>
              <a:avLst/>
              <a:gdLst>
                <a:gd name="T0" fmla="*/ 996 w 996"/>
                <a:gd name="T1" fmla="*/ 594 h 718"/>
                <a:gd name="T2" fmla="*/ 918 w 996"/>
                <a:gd name="T3" fmla="*/ 678 h 718"/>
                <a:gd name="T4" fmla="*/ 845 w 996"/>
                <a:gd name="T5" fmla="*/ 678 h 718"/>
                <a:gd name="T6" fmla="*/ 767 w 996"/>
                <a:gd name="T7" fmla="*/ 718 h 718"/>
                <a:gd name="T8" fmla="*/ 621 w 996"/>
                <a:gd name="T9" fmla="*/ 589 h 718"/>
                <a:gd name="T10" fmla="*/ 443 w 996"/>
                <a:gd name="T11" fmla="*/ 464 h 718"/>
                <a:gd name="T12" fmla="*/ 250 w 996"/>
                <a:gd name="T13" fmla="*/ 355 h 718"/>
                <a:gd name="T14" fmla="*/ 188 w 996"/>
                <a:gd name="T15" fmla="*/ 422 h 718"/>
                <a:gd name="T16" fmla="*/ 112 w 996"/>
                <a:gd name="T17" fmla="*/ 492 h 718"/>
                <a:gd name="T18" fmla="*/ 105 w 996"/>
                <a:gd name="T19" fmla="*/ 448 h 718"/>
                <a:gd name="T20" fmla="*/ 81 w 996"/>
                <a:gd name="T21" fmla="*/ 468 h 718"/>
                <a:gd name="T22" fmla="*/ 8 w 996"/>
                <a:gd name="T23" fmla="*/ 438 h 718"/>
                <a:gd name="T24" fmla="*/ 78 w 996"/>
                <a:gd name="T25" fmla="*/ 323 h 718"/>
                <a:gd name="T26" fmla="*/ 0 w 996"/>
                <a:gd name="T27" fmla="*/ 255 h 718"/>
                <a:gd name="T28" fmla="*/ 73 w 996"/>
                <a:gd name="T29" fmla="*/ 146 h 718"/>
                <a:gd name="T30" fmla="*/ 49 w 996"/>
                <a:gd name="T31" fmla="*/ 33 h 718"/>
                <a:gd name="T32" fmla="*/ 52 w 996"/>
                <a:gd name="T33" fmla="*/ 16 h 718"/>
                <a:gd name="T34" fmla="*/ 107 w 996"/>
                <a:gd name="T35" fmla="*/ 1 h 718"/>
                <a:gd name="T36" fmla="*/ 239 w 996"/>
                <a:gd name="T37" fmla="*/ 5 h 718"/>
                <a:gd name="T38" fmla="*/ 271 w 996"/>
                <a:gd name="T39" fmla="*/ 36 h 718"/>
                <a:gd name="T40" fmla="*/ 266 w 996"/>
                <a:gd name="T41" fmla="*/ 104 h 718"/>
                <a:gd name="T42" fmla="*/ 344 w 996"/>
                <a:gd name="T43" fmla="*/ 99 h 718"/>
                <a:gd name="T44" fmla="*/ 464 w 996"/>
                <a:gd name="T45" fmla="*/ 115 h 718"/>
                <a:gd name="T46" fmla="*/ 589 w 996"/>
                <a:gd name="T47" fmla="*/ 177 h 718"/>
                <a:gd name="T48" fmla="*/ 668 w 996"/>
                <a:gd name="T49" fmla="*/ 219 h 718"/>
                <a:gd name="T50" fmla="*/ 788 w 996"/>
                <a:gd name="T51" fmla="*/ 188 h 718"/>
                <a:gd name="T52" fmla="*/ 840 w 996"/>
                <a:gd name="T53" fmla="*/ 250 h 718"/>
                <a:gd name="T54" fmla="*/ 871 w 996"/>
                <a:gd name="T55" fmla="*/ 276 h 718"/>
                <a:gd name="T56" fmla="*/ 871 w 996"/>
                <a:gd name="T57" fmla="*/ 318 h 718"/>
                <a:gd name="T58" fmla="*/ 926 w 996"/>
                <a:gd name="T59" fmla="*/ 372 h 718"/>
                <a:gd name="T60" fmla="*/ 905 w 996"/>
                <a:gd name="T61" fmla="*/ 422 h 718"/>
                <a:gd name="T62" fmla="*/ 954 w 996"/>
                <a:gd name="T63" fmla="*/ 464 h 718"/>
                <a:gd name="T64" fmla="*/ 996 w 996"/>
                <a:gd name="T65" fmla="*/ 53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6" h="718">
                  <a:moveTo>
                    <a:pt x="996" y="532"/>
                  </a:moveTo>
                  <a:cubicBezTo>
                    <a:pt x="996" y="594"/>
                    <a:pt x="996" y="594"/>
                    <a:pt x="996" y="594"/>
                  </a:cubicBezTo>
                  <a:cubicBezTo>
                    <a:pt x="918" y="636"/>
                    <a:pt x="918" y="636"/>
                    <a:pt x="918" y="636"/>
                  </a:cubicBezTo>
                  <a:cubicBezTo>
                    <a:pt x="918" y="678"/>
                    <a:pt x="918" y="678"/>
                    <a:pt x="918" y="678"/>
                  </a:cubicBezTo>
                  <a:cubicBezTo>
                    <a:pt x="881" y="694"/>
                    <a:pt x="881" y="694"/>
                    <a:pt x="881" y="694"/>
                  </a:cubicBezTo>
                  <a:cubicBezTo>
                    <a:pt x="845" y="678"/>
                    <a:pt x="845" y="678"/>
                    <a:pt x="845" y="678"/>
                  </a:cubicBezTo>
                  <a:cubicBezTo>
                    <a:pt x="808" y="714"/>
                    <a:pt x="808" y="714"/>
                    <a:pt x="808" y="714"/>
                  </a:cubicBezTo>
                  <a:cubicBezTo>
                    <a:pt x="767" y="718"/>
                    <a:pt x="767" y="718"/>
                    <a:pt x="767" y="718"/>
                  </a:cubicBezTo>
                  <a:cubicBezTo>
                    <a:pt x="720" y="641"/>
                    <a:pt x="720" y="641"/>
                    <a:pt x="720" y="641"/>
                  </a:cubicBezTo>
                  <a:cubicBezTo>
                    <a:pt x="621" y="589"/>
                    <a:pt x="621" y="589"/>
                    <a:pt x="621" y="589"/>
                  </a:cubicBezTo>
                  <a:cubicBezTo>
                    <a:pt x="595" y="511"/>
                    <a:pt x="595" y="511"/>
                    <a:pt x="595" y="511"/>
                  </a:cubicBezTo>
                  <a:cubicBezTo>
                    <a:pt x="443" y="464"/>
                    <a:pt x="443" y="464"/>
                    <a:pt x="443" y="464"/>
                  </a:cubicBezTo>
                  <a:cubicBezTo>
                    <a:pt x="339" y="370"/>
                    <a:pt x="339" y="370"/>
                    <a:pt x="339" y="370"/>
                  </a:cubicBezTo>
                  <a:cubicBezTo>
                    <a:pt x="250" y="355"/>
                    <a:pt x="250" y="355"/>
                    <a:pt x="250" y="355"/>
                  </a:cubicBezTo>
                  <a:cubicBezTo>
                    <a:pt x="177" y="381"/>
                    <a:pt x="177" y="381"/>
                    <a:pt x="177" y="381"/>
                  </a:cubicBezTo>
                  <a:cubicBezTo>
                    <a:pt x="188" y="422"/>
                    <a:pt x="188" y="422"/>
                    <a:pt x="188" y="422"/>
                  </a:cubicBezTo>
                  <a:cubicBezTo>
                    <a:pt x="146" y="443"/>
                    <a:pt x="146" y="443"/>
                    <a:pt x="146" y="443"/>
                  </a:cubicBezTo>
                  <a:cubicBezTo>
                    <a:pt x="112" y="492"/>
                    <a:pt x="112" y="492"/>
                    <a:pt x="112" y="492"/>
                  </a:cubicBezTo>
                  <a:cubicBezTo>
                    <a:pt x="113" y="472"/>
                    <a:pt x="113" y="472"/>
                    <a:pt x="113" y="472"/>
                  </a:cubicBezTo>
                  <a:cubicBezTo>
                    <a:pt x="105" y="448"/>
                    <a:pt x="105" y="448"/>
                    <a:pt x="105" y="448"/>
                  </a:cubicBezTo>
                  <a:cubicBezTo>
                    <a:pt x="86" y="464"/>
                    <a:pt x="86" y="464"/>
                    <a:pt x="86" y="464"/>
                  </a:cubicBezTo>
                  <a:cubicBezTo>
                    <a:pt x="81" y="468"/>
                    <a:pt x="81" y="468"/>
                    <a:pt x="81" y="468"/>
                  </a:cubicBezTo>
                  <a:cubicBezTo>
                    <a:pt x="41" y="464"/>
                    <a:pt x="41" y="464"/>
                    <a:pt x="41" y="464"/>
                  </a:cubicBezTo>
                  <a:cubicBezTo>
                    <a:pt x="8" y="438"/>
                    <a:pt x="8" y="438"/>
                    <a:pt x="8" y="438"/>
                  </a:cubicBezTo>
                  <a:cubicBezTo>
                    <a:pt x="16" y="396"/>
                    <a:pt x="16" y="396"/>
                    <a:pt x="16" y="396"/>
                  </a:cubicBezTo>
                  <a:cubicBezTo>
                    <a:pt x="78" y="323"/>
                    <a:pt x="78" y="323"/>
                    <a:pt x="78" y="323"/>
                  </a:cubicBezTo>
                  <a:cubicBezTo>
                    <a:pt x="24" y="276"/>
                    <a:pt x="24" y="276"/>
                    <a:pt x="24" y="276"/>
                  </a:cubicBezTo>
                  <a:cubicBezTo>
                    <a:pt x="0" y="255"/>
                    <a:pt x="0" y="255"/>
                    <a:pt x="0" y="255"/>
                  </a:cubicBezTo>
                  <a:cubicBezTo>
                    <a:pt x="1" y="253"/>
                    <a:pt x="1" y="253"/>
                    <a:pt x="1" y="253"/>
                  </a:cubicBezTo>
                  <a:cubicBezTo>
                    <a:pt x="73" y="146"/>
                    <a:pt x="73" y="146"/>
                    <a:pt x="73" y="146"/>
                  </a:cubicBezTo>
                  <a:cubicBezTo>
                    <a:pt x="37" y="109"/>
                    <a:pt x="37" y="109"/>
                    <a:pt x="37" y="109"/>
                  </a:cubicBezTo>
                  <a:cubicBezTo>
                    <a:pt x="49" y="33"/>
                    <a:pt x="49" y="33"/>
                    <a:pt x="49" y="33"/>
                  </a:cubicBezTo>
                  <a:cubicBezTo>
                    <a:pt x="49" y="33"/>
                    <a:pt x="49" y="33"/>
                    <a:pt x="49" y="33"/>
                  </a:cubicBezTo>
                  <a:cubicBezTo>
                    <a:pt x="52" y="16"/>
                    <a:pt x="52" y="16"/>
                    <a:pt x="52" y="16"/>
                  </a:cubicBezTo>
                  <a:cubicBezTo>
                    <a:pt x="106" y="1"/>
                    <a:pt x="106" y="1"/>
                    <a:pt x="106" y="1"/>
                  </a:cubicBezTo>
                  <a:cubicBezTo>
                    <a:pt x="107" y="1"/>
                    <a:pt x="107" y="1"/>
                    <a:pt x="107" y="1"/>
                  </a:cubicBezTo>
                  <a:cubicBezTo>
                    <a:pt x="110" y="0"/>
                    <a:pt x="110" y="0"/>
                    <a:pt x="110" y="0"/>
                  </a:cubicBezTo>
                  <a:cubicBezTo>
                    <a:pt x="239" y="5"/>
                    <a:pt x="239" y="5"/>
                    <a:pt x="239" y="5"/>
                  </a:cubicBezTo>
                  <a:cubicBezTo>
                    <a:pt x="245" y="5"/>
                    <a:pt x="245" y="5"/>
                    <a:pt x="245" y="5"/>
                  </a:cubicBezTo>
                  <a:cubicBezTo>
                    <a:pt x="271" y="36"/>
                    <a:pt x="271" y="36"/>
                    <a:pt x="271" y="36"/>
                  </a:cubicBezTo>
                  <a:cubicBezTo>
                    <a:pt x="261" y="62"/>
                    <a:pt x="261" y="62"/>
                    <a:pt x="261" y="62"/>
                  </a:cubicBezTo>
                  <a:cubicBezTo>
                    <a:pt x="266" y="104"/>
                    <a:pt x="266" y="104"/>
                    <a:pt x="266" y="104"/>
                  </a:cubicBezTo>
                  <a:cubicBezTo>
                    <a:pt x="313" y="78"/>
                    <a:pt x="313" y="78"/>
                    <a:pt x="313" y="78"/>
                  </a:cubicBezTo>
                  <a:cubicBezTo>
                    <a:pt x="344" y="99"/>
                    <a:pt x="344" y="99"/>
                    <a:pt x="344" y="99"/>
                  </a:cubicBezTo>
                  <a:cubicBezTo>
                    <a:pt x="443" y="94"/>
                    <a:pt x="443" y="94"/>
                    <a:pt x="443" y="94"/>
                  </a:cubicBezTo>
                  <a:cubicBezTo>
                    <a:pt x="464" y="115"/>
                    <a:pt x="464" y="115"/>
                    <a:pt x="464" y="115"/>
                  </a:cubicBezTo>
                  <a:cubicBezTo>
                    <a:pt x="548" y="141"/>
                    <a:pt x="548" y="141"/>
                    <a:pt x="548" y="141"/>
                  </a:cubicBezTo>
                  <a:cubicBezTo>
                    <a:pt x="548" y="141"/>
                    <a:pt x="584" y="177"/>
                    <a:pt x="589" y="177"/>
                  </a:cubicBezTo>
                  <a:cubicBezTo>
                    <a:pt x="626" y="177"/>
                    <a:pt x="626" y="177"/>
                    <a:pt x="626" y="177"/>
                  </a:cubicBezTo>
                  <a:cubicBezTo>
                    <a:pt x="668" y="219"/>
                    <a:pt x="668" y="219"/>
                    <a:pt x="668" y="219"/>
                  </a:cubicBezTo>
                  <a:cubicBezTo>
                    <a:pt x="668" y="219"/>
                    <a:pt x="720" y="208"/>
                    <a:pt x="725" y="208"/>
                  </a:cubicBezTo>
                  <a:cubicBezTo>
                    <a:pt x="730" y="208"/>
                    <a:pt x="788" y="188"/>
                    <a:pt x="788" y="188"/>
                  </a:cubicBezTo>
                  <a:cubicBezTo>
                    <a:pt x="829" y="219"/>
                    <a:pt x="829" y="219"/>
                    <a:pt x="829" y="219"/>
                  </a:cubicBezTo>
                  <a:cubicBezTo>
                    <a:pt x="840" y="250"/>
                    <a:pt x="840" y="250"/>
                    <a:pt x="840" y="250"/>
                  </a:cubicBezTo>
                  <a:cubicBezTo>
                    <a:pt x="871" y="250"/>
                    <a:pt x="871" y="250"/>
                    <a:pt x="871" y="250"/>
                  </a:cubicBezTo>
                  <a:cubicBezTo>
                    <a:pt x="871" y="276"/>
                    <a:pt x="871" y="276"/>
                    <a:pt x="871" y="276"/>
                  </a:cubicBezTo>
                  <a:cubicBezTo>
                    <a:pt x="861" y="292"/>
                    <a:pt x="861" y="292"/>
                    <a:pt x="861" y="292"/>
                  </a:cubicBezTo>
                  <a:cubicBezTo>
                    <a:pt x="871" y="318"/>
                    <a:pt x="871" y="318"/>
                    <a:pt x="871" y="318"/>
                  </a:cubicBezTo>
                  <a:cubicBezTo>
                    <a:pt x="902" y="328"/>
                    <a:pt x="902" y="328"/>
                    <a:pt x="902" y="328"/>
                  </a:cubicBezTo>
                  <a:cubicBezTo>
                    <a:pt x="926" y="372"/>
                    <a:pt x="926" y="372"/>
                    <a:pt x="926" y="372"/>
                  </a:cubicBezTo>
                  <a:cubicBezTo>
                    <a:pt x="902" y="412"/>
                    <a:pt x="902" y="412"/>
                    <a:pt x="902" y="412"/>
                  </a:cubicBezTo>
                  <a:cubicBezTo>
                    <a:pt x="905" y="422"/>
                    <a:pt x="905" y="422"/>
                    <a:pt x="905" y="422"/>
                  </a:cubicBezTo>
                  <a:cubicBezTo>
                    <a:pt x="918" y="464"/>
                    <a:pt x="918" y="464"/>
                    <a:pt x="918" y="464"/>
                  </a:cubicBezTo>
                  <a:cubicBezTo>
                    <a:pt x="954" y="464"/>
                    <a:pt x="954" y="464"/>
                    <a:pt x="954" y="464"/>
                  </a:cubicBezTo>
                  <a:cubicBezTo>
                    <a:pt x="970" y="511"/>
                    <a:pt x="970" y="511"/>
                    <a:pt x="970" y="511"/>
                  </a:cubicBezTo>
                  <a:lnTo>
                    <a:pt x="996" y="53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6" name="จันทบุรี">
              <a:extLst>
                <a:ext uri="{FF2B5EF4-FFF2-40B4-BE49-F238E27FC236}">
                  <a16:creationId xmlns:a16="http://schemas.microsoft.com/office/drawing/2014/main" id="{BD1C90DC-6A38-41C1-BBA9-8FBF8E43E873}"/>
                </a:ext>
              </a:extLst>
            </p:cNvPr>
            <p:cNvSpPr>
              <a:spLocks/>
            </p:cNvSpPr>
            <p:nvPr/>
          </p:nvSpPr>
          <p:spPr bwMode="auto">
            <a:xfrm>
              <a:off x="3574119" y="3681802"/>
              <a:ext cx="307247" cy="374916"/>
            </a:xfrm>
            <a:custGeom>
              <a:avLst/>
              <a:gdLst>
                <a:gd name="T0" fmla="*/ 721 w 751"/>
                <a:gd name="T1" fmla="*/ 527 h 919"/>
                <a:gd name="T2" fmla="*/ 616 w 751"/>
                <a:gd name="T3" fmla="*/ 584 h 919"/>
                <a:gd name="T4" fmla="*/ 605 w 751"/>
                <a:gd name="T5" fmla="*/ 668 h 919"/>
                <a:gd name="T6" fmla="*/ 553 w 751"/>
                <a:gd name="T7" fmla="*/ 736 h 919"/>
                <a:gd name="T8" fmla="*/ 563 w 751"/>
                <a:gd name="T9" fmla="*/ 824 h 919"/>
                <a:gd name="T10" fmla="*/ 584 w 751"/>
                <a:gd name="T11" fmla="*/ 871 h 919"/>
                <a:gd name="T12" fmla="*/ 583 w 751"/>
                <a:gd name="T13" fmla="*/ 871 h 919"/>
                <a:gd name="T14" fmla="*/ 527 w 751"/>
                <a:gd name="T15" fmla="*/ 887 h 919"/>
                <a:gd name="T16" fmla="*/ 507 w 751"/>
                <a:gd name="T17" fmla="*/ 819 h 919"/>
                <a:gd name="T18" fmla="*/ 491 w 751"/>
                <a:gd name="T19" fmla="*/ 855 h 919"/>
                <a:gd name="T20" fmla="*/ 499 w 751"/>
                <a:gd name="T21" fmla="*/ 919 h 919"/>
                <a:gd name="T22" fmla="*/ 295 w 751"/>
                <a:gd name="T23" fmla="*/ 727 h 919"/>
                <a:gd name="T24" fmla="*/ 195 w 751"/>
                <a:gd name="T25" fmla="*/ 671 h 919"/>
                <a:gd name="T26" fmla="*/ 151 w 751"/>
                <a:gd name="T27" fmla="*/ 623 h 919"/>
                <a:gd name="T28" fmla="*/ 99 w 751"/>
                <a:gd name="T29" fmla="*/ 548 h 919"/>
                <a:gd name="T30" fmla="*/ 94 w 751"/>
                <a:gd name="T31" fmla="*/ 365 h 919"/>
                <a:gd name="T32" fmla="*/ 37 w 751"/>
                <a:gd name="T33" fmla="*/ 334 h 919"/>
                <a:gd name="T34" fmla="*/ 11 w 751"/>
                <a:gd name="T35" fmla="*/ 266 h 919"/>
                <a:gd name="T36" fmla="*/ 9 w 751"/>
                <a:gd name="T37" fmla="*/ 161 h 919"/>
                <a:gd name="T38" fmla="*/ 26 w 751"/>
                <a:gd name="T39" fmla="*/ 131 h 919"/>
                <a:gd name="T40" fmla="*/ 78 w 751"/>
                <a:gd name="T41" fmla="*/ 125 h 919"/>
                <a:gd name="T42" fmla="*/ 151 w 751"/>
                <a:gd name="T43" fmla="*/ 105 h 919"/>
                <a:gd name="T44" fmla="*/ 188 w 751"/>
                <a:gd name="T45" fmla="*/ 47 h 919"/>
                <a:gd name="T46" fmla="*/ 287 w 751"/>
                <a:gd name="T47" fmla="*/ 42 h 919"/>
                <a:gd name="T48" fmla="*/ 360 w 751"/>
                <a:gd name="T49" fmla="*/ 58 h 919"/>
                <a:gd name="T50" fmla="*/ 438 w 751"/>
                <a:gd name="T51" fmla="*/ 11 h 919"/>
                <a:gd name="T52" fmla="*/ 506 w 751"/>
                <a:gd name="T53" fmla="*/ 68 h 919"/>
                <a:gd name="T54" fmla="*/ 587 w 751"/>
                <a:gd name="T55" fmla="*/ 36 h 919"/>
                <a:gd name="T56" fmla="*/ 599 w 751"/>
                <a:gd name="T57" fmla="*/ 127 h 919"/>
                <a:gd name="T58" fmla="*/ 652 w 751"/>
                <a:gd name="T59" fmla="*/ 199 h 919"/>
                <a:gd name="T60" fmla="*/ 711 w 751"/>
                <a:gd name="T61" fmla="*/ 279 h 919"/>
                <a:gd name="T62" fmla="*/ 707 w 751"/>
                <a:gd name="T63" fmla="*/ 319 h 919"/>
                <a:gd name="T64" fmla="*/ 723 w 751"/>
                <a:gd name="T65" fmla="*/ 435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19">
                  <a:moveTo>
                    <a:pt x="751" y="483"/>
                  </a:moveTo>
                  <a:cubicBezTo>
                    <a:pt x="721" y="527"/>
                    <a:pt x="721" y="527"/>
                    <a:pt x="721" y="527"/>
                  </a:cubicBezTo>
                  <a:cubicBezTo>
                    <a:pt x="683" y="527"/>
                    <a:pt x="683" y="527"/>
                    <a:pt x="683" y="527"/>
                  </a:cubicBezTo>
                  <a:cubicBezTo>
                    <a:pt x="683" y="527"/>
                    <a:pt x="610" y="579"/>
                    <a:pt x="616" y="584"/>
                  </a:cubicBezTo>
                  <a:cubicBezTo>
                    <a:pt x="621" y="590"/>
                    <a:pt x="626" y="652"/>
                    <a:pt x="626" y="652"/>
                  </a:cubicBezTo>
                  <a:cubicBezTo>
                    <a:pt x="605" y="668"/>
                    <a:pt x="605" y="668"/>
                    <a:pt x="605" y="668"/>
                  </a:cubicBezTo>
                  <a:cubicBezTo>
                    <a:pt x="558" y="694"/>
                    <a:pt x="558" y="694"/>
                    <a:pt x="558" y="694"/>
                  </a:cubicBezTo>
                  <a:cubicBezTo>
                    <a:pt x="553" y="736"/>
                    <a:pt x="553" y="736"/>
                    <a:pt x="553" y="736"/>
                  </a:cubicBezTo>
                  <a:cubicBezTo>
                    <a:pt x="563" y="777"/>
                    <a:pt x="563" y="777"/>
                    <a:pt x="563" y="777"/>
                  </a:cubicBezTo>
                  <a:cubicBezTo>
                    <a:pt x="563" y="824"/>
                    <a:pt x="563" y="824"/>
                    <a:pt x="563" y="824"/>
                  </a:cubicBezTo>
                  <a:cubicBezTo>
                    <a:pt x="600" y="850"/>
                    <a:pt x="600" y="850"/>
                    <a:pt x="600" y="850"/>
                  </a:cubicBezTo>
                  <a:cubicBezTo>
                    <a:pt x="584" y="871"/>
                    <a:pt x="584" y="871"/>
                    <a:pt x="584" y="871"/>
                  </a:cubicBezTo>
                  <a:cubicBezTo>
                    <a:pt x="584" y="873"/>
                    <a:pt x="584" y="873"/>
                    <a:pt x="584" y="873"/>
                  </a:cubicBezTo>
                  <a:cubicBezTo>
                    <a:pt x="583" y="871"/>
                    <a:pt x="583" y="871"/>
                    <a:pt x="583" y="871"/>
                  </a:cubicBezTo>
                  <a:cubicBezTo>
                    <a:pt x="583" y="871"/>
                    <a:pt x="563" y="907"/>
                    <a:pt x="559" y="907"/>
                  </a:cubicBezTo>
                  <a:cubicBezTo>
                    <a:pt x="555" y="907"/>
                    <a:pt x="527" y="887"/>
                    <a:pt x="527" y="887"/>
                  </a:cubicBezTo>
                  <a:cubicBezTo>
                    <a:pt x="539" y="863"/>
                    <a:pt x="539" y="863"/>
                    <a:pt x="539" y="863"/>
                  </a:cubicBezTo>
                  <a:cubicBezTo>
                    <a:pt x="507" y="819"/>
                    <a:pt x="507" y="819"/>
                    <a:pt x="507" y="819"/>
                  </a:cubicBezTo>
                  <a:cubicBezTo>
                    <a:pt x="491" y="835"/>
                    <a:pt x="491" y="835"/>
                    <a:pt x="491" y="835"/>
                  </a:cubicBezTo>
                  <a:cubicBezTo>
                    <a:pt x="491" y="855"/>
                    <a:pt x="491" y="855"/>
                    <a:pt x="491" y="855"/>
                  </a:cubicBezTo>
                  <a:cubicBezTo>
                    <a:pt x="527" y="919"/>
                    <a:pt x="527" y="919"/>
                    <a:pt x="527" y="919"/>
                  </a:cubicBezTo>
                  <a:cubicBezTo>
                    <a:pt x="499" y="919"/>
                    <a:pt x="499" y="919"/>
                    <a:pt x="499" y="919"/>
                  </a:cubicBezTo>
                  <a:cubicBezTo>
                    <a:pt x="335" y="763"/>
                    <a:pt x="335" y="763"/>
                    <a:pt x="335" y="763"/>
                  </a:cubicBezTo>
                  <a:cubicBezTo>
                    <a:pt x="295" y="727"/>
                    <a:pt x="295" y="727"/>
                    <a:pt x="295" y="727"/>
                  </a:cubicBezTo>
                  <a:cubicBezTo>
                    <a:pt x="235" y="723"/>
                    <a:pt x="235" y="723"/>
                    <a:pt x="235" y="723"/>
                  </a:cubicBezTo>
                  <a:cubicBezTo>
                    <a:pt x="195" y="671"/>
                    <a:pt x="195" y="671"/>
                    <a:pt x="195" y="671"/>
                  </a:cubicBezTo>
                  <a:cubicBezTo>
                    <a:pt x="156" y="629"/>
                    <a:pt x="156" y="629"/>
                    <a:pt x="156" y="629"/>
                  </a:cubicBezTo>
                  <a:cubicBezTo>
                    <a:pt x="151" y="623"/>
                    <a:pt x="151" y="623"/>
                    <a:pt x="151" y="623"/>
                  </a:cubicBezTo>
                  <a:cubicBezTo>
                    <a:pt x="88" y="582"/>
                    <a:pt x="88" y="582"/>
                    <a:pt x="88" y="582"/>
                  </a:cubicBezTo>
                  <a:cubicBezTo>
                    <a:pt x="99" y="548"/>
                    <a:pt x="99" y="548"/>
                    <a:pt x="99" y="548"/>
                  </a:cubicBezTo>
                  <a:cubicBezTo>
                    <a:pt x="125" y="454"/>
                    <a:pt x="125" y="454"/>
                    <a:pt x="125" y="454"/>
                  </a:cubicBezTo>
                  <a:cubicBezTo>
                    <a:pt x="94" y="365"/>
                    <a:pt x="94" y="365"/>
                    <a:pt x="94" y="365"/>
                  </a:cubicBezTo>
                  <a:cubicBezTo>
                    <a:pt x="58" y="365"/>
                    <a:pt x="58" y="365"/>
                    <a:pt x="58" y="365"/>
                  </a:cubicBezTo>
                  <a:cubicBezTo>
                    <a:pt x="37" y="334"/>
                    <a:pt x="37" y="334"/>
                    <a:pt x="37" y="334"/>
                  </a:cubicBezTo>
                  <a:cubicBezTo>
                    <a:pt x="58" y="282"/>
                    <a:pt x="58" y="282"/>
                    <a:pt x="58" y="282"/>
                  </a:cubicBezTo>
                  <a:cubicBezTo>
                    <a:pt x="11" y="266"/>
                    <a:pt x="11" y="266"/>
                    <a:pt x="11" y="266"/>
                  </a:cubicBezTo>
                  <a:cubicBezTo>
                    <a:pt x="0" y="178"/>
                    <a:pt x="0" y="178"/>
                    <a:pt x="0" y="178"/>
                  </a:cubicBezTo>
                  <a:cubicBezTo>
                    <a:pt x="9" y="161"/>
                    <a:pt x="9" y="161"/>
                    <a:pt x="9" y="161"/>
                  </a:cubicBezTo>
                  <a:cubicBezTo>
                    <a:pt x="12" y="155"/>
                    <a:pt x="12" y="155"/>
                    <a:pt x="12" y="155"/>
                  </a:cubicBezTo>
                  <a:cubicBezTo>
                    <a:pt x="26" y="131"/>
                    <a:pt x="26" y="131"/>
                    <a:pt x="26" y="131"/>
                  </a:cubicBezTo>
                  <a:cubicBezTo>
                    <a:pt x="37" y="129"/>
                    <a:pt x="37" y="129"/>
                    <a:pt x="37" y="129"/>
                  </a:cubicBezTo>
                  <a:cubicBezTo>
                    <a:pt x="78" y="125"/>
                    <a:pt x="78" y="125"/>
                    <a:pt x="78" y="125"/>
                  </a:cubicBezTo>
                  <a:cubicBezTo>
                    <a:pt x="115" y="89"/>
                    <a:pt x="115" y="89"/>
                    <a:pt x="115" y="89"/>
                  </a:cubicBezTo>
                  <a:cubicBezTo>
                    <a:pt x="151" y="105"/>
                    <a:pt x="151" y="105"/>
                    <a:pt x="151" y="105"/>
                  </a:cubicBezTo>
                  <a:cubicBezTo>
                    <a:pt x="188" y="89"/>
                    <a:pt x="188" y="89"/>
                    <a:pt x="188" y="89"/>
                  </a:cubicBezTo>
                  <a:cubicBezTo>
                    <a:pt x="188" y="47"/>
                    <a:pt x="188" y="47"/>
                    <a:pt x="188" y="47"/>
                  </a:cubicBezTo>
                  <a:cubicBezTo>
                    <a:pt x="266" y="5"/>
                    <a:pt x="266" y="5"/>
                    <a:pt x="266" y="5"/>
                  </a:cubicBezTo>
                  <a:cubicBezTo>
                    <a:pt x="287" y="42"/>
                    <a:pt x="287" y="42"/>
                    <a:pt x="287" y="42"/>
                  </a:cubicBezTo>
                  <a:cubicBezTo>
                    <a:pt x="303" y="68"/>
                    <a:pt x="303" y="68"/>
                    <a:pt x="303" y="68"/>
                  </a:cubicBezTo>
                  <a:cubicBezTo>
                    <a:pt x="360" y="58"/>
                    <a:pt x="360" y="58"/>
                    <a:pt x="360" y="58"/>
                  </a:cubicBezTo>
                  <a:cubicBezTo>
                    <a:pt x="391" y="0"/>
                    <a:pt x="391" y="0"/>
                    <a:pt x="391" y="0"/>
                  </a:cubicBezTo>
                  <a:cubicBezTo>
                    <a:pt x="438" y="11"/>
                    <a:pt x="438" y="11"/>
                    <a:pt x="438" y="11"/>
                  </a:cubicBezTo>
                  <a:cubicBezTo>
                    <a:pt x="459" y="63"/>
                    <a:pt x="459" y="63"/>
                    <a:pt x="459" y="63"/>
                  </a:cubicBezTo>
                  <a:cubicBezTo>
                    <a:pt x="506" y="68"/>
                    <a:pt x="506" y="68"/>
                    <a:pt x="506" y="68"/>
                  </a:cubicBezTo>
                  <a:cubicBezTo>
                    <a:pt x="543" y="32"/>
                    <a:pt x="543" y="32"/>
                    <a:pt x="543" y="32"/>
                  </a:cubicBezTo>
                  <a:cubicBezTo>
                    <a:pt x="587" y="36"/>
                    <a:pt x="587" y="36"/>
                    <a:pt x="587" y="36"/>
                  </a:cubicBezTo>
                  <a:cubicBezTo>
                    <a:pt x="603" y="75"/>
                    <a:pt x="603" y="75"/>
                    <a:pt x="603" y="75"/>
                  </a:cubicBezTo>
                  <a:cubicBezTo>
                    <a:pt x="599" y="127"/>
                    <a:pt x="599" y="127"/>
                    <a:pt x="599" y="127"/>
                  </a:cubicBezTo>
                  <a:cubicBezTo>
                    <a:pt x="639" y="191"/>
                    <a:pt x="639" y="191"/>
                    <a:pt x="639" y="191"/>
                  </a:cubicBezTo>
                  <a:cubicBezTo>
                    <a:pt x="652" y="199"/>
                    <a:pt x="652" y="199"/>
                    <a:pt x="652" y="199"/>
                  </a:cubicBezTo>
                  <a:cubicBezTo>
                    <a:pt x="683" y="219"/>
                    <a:pt x="683" y="219"/>
                    <a:pt x="683" y="219"/>
                  </a:cubicBezTo>
                  <a:cubicBezTo>
                    <a:pt x="683" y="219"/>
                    <a:pt x="707" y="275"/>
                    <a:pt x="711" y="279"/>
                  </a:cubicBezTo>
                  <a:cubicBezTo>
                    <a:pt x="715" y="283"/>
                    <a:pt x="747" y="295"/>
                    <a:pt x="747" y="295"/>
                  </a:cubicBezTo>
                  <a:cubicBezTo>
                    <a:pt x="707" y="319"/>
                    <a:pt x="707" y="319"/>
                    <a:pt x="707" y="319"/>
                  </a:cubicBezTo>
                  <a:cubicBezTo>
                    <a:pt x="731" y="387"/>
                    <a:pt x="731" y="387"/>
                    <a:pt x="731" y="387"/>
                  </a:cubicBezTo>
                  <a:cubicBezTo>
                    <a:pt x="723" y="435"/>
                    <a:pt x="723" y="435"/>
                    <a:pt x="723" y="435"/>
                  </a:cubicBezTo>
                  <a:lnTo>
                    <a:pt x="751" y="48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8" name="อุทัยธานี">
              <a:extLst>
                <a:ext uri="{FF2B5EF4-FFF2-40B4-BE49-F238E27FC236}">
                  <a16:creationId xmlns:a16="http://schemas.microsoft.com/office/drawing/2014/main" id="{6FE1A53B-4AC1-4E42-A4DB-94DBCDB3787D}"/>
                </a:ext>
              </a:extLst>
            </p:cNvPr>
            <p:cNvSpPr>
              <a:spLocks/>
            </p:cNvSpPr>
            <p:nvPr/>
          </p:nvSpPr>
          <p:spPr bwMode="auto">
            <a:xfrm>
              <a:off x="2606656" y="2763718"/>
              <a:ext cx="400519" cy="316392"/>
            </a:xfrm>
            <a:custGeom>
              <a:avLst/>
              <a:gdLst>
                <a:gd name="T0" fmla="*/ 954 w 978"/>
                <a:gd name="T1" fmla="*/ 379 h 775"/>
                <a:gd name="T2" fmla="*/ 970 w 978"/>
                <a:gd name="T3" fmla="*/ 421 h 775"/>
                <a:gd name="T4" fmla="*/ 923 w 978"/>
                <a:gd name="T5" fmla="*/ 468 h 775"/>
                <a:gd name="T6" fmla="*/ 897 w 978"/>
                <a:gd name="T7" fmla="*/ 452 h 775"/>
                <a:gd name="T8" fmla="*/ 813 w 978"/>
                <a:gd name="T9" fmla="*/ 447 h 775"/>
                <a:gd name="T10" fmla="*/ 777 w 978"/>
                <a:gd name="T11" fmla="*/ 457 h 775"/>
                <a:gd name="T12" fmla="*/ 751 w 978"/>
                <a:gd name="T13" fmla="*/ 431 h 775"/>
                <a:gd name="T14" fmla="*/ 693 w 978"/>
                <a:gd name="T15" fmla="*/ 421 h 775"/>
                <a:gd name="T16" fmla="*/ 646 w 978"/>
                <a:gd name="T17" fmla="*/ 457 h 775"/>
                <a:gd name="T18" fmla="*/ 636 w 978"/>
                <a:gd name="T19" fmla="*/ 520 h 775"/>
                <a:gd name="T20" fmla="*/ 693 w 978"/>
                <a:gd name="T21" fmla="*/ 588 h 775"/>
                <a:gd name="T22" fmla="*/ 693 w 978"/>
                <a:gd name="T23" fmla="*/ 650 h 775"/>
                <a:gd name="T24" fmla="*/ 641 w 978"/>
                <a:gd name="T25" fmla="*/ 713 h 775"/>
                <a:gd name="T26" fmla="*/ 641 w 978"/>
                <a:gd name="T27" fmla="*/ 755 h 775"/>
                <a:gd name="T28" fmla="*/ 578 w 978"/>
                <a:gd name="T29" fmla="*/ 739 h 775"/>
                <a:gd name="T30" fmla="*/ 547 w 978"/>
                <a:gd name="T31" fmla="*/ 775 h 775"/>
                <a:gd name="T32" fmla="*/ 438 w 978"/>
                <a:gd name="T33" fmla="*/ 734 h 775"/>
                <a:gd name="T34" fmla="*/ 380 w 978"/>
                <a:gd name="T35" fmla="*/ 734 h 775"/>
                <a:gd name="T36" fmla="*/ 365 w 978"/>
                <a:gd name="T37" fmla="*/ 671 h 775"/>
                <a:gd name="T38" fmla="*/ 312 w 978"/>
                <a:gd name="T39" fmla="*/ 671 h 775"/>
                <a:gd name="T40" fmla="*/ 297 w 978"/>
                <a:gd name="T41" fmla="*/ 650 h 775"/>
                <a:gd name="T42" fmla="*/ 266 w 978"/>
                <a:gd name="T43" fmla="*/ 671 h 775"/>
                <a:gd name="T44" fmla="*/ 244 w 978"/>
                <a:gd name="T45" fmla="*/ 729 h 775"/>
                <a:gd name="T46" fmla="*/ 213 w 978"/>
                <a:gd name="T47" fmla="*/ 734 h 775"/>
                <a:gd name="T48" fmla="*/ 166 w 978"/>
                <a:gd name="T49" fmla="*/ 702 h 775"/>
                <a:gd name="T50" fmla="*/ 161 w 978"/>
                <a:gd name="T51" fmla="*/ 703 h 775"/>
                <a:gd name="T52" fmla="*/ 135 w 978"/>
                <a:gd name="T53" fmla="*/ 708 h 775"/>
                <a:gd name="T54" fmla="*/ 109 w 978"/>
                <a:gd name="T55" fmla="*/ 682 h 775"/>
                <a:gd name="T56" fmla="*/ 57 w 978"/>
                <a:gd name="T57" fmla="*/ 692 h 775"/>
                <a:gd name="T58" fmla="*/ 5 w 978"/>
                <a:gd name="T59" fmla="*/ 671 h 775"/>
                <a:gd name="T60" fmla="*/ 0 w 978"/>
                <a:gd name="T61" fmla="*/ 588 h 775"/>
                <a:gd name="T62" fmla="*/ 10 w 978"/>
                <a:gd name="T63" fmla="*/ 489 h 775"/>
                <a:gd name="T64" fmla="*/ 36 w 978"/>
                <a:gd name="T65" fmla="*/ 452 h 775"/>
                <a:gd name="T66" fmla="*/ 31 w 978"/>
                <a:gd name="T67" fmla="*/ 405 h 775"/>
                <a:gd name="T68" fmla="*/ 57 w 978"/>
                <a:gd name="T69" fmla="*/ 363 h 775"/>
                <a:gd name="T70" fmla="*/ 46 w 978"/>
                <a:gd name="T71" fmla="*/ 296 h 775"/>
                <a:gd name="T72" fmla="*/ 67 w 978"/>
                <a:gd name="T73" fmla="*/ 264 h 775"/>
                <a:gd name="T74" fmla="*/ 46 w 978"/>
                <a:gd name="T75" fmla="*/ 228 h 775"/>
                <a:gd name="T76" fmla="*/ 41 w 978"/>
                <a:gd name="T77" fmla="*/ 196 h 775"/>
                <a:gd name="T78" fmla="*/ 88 w 978"/>
                <a:gd name="T79" fmla="*/ 170 h 775"/>
                <a:gd name="T80" fmla="*/ 88 w 978"/>
                <a:gd name="T81" fmla="*/ 97 h 775"/>
                <a:gd name="T82" fmla="*/ 119 w 978"/>
                <a:gd name="T83" fmla="*/ 66 h 775"/>
                <a:gd name="T84" fmla="*/ 119 w 978"/>
                <a:gd name="T85" fmla="*/ 0 h 775"/>
                <a:gd name="T86" fmla="*/ 182 w 978"/>
                <a:gd name="T87" fmla="*/ 14 h 775"/>
                <a:gd name="T88" fmla="*/ 208 w 978"/>
                <a:gd name="T89" fmla="*/ 61 h 775"/>
                <a:gd name="T90" fmla="*/ 307 w 978"/>
                <a:gd name="T91" fmla="*/ 97 h 775"/>
                <a:gd name="T92" fmla="*/ 323 w 978"/>
                <a:gd name="T93" fmla="*/ 144 h 775"/>
                <a:gd name="T94" fmla="*/ 401 w 978"/>
                <a:gd name="T95" fmla="*/ 207 h 775"/>
                <a:gd name="T96" fmla="*/ 464 w 978"/>
                <a:gd name="T97" fmla="*/ 207 h 775"/>
                <a:gd name="T98" fmla="*/ 599 w 978"/>
                <a:gd name="T99" fmla="*/ 113 h 775"/>
                <a:gd name="T100" fmla="*/ 662 w 978"/>
                <a:gd name="T101" fmla="*/ 97 h 775"/>
                <a:gd name="T102" fmla="*/ 751 w 978"/>
                <a:gd name="T103" fmla="*/ 155 h 775"/>
                <a:gd name="T104" fmla="*/ 761 w 978"/>
                <a:gd name="T105" fmla="*/ 118 h 775"/>
                <a:gd name="T106" fmla="*/ 797 w 978"/>
                <a:gd name="T107" fmla="*/ 97 h 775"/>
                <a:gd name="T108" fmla="*/ 824 w 978"/>
                <a:gd name="T109" fmla="*/ 129 h 775"/>
                <a:gd name="T110" fmla="*/ 824 w 978"/>
                <a:gd name="T111" fmla="*/ 207 h 775"/>
                <a:gd name="T112" fmla="*/ 826 w 978"/>
                <a:gd name="T113" fmla="*/ 234 h 775"/>
                <a:gd name="T114" fmla="*/ 829 w 978"/>
                <a:gd name="T115" fmla="*/ 264 h 775"/>
                <a:gd name="T116" fmla="*/ 886 w 978"/>
                <a:gd name="T117" fmla="*/ 275 h 775"/>
                <a:gd name="T118" fmla="*/ 928 w 978"/>
                <a:gd name="T119" fmla="*/ 296 h 775"/>
                <a:gd name="T120" fmla="*/ 928 w 978"/>
                <a:gd name="T121" fmla="*/ 332 h 775"/>
                <a:gd name="T122" fmla="*/ 978 w 978"/>
                <a:gd name="T123" fmla="*/ 346 h 775"/>
                <a:gd name="T124" fmla="*/ 954 w 978"/>
                <a:gd name="T125" fmla="*/ 379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8" h="775">
                  <a:moveTo>
                    <a:pt x="954" y="379"/>
                  </a:moveTo>
                  <a:cubicBezTo>
                    <a:pt x="970" y="421"/>
                    <a:pt x="970" y="421"/>
                    <a:pt x="970" y="421"/>
                  </a:cubicBezTo>
                  <a:cubicBezTo>
                    <a:pt x="923" y="468"/>
                    <a:pt x="923" y="468"/>
                    <a:pt x="923" y="468"/>
                  </a:cubicBezTo>
                  <a:cubicBezTo>
                    <a:pt x="897" y="452"/>
                    <a:pt x="897" y="452"/>
                    <a:pt x="897" y="452"/>
                  </a:cubicBezTo>
                  <a:cubicBezTo>
                    <a:pt x="813" y="447"/>
                    <a:pt x="813" y="447"/>
                    <a:pt x="813" y="447"/>
                  </a:cubicBezTo>
                  <a:cubicBezTo>
                    <a:pt x="777" y="457"/>
                    <a:pt x="777" y="457"/>
                    <a:pt x="777" y="457"/>
                  </a:cubicBezTo>
                  <a:cubicBezTo>
                    <a:pt x="751" y="431"/>
                    <a:pt x="751" y="431"/>
                    <a:pt x="751" y="431"/>
                  </a:cubicBezTo>
                  <a:cubicBezTo>
                    <a:pt x="693" y="421"/>
                    <a:pt x="693" y="421"/>
                    <a:pt x="693" y="421"/>
                  </a:cubicBezTo>
                  <a:cubicBezTo>
                    <a:pt x="646" y="457"/>
                    <a:pt x="646" y="457"/>
                    <a:pt x="646" y="457"/>
                  </a:cubicBezTo>
                  <a:cubicBezTo>
                    <a:pt x="636" y="520"/>
                    <a:pt x="636" y="520"/>
                    <a:pt x="636" y="520"/>
                  </a:cubicBezTo>
                  <a:cubicBezTo>
                    <a:pt x="693" y="588"/>
                    <a:pt x="693" y="588"/>
                    <a:pt x="693" y="588"/>
                  </a:cubicBezTo>
                  <a:cubicBezTo>
                    <a:pt x="693" y="650"/>
                    <a:pt x="693" y="650"/>
                    <a:pt x="693" y="650"/>
                  </a:cubicBezTo>
                  <a:cubicBezTo>
                    <a:pt x="641" y="713"/>
                    <a:pt x="641" y="713"/>
                    <a:pt x="641" y="713"/>
                  </a:cubicBezTo>
                  <a:cubicBezTo>
                    <a:pt x="641" y="755"/>
                    <a:pt x="641" y="755"/>
                    <a:pt x="641" y="755"/>
                  </a:cubicBezTo>
                  <a:cubicBezTo>
                    <a:pt x="578" y="739"/>
                    <a:pt x="578" y="739"/>
                    <a:pt x="578" y="739"/>
                  </a:cubicBezTo>
                  <a:cubicBezTo>
                    <a:pt x="547" y="775"/>
                    <a:pt x="547" y="775"/>
                    <a:pt x="547" y="775"/>
                  </a:cubicBezTo>
                  <a:cubicBezTo>
                    <a:pt x="438" y="734"/>
                    <a:pt x="438" y="734"/>
                    <a:pt x="438" y="734"/>
                  </a:cubicBezTo>
                  <a:cubicBezTo>
                    <a:pt x="380" y="734"/>
                    <a:pt x="380" y="734"/>
                    <a:pt x="380" y="734"/>
                  </a:cubicBezTo>
                  <a:cubicBezTo>
                    <a:pt x="365" y="671"/>
                    <a:pt x="365" y="671"/>
                    <a:pt x="365" y="671"/>
                  </a:cubicBezTo>
                  <a:cubicBezTo>
                    <a:pt x="312" y="671"/>
                    <a:pt x="312" y="671"/>
                    <a:pt x="312" y="671"/>
                  </a:cubicBezTo>
                  <a:cubicBezTo>
                    <a:pt x="297" y="650"/>
                    <a:pt x="297" y="650"/>
                    <a:pt x="297" y="650"/>
                  </a:cubicBezTo>
                  <a:cubicBezTo>
                    <a:pt x="266" y="671"/>
                    <a:pt x="266" y="671"/>
                    <a:pt x="266" y="671"/>
                  </a:cubicBezTo>
                  <a:cubicBezTo>
                    <a:pt x="244" y="729"/>
                    <a:pt x="244" y="729"/>
                    <a:pt x="244" y="729"/>
                  </a:cubicBezTo>
                  <a:cubicBezTo>
                    <a:pt x="213" y="734"/>
                    <a:pt x="213" y="734"/>
                    <a:pt x="213" y="734"/>
                  </a:cubicBezTo>
                  <a:cubicBezTo>
                    <a:pt x="166" y="702"/>
                    <a:pt x="166" y="702"/>
                    <a:pt x="166" y="702"/>
                  </a:cubicBezTo>
                  <a:cubicBezTo>
                    <a:pt x="161" y="703"/>
                    <a:pt x="161" y="703"/>
                    <a:pt x="161" y="703"/>
                  </a:cubicBezTo>
                  <a:cubicBezTo>
                    <a:pt x="135" y="708"/>
                    <a:pt x="135" y="708"/>
                    <a:pt x="135" y="708"/>
                  </a:cubicBezTo>
                  <a:cubicBezTo>
                    <a:pt x="109" y="682"/>
                    <a:pt x="109" y="682"/>
                    <a:pt x="109" y="682"/>
                  </a:cubicBezTo>
                  <a:cubicBezTo>
                    <a:pt x="57" y="692"/>
                    <a:pt x="57" y="692"/>
                    <a:pt x="57" y="692"/>
                  </a:cubicBezTo>
                  <a:cubicBezTo>
                    <a:pt x="5" y="671"/>
                    <a:pt x="5" y="671"/>
                    <a:pt x="5" y="671"/>
                  </a:cubicBezTo>
                  <a:cubicBezTo>
                    <a:pt x="0" y="588"/>
                    <a:pt x="0" y="588"/>
                    <a:pt x="0" y="588"/>
                  </a:cubicBezTo>
                  <a:cubicBezTo>
                    <a:pt x="10" y="489"/>
                    <a:pt x="10" y="489"/>
                    <a:pt x="10" y="489"/>
                  </a:cubicBezTo>
                  <a:cubicBezTo>
                    <a:pt x="36" y="452"/>
                    <a:pt x="36" y="452"/>
                    <a:pt x="36" y="452"/>
                  </a:cubicBezTo>
                  <a:cubicBezTo>
                    <a:pt x="31" y="405"/>
                    <a:pt x="31" y="405"/>
                    <a:pt x="31" y="405"/>
                  </a:cubicBezTo>
                  <a:cubicBezTo>
                    <a:pt x="57" y="363"/>
                    <a:pt x="57" y="363"/>
                    <a:pt x="57" y="363"/>
                  </a:cubicBezTo>
                  <a:cubicBezTo>
                    <a:pt x="46" y="296"/>
                    <a:pt x="46" y="296"/>
                    <a:pt x="46" y="296"/>
                  </a:cubicBezTo>
                  <a:cubicBezTo>
                    <a:pt x="67" y="264"/>
                    <a:pt x="67" y="264"/>
                    <a:pt x="67" y="264"/>
                  </a:cubicBezTo>
                  <a:cubicBezTo>
                    <a:pt x="46" y="228"/>
                    <a:pt x="46" y="228"/>
                    <a:pt x="46" y="228"/>
                  </a:cubicBezTo>
                  <a:cubicBezTo>
                    <a:pt x="41" y="196"/>
                    <a:pt x="41" y="196"/>
                    <a:pt x="41" y="196"/>
                  </a:cubicBezTo>
                  <a:cubicBezTo>
                    <a:pt x="88" y="170"/>
                    <a:pt x="88" y="170"/>
                    <a:pt x="88" y="170"/>
                  </a:cubicBezTo>
                  <a:cubicBezTo>
                    <a:pt x="88" y="97"/>
                    <a:pt x="88" y="97"/>
                    <a:pt x="88" y="97"/>
                  </a:cubicBezTo>
                  <a:cubicBezTo>
                    <a:pt x="119" y="66"/>
                    <a:pt x="119" y="66"/>
                    <a:pt x="119" y="66"/>
                  </a:cubicBezTo>
                  <a:cubicBezTo>
                    <a:pt x="119" y="0"/>
                    <a:pt x="119" y="0"/>
                    <a:pt x="119" y="0"/>
                  </a:cubicBezTo>
                  <a:cubicBezTo>
                    <a:pt x="182" y="14"/>
                    <a:pt x="182" y="14"/>
                    <a:pt x="182" y="14"/>
                  </a:cubicBezTo>
                  <a:cubicBezTo>
                    <a:pt x="208" y="61"/>
                    <a:pt x="208" y="61"/>
                    <a:pt x="208" y="61"/>
                  </a:cubicBezTo>
                  <a:cubicBezTo>
                    <a:pt x="307" y="97"/>
                    <a:pt x="307" y="97"/>
                    <a:pt x="307" y="97"/>
                  </a:cubicBezTo>
                  <a:cubicBezTo>
                    <a:pt x="323" y="144"/>
                    <a:pt x="323" y="144"/>
                    <a:pt x="323" y="144"/>
                  </a:cubicBezTo>
                  <a:cubicBezTo>
                    <a:pt x="401" y="207"/>
                    <a:pt x="401" y="207"/>
                    <a:pt x="401" y="207"/>
                  </a:cubicBezTo>
                  <a:cubicBezTo>
                    <a:pt x="464" y="207"/>
                    <a:pt x="464" y="207"/>
                    <a:pt x="464" y="207"/>
                  </a:cubicBezTo>
                  <a:cubicBezTo>
                    <a:pt x="599" y="113"/>
                    <a:pt x="599" y="113"/>
                    <a:pt x="599" y="113"/>
                  </a:cubicBezTo>
                  <a:cubicBezTo>
                    <a:pt x="662" y="97"/>
                    <a:pt x="662" y="97"/>
                    <a:pt x="662" y="97"/>
                  </a:cubicBezTo>
                  <a:cubicBezTo>
                    <a:pt x="751" y="155"/>
                    <a:pt x="751" y="155"/>
                    <a:pt x="751" y="155"/>
                  </a:cubicBezTo>
                  <a:cubicBezTo>
                    <a:pt x="761" y="118"/>
                    <a:pt x="761" y="118"/>
                    <a:pt x="761" y="118"/>
                  </a:cubicBezTo>
                  <a:cubicBezTo>
                    <a:pt x="797" y="97"/>
                    <a:pt x="797" y="97"/>
                    <a:pt x="797" y="97"/>
                  </a:cubicBezTo>
                  <a:cubicBezTo>
                    <a:pt x="824" y="129"/>
                    <a:pt x="824" y="129"/>
                    <a:pt x="824" y="129"/>
                  </a:cubicBezTo>
                  <a:cubicBezTo>
                    <a:pt x="824" y="207"/>
                    <a:pt x="824" y="207"/>
                    <a:pt x="824" y="207"/>
                  </a:cubicBezTo>
                  <a:cubicBezTo>
                    <a:pt x="826" y="234"/>
                    <a:pt x="826" y="234"/>
                    <a:pt x="826" y="234"/>
                  </a:cubicBezTo>
                  <a:cubicBezTo>
                    <a:pt x="829" y="264"/>
                    <a:pt x="829" y="264"/>
                    <a:pt x="829" y="264"/>
                  </a:cubicBezTo>
                  <a:cubicBezTo>
                    <a:pt x="886" y="275"/>
                    <a:pt x="886" y="275"/>
                    <a:pt x="886" y="275"/>
                  </a:cubicBezTo>
                  <a:cubicBezTo>
                    <a:pt x="928" y="296"/>
                    <a:pt x="928" y="296"/>
                    <a:pt x="928" y="296"/>
                  </a:cubicBezTo>
                  <a:cubicBezTo>
                    <a:pt x="928" y="296"/>
                    <a:pt x="923" y="327"/>
                    <a:pt x="928" y="332"/>
                  </a:cubicBezTo>
                  <a:cubicBezTo>
                    <a:pt x="932" y="336"/>
                    <a:pt x="964" y="343"/>
                    <a:pt x="978" y="346"/>
                  </a:cubicBezTo>
                  <a:lnTo>
                    <a:pt x="954" y="37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29" name="อ่างทอง">
              <a:extLst>
                <a:ext uri="{FF2B5EF4-FFF2-40B4-BE49-F238E27FC236}">
                  <a16:creationId xmlns:a16="http://schemas.microsoft.com/office/drawing/2014/main" id="{B72ABC6F-26FD-4AED-AC65-5A0F16C1E5E2}"/>
                </a:ext>
              </a:extLst>
            </p:cNvPr>
            <p:cNvSpPr>
              <a:spLocks/>
            </p:cNvSpPr>
            <p:nvPr/>
          </p:nvSpPr>
          <p:spPr bwMode="auto">
            <a:xfrm>
              <a:off x="3036436" y="3134976"/>
              <a:ext cx="118876" cy="133507"/>
            </a:xfrm>
            <a:custGeom>
              <a:avLst/>
              <a:gdLst>
                <a:gd name="T0" fmla="*/ 271 w 292"/>
                <a:gd name="T1" fmla="*/ 140 h 327"/>
                <a:gd name="T2" fmla="*/ 255 w 292"/>
                <a:gd name="T3" fmla="*/ 192 h 327"/>
                <a:gd name="T4" fmla="*/ 271 w 292"/>
                <a:gd name="T5" fmla="*/ 234 h 327"/>
                <a:gd name="T6" fmla="*/ 271 w 292"/>
                <a:gd name="T7" fmla="*/ 296 h 327"/>
                <a:gd name="T8" fmla="*/ 250 w 292"/>
                <a:gd name="T9" fmla="*/ 327 h 327"/>
                <a:gd name="T10" fmla="*/ 203 w 292"/>
                <a:gd name="T11" fmla="*/ 322 h 327"/>
                <a:gd name="T12" fmla="*/ 208 w 292"/>
                <a:gd name="T13" fmla="*/ 280 h 327"/>
                <a:gd name="T14" fmla="*/ 177 w 292"/>
                <a:gd name="T15" fmla="*/ 265 h 327"/>
                <a:gd name="T16" fmla="*/ 151 w 292"/>
                <a:gd name="T17" fmla="*/ 270 h 327"/>
                <a:gd name="T18" fmla="*/ 115 w 292"/>
                <a:gd name="T19" fmla="*/ 286 h 327"/>
                <a:gd name="T20" fmla="*/ 68 w 292"/>
                <a:gd name="T21" fmla="*/ 275 h 327"/>
                <a:gd name="T22" fmla="*/ 38 w 292"/>
                <a:gd name="T23" fmla="*/ 291 h 327"/>
                <a:gd name="T24" fmla="*/ 36 w 292"/>
                <a:gd name="T25" fmla="*/ 270 h 327"/>
                <a:gd name="T26" fmla="*/ 11 w 292"/>
                <a:gd name="T27" fmla="*/ 237 h 327"/>
                <a:gd name="T28" fmla="*/ 0 w 292"/>
                <a:gd name="T29" fmla="*/ 223 h 327"/>
                <a:gd name="T30" fmla="*/ 10 w 292"/>
                <a:gd name="T31" fmla="*/ 187 h 327"/>
                <a:gd name="T32" fmla="*/ 10 w 292"/>
                <a:gd name="T33" fmla="*/ 155 h 327"/>
                <a:gd name="T34" fmla="*/ 26 w 292"/>
                <a:gd name="T35" fmla="*/ 114 h 327"/>
                <a:gd name="T36" fmla="*/ 5 w 292"/>
                <a:gd name="T37" fmla="*/ 41 h 327"/>
                <a:gd name="T38" fmla="*/ 19 w 292"/>
                <a:gd name="T39" fmla="*/ 0 h 327"/>
                <a:gd name="T40" fmla="*/ 89 w 292"/>
                <a:gd name="T41" fmla="*/ 20 h 327"/>
                <a:gd name="T42" fmla="*/ 120 w 292"/>
                <a:gd name="T43" fmla="*/ 9 h 327"/>
                <a:gd name="T44" fmla="*/ 193 w 292"/>
                <a:gd name="T45" fmla="*/ 67 h 327"/>
                <a:gd name="T46" fmla="*/ 250 w 292"/>
                <a:gd name="T47" fmla="*/ 83 h 327"/>
                <a:gd name="T48" fmla="*/ 250 w 292"/>
                <a:gd name="T49" fmla="*/ 87 h 327"/>
                <a:gd name="T50" fmla="*/ 287 w 292"/>
                <a:gd name="T51" fmla="*/ 124 h 327"/>
                <a:gd name="T52" fmla="*/ 292 w 292"/>
                <a:gd name="T53" fmla="*/ 125 h 327"/>
                <a:gd name="T54" fmla="*/ 271 w 292"/>
                <a:gd name="T55" fmla="*/ 14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2" h="327">
                  <a:moveTo>
                    <a:pt x="271" y="140"/>
                  </a:moveTo>
                  <a:cubicBezTo>
                    <a:pt x="271" y="140"/>
                    <a:pt x="255" y="187"/>
                    <a:pt x="255" y="192"/>
                  </a:cubicBezTo>
                  <a:cubicBezTo>
                    <a:pt x="255" y="197"/>
                    <a:pt x="271" y="234"/>
                    <a:pt x="271" y="234"/>
                  </a:cubicBezTo>
                  <a:cubicBezTo>
                    <a:pt x="271" y="296"/>
                    <a:pt x="271" y="296"/>
                    <a:pt x="271" y="296"/>
                  </a:cubicBezTo>
                  <a:cubicBezTo>
                    <a:pt x="250" y="327"/>
                    <a:pt x="250" y="327"/>
                    <a:pt x="250" y="327"/>
                  </a:cubicBezTo>
                  <a:cubicBezTo>
                    <a:pt x="250" y="327"/>
                    <a:pt x="208" y="327"/>
                    <a:pt x="203" y="322"/>
                  </a:cubicBezTo>
                  <a:cubicBezTo>
                    <a:pt x="198" y="317"/>
                    <a:pt x="208" y="280"/>
                    <a:pt x="208" y="280"/>
                  </a:cubicBezTo>
                  <a:cubicBezTo>
                    <a:pt x="177" y="265"/>
                    <a:pt x="177" y="265"/>
                    <a:pt x="177" y="265"/>
                  </a:cubicBezTo>
                  <a:cubicBezTo>
                    <a:pt x="151" y="270"/>
                    <a:pt x="151" y="270"/>
                    <a:pt x="151" y="270"/>
                  </a:cubicBezTo>
                  <a:cubicBezTo>
                    <a:pt x="115" y="286"/>
                    <a:pt x="115" y="286"/>
                    <a:pt x="115" y="286"/>
                  </a:cubicBezTo>
                  <a:cubicBezTo>
                    <a:pt x="68" y="275"/>
                    <a:pt x="68" y="275"/>
                    <a:pt x="68" y="275"/>
                  </a:cubicBezTo>
                  <a:cubicBezTo>
                    <a:pt x="38" y="291"/>
                    <a:pt x="38" y="291"/>
                    <a:pt x="38" y="291"/>
                  </a:cubicBezTo>
                  <a:cubicBezTo>
                    <a:pt x="36" y="270"/>
                    <a:pt x="36" y="270"/>
                    <a:pt x="36" y="270"/>
                  </a:cubicBezTo>
                  <a:cubicBezTo>
                    <a:pt x="11" y="237"/>
                    <a:pt x="11" y="237"/>
                    <a:pt x="11" y="237"/>
                  </a:cubicBezTo>
                  <a:cubicBezTo>
                    <a:pt x="0" y="223"/>
                    <a:pt x="0" y="223"/>
                    <a:pt x="0" y="223"/>
                  </a:cubicBezTo>
                  <a:cubicBezTo>
                    <a:pt x="10" y="187"/>
                    <a:pt x="10" y="187"/>
                    <a:pt x="10" y="187"/>
                  </a:cubicBezTo>
                  <a:cubicBezTo>
                    <a:pt x="10" y="155"/>
                    <a:pt x="10" y="155"/>
                    <a:pt x="10" y="155"/>
                  </a:cubicBezTo>
                  <a:cubicBezTo>
                    <a:pt x="26" y="114"/>
                    <a:pt x="26" y="114"/>
                    <a:pt x="26" y="114"/>
                  </a:cubicBezTo>
                  <a:cubicBezTo>
                    <a:pt x="5" y="41"/>
                    <a:pt x="5" y="41"/>
                    <a:pt x="5" y="41"/>
                  </a:cubicBezTo>
                  <a:cubicBezTo>
                    <a:pt x="19" y="0"/>
                    <a:pt x="19" y="0"/>
                    <a:pt x="19" y="0"/>
                  </a:cubicBezTo>
                  <a:cubicBezTo>
                    <a:pt x="89" y="20"/>
                    <a:pt x="89" y="20"/>
                    <a:pt x="89" y="20"/>
                  </a:cubicBezTo>
                  <a:cubicBezTo>
                    <a:pt x="120" y="9"/>
                    <a:pt x="120" y="9"/>
                    <a:pt x="120" y="9"/>
                  </a:cubicBezTo>
                  <a:cubicBezTo>
                    <a:pt x="193" y="67"/>
                    <a:pt x="193" y="67"/>
                    <a:pt x="193" y="67"/>
                  </a:cubicBezTo>
                  <a:cubicBezTo>
                    <a:pt x="250" y="83"/>
                    <a:pt x="250" y="83"/>
                    <a:pt x="250" y="83"/>
                  </a:cubicBezTo>
                  <a:cubicBezTo>
                    <a:pt x="250" y="87"/>
                    <a:pt x="250" y="87"/>
                    <a:pt x="250" y="87"/>
                  </a:cubicBezTo>
                  <a:cubicBezTo>
                    <a:pt x="287" y="124"/>
                    <a:pt x="287" y="124"/>
                    <a:pt x="287" y="124"/>
                  </a:cubicBezTo>
                  <a:cubicBezTo>
                    <a:pt x="292" y="125"/>
                    <a:pt x="292" y="125"/>
                    <a:pt x="292" y="125"/>
                  </a:cubicBezTo>
                  <a:lnTo>
                    <a:pt x="271" y="1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0" name="สระบุรี">
              <a:extLst>
                <a:ext uri="{FF2B5EF4-FFF2-40B4-BE49-F238E27FC236}">
                  <a16:creationId xmlns:a16="http://schemas.microsoft.com/office/drawing/2014/main" id="{FEC88DA0-F21B-47FE-B779-20CC5760B6B7}"/>
                </a:ext>
              </a:extLst>
            </p:cNvPr>
            <p:cNvSpPr>
              <a:spLocks/>
            </p:cNvSpPr>
            <p:nvPr/>
          </p:nvSpPr>
          <p:spPr bwMode="auto">
            <a:xfrm>
              <a:off x="3169943" y="3043533"/>
              <a:ext cx="320050" cy="298104"/>
            </a:xfrm>
            <a:custGeom>
              <a:avLst/>
              <a:gdLst>
                <a:gd name="T0" fmla="*/ 689 w 783"/>
                <a:gd name="T1" fmla="*/ 229 h 730"/>
                <a:gd name="T2" fmla="*/ 558 w 783"/>
                <a:gd name="T3" fmla="*/ 266 h 730"/>
                <a:gd name="T4" fmla="*/ 569 w 783"/>
                <a:gd name="T5" fmla="*/ 344 h 730"/>
                <a:gd name="T6" fmla="*/ 553 w 783"/>
                <a:gd name="T7" fmla="*/ 438 h 730"/>
                <a:gd name="T8" fmla="*/ 595 w 783"/>
                <a:gd name="T9" fmla="*/ 516 h 730"/>
                <a:gd name="T10" fmla="*/ 564 w 783"/>
                <a:gd name="T11" fmla="*/ 563 h 730"/>
                <a:gd name="T12" fmla="*/ 569 w 783"/>
                <a:gd name="T13" fmla="*/ 620 h 730"/>
                <a:gd name="T14" fmla="*/ 512 w 783"/>
                <a:gd name="T15" fmla="*/ 620 h 730"/>
                <a:gd name="T16" fmla="*/ 439 w 783"/>
                <a:gd name="T17" fmla="*/ 641 h 730"/>
                <a:gd name="T18" fmla="*/ 351 w 783"/>
                <a:gd name="T19" fmla="*/ 684 h 730"/>
                <a:gd name="T20" fmla="*/ 345 w 783"/>
                <a:gd name="T21" fmla="*/ 711 h 730"/>
                <a:gd name="T22" fmla="*/ 266 w 783"/>
                <a:gd name="T23" fmla="*/ 709 h 730"/>
                <a:gd name="T24" fmla="*/ 225 w 783"/>
                <a:gd name="T25" fmla="*/ 662 h 730"/>
                <a:gd name="T26" fmla="*/ 196 w 783"/>
                <a:gd name="T27" fmla="*/ 600 h 730"/>
                <a:gd name="T28" fmla="*/ 173 w 783"/>
                <a:gd name="T29" fmla="*/ 573 h 730"/>
                <a:gd name="T30" fmla="*/ 162 w 783"/>
                <a:gd name="T31" fmla="*/ 479 h 730"/>
                <a:gd name="T32" fmla="*/ 193 w 783"/>
                <a:gd name="T33" fmla="*/ 432 h 730"/>
                <a:gd name="T34" fmla="*/ 110 w 783"/>
                <a:gd name="T35" fmla="*/ 422 h 730"/>
                <a:gd name="T36" fmla="*/ 37 w 783"/>
                <a:gd name="T37" fmla="*/ 438 h 730"/>
                <a:gd name="T38" fmla="*/ 25 w 783"/>
                <a:gd name="T39" fmla="*/ 358 h 730"/>
                <a:gd name="T40" fmla="*/ 70 w 783"/>
                <a:gd name="T41" fmla="*/ 321 h 730"/>
                <a:gd name="T42" fmla="*/ 110 w 783"/>
                <a:gd name="T43" fmla="*/ 239 h 730"/>
                <a:gd name="T44" fmla="*/ 193 w 783"/>
                <a:gd name="T45" fmla="*/ 219 h 730"/>
                <a:gd name="T46" fmla="*/ 266 w 783"/>
                <a:gd name="T47" fmla="*/ 250 h 730"/>
                <a:gd name="T48" fmla="*/ 334 w 783"/>
                <a:gd name="T49" fmla="*/ 271 h 730"/>
                <a:gd name="T50" fmla="*/ 444 w 783"/>
                <a:gd name="T51" fmla="*/ 250 h 730"/>
                <a:gd name="T52" fmla="*/ 454 w 783"/>
                <a:gd name="T53" fmla="*/ 146 h 730"/>
                <a:gd name="T54" fmla="*/ 517 w 783"/>
                <a:gd name="T55" fmla="*/ 135 h 730"/>
                <a:gd name="T56" fmla="*/ 626 w 783"/>
                <a:gd name="T57" fmla="*/ 119 h 730"/>
                <a:gd name="T58" fmla="*/ 684 w 783"/>
                <a:gd name="T59" fmla="*/ 62 h 730"/>
                <a:gd name="T60" fmla="*/ 710 w 783"/>
                <a:gd name="T61" fmla="*/ 0 h 730"/>
                <a:gd name="T62" fmla="*/ 783 w 783"/>
                <a:gd name="T63" fmla="*/ 17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3" h="730">
                  <a:moveTo>
                    <a:pt x="783" y="172"/>
                  </a:moveTo>
                  <a:cubicBezTo>
                    <a:pt x="689" y="229"/>
                    <a:pt x="689" y="229"/>
                    <a:pt x="689" y="229"/>
                  </a:cubicBezTo>
                  <a:cubicBezTo>
                    <a:pt x="637" y="286"/>
                    <a:pt x="637" y="286"/>
                    <a:pt x="637" y="286"/>
                  </a:cubicBezTo>
                  <a:cubicBezTo>
                    <a:pt x="558" y="266"/>
                    <a:pt x="558" y="266"/>
                    <a:pt x="558" y="266"/>
                  </a:cubicBezTo>
                  <a:cubicBezTo>
                    <a:pt x="548" y="292"/>
                    <a:pt x="548" y="292"/>
                    <a:pt x="548" y="292"/>
                  </a:cubicBezTo>
                  <a:cubicBezTo>
                    <a:pt x="569" y="344"/>
                    <a:pt x="569" y="344"/>
                    <a:pt x="569" y="344"/>
                  </a:cubicBezTo>
                  <a:cubicBezTo>
                    <a:pt x="574" y="412"/>
                    <a:pt x="574" y="412"/>
                    <a:pt x="574" y="412"/>
                  </a:cubicBezTo>
                  <a:cubicBezTo>
                    <a:pt x="553" y="438"/>
                    <a:pt x="553" y="438"/>
                    <a:pt x="553" y="438"/>
                  </a:cubicBezTo>
                  <a:cubicBezTo>
                    <a:pt x="548" y="469"/>
                    <a:pt x="548" y="469"/>
                    <a:pt x="548" y="469"/>
                  </a:cubicBezTo>
                  <a:cubicBezTo>
                    <a:pt x="595" y="516"/>
                    <a:pt x="595" y="516"/>
                    <a:pt x="595" y="516"/>
                  </a:cubicBezTo>
                  <a:cubicBezTo>
                    <a:pt x="585" y="558"/>
                    <a:pt x="585" y="558"/>
                    <a:pt x="585" y="558"/>
                  </a:cubicBezTo>
                  <a:cubicBezTo>
                    <a:pt x="564" y="563"/>
                    <a:pt x="564" y="563"/>
                    <a:pt x="564" y="563"/>
                  </a:cubicBezTo>
                  <a:cubicBezTo>
                    <a:pt x="558" y="589"/>
                    <a:pt x="558" y="589"/>
                    <a:pt x="558" y="589"/>
                  </a:cubicBezTo>
                  <a:cubicBezTo>
                    <a:pt x="569" y="620"/>
                    <a:pt x="569" y="620"/>
                    <a:pt x="569" y="620"/>
                  </a:cubicBezTo>
                  <a:cubicBezTo>
                    <a:pt x="538" y="641"/>
                    <a:pt x="538" y="641"/>
                    <a:pt x="538" y="641"/>
                  </a:cubicBezTo>
                  <a:cubicBezTo>
                    <a:pt x="512" y="620"/>
                    <a:pt x="512" y="620"/>
                    <a:pt x="512" y="620"/>
                  </a:cubicBezTo>
                  <a:cubicBezTo>
                    <a:pt x="433" y="578"/>
                    <a:pt x="433" y="578"/>
                    <a:pt x="433" y="578"/>
                  </a:cubicBezTo>
                  <a:cubicBezTo>
                    <a:pt x="439" y="641"/>
                    <a:pt x="439" y="641"/>
                    <a:pt x="439" y="641"/>
                  </a:cubicBezTo>
                  <a:cubicBezTo>
                    <a:pt x="386" y="688"/>
                    <a:pt x="386" y="688"/>
                    <a:pt x="386" y="688"/>
                  </a:cubicBezTo>
                  <a:cubicBezTo>
                    <a:pt x="351" y="684"/>
                    <a:pt x="351" y="684"/>
                    <a:pt x="351" y="684"/>
                  </a:cubicBezTo>
                  <a:cubicBezTo>
                    <a:pt x="345" y="683"/>
                    <a:pt x="345" y="683"/>
                    <a:pt x="345" y="683"/>
                  </a:cubicBezTo>
                  <a:cubicBezTo>
                    <a:pt x="345" y="711"/>
                    <a:pt x="345" y="711"/>
                    <a:pt x="345" y="711"/>
                  </a:cubicBezTo>
                  <a:cubicBezTo>
                    <a:pt x="293" y="719"/>
                    <a:pt x="293" y="719"/>
                    <a:pt x="293" y="719"/>
                  </a:cubicBezTo>
                  <a:cubicBezTo>
                    <a:pt x="266" y="709"/>
                    <a:pt x="266" y="709"/>
                    <a:pt x="266" y="709"/>
                  </a:cubicBezTo>
                  <a:cubicBezTo>
                    <a:pt x="225" y="730"/>
                    <a:pt x="225" y="730"/>
                    <a:pt x="225" y="730"/>
                  </a:cubicBezTo>
                  <a:cubicBezTo>
                    <a:pt x="225" y="662"/>
                    <a:pt x="225" y="662"/>
                    <a:pt x="225" y="662"/>
                  </a:cubicBezTo>
                  <a:cubicBezTo>
                    <a:pt x="188" y="636"/>
                    <a:pt x="188" y="636"/>
                    <a:pt x="188" y="636"/>
                  </a:cubicBezTo>
                  <a:cubicBezTo>
                    <a:pt x="196" y="600"/>
                    <a:pt x="196" y="600"/>
                    <a:pt x="196" y="600"/>
                  </a:cubicBezTo>
                  <a:cubicBezTo>
                    <a:pt x="199" y="589"/>
                    <a:pt x="199" y="589"/>
                    <a:pt x="199" y="589"/>
                  </a:cubicBezTo>
                  <a:cubicBezTo>
                    <a:pt x="173" y="573"/>
                    <a:pt x="173" y="573"/>
                    <a:pt x="173" y="573"/>
                  </a:cubicBezTo>
                  <a:cubicBezTo>
                    <a:pt x="183" y="505"/>
                    <a:pt x="183" y="505"/>
                    <a:pt x="183" y="505"/>
                  </a:cubicBezTo>
                  <a:cubicBezTo>
                    <a:pt x="162" y="479"/>
                    <a:pt x="162" y="479"/>
                    <a:pt x="162" y="479"/>
                  </a:cubicBezTo>
                  <a:cubicBezTo>
                    <a:pt x="193" y="453"/>
                    <a:pt x="193" y="453"/>
                    <a:pt x="193" y="453"/>
                  </a:cubicBezTo>
                  <a:cubicBezTo>
                    <a:pt x="193" y="432"/>
                    <a:pt x="193" y="432"/>
                    <a:pt x="193" y="432"/>
                  </a:cubicBezTo>
                  <a:cubicBezTo>
                    <a:pt x="136" y="432"/>
                    <a:pt x="136" y="432"/>
                    <a:pt x="136" y="432"/>
                  </a:cubicBezTo>
                  <a:cubicBezTo>
                    <a:pt x="110" y="422"/>
                    <a:pt x="110" y="422"/>
                    <a:pt x="110" y="422"/>
                  </a:cubicBezTo>
                  <a:cubicBezTo>
                    <a:pt x="94" y="443"/>
                    <a:pt x="94" y="443"/>
                    <a:pt x="94" y="443"/>
                  </a:cubicBezTo>
                  <a:cubicBezTo>
                    <a:pt x="37" y="438"/>
                    <a:pt x="37" y="438"/>
                    <a:pt x="37" y="438"/>
                  </a:cubicBezTo>
                  <a:cubicBezTo>
                    <a:pt x="0" y="401"/>
                    <a:pt x="0" y="401"/>
                    <a:pt x="0" y="401"/>
                  </a:cubicBezTo>
                  <a:cubicBezTo>
                    <a:pt x="25" y="358"/>
                    <a:pt x="25" y="358"/>
                    <a:pt x="25" y="358"/>
                  </a:cubicBezTo>
                  <a:cubicBezTo>
                    <a:pt x="37" y="359"/>
                    <a:pt x="37" y="359"/>
                    <a:pt x="37" y="359"/>
                  </a:cubicBezTo>
                  <a:cubicBezTo>
                    <a:pt x="70" y="321"/>
                    <a:pt x="70" y="321"/>
                    <a:pt x="70" y="321"/>
                  </a:cubicBezTo>
                  <a:cubicBezTo>
                    <a:pt x="94" y="292"/>
                    <a:pt x="94" y="292"/>
                    <a:pt x="94" y="292"/>
                  </a:cubicBezTo>
                  <a:cubicBezTo>
                    <a:pt x="110" y="239"/>
                    <a:pt x="110" y="239"/>
                    <a:pt x="110" y="239"/>
                  </a:cubicBezTo>
                  <a:cubicBezTo>
                    <a:pt x="167" y="208"/>
                    <a:pt x="167" y="208"/>
                    <a:pt x="167" y="208"/>
                  </a:cubicBezTo>
                  <a:cubicBezTo>
                    <a:pt x="167" y="208"/>
                    <a:pt x="188" y="219"/>
                    <a:pt x="193" y="219"/>
                  </a:cubicBezTo>
                  <a:cubicBezTo>
                    <a:pt x="240" y="219"/>
                    <a:pt x="240" y="219"/>
                    <a:pt x="240" y="219"/>
                  </a:cubicBezTo>
                  <a:cubicBezTo>
                    <a:pt x="266" y="250"/>
                    <a:pt x="266" y="250"/>
                    <a:pt x="266" y="250"/>
                  </a:cubicBezTo>
                  <a:cubicBezTo>
                    <a:pt x="298" y="250"/>
                    <a:pt x="298" y="250"/>
                    <a:pt x="298" y="250"/>
                  </a:cubicBezTo>
                  <a:cubicBezTo>
                    <a:pt x="334" y="271"/>
                    <a:pt x="334" y="271"/>
                    <a:pt x="334" y="271"/>
                  </a:cubicBezTo>
                  <a:cubicBezTo>
                    <a:pt x="402" y="229"/>
                    <a:pt x="402" y="229"/>
                    <a:pt x="402" y="229"/>
                  </a:cubicBezTo>
                  <a:cubicBezTo>
                    <a:pt x="444" y="250"/>
                    <a:pt x="444" y="250"/>
                    <a:pt x="444" y="250"/>
                  </a:cubicBezTo>
                  <a:cubicBezTo>
                    <a:pt x="465" y="182"/>
                    <a:pt x="465" y="182"/>
                    <a:pt x="465" y="182"/>
                  </a:cubicBezTo>
                  <a:cubicBezTo>
                    <a:pt x="454" y="146"/>
                    <a:pt x="454" y="146"/>
                    <a:pt x="454" y="146"/>
                  </a:cubicBezTo>
                  <a:cubicBezTo>
                    <a:pt x="475" y="125"/>
                    <a:pt x="475" y="125"/>
                    <a:pt x="475" y="125"/>
                  </a:cubicBezTo>
                  <a:cubicBezTo>
                    <a:pt x="517" y="135"/>
                    <a:pt x="517" y="135"/>
                    <a:pt x="517" y="135"/>
                  </a:cubicBezTo>
                  <a:cubicBezTo>
                    <a:pt x="548" y="114"/>
                    <a:pt x="548" y="114"/>
                    <a:pt x="548" y="114"/>
                  </a:cubicBezTo>
                  <a:cubicBezTo>
                    <a:pt x="626" y="119"/>
                    <a:pt x="626" y="119"/>
                    <a:pt x="626" y="119"/>
                  </a:cubicBezTo>
                  <a:cubicBezTo>
                    <a:pt x="637" y="73"/>
                    <a:pt x="637" y="73"/>
                    <a:pt x="637" y="73"/>
                  </a:cubicBezTo>
                  <a:cubicBezTo>
                    <a:pt x="684" y="62"/>
                    <a:pt x="684" y="62"/>
                    <a:pt x="684" y="62"/>
                  </a:cubicBezTo>
                  <a:cubicBezTo>
                    <a:pt x="705" y="36"/>
                    <a:pt x="705" y="36"/>
                    <a:pt x="705" y="36"/>
                  </a:cubicBezTo>
                  <a:cubicBezTo>
                    <a:pt x="710" y="0"/>
                    <a:pt x="710" y="0"/>
                    <a:pt x="710" y="0"/>
                  </a:cubicBezTo>
                  <a:cubicBezTo>
                    <a:pt x="746" y="0"/>
                    <a:pt x="746" y="0"/>
                    <a:pt x="746" y="0"/>
                  </a:cubicBezTo>
                  <a:lnTo>
                    <a:pt x="783" y="1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1" name="สุพรรณบุรี">
              <a:extLst>
                <a:ext uri="{FF2B5EF4-FFF2-40B4-BE49-F238E27FC236}">
                  <a16:creationId xmlns:a16="http://schemas.microsoft.com/office/drawing/2014/main" id="{4E251A71-9936-465D-BA21-5144063636D9}"/>
                </a:ext>
              </a:extLst>
            </p:cNvPr>
            <p:cNvSpPr>
              <a:spLocks/>
            </p:cNvSpPr>
            <p:nvPr/>
          </p:nvSpPr>
          <p:spPr bwMode="auto">
            <a:xfrm>
              <a:off x="2707243" y="3030731"/>
              <a:ext cx="360285" cy="380402"/>
            </a:xfrm>
            <a:custGeom>
              <a:avLst/>
              <a:gdLst>
                <a:gd name="T0" fmla="*/ 882 w 882"/>
                <a:gd name="T1" fmla="*/ 689 h 933"/>
                <a:gd name="T2" fmla="*/ 856 w 882"/>
                <a:gd name="T3" fmla="*/ 751 h 933"/>
                <a:gd name="T4" fmla="*/ 840 w 882"/>
                <a:gd name="T5" fmla="*/ 803 h 933"/>
                <a:gd name="T6" fmla="*/ 757 w 882"/>
                <a:gd name="T7" fmla="*/ 856 h 933"/>
                <a:gd name="T8" fmla="*/ 559 w 882"/>
                <a:gd name="T9" fmla="*/ 871 h 933"/>
                <a:gd name="T10" fmla="*/ 466 w 882"/>
                <a:gd name="T11" fmla="*/ 914 h 933"/>
                <a:gd name="T12" fmla="*/ 423 w 882"/>
                <a:gd name="T13" fmla="*/ 824 h 933"/>
                <a:gd name="T14" fmla="*/ 480 w 882"/>
                <a:gd name="T15" fmla="*/ 522 h 933"/>
                <a:gd name="T16" fmla="*/ 454 w 882"/>
                <a:gd name="T17" fmla="*/ 428 h 933"/>
                <a:gd name="T18" fmla="*/ 444 w 882"/>
                <a:gd name="T19" fmla="*/ 350 h 933"/>
                <a:gd name="T20" fmla="*/ 345 w 882"/>
                <a:gd name="T21" fmla="*/ 230 h 933"/>
                <a:gd name="T22" fmla="*/ 256 w 882"/>
                <a:gd name="T23" fmla="*/ 318 h 933"/>
                <a:gd name="T24" fmla="*/ 147 w 882"/>
                <a:gd name="T25" fmla="*/ 324 h 933"/>
                <a:gd name="T26" fmla="*/ 74 w 882"/>
                <a:gd name="T27" fmla="*/ 277 h 933"/>
                <a:gd name="T28" fmla="*/ 32 w 882"/>
                <a:gd name="T29" fmla="*/ 172 h 933"/>
                <a:gd name="T30" fmla="*/ 1 w 882"/>
                <a:gd name="T31" fmla="*/ 78 h 933"/>
                <a:gd name="T32" fmla="*/ 22 w 882"/>
                <a:gd name="T33" fmla="*/ 21 h 933"/>
                <a:gd name="T34" fmla="*/ 68 w 882"/>
                <a:gd name="T35" fmla="*/ 21 h 933"/>
                <a:gd name="T36" fmla="*/ 136 w 882"/>
                <a:gd name="T37" fmla="*/ 84 h 933"/>
                <a:gd name="T38" fmla="*/ 303 w 882"/>
                <a:gd name="T39" fmla="*/ 125 h 933"/>
                <a:gd name="T40" fmla="*/ 397 w 882"/>
                <a:gd name="T41" fmla="*/ 105 h 933"/>
                <a:gd name="T42" fmla="*/ 454 w 882"/>
                <a:gd name="T43" fmla="*/ 136 h 933"/>
                <a:gd name="T44" fmla="*/ 653 w 882"/>
                <a:gd name="T45" fmla="*/ 151 h 933"/>
                <a:gd name="T46" fmla="*/ 720 w 882"/>
                <a:gd name="T47" fmla="*/ 125 h 933"/>
                <a:gd name="T48" fmla="*/ 757 w 882"/>
                <a:gd name="T49" fmla="*/ 151 h 933"/>
                <a:gd name="T50" fmla="*/ 830 w 882"/>
                <a:gd name="T51" fmla="*/ 172 h 933"/>
                <a:gd name="T52" fmla="*/ 819 w 882"/>
                <a:gd name="T53" fmla="*/ 214 h 933"/>
                <a:gd name="T54" fmla="*/ 823 w 882"/>
                <a:gd name="T55" fmla="*/ 257 h 933"/>
                <a:gd name="T56" fmla="*/ 830 w 882"/>
                <a:gd name="T57" fmla="*/ 371 h 933"/>
                <a:gd name="T58" fmla="*/ 814 w 882"/>
                <a:gd name="T59" fmla="*/ 444 h 933"/>
                <a:gd name="T60" fmla="*/ 815 w 882"/>
                <a:gd name="T61" fmla="*/ 494 h 933"/>
                <a:gd name="T62" fmla="*/ 842 w 882"/>
                <a:gd name="T63" fmla="*/ 548 h 933"/>
                <a:gd name="T64" fmla="*/ 882 w 882"/>
                <a:gd name="T65"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2" h="933">
                  <a:moveTo>
                    <a:pt x="882" y="621"/>
                  </a:moveTo>
                  <a:cubicBezTo>
                    <a:pt x="882" y="689"/>
                    <a:pt x="882" y="689"/>
                    <a:pt x="882" y="689"/>
                  </a:cubicBezTo>
                  <a:cubicBezTo>
                    <a:pt x="856" y="715"/>
                    <a:pt x="856" y="715"/>
                    <a:pt x="856" y="715"/>
                  </a:cubicBezTo>
                  <a:cubicBezTo>
                    <a:pt x="856" y="751"/>
                    <a:pt x="856" y="751"/>
                    <a:pt x="856" y="751"/>
                  </a:cubicBezTo>
                  <a:cubicBezTo>
                    <a:pt x="843" y="793"/>
                    <a:pt x="843" y="793"/>
                    <a:pt x="843" y="793"/>
                  </a:cubicBezTo>
                  <a:cubicBezTo>
                    <a:pt x="840" y="803"/>
                    <a:pt x="840" y="803"/>
                    <a:pt x="840" y="803"/>
                  </a:cubicBezTo>
                  <a:cubicBezTo>
                    <a:pt x="819" y="817"/>
                    <a:pt x="819" y="817"/>
                    <a:pt x="819" y="817"/>
                  </a:cubicBezTo>
                  <a:cubicBezTo>
                    <a:pt x="757" y="856"/>
                    <a:pt x="757" y="856"/>
                    <a:pt x="757" y="856"/>
                  </a:cubicBezTo>
                  <a:cubicBezTo>
                    <a:pt x="658" y="845"/>
                    <a:pt x="658" y="845"/>
                    <a:pt x="658" y="845"/>
                  </a:cubicBezTo>
                  <a:cubicBezTo>
                    <a:pt x="559" y="871"/>
                    <a:pt x="559" y="871"/>
                    <a:pt x="559" y="871"/>
                  </a:cubicBezTo>
                  <a:cubicBezTo>
                    <a:pt x="492" y="933"/>
                    <a:pt x="492" y="933"/>
                    <a:pt x="492" y="933"/>
                  </a:cubicBezTo>
                  <a:cubicBezTo>
                    <a:pt x="466" y="914"/>
                    <a:pt x="466" y="914"/>
                    <a:pt x="466" y="914"/>
                  </a:cubicBezTo>
                  <a:cubicBezTo>
                    <a:pt x="444" y="897"/>
                    <a:pt x="444" y="897"/>
                    <a:pt x="444" y="897"/>
                  </a:cubicBezTo>
                  <a:cubicBezTo>
                    <a:pt x="423" y="824"/>
                    <a:pt x="423" y="824"/>
                    <a:pt x="423" y="824"/>
                  </a:cubicBezTo>
                  <a:cubicBezTo>
                    <a:pt x="423" y="824"/>
                    <a:pt x="470" y="777"/>
                    <a:pt x="475" y="777"/>
                  </a:cubicBezTo>
                  <a:cubicBezTo>
                    <a:pt x="480" y="777"/>
                    <a:pt x="480" y="522"/>
                    <a:pt x="480" y="522"/>
                  </a:cubicBezTo>
                  <a:cubicBezTo>
                    <a:pt x="449" y="485"/>
                    <a:pt x="449" y="485"/>
                    <a:pt x="449" y="485"/>
                  </a:cubicBezTo>
                  <a:cubicBezTo>
                    <a:pt x="454" y="428"/>
                    <a:pt x="454" y="428"/>
                    <a:pt x="454" y="428"/>
                  </a:cubicBezTo>
                  <a:cubicBezTo>
                    <a:pt x="480" y="407"/>
                    <a:pt x="480" y="407"/>
                    <a:pt x="480" y="407"/>
                  </a:cubicBezTo>
                  <a:cubicBezTo>
                    <a:pt x="444" y="350"/>
                    <a:pt x="444" y="350"/>
                    <a:pt x="444" y="350"/>
                  </a:cubicBezTo>
                  <a:cubicBezTo>
                    <a:pt x="381" y="318"/>
                    <a:pt x="381" y="318"/>
                    <a:pt x="381" y="318"/>
                  </a:cubicBezTo>
                  <a:cubicBezTo>
                    <a:pt x="345" y="230"/>
                    <a:pt x="345" y="230"/>
                    <a:pt x="345" y="230"/>
                  </a:cubicBezTo>
                  <a:cubicBezTo>
                    <a:pt x="267" y="266"/>
                    <a:pt x="267" y="266"/>
                    <a:pt x="267" y="266"/>
                  </a:cubicBezTo>
                  <a:cubicBezTo>
                    <a:pt x="256" y="318"/>
                    <a:pt x="256" y="318"/>
                    <a:pt x="256" y="318"/>
                  </a:cubicBezTo>
                  <a:cubicBezTo>
                    <a:pt x="204" y="344"/>
                    <a:pt x="204" y="344"/>
                    <a:pt x="204" y="344"/>
                  </a:cubicBezTo>
                  <a:cubicBezTo>
                    <a:pt x="147" y="324"/>
                    <a:pt x="147" y="324"/>
                    <a:pt x="147" y="324"/>
                  </a:cubicBezTo>
                  <a:cubicBezTo>
                    <a:pt x="121" y="277"/>
                    <a:pt x="121" y="277"/>
                    <a:pt x="121" y="277"/>
                  </a:cubicBezTo>
                  <a:cubicBezTo>
                    <a:pt x="74" y="277"/>
                    <a:pt x="74" y="277"/>
                    <a:pt x="74" y="277"/>
                  </a:cubicBezTo>
                  <a:cubicBezTo>
                    <a:pt x="6" y="214"/>
                    <a:pt x="6" y="214"/>
                    <a:pt x="6" y="214"/>
                  </a:cubicBezTo>
                  <a:cubicBezTo>
                    <a:pt x="32" y="172"/>
                    <a:pt x="32" y="172"/>
                    <a:pt x="32" y="172"/>
                  </a:cubicBezTo>
                  <a:cubicBezTo>
                    <a:pt x="27" y="99"/>
                    <a:pt x="27" y="99"/>
                    <a:pt x="27" y="99"/>
                  </a:cubicBezTo>
                  <a:cubicBezTo>
                    <a:pt x="1" y="78"/>
                    <a:pt x="1" y="78"/>
                    <a:pt x="1" y="78"/>
                  </a:cubicBezTo>
                  <a:cubicBezTo>
                    <a:pt x="0" y="79"/>
                    <a:pt x="0" y="79"/>
                    <a:pt x="0" y="79"/>
                  </a:cubicBezTo>
                  <a:cubicBezTo>
                    <a:pt x="22" y="21"/>
                    <a:pt x="22" y="21"/>
                    <a:pt x="22" y="21"/>
                  </a:cubicBezTo>
                  <a:cubicBezTo>
                    <a:pt x="53" y="0"/>
                    <a:pt x="53" y="0"/>
                    <a:pt x="53" y="0"/>
                  </a:cubicBezTo>
                  <a:cubicBezTo>
                    <a:pt x="68" y="21"/>
                    <a:pt x="68" y="21"/>
                    <a:pt x="68" y="21"/>
                  </a:cubicBezTo>
                  <a:cubicBezTo>
                    <a:pt x="121" y="21"/>
                    <a:pt x="121" y="21"/>
                    <a:pt x="121" y="21"/>
                  </a:cubicBezTo>
                  <a:cubicBezTo>
                    <a:pt x="136" y="84"/>
                    <a:pt x="136" y="84"/>
                    <a:pt x="136" y="84"/>
                  </a:cubicBezTo>
                  <a:cubicBezTo>
                    <a:pt x="194" y="84"/>
                    <a:pt x="194" y="84"/>
                    <a:pt x="194" y="84"/>
                  </a:cubicBezTo>
                  <a:cubicBezTo>
                    <a:pt x="303" y="125"/>
                    <a:pt x="303" y="125"/>
                    <a:pt x="303" y="125"/>
                  </a:cubicBezTo>
                  <a:cubicBezTo>
                    <a:pt x="334" y="89"/>
                    <a:pt x="334" y="89"/>
                    <a:pt x="334" y="89"/>
                  </a:cubicBezTo>
                  <a:cubicBezTo>
                    <a:pt x="397" y="105"/>
                    <a:pt x="397" y="105"/>
                    <a:pt x="397" y="105"/>
                  </a:cubicBezTo>
                  <a:cubicBezTo>
                    <a:pt x="397" y="102"/>
                    <a:pt x="397" y="102"/>
                    <a:pt x="397" y="102"/>
                  </a:cubicBezTo>
                  <a:cubicBezTo>
                    <a:pt x="454" y="136"/>
                    <a:pt x="454" y="136"/>
                    <a:pt x="454" y="136"/>
                  </a:cubicBezTo>
                  <a:cubicBezTo>
                    <a:pt x="564" y="162"/>
                    <a:pt x="564" y="162"/>
                    <a:pt x="564" y="162"/>
                  </a:cubicBezTo>
                  <a:cubicBezTo>
                    <a:pt x="653" y="151"/>
                    <a:pt x="653" y="151"/>
                    <a:pt x="653" y="151"/>
                  </a:cubicBezTo>
                  <a:cubicBezTo>
                    <a:pt x="668" y="110"/>
                    <a:pt x="668" y="110"/>
                    <a:pt x="668" y="110"/>
                  </a:cubicBezTo>
                  <a:cubicBezTo>
                    <a:pt x="720" y="125"/>
                    <a:pt x="720" y="125"/>
                    <a:pt x="720" y="125"/>
                  </a:cubicBezTo>
                  <a:cubicBezTo>
                    <a:pt x="755" y="150"/>
                    <a:pt x="755" y="150"/>
                    <a:pt x="755" y="150"/>
                  </a:cubicBezTo>
                  <a:cubicBezTo>
                    <a:pt x="757" y="151"/>
                    <a:pt x="757" y="151"/>
                    <a:pt x="757" y="151"/>
                  </a:cubicBezTo>
                  <a:cubicBezTo>
                    <a:pt x="788" y="130"/>
                    <a:pt x="788" y="130"/>
                    <a:pt x="788" y="130"/>
                  </a:cubicBezTo>
                  <a:cubicBezTo>
                    <a:pt x="830" y="172"/>
                    <a:pt x="830" y="172"/>
                    <a:pt x="830" y="172"/>
                  </a:cubicBezTo>
                  <a:cubicBezTo>
                    <a:pt x="827" y="186"/>
                    <a:pt x="827" y="186"/>
                    <a:pt x="827" y="186"/>
                  </a:cubicBezTo>
                  <a:cubicBezTo>
                    <a:pt x="819" y="214"/>
                    <a:pt x="819" y="214"/>
                    <a:pt x="819" y="214"/>
                  </a:cubicBezTo>
                  <a:cubicBezTo>
                    <a:pt x="825" y="251"/>
                    <a:pt x="825" y="251"/>
                    <a:pt x="825" y="251"/>
                  </a:cubicBezTo>
                  <a:cubicBezTo>
                    <a:pt x="823" y="257"/>
                    <a:pt x="823" y="257"/>
                    <a:pt x="823" y="257"/>
                  </a:cubicBezTo>
                  <a:cubicBezTo>
                    <a:pt x="809" y="298"/>
                    <a:pt x="809" y="298"/>
                    <a:pt x="809" y="298"/>
                  </a:cubicBezTo>
                  <a:cubicBezTo>
                    <a:pt x="830" y="371"/>
                    <a:pt x="830" y="371"/>
                    <a:pt x="830" y="371"/>
                  </a:cubicBezTo>
                  <a:cubicBezTo>
                    <a:pt x="814" y="412"/>
                    <a:pt x="814" y="412"/>
                    <a:pt x="814" y="412"/>
                  </a:cubicBezTo>
                  <a:cubicBezTo>
                    <a:pt x="814" y="444"/>
                    <a:pt x="814" y="444"/>
                    <a:pt x="814" y="444"/>
                  </a:cubicBezTo>
                  <a:cubicBezTo>
                    <a:pt x="804" y="480"/>
                    <a:pt x="804" y="480"/>
                    <a:pt x="804" y="480"/>
                  </a:cubicBezTo>
                  <a:cubicBezTo>
                    <a:pt x="815" y="494"/>
                    <a:pt x="815" y="494"/>
                    <a:pt x="815" y="494"/>
                  </a:cubicBezTo>
                  <a:cubicBezTo>
                    <a:pt x="840" y="527"/>
                    <a:pt x="840" y="527"/>
                    <a:pt x="840" y="527"/>
                  </a:cubicBezTo>
                  <a:cubicBezTo>
                    <a:pt x="842" y="548"/>
                    <a:pt x="842" y="548"/>
                    <a:pt x="842" y="548"/>
                  </a:cubicBezTo>
                  <a:cubicBezTo>
                    <a:pt x="846" y="579"/>
                    <a:pt x="846" y="579"/>
                    <a:pt x="846" y="579"/>
                  </a:cubicBezTo>
                  <a:lnTo>
                    <a:pt x="882" y="6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2" name="สุโขทัย">
              <a:extLst>
                <a:ext uri="{FF2B5EF4-FFF2-40B4-BE49-F238E27FC236}">
                  <a16:creationId xmlns:a16="http://schemas.microsoft.com/office/drawing/2014/main" id="{6CB53F54-2E5E-487C-B814-4FD0A2C3B94F}"/>
                </a:ext>
              </a:extLst>
            </p:cNvPr>
            <p:cNvSpPr>
              <a:spLocks/>
            </p:cNvSpPr>
            <p:nvPr/>
          </p:nvSpPr>
          <p:spPr bwMode="auto">
            <a:xfrm>
              <a:off x="2720045" y="1999257"/>
              <a:ext cx="285301" cy="427952"/>
            </a:xfrm>
            <a:custGeom>
              <a:avLst/>
              <a:gdLst>
                <a:gd name="T0" fmla="*/ 699 w 699"/>
                <a:gd name="T1" fmla="*/ 845 h 1048"/>
                <a:gd name="T2" fmla="*/ 610 w 699"/>
                <a:gd name="T3" fmla="*/ 860 h 1048"/>
                <a:gd name="T4" fmla="*/ 558 w 699"/>
                <a:gd name="T5" fmla="*/ 892 h 1048"/>
                <a:gd name="T6" fmla="*/ 516 w 699"/>
                <a:gd name="T7" fmla="*/ 949 h 1048"/>
                <a:gd name="T8" fmla="*/ 485 w 699"/>
                <a:gd name="T9" fmla="*/ 1020 h 1048"/>
                <a:gd name="T10" fmla="*/ 464 w 699"/>
                <a:gd name="T11" fmla="*/ 1012 h 1048"/>
                <a:gd name="T12" fmla="*/ 375 w 699"/>
                <a:gd name="T13" fmla="*/ 996 h 1048"/>
                <a:gd name="T14" fmla="*/ 266 w 699"/>
                <a:gd name="T15" fmla="*/ 980 h 1048"/>
                <a:gd name="T16" fmla="*/ 224 w 699"/>
                <a:gd name="T17" fmla="*/ 892 h 1048"/>
                <a:gd name="T18" fmla="*/ 193 w 699"/>
                <a:gd name="T19" fmla="*/ 913 h 1048"/>
                <a:gd name="T20" fmla="*/ 151 w 699"/>
                <a:gd name="T21" fmla="*/ 840 h 1048"/>
                <a:gd name="T22" fmla="*/ 151 w 699"/>
                <a:gd name="T23" fmla="*/ 834 h 1048"/>
                <a:gd name="T24" fmla="*/ 125 w 699"/>
                <a:gd name="T25" fmla="*/ 777 h 1048"/>
                <a:gd name="T26" fmla="*/ 63 w 699"/>
                <a:gd name="T27" fmla="*/ 725 h 1048"/>
                <a:gd name="T28" fmla="*/ 42 w 699"/>
                <a:gd name="T29" fmla="*/ 673 h 1048"/>
                <a:gd name="T30" fmla="*/ 0 w 699"/>
                <a:gd name="T31" fmla="*/ 626 h 1048"/>
                <a:gd name="T32" fmla="*/ 10 w 699"/>
                <a:gd name="T33" fmla="*/ 516 h 1048"/>
                <a:gd name="T34" fmla="*/ 120 w 699"/>
                <a:gd name="T35" fmla="*/ 516 h 1048"/>
                <a:gd name="T36" fmla="*/ 136 w 699"/>
                <a:gd name="T37" fmla="*/ 428 h 1048"/>
                <a:gd name="T38" fmla="*/ 104 w 699"/>
                <a:gd name="T39" fmla="*/ 360 h 1048"/>
                <a:gd name="T40" fmla="*/ 104 w 699"/>
                <a:gd name="T41" fmla="*/ 276 h 1048"/>
                <a:gd name="T42" fmla="*/ 120 w 699"/>
                <a:gd name="T43" fmla="*/ 209 h 1048"/>
                <a:gd name="T44" fmla="*/ 136 w 699"/>
                <a:gd name="T45" fmla="*/ 120 h 1048"/>
                <a:gd name="T46" fmla="*/ 130 w 699"/>
                <a:gd name="T47" fmla="*/ 87 h 1048"/>
                <a:gd name="T48" fmla="*/ 250 w 699"/>
                <a:gd name="T49" fmla="*/ 0 h 1048"/>
                <a:gd name="T50" fmla="*/ 349 w 699"/>
                <a:gd name="T51" fmla="*/ 89 h 1048"/>
                <a:gd name="T52" fmla="*/ 511 w 699"/>
                <a:gd name="T53" fmla="*/ 16 h 1048"/>
                <a:gd name="T54" fmla="*/ 527 w 699"/>
                <a:gd name="T55" fmla="*/ 52 h 1048"/>
                <a:gd name="T56" fmla="*/ 579 w 699"/>
                <a:gd name="T57" fmla="*/ 167 h 1048"/>
                <a:gd name="T58" fmla="*/ 548 w 699"/>
                <a:gd name="T59" fmla="*/ 282 h 1048"/>
                <a:gd name="T60" fmla="*/ 615 w 699"/>
                <a:gd name="T61" fmla="*/ 365 h 1048"/>
                <a:gd name="T62" fmla="*/ 603 w 699"/>
                <a:gd name="T63" fmla="*/ 416 h 1048"/>
                <a:gd name="T64" fmla="*/ 610 w 699"/>
                <a:gd name="T65" fmla="*/ 469 h 1048"/>
                <a:gd name="T66" fmla="*/ 563 w 699"/>
                <a:gd name="T67" fmla="*/ 521 h 1048"/>
                <a:gd name="T68" fmla="*/ 584 w 699"/>
                <a:gd name="T69" fmla="*/ 592 h 1048"/>
                <a:gd name="T70" fmla="*/ 558 w 699"/>
                <a:gd name="T71" fmla="*/ 636 h 1048"/>
                <a:gd name="T72" fmla="*/ 589 w 699"/>
                <a:gd name="T73" fmla="*/ 683 h 1048"/>
                <a:gd name="T74" fmla="*/ 621 w 699"/>
                <a:gd name="T75" fmla="*/ 735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9" h="1048">
                  <a:moveTo>
                    <a:pt x="699" y="782"/>
                  </a:moveTo>
                  <a:cubicBezTo>
                    <a:pt x="699" y="845"/>
                    <a:pt x="699" y="845"/>
                    <a:pt x="699" y="845"/>
                  </a:cubicBezTo>
                  <a:cubicBezTo>
                    <a:pt x="699" y="845"/>
                    <a:pt x="673" y="871"/>
                    <a:pt x="662" y="866"/>
                  </a:cubicBezTo>
                  <a:cubicBezTo>
                    <a:pt x="652" y="860"/>
                    <a:pt x="610" y="860"/>
                    <a:pt x="610" y="860"/>
                  </a:cubicBezTo>
                  <a:cubicBezTo>
                    <a:pt x="605" y="881"/>
                    <a:pt x="605" y="881"/>
                    <a:pt x="605" y="881"/>
                  </a:cubicBezTo>
                  <a:cubicBezTo>
                    <a:pt x="558" y="892"/>
                    <a:pt x="558" y="892"/>
                    <a:pt x="558" y="892"/>
                  </a:cubicBezTo>
                  <a:cubicBezTo>
                    <a:pt x="558" y="928"/>
                    <a:pt x="558" y="928"/>
                    <a:pt x="558" y="928"/>
                  </a:cubicBezTo>
                  <a:cubicBezTo>
                    <a:pt x="516" y="949"/>
                    <a:pt x="516" y="949"/>
                    <a:pt x="516" y="949"/>
                  </a:cubicBezTo>
                  <a:cubicBezTo>
                    <a:pt x="495" y="960"/>
                    <a:pt x="495" y="960"/>
                    <a:pt x="495" y="960"/>
                  </a:cubicBezTo>
                  <a:cubicBezTo>
                    <a:pt x="485" y="1020"/>
                    <a:pt x="485" y="1020"/>
                    <a:pt x="485" y="1020"/>
                  </a:cubicBezTo>
                  <a:cubicBezTo>
                    <a:pt x="485" y="1022"/>
                    <a:pt x="485" y="1022"/>
                    <a:pt x="485" y="1022"/>
                  </a:cubicBezTo>
                  <a:cubicBezTo>
                    <a:pt x="485" y="1022"/>
                    <a:pt x="469" y="1012"/>
                    <a:pt x="464" y="1012"/>
                  </a:cubicBezTo>
                  <a:cubicBezTo>
                    <a:pt x="459" y="1012"/>
                    <a:pt x="402" y="1048"/>
                    <a:pt x="402" y="1048"/>
                  </a:cubicBezTo>
                  <a:cubicBezTo>
                    <a:pt x="375" y="996"/>
                    <a:pt x="375" y="996"/>
                    <a:pt x="375" y="996"/>
                  </a:cubicBezTo>
                  <a:cubicBezTo>
                    <a:pt x="344" y="1017"/>
                    <a:pt x="344" y="1017"/>
                    <a:pt x="344" y="1017"/>
                  </a:cubicBezTo>
                  <a:cubicBezTo>
                    <a:pt x="266" y="980"/>
                    <a:pt x="266" y="980"/>
                    <a:pt x="266" y="980"/>
                  </a:cubicBezTo>
                  <a:cubicBezTo>
                    <a:pt x="224" y="928"/>
                    <a:pt x="224" y="928"/>
                    <a:pt x="224" y="928"/>
                  </a:cubicBezTo>
                  <a:cubicBezTo>
                    <a:pt x="224" y="892"/>
                    <a:pt x="224" y="892"/>
                    <a:pt x="224" y="892"/>
                  </a:cubicBezTo>
                  <a:cubicBezTo>
                    <a:pt x="203" y="887"/>
                    <a:pt x="203" y="887"/>
                    <a:pt x="203" y="887"/>
                  </a:cubicBezTo>
                  <a:cubicBezTo>
                    <a:pt x="193" y="913"/>
                    <a:pt x="193" y="913"/>
                    <a:pt x="193" y="913"/>
                  </a:cubicBezTo>
                  <a:cubicBezTo>
                    <a:pt x="182" y="923"/>
                    <a:pt x="182" y="923"/>
                    <a:pt x="182" y="923"/>
                  </a:cubicBezTo>
                  <a:cubicBezTo>
                    <a:pt x="151" y="840"/>
                    <a:pt x="151" y="840"/>
                    <a:pt x="151" y="840"/>
                  </a:cubicBezTo>
                  <a:cubicBezTo>
                    <a:pt x="148" y="839"/>
                    <a:pt x="148" y="839"/>
                    <a:pt x="148" y="839"/>
                  </a:cubicBezTo>
                  <a:cubicBezTo>
                    <a:pt x="151" y="834"/>
                    <a:pt x="151" y="834"/>
                    <a:pt x="151" y="834"/>
                  </a:cubicBezTo>
                  <a:cubicBezTo>
                    <a:pt x="133" y="794"/>
                    <a:pt x="133" y="794"/>
                    <a:pt x="133" y="794"/>
                  </a:cubicBezTo>
                  <a:cubicBezTo>
                    <a:pt x="125" y="777"/>
                    <a:pt x="125" y="777"/>
                    <a:pt x="125" y="777"/>
                  </a:cubicBezTo>
                  <a:cubicBezTo>
                    <a:pt x="104" y="777"/>
                    <a:pt x="104" y="777"/>
                    <a:pt x="104" y="777"/>
                  </a:cubicBezTo>
                  <a:cubicBezTo>
                    <a:pt x="63" y="725"/>
                    <a:pt x="63" y="725"/>
                    <a:pt x="63" y="725"/>
                  </a:cubicBezTo>
                  <a:cubicBezTo>
                    <a:pt x="73" y="688"/>
                    <a:pt x="73" y="688"/>
                    <a:pt x="73" y="688"/>
                  </a:cubicBezTo>
                  <a:cubicBezTo>
                    <a:pt x="42" y="673"/>
                    <a:pt x="42" y="673"/>
                    <a:pt x="42" y="673"/>
                  </a:cubicBezTo>
                  <a:cubicBezTo>
                    <a:pt x="10" y="673"/>
                    <a:pt x="10" y="673"/>
                    <a:pt x="10" y="673"/>
                  </a:cubicBezTo>
                  <a:cubicBezTo>
                    <a:pt x="0" y="626"/>
                    <a:pt x="0" y="626"/>
                    <a:pt x="0" y="626"/>
                  </a:cubicBezTo>
                  <a:cubicBezTo>
                    <a:pt x="4" y="513"/>
                    <a:pt x="4" y="513"/>
                    <a:pt x="4" y="513"/>
                  </a:cubicBezTo>
                  <a:cubicBezTo>
                    <a:pt x="10" y="516"/>
                    <a:pt x="10" y="516"/>
                    <a:pt x="10" y="516"/>
                  </a:cubicBezTo>
                  <a:cubicBezTo>
                    <a:pt x="68" y="568"/>
                    <a:pt x="68" y="568"/>
                    <a:pt x="68" y="568"/>
                  </a:cubicBezTo>
                  <a:cubicBezTo>
                    <a:pt x="120" y="516"/>
                    <a:pt x="120" y="516"/>
                    <a:pt x="120" y="516"/>
                  </a:cubicBezTo>
                  <a:cubicBezTo>
                    <a:pt x="125" y="485"/>
                    <a:pt x="125" y="485"/>
                    <a:pt x="125" y="485"/>
                  </a:cubicBezTo>
                  <a:cubicBezTo>
                    <a:pt x="125" y="485"/>
                    <a:pt x="141" y="433"/>
                    <a:pt x="136" y="428"/>
                  </a:cubicBezTo>
                  <a:cubicBezTo>
                    <a:pt x="130" y="422"/>
                    <a:pt x="109" y="407"/>
                    <a:pt x="109" y="407"/>
                  </a:cubicBezTo>
                  <a:cubicBezTo>
                    <a:pt x="104" y="360"/>
                    <a:pt x="104" y="360"/>
                    <a:pt x="104" y="360"/>
                  </a:cubicBezTo>
                  <a:cubicBezTo>
                    <a:pt x="83" y="328"/>
                    <a:pt x="83" y="328"/>
                    <a:pt x="83" y="328"/>
                  </a:cubicBezTo>
                  <a:cubicBezTo>
                    <a:pt x="104" y="276"/>
                    <a:pt x="104" y="276"/>
                    <a:pt x="104" y="276"/>
                  </a:cubicBezTo>
                  <a:cubicBezTo>
                    <a:pt x="99" y="250"/>
                    <a:pt x="99" y="250"/>
                    <a:pt x="99" y="250"/>
                  </a:cubicBezTo>
                  <a:cubicBezTo>
                    <a:pt x="120" y="209"/>
                    <a:pt x="120" y="209"/>
                    <a:pt x="120" y="209"/>
                  </a:cubicBezTo>
                  <a:cubicBezTo>
                    <a:pt x="120" y="177"/>
                    <a:pt x="120" y="177"/>
                    <a:pt x="120" y="177"/>
                  </a:cubicBezTo>
                  <a:cubicBezTo>
                    <a:pt x="120" y="172"/>
                    <a:pt x="136" y="120"/>
                    <a:pt x="136" y="120"/>
                  </a:cubicBezTo>
                  <a:cubicBezTo>
                    <a:pt x="130" y="87"/>
                    <a:pt x="130" y="87"/>
                    <a:pt x="130" y="87"/>
                  </a:cubicBezTo>
                  <a:cubicBezTo>
                    <a:pt x="130" y="87"/>
                    <a:pt x="130" y="87"/>
                    <a:pt x="130" y="87"/>
                  </a:cubicBezTo>
                  <a:cubicBezTo>
                    <a:pt x="193" y="16"/>
                    <a:pt x="193" y="16"/>
                    <a:pt x="193" y="16"/>
                  </a:cubicBezTo>
                  <a:cubicBezTo>
                    <a:pt x="250" y="0"/>
                    <a:pt x="250" y="0"/>
                    <a:pt x="250" y="0"/>
                  </a:cubicBezTo>
                  <a:cubicBezTo>
                    <a:pt x="313" y="21"/>
                    <a:pt x="313" y="21"/>
                    <a:pt x="313" y="21"/>
                  </a:cubicBezTo>
                  <a:cubicBezTo>
                    <a:pt x="349" y="89"/>
                    <a:pt x="349" y="89"/>
                    <a:pt x="349" y="89"/>
                  </a:cubicBezTo>
                  <a:cubicBezTo>
                    <a:pt x="433" y="10"/>
                    <a:pt x="433" y="10"/>
                    <a:pt x="433" y="10"/>
                  </a:cubicBezTo>
                  <a:cubicBezTo>
                    <a:pt x="511" y="16"/>
                    <a:pt x="511" y="16"/>
                    <a:pt x="511" y="16"/>
                  </a:cubicBezTo>
                  <a:cubicBezTo>
                    <a:pt x="535" y="32"/>
                    <a:pt x="535" y="32"/>
                    <a:pt x="535" y="32"/>
                  </a:cubicBezTo>
                  <a:cubicBezTo>
                    <a:pt x="527" y="52"/>
                    <a:pt x="527" y="52"/>
                    <a:pt x="527" y="52"/>
                  </a:cubicBezTo>
                  <a:cubicBezTo>
                    <a:pt x="574" y="104"/>
                    <a:pt x="574" y="104"/>
                    <a:pt x="574" y="104"/>
                  </a:cubicBezTo>
                  <a:cubicBezTo>
                    <a:pt x="579" y="167"/>
                    <a:pt x="579" y="167"/>
                    <a:pt x="579" y="167"/>
                  </a:cubicBezTo>
                  <a:cubicBezTo>
                    <a:pt x="548" y="203"/>
                    <a:pt x="548" y="203"/>
                    <a:pt x="548" y="203"/>
                  </a:cubicBezTo>
                  <a:cubicBezTo>
                    <a:pt x="548" y="282"/>
                    <a:pt x="548" y="282"/>
                    <a:pt x="548" y="282"/>
                  </a:cubicBezTo>
                  <a:cubicBezTo>
                    <a:pt x="615" y="323"/>
                    <a:pt x="615" y="323"/>
                    <a:pt x="615" y="323"/>
                  </a:cubicBezTo>
                  <a:cubicBezTo>
                    <a:pt x="615" y="365"/>
                    <a:pt x="615" y="365"/>
                    <a:pt x="615" y="365"/>
                  </a:cubicBezTo>
                  <a:cubicBezTo>
                    <a:pt x="600" y="381"/>
                    <a:pt x="600" y="381"/>
                    <a:pt x="600" y="381"/>
                  </a:cubicBezTo>
                  <a:cubicBezTo>
                    <a:pt x="603" y="416"/>
                    <a:pt x="603" y="416"/>
                    <a:pt x="603" y="416"/>
                  </a:cubicBezTo>
                  <a:cubicBezTo>
                    <a:pt x="605" y="433"/>
                    <a:pt x="605" y="433"/>
                    <a:pt x="605" y="433"/>
                  </a:cubicBezTo>
                  <a:cubicBezTo>
                    <a:pt x="610" y="469"/>
                    <a:pt x="610" y="469"/>
                    <a:pt x="610" y="469"/>
                  </a:cubicBezTo>
                  <a:cubicBezTo>
                    <a:pt x="579" y="490"/>
                    <a:pt x="579" y="490"/>
                    <a:pt x="579" y="490"/>
                  </a:cubicBezTo>
                  <a:cubicBezTo>
                    <a:pt x="563" y="521"/>
                    <a:pt x="563" y="521"/>
                    <a:pt x="563" y="521"/>
                  </a:cubicBezTo>
                  <a:cubicBezTo>
                    <a:pt x="584" y="553"/>
                    <a:pt x="584" y="553"/>
                    <a:pt x="584" y="553"/>
                  </a:cubicBezTo>
                  <a:cubicBezTo>
                    <a:pt x="584" y="592"/>
                    <a:pt x="584" y="592"/>
                    <a:pt x="584" y="592"/>
                  </a:cubicBezTo>
                  <a:cubicBezTo>
                    <a:pt x="558" y="605"/>
                    <a:pt x="558" y="605"/>
                    <a:pt x="558" y="605"/>
                  </a:cubicBezTo>
                  <a:cubicBezTo>
                    <a:pt x="558" y="636"/>
                    <a:pt x="558" y="636"/>
                    <a:pt x="558" y="636"/>
                  </a:cubicBezTo>
                  <a:cubicBezTo>
                    <a:pt x="579" y="662"/>
                    <a:pt x="579" y="662"/>
                    <a:pt x="579" y="662"/>
                  </a:cubicBezTo>
                  <a:cubicBezTo>
                    <a:pt x="589" y="683"/>
                    <a:pt x="589" y="683"/>
                    <a:pt x="589" y="683"/>
                  </a:cubicBezTo>
                  <a:cubicBezTo>
                    <a:pt x="621" y="709"/>
                    <a:pt x="621" y="709"/>
                    <a:pt x="621" y="709"/>
                  </a:cubicBezTo>
                  <a:cubicBezTo>
                    <a:pt x="621" y="735"/>
                    <a:pt x="621" y="735"/>
                    <a:pt x="621" y="735"/>
                  </a:cubicBezTo>
                  <a:cubicBezTo>
                    <a:pt x="621" y="741"/>
                    <a:pt x="699" y="782"/>
                    <a:pt x="699" y="7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33" name="สิงห์บุรี">
              <a:extLst>
                <a:ext uri="{FF2B5EF4-FFF2-40B4-BE49-F238E27FC236}">
                  <a16:creationId xmlns:a16="http://schemas.microsoft.com/office/drawing/2014/main" id="{8FE7A7CC-6050-418F-B45E-7399D518AE1D}"/>
                </a:ext>
              </a:extLst>
            </p:cNvPr>
            <p:cNvSpPr>
              <a:spLocks/>
            </p:cNvSpPr>
            <p:nvPr/>
          </p:nvSpPr>
          <p:spPr bwMode="auto">
            <a:xfrm>
              <a:off x="3029121" y="3016100"/>
              <a:ext cx="109731" cy="151795"/>
            </a:xfrm>
            <a:custGeom>
              <a:avLst/>
              <a:gdLst>
                <a:gd name="T0" fmla="*/ 60 w 60"/>
                <a:gd name="T1" fmla="*/ 60 h 83"/>
                <a:gd name="T2" fmla="*/ 60 w 60"/>
                <a:gd name="T3" fmla="*/ 83 h 83"/>
                <a:gd name="T4" fmla="*/ 47 w 60"/>
                <a:gd name="T5" fmla="*/ 80 h 83"/>
                <a:gd name="T6" fmla="*/ 30 w 60"/>
                <a:gd name="T7" fmla="*/ 67 h 83"/>
                <a:gd name="T8" fmla="*/ 24 w 60"/>
                <a:gd name="T9" fmla="*/ 69 h 83"/>
                <a:gd name="T10" fmla="*/ 8 w 60"/>
                <a:gd name="T11" fmla="*/ 65 h 83"/>
                <a:gd name="T12" fmla="*/ 8 w 60"/>
                <a:gd name="T13" fmla="*/ 64 h 83"/>
                <a:gd name="T14" fmla="*/ 7 w 60"/>
                <a:gd name="T15" fmla="*/ 55 h 83"/>
                <a:gd name="T16" fmla="*/ 9 w 60"/>
                <a:gd name="T17" fmla="*/ 49 h 83"/>
                <a:gd name="T18" fmla="*/ 9 w 60"/>
                <a:gd name="T19" fmla="*/ 46 h 83"/>
                <a:gd name="T20" fmla="*/ 0 w 60"/>
                <a:gd name="T21" fmla="*/ 37 h 83"/>
                <a:gd name="T22" fmla="*/ 5 w 60"/>
                <a:gd name="T23" fmla="*/ 33 h 83"/>
                <a:gd name="T24" fmla="*/ 17 w 60"/>
                <a:gd name="T25" fmla="*/ 33 h 83"/>
                <a:gd name="T26" fmla="*/ 17 w 60"/>
                <a:gd name="T27" fmla="*/ 21 h 83"/>
                <a:gd name="T28" fmla="*/ 12 w 60"/>
                <a:gd name="T29" fmla="*/ 17 h 83"/>
                <a:gd name="T30" fmla="*/ 16 w 60"/>
                <a:gd name="T31" fmla="*/ 12 h 83"/>
                <a:gd name="T32" fmla="*/ 25 w 60"/>
                <a:gd name="T33" fmla="*/ 12 h 83"/>
                <a:gd name="T34" fmla="*/ 27 w 60"/>
                <a:gd name="T35" fmla="*/ 5 h 83"/>
                <a:gd name="T36" fmla="*/ 35 w 60"/>
                <a:gd name="T37" fmla="*/ 0 h 83"/>
                <a:gd name="T38" fmla="*/ 36 w 60"/>
                <a:gd name="T39" fmla="*/ 5 h 83"/>
                <a:gd name="T40" fmla="*/ 48 w 60"/>
                <a:gd name="T41" fmla="*/ 12 h 83"/>
                <a:gd name="T42" fmla="*/ 51 w 60"/>
                <a:gd name="T43" fmla="*/ 8 h 83"/>
                <a:gd name="T44" fmla="*/ 57 w 60"/>
                <a:gd name="T45" fmla="*/ 16 h 83"/>
                <a:gd name="T46" fmla="*/ 53 w 60"/>
                <a:gd name="T47" fmla="*/ 26 h 83"/>
                <a:gd name="T48" fmla="*/ 55 w 60"/>
                <a:gd name="T49" fmla="*/ 33 h 83"/>
                <a:gd name="T50" fmla="*/ 50 w 60"/>
                <a:gd name="T51" fmla="*/ 44 h 83"/>
                <a:gd name="T52" fmla="*/ 53 w 60"/>
                <a:gd name="T53" fmla="*/ 48 h 83"/>
                <a:gd name="T54" fmla="*/ 60 w 60"/>
                <a:gd name="T55" fmla="*/ 6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83">
                  <a:moveTo>
                    <a:pt x="60" y="60"/>
                  </a:moveTo>
                  <a:lnTo>
                    <a:pt x="60" y="83"/>
                  </a:lnTo>
                  <a:lnTo>
                    <a:pt x="47" y="80"/>
                  </a:lnTo>
                  <a:lnTo>
                    <a:pt x="30" y="67"/>
                  </a:lnTo>
                  <a:lnTo>
                    <a:pt x="24" y="69"/>
                  </a:lnTo>
                  <a:lnTo>
                    <a:pt x="8" y="65"/>
                  </a:lnTo>
                  <a:lnTo>
                    <a:pt x="8" y="64"/>
                  </a:lnTo>
                  <a:lnTo>
                    <a:pt x="7" y="55"/>
                  </a:lnTo>
                  <a:lnTo>
                    <a:pt x="9" y="49"/>
                  </a:lnTo>
                  <a:lnTo>
                    <a:pt x="9" y="46"/>
                  </a:lnTo>
                  <a:lnTo>
                    <a:pt x="0" y="37"/>
                  </a:lnTo>
                  <a:lnTo>
                    <a:pt x="5" y="33"/>
                  </a:lnTo>
                  <a:lnTo>
                    <a:pt x="17" y="33"/>
                  </a:lnTo>
                  <a:lnTo>
                    <a:pt x="17" y="21"/>
                  </a:lnTo>
                  <a:lnTo>
                    <a:pt x="12" y="17"/>
                  </a:lnTo>
                  <a:lnTo>
                    <a:pt x="16" y="12"/>
                  </a:lnTo>
                  <a:lnTo>
                    <a:pt x="25" y="12"/>
                  </a:lnTo>
                  <a:lnTo>
                    <a:pt x="27" y="5"/>
                  </a:lnTo>
                  <a:lnTo>
                    <a:pt x="35" y="0"/>
                  </a:lnTo>
                  <a:lnTo>
                    <a:pt x="36" y="5"/>
                  </a:lnTo>
                  <a:lnTo>
                    <a:pt x="48" y="12"/>
                  </a:lnTo>
                  <a:lnTo>
                    <a:pt x="51" y="8"/>
                  </a:lnTo>
                  <a:lnTo>
                    <a:pt x="57" y="16"/>
                  </a:lnTo>
                  <a:lnTo>
                    <a:pt x="53" y="26"/>
                  </a:lnTo>
                  <a:lnTo>
                    <a:pt x="55" y="33"/>
                  </a:lnTo>
                  <a:lnTo>
                    <a:pt x="50" y="44"/>
                  </a:lnTo>
                  <a:lnTo>
                    <a:pt x="53" y="48"/>
                  </a:lnTo>
                  <a:lnTo>
                    <a:pt x="60" y="6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4" name="สมุทรสาคร">
              <a:extLst>
                <a:ext uri="{FF2B5EF4-FFF2-40B4-BE49-F238E27FC236}">
                  <a16:creationId xmlns:a16="http://schemas.microsoft.com/office/drawing/2014/main" id="{C215A3FA-7330-4949-82AD-7813C28C834F}"/>
                </a:ext>
              </a:extLst>
            </p:cNvPr>
            <p:cNvSpPr>
              <a:spLocks/>
            </p:cNvSpPr>
            <p:nvPr/>
          </p:nvSpPr>
          <p:spPr bwMode="auto">
            <a:xfrm>
              <a:off x="2977913" y="3539152"/>
              <a:ext cx="137165" cy="111561"/>
            </a:xfrm>
            <a:custGeom>
              <a:avLst/>
              <a:gdLst>
                <a:gd name="T0" fmla="*/ 75 w 75"/>
                <a:gd name="T1" fmla="*/ 35 h 61"/>
                <a:gd name="T2" fmla="*/ 74 w 75"/>
                <a:gd name="T3" fmla="*/ 46 h 61"/>
                <a:gd name="T4" fmla="*/ 57 w 75"/>
                <a:gd name="T5" fmla="*/ 46 h 61"/>
                <a:gd name="T6" fmla="*/ 53 w 75"/>
                <a:gd name="T7" fmla="*/ 44 h 61"/>
                <a:gd name="T8" fmla="*/ 48 w 75"/>
                <a:gd name="T9" fmla="*/ 44 h 61"/>
                <a:gd name="T10" fmla="*/ 46 w 75"/>
                <a:gd name="T11" fmla="*/ 49 h 61"/>
                <a:gd name="T12" fmla="*/ 39 w 75"/>
                <a:gd name="T13" fmla="*/ 50 h 61"/>
                <a:gd name="T14" fmla="*/ 32 w 75"/>
                <a:gd name="T15" fmla="*/ 52 h 61"/>
                <a:gd name="T16" fmla="*/ 24 w 75"/>
                <a:gd name="T17" fmla="*/ 54 h 61"/>
                <a:gd name="T18" fmla="*/ 17 w 75"/>
                <a:gd name="T19" fmla="*/ 56 h 61"/>
                <a:gd name="T20" fmla="*/ 15 w 75"/>
                <a:gd name="T21" fmla="*/ 57 h 61"/>
                <a:gd name="T22" fmla="*/ 11 w 75"/>
                <a:gd name="T23" fmla="*/ 61 h 61"/>
                <a:gd name="T24" fmla="*/ 11 w 75"/>
                <a:gd name="T25" fmla="*/ 57 h 61"/>
                <a:gd name="T26" fmla="*/ 2 w 75"/>
                <a:gd name="T27" fmla="*/ 44 h 61"/>
                <a:gd name="T28" fmla="*/ 0 w 75"/>
                <a:gd name="T29" fmla="*/ 42 h 61"/>
                <a:gd name="T30" fmla="*/ 0 w 75"/>
                <a:gd name="T31" fmla="*/ 41 h 61"/>
                <a:gd name="T32" fmla="*/ 1 w 75"/>
                <a:gd name="T33" fmla="*/ 22 h 61"/>
                <a:gd name="T34" fmla="*/ 7 w 75"/>
                <a:gd name="T35" fmla="*/ 13 h 61"/>
                <a:gd name="T36" fmla="*/ 17 w 75"/>
                <a:gd name="T37" fmla="*/ 13 h 61"/>
                <a:gd name="T38" fmla="*/ 17 w 75"/>
                <a:gd name="T39" fmla="*/ 8 h 61"/>
                <a:gd name="T40" fmla="*/ 20 w 75"/>
                <a:gd name="T41" fmla="*/ 8 h 61"/>
                <a:gd name="T42" fmla="*/ 35 w 75"/>
                <a:gd name="T43" fmla="*/ 5 h 61"/>
                <a:gd name="T44" fmla="*/ 35 w 75"/>
                <a:gd name="T45" fmla="*/ 9 h 61"/>
                <a:gd name="T46" fmla="*/ 41 w 75"/>
                <a:gd name="T47" fmla="*/ 9 h 61"/>
                <a:gd name="T48" fmla="*/ 50 w 75"/>
                <a:gd name="T49" fmla="*/ 7 h 61"/>
                <a:gd name="T50" fmla="*/ 47 w 75"/>
                <a:gd name="T51" fmla="*/ 2 h 61"/>
                <a:gd name="T52" fmla="*/ 59 w 75"/>
                <a:gd name="T53" fmla="*/ 0 h 61"/>
                <a:gd name="T54" fmla="*/ 60 w 75"/>
                <a:gd name="T55" fmla="*/ 1 h 61"/>
                <a:gd name="T56" fmla="*/ 60 w 75"/>
                <a:gd name="T57" fmla="*/ 11 h 61"/>
                <a:gd name="T58" fmla="*/ 61 w 75"/>
                <a:gd name="T59" fmla="*/ 14 h 61"/>
                <a:gd name="T60" fmla="*/ 68 w 75"/>
                <a:gd name="T61" fmla="*/ 21 h 61"/>
                <a:gd name="T62" fmla="*/ 70 w 75"/>
                <a:gd name="T63" fmla="*/ 29 h 61"/>
                <a:gd name="T64" fmla="*/ 75 w 75"/>
                <a:gd name="T65"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61">
                  <a:moveTo>
                    <a:pt x="75" y="35"/>
                  </a:moveTo>
                  <a:lnTo>
                    <a:pt x="74" y="46"/>
                  </a:lnTo>
                  <a:lnTo>
                    <a:pt x="57" y="46"/>
                  </a:lnTo>
                  <a:lnTo>
                    <a:pt x="53" y="44"/>
                  </a:lnTo>
                  <a:lnTo>
                    <a:pt x="48" y="44"/>
                  </a:lnTo>
                  <a:lnTo>
                    <a:pt x="46" y="49"/>
                  </a:lnTo>
                  <a:lnTo>
                    <a:pt x="39" y="50"/>
                  </a:lnTo>
                  <a:lnTo>
                    <a:pt x="32" y="52"/>
                  </a:lnTo>
                  <a:lnTo>
                    <a:pt x="24" y="54"/>
                  </a:lnTo>
                  <a:lnTo>
                    <a:pt x="17" y="56"/>
                  </a:lnTo>
                  <a:lnTo>
                    <a:pt x="15" y="57"/>
                  </a:lnTo>
                  <a:lnTo>
                    <a:pt x="11" y="61"/>
                  </a:lnTo>
                  <a:lnTo>
                    <a:pt x="11" y="57"/>
                  </a:lnTo>
                  <a:lnTo>
                    <a:pt x="2" y="44"/>
                  </a:lnTo>
                  <a:lnTo>
                    <a:pt x="0" y="42"/>
                  </a:lnTo>
                  <a:lnTo>
                    <a:pt x="0" y="41"/>
                  </a:lnTo>
                  <a:lnTo>
                    <a:pt x="1" y="22"/>
                  </a:lnTo>
                  <a:lnTo>
                    <a:pt x="7" y="13"/>
                  </a:lnTo>
                  <a:lnTo>
                    <a:pt x="17" y="13"/>
                  </a:lnTo>
                  <a:lnTo>
                    <a:pt x="17" y="8"/>
                  </a:lnTo>
                  <a:lnTo>
                    <a:pt x="20" y="8"/>
                  </a:lnTo>
                  <a:lnTo>
                    <a:pt x="35" y="5"/>
                  </a:lnTo>
                  <a:lnTo>
                    <a:pt x="35" y="9"/>
                  </a:lnTo>
                  <a:lnTo>
                    <a:pt x="41" y="9"/>
                  </a:lnTo>
                  <a:lnTo>
                    <a:pt x="50" y="7"/>
                  </a:lnTo>
                  <a:lnTo>
                    <a:pt x="47" y="2"/>
                  </a:lnTo>
                  <a:lnTo>
                    <a:pt x="59" y="0"/>
                  </a:lnTo>
                  <a:lnTo>
                    <a:pt x="60" y="1"/>
                  </a:lnTo>
                  <a:lnTo>
                    <a:pt x="60" y="11"/>
                  </a:lnTo>
                  <a:lnTo>
                    <a:pt x="61" y="14"/>
                  </a:lnTo>
                  <a:lnTo>
                    <a:pt x="68" y="21"/>
                  </a:lnTo>
                  <a:lnTo>
                    <a:pt x="70" y="29"/>
                  </a:lnTo>
                  <a:lnTo>
                    <a:pt x="75" y="3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5" name="สมุทรสงคราม">
              <a:extLst>
                <a:ext uri="{FF2B5EF4-FFF2-40B4-BE49-F238E27FC236}">
                  <a16:creationId xmlns:a16="http://schemas.microsoft.com/office/drawing/2014/main" id="{6C29A3B0-F1D0-43E4-8F92-4B57398E48DE}"/>
                </a:ext>
              </a:extLst>
            </p:cNvPr>
            <p:cNvSpPr>
              <a:spLocks/>
            </p:cNvSpPr>
            <p:nvPr/>
          </p:nvSpPr>
          <p:spPr bwMode="auto">
            <a:xfrm>
              <a:off x="2915732" y="3610478"/>
              <a:ext cx="82299" cy="107903"/>
            </a:xfrm>
            <a:custGeom>
              <a:avLst/>
              <a:gdLst>
                <a:gd name="T0" fmla="*/ 198 w 198"/>
                <a:gd name="T1" fmla="*/ 78 h 261"/>
                <a:gd name="T2" fmla="*/ 198 w 198"/>
                <a:gd name="T3" fmla="*/ 97 h 261"/>
                <a:gd name="T4" fmla="*/ 188 w 198"/>
                <a:gd name="T5" fmla="*/ 107 h 261"/>
                <a:gd name="T6" fmla="*/ 168 w 198"/>
                <a:gd name="T7" fmla="*/ 111 h 261"/>
                <a:gd name="T8" fmla="*/ 148 w 198"/>
                <a:gd name="T9" fmla="*/ 143 h 261"/>
                <a:gd name="T10" fmla="*/ 136 w 198"/>
                <a:gd name="T11" fmla="*/ 144 h 261"/>
                <a:gd name="T12" fmla="*/ 116 w 198"/>
                <a:gd name="T13" fmla="*/ 147 h 261"/>
                <a:gd name="T14" fmla="*/ 116 w 198"/>
                <a:gd name="T15" fmla="*/ 183 h 261"/>
                <a:gd name="T16" fmla="*/ 84 w 198"/>
                <a:gd name="T17" fmla="*/ 199 h 261"/>
                <a:gd name="T18" fmla="*/ 85 w 198"/>
                <a:gd name="T19" fmla="*/ 202 h 261"/>
                <a:gd name="T20" fmla="*/ 47 w 198"/>
                <a:gd name="T21" fmla="*/ 209 h 261"/>
                <a:gd name="T22" fmla="*/ 26 w 198"/>
                <a:gd name="T23" fmla="*/ 256 h 261"/>
                <a:gd name="T24" fmla="*/ 0 w 198"/>
                <a:gd name="T25" fmla="*/ 256 h 261"/>
                <a:gd name="T26" fmla="*/ 0 w 198"/>
                <a:gd name="T27" fmla="*/ 172 h 261"/>
                <a:gd name="T28" fmla="*/ 0 w 198"/>
                <a:gd name="T29" fmla="*/ 170 h 261"/>
                <a:gd name="T30" fmla="*/ 20 w 198"/>
                <a:gd name="T31" fmla="*/ 112 h 261"/>
                <a:gd name="T32" fmla="*/ 31 w 198"/>
                <a:gd name="T33" fmla="*/ 78 h 261"/>
                <a:gd name="T34" fmla="*/ 26 w 198"/>
                <a:gd name="T35" fmla="*/ 11 h 261"/>
                <a:gd name="T36" fmla="*/ 52 w 198"/>
                <a:gd name="T37" fmla="*/ 0 h 261"/>
                <a:gd name="T38" fmla="*/ 94 w 198"/>
                <a:gd name="T39" fmla="*/ 37 h 261"/>
                <a:gd name="T40" fmla="*/ 115 w 198"/>
                <a:gd name="T41" fmla="*/ 16 h 261"/>
                <a:gd name="T42" fmla="*/ 151 w 198"/>
                <a:gd name="T43" fmla="*/ 7 h 261"/>
                <a:gd name="T44" fmla="*/ 151 w 198"/>
                <a:gd name="T45" fmla="*/ 11 h 261"/>
                <a:gd name="T46" fmla="*/ 159 w 198"/>
                <a:gd name="T47" fmla="*/ 22 h 261"/>
                <a:gd name="T48" fmla="*/ 198 w 198"/>
                <a:gd name="T49" fmla="*/ 7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8" h="261">
                  <a:moveTo>
                    <a:pt x="198" y="78"/>
                  </a:moveTo>
                  <a:cubicBezTo>
                    <a:pt x="198" y="97"/>
                    <a:pt x="198" y="97"/>
                    <a:pt x="198" y="97"/>
                  </a:cubicBezTo>
                  <a:cubicBezTo>
                    <a:pt x="188" y="107"/>
                    <a:pt x="188" y="107"/>
                    <a:pt x="188" y="107"/>
                  </a:cubicBezTo>
                  <a:cubicBezTo>
                    <a:pt x="168" y="111"/>
                    <a:pt x="168" y="111"/>
                    <a:pt x="168" y="111"/>
                  </a:cubicBezTo>
                  <a:cubicBezTo>
                    <a:pt x="148" y="143"/>
                    <a:pt x="148" y="143"/>
                    <a:pt x="148" y="143"/>
                  </a:cubicBezTo>
                  <a:cubicBezTo>
                    <a:pt x="136" y="144"/>
                    <a:pt x="136" y="144"/>
                    <a:pt x="136" y="144"/>
                  </a:cubicBezTo>
                  <a:cubicBezTo>
                    <a:pt x="116" y="147"/>
                    <a:pt x="116" y="147"/>
                    <a:pt x="116" y="147"/>
                  </a:cubicBezTo>
                  <a:cubicBezTo>
                    <a:pt x="116" y="183"/>
                    <a:pt x="116" y="183"/>
                    <a:pt x="116" y="183"/>
                  </a:cubicBezTo>
                  <a:cubicBezTo>
                    <a:pt x="84" y="199"/>
                    <a:pt x="84" y="199"/>
                    <a:pt x="84" y="199"/>
                  </a:cubicBezTo>
                  <a:cubicBezTo>
                    <a:pt x="85" y="202"/>
                    <a:pt x="85" y="202"/>
                    <a:pt x="85" y="202"/>
                  </a:cubicBezTo>
                  <a:cubicBezTo>
                    <a:pt x="47" y="209"/>
                    <a:pt x="47" y="209"/>
                    <a:pt x="47" y="209"/>
                  </a:cubicBezTo>
                  <a:cubicBezTo>
                    <a:pt x="26" y="256"/>
                    <a:pt x="26" y="256"/>
                    <a:pt x="26" y="256"/>
                  </a:cubicBezTo>
                  <a:cubicBezTo>
                    <a:pt x="26" y="256"/>
                    <a:pt x="0" y="261"/>
                    <a:pt x="0" y="256"/>
                  </a:cubicBezTo>
                  <a:cubicBezTo>
                    <a:pt x="0" y="172"/>
                    <a:pt x="0" y="172"/>
                    <a:pt x="0" y="172"/>
                  </a:cubicBezTo>
                  <a:cubicBezTo>
                    <a:pt x="0" y="170"/>
                    <a:pt x="0" y="170"/>
                    <a:pt x="0" y="170"/>
                  </a:cubicBezTo>
                  <a:cubicBezTo>
                    <a:pt x="20" y="112"/>
                    <a:pt x="20" y="112"/>
                    <a:pt x="20" y="112"/>
                  </a:cubicBezTo>
                  <a:cubicBezTo>
                    <a:pt x="31" y="78"/>
                    <a:pt x="31" y="78"/>
                    <a:pt x="31" y="78"/>
                  </a:cubicBezTo>
                  <a:cubicBezTo>
                    <a:pt x="26" y="11"/>
                    <a:pt x="26" y="11"/>
                    <a:pt x="26" y="11"/>
                  </a:cubicBezTo>
                  <a:cubicBezTo>
                    <a:pt x="52" y="0"/>
                    <a:pt x="52" y="0"/>
                    <a:pt x="52" y="0"/>
                  </a:cubicBezTo>
                  <a:cubicBezTo>
                    <a:pt x="94" y="37"/>
                    <a:pt x="94" y="37"/>
                    <a:pt x="94" y="37"/>
                  </a:cubicBezTo>
                  <a:cubicBezTo>
                    <a:pt x="115" y="16"/>
                    <a:pt x="115" y="16"/>
                    <a:pt x="115" y="16"/>
                  </a:cubicBezTo>
                  <a:cubicBezTo>
                    <a:pt x="151" y="7"/>
                    <a:pt x="151" y="7"/>
                    <a:pt x="151" y="7"/>
                  </a:cubicBezTo>
                  <a:cubicBezTo>
                    <a:pt x="151" y="11"/>
                    <a:pt x="151" y="11"/>
                    <a:pt x="151" y="11"/>
                  </a:cubicBezTo>
                  <a:cubicBezTo>
                    <a:pt x="159" y="22"/>
                    <a:pt x="159" y="22"/>
                    <a:pt x="159" y="22"/>
                  </a:cubicBezTo>
                  <a:lnTo>
                    <a:pt x="198" y="7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6" name="สมุทรปราการ">
              <a:extLst>
                <a:ext uri="{FF2B5EF4-FFF2-40B4-BE49-F238E27FC236}">
                  <a16:creationId xmlns:a16="http://schemas.microsoft.com/office/drawing/2014/main" id="{DE92E9D8-394D-440B-A893-43DB1E8400F1}"/>
                </a:ext>
              </a:extLst>
            </p:cNvPr>
            <p:cNvSpPr>
              <a:spLocks/>
            </p:cNvSpPr>
            <p:nvPr/>
          </p:nvSpPr>
          <p:spPr bwMode="auto">
            <a:xfrm>
              <a:off x="3127879" y="3537324"/>
              <a:ext cx="179228" cy="82299"/>
            </a:xfrm>
            <a:custGeom>
              <a:avLst/>
              <a:gdLst>
                <a:gd name="T0" fmla="*/ 98 w 98"/>
                <a:gd name="T1" fmla="*/ 20 h 45"/>
                <a:gd name="T2" fmla="*/ 84 w 98"/>
                <a:gd name="T3" fmla="*/ 36 h 45"/>
                <a:gd name="T4" fmla="*/ 82 w 98"/>
                <a:gd name="T5" fmla="*/ 45 h 45"/>
                <a:gd name="T6" fmla="*/ 81 w 98"/>
                <a:gd name="T7" fmla="*/ 45 h 45"/>
                <a:gd name="T8" fmla="*/ 66 w 98"/>
                <a:gd name="T9" fmla="*/ 45 h 45"/>
                <a:gd name="T10" fmla="*/ 64 w 98"/>
                <a:gd name="T11" fmla="*/ 44 h 45"/>
                <a:gd name="T12" fmla="*/ 49 w 98"/>
                <a:gd name="T13" fmla="*/ 44 h 45"/>
                <a:gd name="T14" fmla="*/ 36 w 98"/>
                <a:gd name="T15" fmla="*/ 38 h 45"/>
                <a:gd name="T16" fmla="*/ 30 w 98"/>
                <a:gd name="T17" fmla="*/ 38 h 45"/>
                <a:gd name="T18" fmla="*/ 25 w 98"/>
                <a:gd name="T19" fmla="*/ 42 h 45"/>
                <a:gd name="T20" fmla="*/ 15 w 98"/>
                <a:gd name="T21" fmla="*/ 43 h 45"/>
                <a:gd name="T22" fmla="*/ 13 w 98"/>
                <a:gd name="T23" fmla="*/ 45 h 45"/>
                <a:gd name="T24" fmla="*/ 1 w 98"/>
                <a:gd name="T25" fmla="*/ 45 h 45"/>
                <a:gd name="T26" fmla="*/ 2 w 98"/>
                <a:gd name="T27" fmla="*/ 36 h 45"/>
                <a:gd name="T28" fmla="*/ 0 w 98"/>
                <a:gd name="T29" fmla="*/ 27 h 45"/>
                <a:gd name="T30" fmla="*/ 3 w 98"/>
                <a:gd name="T31" fmla="*/ 23 h 45"/>
                <a:gd name="T32" fmla="*/ 8 w 98"/>
                <a:gd name="T33" fmla="*/ 28 h 45"/>
                <a:gd name="T34" fmla="*/ 14 w 98"/>
                <a:gd name="T35" fmla="*/ 28 h 45"/>
                <a:gd name="T36" fmla="*/ 16 w 98"/>
                <a:gd name="T37" fmla="*/ 21 h 45"/>
                <a:gd name="T38" fmla="*/ 15 w 98"/>
                <a:gd name="T39" fmla="*/ 14 h 45"/>
                <a:gd name="T40" fmla="*/ 20 w 98"/>
                <a:gd name="T41" fmla="*/ 9 h 45"/>
                <a:gd name="T42" fmla="*/ 22 w 98"/>
                <a:gd name="T43" fmla="*/ 4 h 45"/>
                <a:gd name="T44" fmla="*/ 27 w 98"/>
                <a:gd name="T45" fmla="*/ 4 h 45"/>
                <a:gd name="T46" fmla="*/ 29 w 98"/>
                <a:gd name="T47" fmla="*/ 11 h 45"/>
                <a:gd name="T48" fmla="*/ 36 w 98"/>
                <a:gd name="T49" fmla="*/ 15 h 45"/>
                <a:gd name="T50" fmla="*/ 50 w 98"/>
                <a:gd name="T51" fmla="*/ 14 h 45"/>
                <a:gd name="T52" fmla="*/ 53 w 98"/>
                <a:gd name="T53" fmla="*/ 0 h 45"/>
                <a:gd name="T54" fmla="*/ 81 w 98"/>
                <a:gd name="T55" fmla="*/ 4 h 45"/>
                <a:gd name="T56" fmla="*/ 80 w 98"/>
                <a:gd name="T57" fmla="*/ 4 h 45"/>
                <a:gd name="T58" fmla="*/ 86 w 98"/>
                <a:gd name="T59" fmla="*/ 9 h 45"/>
                <a:gd name="T60" fmla="*/ 98 w 98"/>
                <a:gd name="T61"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45">
                  <a:moveTo>
                    <a:pt x="98" y="20"/>
                  </a:moveTo>
                  <a:lnTo>
                    <a:pt x="84" y="36"/>
                  </a:lnTo>
                  <a:lnTo>
                    <a:pt x="82" y="45"/>
                  </a:lnTo>
                  <a:lnTo>
                    <a:pt x="81" y="45"/>
                  </a:lnTo>
                  <a:lnTo>
                    <a:pt x="66" y="45"/>
                  </a:lnTo>
                  <a:lnTo>
                    <a:pt x="64" y="44"/>
                  </a:lnTo>
                  <a:lnTo>
                    <a:pt x="49" y="44"/>
                  </a:lnTo>
                  <a:lnTo>
                    <a:pt x="36" y="38"/>
                  </a:lnTo>
                  <a:lnTo>
                    <a:pt x="30" y="38"/>
                  </a:lnTo>
                  <a:lnTo>
                    <a:pt x="25" y="42"/>
                  </a:lnTo>
                  <a:lnTo>
                    <a:pt x="15" y="43"/>
                  </a:lnTo>
                  <a:lnTo>
                    <a:pt x="13" y="45"/>
                  </a:lnTo>
                  <a:lnTo>
                    <a:pt x="1" y="45"/>
                  </a:lnTo>
                  <a:lnTo>
                    <a:pt x="2" y="36"/>
                  </a:lnTo>
                  <a:lnTo>
                    <a:pt x="0" y="27"/>
                  </a:lnTo>
                  <a:lnTo>
                    <a:pt x="3" y="23"/>
                  </a:lnTo>
                  <a:lnTo>
                    <a:pt x="8" y="28"/>
                  </a:lnTo>
                  <a:lnTo>
                    <a:pt x="14" y="28"/>
                  </a:lnTo>
                  <a:lnTo>
                    <a:pt x="16" y="21"/>
                  </a:lnTo>
                  <a:lnTo>
                    <a:pt x="15" y="14"/>
                  </a:lnTo>
                  <a:lnTo>
                    <a:pt x="20" y="9"/>
                  </a:lnTo>
                  <a:lnTo>
                    <a:pt x="22" y="4"/>
                  </a:lnTo>
                  <a:lnTo>
                    <a:pt x="27" y="4"/>
                  </a:lnTo>
                  <a:lnTo>
                    <a:pt x="29" y="11"/>
                  </a:lnTo>
                  <a:lnTo>
                    <a:pt x="36" y="15"/>
                  </a:lnTo>
                  <a:lnTo>
                    <a:pt x="50" y="14"/>
                  </a:lnTo>
                  <a:lnTo>
                    <a:pt x="53" y="0"/>
                  </a:lnTo>
                  <a:lnTo>
                    <a:pt x="81" y="4"/>
                  </a:lnTo>
                  <a:lnTo>
                    <a:pt x="80" y="4"/>
                  </a:lnTo>
                  <a:lnTo>
                    <a:pt x="86" y="9"/>
                  </a:lnTo>
                  <a:lnTo>
                    <a:pt x="98" y="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7" name="ลพบุรี">
              <a:extLst>
                <a:ext uri="{FF2B5EF4-FFF2-40B4-BE49-F238E27FC236}">
                  <a16:creationId xmlns:a16="http://schemas.microsoft.com/office/drawing/2014/main" id="{B4E05359-C9D3-40A4-9DF0-C6B93C0A5D75}"/>
                </a:ext>
              </a:extLst>
            </p:cNvPr>
            <p:cNvSpPr>
              <a:spLocks/>
            </p:cNvSpPr>
            <p:nvPr/>
          </p:nvSpPr>
          <p:spPr bwMode="auto">
            <a:xfrm>
              <a:off x="3120564" y="2780178"/>
              <a:ext cx="354798" cy="409663"/>
            </a:xfrm>
            <a:custGeom>
              <a:avLst/>
              <a:gdLst>
                <a:gd name="T0" fmla="*/ 830 w 866"/>
                <a:gd name="T1" fmla="*/ 645 h 1004"/>
                <a:gd name="T2" fmla="*/ 804 w 866"/>
                <a:gd name="T3" fmla="*/ 707 h 1004"/>
                <a:gd name="T4" fmla="*/ 746 w 866"/>
                <a:gd name="T5" fmla="*/ 764 h 1004"/>
                <a:gd name="T6" fmla="*/ 637 w 866"/>
                <a:gd name="T7" fmla="*/ 780 h 1004"/>
                <a:gd name="T8" fmla="*/ 574 w 866"/>
                <a:gd name="T9" fmla="*/ 791 h 1004"/>
                <a:gd name="T10" fmla="*/ 564 w 866"/>
                <a:gd name="T11" fmla="*/ 895 h 1004"/>
                <a:gd name="T12" fmla="*/ 454 w 866"/>
                <a:gd name="T13" fmla="*/ 916 h 1004"/>
                <a:gd name="T14" fmla="*/ 386 w 866"/>
                <a:gd name="T15" fmla="*/ 895 h 1004"/>
                <a:gd name="T16" fmla="*/ 313 w 866"/>
                <a:gd name="T17" fmla="*/ 864 h 1004"/>
                <a:gd name="T18" fmla="*/ 230 w 866"/>
                <a:gd name="T19" fmla="*/ 884 h 1004"/>
                <a:gd name="T20" fmla="*/ 190 w 866"/>
                <a:gd name="T21" fmla="*/ 966 h 1004"/>
                <a:gd name="T22" fmla="*/ 145 w 866"/>
                <a:gd name="T23" fmla="*/ 1003 h 1004"/>
                <a:gd name="T24" fmla="*/ 79 w 866"/>
                <a:gd name="T25" fmla="*/ 994 h 1004"/>
                <a:gd name="T26" fmla="*/ 42 w 866"/>
                <a:gd name="T27" fmla="*/ 848 h 1004"/>
                <a:gd name="T28" fmla="*/ 0 w 866"/>
                <a:gd name="T29" fmla="*/ 775 h 1004"/>
                <a:gd name="T30" fmla="*/ 11 w 866"/>
                <a:gd name="T31" fmla="*/ 697 h 1004"/>
                <a:gd name="T32" fmla="*/ 6 w 866"/>
                <a:gd name="T33" fmla="*/ 616 h 1004"/>
                <a:gd name="T34" fmla="*/ 68 w 866"/>
                <a:gd name="T35" fmla="*/ 566 h 1004"/>
                <a:gd name="T36" fmla="*/ 89 w 866"/>
                <a:gd name="T37" fmla="*/ 509 h 1004"/>
                <a:gd name="T38" fmla="*/ 147 w 866"/>
                <a:gd name="T39" fmla="*/ 420 h 1004"/>
                <a:gd name="T40" fmla="*/ 178 w 866"/>
                <a:gd name="T41" fmla="*/ 326 h 1004"/>
                <a:gd name="T42" fmla="*/ 272 w 866"/>
                <a:gd name="T43" fmla="*/ 274 h 1004"/>
                <a:gd name="T44" fmla="*/ 293 w 866"/>
                <a:gd name="T45" fmla="*/ 206 h 1004"/>
                <a:gd name="T46" fmla="*/ 349 w 866"/>
                <a:gd name="T47" fmla="*/ 164 h 1004"/>
                <a:gd name="T48" fmla="*/ 444 w 866"/>
                <a:gd name="T49" fmla="*/ 233 h 1004"/>
                <a:gd name="T50" fmla="*/ 480 w 866"/>
                <a:gd name="T51" fmla="*/ 347 h 1004"/>
                <a:gd name="T52" fmla="*/ 548 w 866"/>
                <a:gd name="T53" fmla="*/ 394 h 1004"/>
                <a:gd name="T54" fmla="*/ 684 w 866"/>
                <a:gd name="T55" fmla="*/ 368 h 1004"/>
                <a:gd name="T56" fmla="*/ 752 w 866"/>
                <a:gd name="T57" fmla="*/ 352 h 1004"/>
                <a:gd name="T58" fmla="*/ 772 w 866"/>
                <a:gd name="T59" fmla="*/ 159 h 1004"/>
                <a:gd name="T60" fmla="*/ 804 w 866"/>
                <a:gd name="T61" fmla="*/ 24 h 1004"/>
                <a:gd name="T62" fmla="*/ 845 w 866"/>
                <a:gd name="T63" fmla="*/ 3 h 1004"/>
                <a:gd name="T64" fmla="*/ 819 w 866"/>
                <a:gd name="T65" fmla="*/ 165 h 1004"/>
                <a:gd name="T66" fmla="*/ 840 w 866"/>
                <a:gd name="T67" fmla="*/ 332 h 1004"/>
                <a:gd name="T68" fmla="*/ 851 w 866"/>
                <a:gd name="T69" fmla="*/ 399 h 1004"/>
                <a:gd name="T70" fmla="*/ 858 w 866"/>
                <a:gd name="T71" fmla="*/ 543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6" h="1004">
                  <a:moveTo>
                    <a:pt x="866" y="645"/>
                  </a:moveTo>
                  <a:cubicBezTo>
                    <a:pt x="830" y="645"/>
                    <a:pt x="830" y="645"/>
                    <a:pt x="830" y="645"/>
                  </a:cubicBezTo>
                  <a:cubicBezTo>
                    <a:pt x="825" y="681"/>
                    <a:pt x="825" y="681"/>
                    <a:pt x="825" y="681"/>
                  </a:cubicBezTo>
                  <a:cubicBezTo>
                    <a:pt x="804" y="707"/>
                    <a:pt x="804" y="707"/>
                    <a:pt x="804" y="707"/>
                  </a:cubicBezTo>
                  <a:cubicBezTo>
                    <a:pt x="757" y="718"/>
                    <a:pt x="757" y="718"/>
                    <a:pt x="757" y="718"/>
                  </a:cubicBezTo>
                  <a:cubicBezTo>
                    <a:pt x="746" y="764"/>
                    <a:pt x="746" y="764"/>
                    <a:pt x="746" y="764"/>
                  </a:cubicBezTo>
                  <a:cubicBezTo>
                    <a:pt x="668" y="759"/>
                    <a:pt x="668" y="759"/>
                    <a:pt x="668" y="759"/>
                  </a:cubicBezTo>
                  <a:cubicBezTo>
                    <a:pt x="637" y="780"/>
                    <a:pt x="637" y="780"/>
                    <a:pt x="637" y="780"/>
                  </a:cubicBezTo>
                  <a:cubicBezTo>
                    <a:pt x="595" y="770"/>
                    <a:pt x="595" y="770"/>
                    <a:pt x="595" y="770"/>
                  </a:cubicBezTo>
                  <a:cubicBezTo>
                    <a:pt x="574" y="791"/>
                    <a:pt x="574" y="791"/>
                    <a:pt x="574" y="791"/>
                  </a:cubicBezTo>
                  <a:cubicBezTo>
                    <a:pt x="585" y="827"/>
                    <a:pt x="585" y="827"/>
                    <a:pt x="585" y="827"/>
                  </a:cubicBezTo>
                  <a:cubicBezTo>
                    <a:pt x="564" y="895"/>
                    <a:pt x="564" y="895"/>
                    <a:pt x="564" y="895"/>
                  </a:cubicBezTo>
                  <a:cubicBezTo>
                    <a:pt x="522" y="874"/>
                    <a:pt x="522" y="874"/>
                    <a:pt x="522" y="874"/>
                  </a:cubicBezTo>
                  <a:cubicBezTo>
                    <a:pt x="454" y="916"/>
                    <a:pt x="454" y="916"/>
                    <a:pt x="454" y="916"/>
                  </a:cubicBezTo>
                  <a:cubicBezTo>
                    <a:pt x="418" y="895"/>
                    <a:pt x="418" y="895"/>
                    <a:pt x="418" y="895"/>
                  </a:cubicBezTo>
                  <a:cubicBezTo>
                    <a:pt x="386" y="895"/>
                    <a:pt x="386" y="895"/>
                    <a:pt x="386" y="895"/>
                  </a:cubicBezTo>
                  <a:cubicBezTo>
                    <a:pt x="360" y="864"/>
                    <a:pt x="360" y="864"/>
                    <a:pt x="360" y="864"/>
                  </a:cubicBezTo>
                  <a:cubicBezTo>
                    <a:pt x="313" y="864"/>
                    <a:pt x="313" y="864"/>
                    <a:pt x="313" y="864"/>
                  </a:cubicBezTo>
                  <a:cubicBezTo>
                    <a:pt x="308" y="864"/>
                    <a:pt x="287" y="853"/>
                    <a:pt x="287" y="853"/>
                  </a:cubicBezTo>
                  <a:cubicBezTo>
                    <a:pt x="230" y="884"/>
                    <a:pt x="230" y="884"/>
                    <a:pt x="230" y="884"/>
                  </a:cubicBezTo>
                  <a:cubicBezTo>
                    <a:pt x="214" y="937"/>
                    <a:pt x="214" y="937"/>
                    <a:pt x="214" y="937"/>
                  </a:cubicBezTo>
                  <a:cubicBezTo>
                    <a:pt x="190" y="966"/>
                    <a:pt x="190" y="966"/>
                    <a:pt x="190" y="966"/>
                  </a:cubicBezTo>
                  <a:cubicBezTo>
                    <a:pt x="157" y="1004"/>
                    <a:pt x="157" y="1004"/>
                    <a:pt x="157" y="1004"/>
                  </a:cubicBezTo>
                  <a:cubicBezTo>
                    <a:pt x="145" y="1003"/>
                    <a:pt x="145" y="1003"/>
                    <a:pt x="145" y="1003"/>
                  </a:cubicBezTo>
                  <a:cubicBezTo>
                    <a:pt x="84" y="995"/>
                    <a:pt x="84" y="995"/>
                    <a:pt x="84" y="995"/>
                  </a:cubicBezTo>
                  <a:cubicBezTo>
                    <a:pt x="79" y="994"/>
                    <a:pt x="79" y="994"/>
                    <a:pt x="79" y="994"/>
                  </a:cubicBezTo>
                  <a:cubicBezTo>
                    <a:pt x="42" y="957"/>
                    <a:pt x="42" y="957"/>
                    <a:pt x="42" y="957"/>
                  </a:cubicBezTo>
                  <a:cubicBezTo>
                    <a:pt x="42" y="848"/>
                    <a:pt x="42" y="848"/>
                    <a:pt x="42" y="848"/>
                  </a:cubicBezTo>
                  <a:cubicBezTo>
                    <a:pt x="11" y="793"/>
                    <a:pt x="11" y="793"/>
                    <a:pt x="11" y="793"/>
                  </a:cubicBezTo>
                  <a:cubicBezTo>
                    <a:pt x="0" y="775"/>
                    <a:pt x="0" y="775"/>
                    <a:pt x="0" y="775"/>
                  </a:cubicBezTo>
                  <a:cubicBezTo>
                    <a:pt x="21" y="728"/>
                    <a:pt x="21" y="728"/>
                    <a:pt x="21" y="728"/>
                  </a:cubicBezTo>
                  <a:cubicBezTo>
                    <a:pt x="11" y="697"/>
                    <a:pt x="11" y="697"/>
                    <a:pt x="11" y="697"/>
                  </a:cubicBezTo>
                  <a:cubicBezTo>
                    <a:pt x="32" y="650"/>
                    <a:pt x="32" y="650"/>
                    <a:pt x="32" y="650"/>
                  </a:cubicBezTo>
                  <a:cubicBezTo>
                    <a:pt x="6" y="616"/>
                    <a:pt x="6" y="616"/>
                    <a:pt x="6" y="616"/>
                  </a:cubicBezTo>
                  <a:cubicBezTo>
                    <a:pt x="27" y="592"/>
                    <a:pt x="27" y="592"/>
                    <a:pt x="27" y="592"/>
                  </a:cubicBezTo>
                  <a:cubicBezTo>
                    <a:pt x="27" y="592"/>
                    <a:pt x="63" y="572"/>
                    <a:pt x="68" y="566"/>
                  </a:cubicBezTo>
                  <a:cubicBezTo>
                    <a:pt x="71" y="563"/>
                    <a:pt x="77" y="547"/>
                    <a:pt x="82" y="533"/>
                  </a:cubicBezTo>
                  <a:cubicBezTo>
                    <a:pt x="86" y="520"/>
                    <a:pt x="89" y="509"/>
                    <a:pt x="89" y="509"/>
                  </a:cubicBezTo>
                  <a:cubicBezTo>
                    <a:pt x="152" y="462"/>
                    <a:pt x="152" y="462"/>
                    <a:pt x="152" y="462"/>
                  </a:cubicBezTo>
                  <a:cubicBezTo>
                    <a:pt x="147" y="420"/>
                    <a:pt x="147" y="420"/>
                    <a:pt x="147" y="420"/>
                  </a:cubicBezTo>
                  <a:cubicBezTo>
                    <a:pt x="183" y="389"/>
                    <a:pt x="183" y="389"/>
                    <a:pt x="183" y="389"/>
                  </a:cubicBezTo>
                  <a:cubicBezTo>
                    <a:pt x="178" y="326"/>
                    <a:pt x="178" y="326"/>
                    <a:pt x="178" y="326"/>
                  </a:cubicBezTo>
                  <a:cubicBezTo>
                    <a:pt x="220" y="274"/>
                    <a:pt x="220" y="274"/>
                    <a:pt x="220" y="274"/>
                  </a:cubicBezTo>
                  <a:cubicBezTo>
                    <a:pt x="272" y="274"/>
                    <a:pt x="272" y="274"/>
                    <a:pt x="272" y="274"/>
                  </a:cubicBezTo>
                  <a:cubicBezTo>
                    <a:pt x="303" y="253"/>
                    <a:pt x="303" y="253"/>
                    <a:pt x="303" y="253"/>
                  </a:cubicBezTo>
                  <a:cubicBezTo>
                    <a:pt x="293" y="206"/>
                    <a:pt x="293" y="206"/>
                    <a:pt x="293" y="206"/>
                  </a:cubicBezTo>
                  <a:cubicBezTo>
                    <a:pt x="313" y="180"/>
                    <a:pt x="313" y="180"/>
                    <a:pt x="313" y="180"/>
                  </a:cubicBezTo>
                  <a:cubicBezTo>
                    <a:pt x="349" y="164"/>
                    <a:pt x="349" y="164"/>
                    <a:pt x="349" y="164"/>
                  </a:cubicBezTo>
                  <a:cubicBezTo>
                    <a:pt x="381" y="206"/>
                    <a:pt x="381" y="206"/>
                    <a:pt x="381" y="206"/>
                  </a:cubicBezTo>
                  <a:cubicBezTo>
                    <a:pt x="444" y="233"/>
                    <a:pt x="444" y="233"/>
                    <a:pt x="444" y="233"/>
                  </a:cubicBezTo>
                  <a:cubicBezTo>
                    <a:pt x="444" y="316"/>
                    <a:pt x="444" y="316"/>
                    <a:pt x="444" y="316"/>
                  </a:cubicBezTo>
                  <a:cubicBezTo>
                    <a:pt x="480" y="347"/>
                    <a:pt x="480" y="347"/>
                    <a:pt x="480" y="347"/>
                  </a:cubicBezTo>
                  <a:cubicBezTo>
                    <a:pt x="491" y="394"/>
                    <a:pt x="491" y="394"/>
                    <a:pt x="491" y="394"/>
                  </a:cubicBezTo>
                  <a:cubicBezTo>
                    <a:pt x="548" y="394"/>
                    <a:pt x="548" y="394"/>
                    <a:pt x="548" y="394"/>
                  </a:cubicBezTo>
                  <a:cubicBezTo>
                    <a:pt x="652" y="347"/>
                    <a:pt x="652" y="347"/>
                    <a:pt x="652" y="347"/>
                  </a:cubicBezTo>
                  <a:cubicBezTo>
                    <a:pt x="684" y="368"/>
                    <a:pt x="684" y="368"/>
                    <a:pt x="684" y="368"/>
                  </a:cubicBezTo>
                  <a:cubicBezTo>
                    <a:pt x="720" y="373"/>
                    <a:pt x="720" y="373"/>
                    <a:pt x="720" y="373"/>
                  </a:cubicBezTo>
                  <a:cubicBezTo>
                    <a:pt x="752" y="352"/>
                    <a:pt x="752" y="352"/>
                    <a:pt x="752" y="352"/>
                  </a:cubicBezTo>
                  <a:cubicBezTo>
                    <a:pt x="752" y="238"/>
                    <a:pt x="752" y="238"/>
                    <a:pt x="752" y="238"/>
                  </a:cubicBezTo>
                  <a:cubicBezTo>
                    <a:pt x="772" y="159"/>
                    <a:pt x="772" y="159"/>
                    <a:pt x="772" y="159"/>
                  </a:cubicBezTo>
                  <a:cubicBezTo>
                    <a:pt x="819" y="55"/>
                    <a:pt x="819" y="55"/>
                    <a:pt x="819" y="55"/>
                  </a:cubicBezTo>
                  <a:cubicBezTo>
                    <a:pt x="804" y="24"/>
                    <a:pt x="804" y="24"/>
                    <a:pt x="804" y="24"/>
                  </a:cubicBezTo>
                  <a:cubicBezTo>
                    <a:pt x="807" y="0"/>
                    <a:pt x="807" y="0"/>
                    <a:pt x="807" y="0"/>
                  </a:cubicBezTo>
                  <a:cubicBezTo>
                    <a:pt x="845" y="3"/>
                    <a:pt x="845" y="3"/>
                    <a:pt x="845" y="3"/>
                  </a:cubicBezTo>
                  <a:cubicBezTo>
                    <a:pt x="856" y="60"/>
                    <a:pt x="856" y="60"/>
                    <a:pt x="856" y="60"/>
                  </a:cubicBezTo>
                  <a:cubicBezTo>
                    <a:pt x="819" y="165"/>
                    <a:pt x="819" y="165"/>
                    <a:pt x="819" y="165"/>
                  </a:cubicBezTo>
                  <a:cubicBezTo>
                    <a:pt x="840" y="227"/>
                    <a:pt x="840" y="227"/>
                    <a:pt x="840" y="227"/>
                  </a:cubicBezTo>
                  <a:cubicBezTo>
                    <a:pt x="840" y="332"/>
                    <a:pt x="840" y="332"/>
                    <a:pt x="840" y="332"/>
                  </a:cubicBezTo>
                  <a:cubicBezTo>
                    <a:pt x="858" y="337"/>
                    <a:pt x="858" y="337"/>
                    <a:pt x="858" y="337"/>
                  </a:cubicBezTo>
                  <a:cubicBezTo>
                    <a:pt x="851" y="399"/>
                    <a:pt x="851" y="399"/>
                    <a:pt x="851" y="399"/>
                  </a:cubicBezTo>
                  <a:cubicBezTo>
                    <a:pt x="856" y="514"/>
                    <a:pt x="856" y="514"/>
                    <a:pt x="856" y="514"/>
                  </a:cubicBezTo>
                  <a:cubicBezTo>
                    <a:pt x="858" y="543"/>
                    <a:pt x="858" y="543"/>
                    <a:pt x="858" y="543"/>
                  </a:cubicBezTo>
                  <a:lnTo>
                    <a:pt x="866" y="64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8" name="เพชรบูรณ์">
              <a:extLst>
                <a:ext uri="{FF2B5EF4-FFF2-40B4-BE49-F238E27FC236}">
                  <a16:creationId xmlns:a16="http://schemas.microsoft.com/office/drawing/2014/main" id="{107531C7-6544-4466-9F31-6CA3B9B78423}"/>
                </a:ext>
              </a:extLst>
            </p:cNvPr>
            <p:cNvSpPr>
              <a:spLocks/>
            </p:cNvSpPr>
            <p:nvPr/>
          </p:nvSpPr>
          <p:spPr bwMode="auto">
            <a:xfrm>
              <a:off x="3199205" y="2242495"/>
              <a:ext cx="413321" cy="698622"/>
            </a:xfrm>
            <a:custGeom>
              <a:avLst/>
              <a:gdLst>
                <a:gd name="T0" fmla="*/ 1007 w 1010"/>
                <a:gd name="T1" fmla="*/ 423 h 1711"/>
                <a:gd name="T2" fmla="*/ 979 w 1010"/>
                <a:gd name="T3" fmla="*/ 465 h 1711"/>
                <a:gd name="T4" fmla="*/ 918 w 1010"/>
                <a:gd name="T5" fmla="*/ 454 h 1711"/>
                <a:gd name="T6" fmla="*/ 845 w 1010"/>
                <a:gd name="T7" fmla="*/ 444 h 1711"/>
                <a:gd name="T8" fmla="*/ 767 w 1010"/>
                <a:gd name="T9" fmla="*/ 517 h 1711"/>
                <a:gd name="T10" fmla="*/ 762 w 1010"/>
                <a:gd name="T11" fmla="*/ 579 h 1711"/>
                <a:gd name="T12" fmla="*/ 736 w 1010"/>
                <a:gd name="T13" fmla="*/ 642 h 1711"/>
                <a:gd name="T14" fmla="*/ 621 w 1010"/>
                <a:gd name="T15" fmla="*/ 840 h 1711"/>
                <a:gd name="T16" fmla="*/ 600 w 1010"/>
                <a:gd name="T17" fmla="*/ 1064 h 1711"/>
                <a:gd name="T18" fmla="*/ 647 w 1010"/>
                <a:gd name="T19" fmla="*/ 1143 h 1711"/>
                <a:gd name="T20" fmla="*/ 616 w 1010"/>
                <a:gd name="T21" fmla="*/ 1205 h 1711"/>
                <a:gd name="T22" fmla="*/ 600 w 1010"/>
                <a:gd name="T23" fmla="*/ 1252 h 1711"/>
                <a:gd name="T24" fmla="*/ 614 w 1010"/>
                <a:gd name="T25" fmla="*/ 1317 h 1711"/>
                <a:gd name="T26" fmla="*/ 626 w 1010"/>
                <a:gd name="T27" fmla="*/ 1372 h 1711"/>
                <a:gd name="T28" fmla="*/ 559 w 1010"/>
                <a:gd name="T29" fmla="*/ 1555 h 1711"/>
                <a:gd name="T30" fmla="*/ 527 w 1010"/>
                <a:gd name="T31" fmla="*/ 1690 h 1711"/>
                <a:gd name="T32" fmla="*/ 459 w 1010"/>
                <a:gd name="T33" fmla="*/ 1664 h 1711"/>
                <a:gd name="T34" fmla="*/ 298 w 1010"/>
                <a:gd name="T35" fmla="*/ 1711 h 1711"/>
                <a:gd name="T36" fmla="*/ 251 w 1010"/>
                <a:gd name="T37" fmla="*/ 1633 h 1711"/>
                <a:gd name="T38" fmla="*/ 188 w 1010"/>
                <a:gd name="T39" fmla="*/ 1523 h 1711"/>
                <a:gd name="T40" fmla="*/ 141 w 1010"/>
                <a:gd name="T41" fmla="*/ 1461 h 1711"/>
                <a:gd name="T42" fmla="*/ 156 w 1010"/>
                <a:gd name="T43" fmla="*/ 1319 h 1711"/>
                <a:gd name="T44" fmla="*/ 152 w 1010"/>
                <a:gd name="T45" fmla="*/ 1195 h 1711"/>
                <a:gd name="T46" fmla="*/ 105 w 1010"/>
                <a:gd name="T47" fmla="*/ 1148 h 1711"/>
                <a:gd name="T48" fmla="*/ 131 w 1010"/>
                <a:gd name="T49" fmla="*/ 1122 h 1711"/>
                <a:gd name="T50" fmla="*/ 32 w 1010"/>
                <a:gd name="T51" fmla="*/ 1054 h 1711"/>
                <a:gd name="T52" fmla="*/ 0 w 1010"/>
                <a:gd name="T53" fmla="*/ 934 h 1711"/>
                <a:gd name="T54" fmla="*/ 0 w 1010"/>
                <a:gd name="T55" fmla="*/ 798 h 1711"/>
                <a:gd name="T56" fmla="*/ 47 w 1010"/>
                <a:gd name="T57" fmla="*/ 757 h 1711"/>
                <a:gd name="T58" fmla="*/ 68 w 1010"/>
                <a:gd name="T59" fmla="*/ 699 h 1711"/>
                <a:gd name="T60" fmla="*/ 136 w 1010"/>
                <a:gd name="T61" fmla="*/ 652 h 1711"/>
                <a:gd name="T62" fmla="*/ 178 w 1010"/>
                <a:gd name="T63" fmla="*/ 564 h 1711"/>
                <a:gd name="T64" fmla="*/ 204 w 1010"/>
                <a:gd name="T65" fmla="*/ 480 h 1711"/>
                <a:gd name="T66" fmla="*/ 230 w 1010"/>
                <a:gd name="T67" fmla="*/ 392 h 1711"/>
                <a:gd name="T68" fmla="*/ 293 w 1010"/>
                <a:gd name="T69" fmla="*/ 329 h 1711"/>
                <a:gd name="T70" fmla="*/ 339 w 1010"/>
                <a:gd name="T71" fmla="*/ 277 h 1711"/>
                <a:gd name="T72" fmla="*/ 371 w 1010"/>
                <a:gd name="T73" fmla="*/ 261 h 1711"/>
                <a:gd name="T74" fmla="*/ 418 w 1010"/>
                <a:gd name="T75" fmla="*/ 141 h 1711"/>
                <a:gd name="T76" fmla="*/ 522 w 1010"/>
                <a:gd name="T77" fmla="*/ 105 h 1711"/>
                <a:gd name="T78" fmla="*/ 553 w 1010"/>
                <a:gd name="T79" fmla="*/ 73 h 1711"/>
                <a:gd name="T80" fmla="*/ 668 w 1010"/>
                <a:gd name="T81" fmla="*/ 0 h 1711"/>
                <a:gd name="T82" fmla="*/ 725 w 1010"/>
                <a:gd name="T83" fmla="*/ 58 h 1711"/>
                <a:gd name="T84" fmla="*/ 772 w 1010"/>
                <a:gd name="T85" fmla="*/ 115 h 1711"/>
                <a:gd name="T86" fmla="*/ 809 w 1010"/>
                <a:gd name="T87" fmla="*/ 183 h 1711"/>
                <a:gd name="T88" fmla="*/ 856 w 1010"/>
                <a:gd name="T89" fmla="*/ 131 h 1711"/>
                <a:gd name="T90" fmla="*/ 898 w 1010"/>
                <a:gd name="T91" fmla="*/ 162 h 1711"/>
                <a:gd name="T92" fmla="*/ 918 w 1010"/>
                <a:gd name="T93" fmla="*/ 225 h 1711"/>
                <a:gd name="T94" fmla="*/ 913 w 1010"/>
                <a:gd name="T95" fmla="*/ 277 h 1711"/>
                <a:gd name="T96" fmla="*/ 939 w 1010"/>
                <a:gd name="T97" fmla="*/ 329 h 1711"/>
                <a:gd name="T98" fmla="*/ 955 w 1010"/>
                <a:gd name="T99" fmla="*/ 392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0" h="1711">
                  <a:moveTo>
                    <a:pt x="1010" y="381"/>
                  </a:moveTo>
                  <a:cubicBezTo>
                    <a:pt x="1007" y="423"/>
                    <a:pt x="1007" y="423"/>
                    <a:pt x="1007" y="423"/>
                  </a:cubicBezTo>
                  <a:cubicBezTo>
                    <a:pt x="1002" y="430"/>
                    <a:pt x="1002" y="430"/>
                    <a:pt x="1002" y="430"/>
                  </a:cubicBezTo>
                  <a:cubicBezTo>
                    <a:pt x="979" y="465"/>
                    <a:pt x="979" y="465"/>
                    <a:pt x="979" y="465"/>
                  </a:cubicBezTo>
                  <a:cubicBezTo>
                    <a:pt x="950" y="475"/>
                    <a:pt x="950" y="475"/>
                    <a:pt x="950" y="475"/>
                  </a:cubicBezTo>
                  <a:cubicBezTo>
                    <a:pt x="918" y="454"/>
                    <a:pt x="918" y="454"/>
                    <a:pt x="918" y="454"/>
                  </a:cubicBezTo>
                  <a:cubicBezTo>
                    <a:pt x="866" y="465"/>
                    <a:pt x="866" y="465"/>
                    <a:pt x="866" y="465"/>
                  </a:cubicBezTo>
                  <a:cubicBezTo>
                    <a:pt x="845" y="444"/>
                    <a:pt x="845" y="444"/>
                    <a:pt x="845" y="444"/>
                  </a:cubicBezTo>
                  <a:cubicBezTo>
                    <a:pt x="788" y="465"/>
                    <a:pt x="788" y="465"/>
                    <a:pt x="788" y="465"/>
                  </a:cubicBezTo>
                  <a:cubicBezTo>
                    <a:pt x="767" y="517"/>
                    <a:pt x="767" y="517"/>
                    <a:pt x="767" y="517"/>
                  </a:cubicBezTo>
                  <a:cubicBezTo>
                    <a:pt x="751" y="543"/>
                    <a:pt x="751" y="543"/>
                    <a:pt x="751" y="543"/>
                  </a:cubicBezTo>
                  <a:cubicBezTo>
                    <a:pt x="762" y="579"/>
                    <a:pt x="762" y="579"/>
                    <a:pt x="762" y="579"/>
                  </a:cubicBezTo>
                  <a:cubicBezTo>
                    <a:pt x="731" y="595"/>
                    <a:pt x="731" y="595"/>
                    <a:pt x="731" y="595"/>
                  </a:cubicBezTo>
                  <a:cubicBezTo>
                    <a:pt x="736" y="642"/>
                    <a:pt x="736" y="642"/>
                    <a:pt x="736" y="642"/>
                  </a:cubicBezTo>
                  <a:cubicBezTo>
                    <a:pt x="647" y="762"/>
                    <a:pt x="647" y="762"/>
                    <a:pt x="647" y="762"/>
                  </a:cubicBezTo>
                  <a:cubicBezTo>
                    <a:pt x="621" y="840"/>
                    <a:pt x="621" y="840"/>
                    <a:pt x="621" y="840"/>
                  </a:cubicBezTo>
                  <a:cubicBezTo>
                    <a:pt x="626" y="924"/>
                    <a:pt x="626" y="924"/>
                    <a:pt x="626" y="924"/>
                  </a:cubicBezTo>
                  <a:cubicBezTo>
                    <a:pt x="600" y="1064"/>
                    <a:pt x="600" y="1064"/>
                    <a:pt x="600" y="1064"/>
                  </a:cubicBezTo>
                  <a:cubicBezTo>
                    <a:pt x="658" y="1117"/>
                    <a:pt x="658" y="1117"/>
                    <a:pt x="658" y="1117"/>
                  </a:cubicBezTo>
                  <a:cubicBezTo>
                    <a:pt x="647" y="1143"/>
                    <a:pt x="647" y="1143"/>
                    <a:pt x="647" y="1143"/>
                  </a:cubicBezTo>
                  <a:cubicBezTo>
                    <a:pt x="647" y="1179"/>
                    <a:pt x="647" y="1179"/>
                    <a:pt x="647" y="1179"/>
                  </a:cubicBezTo>
                  <a:cubicBezTo>
                    <a:pt x="616" y="1205"/>
                    <a:pt x="616" y="1205"/>
                    <a:pt x="616" y="1205"/>
                  </a:cubicBezTo>
                  <a:cubicBezTo>
                    <a:pt x="613" y="1213"/>
                    <a:pt x="613" y="1213"/>
                    <a:pt x="613" y="1213"/>
                  </a:cubicBezTo>
                  <a:cubicBezTo>
                    <a:pt x="600" y="1252"/>
                    <a:pt x="600" y="1252"/>
                    <a:pt x="600" y="1252"/>
                  </a:cubicBezTo>
                  <a:cubicBezTo>
                    <a:pt x="616" y="1304"/>
                    <a:pt x="616" y="1304"/>
                    <a:pt x="616" y="1304"/>
                  </a:cubicBezTo>
                  <a:cubicBezTo>
                    <a:pt x="614" y="1317"/>
                    <a:pt x="614" y="1317"/>
                    <a:pt x="614" y="1317"/>
                  </a:cubicBezTo>
                  <a:cubicBezTo>
                    <a:pt x="611" y="1341"/>
                    <a:pt x="611" y="1341"/>
                    <a:pt x="611" y="1341"/>
                  </a:cubicBezTo>
                  <a:cubicBezTo>
                    <a:pt x="626" y="1372"/>
                    <a:pt x="626" y="1372"/>
                    <a:pt x="626" y="1372"/>
                  </a:cubicBezTo>
                  <a:cubicBezTo>
                    <a:pt x="579" y="1476"/>
                    <a:pt x="579" y="1476"/>
                    <a:pt x="579" y="1476"/>
                  </a:cubicBezTo>
                  <a:cubicBezTo>
                    <a:pt x="559" y="1555"/>
                    <a:pt x="559" y="1555"/>
                    <a:pt x="559" y="1555"/>
                  </a:cubicBezTo>
                  <a:cubicBezTo>
                    <a:pt x="559" y="1669"/>
                    <a:pt x="559" y="1669"/>
                    <a:pt x="559" y="1669"/>
                  </a:cubicBezTo>
                  <a:cubicBezTo>
                    <a:pt x="527" y="1690"/>
                    <a:pt x="527" y="1690"/>
                    <a:pt x="527" y="1690"/>
                  </a:cubicBezTo>
                  <a:cubicBezTo>
                    <a:pt x="491" y="1685"/>
                    <a:pt x="491" y="1685"/>
                    <a:pt x="491" y="1685"/>
                  </a:cubicBezTo>
                  <a:cubicBezTo>
                    <a:pt x="459" y="1664"/>
                    <a:pt x="459" y="1664"/>
                    <a:pt x="459" y="1664"/>
                  </a:cubicBezTo>
                  <a:cubicBezTo>
                    <a:pt x="355" y="1711"/>
                    <a:pt x="355" y="1711"/>
                    <a:pt x="355" y="1711"/>
                  </a:cubicBezTo>
                  <a:cubicBezTo>
                    <a:pt x="298" y="1711"/>
                    <a:pt x="298" y="1711"/>
                    <a:pt x="298" y="1711"/>
                  </a:cubicBezTo>
                  <a:cubicBezTo>
                    <a:pt x="287" y="1664"/>
                    <a:pt x="287" y="1664"/>
                    <a:pt x="287" y="1664"/>
                  </a:cubicBezTo>
                  <a:cubicBezTo>
                    <a:pt x="251" y="1633"/>
                    <a:pt x="251" y="1633"/>
                    <a:pt x="251" y="1633"/>
                  </a:cubicBezTo>
                  <a:cubicBezTo>
                    <a:pt x="251" y="1550"/>
                    <a:pt x="251" y="1550"/>
                    <a:pt x="251" y="1550"/>
                  </a:cubicBezTo>
                  <a:cubicBezTo>
                    <a:pt x="188" y="1523"/>
                    <a:pt x="188" y="1523"/>
                    <a:pt x="188" y="1523"/>
                  </a:cubicBezTo>
                  <a:cubicBezTo>
                    <a:pt x="156" y="1481"/>
                    <a:pt x="156" y="1481"/>
                    <a:pt x="156" y="1481"/>
                  </a:cubicBezTo>
                  <a:cubicBezTo>
                    <a:pt x="141" y="1461"/>
                    <a:pt x="141" y="1461"/>
                    <a:pt x="141" y="1461"/>
                  </a:cubicBezTo>
                  <a:cubicBezTo>
                    <a:pt x="167" y="1367"/>
                    <a:pt x="167" y="1367"/>
                    <a:pt x="167" y="1367"/>
                  </a:cubicBezTo>
                  <a:cubicBezTo>
                    <a:pt x="156" y="1319"/>
                    <a:pt x="156" y="1319"/>
                    <a:pt x="156" y="1319"/>
                  </a:cubicBezTo>
                  <a:cubicBezTo>
                    <a:pt x="136" y="1231"/>
                    <a:pt x="136" y="1231"/>
                    <a:pt x="136" y="1231"/>
                  </a:cubicBezTo>
                  <a:cubicBezTo>
                    <a:pt x="152" y="1195"/>
                    <a:pt x="152" y="1195"/>
                    <a:pt x="152" y="1195"/>
                  </a:cubicBezTo>
                  <a:cubicBezTo>
                    <a:pt x="105" y="1184"/>
                    <a:pt x="105" y="1184"/>
                    <a:pt x="105" y="1184"/>
                  </a:cubicBezTo>
                  <a:cubicBezTo>
                    <a:pt x="105" y="1148"/>
                    <a:pt x="105" y="1148"/>
                    <a:pt x="105" y="1148"/>
                  </a:cubicBezTo>
                  <a:cubicBezTo>
                    <a:pt x="108" y="1145"/>
                    <a:pt x="108" y="1145"/>
                    <a:pt x="108" y="1145"/>
                  </a:cubicBezTo>
                  <a:cubicBezTo>
                    <a:pt x="131" y="1122"/>
                    <a:pt x="131" y="1122"/>
                    <a:pt x="131" y="1122"/>
                  </a:cubicBezTo>
                  <a:cubicBezTo>
                    <a:pt x="115" y="1085"/>
                    <a:pt x="115" y="1085"/>
                    <a:pt x="115" y="1085"/>
                  </a:cubicBezTo>
                  <a:cubicBezTo>
                    <a:pt x="32" y="1054"/>
                    <a:pt x="32" y="1054"/>
                    <a:pt x="32" y="1054"/>
                  </a:cubicBezTo>
                  <a:cubicBezTo>
                    <a:pt x="0" y="1028"/>
                    <a:pt x="0" y="1028"/>
                    <a:pt x="0" y="1028"/>
                  </a:cubicBezTo>
                  <a:cubicBezTo>
                    <a:pt x="0" y="934"/>
                    <a:pt x="0" y="934"/>
                    <a:pt x="0" y="934"/>
                  </a:cubicBezTo>
                  <a:cubicBezTo>
                    <a:pt x="63" y="861"/>
                    <a:pt x="63" y="861"/>
                    <a:pt x="63" y="861"/>
                  </a:cubicBezTo>
                  <a:cubicBezTo>
                    <a:pt x="0" y="798"/>
                    <a:pt x="0" y="798"/>
                    <a:pt x="0" y="798"/>
                  </a:cubicBezTo>
                  <a:cubicBezTo>
                    <a:pt x="12" y="782"/>
                    <a:pt x="12" y="782"/>
                    <a:pt x="12" y="782"/>
                  </a:cubicBezTo>
                  <a:cubicBezTo>
                    <a:pt x="47" y="757"/>
                    <a:pt x="47" y="757"/>
                    <a:pt x="47" y="757"/>
                  </a:cubicBezTo>
                  <a:cubicBezTo>
                    <a:pt x="58" y="720"/>
                    <a:pt x="58" y="720"/>
                    <a:pt x="58" y="720"/>
                  </a:cubicBezTo>
                  <a:cubicBezTo>
                    <a:pt x="68" y="699"/>
                    <a:pt x="68" y="699"/>
                    <a:pt x="68" y="699"/>
                  </a:cubicBezTo>
                  <a:cubicBezTo>
                    <a:pt x="105" y="694"/>
                    <a:pt x="105" y="694"/>
                    <a:pt x="105" y="694"/>
                  </a:cubicBezTo>
                  <a:cubicBezTo>
                    <a:pt x="136" y="652"/>
                    <a:pt x="136" y="652"/>
                    <a:pt x="136" y="652"/>
                  </a:cubicBezTo>
                  <a:cubicBezTo>
                    <a:pt x="188" y="585"/>
                    <a:pt x="188" y="585"/>
                    <a:pt x="188" y="585"/>
                  </a:cubicBezTo>
                  <a:cubicBezTo>
                    <a:pt x="178" y="564"/>
                    <a:pt x="178" y="564"/>
                    <a:pt x="178" y="564"/>
                  </a:cubicBezTo>
                  <a:cubicBezTo>
                    <a:pt x="178" y="522"/>
                    <a:pt x="178" y="522"/>
                    <a:pt x="178" y="522"/>
                  </a:cubicBezTo>
                  <a:cubicBezTo>
                    <a:pt x="204" y="480"/>
                    <a:pt x="204" y="480"/>
                    <a:pt x="204" y="480"/>
                  </a:cubicBezTo>
                  <a:cubicBezTo>
                    <a:pt x="266" y="459"/>
                    <a:pt x="266" y="459"/>
                    <a:pt x="266" y="459"/>
                  </a:cubicBezTo>
                  <a:cubicBezTo>
                    <a:pt x="230" y="392"/>
                    <a:pt x="230" y="392"/>
                    <a:pt x="230" y="392"/>
                  </a:cubicBezTo>
                  <a:cubicBezTo>
                    <a:pt x="230" y="360"/>
                    <a:pt x="230" y="360"/>
                    <a:pt x="230" y="360"/>
                  </a:cubicBezTo>
                  <a:cubicBezTo>
                    <a:pt x="293" y="329"/>
                    <a:pt x="293" y="329"/>
                    <a:pt x="293" y="329"/>
                  </a:cubicBezTo>
                  <a:cubicBezTo>
                    <a:pt x="293" y="303"/>
                    <a:pt x="293" y="303"/>
                    <a:pt x="293" y="303"/>
                  </a:cubicBezTo>
                  <a:cubicBezTo>
                    <a:pt x="339" y="277"/>
                    <a:pt x="339" y="277"/>
                    <a:pt x="339" y="277"/>
                  </a:cubicBezTo>
                  <a:cubicBezTo>
                    <a:pt x="339" y="225"/>
                    <a:pt x="339" y="225"/>
                    <a:pt x="339" y="225"/>
                  </a:cubicBezTo>
                  <a:cubicBezTo>
                    <a:pt x="371" y="261"/>
                    <a:pt x="371" y="261"/>
                    <a:pt x="371" y="261"/>
                  </a:cubicBezTo>
                  <a:cubicBezTo>
                    <a:pt x="407" y="246"/>
                    <a:pt x="407" y="246"/>
                    <a:pt x="407" y="246"/>
                  </a:cubicBezTo>
                  <a:cubicBezTo>
                    <a:pt x="418" y="141"/>
                    <a:pt x="418" y="141"/>
                    <a:pt x="418" y="141"/>
                  </a:cubicBezTo>
                  <a:cubicBezTo>
                    <a:pt x="496" y="94"/>
                    <a:pt x="496" y="94"/>
                    <a:pt x="496" y="94"/>
                  </a:cubicBezTo>
                  <a:cubicBezTo>
                    <a:pt x="522" y="105"/>
                    <a:pt x="522" y="105"/>
                    <a:pt x="522" y="105"/>
                  </a:cubicBezTo>
                  <a:cubicBezTo>
                    <a:pt x="532" y="68"/>
                    <a:pt x="532" y="68"/>
                    <a:pt x="532" y="68"/>
                  </a:cubicBezTo>
                  <a:cubicBezTo>
                    <a:pt x="553" y="73"/>
                    <a:pt x="553" y="73"/>
                    <a:pt x="553" y="73"/>
                  </a:cubicBezTo>
                  <a:cubicBezTo>
                    <a:pt x="621" y="11"/>
                    <a:pt x="621" y="11"/>
                    <a:pt x="621" y="11"/>
                  </a:cubicBezTo>
                  <a:cubicBezTo>
                    <a:pt x="668" y="0"/>
                    <a:pt x="668" y="0"/>
                    <a:pt x="668" y="0"/>
                  </a:cubicBezTo>
                  <a:cubicBezTo>
                    <a:pt x="710" y="27"/>
                    <a:pt x="710" y="27"/>
                    <a:pt x="710" y="27"/>
                  </a:cubicBezTo>
                  <a:cubicBezTo>
                    <a:pt x="725" y="58"/>
                    <a:pt x="725" y="58"/>
                    <a:pt x="725" y="58"/>
                  </a:cubicBezTo>
                  <a:cubicBezTo>
                    <a:pt x="725" y="89"/>
                    <a:pt x="725" y="89"/>
                    <a:pt x="725" y="89"/>
                  </a:cubicBezTo>
                  <a:cubicBezTo>
                    <a:pt x="772" y="115"/>
                    <a:pt x="772" y="115"/>
                    <a:pt x="772" y="115"/>
                  </a:cubicBezTo>
                  <a:cubicBezTo>
                    <a:pt x="772" y="152"/>
                    <a:pt x="772" y="152"/>
                    <a:pt x="772" y="152"/>
                  </a:cubicBezTo>
                  <a:cubicBezTo>
                    <a:pt x="809" y="183"/>
                    <a:pt x="809" y="183"/>
                    <a:pt x="809" y="183"/>
                  </a:cubicBezTo>
                  <a:cubicBezTo>
                    <a:pt x="851" y="167"/>
                    <a:pt x="851" y="167"/>
                    <a:pt x="851" y="167"/>
                  </a:cubicBezTo>
                  <a:cubicBezTo>
                    <a:pt x="856" y="131"/>
                    <a:pt x="856" y="131"/>
                    <a:pt x="856" y="131"/>
                  </a:cubicBezTo>
                  <a:cubicBezTo>
                    <a:pt x="882" y="126"/>
                    <a:pt x="882" y="126"/>
                    <a:pt x="882" y="126"/>
                  </a:cubicBezTo>
                  <a:cubicBezTo>
                    <a:pt x="898" y="162"/>
                    <a:pt x="898" y="162"/>
                    <a:pt x="898" y="162"/>
                  </a:cubicBezTo>
                  <a:cubicBezTo>
                    <a:pt x="903" y="220"/>
                    <a:pt x="903" y="220"/>
                    <a:pt x="903" y="220"/>
                  </a:cubicBezTo>
                  <a:cubicBezTo>
                    <a:pt x="918" y="225"/>
                    <a:pt x="918" y="225"/>
                    <a:pt x="918" y="225"/>
                  </a:cubicBezTo>
                  <a:cubicBezTo>
                    <a:pt x="918" y="240"/>
                    <a:pt x="918" y="240"/>
                    <a:pt x="918" y="240"/>
                  </a:cubicBezTo>
                  <a:cubicBezTo>
                    <a:pt x="913" y="277"/>
                    <a:pt x="913" y="277"/>
                    <a:pt x="913" y="277"/>
                  </a:cubicBezTo>
                  <a:cubicBezTo>
                    <a:pt x="913" y="277"/>
                    <a:pt x="918" y="298"/>
                    <a:pt x="918" y="303"/>
                  </a:cubicBezTo>
                  <a:cubicBezTo>
                    <a:pt x="918" y="308"/>
                    <a:pt x="939" y="329"/>
                    <a:pt x="939" y="329"/>
                  </a:cubicBezTo>
                  <a:cubicBezTo>
                    <a:pt x="929" y="366"/>
                    <a:pt x="929" y="366"/>
                    <a:pt x="929" y="366"/>
                  </a:cubicBezTo>
                  <a:cubicBezTo>
                    <a:pt x="929" y="366"/>
                    <a:pt x="950" y="392"/>
                    <a:pt x="955" y="392"/>
                  </a:cubicBezTo>
                  <a:cubicBezTo>
                    <a:pt x="960" y="392"/>
                    <a:pt x="997" y="382"/>
                    <a:pt x="1010" y="381"/>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39" name="พิษณุโลก">
              <a:extLst>
                <a:ext uri="{FF2B5EF4-FFF2-40B4-BE49-F238E27FC236}">
                  <a16:creationId xmlns:a16="http://schemas.microsoft.com/office/drawing/2014/main" id="{C0CDF084-6AA7-44D5-9C8B-F5C877B7A4A0}"/>
                </a:ext>
              </a:extLst>
            </p:cNvPr>
            <p:cNvSpPr>
              <a:spLocks/>
            </p:cNvSpPr>
            <p:nvPr/>
          </p:nvSpPr>
          <p:spPr bwMode="auto">
            <a:xfrm>
              <a:off x="2917561" y="2030348"/>
              <a:ext cx="448070" cy="530368"/>
            </a:xfrm>
            <a:custGeom>
              <a:avLst/>
              <a:gdLst>
                <a:gd name="T0" fmla="*/ 1085 w 1095"/>
                <a:gd name="T1" fmla="*/ 493 h 1303"/>
                <a:gd name="T2" fmla="*/ 1064 w 1095"/>
                <a:gd name="T3" fmla="*/ 520 h 1303"/>
                <a:gd name="T4" fmla="*/ 1048 w 1095"/>
                <a:gd name="T5" fmla="*/ 583 h 1303"/>
                <a:gd name="T6" fmla="*/ 1027 w 1095"/>
                <a:gd name="T7" fmla="*/ 745 h 1303"/>
                <a:gd name="T8" fmla="*/ 981 w 1095"/>
                <a:gd name="T9" fmla="*/ 823 h 1303"/>
                <a:gd name="T10" fmla="*/ 918 w 1095"/>
                <a:gd name="T11" fmla="*/ 880 h 1303"/>
                <a:gd name="T12" fmla="*/ 954 w 1095"/>
                <a:gd name="T13" fmla="*/ 979 h 1303"/>
                <a:gd name="T14" fmla="*/ 866 w 1095"/>
                <a:gd name="T15" fmla="*/ 1042 h 1303"/>
                <a:gd name="T16" fmla="*/ 876 w 1095"/>
                <a:gd name="T17" fmla="*/ 1105 h 1303"/>
                <a:gd name="T18" fmla="*/ 793 w 1095"/>
                <a:gd name="T19" fmla="*/ 1214 h 1303"/>
                <a:gd name="T20" fmla="*/ 746 w 1095"/>
                <a:gd name="T21" fmla="*/ 1240 h 1303"/>
                <a:gd name="T22" fmla="*/ 700 w 1095"/>
                <a:gd name="T23" fmla="*/ 1302 h 1303"/>
                <a:gd name="T24" fmla="*/ 668 w 1095"/>
                <a:gd name="T25" fmla="*/ 1266 h 1303"/>
                <a:gd name="T26" fmla="*/ 621 w 1095"/>
                <a:gd name="T27" fmla="*/ 1188 h 1303"/>
                <a:gd name="T28" fmla="*/ 615 w 1095"/>
                <a:gd name="T29" fmla="*/ 1068 h 1303"/>
                <a:gd name="T30" fmla="*/ 568 w 1095"/>
                <a:gd name="T31" fmla="*/ 1073 h 1303"/>
                <a:gd name="T32" fmla="*/ 495 w 1095"/>
                <a:gd name="T33" fmla="*/ 1141 h 1303"/>
                <a:gd name="T34" fmla="*/ 454 w 1095"/>
                <a:gd name="T35" fmla="*/ 1094 h 1303"/>
                <a:gd name="T36" fmla="*/ 282 w 1095"/>
                <a:gd name="T37" fmla="*/ 1136 h 1303"/>
                <a:gd name="T38" fmla="*/ 318 w 1095"/>
                <a:gd name="T39" fmla="*/ 1073 h 1303"/>
                <a:gd name="T40" fmla="*/ 302 w 1095"/>
                <a:gd name="T41" fmla="*/ 1021 h 1303"/>
                <a:gd name="T42" fmla="*/ 266 w 1095"/>
                <a:gd name="T43" fmla="*/ 1068 h 1303"/>
                <a:gd name="T44" fmla="*/ 214 w 1095"/>
                <a:gd name="T45" fmla="*/ 1032 h 1303"/>
                <a:gd name="T46" fmla="*/ 119 w 1095"/>
                <a:gd name="T47" fmla="*/ 1080 h 1303"/>
                <a:gd name="T48" fmla="*/ 42 w 1095"/>
                <a:gd name="T49" fmla="*/ 1052 h 1303"/>
                <a:gd name="T50" fmla="*/ 0 w 1095"/>
                <a:gd name="T51" fmla="*/ 946 h 1303"/>
                <a:gd name="T52" fmla="*/ 31 w 1095"/>
                <a:gd name="T53" fmla="*/ 875 h 1303"/>
                <a:gd name="T54" fmla="*/ 73 w 1095"/>
                <a:gd name="T55" fmla="*/ 818 h 1303"/>
                <a:gd name="T56" fmla="*/ 125 w 1095"/>
                <a:gd name="T57" fmla="*/ 786 h 1303"/>
                <a:gd name="T58" fmla="*/ 214 w 1095"/>
                <a:gd name="T59" fmla="*/ 771 h 1303"/>
                <a:gd name="T60" fmla="*/ 136 w 1095"/>
                <a:gd name="T61" fmla="*/ 661 h 1303"/>
                <a:gd name="T62" fmla="*/ 104 w 1095"/>
                <a:gd name="T63" fmla="*/ 609 h 1303"/>
                <a:gd name="T64" fmla="*/ 73 w 1095"/>
                <a:gd name="T65" fmla="*/ 562 h 1303"/>
                <a:gd name="T66" fmla="*/ 99 w 1095"/>
                <a:gd name="T67" fmla="*/ 518 h 1303"/>
                <a:gd name="T68" fmla="*/ 151 w 1095"/>
                <a:gd name="T69" fmla="*/ 520 h 1303"/>
                <a:gd name="T70" fmla="*/ 323 w 1095"/>
                <a:gd name="T71" fmla="*/ 489 h 1303"/>
                <a:gd name="T72" fmla="*/ 381 w 1095"/>
                <a:gd name="T73" fmla="*/ 343 h 1303"/>
                <a:gd name="T74" fmla="*/ 433 w 1095"/>
                <a:gd name="T75" fmla="*/ 333 h 1303"/>
                <a:gd name="T76" fmla="*/ 516 w 1095"/>
                <a:gd name="T77" fmla="*/ 296 h 1303"/>
                <a:gd name="T78" fmla="*/ 574 w 1095"/>
                <a:gd name="T79" fmla="*/ 307 h 1303"/>
                <a:gd name="T80" fmla="*/ 673 w 1095"/>
                <a:gd name="T81" fmla="*/ 228 h 1303"/>
                <a:gd name="T82" fmla="*/ 819 w 1095"/>
                <a:gd name="T83" fmla="*/ 114 h 1303"/>
                <a:gd name="T84" fmla="*/ 876 w 1095"/>
                <a:gd name="T85" fmla="*/ 41 h 1303"/>
                <a:gd name="T86" fmla="*/ 923 w 1095"/>
                <a:gd name="T87" fmla="*/ 41 h 1303"/>
                <a:gd name="T88" fmla="*/ 990 w 1095"/>
                <a:gd name="T89" fmla="*/ 0 h 1303"/>
                <a:gd name="T90" fmla="*/ 1008 w 1095"/>
                <a:gd name="T91" fmla="*/ 40 h 1303"/>
                <a:gd name="T92" fmla="*/ 949 w 1095"/>
                <a:gd name="T93" fmla="*/ 166 h 1303"/>
                <a:gd name="T94" fmla="*/ 881 w 1095"/>
                <a:gd name="T95" fmla="*/ 171 h 1303"/>
                <a:gd name="T96" fmla="*/ 855 w 1095"/>
                <a:gd name="T97" fmla="*/ 244 h 1303"/>
                <a:gd name="T98" fmla="*/ 902 w 1095"/>
                <a:gd name="T99" fmla="*/ 260 h 1303"/>
                <a:gd name="T100" fmla="*/ 923 w 1095"/>
                <a:gd name="T101" fmla="*/ 369 h 1303"/>
                <a:gd name="T102" fmla="*/ 1017 w 1095"/>
                <a:gd name="T103" fmla="*/ 406 h 1303"/>
                <a:gd name="T104" fmla="*/ 1095 w 1095"/>
                <a:gd name="T105" fmla="*/ 46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 h="1303">
                  <a:moveTo>
                    <a:pt x="1095" y="463"/>
                  </a:moveTo>
                  <a:cubicBezTo>
                    <a:pt x="1085" y="493"/>
                    <a:pt x="1085" y="493"/>
                    <a:pt x="1085" y="493"/>
                  </a:cubicBezTo>
                  <a:cubicBezTo>
                    <a:pt x="1085" y="494"/>
                    <a:pt x="1085" y="494"/>
                    <a:pt x="1085" y="494"/>
                  </a:cubicBezTo>
                  <a:cubicBezTo>
                    <a:pt x="1064" y="520"/>
                    <a:pt x="1064" y="520"/>
                    <a:pt x="1064" y="520"/>
                  </a:cubicBezTo>
                  <a:cubicBezTo>
                    <a:pt x="1069" y="562"/>
                    <a:pt x="1069" y="562"/>
                    <a:pt x="1069" y="562"/>
                  </a:cubicBezTo>
                  <a:cubicBezTo>
                    <a:pt x="1048" y="583"/>
                    <a:pt x="1048" y="583"/>
                    <a:pt x="1048" y="583"/>
                  </a:cubicBezTo>
                  <a:cubicBezTo>
                    <a:pt x="1043" y="729"/>
                    <a:pt x="1043" y="729"/>
                    <a:pt x="1043" y="729"/>
                  </a:cubicBezTo>
                  <a:cubicBezTo>
                    <a:pt x="1027" y="745"/>
                    <a:pt x="1027" y="745"/>
                    <a:pt x="1027" y="745"/>
                  </a:cubicBezTo>
                  <a:cubicBezTo>
                    <a:pt x="1027" y="797"/>
                    <a:pt x="1027" y="797"/>
                    <a:pt x="1027" y="797"/>
                  </a:cubicBezTo>
                  <a:cubicBezTo>
                    <a:pt x="981" y="823"/>
                    <a:pt x="981" y="823"/>
                    <a:pt x="981" y="823"/>
                  </a:cubicBezTo>
                  <a:cubicBezTo>
                    <a:pt x="981" y="849"/>
                    <a:pt x="981" y="849"/>
                    <a:pt x="981" y="849"/>
                  </a:cubicBezTo>
                  <a:cubicBezTo>
                    <a:pt x="918" y="880"/>
                    <a:pt x="918" y="880"/>
                    <a:pt x="918" y="880"/>
                  </a:cubicBezTo>
                  <a:cubicBezTo>
                    <a:pt x="918" y="912"/>
                    <a:pt x="918" y="912"/>
                    <a:pt x="918" y="912"/>
                  </a:cubicBezTo>
                  <a:cubicBezTo>
                    <a:pt x="954" y="979"/>
                    <a:pt x="954" y="979"/>
                    <a:pt x="954" y="979"/>
                  </a:cubicBezTo>
                  <a:cubicBezTo>
                    <a:pt x="892" y="1000"/>
                    <a:pt x="892" y="1000"/>
                    <a:pt x="892" y="1000"/>
                  </a:cubicBezTo>
                  <a:cubicBezTo>
                    <a:pt x="866" y="1042"/>
                    <a:pt x="866" y="1042"/>
                    <a:pt x="866" y="1042"/>
                  </a:cubicBezTo>
                  <a:cubicBezTo>
                    <a:pt x="866" y="1084"/>
                    <a:pt x="866" y="1084"/>
                    <a:pt x="866" y="1084"/>
                  </a:cubicBezTo>
                  <a:cubicBezTo>
                    <a:pt x="876" y="1105"/>
                    <a:pt x="876" y="1105"/>
                    <a:pt x="876" y="1105"/>
                  </a:cubicBezTo>
                  <a:cubicBezTo>
                    <a:pt x="824" y="1172"/>
                    <a:pt x="824" y="1172"/>
                    <a:pt x="824" y="1172"/>
                  </a:cubicBezTo>
                  <a:cubicBezTo>
                    <a:pt x="793" y="1214"/>
                    <a:pt x="793" y="1214"/>
                    <a:pt x="793" y="1214"/>
                  </a:cubicBezTo>
                  <a:cubicBezTo>
                    <a:pt x="756" y="1219"/>
                    <a:pt x="756" y="1219"/>
                    <a:pt x="756" y="1219"/>
                  </a:cubicBezTo>
                  <a:cubicBezTo>
                    <a:pt x="746" y="1240"/>
                    <a:pt x="746" y="1240"/>
                    <a:pt x="746" y="1240"/>
                  </a:cubicBezTo>
                  <a:cubicBezTo>
                    <a:pt x="735" y="1277"/>
                    <a:pt x="735" y="1277"/>
                    <a:pt x="735" y="1277"/>
                  </a:cubicBezTo>
                  <a:cubicBezTo>
                    <a:pt x="700" y="1302"/>
                    <a:pt x="700" y="1302"/>
                    <a:pt x="700" y="1302"/>
                  </a:cubicBezTo>
                  <a:cubicBezTo>
                    <a:pt x="699" y="1303"/>
                    <a:pt x="699" y="1303"/>
                    <a:pt x="699" y="1303"/>
                  </a:cubicBezTo>
                  <a:cubicBezTo>
                    <a:pt x="668" y="1266"/>
                    <a:pt x="668" y="1266"/>
                    <a:pt x="668" y="1266"/>
                  </a:cubicBezTo>
                  <a:cubicBezTo>
                    <a:pt x="662" y="1235"/>
                    <a:pt x="662" y="1235"/>
                    <a:pt x="662" y="1235"/>
                  </a:cubicBezTo>
                  <a:cubicBezTo>
                    <a:pt x="621" y="1188"/>
                    <a:pt x="621" y="1188"/>
                    <a:pt x="621" y="1188"/>
                  </a:cubicBezTo>
                  <a:cubicBezTo>
                    <a:pt x="631" y="1089"/>
                    <a:pt x="631" y="1089"/>
                    <a:pt x="631" y="1089"/>
                  </a:cubicBezTo>
                  <a:cubicBezTo>
                    <a:pt x="615" y="1068"/>
                    <a:pt x="615" y="1068"/>
                    <a:pt x="615" y="1068"/>
                  </a:cubicBezTo>
                  <a:cubicBezTo>
                    <a:pt x="595" y="1079"/>
                    <a:pt x="595" y="1079"/>
                    <a:pt x="595" y="1079"/>
                  </a:cubicBezTo>
                  <a:cubicBezTo>
                    <a:pt x="568" y="1073"/>
                    <a:pt x="568" y="1073"/>
                    <a:pt x="568" y="1073"/>
                  </a:cubicBezTo>
                  <a:cubicBezTo>
                    <a:pt x="553" y="1110"/>
                    <a:pt x="553" y="1110"/>
                    <a:pt x="553" y="1110"/>
                  </a:cubicBezTo>
                  <a:cubicBezTo>
                    <a:pt x="553" y="1110"/>
                    <a:pt x="501" y="1141"/>
                    <a:pt x="495" y="1141"/>
                  </a:cubicBezTo>
                  <a:cubicBezTo>
                    <a:pt x="490" y="1141"/>
                    <a:pt x="480" y="1105"/>
                    <a:pt x="480" y="1105"/>
                  </a:cubicBezTo>
                  <a:cubicBezTo>
                    <a:pt x="454" y="1094"/>
                    <a:pt x="454" y="1094"/>
                    <a:pt x="454" y="1094"/>
                  </a:cubicBezTo>
                  <a:cubicBezTo>
                    <a:pt x="417" y="1120"/>
                    <a:pt x="417" y="1120"/>
                    <a:pt x="417" y="1120"/>
                  </a:cubicBezTo>
                  <a:cubicBezTo>
                    <a:pt x="282" y="1136"/>
                    <a:pt x="282" y="1136"/>
                    <a:pt x="282" y="1136"/>
                  </a:cubicBezTo>
                  <a:cubicBezTo>
                    <a:pt x="276" y="1125"/>
                    <a:pt x="276" y="1125"/>
                    <a:pt x="276" y="1125"/>
                  </a:cubicBezTo>
                  <a:cubicBezTo>
                    <a:pt x="318" y="1073"/>
                    <a:pt x="318" y="1073"/>
                    <a:pt x="318" y="1073"/>
                  </a:cubicBezTo>
                  <a:cubicBezTo>
                    <a:pt x="318" y="1042"/>
                    <a:pt x="318" y="1042"/>
                    <a:pt x="318" y="1042"/>
                  </a:cubicBezTo>
                  <a:cubicBezTo>
                    <a:pt x="302" y="1021"/>
                    <a:pt x="302" y="1021"/>
                    <a:pt x="302" y="1021"/>
                  </a:cubicBezTo>
                  <a:cubicBezTo>
                    <a:pt x="287" y="1047"/>
                    <a:pt x="287" y="1047"/>
                    <a:pt x="287" y="1047"/>
                  </a:cubicBezTo>
                  <a:cubicBezTo>
                    <a:pt x="266" y="1068"/>
                    <a:pt x="266" y="1068"/>
                    <a:pt x="266" y="1068"/>
                  </a:cubicBezTo>
                  <a:cubicBezTo>
                    <a:pt x="240" y="1037"/>
                    <a:pt x="240" y="1037"/>
                    <a:pt x="240" y="1037"/>
                  </a:cubicBezTo>
                  <a:cubicBezTo>
                    <a:pt x="214" y="1032"/>
                    <a:pt x="214" y="1032"/>
                    <a:pt x="214" y="1032"/>
                  </a:cubicBezTo>
                  <a:cubicBezTo>
                    <a:pt x="214" y="1032"/>
                    <a:pt x="172" y="1073"/>
                    <a:pt x="172" y="1079"/>
                  </a:cubicBezTo>
                  <a:cubicBezTo>
                    <a:pt x="172" y="1082"/>
                    <a:pt x="141" y="1081"/>
                    <a:pt x="119" y="1080"/>
                  </a:cubicBezTo>
                  <a:cubicBezTo>
                    <a:pt x="108" y="1079"/>
                    <a:pt x="99" y="1079"/>
                    <a:pt x="99" y="1079"/>
                  </a:cubicBezTo>
                  <a:cubicBezTo>
                    <a:pt x="42" y="1052"/>
                    <a:pt x="42" y="1052"/>
                    <a:pt x="42" y="1052"/>
                  </a:cubicBezTo>
                  <a:cubicBezTo>
                    <a:pt x="29" y="1020"/>
                    <a:pt x="29" y="1020"/>
                    <a:pt x="29" y="1020"/>
                  </a:cubicBezTo>
                  <a:cubicBezTo>
                    <a:pt x="0" y="946"/>
                    <a:pt x="0" y="946"/>
                    <a:pt x="0" y="946"/>
                  </a:cubicBezTo>
                  <a:cubicBezTo>
                    <a:pt x="10" y="886"/>
                    <a:pt x="10" y="886"/>
                    <a:pt x="10" y="886"/>
                  </a:cubicBezTo>
                  <a:cubicBezTo>
                    <a:pt x="31" y="875"/>
                    <a:pt x="31" y="875"/>
                    <a:pt x="31" y="875"/>
                  </a:cubicBezTo>
                  <a:cubicBezTo>
                    <a:pt x="73" y="854"/>
                    <a:pt x="73" y="854"/>
                    <a:pt x="73" y="854"/>
                  </a:cubicBezTo>
                  <a:cubicBezTo>
                    <a:pt x="73" y="818"/>
                    <a:pt x="73" y="818"/>
                    <a:pt x="73" y="818"/>
                  </a:cubicBezTo>
                  <a:cubicBezTo>
                    <a:pt x="120" y="807"/>
                    <a:pt x="120" y="807"/>
                    <a:pt x="120" y="807"/>
                  </a:cubicBezTo>
                  <a:cubicBezTo>
                    <a:pt x="125" y="786"/>
                    <a:pt x="125" y="786"/>
                    <a:pt x="125" y="786"/>
                  </a:cubicBezTo>
                  <a:cubicBezTo>
                    <a:pt x="125" y="786"/>
                    <a:pt x="167" y="786"/>
                    <a:pt x="177" y="792"/>
                  </a:cubicBezTo>
                  <a:cubicBezTo>
                    <a:pt x="188" y="797"/>
                    <a:pt x="214" y="771"/>
                    <a:pt x="214" y="771"/>
                  </a:cubicBezTo>
                  <a:cubicBezTo>
                    <a:pt x="214" y="708"/>
                    <a:pt x="214" y="708"/>
                    <a:pt x="214" y="708"/>
                  </a:cubicBezTo>
                  <a:cubicBezTo>
                    <a:pt x="214" y="708"/>
                    <a:pt x="136" y="667"/>
                    <a:pt x="136" y="661"/>
                  </a:cubicBezTo>
                  <a:cubicBezTo>
                    <a:pt x="136" y="635"/>
                    <a:pt x="136" y="635"/>
                    <a:pt x="136" y="635"/>
                  </a:cubicBezTo>
                  <a:cubicBezTo>
                    <a:pt x="104" y="609"/>
                    <a:pt x="104" y="609"/>
                    <a:pt x="104" y="609"/>
                  </a:cubicBezTo>
                  <a:cubicBezTo>
                    <a:pt x="94" y="588"/>
                    <a:pt x="94" y="588"/>
                    <a:pt x="94" y="588"/>
                  </a:cubicBezTo>
                  <a:cubicBezTo>
                    <a:pt x="73" y="562"/>
                    <a:pt x="73" y="562"/>
                    <a:pt x="73" y="562"/>
                  </a:cubicBezTo>
                  <a:cubicBezTo>
                    <a:pt x="73" y="531"/>
                    <a:pt x="73" y="531"/>
                    <a:pt x="73" y="531"/>
                  </a:cubicBezTo>
                  <a:cubicBezTo>
                    <a:pt x="99" y="518"/>
                    <a:pt x="99" y="518"/>
                    <a:pt x="99" y="518"/>
                  </a:cubicBezTo>
                  <a:cubicBezTo>
                    <a:pt x="99" y="520"/>
                    <a:pt x="99" y="520"/>
                    <a:pt x="99" y="520"/>
                  </a:cubicBezTo>
                  <a:cubicBezTo>
                    <a:pt x="151" y="520"/>
                    <a:pt x="151" y="520"/>
                    <a:pt x="151" y="520"/>
                  </a:cubicBezTo>
                  <a:cubicBezTo>
                    <a:pt x="250" y="510"/>
                    <a:pt x="250" y="510"/>
                    <a:pt x="250" y="510"/>
                  </a:cubicBezTo>
                  <a:cubicBezTo>
                    <a:pt x="323" y="489"/>
                    <a:pt x="323" y="489"/>
                    <a:pt x="323" y="489"/>
                  </a:cubicBezTo>
                  <a:cubicBezTo>
                    <a:pt x="360" y="442"/>
                    <a:pt x="360" y="442"/>
                    <a:pt x="360" y="442"/>
                  </a:cubicBezTo>
                  <a:cubicBezTo>
                    <a:pt x="381" y="343"/>
                    <a:pt x="381" y="343"/>
                    <a:pt x="381" y="343"/>
                  </a:cubicBezTo>
                  <a:cubicBezTo>
                    <a:pt x="412" y="333"/>
                    <a:pt x="412" y="333"/>
                    <a:pt x="412" y="333"/>
                  </a:cubicBezTo>
                  <a:cubicBezTo>
                    <a:pt x="433" y="333"/>
                    <a:pt x="433" y="333"/>
                    <a:pt x="433" y="333"/>
                  </a:cubicBezTo>
                  <a:cubicBezTo>
                    <a:pt x="480" y="296"/>
                    <a:pt x="480" y="296"/>
                    <a:pt x="480" y="296"/>
                  </a:cubicBezTo>
                  <a:cubicBezTo>
                    <a:pt x="516" y="296"/>
                    <a:pt x="516" y="296"/>
                    <a:pt x="516" y="296"/>
                  </a:cubicBezTo>
                  <a:cubicBezTo>
                    <a:pt x="548" y="291"/>
                    <a:pt x="548" y="291"/>
                    <a:pt x="548" y="291"/>
                  </a:cubicBezTo>
                  <a:cubicBezTo>
                    <a:pt x="574" y="307"/>
                    <a:pt x="574" y="307"/>
                    <a:pt x="574" y="307"/>
                  </a:cubicBezTo>
                  <a:cubicBezTo>
                    <a:pt x="652" y="291"/>
                    <a:pt x="652" y="291"/>
                    <a:pt x="652" y="291"/>
                  </a:cubicBezTo>
                  <a:cubicBezTo>
                    <a:pt x="673" y="228"/>
                    <a:pt x="673" y="228"/>
                    <a:pt x="673" y="228"/>
                  </a:cubicBezTo>
                  <a:cubicBezTo>
                    <a:pt x="803" y="155"/>
                    <a:pt x="803" y="155"/>
                    <a:pt x="803" y="155"/>
                  </a:cubicBezTo>
                  <a:cubicBezTo>
                    <a:pt x="819" y="114"/>
                    <a:pt x="819" y="114"/>
                    <a:pt x="819" y="114"/>
                  </a:cubicBezTo>
                  <a:cubicBezTo>
                    <a:pt x="876" y="72"/>
                    <a:pt x="876" y="72"/>
                    <a:pt x="876" y="72"/>
                  </a:cubicBezTo>
                  <a:cubicBezTo>
                    <a:pt x="876" y="41"/>
                    <a:pt x="876" y="41"/>
                    <a:pt x="876" y="41"/>
                  </a:cubicBezTo>
                  <a:cubicBezTo>
                    <a:pt x="908" y="30"/>
                    <a:pt x="908" y="30"/>
                    <a:pt x="908" y="30"/>
                  </a:cubicBezTo>
                  <a:cubicBezTo>
                    <a:pt x="923" y="41"/>
                    <a:pt x="923" y="41"/>
                    <a:pt x="923" y="41"/>
                  </a:cubicBezTo>
                  <a:cubicBezTo>
                    <a:pt x="970" y="41"/>
                    <a:pt x="970" y="41"/>
                    <a:pt x="970" y="41"/>
                  </a:cubicBezTo>
                  <a:cubicBezTo>
                    <a:pt x="990" y="0"/>
                    <a:pt x="990" y="0"/>
                    <a:pt x="990" y="0"/>
                  </a:cubicBezTo>
                  <a:cubicBezTo>
                    <a:pt x="1008" y="4"/>
                    <a:pt x="1008" y="4"/>
                    <a:pt x="1008" y="4"/>
                  </a:cubicBezTo>
                  <a:cubicBezTo>
                    <a:pt x="1008" y="40"/>
                    <a:pt x="1008" y="40"/>
                    <a:pt x="1008" y="40"/>
                  </a:cubicBezTo>
                  <a:cubicBezTo>
                    <a:pt x="972" y="154"/>
                    <a:pt x="972" y="154"/>
                    <a:pt x="972" y="154"/>
                  </a:cubicBezTo>
                  <a:cubicBezTo>
                    <a:pt x="949" y="166"/>
                    <a:pt x="949" y="166"/>
                    <a:pt x="949" y="166"/>
                  </a:cubicBezTo>
                  <a:cubicBezTo>
                    <a:pt x="913" y="145"/>
                    <a:pt x="913" y="145"/>
                    <a:pt x="913" y="145"/>
                  </a:cubicBezTo>
                  <a:cubicBezTo>
                    <a:pt x="881" y="171"/>
                    <a:pt x="881" y="171"/>
                    <a:pt x="881" y="171"/>
                  </a:cubicBezTo>
                  <a:cubicBezTo>
                    <a:pt x="892" y="208"/>
                    <a:pt x="892" y="208"/>
                    <a:pt x="892" y="208"/>
                  </a:cubicBezTo>
                  <a:cubicBezTo>
                    <a:pt x="855" y="244"/>
                    <a:pt x="855" y="244"/>
                    <a:pt x="855" y="244"/>
                  </a:cubicBezTo>
                  <a:cubicBezTo>
                    <a:pt x="866" y="270"/>
                    <a:pt x="866" y="270"/>
                    <a:pt x="866" y="270"/>
                  </a:cubicBezTo>
                  <a:cubicBezTo>
                    <a:pt x="902" y="260"/>
                    <a:pt x="902" y="260"/>
                    <a:pt x="902" y="260"/>
                  </a:cubicBezTo>
                  <a:cubicBezTo>
                    <a:pt x="923" y="270"/>
                    <a:pt x="923" y="270"/>
                    <a:pt x="923" y="270"/>
                  </a:cubicBezTo>
                  <a:cubicBezTo>
                    <a:pt x="923" y="369"/>
                    <a:pt x="923" y="369"/>
                    <a:pt x="923" y="369"/>
                  </a:cubicBezTo>
                  <a:cubicBezTo>
                    <a:pt x="991" y="369"/>
                    <a:pt x="991" y="369"/>
                    <a:pt x="991" y="369"/>
                  </a:cubicBezTo>
                  <a:cubicBezTo>
                    <a:pt x="991" y="369"/>
                    <a:pt x="1001" y="395"/>
                    <a:pt x="1017" y="406"/>
                  </a:cubicBezTo>
                  <a:cubicBezTo>
                    <a:pt x="1033" y="416"/>
                    <a:pt x="1074" y="421"/>
                    <a:pt x="1074" y="421"/>
                  </a:cubicBezTo>
                  <a:lnTo>
                    <a:pt x="1095" y="463"/>
                  </a:lnTo>
                  <a:close/>
                </a:path>
              </a:pathLst>
            </a:custGeom>
            <a:solidFill>
              <a:schemeClr val="accent2">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0" name="พิจิตร">
              <a:extLst>
                <a:ext uri="{FF2B5EF4-FFF2-40B4-BE49-F238E27FC236}">
                  <a16:creationId xmlns:a16="http://schemas.microsoft.com/office/drawing/2014/main" id="{9DD18CB3-6673-4267-84BB-1F62FC493983}"/>
                </a:ext>
              </a:extLst>
            </p:cNvPr>
            <p:cNvSpPr>
              <a:spLocks/>
            </p:cNvSpPr>
            <p:nvPr/>
          </p:nvSpPr>
          <p:spPr bwMode="auto">
            <a:xfrm>
              <a:off x="2955967" y="2447327"/>
              <a:ext cx="298104" cy="267013"/>
            </a:xfrm>
            <a:custGeom>
              <a:avLst/>
              <a:gdLst>
                <a:gd name="T0" fmla="*/ 725 w 725"/>
                <a:gd name="T1" fmla="*/ 621 h 657"/>
                <a:gd name="T2" fmla="*/ 702 w 725"/>
                <a:gd name="T3" fmla="*/ 644 h 657"/>
                <a:gd name="T4" fmla="*/ 673 w 725"/>
                <a:gd name="T5" fmla="*/ 590 h 657"/>
                <a:gd name="T6" fmla="*/ 631 w 725"/>
                <a:gd name="T7" fmla="*/ 595 h 657"/>
                <a:gd name="T8" fmla="*/ 605 w 725"/>
                <a:gd name="T9" fmla="*/ 579 h 657"/>
                <a:gd name="T10" fmla="*/ 579 w 725"/>
                <a:gd name="T11" fmla="*/ 579 h 657"/>
                <a:gd name="T12" fmla="*/ 511 w 725"/>
                <a:gd name="T13" fmla="*/ 642 h 657"/>
                <a:gd name="T14" fmla="*/ 339 w 725"/>
                <a:gd name="T15" fmla="*/ 642 h 657"/>
                <a:gd name="T16" fmla="*/ 323 w 725"/>
                <a:gd name="T17" fmla="*/ 610 h 657"/>
                <a:gd name="T18" fmla="*/ 302 w 725"/>
                <a:gd name="T19" fmla="*/ 600 h 657"/>
                <a:gd name="T20" fmla="*/ 282 w 725"/>
                <a:gd name="T21" fmla="*/ 631 h 657"/>
                <a:gd name="T22" fmla="*/ 214 w 725"/>
                <a:gd name="T23" fmla="*/ 657 h 657"/>
                <a:gd name="T24" fmla="*/ 177 w 725"/>
                <a:gd name="T25" fmla="*/ 642 h 657"/>
                <a:gd name="T26" fmla="*/ 120 w 725"/>
                <a:gd name="T27" fmla="*/ 522 h 657"/>
                <a:gd name="T28" fmla="*/ 89 w 725"/>
                <a:gd name="T29" fmla="*/ 443 h 657"/>
                <a:gd name="T30" fmla="*/ 49 w 725"/>
                <a:gd name="T31" fmla="*/ 422 h 657"/>
                <a:gd name="T32" fmla="*/ 57 w 725"/>
                <a:gd name="T33" fmla="*/ 407 h 657"/>
                <a:gd name="T34" fmla="*/ 48 w 725"/>
                <a:gd name="T35" fmla="*/ 386 h 657"/>
                <a:gd name="T36" fmla="*/ 26 w 725"/>
                <a:gd name="T37" fmla="*/ 334 h 657"/>
                <a:gd name="T38" fmla="*/ 36 w 725"/>
                <a:gd name="T39" fmla="*/ 282 h 657"/>
                <a:gd name="T40" fmla="*/ 0 w 725"/>
                <a:gd name="T41" fmla="*/ 209 h 657"/>
                <a:gd name="T42" fmla="*/ 57 w 725"/>
                <a:gd name="T43" fmla="*/ 115 h 657"/>
                <a:gd name="T44" fmla="*/ 25 w 725"/>
                <a:gd name="T45" fmla="*/ 59 h 657"/>
                <a:gd name="T46" fmla="*/ 78 w 725"/>
                <a:gd name="T47" fmla="*/ 58 h 657"/>
                <a:gd name="T48" fmla="*/ 120 w 725"/>
                <a:gd name="T49" fmla="*/ 11 h 657"/>
                <a:gd name="T50" fmla="*/ 146 w 725"/>
                <a:gd name="T51" fmla="*/ 16 h 657"/>
                <a:gd name="T52" fmla="*/ 172 w 725"/>
                <a:gd name="T53" fmla="*/ 47 h 657"/>
                <a:gd name="T54" fmla="*/ 193 w 725"/>
                <a:gd name="T55" fmla="*/ 26 h 657"/>
                <a:gd name="T56" fmla="*/ 208 w 725"/>
                <a:gd name="T57" fmla="*/ 0 h 657"/>
                <a:gd name="T58" fmla="*/ 224 w 725"/>
                <a:gd name="T59" fmla="*/ 21 h 657"/>
                <a:gd name="T60" fmla="*/ 224 w 725"/>
                <a:gd name="T61" fmla="*/ 52 h 657"/>
                <a:gd name="T62" fmla="*/ 182 w 725"/>
                <a:gd name="T63" fmla="*/ 104 h 657"/>
                <a:gd name="T64" fmla="*/ 188 w 725"/>
                <a:gd name="T65" fmla="*/ 115 h 657"/>
                <a:gd name="T66" fmla="*/ 323 w 725"/>
                <a:gd name="T67" fmla="*/ 99 h 657"/>
                <a:gd name="T68" fmla="*/ 360 w 725"/>
                <a:gd name="T69" fmla="*/ 73 h 657"/>
                <a:gd name="T70" fmla="*/ 386 w 725"/>
                <a:gd name="T71" fmla="*/ 84 h 657"/>
                <a:gd name="T72" fmla="*/ 401 w 725"/>
                <a:gd name="T73" fmla="*/ 120 h 657"/>
                <a:gd name="T74" fmla="*/ 459 w 725"/>
                <a:gd name="T75" fmla="*/ 89 h 657"/>
                <a:gd name="T76" fmla="*/ 474 w 725"/>
                <a:gd name="T77" fmla="*/ 52 h 657"/>
                <a:gd name="T78" fmla="*/ 501 w 725"/>
                <a:gd name="T79" fmla="*/ 58 h 657"/>
                <a:gd name="T80" fmla="*/ 521 w 725"/>
                <a:gd name="T81" fmla="*/ 47 h 657"/>
                <a:gd name="T82" fmla="*/ 537 w 725"/>
                <a:gd name="T83" fmla="*/ 68 h 657"/>
                <a:gd name="T84" fmla="*/ 527 w 725"/>
                <a:gd name="T85" fmla="*/ 167 h 657"/>
                <a:gd name="T86" fmla="*/ 568 w 725"/>
                <a:gd name="T87" fmla="*/ 214 h 657"/>
                <a:gd name="T88" fmla="*/ 574 w 725"/>
                <a:gd name="T89" fmla="*/ 245 h 657"/>
                <a:gd name="T90" fmla="*/ 605 w 725"/>
                <a:gd name="T91" fmla="*/ 282 h 657"/>
                <a:gd name="T92" fmla="*/ 606 w 725"/>
                <a:gd name="T93" fmla="*/ 281 h 657"/>
                <a:gd name="T94" fmla="*/ 594 w 725"/>
                <a:gd name="T95" fmla="*/ 297 h 657"/>
                <a:gd name="T96" fmla="*/ 657 w 725"/>
                <a:gd name="T97" fmla="*/ 360 h 657"/>
                <a:gd name="T98" fmla="*/ 594 w 725"/>
                <a:gd name="T99" fmla="*/ 433 h 657"/>
                <a:gd name="T100" fmla="*/ 594 w 725"/>
                <a:gd name="T101" fmla="*/ 527 h 657"/>
                <a:gd name="T102" fmla="*/ 626 w 725"/>
                <a:gd name="T103" fmla="*/ 553 h 657"/>
                <a:gd name="T104" fmla="*/ 709 w 725"/>
                <a:gd name="T105" fmla="*/ 584 h 657"/>
                <a:gd name="T106" fmla="*/ 725 w 725"/>
                <a:gd name="T107" fmla="*/ 621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5" h="657">
                  <a:moveTo>
                    <a:pt x="725" y="621"/>
                  </a:moveTo>
                  <a:cubicBezTo>
                    <a:pt x="702" y="644"/>
                    <a:pt x="702" y="644"/>
                    <a:pt x="702" y="644"/>
                  </a:cubicBezTo>
                  <a:cubicBezTo>
                    <a:pt x="673" y="590"/>
                    <a:pt x="673" y="590"/>
                    <a:pt x="673" y="590"/>
                  </a:cubicBezTo>
                  <a:cubicBezTo>
                    <a:pt x="631" y="595"/>
                    <a:pt x="631" y="595"/>
                    <a:pt x="631" y="595"/>
                  </a:cubicBezTo>
                  <a:cubicBezTo>
                    <a:pt x="605" y="579"/>
                    <a:pt x="605" y="579"/>
                    <a:pt x="605" y="579"/>
                  </a:cubicBezTo>
                  <a:cubicBezTo>
                    <a:pt x="579" y="579"/>
                    <a:pt x="579" y="579"/>
                    <a:pt x="579" y="579"/>
                  </a:cubicBezTo>
                  <a:cubicBezTo>
                    <a:pt x="511" y="642"/>
                    <a:pt x="511" y="642"/>
                    <a:pt x="511" y="642"/>
                  </a:cubicBezTo>
                  <a:cubicBezTo>
                    <a:pt x="339" y="642"/>
                    <a:pt x="339" y="642"/>
                    <a:pt x="339" y="642"/>
                  </a:cubicBezTo>
                  <a:cubicBezTo>
                    <a:pt x="323" y="610"/>
                    <a:pt x="323" y="610"/>
                    <a:pt x="323" y="610"/>
                  </a:cubicBezTo>
                  <a:cubicBezTo>
                    <a:pt x="302" y="600"/>
                    <a:pt x="302" y="600"/>
                    <a:pt x="302" y="600"/>
                  </a:cubicBezTo>
                  <a:cubicBezTo>
                    <a:pt x="282" y="631"/>
                    <a:pt x="282" y="631"/>
                    <a:pt x="282" y="631"/>
                  </a:cubicBezTo>
                  <a:cubicBezTo>
                    <a:pt x="214" y="657"/>
                    <a:pt x="214" y="657"/>
                    <a:pt x="214" y="657"/>
                  </a:cubicBezTo>
                  <a:cubicBezTo>
                    <a:pt x="177" y="642"/>
                    <a:pt x="177" y="642"/>
                    <a:pt x="177" y="642"/>
                  </a:cubicBezTo>
                  <a:cubicBezTo>
                    <a:pt x="120" y="522"/>
                    <a:pt x="120" y="522"/>
                    <a:pt x="120" y="522"/>
                  </a:cubicBezTo>
                  <a:cubicBezTo>
                    <a:pt x="89" y="443"/>
                    <a:pt x="89" y="443"/>
                    <a:pt x="89" y="443"/>
                  </a:cubicBezTo>
                  <a:cubicBezTo>
                    <a:pt x="49" y="422"/>
                    <a:pt x="49" y="422"/>
                    <a:pt x="49" y="422"/>
                  </a:cubicBezTo>
                  <a:cubicBezTo>
                    <a:pt x="57" y="407"/>
                    <a:pt x="57" y="407"/>
                    <a:pt x="57" y="407"/>
                  </a:cubicBezTo>
                  <a:cubicBezTo>
                    <a:pt x="48" y="386"/>
                    <a:pt x="48" y="386"/>
                    <a:pt x="48" y="386"/>
                  </a:cubicBezTo>
                  <a:cubicBezTo>
                    <a:pt x="26" y="334"/>
                    <a:pt x="26" y="334"/>
                    <a:pt x="26" y="334"/>
                  </a:cubicBezTo>
                  <a:cubicBezTo>
                    <a:pt x="36" y="282"/>
                    <a:pt x="36" y="282"/>
                    <a:pt x="36" y="282"/>
                  </a:cubicBezTo>
                  <a:cubicBezTo>
                    <a:pt x="0" y="209"/>
                    <a:pt x="0" y="209"/>
                    <a:pt x="0" y="209"/>
                  </a:cubicBezTo>
                  <a:cubicBezTo>
                    <a:pt x="57" y="115"/>
                    <a:pt x="57" y="115"/>
                    <a:pt x="57" y="115"/>
                  </a:cubicBezTo>
                  <a:cubicBezTo>
                    <a:pt x="25" y="59"/>
                    <a:pt x="25" y="59"/>
                    <a:pt x="25" y="59"/>
                  </a:cubicBezTo>
                  <a:cubicBezTo>
                    <a:pt x="47" y="60"/>
                    <a:pt x="78" y="61"/>
                    <a:pt x="78" y="58"/>
                  </a:cubicBezTo>
                  <a:cubicBezTo>
                    <a:pt x="78" y="52"/>
                    <a:pt x="120" y="11"/>
                    <a:pt x="120" y="11"/>
                  </a:cubicBezTo>
                  <a:cubicBezTo>
                    <a:pt x="146" y="16"/>
                    <a:pt x="146" y="16"/>
                    <a:pt x="146" y="16"/>
                  </a:cubicBezTo>
                  <a:cubicBezTo>
                    <a:pt x="172" y="47"/>
                    <a:pt x="172" y="47"/>
                    <a:pt x="172" y="47"/>
                  </a:cubicBezTo>
                  <a:cubicBezTo>
                    <a:pt x="193" y="26"/>
                    <a:pt x="193" y="26"/>
                    <a:pt x="193" y="26"/>
                  </a:cubicBezTo>
                  <a:cubicBezTo>
                    <a:pt x="208" y="0"/>
                    <a:pt x="208" y="0"/>
                    <a:pt x="208" y="0"/>
                  </a:cubicBezTo>
                  <a:cubicBezTo>
                    <a:pt x="224" y="21"/>
                    <a:pt x="224" y="21"/>
                    <a:pt x="224" y="21"/>
                  </a:cubicBezTo>
                  <a:cubicBezTo>
                    <a:pt x="224" y="52"/>
                    <a:pt x="224" y="52"/>
                    <a:pt x="224" y="52"/>
                  </a:cubicBezTo>
                  <a:cubicBezTo>
                    <a:pt x="182" y="104"/>
                    <a:pt x="182" y="104"/>
                    <a:pt x="182" y="104"/>
                  </a:cubicBezTo>
                  <a:cubicBezTo>
                    <a:pt x="188" y="115"/>
                    <a:pt x="188" y="115"/>
                    <a:pt x="188" y="115"/>
                  </a:cubicBezTo>
                  <a:cubicBezTo>
                    <a:pt x="323" y="99"/>
                    <a:pt x="323" y="99"/>
                    <a:pt x="323" y="99"/>
                  </a:cubicBezTo>
                  <a:cubicBezTo>
                    <a:pt x="360" y="73"/>
                    <a:pt x="360" y="73"/>
                    <a:pt x="360" y="73"/>
                  </a:cubicBezTo>
                  <a:cubicBezTo>
                    <a:pt x="386" y="84"/>
                    <a:pt x="386" y="84"/>
                    <a:pt x="386" y="84"/>
                  </a:cubicBezTo>
                  <a:cubicBezTo>
                    <a:pt x="386" y="84"/>
                    <a:pt x="396" y="120"/>
                    <a:pt x="401" y="120"/>
                  </a:cubicBezTo>
                  <a:cubicBezTo>
                    <a:pt x="407" y="120"/>
                    <a:pt x="459" y="89"/>
                    <a:pt x="459" y="89"/>
                  </a:cubicBezTo>
                  <a:cubicBezTo>
                    <a:pt x="474" y="52"/>
                    <a:pt x="474" y="52"/>
                    <a:pt x="474" y="52"/>
                  </a:cubicBezTo>
                  <a:cubicBezTo>
                    <a:pt x="501" y="58"/>
                    <a:pt x="501" y="58"/>
                    <a:pt x="501" y="58"/>
                  </a:cubicBezTo>
                  <a:cubicBezTo>
                    <a:pt x="521" y="47"/>
                    <a:pt x="521" y="47"/>
                    <a:pt x="521" y="47"/>
                  </a:cubicBezTo>
                  <a:cubicBezTo>
                    <a:pt x="537" y="68"/>
                    <a:pt x="537" y="68"/>
                    <a:pt x="537" y="68"/>
                  </a:cubicBezTo>
                  <a:cubicBezTo>
                    <a:pt x="527" y="167"/>
                    <a:pt x="527" y="167"/>
                    <a:pt x="527" y="167"/>
                  </a:cubicBezTo>
                  <a:cubicBezTo>
                    <a:pt x="568" y="214"/>
                    <a:pt x="568" y="214"/>
                    <a:pt x="568" y="214"/>
                  </a:cubicBezTo>
                  <a:cubicBezTo>
                    <a:pt x="574" y="245"/>
                    <a:pt x="574" y="245"/>
                    <a:pt x="574" y="245"/>
                  </a:cubicBezTo>
                  <a:cubicBezTo>
                    <a:pt x="605" y="282"/>
                    <a:pt x="605" y="282"/>
                    <a:pt x="605" y="282"/>
                  </a:cubicBezTo>
                  <a:cubicBezTo>
                    <a:pt x="606" y="281"/>
                    <a:pt x="606" y="281"/>
                    <a:pt x="606" y="281"/>
                  </a:cubicBezTo>
                  <a:cubicBezTo>
                    <a:pt x="594" y="297"/>
                    <a:pt x="594" y="297"/>
                    <a:pt x="594" y="297"/>
                  </a:cubicBezTo>
                  <a:cubicBezTo>
                    <a:pt x="657" y="360"/>
                    <a:pt x="657" y="360"/>
                    <a:pt x="657" y="360"/>
                  </a:cubicBezTo>
                  <a:cubicBezTo>
                    <a:pt x="594" y="433"/>
                    <a:pt x="594" y="433"/>
                    <a:pt x="594" y="433"/>
                  </a:cubicBezTo>
                  <a:cubicBezTo>
                    <a:pt x="594" y="527"/>
                    <a:pt x="594" y="527"/>
                    <a:pt x="594" y="527"/>
                  </a:cubicBezTo>
                  <a:cubicBezTo>
                    <a:pt x="626" y="553"/>
                    <a:pt x="626" y="553"/>
                    <a:pt x="626" y="553"/>
                  </a:cubicBezTo>
                  <a:cubicBezTo>
                    <a:pt x="709" y="584"/>
                    <a:pt x="709" y="584"/>
                    <a:pt x="709" y="584"/>
                  </a:cubicBezTo>
                  <a:lnTo>
                    <a:pt x="725" y="62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1" name="พระนครศรีอยุธยา">
              <a:extLst>
                <a:ext uri="{FF2B5EF4-FFF2-40B4-BE49-F238E27FC236}">
                  <a16:creationId xmlns:a16="http://schemas.microsoft.com/office/drawing/2014/main" id="{FEA3D466-F221-4578-B0B2-DD11F5EFC513}"/>
                </a:ext>
              </a:extLst>
            </p:cNvPr>
            <p:cNvSpPr>
              <a:spLocks/>
            </p:cNvSpPr>
            <p:nvPr/>
          </p:nvSpPr>
          <p:spPr bwMode="auto">
            <a:xfrm>
              <a:off x="3041923" y="3186184"/>
              <a:ext cx="219462" cy="208489"/>
            </a:xfrm>
            <a:custGeom>
              <a:avLst/>
              <a:gdLst>
                <a:gd name="T0" fmla="*/ 538 w 538"/>
                <a:gd name="T1" fmla="*/ 312 h 510"/>
                <a:gd name="T2" fmla="*/ 538 w 538"/>
                <a:gd name="T3" fmla="*/ 380 h 510"/>
                <a:gd name="T4" fmla="*/ 371 w 538"/>
                <a:gd name="T5" fmla="*/ 474 h 510"/>
                <a:gd name="T6" fmla="*/ 345 w 538"/>
                <a:gd name="T7" fmla="*/ 479 h 510"/>
                <a:gd name="T8" fmla="*/ 313 w 538"/>
                <a:gd name="T9" fmla="*/ 500 h 510"/>
                <a:gd name="T10" fmla="*/ 271 w 538"/>
                <a:gd name="T11" fmla="*/ 491 h 510"/>
                <a:gd name="T12" fmla="*/ 261 w 538"/>
                <a:gd name="T13" fmla="*/ 489 h 510"/>
                <a:gd name="T14" fmla="*/ 235 w 538"/>
                <a:gd name="T15" fmla="*/ 510 h 510"/>
                <a:gd name="T16" fmla="*/ 121 w 538"/>
                <a:gd name="T17" fmla="*/ 505 h 510"/>
                <a:gd name="T18" fmla="*/ 120 w 538"/>
                <a:gd name="T19" fmla="*/ 505 h 510"/>
                <a:gd name="T20" fmla="*/ 110 w 538"/>
                <a:gd name="T21" fmla="*/ 489 h 510"/>
                <a:gd name="T22" fmla="*/ 93 w 538"/>
                <a:gd name="T23" fmla="*/ 484 h 510"/>
                <a:gd name="T24" fmla="*/ 79 w 538"/>
                <a:gd name="T25" fmla="*/ 479 h 510"/>
                <a:gd name="T26" fmla="*/ 68 w 538"/>
                <a:gd name="T27" fmla="*/ 489 h 510"/>
                <a:gd name="T28" fmla="*/ 58 w 538"/>
                <a:gd name="T29" fmla="*/ 489 h 510"/>
                <a:gd name="T30" fmla="*/ 58 w 538"/>
                <a:gd name="T31" fmla="*/ 442 h 510"/>
                <a:gd name="T32" fmla="*/ 0 w 538"/>
                <a:gd name="T33" fmla="*/ 435 h 510"/>
                <a:gd name="T34" fmla="*/ 21 w 538"/>
                <a:gd name="T35" fmla="*/ 421 h 510"/>
                <a:gd name="T36" fmla="*/ 24 w 538"/>
                <a:gd name="T37" fmla="*/ 411 h 510"/>
                <a:gd name="T38" fmla="*/ 37 w 538"/>
                <a:gd name="T39" fmla="*/ 369 h 510"/>
                <a:gd name="T40" fmla="*/ 37 w 538"/>
                <a:gd name="T41" fmla="*/ 333 h 510"/>
                <a:gd name="T42" fmla="*/ 63 w 538"/>
                <a:gd name="T43" fmla="*/ 307 h 510"/>
                <a:gd name="T44" fmla="*/ 63 w 538"/>
                <a:gd name="T45" fmla="*/ 239 h 510"/>
                <a:gd name="T46" fmla="*/ 27 w 538"/>
                <a:gd name="T47" fmla="*/ 197 h 510"/>
                <a:gd name="T48" fmla="*/ 23 w 538"/>
                <a:gd name="T49" fmla="*/ 166 h 510"/>
                <a:gd name="T50" fmla="*/ 53 w 538"/>
                <a:gd name="T51" fmla="*/ 150 h 510"/>
                <a:gd name="T52" fmla="*/ 100 w 538"/>
                <a:gd name="T53" fmla="*/ 161 h 510"/>
                <a:gd name="T54" fmla="*/ 136 w 538"/>
                <a:gd name="T55" fmla="*/ 145 h 510"/>
                <a:gd name="T56" fmla="*/ 162 w 538"/>
                <a:gd name="T57" fmla="*/ 140 h 510"/>
                <a:gd name="T58" fmla="*/ 193 w 538"/>
                <a:gd name="T59" fmla="*/ 155 h 510"/>
                <a:gd name="T60" fmla="*/ 188 w 538"/>
                <a:gd name="T61" fmla="*/ 197 h 510"/>
                <a:gd name="T62" fmla="*/ 235 w 538"/>
                <a:gd name="T63" fmla="*/ 202 h 510"/>
                <a:gd name="T64" fmla="*/ 256 w 538"/>
                <a:gd name="T65" fmla="*/ 171 h 510"/>
                <a:gd name="T66" fmla="*/ 256 w 538"/>
                <a:gd name="T67" fmla="*/ 109 h 510"/>
                <a:gd name="T68" fmla="*/ 240 w 538"/>
                <a:gd name="T69" fmla="*/ 67 h 510"/>
                <a:gd name="T70" fmla="*/ 256 w 538"/>
                <a:gd name="T71" fmla="*/ 15 h 510"/>
                <a:gd name="T72" fmla="*/ 277 w 538"/>
                <a:gd name="T73" fmla="*/ 0 h 510"/>
                <a:gd name="T74" fmla="*/ 338 w 538"/>
                <a:gd name="T75" fmla="*/ 8 h 510"/>
                <a:gd name="T76" fmla="*/ 313 w 538"/>
                <a:gd name="T77" fmla="*/ 51 h 510"/>
                <a:gd name="T78" fmla="*/ 350 w 538"/>
                <a:gd name="T79" fmla="*/ 88 h 510"/>
                <a:gd name="T80" fmla="*/ 407 w 538"/>
                <a:gd name="T81" fmla="*/ 93 h 510"/>
                <a:gd name="T82" fmla="*/ 423 w 538"/>
                <a:gd name="T83" fmla="*/ 72 h 510"/>
                <a:gd name="T84" fmla="*/ 449 w 538"/>
                <a:gd name="T85" fmla="*/ 82 h 510"/>
                <a:gd name="T86" fmla="*/ 506 w 538"/>
                <a:gd name="T87" fmla="*/ 82 h 510"/>
                <a:gd name="T88" fmla="*/ 506 w 538"/>
                <a:gd name="T89" fmla="*/ 103 h 510"/>
                <a:gd name="T90" fmla="*/ 475 w 538"/>
                <a:gd name="T91" fmla="*/ 129 h 510"/>
                <a:gd name="T92" fmla="*/ 496 w 538"/>
                <a:gd name="T93" fmla="*/ 155 h 510"/>
                <a:gd name="T94" fmla="*/ 486 w 538"/>
                <a:gd name="T95" fmla="*/ 223 h 510"/>
                <a:gd name="T96" fmla="*/ 512 w 538"/>
                <a:gd name="T97" fmla="*/ 239 h 510"/>
                <a:gd name="T98" fmla="*/ 509 w 538"/>
                <a:gd name="T99" fmla="*/ 250 h 510"/>
                <a:gd name="T100" fmla="*/ 501 w 538"/>
                <a:gd name="T101" fmla="*/ 286 h 510"/>
                <a:gd name="T102" fmla="*/ 538 w 538"/>
                <a:gd name="T103" fmla="*/ 312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8" h="510">
                  <a:moveTo>
                    <a:pt x="538" y="312"/>
                  </a:moveTo>
                  <a:cubicBezTo>
                    <a:pt x="538" y="380"/>
                    <a:pt x="538" y="380"/>
                    <a:pt x="538" y="380"/>
                  </a:cubicBezTo>
                  <a:cubicBezTo>
                    <a:pt x="371" y="474"/>
                    <a:pt x="371" y="474"/>
                    <a:pt x="371" y="474"/>
                  </a:cubicBezTo>
                  <a:cubicBezTo>
                    <a:pt x="345" y="479"/>
                    <a:pt x="345" y="479"/>
                    <a:pt x="345" y="479"/>
                  </a:cubicBezTo>
                  <a:cubicBezTo>
                    <a:pt x="313" y="500"/>
                    <a:pt x="313" y="500"/>
                    <a:pt x="313" y="500"/>
                  </a:cubicBezTo>
                  <a:cubicBezTo>
                    <a:pt x="271" y="491"/>
                    <a:pt x="271" y="491"/>
                    <a:pt x="271" y="491"/>
                  </a:cubicBezTo>
                  <a:cubicBezTo>
                    <a:pt x="261" y="489"/>
                    <a:pt x="261" y="489"/>
                    <a:pt x="261" y="489"/>
                  </a:cubicBezTo>
                  <a:cubicBezTo>
                    <a:pt x="261" y="489"/>
                    <a:pt x="240" y="510"/>
                    <a:pt x="235" y="510"/>
                  </a:cubicBezTo>
                  <a:cubicBezTo>
                    <a:pt x="230" y="510"/>
                    <a:pt x="130" y="505"/>
                    <a:pt x="121" y="505"/>
                  </a:cubicBezTo>
                  <a:cubicBezTo>
                    <a:pt x="120" y="505"/>
                    <a:pt x="120" y="505"/>
                    <a:pt x="120" y="505"/>
                  </a:cubicBezTo>
                  <a:cubicBezTo>
                    <a:pt x="110" y="489"/>
                    <a:pt x="110" y="489"/>
                    <a:pt x="110" y="489"/>
                  </a:cubicBezTo>
                  <a:cubicBezTo>
                    <a:pt x="93" y="484"/>
                    <a:pt x="93" y="484"/>
                    <a:pt x="93" y="484"/>
                  </a:cubicBezTo>
                  <a:cubicBezTo>
                    <a:pt x="79" y="479"/>
                    <a:pt x="79" y="479"/>
                    <a:pt x="79" y="479"/>
                  </a:cubicBezTo>
                  <a:cubicBezTo>
                    <a:pt x="68" y="489"/>
                    <a:pt x="68" y="489"/>
                    <a:pt x="68" y="489"/>
                  </a:cubicBezTo>
                  <a:cubicBezTo>
                    <a:pt x="58" y="489"/>
                    <a:pt x="58" y="489"/>
                    <a:pt x="58" y="489"/>
                  </a:cubicBezTo>
                  <a:cubicBezTo>
                    <a:pt x="58" y="442"/>
                    <a:pt x="58" y="442"/>
                    <a:pt x="58" y="442"/>
                  </a:cubicBezTo>
                  <a:cubicBezTo>
                    <a:pt x="0" y="435"/>
                    <a:pt x="0" y="435"/>
                    <a:pt x="0" y="435"/>
                  </a:cubicBezTo>
                  <a:cubicBezTo>
                    <a:pt x="21" y="421"/>
                    <a:pt x="21" y="421"/>
                    <a:pt x="21" y="421"/>
                  </a:cubicBezTo>
                  <a:cubicBezTo>
                    <a:pt x="24" y="411"/>
                    <a:pt x="24" y="411"/>
                    <a:pt x="24" y="411"/>
                  </a:cubicBezTo>
                  <a:cubicBezTo>
                    <a:pt x="37" y="369"/>
                    <a:pt x="37" y="369"/>
                    <a:pt x="37" y="369"/>
                  </a:cubicBezTo>
                  <a:cubicBezTo>
                    <a:pt x="37" y="333"/>
                    <a:pt x="37" y="333"/>
                    <a:pt x="37" y="333"/>
                  </a:cubicBezTo>
                  <a:cubicBezTo>
                    <a:pt x="63" y="307"/>
                    <a:pt x="63" y="307"/>
                    <a:pt x="63" y="307"/>
                  </a:cubicBezTo>
                  <a:cubicBezTo>
                    <a:pt x="63" y="239"/>
                    <a:pt x="63" y="239"/>
                    <a:pt x="63" y="239"/>
                  </a:cubicBezTo>
                  <a:cubicBezTo>
                    <a:pt x="27" y="197"/>
                    <a:pt x="27" y="197"/>
                    <a:pt x="27" y="197"/>
                  </a:cubicBezTo>
                  <a:cubicBezTo>
                    <a:pt x="23" y="166"/>
                    <a:pt x="23" y="166"/>
                    <a:pt x="23" y="166"/>
                  </a:cubicBezTo>
                  <a:cubicBezTo>
                    <a:pt x="53" y="150"/>
                    <a:pt x="53" y="150"/>
                    <a:pt x="53" y="150"/>
                  </a:cubicBezTo>
                  <a:cubicBezTo>
                    <a:pt x="100" y="161"/>
                    <a:pt x="100" y="161"/>
                    <a:pt x="100" y="161"/>
                  </a:cubicBezTo>
                  <a:cubicBezTo>
                    <a:pt x="136" y="145"/>
                    <a:pt x="136" y="145"/>
                    <a:pt x="136" y="145"/>
                  </a:cubicBezTo>
                  <a:cubicBezTo>
                    <a:pt x="162" y="140"/>
                    <a:pt x="162" y="140"/>
                    <a:pt x="162" y="140"/>
                  </a:cubicBezTo>
                  <a:cubicBezTo>
                    <a:pt x="193" y="155"/>
                    <a:pt x="193" y="155"/>
                    <a:pt x="193" y="155"/>
                  </a:cubicBezTo>
                  <a:cubicBezTo>
                    <a:pt x="193" y="155"/>
                    <a:pt x="183" y="192"/>
                    <a:pt x="188" y="197"/>
                  </a:cubicBezTo>
                  <a:cubicBezTo>
                    <a:pt x="193" y="202"/>
                    <a:pt x="235" y="202"/>
                    <a:pt x="235" y="202"/>
                  </a:cubicBezTo>
                  <a:cubicBezTo>
                    <a:pt x="256" y="171"/>
                    <a:pt x="256" y="171"/>
                    <a:pt x="256" y="171"/>
                  </a:cubicBezTo>
                  <a:cubicBezTo>
                    <a:pt x="256" y="109"/>
                    <a:pt x="256" y="109"/>
                    <a:pt x="256" y="109"/>
                  </a:cubicBezTo>
                  <a:cubicBezTo>
                    <a:pt x="256" y="109"/>
                    <a:pt x="240" y="72"/>
                    <a:pt x="240" y="67"/>
                  </a:cubicBezTo>
                  <a:cubicBezTo>
                    <a:pt x="240" y="62"/>
                    <a:pt x="256" y="15"/>
                    <a:pt x="256" y="15"/>
                  </a:cubicBezTo>
                  <a:cubicBezTo>
                    <a:pt x="277" y="0"/>
                    <a:pt x="277" y="0"/>
                    <a:pt x="277" y="0"/>
                  </a:cubicBezTo>
                  <a:cubicBezTo>
                    <a:pt x="338" y="8"/>
                    <a:pt x="338" y="8"/>
                    <a:pt x="338" y="8"/>
                  </a:cubicBezTo>
                  <a:cubicBezTo>
                    <a:pt x="313" y="51"/>
                    <a:pt x="313" y="51"/>
                    <a:pt x="313" y="51"/>
                  </a:cubicBezTo>
                  <a:cubicBezTo>
                    <a:pt x="350" y="88"/>
                    <a:pt x="350" y="88"/>
                    <a:pt x="350" y="88"/>
                  </a:cubicBezTo>
                  <a:cubicBezTo>
                    <a:pt x="407" y="93"/>
                    <a:pt x="407" y="93"/>
                    <a:pt x="407" y="93"/>
                  </a:cubicBezTo>
                  <a:cubicBezTo>
                    <a:pt x="423" y="72"/>
                    <a:pt x="423" y="72"/>
                    <a:pt x="423" y="72"/>
                  </a:cubicBezTo>
                  <a:cubicBezTo>
                    <a:pt x="449" y="82"/>
                    <a:pt x="449" y="82"/>
                    <a:pt x="449" y="82"/>
                  </a:cubicBezTo>
                  <a:cubicBezTo>
                    <a:pt x="506" y="82"/>
                    <a:pt x="506" y="82"/>
                    <a:pt x="506" y="82"/>
                  </a:cubicBezTo>
                  <a:cubicBezTo>
                    <a:pt x="506" y="103"/>
                    <a:pt x="506" y="103"/>
                    <a:pt x="506" y="103"/>
                  </a:cubicBezTo>
                  <a:cubicBezTo>
                    <a:pt x="475" y="129"/>
                    <a:pt x="475" y="129"/>
                    <a:pt x="475" y="129"/>
                  </a:cubicBezTo>
                  <a:cubicBezTo>
                    <a:pt x="496" y="155"/>
                    <a:pt x="496" y="155"/>
                    <a:pt x="496" y="155"/>
                  </a:cubicBezTo>
                  <a:cubicBezTo>
                    <a:pt x="486" y="223"/>
                    <a:pt x="486" y="223"/>
                    <a:pt x="486" y="223"/>
                  </a:cubicBezTo>
                  <a:cubicBezTo>
                    <a:pt x="512" y="239"/>
                    <a:pt x="512" y="239"/>
                    <a:pt x="512" y="239"/>
                  </a:cubicBezTo>
                  <a:cubicBezTo>
                    <a:pt x="509" y="250"/>
                    <a:pt x="509" y="250"/>
                    <a:pt x="509" y="250"/>
                  </a:cubicBezTo>
                  <a:cubicBezTo>
                    <a:pt x="501" y="286"/>
                    <a:pt x="501" y="286"/>
                    <a:pt x="501" y="286"/>
                  </a:cubicBezTo>
                  <a:lnTo>
                    <a:pt x="538" y="31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2" name="ปทุมธานี">
              <a:extLst>
                <a:ext uri="{FF2B5EF4-FFF2-40B4-BE49-F238E27FC236}">
                  <a16:creationId xmlns:a16="http://schemas.microsoft.com/office/drawing/2014/main" id="{B787D7E1-F1CC-4D8A-88BA-FEAEF0C7A41E}"/>
                </a:ext>
              </a:extLst>
            </p:cNvPr>
            <p:cNvSpPr>
              <a:spLocks/>
            </p:cNvSpPr>
            <p:nvPr/>
          </p:nvSpPr>
          <p:spPr bwMode="auto">
            <a:xfrm>
              <a:off x="3087644" y="3332492"/>
              <a:ext cx="223120" cy="133507"/>
            </a:xfrm>
            <a:custGeom>
              <a:avLst/>
              <a:gdLst>
                <a:gd name="T0" fmla="*/ 548 w 548"/>
                <a:gd name="T1" fmla="*/ 2 h 328"/>
                <a:gd name="T2" fmla="*/ 548 w 548"/>
                <a:gd name="T3" fmla="*/ 16 h 328"/>
                <a:gd name="T4" fmla="*/ 511 w 548"/>
                <a:gd name="T5" fmla="*/ 47 h 328"/>
                <a:gd name="T6" fmla="*/ 511 w 548"/>
                <a:gd name="T7" fmla="*/ 282 h 328"/>
                <a:gd name="T8" fmla="*/ 508 w 548"/>
                <a:gd name="T9" fmla="*/ 299 h 328"/>
                <a:gd name="T10" fmla="*/ 508 w 548"/>
                <a:gd name="T11" fmla="*/ 299 h 328"/>
                <a:gd name="T12" fmla="*/ 428 w 548"/>
                <a:gd name="T13" fmla="*/ 318 h 328"/>
                <a:gd name="T14" fmla="*/ 402 w 548"/>
                <a:gd name="T15" fmla="*/ 308 h 328"/>
                <a:gd name="T16" fmla="*/ 381 w 548"/>
                <a:gd name="T17" fmla="*/ 328 h 328"/>
                <a:gd name="T18" fmla="*/ 276 w 548"/>
                <a:gd name="T19" fmla="*/ 328 h 328"/>
                <a:gd name="T20" fmla="*/ 235 w 548"/>
                <a:gd name="T21" fmla="*/ 292 h 328"/>
                <a:gd name="T22" fmla="*/ 151 w 548"/>
                <a:gd name="T23" fmla="*/ 292 h 328"/>
                <a:gd name="T24" fmla="*/ 110 w 548"/>
                <a:gd name="T25" fmla="*/ 266 h 328"/>
                <a:gd name="T26" fmla="*/ 47 w 548"/>
                <a:gd name="T27" fmla="*/ 266 h 328"/>
                <a:gd name="T28" fmla="*/ 21 w 548"/>
                <a:gd name="T29" fmla="*/ 245 h 328"/>
                <a:gd name="T30" fmla="*/ 0 w 548"/>
                <a:gd name="T31" fmla="*/ 208 h 328"/>
                <a:gd name="T32" fmla="*/ 11 w 548"/>
                <a:gd name="T33" fmla="*/ 146 h 328"/>
                <a:gd name="T34" fmla="*/ 125 w 548"/>
                <a:gd name="T35" fmla="*/ 151 h 328"/>
                <a:gd name="T36" fmla="*/ 151 w 548"/>
                <a:gd name="T37" fmla="*/ 130 h 328"/>
                <a:gd name="T38" fmla="*/ 161 w 548"/>
                <a:gd name="T39" fmla="*/ 132 h 328"/>
                <a:gd name="T40" fmla="*/ 203 w 548"/>
                <a:gd name="T41" fmla="*/ 141 h 328"/>
                <a:gd name="T42" fmla="*/ 235 w 548"/>
                <a:gd name="T43" fmla="*/ 120 h 328"/>
                <a:gd name="T44" fmla="*/ 261 w 548"/>
                <a:gd name="T45" fmla="*/ 115 h 328"/>
                <a:gd name="T46" fmla="*/ 428 w 548"/>
                <a:gd name="T47" fmla="*/ 21 h 328"/>
                <a:gd name="T48" fmla="*/ 469 w 548"/>
                <a:gd name="T49" fmla="*/ 0 h 328"/>
                <a:gd name="T50" fmla="*/ 496 w 548"/>
                <a:gd name="T51" fmla="*/ 10 h 328"/>
                <a:gd name="T52" fmla="*/ 548 w 548"/>
                <a:gd name="T53" fmla="*/ 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8" h="328">
                  <a:moveTo>
                    <a:pt x="548" y="2"/>
                  </a:moveTo>
                  <a:cubicBezTo>
                    <a:pt x="548" y="16"/>
                    <a:pt x="548" y="16"/>
                    <a:pt x="548" y="16"/>
                  </a:cubicBezTo>
                  <a:cubicBezTo>
                    <a:pt x="511" y="47"/>
                    <a:pt x="511" y="47"/>
                    <a:pt x="511" y="47"/>
                  </a:cubicBezTo>
                  <a:cubicBezTo>
                    <a:pt x="511" y="282"/>
                    <a:pt x="511" y="282"/>
                    <a:pt x="511" y="282"/>
                  </a:cubicBezTo>
                  <a:cubicBezTo>
                    <a:pt x="508" y="299"/>
                    <a:pt x="508" y="299"/>
                    <a:pt x="508" y="299"/>
                  </a:cubicBezTo>
                  <a:cubicBezTo>
                    <a:pt x="508" y="299"/>
                    <a:pt x="508" y="299"/>
                    <a:pt x="508" y="299"/>
                  </a:cubicBezTo>
                  <a:cubicBezTo>
                    <a:pt x="494" y="303"/>
                    <a:pt x="432" y="318"/>
                    <a:pt x="428" y="318"/>
                  </a:cubicBezTo>
                  <a:cubicBezTo>
                    <a:pt x="422" y="318"/>
                    <a:pt x="402" y="308"/>
                    <a:pt x="402" y="308"/>
                  </a:cubicBezTo>
                  <a:cubicBezTo>
                    <a:pt x="381" y="328"/>
                    <a:pt x="381" y="328"/>
                    <a:pt x="381" y="328"/>
                  </a:cubicBezTo>
                  <a:cubicBezTo>
                    <a:pt x="276" y="328"/>
                    <a:pt x="276" y="328"/>
                    <a:pt x="276" y="328"/>
                  </a:cubicBezTo>
                  <a:cubicBezTo>
                    <a:pt x="235" y="292"/>
                    <a:pt x="235" y="292"/>
                    <a:pt x="235" y="292"/>
                  </a:cubicBezTo>
                  <a:cubicBezTo>
                    <a:pt x="151" y="292"/>
                    <a:pt x="151" y="292"/>
                    <a:pt x="151" y="292"/>
                  </a:cubicBezTo>
                  <a:cubicBezTo>
                    <a:pt x="110" y="266"/>
                    <a:pt x="110" y="266"/>
                    <a:pt x="110" y="266"/>
                  </a:cubicBezTo>
                  <a:cubicBezTo>
                    <a:pt x="47" y="266"/>
                    <a:pt x="47" y="266"/>
                    <a:pt x="47" y="266"/>
                  </a:cubicBezTo>
                  <a:cubicBezTo>
                    <a:pt x="21" y="245"/>
                    <a:pt x="21" y="245"/>
                    <a:pt x="21" y="245"/>
                  </a:cubicBezTo>
                  <a:cubicBezTo>
                    <a:pt x="0" y="208"/>
                    <a:pt x="0" y="208"/>
                    <a:pt x="0" y="208"/>
                  </a:cubicBezTo>
                  <a:cubicBezTo>
                    <a:pt x="11" y="146"/>
                    <a:pt x="11" y="146"/>
                    <a:pt x="11" y="146"/>
                  </a:cubicBezTo>
                  <a:cubicBezTo>
                    <a:pt x="20" y="146"/>
                    <a:pt x="120" y="151"/>
                    <a:pt x="125" y="151"/>
                  </a:cubicBezTo>
                  <a:cubicBezTo>
                    <a:pt x="130" y="151"/>
                    <a:pt x="151" y="130"/>
                    <a:pt x="151" y="130"/>
                  </a:cubicBezTo>
                  <a:cubicBezTo>
                    <a:pt x="161" y="132"/>
                    <a:pt x="161" y="132"/>
                    <a:pt x="161" y="132"/>
                  </a:cubicBezTo>
                  <a:cubicBezTo>
                    <a:pt x="203" y="141"/>
                    <a:pt x="203" y="141"/>
                    <a:pt x="203" y="141"/>
                  </a:cubicBezTo>
                  <a:cubicBezTo>
                    <a:pt x="235" y="120"/>
                    <a:pt x="235" y="120"/>
                    <a:pt x="235" y="120"/>
                  </a:cubicBezTo>
                  <a:cubicBezTo>
                    <a:pt x="261" y="115"/>
                    <a:pt x="261" y="115"/>
                    <a:pt x="261" y="115"/>
                  </a:cubicBezTo>
                  <a:cubicBezTo>
                    <a:pt x="428" y="21"/>
                    <a:pt x="428" y="21"/>
                    <a:pt x="428" y="21"/>
                  </a:cubicBezTo>
                  <a:cubicBezTo>
                    <a:pt x="469" y="0"/>
                    <a:pt x="469" y="0"/>
                    <a:pt x="469" y="0"/>
                  </a:cubicBezTo>
                  <a:cubicBezTo>
                    <a:pt x="496" y="10"/>
                    <a:pt x="496" y="10"/>
                    <a:pt x="496" y="10"/>
                  </a:cubicBezTo>
                  <a:lnTo>
                    <a:pt x="548" y="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3" name="นนทบุรี">
              <a:extLst>
                <a:ext uri="{FF2B5EF4-FFF2-40B4-BE49-F238E27FC236}">
                  <a16:creationId xmlns:a16="http://schemas.microsoft.com/office/drawing/2014/main" id="{E4BEC4A0-B4E5-4914-9567-B77D8843C302}"/>
                </a:ext>
              </a:extLst>
            </p:cNvPr>
            <p:cNvSpPr>
              <a:spLocks/>
            </p:cNvSpPr>
            <p:nvPr/>
          </p:nvSpPr>
          <p:spPr bwMode="auto">
            <a:xfrm>
              <a:off x="3060212" y="3381870"/>
              <a:ext cx="109731" cy="128020"/>
            </a:xfrm>
            <a:custGeom>
              <a:avLst/>
              <a:gdLst>
                <a:gd name="T0" fmla="*/ 268 w 268"/>
                <a:gd name="T1" fmla="*/ 172 h 313"/>
                <a:gd name="T2" fmla="*/ 230 w 268"/>
                <a:gd name="T3" fmla="*/ 281 h 313"/>
                <a:gd name="T4" fmla="*/ 209 w 268"/>
                <a:gd name="T5" fmla="*/ 313 h 313"/>
                <a:gd name="T6" fmla="*/ 178 w 268"/>
                <a:gd name="T7" fmla="*/ 302 h 313"/>
                <a:gd name="T8" fmla="*/ 144 w 268"/>
                <a:gd name="T9" fmla="*/ 302 h 313"/>
                <a:gd name="T10" fmla="*/ 140 w 268"/>
                <a:gd name="T11" fmla="*/ 302 h 313"/>
                <a:gd name="T12" fmla="*/ 95 w 268"/>
                <a:gd name="T13" fmla="*/ 301 h 313"/>
                <a:gd name="T14" fmla="*/ 87 w 268"/>
                <a:gd name="T15" fmla="*/ 301 h 313"/>
                <a:gd name="T16" fmla="*/ 85 w 268"/>
                <a:gd name="T17" fmla="*/ 301 h 313"/>
                <a:gd name="T18" fmla="*/ 81 w 268"/>
                <a:gd name="T19" fmla="*/ 300 h 313"/>
                <a:gd name="T20" fmla="*/ 73 w 268"/>
                <a:gd name="T21" fmla="*/ 300 h 313"/>
                <a:gd name="T22" fmla="*/ 70 w 268"/>
                <a:gd name="T23" fmla="*/ 300 h 313"/>
                <a:gd name="T24" fmla="*/ 64 w 268"/>
                <a:gd name="T25" fmla="*/ 299 h 313"/>
                <a:gd name="T26" fmla="*/ 58 w 268"/>
                <a:gd name="T27" fmla="*/ 297 h 313"/>
                <a:gd name="T28" fmla="*/ 0 w 268"/>
                <a:gd name="T29" fmla="*/ 193 h 313"/>
                <a:gd name="T30" fmla="*/ 27 w 268"/>
                <a:gd name="T31" fmla="*/ 146 h 313"/>
                <a:gd name="T32" fmla="*/ 0 w 268"/>
                <a:gd name="T33" fmla="*/ 130 h 313"/>
                <a:gd name="T34" fmla="*/ 11 w 268"/>
                <a:gd name="T35" fmla="*/ 10 h 313"/>
                <a:gd name="T36" fmla="*/ 21 w 268"/>
                <a:gd name="T37" fmla="*/ 10 h 313"/>
                <a:gd name="T38" fmla="*/ 32 w 268"/>
                <a:gd name="T39" fmla="*/ 0 h 313"/>
                <a:gd name="T40" fmla="*/ 46 w 268"/>
                <a:gd name="T41" fmla="*/ 5 h 313"/>
                <a:gd name="T42" fmla="*/ 63 w 268"/>
                <a:gd name="T43" fmla="*/ 10 h 313"/>
                <a:gd name="T44" fmla="*/ 73 w 268"/>
                <a:gd name="T45" fmla="*/ 26 h 313"/>
                <a:gd name="T46" fmla="*/ 74 w 268"/>
                <a:gd name="T47" fmla="*/ 26 h 313"/>
                <a:gd name="T48" fmla="*/ 63 w 268"/>
                <a:gd name="T49" fmla="*/ 88 h 313"/>
                <a:gd name="T50" fmla="*/ 84 w 268"/>
                <a:gd name="T51" fmla="*/ 125 h 313"/>
                <a:gd name="T52" fmla="*/ 110 w 268"/>
                <a:gd name="T53" fmla="*/ 146 h 313"/>
                <a:gd name="T54" fmla="*/ 173 w 268"/>
                <a:gd name="T55" fmla="*/ 146 h 313"/>
                <a:gd name="T56" fmla="*/ 214 w 268"/>
                <a:gd name="T57" fmla="*/ 172 h 313"/>
                <a:gd name="T58" fmla="*/ 268 w 268"/>
                <a:gd name="T59" fmla="*/ 1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8" h="313">
                  <a:moveTo>
                    <a:pt x="268" y="172"/>
                  </a:moveTo>
                  <a:cubicBezTo>
                    <a:pt x="230" y="281"/>
                    <a:pt x="230" y="281"/>
                    <a:pt x="230" y="281"/>
                  </a:cubicBezTo>
                  <a:cubicBezTo>
                    <a:pt x="209" y="313"/>
                    <a:pt x="209" y="313"/>
                    <a:pt x="209" y="313"/>
                  </a:cubicBezTo>
                  <a:cubicBezTo>
                    <a:pt x="209" y="313"/>
                    <a:pt x="183" y="302"/>
                    <a:pt x="178" y="302"/>
                  </a:cubicBezTo>
                  <a:cubicBezTo>
                    <a:pt x="176" y="302"/>
                    <a:pt x="162" y="302"/>
                    <a:pt x="144" y="302"/>
                  </a:cubicBezTo>
                  <a:cubicBezTo>
                    <a:pt x="143" y="302"/>
                    <a:pt x="141" y="302"/>
                    <a:pt x="140" y="302"/>
                  </a:cubicBezTo>
                  <a:cubicBezTo>
                    <a:pt x="125" y="302"/>
                    <a:pt x="109" y="302"/>
                    <a:pt x="95" y="301"/>
                  </a:cubicBezTo>
                  <a:cubicBezTo>
                    <a:pt x="92" y="301"/>
                    <a:pt x="90" y="301"/>
                    <a:pt x="87" y="301"/>
                  </a:cubicBezTo>
                  <a:cubicBezTo>
                    <a:pt x="87" y="301"/>
                    <a:pt x="86" y="301"/>
                    <a:pt x="85" y="301"/>
                  </a:cubicBezTo>
                  <a:cubicBezTo>
                    <a:pt x="84" y="300"/>
                    <a:pt x="83" y="300"/>
                    <a:pt x="81" y="300"/>
                  </a:cubicBezTo>
                  <a:cubicBezTo>
                    <a:pt x="78" y="300"/>
                    <a:pt x="76" y="300"/>
                    <a:pt x="73" y="300"/>
                  </a:cubicBezTo>
                  <a:cubicBezTo>
                    <a:pt x="72" y="300"/>
                    <a:pt x="71" y="300"/>
                    <a:pt x="70" y="300"/>
                  </a:cubicBezTo>
                  <a:cubicBezTo>
                    <a:pt x="68" y="299"/>
                    <a:pt x="66" y="299"/>
                    <a:pt x="64" y="299"/>
                  </a:cubicBezTo>
                  <a:cubicBezTo>
                    <a:pt x="61" y="298"/>
                    <a:pt x="58" y="298"/>
                    <a:pt x="58" y="297"/>
                  </a:cubicBezTo>
                  <a:cubicBezTo>
                    <a:pt x="53" y="292"/>
                    <a:pt x="0" y="193"/>
                    <a:pt x="0" y="193"/>
                  </a:cubicBezTo>
                  <a:cubicBezTo>
                    <a:pt x="27" y="146"/>
                    <a:pt x="27" y="146"/>
                    <a:pt x="27" y="146"/>
                  </a:cubicBezTo>
                  <a:cubicBezTo>
                    <a:pt x="0" y="130"/>
                    <a:pt x="0" y="130"/>
                    <a:pt x="0" y="130"/>
                  </a:cubicBezTo>
                  <a:cubicBezTo>
                    <a:pt x="11" y="10"/>
                    <a:pt x="11" y="10"/>
                    <a:pt x="11" y="10"/>
                  </a:cubicBezTo>
                  <a:cubicBezTo>
                    <a:pt x="21" y="10"/>
                    <a:pt x="21" y="10"/>
                    <a:pt x="21" y="10"/>
                  </a:cubicBezTo>
                  <a:cubicBezTo>
                    <a:pt x="32" y="0"/>
                    <a:pt x="32" y="0"/>
                    <a:pt x="32" y="0"/>
                  </a:cubicBezTo>
                  <a:cubicBezTo>
                    <a:pt x="46" y="5"/>
                    <a:pt x="46" y="5"/>
                    <a:pt x="46" y="5"/>
                  </a:cubicBezTo>
                  <a:cubicBezTo>
                    <a:pt x="63" y="10"/>
                    <a:pt x="63" y="10"/>
                    <a:pt x="63" y="10"/>
                  </a:cubicBezTo>
                  <a:cubicBezTo>
                    <a:pt x="73" y="26"/>
                    <a:pt x="73" y="26"/>
                    <a:pt x="73" y="26"/>
                  </a:cubicBezTo>
                  <a:cubicBezTo>
                    <a:pt x="74" y="26"/>
                    <a:pt x="74" y="26"/>
                    <a:pt x="74" y="26"/>
                  </a:cubicBezTo>
                  <a:cubicBezTo>
                    <a:pt x="63" y="88"/>
                    <a:pt x="63" y="88"/>
                    <a:pt x="63" y="88"/>
                  </a:cubicBezTo>
                  <a:cubicBezTo>
                    <a:pt x="84" y="125"/>
                    <a:pt x="84" y="125"/>
                    <a:pt x="84" y="125"/>
                  </a:cubicBezTo>
                  <a:cubicBezTo>
                    <a:pt x="110" y="146"/>
                    <a:pt x="110" y="146"/>
                    <a:pt x="110" y="146"/>
                  </a:cubicBezTo>
                  <a:cubicBezTo>
                    <a:pt x="173" y="146"/>
                    <a:pt x="173" y="146"/>
                    <a:pt x="173" y="146"/>
                  </a:cubicBezTo>
                  <a:cubicBezTo>
                    <a:pt x="214" y="172"/>
                    <a:pt x="214" y="172"/>
                    <a:pt x="214" y="172"/>
                  </a:cubicBezTo>
                  <a:lnTo>
                    <a:pt x="268" y="1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4" name="นครสวรรค์">
              <a:extLst>
                <a:ext uri="{FF2B5EF4-FFF2-40B4-BE49-F238E27FC236}">
                  <a16:creationId xmlns:a16="http://schemas.microsoft.com/office/drawing/2014/main" id="{E2C8EE4F-1094-4CE6-8C8F-0A77C99018C2}"/>
                </a:ext>
              </a:extLst>
            </p:cNvPr>
            <p:cNvSpPr>
              <a:spLocks/>
            </p:cNvSpPr>
            <p:nvPr/>
          </p:nvSpPr>
          <p:spPr bwMode="auto">
            <a:xfrm>
              <a:off x="2635918" y="2619239"/>
              <a:ext cx="632783" cy="418808"/>
            </a:xfrm>
            <a:custGeom>
              <a:avLst/>
              <a:gdLst>
                <a:gd name="T0" fmla="*/ 1532 w 1543"/>
                <a:gd name="T1" fmla="*/ 558 h 1028"/>
                <a:gd name="T2" fmla="*/ 1476 w 1543"/>
                <a:gd name="T3" fmla="*/ 600 h 1028"/>
                <a:gd name="T4" fmla="*/ 1455 w 1543"/>
                <a:gd name="T5" fmla="*/ 668 h 1028"/>
                <a:gd name="T6" fmla="*/ 1361 w 1543"/>
                <a:gd name="T7" fmla="*/ 720 h 1028"/>
                <a:gd name="T8" fmla="*/ 1330 w 1543"/>
                <a:gd name="T9" fmla="*/ 814 h 1028"/>
                <a:gd name="T10" fmla="*/ 1272 w 1543"/>
                <a:gd name="T11" fmla="*/ 903 h 1028"/>
                <a:gd name="T12" fmla="*/ 1251 w 1543"/>
                <a:gd name="T13" fmla="*/ 960 h 1028"/>
                <a:gd name="T14" fmla="*/ 1189 w 1543"/>
                <a:gd name="T15" fmla="*/ 1010 h 1028"/>
                <a:gd name="T16" fmla="*/ 1121 w 1543"/>
                <a:gd name="T17" fmla="*/ 997 h 1028"/>
                <a:gd name="T18" fmla="*/ 1116 w 1543"/>
                <a:gd name="T19" fmla="*/ 971 h 1028"/>
                <a:gd name="T20" fmla="*/ 1048 w 1543"/>
                <a:gd name="T21" fmla="*/ 900 h 1028"/>
                <a:gd name="T22" fmla="*/ 1022 w 1543"/>
                <a:gd name="T23" fmla="*/ 830 h 1028"/>
                <a:gd name="T24" fmla="*/ 1006 w 1543"/>
                <a:gd name="T25" fmla="*/ 746 h 1028"/>
                <a:gd name="T26" fmla="*/ 912 w 1543"/>
                <a:gd name="T27" fmla="*/ 705 h 1028"/>
                <a:gd name="T28" fmla="*/ 855 w 1543"/>
                <a:gd name="T29" fmla="*/ 689 h 1028"/>
                <a:gd name="T30" fmla="*/ 813 w 1543"/>
                <a:gd name="T31" fmla="*/ 632 h 1028"/>
                <a:gd name="T32" fmla="*/ 753 w 1543"/>
                <a:gd name="T33" fmla="*/ 591 h 1028"/>
                <a:gd name="T34" fmla="*/ 751 w 1543"/>
                <a:gd name="T35" fmla="*/ 486 h 1028"/>
                <a:gd name="T36" fmla="*/ 688 w 1543"/>
                <a:gd name="T37" fmla="*/ 475 h 1028"/>
                <a:gd name="T38" fmla="*/ 589 w 1543"/>
                <a:gd name="T39" fmla="*/ 454 h 1028"/>
                <a:gd name="T40" fmla="*/ 391 w 1543"/>
                <a:gd name="T41" fmla="*/ 564 h 1028"/>
                <a:gd name="T42" fmla="*/ 250 w 1543"/>
                <a:gd name="T43" fmla="*/ 501 h 1028"/>
                <a:gd name="T44" fmla="*/ 135 w 1543"/>
                <a:gd name="T45" fmla="*/ 418 h 1028"/>
                <a:gd name="T46" fmla="*/ 46 w 1543"/>
                <a:gd name="T47" fmla="*/ 357 h 1028"/>
                <a:gd name="T48" fmla="*/ 0 w 1543"/>
                <a:gd name="T49" fmla="*/ 308 h 1028"/>
                <a:gd name="T50" fmla="*/ 3 w 1543"/>
                <a:gd name="T51" fmla="*/ 252 h 1028"/>
                <a:gd name="T52" fmla="*/ 114 w 1543"/>
                <a:gd name="T53" fmla="*/ 220 h 1028"/>
                <a:gd name="T54" fmla="*/ 323 w 1543"/>
                <a:gd name="T55" fmla="*/ 261 h 1028"/>
                <a:gd name="T56" fmla="*/ 505 w 1543"/>
                <a:gd name="T57" fmla="*/ 272 h 1028"/>
                <a:gd name="T58" fmla="*/ 625 w 1543"/>
                <a:gd name="T59" fmla="*/ 246 h 1028"/>
                <a:gd name="T60" fmla="*/ 730 w 1543"/>
                <a:gd name="T61" fmla="*/ 110 h 1028"/>
                <a:gd name="T62" fmla="*/ 831 w 1543"/>
                <a:gd name="T63" fmla="*/ 0 h 1028"/>
                <a:gd name="T64" fmla="*/ 902 w 1543"/>
                <a:gd name="T65" fmla="*/ 100 h 1028"/>
                <a:gd name="T66" fmla="*/ 996 w 1543"/>
                <a:gd name="T67" fmla="*/ 235 h 1028"/>
                <a:gd name="T68" fmla="*/ 1084 w 1543"/>
                <a:gd name="T69" fmla="*/ 178 h 1028"/>
                <a:gd name="T70" fmla="*/ 1121 w 1543"/>
                <a:gd name="T71" fmla="*/ 220 h 1028"/>
                <a:gd name="T72" fmla="*/ 1361 w 1543"/>
                <a:gd name="T73" fmla="*/ 157 h 1028"/>
                <a:gd name="T74" fmla="*/ 1413 w 1543"/>
                <a:gd name="T75" fmla="*/ 173 h 1028"/>
                <a:gd name="T76" fmla="*/ 1484 w 1543"/>
                <a:gd name="T77" fmla="*/ 222 h 1028"/>
                <a:gd name="T78" fmla="*/ 1481 w 1543"/>
                <a:gd name="T79" fmla="*/ 261 h 1028"/>
                <a:gd name="T80" fmla="*/ 1512 w 1543"/>
                <a:gd name="T81" fmla="*/ 308 h 1028"/>
                <a:gd name="T82" fmla="*/ 1543 w 1543"/>
                <a:gd name="T83" fmla="*/ 444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3" h="1028">
                  <a:moveTo>
                    <a:pt x="1517" y="538"/>
                  </a:moveTo>
                  <a:cubicBezTo>
                    <a:pt x="1532" y="558"/>
                    <a:pt x="1532" y="558"/>
                    <a:pt x="1532" y="558"/>
                  </a:cubicBezTo>
                  <a:cubicBezTo>
                    <a:pt x="1496" y="574"/>
                    <a:pt x="1496" y="574"/>
                    <a:pt x="1496" y="574"/>
                  </a:cubicBezTo>
                  <a:cubicBezTo>
                    <a:pt x="1476" y="600"/>
                    <a:pt x="1476" y="600"/>
                    <a:pt x="1476" y="600"/>
                  </a:cubicBezTo>
                  <a:cubicBezTo>
                    <a:pt x="1486" y="647"/>
                    <a:pt x="1486" y="647"/>
                    <a:pt x="1486" y="647"/>
                  </a:cubicBezTo>
                  <a:cubicBezTo>
                    <a:pt x="1455" y="668"/>
                    <a:pt x="1455" y="668"/>
                    <a:pt x="1455" y="668"/>
                  </a:cubicBezTo>
                  <a:cubicBezTo>
                    <a:pt x="1403" y="668"/>
                    <a:pt x="1403" y="668"/>
                    <a:pt x="1403" y="668"/>
                  </a:cubicBezTo>
                  <a:cubicBezTo>
                    <a:pt x="1361" y="720"/>
                    <a:pt x="1361" y="720"/>
                    <a:pt x="1361" y="720"/>
                  </a:cubicBezTo>
                  <a:cubicBezTo>
                    <a:pt x="1366" y="783"/>
                    <a:pt x="1366" y="783"/>
                    <a:pt x="1366" y="783"/>
                  </a:cubicBezTo>
                  <a:cubicBezTo>
                    <a:pt x="1330" y="814"/>
                    <a:pt x="1330" y="814"/>
                    <a:pt x="1330" y="814"/>
                  </a:cubicBezTo>
                  <a:cubicBezTo>
                    <a:pt x="1335" y="856"/>
                    <a:pt x="1335" y="856"/>
                    <a:pt x="1335" y="856"/>
                  </a:cubicBezTo>
                  <a:cubicBezTo>
                    <a:pt x="1272" y="903"/>
                    <a:pt x="1272" y="903"/>
                    <a:pt x="1272" y="903"/>
                  </a:cubicBezTo>
                  <a:cubicBezTo>
                    <a:pt x="1272" y="903"/>
                    <a:pt x="1269" y="914"/>
                    <a:pt x="1265" y="927"/>
                  </a:cubicBezTo>
                  <a:cubicBezTo>
                    <a:pt x="1260" y="941"/>
                    <a:pt x="1254" y="957"/>
                    <a:pt x="1251" y="960"/>
                  </a:cubicBezTo>
                  <a:cubicBezTo>
                    <a:pt x="1246" y="966"/>
                    <a:pt x="1210" y="986"/>
                    <a:pt x="1210" y="986"/>
                  </a:cubicBezTo>
                  <a:cubicBezTo>
                    <a:pt x="1189" y="1010"/>
                    <a:pt x="1189" y="1010"/>
                    <a:pt x="1189" y="1010"/>
                  </a:cubicBezTo>
                  <a:cubicBezTo>
                    <a:pt x="1173" y="1028"/>
                    <a:pt x="1173" y="1028"/>
                    <a:pt x="1173" y="1028"/>
                  </a:cubicBezTo>
                  <a:cubicBezTo>
                    <a:pt x="1121" y="997"/>
                    <a:pt x="1121" y="997"/>
                    <a:pt x="1121" y="997"/>
                  </a:cubicBezTo>
                  <a:cubicBezTo>
                    <a:pt x="1116" y="972"/>
                    <a:pt x="1116" y="972"/>
                    <a:pt x="1116" y="972"/>
                  </a:cubicBezTo>
                  <a:cubicBezTo>
                    <a:pt x="1116" y="971"/>
                    <a:pt x="1116" y="971"/>
                    <a:pt x="1116" y="971"/>
                  </a:cubicBezTo>
                  <a:cubicBezTo>
                    <a:pt x="1048" y="903"/>
                    <a:pt x="1048" y="903"/>
                    <a:pt x="1048" y="903"/>
                  </a:cubicBezTo>
                  <a:cubicBezTo>
                    <a:pt x="1048" y="900"/>
                    <a:pt x="1048" y="900"/>
                    <a:pt x="1048" y="900"/>
                  </a:cubicBezTo>
                  <a:cubicBezTo>
                    <a:pt x="1053" y="872"/>
                    <a:pt x="1053" y="872"/>
                    <a:pt x="1053" y="872"/>
                  </a:cubicBezTo>
                  <a:cubicBezTo>
                    <a:pt x="1022" y="830"/>
                    <a:pt x="1022" y="830"/>
                    <a:pt x="1022" y="830"/>
                  </a:cubicBezTo>
                  <a:cubicBezTo>
                    <a:pt x="1032" y="757"/>
                    <a:pt x="1032" y="757"/>
                    <a:pt x="1032" y="757"/>
                  </a:cubicBezTo>
                  <a:cubicBezTo>
                    <a:pt x="1006" y="746"/>
                    <a:pt x="1006" y="746"/>
                    <a:pt x="1006" y="746"/>
                  </a:cubicBezTo>
                  <a:cubicBezTo>
                    <a:pt x="975" y="757"/>
                    <a:pt x="975" y="757"/>
                    <a:pt x="975" y="757"/>
                  </a:cubicBezTo>
                  <a:cubicBezTo>
                    <a:pt x="912" y="705"/>
                    <a:pt x="912" y="705"/>
                    <a:pt x="912" y="705"/>
                  </a:cubicBezTo>
                  <a:cubicBezTo>
                    <a:pt x="912" y="705"/>
                    <a:pt x="910" y="704"/>
                    <a:pt x="905" y="703"/>
                  </a:cubicBezTo>
                  <a:cubicBezTo>
                    <a:pt x="891" y="700"/>
                    <a:pt x="859" y="693"/>
                    <a:pt x="855" y="689"/>
                  </a:cubicBezTo>
                  <a:cubicBezTo>
                    <a:pt x="850" y="684"/>
                    <a:pt x="855" y="653"/>
                    <a:pt x="855" y="653"/>
                  </a:cubicBezTo>
                  <a:cubicBezTo>
                    <a:pt x="813" y="632"/>
                    <a:pt x="813" y="632"/>
                    <a:pt x="813" y="632"/>
                  </a:cubicBezTo>
                  <a:cubicBezTo>
                    <a:pt x="756" y="621"/>
                    <a:pt x="756" y="621"/>
                    <a:pt x="756" y="621"/>
                  </a:cubicBezTo>
                  <a:cubicBezTo>
                    <a:pt x="753" y="591"/>
                    <a:pt x="753" y="591"/>
                    <a:pt x="753" y="591"/>
                  </a:cubicBezTo>
                  <a:cubicBezTo>
                    <a:pt x="751" y="564"/>
                    <a:pt x="751" y="564"/>
                    <a:pt x="751" y="564"/>
                  </a:cubicBezTo>
                  <a:cubicBezTo>
                    <a:pt x="751" y="486"/>
                    <a:pt x="751" y="486"/>
                    <a:pt x="751" y="486"/>
                  </a:cubicBezTo>
                  <a:cubicBezTo>
                    <a:pt x="724" y="454"/>
                    <a:pt x="724" y="454"/>
                    <a:pt x="724" y="454"/>
                  </a:cubicBezTo>
                  <a:cubicBezTo>
                    <a:pt x="688" y="475"/>
                    <a:pt x="688" y="475"/>
                    <a:pt x="688" y="475"/>
                  </a:cubicBezTo>
                  <a:cubicBezTo>
                    <a:pt x="678" y="512"/>
                    <a:pt x="678" y="512"/>
                    <a:pt x="678" y="512"/>
                  </a:cubicBezTo>
                  <a:cubicBezTo>
                    <a:pt x="589" y="454"/>
                    <a:pt x="589" y="454"/>
                    <a:pt x="589" y="454"/>
                  </a:cubicBezTo>
                  <a:cubicBezTo>
                    <a:pt x="526" y="470"/>
                    <a:pt x="526" y="470"/>
                    <a:pt x="526" y="470"/>
                  </a:cubicBezTo>
                  <a:cubicBezTo>
                    <a:pt x="391" y="564"/>
                    <a:pt x="391" y="564"/>
                    <a:pt x="391" y="564"/>
                  </a:cubicBezTo>
                  <a:cubicBezTo>
                    <a:pt x="328" y="564"/>
                    <a:pt x="328" y="564"/>
                    <a:pt x="328" y="564"/>
                  </a:cubicBezTo>
                  <a:cubicBezTo>
                    <a:pt x="250" y="501"/>
                    <a:pt x="250" y="501"/>
                    <a:pt x="250" y="501"/>
                  </a:cubicBezTo>
                  <a:cubicBezTo>
                    <a:pt x="234" y="454"/>
                    <a:pt x="234" y="454"/>
                    <a:pt x="234" y="454"/>
                  </a:cubicBezTo>
                  <a:cubicBezTo>
                    <a:pt x="135" y="418"/>
                    <a:pt x="135" y="418"/>
                    <a:pt x="135" y="418"/>
                  </a:cubicBezTo>
                  <a:cubicBezTo>
                    <a:pt x="109" y="371"/>
                    <a:pt x="109" y="371"/>
                    <a:pt x="109" y="371"/>
                  </a:cubicBezTo>
                  <a:cubicBezTo>
                    <a:pt x="46" y="357"/>
                    <a:pt x="46" y="357"/>
                    <a:pt x="46" y="357"/>
                  </a:cubicBezTo>
                  <a:cubicBezTo>
                    <a:pt x="46" y="350"/>
                    <a:pt x="46" y="350"/>
                    <a:pt x="46" y="350"/>
                  </a:cubicBezTo>
                  <a:cubicBezTo>
                    <a:pt x="0" y="308"/>
                    <a:pt x="0" y="308"/>
                    <a:pt x="0" y="308"/>
                  </a:cubicBezTo>
                  <a:cubicBezTo>
                    <a:pt x="0" y="304"/>
                    <a:pt x="0" y="304"/>
                    <a:pt x="0" y="304"/>
                  </a:cubicBezTo>
                  <a:cubicBezTo>
                    <a:pt x="3" y="252"/>
                    <a:pt x="3" y="252"/>
                    <a:pt x="3" y="252"/>
                  </a:cubicBezTo>
                  <a:cubicBezTo>
                    <a:pt x="41" y="261"/>
                    <a:pt x="41" y="261"/>
                    <a:pt x="41" y="261"/>
                  </a:cubicBezTo>
                  <a:cubicBezTo>
                    <a:pt x="114" y="220"/>
                    <a:pt x="114" y="220"/>
                    <a:pt x="114" y="220"/>
                  </a:cubicBezTo>
                  <a:cubicBezTo>
                    <a:pt x="172" y="261"/>
                    <a:pt x="172" y="261"/>
                    <a:pt x="172" y="261"/>
                  </a:cubicBezTo>
                  <a:cubicBezTo>
                    <a:pt x="323" y="261"/>
                    <a:pt x="323" y="261"/>
                    <a:pt x="323" y="261"/>
                  </a:cubicBezTo>
                  <a:cubicBezTo>
                    <a:pt x="365" y="241"/>
                    <a:pt x="365" y="241"/>
                    <a:pt x="365" y="241"/>
                  </a:cubicBezTo>
                  <a:cubicBezTo>
                    <a:pt x="505" y="272"/>
                    <a:pt x="505" y="272"/>
                    <a:pt x="505" y="272"/>
                  </a:cubicBezTo>
                  <a:cubicBezTo>
                    <a:pt x="552" y="246"/>
                    <a:pt x="552" y="246"/>
                    <a:pt x="552" y="246"/>
                  </a:cubicBezTo>
                  <a:cubicBezTo>
                    <a:pt x="625" y="246"/>
                    <a:pt x="625" y="246"/>
                    <a:pt x="625" y="246"/>
                  </a:cubicBezTo>
                  <a:cubicBezTo>
                    <a:pt x="672" y="141"/>
                    <a:pt x="672" y="141"/>
                    <a:pt x="672" y="141"/>
                  </a:cubicBezTo>
                  <a:cubicBezTo>
                    <a:pt x="730" y="110"/>
                    <a:pt x="730" y="110"/>
                    <a:pt x="730" y="110"/>
                  </a:cubicBezTo>
                  <a:cubicBezTo>
                    <a:pt x="766" y="110"/>
                    <a:pt x="766" y="110"/>
                    <a:pt x="766" y="110"/>
                  </a:cubicBezTo>
                  <a:cubicBezTo>
                    <a:pt x="831" y="0"/>
                    <a:pt x="831" y="0"/>
                    <a:pt x="831" y="0"/>
                  </a:cubicBezTo>
                  <a:cubicBezTo>
                    <a:pt x="871" y="21"/>
                    <a:pt x="871" y="21"/>
                    <a:pt x="871" y="21"/>
                  </a:cubicBezTo>
                  <a:cubicBezTo>
                    <a:pt x="902" y="100"/>
                    <a:pt x="902" y="100"/>
                    <a:pt x="902" y="100"/>
                  </a:cubicBezTo>
                  <a:cubicBezTo>
                    <a:pt x="959" y="220"/>
                    <a:pt x="959" y="220"/>
                    <a:pt x="959" y="220"/>
                  </a:cubicBezTo>
                  <a:cubicBezTo>
                    <a:pt x="996" y="235"/>
                    <a:pt x="996" y="235"/>
                    <a:pt x="996" y="235"/>
                  </a:cubicBezTo>
                  <a:cubicBezTo>
                    <a:pt x="1064" y="209"/>
                    <a:pt x="1064" y="209"/>
                    <a:pt x="1064" y="209"/>
                  </a:cubicBezTo>
                  <a:cubicBezTo>
                    <a:pt x="1084" y="178"/>
                    <a:pt x="1084" y="178"/>
                    <a:pt x="1084" y="178"/>
                  </a:cubicBezTo>
                  <a:cubicBezTo>
                    <a:pt x="1105" y="188"/>
                    <a:pt x="1105" y="188"/>
                    <a:pt x="1105" y="188"/>
                  </a:cubicBezTo>
                  <a:cubicBezTo>
                    <a:pt x="1121" y="220"/>
                    <a:pt x="1121" y="220"/>
                    <a:pt x="1121" y="220"/>
                  </a:cubicBezTo>
                  <a:cubicBezTo>
                    <a:pt x="1293" y="220"/>
                    <a:pt x="1293" y="220"/>
                    <a:pt x="1293" y="220"/>
                  </a:cubicBezTo>
                  <a:cubicBezTo>
                    <a:pt x="1361" y="157"/>
                    <a:pt x="1361" y="157"/>
                    <a:pt x="1361" y="157"/>
                  </a:cubicBezTo>
                  <a:cubicBezTo>
                    <a:pt x="1387" y="157"/>
                    <a:pt x="1387" y="157"/>
                    <a:pt x="1387" y="157"/>
                  </a:cubicBezTo>
                  <a:cubicBezTo>
                    <a:pt x="1413" y="173"/>
                    <a:pt x="1413" y="173"/>
                    <a:pt x="1413" y="173"/>
                  </a:cubicBezTo>
                  <a:cubicBezTo>
                    <a:pt x="1455" y="168"/>
                    <a:pt x="1455" y="168"/>
                    <a:pt x="1455" y="168"/>
                  </a:cubicBezTo>
                  <a:cubicBezTo>
                    <a:pt x="1484" y="222"/>
                    <a:pt x="1484" y="222"/>
                    <a:pt x="1484" y="222"/>
                  </a:cubicBezTo>
                  <a:cubicBezTo>
                    <a:pt x="1481" y="225"/>
                    <a:pt x="1481" y="225"/>
                    <a:pt x="1481" y="225"/>
                  </a:cubicBezTo>
                  <a:cubicBezTo>
                    <a:pt x="1481" y="261"/>
                    <a:pt x="1481" y="261"/>
                    <a:pt x="1481" y="261"/>
                  </a:cubicBezTo>
                  <a:cubicBezTo>
                    <a:pt x="1528" y="272"/>
                    <a:pt x="1528" y="272"/>
                    <a:pt x="1528" y="272"/>
                  </a:cubicBezTo>
                  <a:cubicBezTo>
                    <a:pt x="1512" y="308"/>
                    <a:pt x="1512" y="308"/>
                    <a:pt x="1512" y="308"/>
                  </a:cubicBezTo>
                  <a:cubicBezTo>
                    <a:pt x="1532" y="396"/>
                    <a:pt x="1532" y="396"/>
                    <a:pt x="1532" y="396"/>
                  </a:cubicBezTo>
                  <a:cubicBezTo>
                    <a:pt x="1543" y="444"/>
                    <a:pt x="1543" y="444"/>
                    <a:pt x="1543" y="444"/>
                  </a:cubicBezTo>
                  <a:lnTo>
                    <a:pt x="1517" y="53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5" name="นครปฐม">
              <a:extLst>
                <a:ext uri="{FF2B5EF4-FFF2-40B4-BE49-F238E27FC236}">
                  <a16:creationId xmlns:a16="http://schemas.microsoft.com/office/drawing/2014/main" id="{F13A09E2-9BC9-489F-91ED-60A45159FD1C}"/>
                </a:ext>
              </a:extLst>
            </p:cNvPr>
            <p:cNvSpPr>
              <a:spLocks/>
            </p:cNvSpPr>
            <p:nvPr/>
          </p:nvSpPr>
          <p:spPr bwMode="auto">
            <a:xfrm>
              <a:off x="2908417" y="3363582"/>
              <a:ext cx="179228" cy="199346"/>
            </a:xfrm>
            <a:custGeom>
              <a:avLst/>
              <a:gdLst>
                <a:gd name="T0" fmla="*/ 434 w 439"/>
                <a:gd name="T1" fmla="*/ 429 h 487"/>
                <a:gd name="T2" fmla="*/ 381 w 439"/>
                <a:gd name="T3" fmla="*/ 440 h 487"/>
                <a:gd name="T4" fmla="*/ 396 w 439"/>
                <a:gd name="T5" fmla="*/ 461 h 487"/>
                <a:gd name="T6" fmla="*/ 355 w 439"/>
                <a:gd name="T7" fmla="*/ 471 h 487"/>
                <a:gd name="T8" fmla="*/ 328 w 439"/>
                <a:gd name="T9" fmla="*/ 471 h 487"/>
                <a:gd name="T10" fmla="*/ 328 w 439"/>
                <a:gd name="T11" fmla="*/ 451 h 487"/>
                <a:gd name="T12" fmla="*/ 263 w 439"/>
                <a:gd name="T13" fmla="*/ 464 h 487"/>
                <a:gd name="T14" fmla="*/ 250 w 439"/>
                <a:gd name="T15" fmla="*/ 466 h 487"/>
                <a:gd name="T16" fmla="*/ 250 w 439"/>
                <a:gd name="T17" fmla="*/ 487 h 487"/>
                <a:gd name="T18" fmla="*/ 208 w 439"/>
                <a:gd name="T19" fmla="*/ 487 h 487"/>
                <a:gd name="T20" fmla="*/ 198 w 439"/>
                <a:gd name="T21" fmla="*/ 451 h 487"/>
                <a:gd name="T22" fmla="*/ 162 w 439"/>
                <a:gd name="T23" fmla="*/ 445 h 487"/>
                <a:gd name="T24" fmla="*/ 167 w 439"/>
                <a:gd name="T25" fmla="*/ 398 h 487"/>
                <a:gd name="T26" fmla="*/ 136 w 439"/>
                <a:gd name="T27" fmla="*/ 398 h 487"/>
                <a:gd name="T28" fmla="*/ 120 w 439"/>
                <a:gd name="T29" fmla="*/ 414 h 487"/>
                <a:gd name="T30" fmla="*/ 83 w 439"/>
                <a:gd name="T31" fmla="*/ 398 h 487"/>
                <a:gd name="T32" fmla="*/ 109 w 439"/>
                <a:gd name="T33" fmla="*/ 352 h 487"/>
                <a:gd name="T34" fmla="*/ 109 w 439"/>
                <a:gd name="T35" fmla="*/ 315 h 487"/>
                <a:gd name="T36" fmla="*/ 62 w 439"/>
                <a:gd name="T37" fmla="*/ 305 h 487"/>
                <a:gd name="T38" fmla="*/ 57 w 439"/>
                <a:gd name="T39" fmla="*/ 247 h 487"/>
                <a:gd name="T40" fmla="*/ 83 w 439"/>
                <a:gd name="T41" fmla="*/ 226 h 487"/>
                <a:gd name="T42" fmla="*/ 68 w 439"/>
                <a:gd name="T43" fmla="*/ 216 h 487"/>
                <a:gd name="T44" fmla="*/ 40 w 439"/>
                <a:gd name="T45" fmla="*/ 218 h 487"/>
                <a:gd name="T46" fmla="*/ 42 w 439"/>
                <a:gd name="T47" fmla="*/ 216 h 487"/>
                <a:gd name="T48" fmla="*/ 14 w 439"/>
                <a:gd name="T49" fmla="*/ 178 h 487"/>
                <a:gd name="T50" fmla="*/ 0 w 439"/>
                <a:gd name="T51" fmla="*/ 159 h 487"/>
                <a:gd name="T52" fmla="*/ 16 w 439"/>
                <a:gd name="T53" fmla="*/ 127 h 487"/>
                <a:gd name="T54" fmla="*/ 1 w 439"/>
                <a:gd name="T55" fmla="*/ 116 h 487"/>
                <a:gd name="T56" fmla="*/ 68 w 439"/>
                <a:gd name="T57" fmla="*/ 54 h 487"/>
                <a:gd name="T58" fmla="*/ 167 w 439"/>
                <a:gd name="T59" fmla="*/ 28 h 487"/>
                <a:gd name="T60" fmla="*/ 266 w 439"/>
                <a:gd name="T61" fmla="*/ 39 h 487"/>
                <a:gd name="T62" fmla="*/ 328 w 439"/>
                <a:gd name="T63" fmla="*/ 0 h 487"/>
                <a:gd name="T64" fmla="*/ 386 w 439"/>
                <a:gd name="T65" fmla="*/ 7 h 487"/>
                <a:gd name="T66" fmla="*/ 386 w 439"/>
                <a:gd name="T67" fmla="*/ 54 h 487"/>
                <a:gd name="T68" fmla="*/ 375 w 439"/>
                <a:gd name="T69" fmla="*/ 174 h 487"/>
                <a:gd name="T70" fmla="*/ 402 w 439"/>
                <a:gd name="T71" fmla="*/ 190 h 487"/>
                <a:gd name="T72" fmla="*/ 375 w 439"/>
                <a:gd name="T73" fmla="*/ 237 h 487"/>
                <a:gd name="T74" fmla="*/ 433 w 439"/>
                <a:gd name="T75" fmla="*/ 341 h 487"/>
                <a:gd name="T76" fmla="*/ 439 w 439"/>
                <a:gd name="T77" fmla="*/ 343 h 487"/>
                <a:gd name="T78" fmla="*/ 428 w 439"/>
                <a:gd name="T79" fmla="*/ 419 h 487"/>
                <a:gd name="T80" fmla="*/ 434 w 439"/>
                <a:gd name="T81" fmla="*/ 42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9" h="487">
                  <a:moveTo>
                    <a:pt x="434" y="429"/>
                  </a:moveTo>
                  <a:cubicBezTo>
                    <a:pt x="381" y="440"/>
                    <a:pt x="381" y="440"/>
                    <a:pt x="381" y="440"/>
                  </a:cubicBezTo>
                  <a:cubicBezTo>
                    <a:pt x="396" y="461"/>
                    <a:pt x="396" y="461"/>
                    <a:pt x="396" y="461"/>
                  </a:cubicBezTo>
                  <a:cubicBezTo>
                    <a:pt x="355" y="471"/>
                    <a:pt x="355" y="471"/>
                    <a:pt x="355" y="471"/>
                  </a:cubicBezTo>
                  <a:cubicBezTo>
                    <a:pt x="328" y="471"/>
                    <a:pt x="328" y="471"/>
                    <a:pt x="328" y="471"/>
                  </a:cubicBezTo>
                  <a:cubicBezTo>
                    <a:pt x="328" y="451"/>
                    <a:pt x="328" y="451"/>
                    <a:pt x="328" y="451"/>
                  </a:cubicBezTo>
                  <a:cubicBezTo>
                    <a:pt x="263" y="464"/>
                    <a:pt x="263" y="464"/>
                    <a:pt x="263" y="464"/>
                  </a:cubicBezTo>
                  <a:cubicBezTo>
                    <a:pt x="250" y="466"/>
                    <a:pt x="250" y="466"/>
                    <a:pt x="250" y="466"/>
                  </a:cubicBezTo>
                  <a:cubicBezTo>
                    <a:pt x="250" y="487"/>
                    <a:pt x="250" y="487"/>
                    <a:pt x="250" y="487"/>
                  </a:cubicBezTo>
                  <a:cubicBezTo>
                    <a:pt x="208" y="487"/>
                    <a:pt x="208" y="487"/>
                    <a:pt x="208" y="487"/>
                  </a:cubicBezTo>
                  <a:cubicBezTo>
                    <a:pt x="198" y="451"/>
                    <a:pt x="198" y="451"/>
                    <a:pt x="198" y="451"/>
                  </a:cubicBezTo>
                  <a:cubicBezTo>
                    <a:pt x="162" y="445"/>
                    <a:pt x="162" y="445"/>
                    <a:pt x="162" y="445"/>
                  </a:cubicBezTo>
                  <a:cubicBezTo>
                    <a:pt x="167" y="398"/>
                    <a:pt x="167" y="398"/>
                    <a:pt x="167" y="398"/>
                  </a:cubicBezTo>
                  <a:cubicBezTo>
                    <a:pt x="136" y="398"/>
                    <a:pt x="136" y="398"/>
                    <a:pt x="136" y="398"/>
                  </a:cubicBezTo>
                  <a:cubicBezTo>
                    <a:pt x="136" y="398"/>
                    <a:pt x="130" y="414"/>
                    <a:pt x="120" y="414"/>
                  </a:cubicBezTo>
                  <a:cubicBezTo>
                    <a:pt x="109" y="414"/>
                    <a:pt x="83" y="398"/>
                    <a:pt x="83" y="398"/>
                  </a:cubicBezTo>
                  <a:cubicBezTo>
                    <a:pt x="109" y="352"/>
                    <a:pt x="109" y="352"/>
                    <a:pt x="109" y="352"/>
                  </a:cubicBezTo>
                  <a:cubicBezTo>
                    <a:pt x="109" y="315"/>
                    <a:pt x="109" y="315"/>
                    <a:pt x="109" y="315"/>
                  </a:cubicBezTo>
                  <a:cubicBezTo>
                    <a:pt x="62" y="305"/>
                    <a:pt x="62" y="305"/>
                    <a:pt x="62" y="305"/>
                  </a:cubicBezTo>
                  <a:cubicBezTo>
                    <a:pt x="57" y="247"/>
                    <a:pt x="57" y="247"/>
                    <a:pt x="57" y="247"/>
                  </a:cubicBezTo>
                  <a:cubicBezTo>
                    <a:pt x="83" y="226"/>
                    <a:pt x="83" y="226"/>
                    <a:pt x="83" y="226"/>
                  </a:cubicBezTo>
                  <a:cubicBezTo>
                    <a:pt x="68" y="216"/>
                    <a:pt x="68" y="216"/>
                    <a:pt x="68" y="216"/>
                  </a:cubicBezTo>
                  <a:cubicBezTo>
                    <a:pt x="40" y="218"/>
                    <a:pt x="40" y="218"/>
                    <a:pt x="40" y="218"/>
                  </a:cubicBezTo>
                  <a:cubicBezTo>
                    <a:pt x="42" y="216"/>
                    <a:pt x="42" y="216"/>
                    <a:pt x="42" y="216"/>
                  </a:cubicBezTo>
                  <a:cubicBezTo>
                    <a:pt x="14" y="178"/>
                    <a:pt x="14" y="178"/>
                    <a:pt x="14" y="178"/>
                  </a:cubicBezTo>
                  <a:cubicBezTo>
                    <a:pt x="0" y="159"/>
                    <a:pt x="0" y="159"/>
                    <a:pt x="0" y="159"/>
                  </a:cubicBezTo>
                  <a:cubicBezTo>
                    <a:pt x="16" y="127"/>
                    <a:pt x="16" y="127"/>
                    <a:pt x="16" y="127"/>
                  </a:cubicBezTo>
                  <a:cubicBezTo>
                    <a:pt x="1" y="116"/>
                    <a:pt x="1" y="116"/>
                    <a:pt x="1" y="116"/>
                  </a:cubicBezTo>
                  <a:cubicBezTo>
                    <a:pt x="68" y="54"/>
                    <a:pt x="68" y="54"/>
                    <a:pt x="68" y="54"/>
                  </a:cubicBezTo>
                  <a:cubicBezTo>
                    <a:pt x="167" y="28"/>
                    <a:pt x="167" y="28"/>
                    <a:pt x="167" y="28"/>
                  </a:cubicBezTo>
                  <a:cubicBezTo>
                    <a:pt x="266" y="39"/>
                    <a:pt x="266" y="39"/>
                    <a:pt x="266" y="39"/>
                  </a:cubicBezTo>
                  <a:cubicBezTo>
                    <a:pt x="328" y="0"/>
                    <a:pt x="328" y="0"/>
                    <a:pt x="328" y="0"/>
                  </a:cubicBezTo>
                  <a:cubicBezTo>
                    <a:pt x="386" y="7"/>
                    <a:pt x="386" y="7"/>
                    <a:pt x="386" y="7"/>
                  </a:cubicBezTo>
                  <a:cubicBezTo>
                    <a:pt x="386" y="54"/>
                    <a:pt x="386" y="54"/>
                    <a:pt x="386" y="54"/>
                  </a:cubicBezTo>
                  <a:cubicBezTo>
                    <a:pt x="375" y="174"/>
                    <a:pt x="375" y="174"/>
                    <a:pt x="375" y="174"/>
                  </a:cubicBezTo>
                  <a:cubicBezTo>
                    <a:pt x="402" y="190"/>
                    <a:pt x="402" y="190"/>
                    <a:pt x="402" y="190"/>
                  </a:cubicBezTo>
                  <a:cubicBezTo>
                    <a:pt x="375" y="237"/>
                    <a:pt x="375" y="237"/>
                    <a:pt x="375" y="237"/>
                  </a:cubicBezTo>
                  <a:cubicBezTo>
                    <a:pt x="375" y="237"/>
                    <a:pt x="428" y="336"/>
                    <a:pt x="433" y="341"/>
                  </a:cubicBezTo>
                  <a:cubicBezTo>
                    <a:pt x="433" y="342"/>
                    <a:pt x="436" y="342"/>
                    <a:pt x="439" y="343"/>
                  </a:cubicBezTo>
                  <a:cubicBezTo>
                    <a:pt x="428" y="419"/>
                    <a:pt x="428" y="419"/>
                    <a:pt x="428" y="419"/>
                  </a:cubicBezTo>
                  <a:lnTo>
                    <a:pt x="434" y="4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6" name="นครนายก">
              <a:extLst>
                <a:ext uri="{FF2B5EF4-FFF2-40B4-BE49-F238E27FC236}">
                  <a16:creationId xmlns:a16="http://schemas.microsoft.com/office/drawing/2014/main" id="{31BC497E-9703-460B-B55D-91A7F5E00841}"/>
                </a:ext>
              </a:extLst>
            </p:cNvPr>
            <p:cNvSpPr>
              <a:spLocks/>
            </p:cNvSpPr>
            <p:nvPr/>
          </p:nvSpPr>
          <p:spPr bwMode="auto">
            <a:xfrm>
              <a:off x="3296134" y="3244707"/>
              <a:ext cx="210319" cy="203003"/>
            </a:xfrm>
            <a:custGeom>
              <a:avLst/>
              <a:gdLst>
                <a:gd name="T0" fmla="*/ 115 w 115"/>
                <a:gd name="T1" fmla="*/ 33 h 111"/>
                <a:gd name="T2" fmla="*/ 115 w 115"/>
                <a:gd name="T3" fmla="*/ 47 h 111"/>
                <a:gd name="T4" fmla="*/ 106 w 115"/>
                <a:gd name="T5" fmla="*/ 49 h 111"/>
                <a:gd name="T6" fmla="*/ 93 w 115"/>
                <a:gd name="T7" fmla="*/ 48 h 111"/>
                <a:gd name="T8" fmla="*/ 92 w 115"/>
                <a:gd name="T9" fmla="*/ 54 h 111"/>
                <a:gd name="T10" fmla="*/ 97 w 115"/>
                <a:gd name="T11" fmla="*/ 56 h 111"/>
                <a:gd name="T12" fmla="*/ 97 w 115"/>
                <a:gd name="T13" fmla="*/ 61 h 111"/>
                <a:gd name="T14" fmla="*/ 83 w 115"/>
                <a:gd name="T15" fmla="*/ 63 h 111"/>
                <a:gd name="T16" fmla="*/ 75 w 115"/>
                <a:gd name="T17" fmla="*/ 75 h 111"/>
                <a:gd name="T18" fmla="*/ 81 w 115"/>
                <a:gd name="T19" fmla="*/ 90 h 111"/>
                <a:gd name="T20" fmla="*/ 58 w 115"/>
                <a:gd name="T21" fmla="*/ 92 h 111"/>
                <a:gd name="T22" fmla="*/ 54 w 115"/>
                <a:gd name="T23" fmla="*/ 100 h 111"/>
                <a:gd name="T24" fmla="*/ 44 w 115"/>
                <a:gd name="T25" fmla="*/ 103 h 111"/>
                <a:gd name="T26" fmla="*/ 42 w 115"/>
                <a:gd name="T27" fmla="*/ 109 h 111"/>
                <a:gd name="T28" fmla="*/ 13 w 115"/>
                <a:gd name="T29" fmla="*/ 107 h 111"/>
                <a:gd name="T30" fmla="*/ 12 w 115"/>
                <a:gd name="T31" fmla="*/ 108 h 111"/>
                <a:gd name="T32" fmla="*/ 12 w 115"/>
                <a:gd name="T33" fmla="*/ 108 h 111"/>
                <a:gd name="T34" fmla="*/ 0 w 115"/>
                <a:gd name="T35" fmla="*/ 111 h 111"/>
                <a:gd name="T36" fmla="*/ 0 w 115"/>
                <a:gd name="T37" fmla="*/ 58 h 111"/>
                <a:gd name="T38" fmla="*/ 8 w 115"/>
                <a:gd name="T39" fmla="*/ 52 h 111"/>
                <a:gd name="T40" fmla="*/ 8 w 115"/>
                <a:gd name="T41" fmla="*/ 42 h 111"/>
                <a:gd name="T42" fmla="*/ 10 w 115"/>
                <a:gd name="T43" fmla="*/ 42 h 111"/>
                <a:gd name="T44" fmla="*/ 17 w 115"/>
                <a:gd name="T45" fmla="*/ 43 h 111"/>
                <a:gd name="T46" fmla="*/ 29 w 115"/>
                <a:gd name="T47" fmla="*/ 33 h 111"/>
                <a:gd name="T48" fmla="*/ 28 w 115"/>
                <a:gd name="T49" fmla="*/ 19 h 111"/>
                <a:gd name="T50" fmla="*/ 46 w 115"/>
                <a:gd name="T51" fmla="*/ 28 h 111"/>
                <a:gd name="T52" fmla="*/ 51 w 115"/>
                <a:gd name="T53" fmla="*/ 33 h 111"/>
                <a:gd name="T54" fmla="*/ 58 w 115"/>
                <a:gd name="T55" fmla="*/ 28 h 111"/>
                <a:gd name="T56" fmla="*/ 56 w 115"/>
                <a:gd name="T57" fmla="*/ 21 h 111"/>
                <a:gd name="T58" fmla="*/ 57 w 115"/>
                <a:gd name="T59" fmla="*/ 15 h 111"/>
                <a:gd name="T60" fmla="*/ 62 w 115"/>
                <a:gd name="T61" fmla="*/ 14 h 111"/>
                <a:gd name="T62" fmla="*/ 64 w 115"/>
                <a:gd name="T63" fmla="*/ 5 h 111"/>
                <a:gd name="T64" fmla="*/ 74 w 115"/>
                <a:gd name="T65" fmla="*/ 0 h 111"/>
                <a:gd name="T66" fmla="*/ 92 w 115"/>
                <a:gd name="T67" fmla="*/ 15 h 111"/>
                <a:gd name="T68" fmla="*/ 93 w 115"/>
                <a:gd name="T69" fmla="*/ 17 h 111"/>
                <a:gd name="T70" fmla="*/ 103 w 115"/>
                <a:gd name="T71" fmla="*/ 23 h 111"/>
                <a:gd name="T72" fmla="*/ 115 w 115"/>
                <a:gd name="T73" fmla="*/ 3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1">
                  <a:moveTo>
                    <a:pt x="115" y="33"/>
                  </a:moveTo>
                  <a:lnTo>
                    <a:pt x="115" y="47"/>
                  </a:lnTo>
                  <a:lnTo>
                    <a:pt x="106" y="49"/>
                  </a:lnTo>
                  <a:lnTo>
                    <a:pt x="93" y="48"/>
                  </a:lnTo>
                  <a:lnTo>
                    <a:pt x="92" y="54"/>
                  </a:lnTo>
                  <a:lnTo>
                    <a:pt x="97" y="56"/>
                  </a:lnTo>
                  <a:lnTo>
                    <a:pt x="97" y="61"/>
                  </a:lnTo>
                  <a:lnTo>
                    <a:pt x="83" y="63"/>
                  </a:lnTo>
                  <a:lnTo>
                    <a:pt x="75" y="75"/>
                  </a:lnTo>
                  <a:lnTo>
                    <a:pt x="81" y="90"/>
                  </a:lnTo>
                  <a:lnTo>
                    <a:pt x="58" y="92"/>
                  </a:lnTo>
                  <a:lnTo>
                    <a:pt x="54" y="100"/>
                  </a:lnTo>
                  <a:lnTo>
                    <a:pt x="44" y="103"/>
                  </a:lnTo>
                  <a:lnTo>
                    <a:pt x="42" y="109"/>
                  </a:lnTo>
                  <a:lnTo>
                    <a:pt x="13" y="107"/>
                  </a:lnTo>
                  <a:lnTo>
                    <a:pt x="12" y="108"/>
                  </a:lnTo>
                  <a:lnTo>
                    <a:pt x="12" y="108"/>
                  </a:lnTo>
                  <a:lnTo>
                    <a:pt x="0" y="111"/>
                  </a:lnTo>
                  <a:lnTo>
                    <a:pt x="0" y="58"/>
                  </a:lnTo>
                  <a:lnTo>
                    <a:pt x="8" y="52"/>
                  </a:lnTo>
                  <a:lnTo>
                    <a:pt x="8" y="42"/>
                  </a:lnTo>
                  <a:lnTo>
                    <a:pt x="10" y="42"/>
                  </a:lnTo>
                  <a:lnTo>
                    <a:pt x="17" y="43"/>
                  </a:lnTo>
                  <a:lnTo>
                    <a:pt x="29" y="33"/>
                  </a:lnTo>
                  <a:lnTo>
                    <a:pt x="28" y="19"/>
                  </a:lnTo>
                  <a:lnTo>
                    <a:pt x="46" y="28"/>
                  </a:lnTo>
                  <a:lnTo>
                    <a:pt x="51" y="33"/>
                  </a:lnTo>
                  <a:lnTo>
                    <a:pt x="58" y="28"/>
                  </a:lnTo>
                  <a:lnTo>
                    <a:pt x="56" y="21"/>
                  </a:lnTo>
                  <a:lnTo>
                    <a:pt x="57" y="15"/>
                  </a:lnTo>
                  <a:lnTo>
                    <a:pt x="62" y="14"/>
                  </a:lnTo>
                  <a:lnTo>
                    <a:pt x="64" y="5"/>
                  </a:lnTo>
                  <a:lnTo>
                    <a:pt x="74" y="0"/>
                  </a:lnTo>
                  <a:lnTo>
                    <a:pt x="92" y="15"/>
                  </a:lnTo>
                  <a:lnTo>
                    <a:pt x="93" y="17"/>
                  </a:lnTo>
                  <a:lnTo>
                    <a:pt x="103" y="23"/>
                  </a:lnTo>
                  <a:lnTo>
                    <a:pt x="115" y="3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7" name="ชัยนาท">
              <a:extLst>
                <a:ext uri="{FF2B5EF4-FFF2-40B4-BE49-F238E27FC236}">
                  <a16:creationId xmlns:a16="http://schemas.microsoft.com/office/drawing/2014/main" id="{D8595DCC-37F9-403A-AD3D-DC5AC96447D1}"/>
                </a:ext>
              </a:extLst>
            </p:cNvPr>
            <p:cNvSpPr>
              <a:spLocks/>
            </p:cNvSpPr>
            <p:nvPr/>
          </p:nvSpPr>
          <p:spPr bwMode="auto">
            <a:xfrm>
              <a:off x="2866354" y="2906368"/>
              <a:ext cx="226778" cy="190201"/>
            </a:xfrm>
            <a:custGeom>
              <a:avLst/>
              <a:gdLst>
                <a:gd name="T0" fmla="*/ 553 w 553"/>
                <a:gd name="T1" fmla="*/ 269 h 466"/>
                <a:gd name="T2" fmla="*/ 516 w 553"/>
                <a:gd name="T3" fmla="*/ 294 h 466"/>
                <a:gd name="T4" fmla="*/ 506 w 553"/>
                <a:gd name="T5" fmla="*/ 325 h 466"/>
                <a:gd name="T6" fmla="*/ 469 w 553"/>
                <a:gd name="T7" fmla="*/ 325 h 466"/>
                <a:gd name="T8" fmla="*/ 448 w 553"/>
                <a:gd name="T9" fmla="*/ 346 h 466"/>
                <a:gd name="T10" fmla="*/ 474 w 553"/>
                <a:gd name="T11" fmla="*/ 362 h 466"/>
                <a:gd name="T12" fmla="*/ 474 w 553"/>
                <a:gd name="T13" fmla="*/ 419 h 466"/>
                <a:gd name="T14" fmla="*/ 417 w 553"/>
                <a:gd name="T15" fmla="*/ 419 h 466"/>
                <a:gd name="T16" fmla="*/ 396 w 553"/>
                <a:gd name="T17" fmla="*/ 434 h 466"/>
                <a:gd name="T18" fmla="*/ 365 w 553"/>
                <a:gd name="T19" fmla="*/ 455 h 466"/>
                <a:gd name="T20" fmla="*/ 363 w 553"/>
                <a:gd name="T21" fmla="*/ 454 h 466"/>
                <a:gd name="T22" fmla="*/ 328 w 553"/>
                <a:gd name="T23" fmla="*/ 429 h 466"/>
                <a:gd name="T24" fmla="*/ 276 w 553"/>
                <a:gd name="T25" fmla="*/ 414 h 466"/>
                <a:gd name="T26" fmla="*/ 261 w 553"/>
                <a:gd name="T27" fmla="*/ 455 h 466"/>
                <a:gd name="T28" fmla="*/ 172 w 553"/>
                <a:gd name="T29" fmla="*/ 466 h 466"/>
                <a:gd name="T30" fmla="*/ 62 w 553"/>
                <a:gd name="T31" fmla="*/ 440 h 466"/>
                <a:gd name="T32" fmla="*/ 5 w 553"/>
                <a:gd name="T33" fmla="*/ 406 h 466"/>
                <a:gd name="T34" fmla="*/ 5 w 553"/>
                <a:gd name="T35" fmla="*/ 367 h 466"/>
                <a:gd name="T36" fmla="*/ 57 w 553"/>
                <a:gd name="T37" fmla="*/ 304 h 466"/>
                <a:gd name="T38" fmla="*/ 57 w 553"/>
                <a:gd name="T39" fmla="*/ 242 h 466"/>
                <a:gd name="T40" fmla="*/ 0 w 553"/>
                <a:gd name="T41" fmla="*/ 174 h 466"/>
                <a:gd name="T42" fmla="*/ 10 w 553"/>
                <a:gd name="T43" fmla="*/ 111 h 466"/>
                <a:gd name="T44" fmla="*/ 57 w 553"/>
                <a:gd name="T45" fmla="*/ 75 h 466"/>
                <a:gd name="T46" fmla="*/ 115 w 553"/>
                <a:gd name="T47" fmla="*/ 85 h 466"/>
                <a:gd name="T48" fmla="*/ 141 w 553"/>
                <a:gd name="T49" fmla="*/ 111 h 466"/>
                <a:gd name="T50" fmla="*/ 177 w 553"/>
                <a:gd name="T51" fmla="*/ 101 h 466"/>
                <a:gd name="T52" fmla="*/ 261 w 553"/>
                <a:gd name="T53" fmla="*/ 106 h 466"/>
                <a:gd name="T54" fmla="*/ 287 w 553"/>
                <a:gd name="T55" fmla="*/ 122 h 466"/>
                <a:gd name="T56" fmla="*/ 334 w 553"/>
                <a:gd name="T57" fmla="*/ 75 h 466"/>
                <a:gd name="T58" fmla="*/ 318 w 553"/>
                <a:gd name="T59" fmla="*/ 33 h 466"/>
                <a:gd name="T60" fmla="*/ 342 w 553"/>
                <a:gd name="T61" fmla="*/ 0 h 466"/>
                <a:gd name="T62" fmla="*/ 349 w 553"/>
                <a:gd name="T63" fmla="*/ 2 h 466"/>
                <a:gd name="T64" fmla="*/ 412 w 553"/>
                <a:gd name="T65" fmla="*/ 54 h 466"/>
                <a:gd name="T66" fmla="*/ 443 w 553"/>
                <a:gd name="T67" fmla="*/ 43 h 466"/>
                <a:gd name="T68" fmla="*/ 469 w 553"/>
                <a:gd name="T69" fmla="*/ 54 h 466"/>
                <a:gd name="T70" fmla="*/ 459 w 553"/>
                <a:gd name="T71" fmla="*/ 127 h 466"/>
                <a:gd name="T72" fmla="*/ 490 w 553"/>
                <a:gd name="T73" fmla="*/ 169 h 466"/>
                <a:gd name="T74" fmla="*/ 485 w 553"/>
                <a:gd name="T75" fmla="*/ 197 h 466"/>
                <a:gd name="T76" fmla="*/ 485 w 553"/>
                <a:gd name="T77" fmla="*/ 200 h 466"/>
                <a:gd name="T78" fmla="*/ 553 w 553"/>
                <a:gd name="T79" fmla="*/ 268 h 466"/>
                <a:gd name="T80" fmla="*/ 553 w 553"/>
                <a:gd name="T81" fmla="*/ 26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3" h="466">
                  <a:moveTo>
                    <a:pt x="553" y="269"/>
                  </a:moveTo>
                  <a:cubicBezTo>
                    <a:pt x="516" y="294"/>
                    <a:pt x="516" y="294"/>
                    <a:pt x="516" y="294"/>
                  </a:cubicBezTo>
                  <a:cubicBezTo>
                    <a:pt x="506" y="325"/>
                    <a:pt x="506" y="325"/>
                    <a:pt x="506" y="325"/>
                  </a:cubicBezTo>
                  <a:cubicBezTo>
                    <a:pt x="469" y="325"/>
                    <a:pt x="469" y="325"/>
                    <a:pt x="469" y="325"/>
                  </a:cubicBezTo>
                  <a:cubicBezTo>
                    <a:pt x="448" y="346"/>
                    <a:pt x="448" y="346"/>
                    <a:pt x="448" y="346"/>
                  </a:cubicBezTo>
                  <a:cubicBezTo>
                    <a:pt x="474" y="362"/>
                    <a:pt x="474" y="362"/>
                    <a:pt x="474" y="362"/>
                  </a:cubicBezTo>
                  <a:cubicBezTo>
                    <a:pt x="474" y="419"/>
                    <a:pt x="474" y="419"/>
                    <a:pt x="474" y="419"/>
                  </a:cubicBezTo>
                  <a:cubicBezTo>
                    <a:pt x="417" y="419"/>
                    <a:pt x="417" y="419"/>
                    <a:pt x="417" y="419"/>
                  </a:cubicBezTo>
                  <a:cubicBezTo>
                    <a:pt x="396" y="434"/>
                    <a:pt x="396" y="434"/>
                    <a:pt x="396" y="434"/>
                  </a:cubicBezTo>
                  <a:cubicBezTo>
                    <a:pt x="365" y="455"/>
                    <a:pt x="365" y="455"/>
                    <a:pt x="365" y="455"/>
                  </a:cubicBezTo>
                  <a:cubicBezTo>
                    <a:pt x="363" y="454"/>
                    <a:pt x="363" y="454"/>
                    <a:pt x="363" y="454"/>
                  </a:cubicBezTo>
                  <a:cubicBezTo>
                    <a:pt x="328" y="429"/>
                    <a:pt x="328" y="429"/>
                    <a:pt x="328" y="429"/>
                  </a:cubicBezTo>
                  <a:cubicBezTo>
                    <a:pt x="276" y="414"/>
                    <a:pt x="276" y="414"/>
                    <a:pt x="276" y="414"/>
                  </a:cubicBezTo>
                  <a:cubicBezTo>
                    <a:pt x="261" y="455"/>
                    <a:pt x="261" y="455"/>
                    <a:pt x="261" y="455"/>
                  </a:cubicBezTo>
                  <a:cubicBezTo>
                    <a:pt x="172" y="466"/>
                    <a:pt x="172" y="466"/>
                    <a:pt x="172" y="466"/>
                  </a:cubicBezTo>
                  <a:cubicBezTo>
                    <a:pt x="62" y="440"/>
                    <a:pt x="62" y="440"/>
                    <a:pt x="62" y="440"/>
                  </a:cubicBezTo>
                  <a:cubicBezTo>
                    <a:pt x="5" y="406"/>
                    <a:pt x="5" y="406"/>
                    <a:pt x="5" y="406"/>
                  </a:cubicBezTo>
                  <a:cubicBezTo>
                    <a:pt x="5" y="367"/>
                    <a:pt x="5" y="367"/>
                    <a:pt x="5" y="367"/>
                  </a:cubicBezTo>
                  <a:cubicBezTo>
                    <a:pt x="57" y="304"/>
                    <a:pt x="57" y="304"/>
                    <a:pt x="57" y="304"/>
                  </a:cubicBezTo>
                  <a:cubicBezTo>
                    <a:pt x="57" y="242"/>
                    <a:pt x="57" y="242"/>
                    <a:pt x="57" y="242"/>
                  </a:cubicBezTo>
                  <a:cubicBezTo>
                    <a:pt x="0" y="174"/>
                    <a:pt x="0" y="174"/>
                    <a:pt x="0" y="174"/>
                  </a:cubicBezTo>
                  <a:cubicBezTo>
                    <a:pt x="10" y="111"/>
                    <a:pt x="10" y="111"/>
                    <a:pt x="10" y="111"/>
                  </a:cubicBezTo>
                  <a:cubicBezTo>
                    <a:pt x="57" y="75"/>
                    <a:pt x="57" y="75"/>
                    <a:pt x="57" y="75"/>
                  </a:cubicBezTo>
                  <a:cubicBezTo>
                    <a:pt x="115" y="85"/>
                    <a:pt x="115" y="85"/>
                    <a:pt x="115" y="85"/>
                  </a:cubicBezTo>
                  <a:cubicBezTo>
                    <a:pt x="141" y="111"/>
                    <a:pt x="141" y="111"/>
                    <a:pt x="141" y="111"/>
                  </a:cubicBezTo>
                  <a:cubicBezTo>
                    <a:pt x="177" y="101"/>
                    <a:pt x="177" y="101"/>
                    <a:pt x="177" y="101"/>
                  </a:cubicBezTo>
                  <a:cubicBezTo>
                    <a:pt x="261" y="106"/>
                    <a:pt x="261" y="106"/>
                    <a:pt x="261" y="106"/>
                  </a:cubicBezTo>
                  <a:cubicBezTo>
                    <a:pt x="287" y="122"/>
                    <a:pt x="287" y="122"/>
                    <a:pt x="287" y="122"/>
                  </a:cubicBezTo>
                  <a:cubicBezTo>
                    <a:pt x="334" y="75"/>
                    <a:pt x="334" y="75"/>
                    <a:pt x="334" y="75"/>
                  </a:cubicBezTo>
                  <a:cubicBezTo>
                    <a:pt x="318" y="33"/>
                    <a:pt x="318" y="33"/>
                    <a:pt x="318" y="33"/>
                  </a:cubicBezTo>
                  <a:cubicBezTo>
                    <a:pt x="342" y="0"/>
                    <a:pt x="342" y="0"/>
                    <a:pt x="342" y="0"/>
                  </a:cubicBezTo>
                  <a:cubicBezTo>
                    <a:pt x="347" y="1"/>
                    <a:pt x="349" y="2"/>
                    <a:pt x="349" y="2"/>
                  </a:cubicBezTo>
                  <a:cubicBezTo>
                    <a:pt x="412" y="54"/>
                    <a:pt x="412" y="54"/>
                    <a:pt x="412" y="54"/>
                  </a:cubicBezTo>
                  <a:cubicBezTo>
                    <a:pt x="443" y="43"/>
                    <a:pt x="443" y="43"/>
                    <a:pt x="443" y="43"/>
                  </a:cubicBezTo>
                  <a:cubicBezTo>
                    <a:pt x="469" y="54"/>
                    <a:pt x="469" y="54"/>
                    <a:pt x="469" y="54"/>
                  </a:cubicBezTo>
                  <a:cubicBezTo>
                    <a:pt x="459" y="127"/>
                    <a:pt x="459" y="127"/>
                    <a:pt x="459" y="127"/>
                  </a:cubicBezTo>
                  <a:cubicBezTo>
                    <a:pt x="490" y="169"/>
                    <a:pt x="490" y="169"/>
                    <a:pt x="490" y="169"/>
                  </a:cubicBezTo>
                  <a:cubicBezTo>
                    <a:pt x="485" y="197"/>
                    <a:pt x="485" y="197"/>
                    <a:pt x="485" y="197"/>
                  </a:cubicBezTo>
                  <a:cubicBezTo>
                    <a:pt x="485" y="200"/>
                    <a:pt x="485" y="200"/>
                    <a:pt x="485" y="200"/>
                  </a:cubicBezTo>
                  <a:cubicBezTo>
                    <a:pt x="553" y="268"/>
                    <a:pt x="553" y="268"/>
                    <a:pt x="553" y="268"/>
                  </a:cubicBezTo>
                  <a:lnTo>
                    <a:pt x="553" y="26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8" name="กำแพงเพชร">
              <a:extLst>
                <a:ext uri="{FF2B5EF4-FFF2-40B4-BE49-F238E27FC236}">
                  <a16:creationId xmlns:a16="http://schemas.microsoft.com/office/drawing/2014/main" id="{C3133558-F2A1-45A0-B3B9-E4E07D3E7939}"/>
                </a:ext>
              </a:extLst>
            </p:cNvPr>
            <p:cNvSpPr>
              <a:spLocks/>
            </p:cNvSpPr>
            <p:nvPr/>
          </p:nvSpPr>
          <p:spPr bwMode="auto">
            <a:xfrm>
              <a:off x="2602999" y="2341253"/>
              <a:ext cx="376744" cy="387717"/>
            </a:xfrm>
            <a:custGeom>
              <a:avLst/>
              <a:gdLst>
                <a:gd name="T0" fmla="*/ 914 w 923"/>
                <a:gd name="T1" fmla="*/ 642 h 950"/>
                <a:gd name="T2" fmla="*/ 923 w 923"/>
                <a:gd name="T3" fmla="*/ 663 h 950"/>
                <a:gd name="T4" fmla="*/ 915 w 923"/>
                <a:gd name="T5" fmla="*/ 678 h 950"/>
                <a:gd name="T6" fmla="*/ 850 w 923"/>
                <a:gd name="T7" fmla="*/ 788 h 950"/>
                <a:gd name="T8" fmla="*/ 814 w 923"/>
                <a:gd name="T9" fmla="*/ 788 h 950"/>
                <a:gd name="T10" fmla="*/ 756 w 923"/>
                <a:gd name="T11" fmla="*/ 819 h 950"/>
                <a:gd name="T12" fmla="*/ 709 w 923"/>
                <a:gd name="T13" fmla="*/ 924 h 950"/>
                <a:gd name="T14" fmla="*/ 636 w 923"/>
                <a:gd name="T15" fmla="*/ 924 h 950"/>
                <a:gd name="T16" fmla="*/ 589 w 923"/>
                <a:gd name="T17" fmla="*/ 950 h 950"/>
                <a:gd name="T18" fmla="*/ 449 w 923"/>
                <a:gd name="T19" fmla="*/ 919 h 950"/>
                <a:gd name="T20" fmla="*/ 407 w 923"/>
                <a:gd name="T21" fmla="*/ 939 h 950"/>
                <a:gd name="T22" fmla="*/ 256 w 923"/>
                <a:gd name="T23" fmla="*/ 939 h 950"/>
                <a:gd name="T24" fmla="*/ 198 w 923"/>
                <a:gd name="T25" fmla="*/ 898 h 950"/>
                <a:gd name="T26" fmla="*/ 125 w 923"/>
                <a:gd name="T27" fmla="*/ 939 h 950"/>
                <a:gd name="T28" fmla="*/ 87 w 923"/>
                <a:gd name="T29" fmla="*/ 930 h 950"/>
                <a:gd name="T30" fmla="*/ 89 w 923"/>
                <a:gd name="T31" fmla="*/ 908 h 950"/>
                <a:gd name="T32" fmla="*/ 73 w 923"/>
                <a:gd name="T33" fmla="*/ 872 h 950"/>
                <a:gd name="T34" fmla="*/ 110 w 923"/>
                <a:gd name="T35" fmla="*/ 783 h 950"/>
                <a:gd name="T36" fmla="*/ 78 w 923"/>
                <a:gd name="T37" fmla="*/ 720 h 950"/>
                <a:gd name="T38" fmla="*/ 47 w 923"/>
                <a:gd name="T39" fmla="*/ 710 h 950"/>
                <a:gd name="T40" fmla="*/ 78 w 923"/>
                <a:gd name="T41" fmla="*/ 647 h 950"/>
                <a:gd name="T42" fmla="*/ 47 w 923"/>
                <a:gd name="T43" fmla="*/ 595 h 950"/>
                <a:gd name="T44" fmla="*/ 57 w 923"/>
                <a:gd name="T45" fmla="*/ 507 h 950"/>
                <a:gd name="T46" fmla="*/ 21 w 923"/>
                <a:gd name="T47" fmla="*/ 486 h 950"/>
                <a:gd name="T48" fmla="*/ 26 w 923"/>
                <a:gd name="T49" fmla="*/ 449 h 950"/>
                <a:gd name="T50" fmla="*/ 0 w 923"/>
                <a:gd name="T51" fmla="*/ 418 h 950"/>
                <a:gd name="T52" fmla="*/ 0 w 923"/>
                <a:gd name="T53" fmla="*/ 397 h 950"/>
                <a:gd name="T54" fmla="*/ 16 w 923"/>
                <a:gd name="T55" fmla="*/ 387 h 950"/>
                <a:gd name="T56" fmla="*/ 42 w 923"/>
                <a:gd name="T57" fmla="*/ 407 h 950"/>
                <a:gd name="T58" fmla="*/ 110 w 923"/>
                <a:gd name="T59" fmla="*/ 407 h 950"/>
                <a:gd name="T60" fmla="*/ 183 w 923"/>
                <a:gd name="T61" fmla="*/ 345 h 950"/>
                <a:gd name="T62" fmla="*/ 224 w 923"/>
                <a:gd name="T63" fmla="*/ 345 h 950"/>
                <a:gd name="T64" fmla="*/ 224 w 923"/>
                <a:gd name="T65" fmla="*/ 256 h 950"/>
                <a:gd name="T66" fmla="*/ 277 w 923"/>
                <a:gd name="T67" fmla="*/ 157 h 950"/>
                <a:gd name="T68" fmla="*/ 266 w 923"/>
                <a:gd name="T69" fmla="*/ 121 h 950"/>
                <a:gd name="T70" fmla="*/ 287 w 923"/>
                <a:gd name="T71" fmla="*/ 89 h 950"/>
                <a:gd name="T72" fmla="*/ 344 w 923"/>
                <a:gd name="T73" fmla="*/ 89 h 950"/>
                <a:gd name="T74" fmla="*/ 350 w 923"/>
                <a:gd name="T75" fmla="*/ 37 h 950"/>
                <a:gd name="T76" fmla="*/ 412 w 923"/>
                <a:gd name="T77" fmla="*/ 37 h 950"/>
                <a:gd name="T78" fmla="*/ 435 w 923"/>
                <a:gd name="T79" fmla="*/ 0 h 950"/>
                <a:gd name="T80" fmla="*/ 438 w 923"/>
                <a:gd name="T81" fmla="*/ 1 h 950"/>
                <a:gd name="T82" fmla="*/ 469 w 923"/>
                <a:gd name="T83" fmla="*/ 84 h 950"/>
                <a:gd name="T84" fmla="*/ 480 w 923"/>
                <a:gd name="T85" fmla="*/ 74 h 950"/>
                <a:gd name="T86" fmla="*/ 490 w 923"/>
                <a:gd name="T87" fmla="*/ 48 h 950"/>
                <a:gd name="T88" fmla="*/ 511 w 923"/>
                <a:gd name="T89" fmla="*/ 53 h 950"/>
                <a:gd name="T90" fmla="*/ 511 w 923"/>
                <a:gd name="T91" fmla="*/ 89 h 950"/>
                <a:gd name="T92" fmla="*/ 553 w 923"/>
                <a:gd name="T93" fmla="*/ 141 h 950"/>
                <a:gd name="T94" fmla="*/ 631 w 923"/>
                <a:gd name="T95" fmla="*/ 178 h 950"/>
                <a:gd name="T96" fmla="*/ 662 w 923"/>
                <a:gd name="T97" fmla="*/ 157 h 950"/>
                <a:gd name="T98" fmla="*/ 689 w 923"/>
                <a:gd name="T99" fmla="*/ 209 h 950"/>
                <a:gd name="T100" fmla="*/ 751 w 923"/>
                <a:gd name="T101" fmla="*/ 173 h 950"/>
                <a:gd name="T102" fmla="*/ 772 w 923"/>
                <a:gd name="T103" fmla="*/ 183 h 950"/>
                <a:gd name="T104" fmla="*/ 772 w 923"/>
                <a:gd name="T105" fmla="*/ 181 h 950"/>
                <a:gd name="T106" fmla="*/ 801 w 923"/>
                <a:gd name="T107" fmla="*/ 255 h 950"/>
                <a:gd name="T108" fmla="*/ 814 w 923"/>
                <a:gd name="T109" fmla="*/ 287 h 950"/>
                <a:gd name="T110" fmla="*/ 871 w 923"/>
                <a:gd name="T111" fmla="*/ 314 h 950"/>
                <a:gd name="T112" fmla="*/ 891 w 923"/>
                <a:gd name="T113" fmla="*/ 315 h 950"/>
                <a:gd name="T114" fmla="*/ 923 w 923"/>
                <a:gd name="T115" fmla="*/ 371 h 950"/>
                <a:gd name="T116" fmla="*/ 866 w 923"/>
                <a:gd name="T117" fmla="*/ 465 h 950"/>
                <a:gd name="T118" fmla="*/ 902 w 923"/>
                <a:gd name="T119" fmla="*/ 538 h 950"/>
                <a:gd name="T120" fmla="*/ 892 w 923"/>
                <a:gd name="T121" fmla="*/ 590 h 950"/>
                <a:gd name="T122" fmla="*/ 914 w 923"/>
                <a:gd name="T123" fmla="*/ 642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3" h="950">
                  <a:moveTo>
                    <a:pt x="914" y="642"/>
                  </a:moveTo>
                  <a:cubicBezTo>
                    <a:pt x="923" y="663"/>
                    <a:pt x="923" y="663"/>
                    <a:pt x="923" y="663"/>
                  </a:cubicBezTo>
                  <a:cubicBezTo>
                    <a:pt x="915" y="678"/>
                    <a:pt x="915" y="678"/>
                    <a:pt x="915" y="678"/>
                  </a:cubicBezTo>
                  <a:cubicBezTo>
                    <a:pt x="850" y="788"/>
                    <a:pt x="850" y="788"/>
                    <a:pt x="850" y="788"/>
                  </a:cubicBezTo>
                  <a:cubicBezTo>
                    <a:pt x="814" y="788"/>
                    <a:pt x="814" y="788"/>
                    <a:pt x="814" y="788"/>
                  </a:cubicBezTo>
                  <a:cubicBezTo>
                    <a:pt x="756" y="819"/>
                    <a:pt x="756" y="819"/>
                    <a:pt x="756" y="819"/>
                  </a:cubicBezTo>
                  <a:cubicBezTo>
                    <a:pt x="709" y="924"/>
                    <a:pt x="709" y="924"/>
                    <a:pt x="709" y="924"/>
                  </a:cubicBezTo>
                  <a:cubicBezTo>
                    <a:pt x="636" y="924"/>
                    <a:pt x="636" y="924"/>
                    <a:pt x="636" y="924"/>
                  </a:cubicBezTo>
                  <a:cubicBezTo>
                    <a:pt x="589" y="950"/>
                    <a:pt x="589" y="950"/>
                    <a:pt x="589" y="950"/>
                  </a:cubicBezTo>
                  <a:cubicBezTo>
                    <a:pt x="449" y="919"/>
                    <a:pt x="449" y="919"/>
                    <a:pt x="449" y="919"/>
                  </a:cubicBezTo>
                  <a:cubicBezTo>
                    <a:pt x="407" y="939"/>
                    <a:pt x="407" y="939"/>
                    <a:pt x="407" y="939"/>
                  </a:cubicBezTo>
                  <a:cubicBezTo>
                    <a:pt x="256" y="939"/>
                    <a:pt x="256" y="939"/>
                    <a:pt x="256" y="939"/>
                  </a:cubicBezTo>
                  <a:cubicBezTo>
                    <a:pt x="198" y="898"/>
                    <a:pt x="198" y="898"/>
                    <a:pt x="198" y="898"/>
                  </a:cubicBezTo>
                  <a:cubicBezTo>
                    <a:pt x="125" y="939"/>
                    <a:pt x="125" y="939"/>
                    <a:pt x="125" y="939"/>
                  </a:cubicBezTo>
                  <a:cubicBezTo>
                    <a:pt x="87" y="930"/>
                    <a:pt x="87" y="930"/>
                    <a:pt x="87" y="930"/>
                  </a:cubicBezTo>
                  <a:cubicBezTo>
                    <a:pt x="89" y="908"/>
                    <a:pt x="89" y="908"/>
                    <a:pt x="89" y="908"/>
                  </a:cubicBezTo>
                  <a:cubicBezTo>
                    <a:pt x="89" y="908"/>
                    <a:pt x="73" y="877"/>
                    <a:pt x="73" y="872"/>
                  </a:cubicBezTo>
                  <a:cubicBezTo>
                    <a:pt x="73" y="866"/>
                    <a:pt x="110" y="783"/>
                    <a:pt x="110" y="783"/>
                  </a:cubicBezTo>
                  <a:cubicBezTo>
                    <a:pt x="78" y="720"/>
                    <a:pt x="78" y="720"/>
                    <a:pt x="78" y="720"/>
                  </a:cubicBezTo>
                  <a:cubicBezTo>
                    <a:pt x="47" y="710"/>
                    <a:pt x="47" y="710"/>
                    <a:pt x="47" y="710"/>
                  </a:cubicBezTo>
                  <a:cubicBezTo>
                    <a:pt x="78" y="647"/>
                    <a:pt x="78" y="647"/>
                    <a:pt x="78" y="647"/>
                  </a:cubicBezTo>
                  <a:cubicBezTo>
                    <a:pt x="47" y="595"/>
                    <a:pt x="47" y="595"/>
                    <a:pt x="47" y="595"/>
                  </a:cubicBezTo>
                  <a:cubicBezTo>
                    <a:pt x="57" y="507"/>
                    <a:pt x="57" y="507"/>
                    <a:pt x="57" y="507"/>
                  </a:cubicBezTo>
                  <a:cubicBezTo>
                    <a:pt x="57" y="507"/>
                    <a:pt x="21" y="491"/>
                    <a:pt x="21" y="486"/>
                  </a:cubicBezTo>
                  <a:cubicBezTo>
                    <a:pt x="21" y="480"/>
                    <a:pt x="26" y="449"/>
                    <a:pt x="26" y="449"/>
                  </a:cubicBezTo>
                  <a:cubicBezTo>
                    <a:pt x="0" y="418"/>
                    <a:pt x="0" y="418"/>
                    <a:pt x="0" y="418"/>
                  </a:cubicBezTo>
                  <a:cubicBezTo>
                    <a:pt x="0" y="397"/>
                    <a:pt x="0" y="397"/>
                    <a:pt x="0" y="397"/>
                  </a:cubicBezTo>
                  <a:cubicBezTo>
                    <a:pt x="16" y="387"/>
                    <a:pt x="16" y="387"/>
                    <a:pt x="16" y="387"/>
                  </a:cubicBezTo>
                  <a:cubicBezTo>
                    <a:pt x="42" y="407"/>
                    <a:pt x="42" y="407"/>
                    <a:pt x="42" y="407"/>
                  </a:cubicBezTo>
                  <a:cubicBezTo>
                    <a:pt x="110" y="407"/>
                    <a:pt x="110" y="407"/>
                    <a:pt x="110" y="407"/>
                  </a:cubicBezTo>
                  <a:cubicBezTo>
                    <a:pt x="183" y="345"/>
                    <a:pt x="183" y="345"/>
                    <a:pt x="183" y="345"/>
                  </a:cubicBezTo>
                  <a:cubicBezTo>
                    <a:pt x="224" y="345"/>
                    <a:pt x="224" y="345"/>
                    <a:pt x="224" y="345"/>
                  </a:cubicBezTo>
                  <a:cubicBezTo>
                    <a:pt x="224" y="256"/>
                    <a:pt x="224" y="256"/>
                    <a:pt x="224" y="256"/>
                  </a:cubicBezTo>
                  <a:cubicBezTo>
                    <a:pt x="277" y="157"/>
                    <a:pt x="277" y="157"/>
                    <a:pt x="277" y="157"/>
                  </a:cubicBezTo>
                  <a:cubicBezTo>
                    <a:pt x="266" y="121"/>
                    <a:pt x="266" y="121"/>
                    <a:pt x="266" y="121"/>
                  </a:cubicBezTo>
                  <a:cubicBezTo>
                    <a:pt x="287" y="89"/>
                    <a:pt x="287" y="89"/>
                    <a:pt x="287" y="89"/>
                  </a:cubicBezTo>
                  <a:cubicBezTo>
                    <a:pt x="344" y="89"/>
                    <a:pt x="344" y="89"/>
                    <a:pt x="344" y="89"/>
                  </a:cubicBezTo>
                  <a:cubicBezTo>
                    <a:pt x="350" y="37"/>
                    <a:pt x="350" y="37"/>
                    <a:pt x="350" y="37"/>
                  </a:cubicBezTo>
                  <a:cubicBezTo>
                    <a:pt x="412" y="37"/>
                    <a:pt x="412" y="37"/>
                    <a:pt x="412" y="37"/>
                  </a:cubicBezTo>
                  <a:cubicBezTo>
                    <a:pt x="435" y="0"/>
                    <a:pt x="435" y="0"/>
                    <a:pt x="435" y="0"/>
                  </a:cubicBezTo>
                  <a:cubicBezTo>
                    <a:pt x="438" y="1"/>
                    <a:pt x="438" y="1"/>
                    <a:pt x="438" y="1"/>
                  </a:cubicBezTo>
                  <a:cubicBezTo>
                    <a:pt x="469" y="84"/>
                    <a:pt x="469" y="84"/>
                    <a:pt x="469" y="84"/>
                  </a:cubicBezTo>
                  <a:cubicBezTo>
                    <a:pt x="480" y="74"/>
                    <a:pt x="480" y="74"/>
                    <a:pt x="480" y="74"/>
                  </a:cubicBezTo>
                  <a:cubicBezTo>
                    <a:pt x="490" y="48"/>
                    <a:pt x="490" y="48"/>
                    <a:pt x="490" y="48"/>
                  </a:cubicBezTo>
                  <a:cubicBezTo>
                    <a:pt x="511" y="53"/>
                    <a:pt x="511" y="53"/>
                    <a:pt x="511" y="53"/>
                  </a:cubicBezTo>
                  <a:cubicBezTo>
                    <a:pt x="511" y="89"/>
                    <a:pt x="511" y="89"/>
                    <a:pt x="511" y="89"/>
                  </a:cubicBezTo>
                  <a:cubicBezTo>
                    <a:pt x="553" y="141"/>
                    <a:pt x="553" y="141"/>
                    <a:pt x="553" y="141"/>
                  </a:cubicBezTo>
                  <a:cubicBezTo>
                    <a:pt x="631" y="178"/>
                    <a:pt x="631" y="178"/>
                    <a:pt x="631" y="178"/>
                  </a:cubicBezTo>
                  <a:cubicBezTo>
                    <a:pt x="662" y="157"/>
                    <a:pt x="662" y="157"/>
                    <a:pt x="662" y="157"/>
                  </a:cubicBezTo>
                  <a:cubicBezTo>
                    <a:pt x="689" y="209"/>
                    <a:pt x="689" y="209"/>
                    <a:pt x="689" y="209"/>
                  </a:cubicBezTo>
                  <a:cubicBezTo>
                    <a:pt x="689" y="209"/>
                    <a:pt x="746" y="173"/>
                    <a:pt x="751" y="173"/>
                  </a:cubicBezTo>
                  <a:cubicBezTo>
                    <a:pt x="756" y="173"/>
                    <a:pt x="772" y="183"/>
                    <a:pt x="772" y="183"/>
                  </a:cubicBezTo>
                  <a:cubicBezTo>
                    <a:pt x="772" y="181"/>
                    <a:pt x="772" y="181"/>
                    <a:pt x="772" y="181"/>
                  </a:cubicBezTo>
                  <a:cubicBezTo>
                    <a:pt x="801" y="255"/>
                    <a:pt x="801" y="255"/>
                    <a:pt x="801" y="255"/>
                  </a:cubicBezTo>
                  <a:cubicBezTo>
                    <a:pt x="814" y="287"/>
                    <a:pt x="814" y="287"/>
                    <a:pt x="814" y="287"/>
                  </a:cubicBezTo>
                  <a:cubicBezTo>
                    <a:pt x="871" y="314"/>
                    <a:pt x="871" y="314"/>
                    <a:pt x="871" y="314"/>
                  </a:cubicBezTo>
                  <a:cubicBezTo>
                    <a:pt x="871" y="314"/>
                    <a:pt x="880" y="314"/>
                    <a:pt x="891" y="315"/>
                  </a:cubicBezTo>
                  <a:cubicBezTo>
                    <a:pt x="923" y="371"/>
                    <a:pt x="923" y="371"/>
                    <a:pt x="923" y="371"/>
                  </a:cubicBezTo>
                  <a:cubicBezTo>
                    <a:pt x="866" y="465"/>
                    <a:pt x="866" y="465"/>
                    <a:pt x="866" y="465"/>
                  </a:cubicBezTo>
                  <a:cubicBezTo>
                    <a:pt x="902" y="538"/>
                    <a:pt x="902" y="538"/>
                    <a:pt x="902" y="538"/>
                  </a:cubicBezTo>
                  <a:cubicBezTo>
                    <a:pt x="892" y="590"/>
                    <a:pt x="892" y="590"/>
                    <a:pt x="892" y="590"/>
                  </a:cubicBezTo>
                  <a:lnTo>
                    <a:pt x="914" y="64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49" name="กรุงเทพมหานคร">
              <a:extLst>
                <a:ext uri="{FF2B5EF4-FFF2-40B4-BE49-F238E27FC236}">
                  <a16:creationId xmlns:a16="http://schemas.microsoft.com/office/drawing/2014/main" id="{D8794E4F-BAC4-4CA6-8C6C-50421542FDC9}"/>
                </a:ext>
              </a:extLst>
            </p:cNvPr>
            <p:cNvSpPr>
              <a:spLocks/>
            </p:cNvSpPr>
            <p:nvPr/>
          </p:nvSpPr>
          <p:spPr bwMode="auto">
            <a:xfrm>
              <a:off x="3082158" y="3451367"/>
              <a:ext cx="223120" cy="171912"/>
            </a:xfrm>
            <a:custGeom>
              <a:avLst/>
              <a:gdLst>
                <a:gd name="T0" fmla="*/ 542 w 542"/>
                <a:gd name="T1" fmla="*/ 120 h 418"/>
                <a:gd name="T2" fmla="*/ 470 w 542"/>
                <a:gd name="T3" fmla="*/ 227 h 418"/>
                <a:gd name="T4" fmla="*/ 349 w 542"/>
                <a:gd name="T5" fmla="*/ 209 h 418"/>
                <a:gd name="T6" fmla="*/ 333 w 542"/>
                <a:gd name="T7" fmla="*/ 271 h 418"/>
                <a:gd name="T8" fmla="*/ 271 w 542"/>
                <a:gd name="T9" fmla="*/ 276 h 418"/>
                <a:gd name="T10" fmla="*/ 240 w 542"/>
                <a:gd name="T11" fmla="*/ 261 h 418"/>
                <a:gd name="T12" fmla="*/ 229 w 542"/>
                <a:gd name="T13" fmla="*/ 229 h 418"/>
                <a:gd name="T14" fmla="*/ 208 w 542"/>
                <a:gd name="T15" fmla="*/ 229 h 418"/>
                <a:gd name="T16" fmla="*/ 198 w 542"/>
                <a:gd name="T17" fmla="*/ 250 h 418"/>
                <a:gd name="T18" fmla="*/ 177 w 542"/>
                <a:gd name="T19" fmla="*/ 271 h 418"/>
                <a:gd name="T20" fmla="*/ 182 w 542"/>
                <a:gd name="T21" fmla="*/ 302 h 418"/>
                <a:gd name="T22" fmla="*/ 172 w 542"/>
                <a:gd name="T23" fmla="*/ 334 h 418"/>
                <a:gd name="T24" fmla="*/ 146 w 542"/>
                <a:gd name="T25" fmla="*/ 334 h 418"/>
                <a:gd name="T26" fmla="*/ 125 w 542"/>
                <a:gd name="T27" fmla="*/ 313 h 418"/>
                <a:gd name="T28" fmla="*/ 109 w 542"/>
                <a:gd name="T29" fmla="*/ 329 h 418"/>
                <a:gd name="T30" fmla="*/ 120 w 542"/>
                <a:gd name="T31" fmla="*/ 370 h 418"/>
                <a:gd name="T32" fmla="*/ 116 w 542"/>
                <a:gd name="T33" fmla="*/ 410 h 418"/>
                <a:gd name="T34" fmla="*/ 114 w 542"/>
                <a:gd name="T35" fmla="*/ 410 h 418"/>
                <a:gd name="T36" fmla="*/ 104 w 542"/>
                <a:gd name="T37" fmla="*/ 414 h 418"/>
                <a:gd name="T38" fmla="*/ 94 w 542"/>
                <a:gd name="T39" fmla="*/ 418 h 418"/>
                <a:gd name="T40" fmla="*/ 74 w 542"/>
                <a:gd name="T41" fmla="*/ 418 h 418"/>
                <a:gd name="T42" fmla="*/ 78 w 542"/>
                <a:gd name="T43" fmla="*/ 370 h 418"/>
                <a:gd name="T44" fmla="*/ 57 w 542"/>
                <a:gd name="T45" fmla="*/ 344 h 418"/>
                <a:gd name="T46" fmla="*/ 47 w 542"/>
                <a:gd name="T47" fmla="*/ 308 h 418"/>
                <a:gd name="T48" fmla="*/ 15 w 542"/>
                <a:gd name="T49" fmla="*/ 276 h 418"/>
                <a:gd name="T50" fmla="*/ 14 w 542"/>
                <a:gd name="T51" fmla="*/ 262 h 418"/>
                <a:gd name="T52" fmla="*/ 10 w 542"/>
                <a:gd name="T53" fmla="*/ 219 h 418"/>
                <a:gd name="T54" fmla="*/ 6 w 542"/>
                <a:gd name="T55" fmla="*/ 213 h 418"/>
                <a:gd name="T56" fmla="*/ 0 w 542"/>
                <a:gd name="T57" fmla="*/ 203 h 418"/>
                <a:gd name="T58" fmla="*/ 11 w 542"/>
                <a:gd name="T59" fmla="*/ 127 h 418"/>
                <a:gd name="T60" fmla="*/ 17 w 542"/>
                <a:gd name="T61" fmla="*/ 128 h 418"/>
                <a:gd name="T62" fmla="*/ 20 w 542"/>
                <a:gd name="T63" fmla="*/ 128 h 418"/>
                <a:gd name="T64" fmla="*/ 28 w 542"/>
                <a:gd name="T65" fmla="*/ 128 h 418"/>
                <a:gd name="T66" fmla="*/ 33 w 542"/>
                <a:gd name="T67" fmla="*/ 129 h 418"/>
                <a:gd name="T68" fmla="*/ 34 w 542"/>
                <a:gd name="T69" fmla="*/ 129 h 418"/>
                <a:gd name="T70" fmla="*/ 42 w 542"/>
                <a:gd name="T71" fmla="*/ 129 h 418"/>
                <a:gd name="T72" fmla="*/ 87 w 542"/>
                <a:gd name="T73" fmla="*/ 130 h 418"/>
                <a:gd name="T74" fmla="*/ 91 w 542"/>
                <a:gd name="T75" fmla="*/ 130 h 418"/>
                <a:gd name="T76" fmla="*/ 125 w 542"/>
                <a:gd name="T77" fmla="*/ 130 h 418"/>
                <a:gd name="T78" fmla="*/ 156 w 542"/>
                <a:gd name="T79" fmla="*/ 141 h 418"/>
                <a:gd name="T80" fmla="*/ 177 w 542"/>
                <a:gd name="T81" fmla="*/ 109 h 418"/>
                <a:gd name="T82" fmla="*/ 215 w 542"/>
                <a:gd name="T83" fmla="*/ 0 h 418"/>
                <a:gd name="T84" fmla="*/ 245 w 542"/>
                <a:gd name="T85" fmla="*/ 0 h 418"/>
                <a:gd name="T86" fmla="*/ 286 w 542"/>
                <a:gd name="T87" fmla="*/ 36 h 418"/>
                <a:gd name="T88" fmla="*/ 391 w 542"/>
                <a:gd name="T89" fmla="*/ 36 h 418"/>
                <a:gd name="T90" fmla="*/ 412 w 542"/>
                <a:gd name="T91" fmla="*/ 16 h 418"/>
                <a:gd name="T92" fmla="*/ 438 w 542"/>
                <a:gd name="T93" fmla="*/ 26 h 418"/>
                <a:gd name="T94" fmla="*/ 518 w 542"/>
                <a:gd name="T95" fmla="*/ 7 h 418"/>
                <a:gd name="T96" fmla="*/ 506 w 542"/>
                <a:gd name="T97" fmla="*/ 83 h 418"/>
                <a:gd name="T98" fmla="*/ 542 w 542"/>
                <a:gd name="T99"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2" h="418">
                  <a:moveTo>
                    <a:pt x="542" y="120"/>
                  </a:moveTo>
                  <a:cubicBezTo>
                    <a:pt x="470" y="227"/>
                    <a:pt x="470" y="227"/>
                    <a:pt x="470" y="227"/>
                  </a:cubicBezTo>
                  <a:cubicBezTo>
                    <a:pt x="349" y="209"/>
                    <a:pt x="349" y="209"/>
                    <a:pt x="349" y="209"/>
                  </a:cubicBezTo>
                  <a:cubicBezTo>
                    <a:pt x="333" y="271"/>
                    <a:pt x="333" y="271"/>
                    <a:pt x="333" y="271"/>
                  </a:cubicBezTo>
                  <a:cubicBezTo>
                    <a:pt x="271" y="276"/>
                    <a:pt x="271" y="276"/>
                    <a:pt x="271" y="276"/>
                  </a:cubicBezTo>
                  <a:cubicBezTo>
                    <a:pt x="240" y="261"/>
                    <a:pt x="240" y="261"/>
                    <a:pt x="240" y="261"/>
                  </a:cubicBezTo>
                  <a:cubicBezTo>
                    <a:pt x="229" y="229"/>
                    <a:pt x="229" y="229"/>
                    <a:pt x="229" y="229"/>
                  </a:cubicBezTo>
                  <a:cubicBezTo>
                    <a:pt x="208" y="229"/>
                    <a:pt x="208" y="229"/>
                    <a:pt x="208" y="229"/>
                  </a:cubicBezTo>
                  <a:cubicBezTo>
                    <a:pt x="198" y="250"/>
                    <a:pt x="198" y="250"/>
                    <a:pt x="198" y="250"/>
                  </a:cubicBezTo>
                  <a:cubicBezTo>
                    <a:pt x="177" y="271"/>
                    <a:pt x="177" y="271"/>
                    <a:pt x="177" y="271"/>
                  </a:cubicBezTo>
                  <a:cubicBezTo>
                    <a:pt x="182" y="302"/>
                    <a:pt x="182" y="302"/>
                    <a:pt x="182" y="302"/>
                  </a:cubicBezTo>
                  <a:cubicBezTo>
                    <a:pt x="172" y="334"/>
                    <a:pt x="172" y="334"/>
                    <a:pt x="172" y="334"/>
                  </a:cubicBezTo>
                  <a:cubicBezTo>
                    <a:pt x="146" y="334"/>
                    <a:pt x="146" y="334"/>
                    <a:pt x="146" y="334"/>
                  </a:cubicBezTo>
                  <a:cubicBezTo>
                    <a:pt x="125" y="313"/>
                    <a:pt x="125" y="313"/>
                    <a:pt x="125" y="313"/>
                  </a:cubicBezTo>
                  <a:cubicBezTo>
                    <a:pt x="109" y="329"/>
                    <a:pt x="109" y="329"/>
                    <a:pt x="109" y="329"/>
                  </a:cubicBezTo>
                  <a:cubicBezTo>
                    <a:pt x="120" y="370"/>
                    <a:pt x="120" y="370"/>
                    <a:pt x="120" y="370"/>
                  </a:cubicBezTo>
                  <a:cubicBezTo>
                    <a:pt x="116" y="410"/>
                    <a:pt x="116" y="410"/>
                    <a:pt x="116" y="410"/>
                  </a:cubicBezTo>
                  <a:cubicBezTo>
                    <a:pt x="114" y="410"/>
                    <a:pt x="114" y="410"/>
                    <a:pt x="114" y="410"/>
                  </a:cubicBezTo>
                  <a:cubicBezTo>
                    <a:pt x="104" y="414"/>
                    <a:pt x="104" y="414"/>
                    <a:pt x="104" y="414"/>
                  </a:cubicBezTo>
                  <a:cubicBezTo>
                    <a:pt x="94" y="418"/>
                    <a:pt x="94" y="418"/>
                    <a:pt x="94" y="418"/>
                  </a:cubicBezTo>
                  <a:cubicBezTo>
                    <a:pt x="74" y="418"/>
                    <a:pt x="74" y="418"/>
                    <a:pt x="74" y="418"/>
                  </a:cubicBezTo>
                  <a:cubicBezTo>
                    <a:pt x="78" y="370"/>
                    <a:pt x="78" y="370"/>
                    <a:pt x="78" y="370"/>
                  </a:cubicBezTo>
                  <a:cubicBezTo>
                    <a:pt x="57" y="344"/>
                    <a:pt x="57" y="344"/>
                    <a:pt x="57" y="344"/>
                  </a:cubicBezTo>
                  <a:cubicBezTo>
                    <a:pt x="47" y="308"/>
                    <a:pt x="47" y="308"/>
                    <a:pt x="47" y="308"/>
                  </a:cubicBezTo>
                  <a:cubicBezTo>
                    <a:pt x="15" y="276"/>
                    <a:pt x="15" y="276"/>
                    <a:pt x="15" y="276"/>
                  </a:cubicBezTo>
                  <a:cubicBezTo>
                    <a:pt x="14" y="262"/>
                    <a:pt x="14" y="262"/>
                    <a:pt x="14" y="262"/>
                  </a:cubicBezTo>
                  <a:cubicBezTo>
                    <a:pt x="10" y="219"/>
                    <a:pt x="10" y="219"/>
                    <a:pt x="10" y="219"/>
                  </a:cubicBezTo>
                  <a:cubicBezTo>
                    <a:pt x="6" y="213"/>
                    <a:pt x="6" y="213"/>
                    <a:pt x="6" y="213"/>
                  </a:cubicBezTo>
                  <a:cubicBezTo>
                    <a:pt x="0" y="203"/>
                    <a:pt x="0" y="203"/>
                    <a:pt x="0" y="203"/>
                  </a:cubicBezTo>
                  <a:cubicBezTo>
                    <a:pt x="11" y="127"/>
                    <a:pt x="11" y="127"/>
                    <a:pt x="11" y="127"/>
                  </a:cubicBezTo>
                  <a:cubicBezTo>
                    <a:pt x="13" y="127"/>
                    <a:pt x="15" y="127"/>
                    <a:pt x="17" y="128"/>
                  </a:cubicBezTo>
                  <a:cubicBezTo>
                    <a:pt x="18" y="128"/>
                    <a:pt x="19" y="128"/>
                    <a:pt x="20" y="128"/>
                  </a:cubicBezTo>
                  <a:cubicBezTo>
                    <a:pt x="23" y="128"/>
                    <a:pt x="25" y="128"/>
                    <a:pt x="28" y="128"/>
                  </a:cubicBezTo>
                  <a:cubicBezTo>
                    <a:pt x="30" y="128"/>
                    <a:pt x="31" y="128"/>
                    <a:pt x="33" y="129"/>
                  </a:cubicBezTo>
                  <a:cubicBezTo>
                    <a:pt x="33" y="129"/>
                    <a:pt x="34" y="129"/>
                    <a:pt x="34" y="129"/>
                  </a:cubicBezTo>
                  <a:cubicBezTo>
                    <a:pt x="37" y="129"/>
                    <a:pt x="39" y="129"/>
                    <a:pt x="42" y="129"/>
                  </a:cubicBezTo>
                  <a:cubicBezTo>
                    <a:pt x="56" y="130"/>
                    <a:pt x="72" y="130"/>
                    <a:pt x="87" y="130"/>
                  </a:cubicBezTo>
                  <a:cubicBezTo>
                    <a:pt x="88" y="130"/>
                    <a:pt x="90" y="130"/>
                    <a:pt x="91" y="130"/>
                  </a:cubicBezTo>
                  <a:cubicBezTo>
                    <a:pt x="109" y="130"/>
                    <a:pt x="123" y="130"/>
                    <a:pt x="125" y="130"/>
                  </a:cubicBezTo>
                  <a:cubicBezTo>
                    <a:pt x="130" y="130"/>
                    <a:pt x="156" y="141"/>
                    <a:pt x="156" y="141"/>
                  </a:cubicBezTo>
                  <a:cubicBezTo>
                    <a:pt x="177" y="109"/>
                    <a:pt x="177" y="109"/>
                    <a:pt x="177" y="109"/>
                  </a:cubicBezTo>
                  <a:cubicBezTo>
                    <a:pt x="215" y="0"/>
                    <a:pt x="215" y="0"/>
                    <a:pt x="215" y="0"/>
                  </a:cubicBezTo>
                  <a:cubicBezTo>
                    <a:pt x="245" y="0"/>
                    <a:pt x="245" y="0"/>
                    <a:pt x="245" y="0"/>
                  </a:cubicBezTo>
                  <a:cubicBezTo>
                    <a:pt x="286" y="36"/>
                    <a:pt x="286" y="36"/>
                    <a:pt x="286" y="36"/>
                  </a:cubicBezTo>
                  <a:cubicBezTo>
                    <a:pt x="391" y="36"/>
                    <a:pt x="391" y="36"/>
                    <a:pt x="391" y="36"/>
                  </a:cubicBezTo>
                  <a:cubicBezTo>
                    <a:pt x="412" y="16"/>
                    <a:pt x="412" y="16"/>
                    <a:pt x="412" y="16"/>
                  </a:cubicBezTo>
                  <a:cubicBezTo>
                    <a:pt x="412" y="16"/>
                    <a:pt x="432" y="26"/>
                    <a:pt x="438" y="26"/>
                  </a:cubicBezTo>
                  <a:cubicBezTo>
                    <a:pt x="442" y="26"/>
                    <a:pt x="504" y="11"/>
                    <a:pt x="518" y="7"/>
                  </a:cubicBezTo>
                  <a:cubicBezTo>
                    <a:pt x="506" y="83"/>
                    <a:pt x="506" y="83"/>
                    <a:pt x="506" y="83"/>
                  </a:cubicBezTo>
                  <a:lnTo>
                    <a:pt x="542" y="12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1" name="อำนาจเจริญ">
              <a:extLst>
                <a:ext uri="{FF2B5EF4-FFF2-40B4-BE49-F238E27FC236}">
                  <a16:creationId xmlns:a16="http://schemas.microsoft.com/office/drawing/2014/main" id="{0BA38461-E7E3-4647-8240-CE070C546767}"/>
                </a:ext>
              </a:extLst>
            </p:cNvPr>
            <p:cNvSpPr>
              <a:spLocks/>
            </p:cNvSpPr>
            <p:nvPr/>
          </p:nvSpPr>
          <p:spPr bwMode="auto">
            <a:xfrm>
              <a:off x="4563530" y="2580833"/>
              <a:ext cx="228607" cy="274328"/>
            </a:xfrm>
            <a:custGeom>
              <a:avLst/>
              <a:gdLst>
                <a:gd name="T0" fmla="*/ 517 w 555"/>
                <a:gd name="T1" fmla="*/ 223 h 672"/>
                <a:gd name="T2" fmla="*/ 537 w 555"/>
                <a:gd name="T3" fmla="*/ 275 h 672"/>
                <a:gd name="T4" fmla="*/ 475 w 555"/>
                <a:gd name="T5" fmla="*/ 379 h 672"/>
                <a:gd name="T6" fmla="*/ 475 w 555"/>
                <a:gd name="T7" fmla="*/ 447 h 672"/>
                <a:gd name="T8" fmla="*/ 433 w 555"/>
                <a:gd name="T9" fmla="*/ 468 h 672"/>
                <a:gd name="T10" fmla="*/ 430 w 555"/>
                <a:gd name="T11" fmla="*/ 486 h 672"/>
                <a:gd name="T12" fmla="*/ 430 w 555"/>
                <a:gd name="T13" fmla="*/ 486 h 672"/>
                <a:gd name="T14" fmla="*/ 417 w 555"/>
                <a:gd name="T15" fmla="*/ 562 h 672"/>
                <a:gd name="T16" fmla="*/ 446 w 555"/>
                <a:gd name="T17" fmla="*/ 581 h 672"/>
                <a:gd name="T18" fmla="*/ 449 w 555"/>
                <a:gd name="T19" fmla="*/ 599 h 672"/>
                <a:gd name="T20" fmla="*/ 449 w 555"/>
                <a:gd name="T21" fmla="*/ 619 h 672"/>
                <a:gd name="T22" fmla="*/ 402 w 555"/>
                <a:gd name="T23" fmla="*/ 651 h 672"/>
                <a:gd name="T24" fmla="*/ 329 w 555"/>
                <a:gd name="T25" fmla="*/ 619 h 672"/>
                <a:gd name="T26" fmla="*/ 303 w 555"/>
                <a:gd name="T27" fmla="*/ 583 h 672"/>
                <a:gd name="T28" fmla="*/ 209 w 555"/>
                <a:gd name="T29" fmla="*/ 562 h 672"/>
                <a:gd name="T30" fmla="*/ 146 w 555"/>
                <a:gd name="T31" fmla="*/ 614 h 672"/>
                <a:gd name="T32" fmla="*/ 136 w 555"/>
                <a:gd name="T33" fmla="*/ 672 h 672"/>
                <a:gd name="T34" fmla="*/ 103 w 555"/>
                <a:gd name="T35" fmla="*/ 658 h 672"/>
                <a:gd name="T36" fmla="*/ 47 w 555"/>
                <a:gd name="T37" fmla="*/ 635 h 672"/>
                <a:gd name="T38" fmla="*/ 0 w 555"/>
                <a:gd name="T39" fmla="*/ 489 h 672"/>
                <a:gd name="T40" fmla="*/ 26 w 555"/>
                <a:gd name="T41" fmla="*/ 353 h 672"/>
                <a:gd name="T42" fmla="*/ 94 w 555"/>
                <a:gd name="T43" fmla="*/ 280 h 672"/>
                <a:gd name="T44" fmla="*/ 99 w 555"/>
                <a:gd name="T45" fmla="*/ 197 h 672"/>
                <a:gd name="T46" fmla="*/ 204 w 555"/>
                <a:gd name="T47" fmla="*/ 134 h 672"/>
                <a:gd name="T48" fmla="*/ 334 w 555"/>
                <a:gd name="T49" fmla="*/ 171 h 672"/>
                <a:gd name="T50" fmla="*/ 350 w 555"/>
                <a:gd name="T51" fmla="*/ 155 h 672"/>
                <a:gd name="T52" fmla="*/ 339 w 555"/>
                <a:gd name="T53" fmla="*/ 88 h 672"/>
                <a:gd name="T54" fmla="*/ 350 w 555"/>
                <a:gd name="T55" fmla="*/ 87 h 672"/>
                <a:gd name="T56" fmla="*/ 350 w 555"/>
                <a:gd name="T57" fmla="*/ 87 h 672"/>
                <a:gd name="T58" fmla="*/ 357 w 555"/>
                <a:gd name="T59" fmla="*/ 80 h 672"/>
                <a:gd name="T60" fmla="*/ 359 w 555"/>
                <a:gd name="T61" fmla="*/ 79 h 672"/>
                <a:gd name="T62" fmla="*/ 391 w 555"/>
                <a:gd name="T63" fmla="*/ 56 h 672"/>
                <a:gd name="T64" fmla="*/ 407 w 555"/>
                <a:gd name="T65" fmla="*/ 46 h 672"/>
                <a:gd name="T66" fmla="*/ 438 w 555"/>
                <a:gd name="T67" fmla="*/ 20 h 672"/>
                <a:gd name="T68" fmla="*/ 464 w 555"/>
                <a:gd name="T69" fmla="*/ 20 h 672"/>
                <a:gd name="T70" fmla="*/ 488 w 555"/>
                <a:gd name="T71" fmla="*/ 0 h 672"/>
                <a:gd name="T72" fmla="*/ 527 w 555"/>
                <a:gd name="T73" fmla="*/ 33 h 672"/>
                <a:gd name="T74" fmla="*/ 527 w 555"/>
                <a:gd name="T75" fmla="*/ 93 h 672"/>
                <a:gd name="T76" fmla="*/ 547 w 555"/>
                <a:gd name="T77" fmla="*/ 156 h 672"/>
                <a:gd name="T78" fmla="*/ 549 w 555"/>
                <a:gd name="T79" fmla="*/ 161 h 672"/>
                <a:gd name="T80" fmla="*/ 550 w 555"/>
                <a:gd name="T81" fmla="*/ 162 h 672"/>
                <a:gd name="T82" fmla="*/ 551 w 555"/>
                <a:gd name="T83" fmla="*/ 164 h 672"/>
                <a:gd name="T84" fmla="*/ 551 w 555"/>
                <a:gd name="T85" fmla="*/ 165 h 672"/>
                <a:gd name="T86" fmla="*/ 555 w 555"/>
                <a:gd name="T87" fmla="*/ 166 h 672"/>
                <a:gd name="T88" fmla="*/ 517 w 555"/>
                <a:gd name="T89" fmla="*/ 223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5" h="672">
                  <a:moveTo>
                    <a:pt x="517" y="223"/>
                  </a:moveTo>
                  <a:cubicBezTo>
                    <a:pt x="537" y="275"/>
                    <a:pt x="537" y="275"/>
                    <a:pt x="537" y="275"/>
                  </a:cubicBezTo>
                  <a:cubicBezTo>
                    <a:pt x="475" y="379"/>
                    <a:pt x="475" y="379"/>
                    <a:pt x="475" y="379"/>
                  </a:cubicBezTo>
                  <a:cubicBezTo>
                    <a:pt x="475" y="447"/>
                    <a:pt x="475" y="447"/>
                    <a:pt x="475" y="447"/>
                  </a:cubicBezTo>
                  <a:cubicBezTo>
                    <a:pt x="433" y="468"/>
                    <a:pt x="433" y="468"/>
                    <a:pt x="433" y="468"/>
                  </a:cubicBezTo>
                  <a:cubicBezTo>
                    <a:pt x="430" y="486"/>
                    <a:pt x="430" y="486"/>
                    <a:pt x="430" y="486"/>
                  </a:cubicBezTo>
                  <a:cubicBezTo>
                    <a:pt x="430" y="486"/>
                    <a:pt x="430" y="486"/>
                    <a:pt x="430" y="486"/>
                  </a:cubicBezTo>
                  <a:cubicBezTo>
                    <a:pt x="417" y="562"/>
                    <a:pt x="417" y="562"/>
                    <a:pt x="417" y="562"/>
                  </a:cubicBezTo>
                  <a:cubicBezTo>
                    <a:pt x="446" y="581"/>
                    <a:pt x="446" y="581"/>
                    <a:pt x="446" y="581"/>
                  </a:cubicBezTo>
                  <a:cubicBezTo>
                    <a:pt x="449" y="599"/>
                    <a:pt x="449" y="599"/>
                    <a:pt x="449" y="599"/>
                  </a:cubicBezTo>
                  <a:cubicBezTo>
                    <a:pt x="449" y="619"/>
                    <a:pt x="449" y="619"/>
                    <a:pt x="449" y="619"/>
                  </a:cubicBezTo>
                  <a:cubicBezTo>
                    <a:pt x="402" y="651"/>
                    <a:pt x="402" y="651"/>
                    <a:pt x="402" y="651"/>
                  </a:cubicBezTo>
                  <a:cubicBezTo>
                    <a:pt x="329" y="619"/>
                    <a:pt x="329" y="619"/>
                    <a:pt x="329" y="619"/>
                  </a:cubicBezTo>
                  <a:cubicBezTo>
                    <a:pt x="303" y="583"/>
                    <a:pt x="303" y="583"/>
                    <a:pt x="303" y="583"/>
                  </a:cubicBezTo>
                  <a:cubicBezTo>
                    <a:pt x="209" y="562"/>
                    <a:pt x="209" y="562"/>
                    <a:pt x="209" y="562"/>
                  </a:cubicBezTo>
                  <a:cubicBezTo>
                    <a:pt x="146" y="614"/>
                    <a:pt x="146" y="614"/>
                    <a:pt x="146" y="614"/>
                  </a:cubicBezTo>
                  <a:cubicBezTo>
                    <a:pt x="136" y="672"/>
                    <a:pt x="136" y="672"/>
                    <a:pt x="136" y="672"/>
                  </a:cubicBezTo>
                  <a:cubicBezTo>
                    <a:pt x="103" y="658"/>
                    <a:pt x="103" y="658"/>
                    <a:pt x="103" y="658"/>
                  </a:cubicBezTo>
                  <a:cubicBezTo>
                    <a:pt x="47" y="635"/>
                    <a:pt x="47" y="635"/>
                    <a:pt x="47" y="635"/>
                  </a:cubicBezTo>
                  <a:cubicBezTo>
                    <a:pt x="0" y="489"/>
                    <a:pt x="0" y="489"/>
                    <a:pt x="0" y="489"/>
                  </a:cubicBezTo>
                  <a:cubicBezTo>
                    <a:pt x="26" y="353"/>
                    <a:pt x="26" y="353"/>
                    <a:pt x="26" y="353"/>
                  </a:cubicBezTo>
                  <a:cubicBezTo>
                    <a:pt x="94" y="280"/>
                    <a:pt x="94" y="280"/>
                    <a:pt x="94" y="280"/>
                  </a:cubicBezTo>
                  <a:cubicBezTo>
                    <a:pt x="99" y="197"/>
                    <a:pt x="99" y="197"/>
                    <a:pt x="99" y="197"/>
                  </a:cubicBezTo>
                  <a:cubicBezTo>
                    <a:pt x="204" y="134"/>
                    <a:pt x="204" y="134"/>
                    <a:pt x="204" y="134"/>
                  </a:cubicBezTo>
                  <a:cubicBezTo>
                    <a:pt x="334" y="171"/>
                    <a:pt x="334" y="171"/>
                    <a:pt x="334" y="171"/>
                  </a:cubicBezTo>
                  <a:cubicBezTo>
                    <a:pt x="350" y="155"/>
                    <a:pt x="350" y="155"/>
                    <a:pt x="350" y="155"/>
                  </a:cubicBezTo>
                  <a:cubicBezTo>
                    <a:pt x="339" y="88"/>
                    <a:pt x="339" y="88"/>
                    <a:pt x="339" y="88"/>
                  </a:cubicBezTo>
                  <a:cubicBezTo>
                    <a:pt x="345" y="89"/>
                    <a:pt x="350" y="89"/>
                    <a:pt x="350" y="87"/>
                  </a:cubicBezTo>
                  <a:cubicBezTo>
                    <a:pt x="350" y="87"/>
                    <a:pt x="350" y="87"/>
                    <a:pt x="350" y="87"/>
                  </a:cubicBezTo>
                  <a:cubicBezTo>
                    <a:pt x="350" y="85"/>
                    <a:pt x="353" y="83"/>
                    <a:pt x="357" y="80"/>
                  </a:cubicBezTo>
                  <a:cubicBezTo>
                    <a:pt x="358" y="79"/>
                    <a:pt x="358" y="79"/>
                    <a:pt x="359" y="79"/>
                  </a:cubicBezTo>
                  <a:cubicBezTo>
                    <a:pt x="367" y="72"/>
                    <a:pt x="381" y="63"/>
                    <a:pt x="391" y="56"/>
                  </a:cubicBezTo>
                  <a:cubicBezTo>
                    <a:pt x="400" y="50"/>
                    <a:pt x="407" y="46"/>
                    <a:pt x="407" y="46"/>
                  </a:cubicBezTo>
                  <a:cubicBezTo>
                    <a:pt x="438" y="20"/>
                    <a:pt x="438" y="20"/>
                    <a:pt x="438" y="20"/>
                  </a:cubicBezTo>
                  <a:cubicBezTo>
                    <a:pt x="464" y="20"/>
                    <a:pt x="464" y="20"/>
                    <a:pt x="464" y="20"/>
                  </a:cubicBezTo>
                  <a:cubicBezTo>
                    <a:pt x="488" y="0"/>
                    <a:pt x="488" y="0"/>
                    <a:pt x="488" y="0"/>
                  </a:cubicBezTo>
                  <a:cubicBezTo>
                    <a:pt x="527" y="33"/>
                    <a:pt x="527" y="33"/>
                    <a:pt x="527" y="33"/>
                  </a:cubicBezTo>
                  <a:cubicBezTo>
                    <a:pt x="527" y="33"/>
                    <a:pt x="535" y="81"/>
                    <a:pt x="527" y="93"/>
                  </a:cubicBezTo>
                  <a:cubicBezTo>
                    <a:pt x="521" y="102"/>
                    <a:pt x="538" y="139"/>
                    <a:pt x="547" y="156"/>
                  </a:cubicBezTo>
                  <a:cubicBezTo>
                    <a:pt x="547" y="158"/>
                    <a:pt x="548" y="159"/>
                    <a:pt x="549" y="161"/>
                  </a:cubicBezTo>
                  <a:cubicBezTo>
                    <a:pt x="549" y="161"/>
                    <a:pt x="549" y="162"/>
                    <a:pt x="550" y="162"/>
                  </a:cubicBezTo>
                  <a:cubicBezTo>
                    <a:pt x="550" y="163"/>
                    <a:pt x="550" y="164"/>
                    <a:pt x="551" y="164"/>
                  </a:cubicBezTo>
                  <a:cubicBezTo>
                    <a:pt x="551" y="165"/>
                    <a:pt x="551" y="165"/>
                    <a:pt x="551" y="165"/>
                  </a:cubicBezTo>
                  <a:cubicBezTo>
                    <a:pt x="555" y="166"/>
                    <a:pt x="555" y="166"/>
                    <a:pt x="555" y="166"/>
                  </a:cubicBezTo>
                  <a:lnTo>
                    <a:pt x="517" y="22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2" name="อุบลราชธานี">
              <a:extLst>
                <a:ext uri="{FF2B5EF4-FFF2-40B4-BE49-F238E27FC236}">
                  <a16:creationId xmlns:a16="http://schemas.microsoft.com/office/drawing/2014/main" id="{223941D7-E165-407E-A064-90AFBC569245}"/>
                </a:ext>
              </a:extLst>
            </p:cNvPr>
            <p:cNvSpPr>
              <a:spLocks/>
            </p:cNvSpPr>
            <p:nvPr/>
          </p:nvSpPr>
          <p:spPr bwMode="auto">
            <a:xfrm>
              <a:off x="4547069" y="2648501"/>
              <a:ext cx="453556" cy="702280"/>
            </a:xfrm>
            <a:custGeom>
              <a:avLst/>
              <a:gdLst>
                <a:gd name="T0" fmla="*/ 1069 w 1109"/>
                <a:gd name="T1" fmla="*/ 535 h 1720"/>
                <a:gd name="T2" fmla="*/ 1041 w 1109"/>
                <a:gd name="T3" fmla="*/ 647 h 1720"/>
                <a:gd name="T4" fmla="*/ 961 w 1109"/>
                <a:gd name="T5" fmla="*/ 683 h 1720"/>
                <a:gd name="T6" fmla="*/ 1065 w 1109"/>
                <a:gd name="T7" fmla="*/ 707 h 1720"/>
                <a:gd name="T8" fmla="*/ 1005 w 1109"/>
                <a:gd name="T9" fmla="*/ 787 h 1720"/>
                <a:gd name="T10" fmla="*/ 985 w 1109"/>
                <a:gd name="T11" fmla="*/ 871 h 1720"/>
                <a:gd name="T12" fmla="*/ 1001 w 1109"/>
                <a:gd name="T13" fmla="*/ 923 h 1720"/>
                <a:gd name="T14" fmla="*/ 1041 w 1109"/>
                <a:gd name="T15" fmla="*/ 943 h 1720"/>
                <a:gd name="T16" fmla="*/ 1097 w 1109"/>
                <a:gd name="T17" fmla="*/ 1027 h 1720"/>
                <a:gd name="T18" fmla="*/ 1037 w 1109"/>
                <a:gd name="T19" fmla="*/ 1047 h 1720"/>
                <a:gd name="T20" fmla="*/ 1061 w 1109"/>
                <a:gd name="T21" fmla="*/ 1111 h 1720"/>
                <a:gd name="T22" fmla="*/ 1037 w 1109"/>
                <a:gd name="T23" fmla="*/ 1159 h 1720"/>
                <a:gd name="T24" fmla="*/ 1005 w 1109"/>
                <a:gd name="T25" fmla="*/ 1336 h 1720"/>
                <a:gd name="T26" fmla="*/ 1025 w 1109"/>
                <a:gd name="T27" fmla="*/ 1416 h 1720"/>
                <a:gd name="T28" fmla="*/ 929 w 1109"/>
                <a:gd name="T29" fmla="*/ 1536 h 1720"/>
                <a:gd name="T30" fmla="*/ 889 w 1109"/>
                <a:gd name="T31" fmla="*/ 1560 h 1720"/>
                <a:gd name="T32" fmla="*/ 809 w 1109"/>
                <a:gd name="T33" fmla="*/ 1592 h 1720"/>
                <a:gd name="T34" fmla="*/ 753 w 1109"/>
                <a:gd name="T35" fmla="*/ 1616 h 1720"/>
                <a:gd name="T36" fmla="*/ 665 w 1109"/>
                <a:gd name="T37" fmla="*/ 1720 h 1720"/>
                <a:gd name="T38" fmla="*/ 554 w 1109"/>
                <a:gd name="T39" fmla="*/ 1659 h 1720"/>
                <a:gd name="T40" fmla="*/ 549 w 1109"/>
                <a:gd name="T41" fmla="*/ 1588 h 1720"/>
                <a:gd name="T42" fmla="*/ 485 w 1109"/>
                <a:gd name="T43" fmla="*/ 1572 h 1720"/>
                <a:gd name="T44" fmla="*/ 407 w 1109"/>
                <a:gd name="T45" fmla="*/ 1528 h 1720"/>
                <a:gd name="T46" fmla="*/ 418 w 1109"/>
                <a:gd name="T47" fmla="*/ 1444 h 1720"/>
                <a:gd name="T48" fmla="*/ 418 w 1109"/>
                <a:gd name="T49" fmla="*/ 1319 h 1720"/>
                <a:gd name="T50" fmla="*/ 376 w 1109"/>
                <a:gd name="T51" fmla="*/ 1199 h 1720"/>
                <a:gd name="T52" fmla="*/ 339 w 1109"/>
                <a:gd name="T53" fmla="*/ 1074 h 1720"/>
                <a:gd name="T54" fmla="*/ 256 w 1109"/>
                <a:gd name="T55" fmla="*/ 975 h 1720"/>
                <a:gd name="T56" fmla="*/ 256 w 1109"/>
                <a:gd name="T57" fmla="*/ 902 h 1720"/>
                <a:gd name="T58" fmla="*/ 287 w 1109"/>
                <a:gd name="T59" fmla="*/ 819 h 1720"/>
                <a:gd name="T60" fmla="*/ 235 w 1109"/>
                <a:gd name="T61" fmla="*/ 782 h 1720"/>
                <a:gd name="T62" fmla="*/ 89 w 1109"/>
                <a:gd name="T63" fmla="*/ 772 h 1720"/>
                <a:gd name="T64" fmla="*/ 27 w 1109"/>
                <a:gd name="T65" fmla="*/ 737 h 1720"/>
                <a:gd name="T66" fmla="*/ 47 w 1109"/>
                <a:gd name="T67" fmla="*/ 688 h 1720"/>
                <a:gd name="T68" fmla="*/ 6 w 1109"/>
                <a:gd name="T69" fmla="*/ 626 h 1720"/>
                <a:gd name="T70" fmla="*/ 16 w 1109"/>
                <a:gd name="T71" fmla="*/ 521 h 1720"/>
                <a:gd name="T72" fmla="*/ 145 w 1109"/>
                <a:gd name="T73" fmla="*/ 492 h 1720"/>
                <a:gd name="T74" fmla="*/ 188 w 1109"/>
                <a:gd name="T75" fmla="*/ 448 h 1720"/>
                <a:gd name="T76" fmla="*/ 345 w 1109"/>
                <a:gd name="T77" fmla="*/ 417 h 1720"/>
                <a:gd name="T78" fmla="*/ 444 w 1109"/>
                <a:gd name="T79" fmla="*/ 485 h 1720"/>
                <a:gd name="T80" fmla="*/ 491 w 1109"/>
                <a:gd name="T81" fmla="*/ 417 h 1720"/>
                <a:gd name="T82" fmla="*/ 459 w 1109"/>
                <a:gd name="T83" fmla="*/ 396 h 1720"/>
                <a:gd name="T84" fmla="*/ 472 w 1109"/>
                <a:gd name="T85" fmla="*/ 320 h 1720"/>
                <a:gd name="T86" fmla="*/ 517 w 1109"/>
                <a:gd name="T87" fmla="*/ 281 h 1720"/>
                <a:gd name="T88" fmla="*/ 579 w 1109"/>
                <a:gd name="T89" fmla="*/ 109 h 1720"/>
                <a:gd name="T90" fmla="*/ 597 w 1109"/>
                <a:gd name="T91" fmla="*/ 0 h 1720"/>
                <a:gd name="T92" fmla="*/ 925 w 1109"/>
                <a:gd name="T93" fmla="*/ 103 h 1720"/>
                <a:gd name="T94" fmla="*/ 849 w 1109"/>
                <a:gd name="T95" fmla="*/ 167 h 1720"/>
                <a:gd name="T96" fmla="*/ 921 w 1109"/>
                <a:gd name="T97" fmla="*/ 283 h 1720"/>
                <a:gd name="T98" fmla="*/ 961 w 1109"/>
                <a:gd name="T99" fmla="*/ 323 h 1720"/>
                <a:gd name="T100" fmla="*/ 1081 w 1109"/>
                <a:gd name="T101" fmla="*/ 343 h 1720"/>
                <a:gd name="T102" fmla="*/ 1097 w 1109"/>
                <a:gd name="T103" fmla="*/ 503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09" h="1720">
                  <a:moveTo>
                    <a:pt x="1097" y="503"/>
                  </a:moveTo>
                  <a:cubicBezTo>
                    <a:pt x="1069" y="535"/>
                    <a:pt x="1069" y="535"/>
                    <a:pt x="1069" y="535"/>
                  </a:cubicBezTo>
                  <a:cubicBezTo>
                    <a:pt x="1069" y="535"/>
                    <a:pt x="1081" y="587"/>
                    <a:pt x="1077" y="599"/>
                  </a:cubicBezTo>
                  <a:cubicBezTo>
                    <a:pt x="1073" y="611"/>
                    <a:pt x="1041" y="647"/>
                    <a:pt x="1041" y="647"/>
                  </a:cubicBezTo>
                  <a:cubicBezTo>
                    <a:pt x="989" y="651"/>
                    <a:pt x="989" y="651"/>
                    <a:pt x="989" y="651"/>
                  </a:cubicBezTo>
                  <a:cubicBezTo>
                    <a:pt x="961" y="683"/>
                    <a:pt x="961" y="683"/>
                    <a:pt x="961" y="683"/>
                  </a:cubicBezTo>
                  <a:cubicBezTo>
                    <a:pt x="993" y="715"/>
                    <a:pt x="993" y="715"/>
                    <a:pt x="993" y="715"/>
                  </a:cubicBezTo>
                  <a:cubicBezTo>
                    <a:pt x="1065" y="707"/>
                    <a:pt x="1065" y="707"/>
                    <a:pt x="1065" y="707"/>
                  </a:cubicBezTo>
                  <a:cubicBezTo>
                    <a:pt x="1069" y="759"/>
                    <a:pt x="1069" y="759"/>
                    <a:pt x="1069" y="759"/>
                  </a:cubicBezTo>
                  <a:cubicBezTo>
                    <a:pt x="1005" y="787"/>
                    <a:pt x="1005" y="787"/>
                    <a:pt x="1005" y="787"/>
                  </a:cubicBezTo>
                  <a:cubicBezTo>
                    <a:pt x="1005" y="787"/>
                    <a:pt x="961" y="839"/>
                    <a:pt x="965" y="847"/>
                  </a:cubicBezTo>
                  <a:cubicBezTo>
                    <a:pt x="969" y="855"/>
                    <a:pt x="985" y="871"/>
                    <a:pt x="985" y="871"/>
                  </a:cubicBezTo>
                  <a:cubicBezTo>
                    <a:pt x="961" y="891"/>
                    <a:pt x="961" y="891"/>
                    <a:pt x="961" y="891"/>
                  </a:cubicBezTo>
                  <a:cubicBezTo>
                    <a:pt x="1001" y="923"/>
                    <a:pt x="1001" y="923"/>
                    <a:pt x="1001" y="923"/>
                  </a:cubicBezTo>
                  <a:cubicBezTo>
                    <a:pt x="1005" y="943"/>
                    <a:pt x="1005" y="943"/>
                    <a:pt x="1005" y="943"/>
                  </a:cubicBezTo>
                  <a:cubicBezTo>
                    <a:pt x="1041" y="943"/>
                    <a:pt x="1041" y="943"/>
                    <a:pt x="1041" y="943"/>
                  </a:cubicBezTo>
                  <a:cubicBezTo>
                    <a:pt x="1037" y="983"/>
                    <a:pt x="1037" y="983"/>
                    <a:pt x="1037" y="983"/>
                  </a:cubicBezTo>
                  <a:cubicBezTo>
                    <a:pt x="1097" y="1027"/>
                    <a:pt x="1097" y="1027"/>
                    <a:pt x="1097" y="1027"/>
                  </a:cubicBezTo>
                  <a:cubicBezTo>
                    <a:pt x="1061" y="1059"/>
                    <a:pt x="1061" y="1059"/>
                    <a:pt x="1061" y="1059"/>
                  </a:cubicBezTo>
                  <a:cubicBezTo>
                    <a:pt x="1037" y="1047"/>
                    <a:pt x="1037" y="1047"/>
                    <a:pt x="1037" y="1047"/>
                  </a:cubicBezTo>
                  <a:cubicBezTo>
                    <a:pt x="1033" y="1075"/>
                    <a:pt x="1033" y="1075"/>
                    <a:pt x="1033" y="1075"/>
                  </a:cubicBezTo>
                  <a:cubicBezTo>
                    <a:pt x="1061" y="1111"/>
                    <a:pt x="1061" y="1111"/>
                    <a:pt x="1061" y="1111"/>
                  </a:cubicBezTo>
                  <a:cubicBezTo>
                    <a:pt x="1037" y="1123"/>
                    <a:pt x="1037" y="1123"/>
                    <a:pt x="1037" y="1123"/>
                  </a:cubicBezTo>
                  <a:cubicBezTo>
                    <a:pt x="1037" y="1159"/>
                    <a:pt x="1037" y="1159"/>
                    <a:pt x="1037" y="1159"/>
                  </a:cubicBezTo>
                  <a:cubicBezTo>
                    <a:pt x="993" y="1171"/>
                    <a:pt x="993" y="1171"/>
                    <a:pt x="993" y="1171"/>
                  </a:cubicBezTo>
                  <a:cubicBezTo>
                    <a:pt x="993" y="1171"/>
                    <a:pt x="997" y="1327"/>
                    <a:pt x="1005" y="1336"/>
                  </a:cubicBezTo>
                  <a:cubicBezTo>
                    <a:pt x="1013" y="1344"/>
                    <a:pt x="1029" y="1352"/>
                    <a:pt x="1029" y="1352"/>
                  </a:cubicBezTo>
                  <a:cubicBezTo>
                    <a:pt x="1025" y="1416"/>
                    <a:pt x="1025" y="1416"/>
                    <a:pt x="1025" y="1416"/>
                  </a:cubicBezTo>
                  <a:cubicBezTo>
                    <a:pt x="961" y="1472"/>
                    <a:pt x="961" y="1472"/>
                    <a:pt x="961" y="1472"/>
                  </a:cubicBezTo>
                  <a:cubicBezTo>
                    <a:pt x="929" y="1536"/>
                    <a:pt x="929" y="1536"/>
                    <a:pt x="929" y="1536"/>
                  </a:cubicBezTo>
                  <a:cubicBezTo>
                    <a:pt x="901" y="1524"/>
                    <a:pt x="901" y="1524"/>
                    <a:pt x="901" y="1524"/>
                  </a:cubicBezTo>
                  <a:cubicBezTo>
                    <a:pt x="889" y="1560"/>
                    <a:pt x="889" y="1560"/>
                    <a:pt x="889" y="1560"/>
                  </a:cubicBezTo>
                  <a:cubicBezTo>
                    <a:pt x="833" y="1560"/>
                    <a:pt x="833" y="1560"/>
                    <a:pt x="833" y="1560"/>
                  </a:cubicBezTo>
                  <a:cubicBezTo>
                    <a:pt x="809" y="1592"/>
                    <a:pt x="809" y="1592"/>
                    <a:pt x="809" y="1592"/>
                  </a:cubicBezTo>
                  <a:cubicBezTo>
                    <a:pt x="773" y="1584"/>
                    <a:pt x="773" y="1584"/>
                    <a:pt x="773" y="1584"/>
                  </a:cubicBezTo>
                  <a:cubicBezTo>
                    <a:pt x="753" y="1616"/>
                    <a:pt x="753" y="1616"/>
                    <a:pt x="753" y="1616"/>
                  </a:cubicBezTo>
                  <a:cubicBezTo>
                    <a:pt x="701" y="1604"/>
                    <a:pt x="701" y="1604"/>
                    <a:pt x="701" y="1604"/>
                  </a:cubicBezTo>
                  <a:cubicBezTo>
                    <a:pt x="665" y="1720"/>
                    <a:pt x="665" y="1720"/>
                    <a:pt x="665" y="1720"/>
                  </a:cubicBezTo>
                  <a:cubicBezTo>
                    <a:pt x="589" y="1720"/>
                    <a:pt x="589" y="1720"/>
                    <a:pt x="589" y="1720"/>
                  </a:cubicBezTo>
                  <a:cubicBezTo>
                    <a:pt x="554" y="1659"/>
                    <a:pt x="554" y="1659"/>
                    <a:pt x="554" y="1659"/>
                  </a:cubicBezTo>
                  <a:cubicBezTo>
                    <a:pt x="533" y="1624"/>
                    <a:pt x="533" y="1624"/>
                    <a:pt x="533" y="1624"/>
                  </a:cubicBezTo>
                  <a:cubicBezTo>
                    <a:pt x="549" y="1588"/>
                    <a:pt x="549" y="1588"/>
                    <a:pt x="549" y="1588"/>
                  </a:cubicBezTo>
                  <a:cubicBezTo>
                    <a:pt x="525" y="1560"/>
                    <a:pt x="525" y="1560"/>
                    <a:pt x="525" y="1560"/>
                  </a:cubicBezTo>
                  <a:cubicBezTo>
                    <a:pt x="485" y="1572"/>
                    <a:pt x="485" y="1572"/>
                    <a:pt x="485" y="1572"/>
                  </a:cubicBezTo>
                  <a:cubicBezTo>
                    <a:pt x="421" y="1528"/>
                    <a:pt x="421" y="1528"/>
                    <a:pt x="421" y="1528"/>
                  </a:cubicBezTo>
                  <a:cubicBezTo>
                    <a:pt x="407" y="1528"/>
                    <a:pt x="407" y="1528"/>
                    <a:pt x="407" y="1528"/>
                  </a:cubicBezTo>
                  <a:cubicBezTo>
                    <a:pt x="402" y="1502"/>
                    <a:pt x="402" y="1502"/>
                    <a:pt x="402" y="1502"/>
                  </a:cubicBezTo>
                  <a:cubicBezTo>
                    <a:pt x="418" y="1444"/>
                    <a:pt x="418" y="1444"/>
                    <a:pt x="418" y="1444"/>
                  </a:cubicBezTo>
                  <a:cubicBezTo>
                    <a:pt x="386" y="1403"/>
                    <a:pt x="386" y="1403"/>
                    <a:pt x="386" y="1403"/>
                  </a:cubicBezTo>
                  <a:cubicBezTo>
                    <a:pt x="418" y="1319"/>
                    <a:pt x="418" y="1319"/>
                    <a:pt x="418" y="1319"/>
                  </a:cubicBezTo>
                  <a:cubicBezTo>
                    <a:pt x="418" y="1267"/>
                    <a:pt x="418" y="1267"/>
                    <a:pt x="418" y="1267"/>
                  </a:cubicBezTo>
                  <a:cubicBezTo>
                    <a:pt x="418" y="1262"/>
                    <a:pt x="376" y="1199"/>
                    <a:pt x="376" y="1199"/>
                  </a:cubicBezTo>
                  <a:cubicBezTo>
                    <a:pt x="392" y="1126"/>
                    <a:pt x="392" y="1126"/>
                    <a:pt x="392" y="1126"/>
                  </a:cubicBezTo>
                  <a:cubicBezTo>
                    <a:pt x="339" y="1074"/>
                    <a:pt x="339" y="1074"/>
                    <a:pt x="339" y="1074"/>
                  </a:cubicBezTo>
                  <a:cubicBezTo>
                    <a:pt x="277" y="1053"/>
                    <a:pt x="277" y="1053"/>
                    <a:pt x="277" y="1053"/>
                  </a:cubicBezTo>
                  <a:cubicBezTo>
                    <a:pt x="256" y="975"/>
                    <a:pt x="256" y="975"/>
                    <a:pt x="256" y="975"/>
                  </a:cubicBezTo>
                  <a:cubicBezTo>
                    <a:pt x="256" y="975"/>
                    <a:pt x="272" y="949"/>
                    <a:pt x="272" y="944"/>
                  </a:cubicBezTo>
                  <a:cubicBezTo>
                    <a:pt x="272" y="938"/>
                    <a:pt x="256" y="902"/>
                    <a:pt x="256" y="902"/>
                  </a:cubicBezTo>
                  <a:cubicBezTo>
                    <a:pt x="298" y="871"/>
                    <a:pt x="298" y="871"/>
                    <a:pt x="298" y="871"/>
                  </a:cubicBezTo>
                  <a:cubicBezTo>
                    <a:pt x="287" y="819"/>
                    <a:pt x="287" y="819"/>
                    <a:pt x="287" y="819"/>
                  </a:cubicBezTo>
                  <a:cubicBezTo>
                    <a:pt x="285" y="817"/>
                    <a:pt x="285" y="817"/>
                    <a:pt x="285" y="817"/>
                  </a:cubicBezTo>
                  <a:cubicBezTo>
                    <a:pt x="235" y="782"/>
                    <a:pt x="235" y="782"/>
                    <a:pt x="235" y="782"/>
                  </a:cubicBezTo>
                  <a:cubicBezTo>
                    <a:pt x="167" y="782"/>
                    <a:pt x="167" y="782"/>
                    <a:pt x="167" y="782"/>
                  </a:cubicBezTo>
                  <a:cubicBezTo>
                    <a:pt x="89" y="772"/>
                    <a:pt x="89" y="772"/>
                    <a:pt x="89" y="772"/>
                  </a:cubicBezTo>
                  <a:cubicBezTo>
                    <a:pt x="27" y="740"/>
                    <a:pt x="27" y="740"/>
                    <a:pt x="27" y="740"/>
                  </a:cubicBezTo>
                  <a:cubicBezTo>
                    <a:pt x="27" y="737"/>
                    <a:pt x="27" y="737"/>
                    <a:pt x="27" y="737"/>
                  </a:cubicBezTo>
                  <a:cubicBezTo>
                    <a:pt x="32" y="704"/>
                    <a:pt x="32" y="704"/>
                    <a:pt x="32" y="704"/>
                  </a:cubicBezTo>
                  <a:cubicBezTo>
                    <a:pt x="47" y="688"/>
                    <a:pt x="47" y="688"/>
                    <a:pt x="47" y="688"/>
                  </a:cubicBezTo>
                  <a:cubicBezTo>
                    <a:pt x="37" y="657"/>
                    <a:pt x="37" y="657"/>
                    <a:pt x="37" y="657"/>
                  </a:cubicBezTo>
                  <a:cubicBezTo>
                    <a:pt x="6" y="626"/>
                    <a:pt x="6" y="626"/>
                    <a:pt x="6" y="626"/>
                  </a:cubicBezTo>
                  <a:cubicBezTo>
                    <a:pt x="0" y="579"/>
                    <a:pt x="0" y="579"/>
                    <a:pt x="0" y="579"/>
                  </a:cubicBezTo>
                  <a:cubicBezTo>
                    <a:pt x="16" y="521"/>
                    <a:pt x="16" y="521"/>
                    <a:pt x="16" y="521"/>
                  </a:cubicBezTo>
                  <a:cubicBezTo>
                    <a:pt x="68" y="511"/>
                    <a:pt x="68" y="511"/>
                    <a:pt x="68" y="511"/>
                  </a:cubicBezTo>
                  <a:cubicBezTo>
                    <a:pt x="145" y="492"/>
                    <a:pt x="145" y="492"/>
                    <a:pt x="145" y="492"/>
                  </a:cubicBezTo>
                  <a:cubicBezTo>
                    <a:pt x="178" y="506"/>
                    <a:pt x="178" y="506"/>
                    <a:pt x="178" y="506"/>
                  </a:cubicBezTo>
                  <a:cubicBezTo>
                    <a:pt x="188" y="448"/>
                    <a:pt x="188" y="448"/>
                    <a:pt x="188" y="448"/>
                  </a:cubicBezTo>
                  <a:cubicBezTo>
                    <a:pt x="251" y="396"/>
                    <a:pt x="251" y="396"/>
                    <a:pt x="251" y="396"/>
                  </a:cubicBezTo>
                  <a:cubicBezTo>
                    <a:pt x="345" y="417"/>
                    <a:pt x="345" y="417"/>
                    <a:pt x="345" y="417"/>
                  </a:cubicBezTo>
                  <a:cubicBezTo>
                    <a:pt x="371" y="453"/>
                    <a:pt x="371" y="453"/>
                    <a:pt x="371" y="453"/>
                  </a:cubicBezTo>
                  <a:cubicBezTo>
                    <a:pt x="444" y="485"/>
                    <a:pt x="444" y="485"/>
                    <a:pt x="444" y="485"/>
                  </a:cubicBezTo>
                  <a:cubicBezTo>
                    <a:pt x="491" y="453"/>
                    <a:pt x="491" y="453"/>
                    <a:pt x="491" y="453"/>
                  </a:cubicBezTo>
                  <a:cubicBezTo>
                    <a:pt x="491" y="417"/>
                    <a:pt x="491" y="417"/>
                    <a:pt x="491" y="417"/>
                  </a:cubicBezTo>
                  <a:cubicBezTo>
                    <a:pt x="488" y="415"/>
                    <a:pt x="488" y="415"/>
                    <a:pt x="488" y="415"/>
                  </a:cubicBezTo>
                  <a:cubicBezTo>
                    <a:pt x="459" y="396"/>
                    <a:pt x="459" y="396"/>
                    <a:pt x="459" y="396"/>
                  </a:cubicBezTo>
                  <a:cubicBezTo>
                    <a:pt x="472" y="320"/>
                    <a:pt x="472" y="320"/>
                    <a:pt x="472" y="320"/>
                  </a:cubicBezTo>
                  <a:cubicBezTo>
                    <a:pt x="472" y="320"/>
                    <a:pt x="472" y="320"/>
                    <a:pt x="472" y="320"/>
                  </a:cubicBezTo>
                  <a:cubicBezTo>
                    <a:pt x="475" y="302"/>
                    <a:pt x="475" y="302"/>
                    <a:pt x="475" y="302"/>
                  </a:cubicBezTo>
                  <a:cubicBezTo>
                    <a:pt x="517" y="281"/>
                    <a:pt x="517" y="281"/>
                    <a:pt x="517" y="281"/>
                  </a:cubicBezTo>
                  <a:cubicBezTo>
                    <a:pt x="517" y="213"/>
                    <a:pt x="517" y="213"/>
                    <a:pt x="517" y="213"/>
                  </a:cubicBezTo>
                  <a:cubicBezTo>
                    <a:pt x="579" y="109"/>
                    <a:pt x="579" y="109"/>
                    <a:pt x="579" y="109"/>
                  </a:cubicBezTo>
                  <a:cubicBezTo>
                    <a:pt x="559" y="57"/>
                    <a:pt x="559" y="57"/>
                    <a:pt x="559" y="57"/>
                  </a:cubicBezTo>
                  <a:cubicBezTo>
                    <a:pt x="597" y="0"/>
                    <a:pt x="597" y="0"/>
                    <a:pt x="597" y="0"/>
                  </a:cubicBezTo>
                  <a:cubicBezTo>
                    <a:pt x="925" y="79"/>
                    <a:pt x="925" y="79"/>
                    <a:pt x="925" y="79"/>
                  </a:cubicBezTo>
                  <a:cubicBezTo>
                    <a:pt x="925" y="79"/>
                    <a:pt x="937" y="99"/>
                    <a:pt x="925" y="103"/>
                  </a:cubicBezTo>
                  <a:cubicBezTo>
                    <a:pt x="913" y="107"/>
                    <a:pt x="869" y="103"/>
                    <a:pt x="869" y="103"/>
                  </a:cubicBezTo>
                  <a:cubicBezTo>
                    <a:pt x="849" y="167"/>
                    <a:pt x="849" y="167"/>
                    <a:pt x="849" y="167"/>
                  </a:cubicBezTo>
                  <a:cubicBezTo>
                    <a:pt x="889" y="267"/>
                    <a:pt x="889" y="267"/>
                    <a:pt x="889" y="267"/>
                  </a:cubicBezTo>
                  <a:cubicBezTo>
                    <a:pt x="921" y="283"/>
                    <a:pt x="921" y="283"/>
                    <a:pt x="921" y="283"/>
                  </a:cubicBezTo>
                  <a:cubicBezTo>
                    <a:pt x="937" y="323"/>
                    <a:pt x="937" y="323"/>
                    <a:pt x="937" y="323"/>
                  </a:cubicBezTo>
                  <a:cubicBezTo>
                    <a:pt x="961" y="323"/>
                    <a:pt x="961" y="323"/>
                    <a:pt x="961" y="323"/>
                  </a:cubicBezTo>
                  <a:cubicBezTo>
                    <a:pt x="1005" y="307"/>
                    <a:pt x="1005" y="307"/>
                    <a:pt x="1005" y="307"/>
                  </a:cubicBezTo>
                  <a:cubicBezTo>
                    <a:pt x="1081" y="343"/>
                    <a:pt x="1081" y="343"/>
                    <a:pt x="1081" y="343"/>
                  </a:cubicBezTo>
                  <a:cubicBezTo>
                    <a:pt x="1109" y="403"/>
                    <a:pt x="1109" y="403"/>
                    <a:pt x="1109" y="403"/>
                  </a:cubicBezTo>
                  <a:lnTo>
                    <a:pt x="1097" y="50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3" name="อุดรธานี">
              <a:extLst>
                <a:ext uri="{FF2B5EF4-FFF2-40B4-BE49-F238E27FC236}">
                  <a16:creationId xmlns:a16="http://schemas.microsoft.com/office/drawing/2014/main" id="{E30F7568-B26D-4875-8466-E6F799707EFA}"/>
                </a:ext>
              </a:extLst>
            </p:cNvPr>
            <p:cNvSpPr>
              <a:spLocks/>
            </p:cNvSpPr>
            <p:nvPr/>
          </p:nvSpPr>
          <p:spPr bwMode="auto">
            <a:xfrm>
              <a:off x="3694824" y="1905986"/>
              <a:ext cx="596206" cy="477331"/>
            </a:xfrm>
            <a:custGeom>
              <a:avLst/>
              <a:gdLst>
                <a:gd name="T0" fmla="*/ 1445 w 1456"/>
                <a:gd name="T1" fmla="*/ 963 h 1167"/>
                <a:gd name="T2" fmla="*/ 1430 w 1456"/>
                <a:gd name="T3" fmla="*/ 942 h 1167"/>
                <a:gd name="T4" fmla="*/ 1351 w 1456"/>
                <a:gd name="T5" fmla="*/ 901 h 1167"/>
                <a:gd name="T6" fmla="*/ 1325 w 1456"/>
                <a:gd name="T7" fmla="*/ 979 h 1167"/>
                <a:gd name="T8" fmla="*/ 1273 w 1456"/>
                <a:gd name="T9" fmla="*/ 1130 h 1167"/>
                <a:gd name="T10" fmla="*/ 1226 w 1456"/>
                <a:gd name="T11" fmla="*/ 1099 h 1167"/>
                <a:gd name="T12" fmla="*/ 1169 w 1456"/>
                <a:gd name="T13" fmla="*/ 1073 h 1167"/>
                <a:gd name="T14" fmla="*/ 1106 w 1456"/>
                <a:gd name="T15" fmla="*/ 1052 h 1167"/>
                <a:gd name="T16" fmla="*/ 1064 w 1456"/>
                <a:gd name="T17" fmla="*/ 1026 h 1167"/>
                <a:gd name="T18" fmla="*/ 1023 w 1456"/>
                <a:gd name="T19" fmla="*/ 1036 h 1167"/>
                <a:gd name="T20" fmla="*/ 965 w 1456"/>
                <a:gd name="T21" fmla="*/ 1036 h 1167"/>
                <a:gd name="T22" fmla="*/ 955 w 1456"/>
                <a:gd name="T23" fmla="*/ 1073 h 1167"/>
                <a:gd name="T24" fmla="*/ 783 w 1456"/>
                <a:gd name="T25" fmla="*/ 1130 h 1167"/>
                <a:gd name="T26" fmla="*/ 736 w 1456"/>
                <a:gd name="T27" fmla="*/ 1109 h 1167"/>
                <a:gd name="T28" fmla="*/ 705 w 1456"/>
                <a:gd name="T29" fmla="*/ 1036 h 1167"/>
                <a:gd name="T30" fmla="*/ 689 w 1456"/>
                <a:gd name="T31" fmla="*/ 979 h 1167"/>
                <a:gd name="T32" fmla="*/ 605 w 1456"/>
                <a:gd name="T33" fmla="*/ 916 h 1167"/>
                <a:gd name="T34" fmla="*/ 579 w 1456"/>
                <a:gd name="T35" fmla="*/ 1000 h 1167"/>
                <a:gd name="T36" fmla="*/ 501 w 1456"/>
                <a:gd name="T37" fmla="*/ 958 h 1167"/>
                <a:gd name="T38" fmla="*/ 442 w 1456"/>
                <a:gd name="T39" fmla="*/ 891 h 1167"/>
                <a:gd name="T40" fmla="*/ 440 w 1456"/>
                <a:gd name="T41" fmla="*/ 872 h 1167"/>
                <a:gd name="T42" fmla="*/ 440 w 1456"/>
                <a:gd name="T43" fmla="*/ 866 h 1167"/>
                <a:gd name="T44" fmla="*/ 439 w 1456"/>
                <a:gd name="T45" fmla="*/ 856 h 1167"/>
                <a:gd name="T46" fmla="*/ 439 w 1456"/>
                <a:gd name="T47" fmla="*/ 831 h 1167"/>
                <a:gd name="T48" fmla="*/ 449 w 1456"/>
                <a:gd name="T49" fmla="*/ 781 h 1167"/>
                <a:gd name="T50" fmla="*/ 412 w 1456"/>
                <a:gd name="T51" fmla="*/ 723 h 1167"/>
                <a:gd name="T52" fmla="*/ 366 w 1456"/>
                <a:gd name="T53" fmla="*/ 656 h 1167"/>
                <a:gd name="T54" fmla="*/ 266 w 1456"/>
                <a:gd name="T55" fmla="*/ 405 h 1167"/>
                <a:gd name="T56" fmla="*/ 235 w 1456"/>
                <a:gd name="T57" fmla="*/ 364 h 1167"/>
                <a:gd name="T58" fmla="*/ 167 w 1456"/>
                <a:gd name="T59" fmla="*/ 379 h 1167"/>
                <a:gd name="T60" fmla="*/ 105 w 1456"/>
                <a:gd name="T61" fmla="*/ 395 h 1167"/>
                <a:gd name="T62" fmla="*/ 47 w 1456"/>
                <a:gd name="T63" fmla="*/ 384 h 1167"/>
                <a:gd name="T64" fmla="*/ 7 w 1456"/>
                <a:gd name="T65" fmla="*/ 328 h 1167"/>
                <a:gd name="T66" fmla="*/ 21 w 1456"/>
                <a:gd name="T67" fmla="*/ 254 h 1167"/>
                <a:gd name="T68" fmla="*/ 0 w 1456"/>
                <a:gd name="T69" fmla="*/ 87 h 1167"/>
                <a:gd name="T70" fmla="*/ 21 w 1456"/>
                <a:gd name="T71" fmla="*/ 35 h 1167"/>
                <a:gd name="T72" fmla="*/ 73 w 1456"/>
                <a:gd name="T73" fmla="*/ 9 h 1167"/>
                <a:gd name="T74" fmla="*/ 188 w 1456"/>
                <a:gd name="T75" fmla="*/ 51 h 1167"/>
                <a:gd name="T76" fmla="*/ 329 w 1456"/>
                <a:gd name="T77" fmla="*/ 160 h 1167"/>
                <a:gd name="T78" fmla="*/ 371 w 1456"/>
                <a:gd name="T79" fmla="*/ 228 h 1167"/>
                <a:gd name="T80" fmla="*/ 459 w 1456"/>
                <a:gd name="T81" fmla="*/ 296 h 1167"/>
                <a:gd name="T82" fmla="*/ 501 w 1456"/>
                <a:gd name="T83" fmla="*/ 410 h 1167"/>
                <a:gd name="T84" fmla="*/ 590 w 1456"/>
                <a:gd name="T85" fmla="*/ 416 h 1167"/>
                <a:gd name="T86" fmla="*/ 668 w 1456"/>
                <a:gd name="T87" fmla="*/ 405 h 1167"/>
                <a:gd name="T88" fmla="*/ 720 w 1456"/>
                <a:gd name="T89" fmla="*/ 348 h 1167"/>
                <a:gd name="T90" fmla="*/ 720 w 1456"/>
                <a:gd name="T91" fmla="*/ 244 h 1167"/>
                <a:gd name="T92" fmla="*/ 783 w 1456"/>
                <a:gd name="T93" fmla="*/ 176 h 1167"/>
                <a:gd name="T94" fmla="*/ 851 w 1456"/>
                <a:gd name="T95" fmla="*/ 202 h 1167"/>
                <a:gd name="T96" fmla="*/ 877 w 1456"/>
                <a:gd name="T97" fmla="*/ 165 h 1167"/>
                <a:gd name="T98" fmla="*/ 997 w 1456"/>
                <a:gd name="T99" fmla="*/ 228 h 1167"/>
                <a:gd name="T100" fmla="*/ 1075 w 1456"/>
                <a:gd name="T101" fmla="*/ 160 h 1167"/>
                <a:gd name="T102" fmla="*/ 1179 w 1456"/>
                <a:gd name="T103" fmla="*/ 191 h 1167"/>
                <a:gd name="T104" fmla="*/ 1218 w 1456"/>
                <a:gd name="T105" fmla="*/ 211 h 1167"/>
                <a:gd name="T106" fmla="*/ 1231 w 1456"/>
                <a:gd name="T107" fmla="*/ 311 h 1167"/>
                <a:gd name="T108" fmla="*/ 1221 w 1456"/>
                <a:gd name="T109" fmla="*/ 442 h 1167"/>
                <a:gd name="T110" fmla="*/ 1122 w 1456"/>
                <a:gd name="T111" fmla="*/ 515 h 1167"/>
                <a:gd name="T112" fmla="*/ 1132 w 1456"/>
                <a:gd name="T113" fmla="*/ 619 h 1167"/>
                <a:gd name="T114" fmla="*/ 1096 w 1456"/>
                <a:gd name="T115" fmla="*/ 703 h 1167"/>
                <a:gd name="T116" fmla="*/ 1164 w 1456"/>
                <a:gd name="T117" fmla="*/ 744 h 1167"/>
                <a:gd name="T118" fmla="*/ 1185 w 1456"/>
                <a:gd name="T119" fmla="*/ 759 h 1167"/>
                <a:gd name="T120" fmla="*/ 1257 w 1456"/>
                <a:gd name="T121" fmla="*/ 786 h 1167"/>
                <a:gd name="T122" fmla="*/ 1357 w 1456"/>
                <a:gd name="T123" fmla="*/ 828 h 1167"/>
                <a:gd name="T124" fmla="*/ 1430 w 1456"/>
                <a:gd name="T125" fmla="*/ 880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6" h="1167">
                  <a:moveTo>
                    <a:pt x="1456" y="890"/>
                  </a:moveTo>
                  <a:cubicBezTo>
                    <a:pt x="1445" y="963"/>
                    <a:pt x="1445" y="963"/>
                    <a:pt x="1445" y="963"/>
                  </a:cubicBezTo>
                  <a:cubicBezTo>
                    <a:pt x="1443" y="961"/>
                    <a:pt x="1443" y="961"/>
                    <a:pt x="1443" y="961"/>
                  </a:cubicBezTo>
                  <a:cubicBezTo>
                    <a:pt x="1430" y="942"/>
                    <a:pt x="1430" y="942"/>
                    <a:pt x="1430" y="942"/>
                  </a:cubicBezTo>
                  <a:cubicBezTo>
                    <a:pt x="1409" y="906"/>
                    <a:pt x="1409" y="906"/>
                    <a:pt x="1409" y="906"/>
                  </a:cubicBezTo>
                  <a:cubicBezTo>
                    <a:pt x="1351" y="901"/>
                    <a:pt x="1351" y="901"/>
                    <a:pt x="1351" y="901"/>
                  </a:cubicBezTo>
                  <a:cubicBezTo>
                    <a:pt x="1315" y="948"/>
                    <a:pt x="1315" y="948"/>
                    <a:pt x="1315" y="948"/>
                  </a:cubicBezTo>
                  <a:cubicBezTo>
                    <a:pt x="1325" y="979"/>
                    <a:pt x="1325" y="979"/>
                    <a:pt x="1325" y="979"/>
                  </a:cubicBezTo>
                  <a:cubicBezTo>
                    <a:pt x="1310" y="1057"/>
                    <a:pt x="1310" y="1057"/>
                    <a:pt x="1310" y="1057"/>
                  </a:cubicBezTo>
                  <a:cubicBezTo>
                    <a:pt x="1273" y="1130"/>
                    <a:pt x="1273" y="1130"/>
                    <a:pt x="1273" y="1130"/>
                  </a:cubicBezTo>
                  <a:cubicBezTo>
                    <a:pt x="1242" y="1167"/>
                    <a:pt x="1242" y="1167"/>
                    <a:pt x="1242" y="1167"/>
                  </a:cubicBezTo>
                  <a:cubicBezTo>
                    <a:pt x="1226" y="1099"/>
                    <a:pt x="1226" y="1099"/>
                    <a:pt x="1226" y="1099"/>
                  </a:cubicBezTo>
                  <a:cubicBezTo>
                    <a:pt x="1205" y="1078"/>
                    <a:pt x="1205" y="1078"/>
                    <a:pt x="1205" y="1078"/>
                  </a:cubicBezTo>
                  <a:cubicBezTo>
                    <a:pt x="1169" y="1073"/>
                    <a:pt x="1169" y="1073"/>
                    <a:pt x="1169" y="1073"/>
                  </a:cubicBezTo>
                  <a:cubicBezTo>
                    <a:pt x="1110" y="1053"/>
                    <a:pt x="1110" y="1053"/>
                    <a:pt x="1110" y="1053"/>
                  </a:cubicBezTo>
                  <a:cubicBezTo>
                    <a:pt x="1106" y="1052"/>
                    <a:pt x="1106" y="1052"/>
                    <a:pt x="1106" y="1052"/>
                  </a:cubicBezTo>
                  <a:cubicBezTo>
                    <a:pt x="1085" y="1031"/>
                    <a:pt x="1085" y="1031"/>
                    <a:pt x="1085" y="1031"/>
                  </a:cubicBezTo>
                  <a:cubicBezTo>
                    <a:pt x="1064" y="1026"/>
                    <a:pt x="1064" y="1026"/>
                    <a:pt x="1064" y="1026"/>
                  </a:cubicBezTo>
                  <a:cubicBezTo>
                    <a:pt x="1049" y="1036"/>
                    <a:pt x="1049" y="1036"/>
                    <a:pt x="1049" y="1036"/>
                  </a:cubicBezTo>
                  <a:cubicBezTo>
                    <a:pt x="1023" y="1036"/>
                    <a:pt x="1023" y="1036"/>
                    <a:pt x="1023" y="1036"/>
                  </a:cubicBezTo>
                  <a:cubicBezTo>
                    <a:pt x="991" y="1026"/>
                    <a:pt x="991" y="1026"/>
                    <a:pt x="991" y="1026"/>
                  </a:cubicBezTo>
                  <a:cubicBezTo>
                    <a:pt x="965" y="1036"/>
                    <a:pt x="965" y="1036"/>
                    <a:pt x="965" y="1036"/>
                  </a:cubicBezTo>
                  <a:cubicBezTo>
                    <a:pt x="956" y="1070"/>
                    <a:pt x="956" y="1070"/>
                    <a:pt x="956" y="1070"/>
                  </a:cubicBezTo>
                  <a:cubicBezTo>
                    <a:pt x="955" y="1073"/>
                    <a:pt x="955" y="1073"/>
                    <a:pt x="955" y="1073"/>
                  </a:cubicBezTo>
                  <a:cubicBezTo>
                    <a:pt x="819" y="1141"/>
                    <a:pt x="819" y="1141"/>
                    <a:pt x="819" y="1141"/>
                  </a:cubicBezTo>
                  <a:cubicBezTo>
                    <a:pt x="783" y="1130"/>
                    <a:pt x="783" y="1130"/>
                    <a:pt x="783" y="1130"/>
                  </a:cubicBezTo>
                  <a:cubicBezTo>
                    <a:pt x="757" y="1099"/>
                    <a:pt x="757" y="1099"/>
                    <a:pt x="757" y="1099"/>
                  </a:cubicBezTo>
                  <a:cubicBezTo>
                    <a:pt x="736" y="1109"/>
                    <a:pt x="736" y="1109"/>
                    <a:pt x="736" y="1109"/>
                  </a:cubicBezTo>
                  <a:cubicBezTo>
                    <a:pt x="710" y="1099"/>
                    <a:pt x="710" y="1099"/>
                    <a:pt x="710" y="1099"/>
                  </a:cubicBezTo>
                  <a:cubicBezTo>
                    <a:pt x="705" y="1036"/>
                    <a:pt x="705" y="1036"/>
                    <a:pt x="705" y="1036"/>
                  </a:cubicBezTo>
                  <a:cubicBezTo>
                    <a:pt x="710" y="1010"/>
                    <a:pt x="710" y="1010"/>
                    <a:pt x="710" y="1010"/>
                  </a:cubicBezTo>
                  <a:cubicBezTo>
                    <a:pt x="689" y="979"/>
                    <a:pt x="689" y="979"/>
                    <a:pt x="689" y="979"/>
                  </a:cubicBezTo>
                  <a:cubicBezTo>
                    <a:pt x="647" y="953"/>
                    <a:pt x="647" y="953"/>
                    <a:pt x="647" y="953"/>
                  </a:cubicBezTo>
                  <a:cubicBezTo>
                    <a:pt x="605" y="916"/>
                    <a:pt x="605" y="916"/>
                    <a:pt x="605" y="916"/>
                  </a:cubicBezTo>
                  <a:cubicBezTo>
                    <a:pt x="585" y="963"/>
                    <a:pt x="585" y="963"/>
                    <a:pt x="585" y="963"/>
                  </a:cubicBezTo>
                  <a:cubicBezTo>
                    <a:pt x="579" y="1000"/>
                    <a:pt x="579" y="1000"/>
                    <a:pt x="579" y="1000"/>
                  </a:cubicBezTo>
                  <a:cubicBezTo>
                    <a:pt x="577" y="999"/>
                    <a:pt x="577" y="999"/>
                    <a:pt x="577" y="999"/>
                  </a:cubicBezTo>
                  <a:cubicBezTo>
                    <a:pt x="501" y="958"/>
                    <a:pt x="501" y="958"/>
                    <a:pt x="501" y="958"/>
                  </a:cubicBezTo>
                  <a:cubicBezTo>
                    <a:pt x="501" y="958"/>
                    <a:pt x="449" y="901"/>
                    <a:pt x="444" y="895"/>
                  </a:cubicBezTo>
                  <a:cubicBezTo>
                    <a:pt x="443" y="895"/>
                    <a:pt x="443" y="893"/>
                    <a:pt x="442" y="891"/>
                  </a:cubicBezTo>
                  <a:cubicBezTo>
                    <a:pt x="442" y="890"/>
                    <a:pt x="442" y="890"/>
                    <a:pt x="442" y="889"/>
                  </a:cubicBezTo>
                  <a:cubicBezTo>
                    <a:pt x="441" y="885"/>
                    <a:pt x="440" y="878"/>
                    <a:pt x="440" y="872"/>
                  </a:cubicBezTo>
                  <a:cubicBezTo>
                    <a:pt x="440" y="870"/>
                    <a:pt x="440" y="869"/>
                    <a:pt x="440" y="868"/>
                  </a:cubicBezTo>
                  <a:cubicBezTo>
                    <a:pt x="440" y="867"/>
                    <a:pt x="440" y="866"/>
                    <a:pt x="440" y="866"/>
                  </a:cubicBezTo>
                  <a:cubicBezTo>
                    <a:pt x="440" y="865"/>
                    <a:pt x="440" y="864"/>
                    <a:pt x="439" y="863"/>
                  </a:cubicBezTo>
                  <a:cubicBezTo>
                    <a:pt x="439" y="861"/>
                    <a:pt x="439" y="858"/>
                    <a:pt x="439" y="856"/>
                  </a:cubicBezTo>
                  <a:cubicBezTo>
                    <a:pt x="439" y="850"/>
                    <a:pt x="439" y="843"/>
                    <a:pt x="439" y="838"/>
                  </a:cubicBezTo>
                  <a:cubicBezTo>
                    <a:pt x="439" y="835"/>
                    <a:pt x="439" y="833"/>
                    <a:pt x="439" y="831"/>
                  </a:cubicBezTo>
                  <a:cubicBezTo>
                    <a:pt x="439" y="826"/>
                    <a:pt x="439" y="822"/>
                    <a:pt x="439" y="822"/>
                  </a:cubicBezTo>
                  <a:cubicBezTo>
                    <a:pt x="449" y="781"/>
                    <a:pt x="449" y="781"/>
                    <a:pt x="449" y="781"/>
                  </a:cubicBezTo>
                  <a:cubicBezTo>
                    <a:pt x="449" y="749"/>
                    <a:pt x="449" y="749"/>
                    <a:pt x="449" y="749"/>
                  </a:cubicBezTo>
                  <a:cubicBezTo>
                    <a:pt x="449" y="749"/>
                    <a:pt x="418" y="723"/>
                    <a:pt x="412" y="723"/>
                  </a:cubicBezTo>
                  <a:cubicBezTo>
                    <a:pt x="407" y="723"/>
                    <a:pt x="371" y="718"/>
                    <a:pt x="371" y="718"/>
                  </a:cubicBezTo>
                  <a:cubicBezTo>
                    <a:pt x="366" y="656"/>
                    <a:pt x="366" y="656"/>
                    <a:pt x="366" y="656"/>
                  </a:cubicBezTo>
                  <a:cubicBezTo>
                    <a:pt x="366" y="656"/>
                    <a:pt x="272" y="478"/>
                    <a:pt x="266" y="473"/>
                  </a:cubicBezTo>
                  <a:cubicBezTo>
                    <a:pt x="261" y="468"/>
                    <a:pt x="266" y="405"/>
                    <a:pt x="266" y="405"/>
                  </a:cubicBezTo>
                  <a:cubicBezTo>
                    <a:pt x="266" y="364"/>
                    <a:pt x="266" y="364"/>
                    <a:pt x="266" y="364"/>
                  </a:cubicBezTo>
                  <a:cubicBezTo>
                    <a:pt x="235" y="364"/>
                    <a:pt x="235" y="364"/>
                    <a:pt x="235" y="364"/>
                  </a:cubicBezTo>
                  <a:cubicBezTo>
                    <a:pt x="230" y="364"/>
                    <a:pt x="225" y="379"/>
                    <a:pt x="225" y="379"/>
                  </a:cubicBezTo>
                  <a:cubicBezTo>
                    <a:pt x="167" y="379"/>
                    <a:pt x="167" y="379"/>
                    <a:pt x="167" y="379"/>
                  </a:cubicBezTo>
                  <a:cubicBezTo>
                    <a:pt x="162" y="379"/>
                    <a:pt x="120" y="369"/>
                    <a:pt x="120" y="369"/>
                  </a:cubicBezTo>
                  <a:cubicBezTo>
                    <a:pt x="105" y="395"/>
                    <a:pt x="105" y="395"/>
                    <a:pt x="105" y="395"/>
                  </a:cubicBezTo>
                  <a:cubicBezTo>
                    <a:pt x="51" y="391"/>
                    <a:pt x="51" y="391"/>
                    <a:pt x="51" y="391"/>
                  </a:cubicBezTo>
                  <a:cubicBezTo>
                    <a:pt x="47" y="384"/>
                    <a:pt x="47" y="384"/>
                    <a:pt x="47" y="384"/>
                  </a:cubicBezTo>
                  <a:cubicBezTo>
                    <a:pt x="16" y="379"/>
                    <a:pt x="16" y="379"/>
                    <a:pt x="16" y="379"/>
                  </a:cubicBezTo>
                  <a:cubicBezTo>
                    <a:pt x="7" y="328"/>
                    <a:pt x="7" y="328"/>
                    <a:pt x="7" y="328"/>
                  </a:cubicBezTo>
                  <a:cubicBezTo>
                    <a:pt x="0" y="296"/>
                    <a:pt x="0" y="296"/>
                    <a:pt x="0" y="296"/>
                  </a:cubicBezTo>
                  <a:cubicBezTo>
                    <a:pt x="21" y="254"/>
                    <a:pt x="21" y="254"/>
                    <a:pt x="21" y="254"/>
                  </a:cubicBezTo>
                  <a:cubicBezTo>
                    <a:pt x="32" y="181"/>
                    <a:pt x="32" y="181"/>
                    <a:pt x="32" y="181"/>
                  </a:cubicBezTo>
                  <a:cubicBezTo>
                    <a:pt x="0" y="87"/>
                    <a:pt x="0" y="87"/>
                    <a:pt x="0" y="87"/>
                  </a:cubicBezTo>
                  <a:cubicBezTo>
                    <a:pt x="21" y="66"/>
                    <a:pt x="21" y="66"/>
                    <a:pt x="21" y="66"/>
                  </a:cubicBezTo>
                  <a:cubicBezTo>
                    <a:pt x="21" y="35"/>
                    <a:pt x="21" y="35"/>
                    <a:pt x="21" y="35"/>
                  </a:cubicBezTo>
                  <a:cubicBezTo>
                    <a:pt x="42" y="0"/>
                    <a:pt x="42" y="0"/>
                    <a:pt x="42" y="0"/>
                  </a:cubicBezTo>
                  <a:cubicBezTo>
                    <a:pt x="73" y="9"/>
                    <a:pt x="73" y="9"/>
                    <a:pt x="73" y="9"/>
                  </a:cubicBezTo>
                  <a:cubicBezTo>
                    <a:pt x="120" y="61"/>
                    <a:pt x="120" y="61"/>
                    <a:pt x="120" y="61"/>
                  </a:cubicBezTo>
                  <a:cubicBezTo>
                    <a:pt x="188" y="51"/>
                    <a:pt x="188" y="51"/>
                    <a:pt x="188" y="51"/>
                  </a:cubicBezTo>
                  <a:cubicBezTo>
                    <a:pt x="246" y="124"/>
                    <a:pt x="246" y="124"/>
                    <a:pt x="246" y="124"/>
                  </a:cubicBezTo>
                  <a:cubicBezTo>
                    <a:pt x="329" y="160"/>
                    <a:pt x="329" y="160"/>
                    <a:pt x="329" y="160"/>
                  </a:cubicBezTo>
                  <a:cubicBezTo>
                    <a:pt x="329" y="197"/>
                    <a:pt x="329" y="197"/>
                    <a:pt x="329" y="197"/>
                  </a:cubicBezTo>
                  <a:cubicBezTo>
                    <a:pt x="371" y="228"/>
                    <a:pt x="371" y="228"/>
                    <a:pt x="371" y="228"/>
                  </a:cubicBezTo>
                  <a:cubicBezTo>
                    <a:pt x="392" y="290"/>
                    <a:pt x="392" y="290"/>
                    <a:pt x="392" y="290"/>
                  </a:cubicBezTo>
                  <a:cubicBezTo>
                    <a:pt x="459" y="296"/>
                    <a:pt x="459" y="296"/>
                    <a:pt x="459" y="296"/>
                  </a:cubicBezTo>
                  <a:cubicBezTo>
                    <a:pt x="522" y="348"/>
                    <a:pt x="522" y="348"/>
                    <a:pt x="522" y="348"/>
                  </a:cubicBezTo>
                  <a:cubicBezTo>
                    <a:pt x="501" y="410"/>
                    <a:pt x="501" y="410"/>
                    <a:pt x="501" y="410"/>
                  </a:cubicBezTo>
                  <a:cubicBezTo>
                    <a:pt x="501" y="410"/>
                    <a:pt x="548" y="431"/>
                    <a:pt x="553" y="431"/>
                  </a:cubicBezTo>
                  <a:cubicBezTo>
                    <a:pt x="559" y="431"/>
                    <a:pt x="590" y="416"/>
                    <a:pt x="590" y="416"/>
                  </a:cubicBezTo>
                  <a:cubicBezTo>
                    <a:pt x="611" y="431"/>
                    <a:pt x="611" y="431"/>
                    <a:pt x="611" y="431"/>
                  </a:cubicBezTo>
                  <a:cubicBezTo>
                    <a:pt x="668" y="405"/>
                    <a:pt x="668" y="405"/>
                    <a:pt x="668" y="405"/>
                  </a:cubicBezTo>
                  <a:cubicBezTo>
                    <a:pt x="689" y="348"/>
                    <a:pt x="689" y="348"/>
                    <a:pt x="689" y="348"/>
                  </a:cubicBezTo>
                  <a:cubicBezTo>
                    <a:pt x="720" y="348"/>
                    <a:pt x="720" y="348"/>
                    <a:pt x="720" y="348"/>
                  </a:cubicBezTo>
                  <a:cubicBezTo>
                    <a:pt x="741" y="270"/>
                    <a:pt x="741" y="270"/>
                    <a:pt x="741" y="270"/>
                  </a:cubicBezTo>
                  <a:cubicBezTo>
                    <a:pt x="720" y="244"/>
                    <a:pt x="720" y="244"/>
                    <a:pt x="720" y="244"/>
                  </a:cubicBezTo>
                  <a:cubicBezTo>
                    <a:pt x="746" y="197"/>
                    <a:pt x="746" y="197"/>
                    <a:pt x="746" y="197"/>
                  </a:cubicBezTo>
                  <a:cubicBezTo>
                    <a:pt x="783" y="176"/>
                    <a:pt x="783" y="176"/>
                    <a:pt x="783" y="176"/>
                  </a:cubicBezTo>
                  <a:cubicBezTo>
                    <a:pt x="835" y="228"/>
                    <a:pt x="835" y="228"/>
                    <a:pt x="835" y="228"/>
                  </a:cubicBezTo>
                  <a:cubicBezTo>
                    <a:pt x="851" y="202"/>
                    <a:pt x="851" y="202"/>
                    <a:pt x="851" y="202"/>
                  </a:cubicBezTo>
                  <a:cubicBezTo>
                    <a:pt x="861" y="150"/>
                    <a:pt x="861" y="150"/>
                    <a:pt x="861" y="150"/>
                  </a:cubicBezTo>
                  <a:cubicBezTo>
                    <a:pt x="877" y="165"/>
                    <a:pt x="877" y="165"/>
                    <a:pt x="877" y="165"/>
                  </a:cubicBezTo>
                  <a:cubicBezTo>
                    <a:pt x="929" y="160"/>
                    <a:pt x="929" y="160"/>
                    <a:pt x="929" y="160"/>
                  </a:cubicBezTo>
                  <a:cubicBezTo>
                    <a:pt x="929" y="160"/>
                    <a:pt x="981" y="233"/>
                    <a:pt x="997" y="228"/>
                  </a:cubicBezTo>
                  <a:cubicBezTo>
                    <a:pt x="1012" y="223"/>
                    <a:pt x="1023" y="191"/>
                    <a:pt x="1023" y="191"/>
                  </a:cubicBezTo>
                  <a:cubicBezTo>
                    <a:pt x="1075" y="160"/>
                    <a:pt x="1075" y="160"/>
                    <a:pt x="1075" y="160"/>
                  </a:cubicBezTo>
                  <a:cubicBezTo>
                    <a:pt x="1143" y="228"/>
                    <a:pt x="1143" y="228"/>
                    <a:pt x="1143" y="228"/>
                  </a:cubicBezTo>
                  <a:cubicBezTo>
                    <a:pt x="1143" y="228"/>
                    <a:pt x="1169" y="197"/>
                    <a:pt x="1179" y="191"/>
                  </a:cubicBezTo>
                  <a:cubicBezTo>
                    <a:pt x="1190" y="186"/>
                    <a:pt x="1210" y="212"/>
                    <a:pt x="1216" y="212"/>
                  </a:cubicBezTo>
                  <a:cubicBezTo>
                    <a:pt x="1216" y="212"/>
                    <a:pt x="1217" y="212"/>
                    <a:pt x="1218" y="211"/>
                  </a:cubicBezTo>
                  <a:cubicBezTo>
                    <a:pt x="1195" y="259"/>
                    <a:pt x="1195" y="259"/>
                    <a:pt x="1195" y="259"/>
                  </a:cubicBezTo>
                  <a:cubicBezTo>
                    <a:pt x="1231" y="311"/>
                    <a:pt x="1231" y="311"/>
                    <a:pt x="1231" y="311"/>
                  </a:cubicBezTo>
                  <a:cubicBezTo>
                    <a:pt x="1231" y="416"/>
                    <a:pt x="1231" y="416"/>
                    <a:pt x="1231" y="416"/>
                  </a:cubicBezTo>
                  <a:cubicBezTo>
                    <a:pt x="1221" y="442"/>
                    <a:pt x="1221" y="442"/>
                    <a:pt x="1221" y="442"/>
                  </a:cubicBezTo>
                  <a:cubicBezTo>
                    <a:pt x="1184" y="447"/>
                    <a:pt x="1184" y="447"/>
                    <a:pt x="1184" y="447"/>
                  </a:cubicBezTo>
                  <a:cubicBezTo>
                    <a:pt x="1122" y="515"/>
                    <a:pt x="1122" y="515"/>
                    <a:pt x="1122" y="515"/>
                  </a:cubicBezTo>
                  <a:cubicBezTo>
                    <a:pt x="1111" y="583"/>
                    <a:pt x="1111" y="583"/>
                    <a:pt x="1111" y="583"/>
                  </a:cubicBezTo>
                  <a:cubicBezTo>
                    <a:pt x="1132" y="619"/>
                    <a:pt x="1132" y="619"/>
                    <a:pt x="1132" y="619"/>
                  </a:cubicBezTo>
                  <a:cubicBezTo>
                    <a:pt x="1122" y="640"/>
                    <a:pt x="1122" y="640"/>
                    <a:pt x="1122" y="640"/>
                  </a:cubicBezTo>
                  <a:cubicBezTo>
                    <a:pt x="1096" y="703"/>
                    <a:pt x="1096" y="703"/>
                    <a:pt x="1096" y="703"/>
                  </a:cubicBezTo>
                  <a:cubicBezTo>
                    <a:pt x="1117" y="739"/>
                    <a:pt x="1117" y="739"/>
                    <a:pt x="1117" y="739"/>
                  </a:cubicBezTo>
                  <a:cubicBezTo>
                    <a:pt x="1164" y="744"/>
                    <a:pt x="1164" y="744"/>
                    <a:pt x="1164" y="744"/>
                  </a:cubicBezTo>
                  <a:cubicBezTo>
                    <a:pt x="1185" y="759"/>
                    <a:pt x="1185" y="759"/>
                    <a:pt x="1185" y="759"/>
                  </a:cubicBezTo>
                  <a:cubicBezTo>
                    <a:pt x="1185" y="759"/>
                    <a:pt x="1185" y="759"/>
                    <a:pt x="1185" y="759"/>
                  </a:cubicBezTo>
                  <a:cubicBezTo>
                    <a:pt x="1195" y="765"/>
                    <a:pt x="1195" y="765"/>
                    <a:pt x="1195" y="765"/>
                  </a:cubicBezTo>
                  <a:cubicBezTo>
                    <a:pt x="1257" y="786"/>
                    <a:pt x="1257" y="786"/>
                    <a:pt x="1257" y="786"/>
                  </a:cubicBezTo>
                  <a:cubicBezTo>
                    <a:pt x="1278" y="770"/>
                    <a:pt x="1278" y="770"/>
                    <a:pt x="1278" y="770"/>
                  </a:cubicBezTo>
                  <a:cubicBezTo>
                    <a:pt x="1357" y="828"/>
                    <a:pt x="1357" y="828"/>
                    <a:pt x="1357" y="828"/>
                  </a:cubicBezTo>
                  <a:cubicBezTo>
                    <a:pt x="1393" y="822"/>
                    <a:pt x="1393" y="822"/>
                    <a:pt x="1393" y="822"/>
                  </a:cubicBezTo>
                  <a:cubicBezTo>
                    <a:pt x="1430" y="880"/>
                    <a:pt x="1430" y="880"/>
                    <a:pt x="1430" y="880"/>
                  </a:cubicBezTo>
                  <a:lnTo>
                    <a:pt x="1456" y="8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4" name="หนองบัวลำภู">
              <a:extLst>
                <a:ext uri="{FF2B5EF4-FFF2-40B4-BE49-F238E27FC236}">
                  <a16:creationId xmlns:a16="http://schemas.microsoft.com/office/drawing/2014/main" id="{C53AC592-09A0-49FC-ABA6-0B678421AEB7}"/>
                </a:ext>
              </a:extLst>
            </p:cNvPr>
            <p:cNvSpPr>
              <a:spLocks/>
            </p:cNvSpPr>
            <p:nvPr/>
          </p:nvSpPr>
          <p:spPr bwMode="auto">
            <a:xfrm>
              <a:off x="3682022" y="2054123"/>
              <a:ext cx="252382" cy="341996"/>
            </a:xfrm>
            <a:custGeom>
              <a:avLst/>
              <a:gdLst>
                <a:gd name="T0" fmla="*/ 616 w 616"/>
                <a:gd name="T1" fmla="*/ 667 h 834"/>
                <a:gd name="T2" fmla="*/ 537 w 616"/>
                <a:gd name="T3" fmla="*/ 834 h 834"/>
                <a:gd name="T4" fmla="*/ 449 w 616"/>
                <a:gd name="T5" fmla="*/ 797 h 834"/>
                <a:gd name="T6" fmla="*/ 397 w 616"/>
                <a:gd name="T7" fmla="*/ 808 h 834"/>
                <a:gd name="T8" fmla="*/ 365 w 616"/>
                <a:gd name="T9" fmla="*/ 792 h 834"/>
                <a:gd name="T10" fmla="*/ 318 w 616"/>
                <a:gd name="T11" fmla="*/ 797 h 834"/>
                <a:gd name="T12" fmla="*/ 308 w 616"/>
                <a:gd name="T13" fmla="*/ 756 h 834"/>
                <a:gd name="T14" fmla="*/ 287 w 616"/>
                <a:gd name="T15" fmla="*/ 730 h 834"/>
                <a:gd name="T16" fmla="*/ 240 w 616"/>
                <a:gd name="T17" fmla="*/ 724 h 834"/>
                <a:gd name="T18" fmla="*/ 198 w 616"/>
                <a:gd name="T19" fmla="*/ 756 h 834"/>
                <a:gd name="T20" fmla="*/ 110 w 616"/>
                <a:gd name="T21" fmla="*/ 724 h 834"/>
                <a:gd name="T22" fmla="*/ 78 w 616"/>
                <a:gd name="T23" fmla="*/ 724 h 834"/>
                <a:gd name="T24" fmla="*/ 47 w 616"/>
                <a:gd name="T25" fmla="*/ 672 h 834"/>
                <a:gd name="T26" fmla="*/ 63 w 616"/>
                <a:gd name="T27" fmla="*/ 657 h 834"/>
                <a:gd name="T28" fmla="*/ 157 w 616"/>
                <a:gd name="T29" fmla="*/ 605 h 834"/>
                <a:gd name="T30" fmla="*/ 114 w 616"/>
                <a:gd name="T31" fmla="*/ 570 h 834"/>
                <a:gd name="T32" fmla="*/ 104 w 616"/>
                <a:gd name="T33" fmla="*/ 563 h 834"/>
                <a:gd name="T34" fmla="*/ 104 w 616"/>
                <a:gd name="T35" fmla="*/ 526 h 834"/>
                <a:gd name="T36" fmla="*/ 47 w 616"/>
                <a:gd name="T37" fmla="*/ 490 h 834"/>
                <a:gd name="T38" fmla="*/ 52 w 616"/>
                <a:gd name="T39" fmla="*/ 464 h 834"/>
                <a:gd name="T40" fmla="*/ 31 w 616"/>
                <a:gd name="T41" fmla="*/ 443 h 834"/>
                <a:gd name="T42" fmla="*/ 52 w 616"/>
                <a:gd name="T43" fmla="*/ 422 h 834"/>
                <a:gd name="T44" fmla="*/ 73 w 616"/>
                <a:gd name="T45" fmla="*/ 443 h 834"/>
                <a:gd name="T46" fmla="*/ 84 w 616"/>
                <a:gd name="T47" fmla="*/ 417 h 834"/>
                <a:gd name="T48" fmla="*/ 0 w 616"/>
                <a:gd name="T49" fmla="*/ 328 h 834"/>
                <a:gd name="T50" fmla="*/ 21 w 616"/>
                <a:gd name="T51" fmla="*/ 312 h 834"/>
                <a:gd name="T52" fmla="*/ 31 w 616"/>
                <a:gd name="T53" fmla="*/ 281 h 834"/>
                <a:gd name="T54" fmla="*/ 5 w 616"/>
                <a:gd name="T55" fmla="*/ 234 h 834"/>
                <a:gd name="T56" fmla="*/ 11 w 616"/>
                <a:gd name="T57" fmla="*/ 198 h 834"/>
                <a:gd name="T58" fmla="*/ 73 w 616"/>
                <a:gd name="T59" fmla="*/ 203 h 834"/>
                <a:gd name="T60" fmla="*/ 131 w 616"/>
                <a:gd name="T61" fmla="*/ 166 h 834"/>
                <a:gd name="T62" fmla="*/ 131 w 616"/>
                <a:gd name="T63" fmla="*/ 104 h 834"/>
                <a:gd name="T64" fmla="*/ 82 w 616"/>
                <a:gd name="T65" fmla="*/ 27 h 834"/>
                <a:gd name="T66" fmla="*/ 136 w 616"/>
                <a:gd name="T67" fmla="*/ 31 h 834"/>
                <a:gd name="T68" fmla="*/ 151 w 616"/>
                <a:gd name="T69" fmla="*/ 5 h 834"/>
                <a:gd name="T70" fmla="*/ 198 w 616"/>
                <a:gd name="T71" fmla="*/ 15 h 834"/>
                <a:gd name="T72" fmla="*/ 256 w 616"/>
                <a:gd name="T73" fmla="*/ 15 h 834"/>
                <a:gd name="T74" fmla="*/ 266 w 616"/>
                <a:gd name="T75" fmla="*/ 0 h 834"/>
                <a:gd name="T76" fmla="*/ 297 w 616"/>
                <a:gd name="T77" fmla="*/ 0 h 834"/>
                <a:gd name="T78" fmla="*/ 297 w 616"/>
                <a:gd name="T79" fmla="*/ 41 h 834"/>
                <a:gd name="T80" fmla="*/ 297 w 616"/>
                <a:gd name="T81" fmla="*/ 109 h 834"/>
                <a:gd name="T82" fmla="*/ 397 w 616"/>
                <a:gd name="T83" fmla="*/ 292 h 834"/>
                <a:gd name="T84" fmla="*/ 402 w 616"/>
                <a:gd name="T85" fmla="*/ 354 h 834"/>
                <a:gd name="T86" fmla="*/ 443 w 616"/>
                <a:gd name="T87" fmla="*/ 359 h 834"/>
                <a:gd name="T88" fmla="*/ 480 w 616"/>
                <a:gd name="T89" fmla="*/ 385 h 834"/>
                <a:gd name="T90" fmla="*/ 480 w 616"/>
                <a:gd name="T91" fmla="*/ 417 h 834"/>
                <a:gd name="T92" fmla="*/ 470 w 616"/>
                <a:gd name="T93" fmla="*/ 458 h 834"/>
                <a:gd name="T94" fmla="*/ 470 w 616"/>
                <a:gd name="T95" fmla="*/ 467 h 834"/>
                <a:gd name="T96" fmla="*/ 470 w 616"/>
                <a:gd name="T97" fmla="*/ 474 h 834"/>
                <a:gd name="T98" fmla="*/ 470 w 616"/>
                <a:gd name="T99" fmla="*/ 492 h 834"/>
                <a:gd name="T100" fmla="*/ 470 w 616"/>
                <a:gd name="T101" fmla="*/ 499 h 834"/>
                <a:gd name="T102" fmla="*/ 471 w 616"/>
                <a:gd name="T103" fmla="*/ 502 h 834"/>
                <a:gd name="T104" fmla="*/ 471 w 616"/>
                <a:gd name="T105" fmla="*/ 504 h 834"/>
                <a:gd name="T106" fmla="*/ 471 w 616"/>
                <a:gd name="T107" fmla="*/ 508 h 834"/>
                <a:gd name="T108" fmla="*/ 473 w 616"/>
                <a:gd name="T109" fmla="*/ 525 h 834"/>
                <a:gd name="T110" fmla="*/ 473 w 616"/>
                <a:gd name="T111" fmla="*/ 527 h 834"/>
                <a:gd name="T112" fmla="*/ 475 w 616"/>
                <a:gd name="T113" fmla="*/ 531 h 834"/>
                <a:gd name="T114" fmla="*/ 532 w 616"/>
                <a:gd name="T115" fmla="*/ 594 h 834"/>
                <a:gd name="T116" fmla="*/ 608 w 616"/>
                <a:gd name="T117" fmla="*/ 635 h 834"/>
                <a:gd name="T118" fmla="*/ 616 w 616"/>
                <a:gd name="T119" fmla="*/ 66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6" h="834">
                  <a:moveTo>
                    <a:pt x="616" y="667"/>
                  </a:moveTo>
                  <a:cubicBezTo>
                    <a:pt x="616" y="667"/>
                    <a:pt x="543" y="834"/>
                    <a:pt x="537" y="834"/>
                  </a:cubicBezTo>
                  <a:cubicBezTo>
                    <a:pt x="532" y="834"/>
                    <a:pt x="449" y="797"/>
                    <a:pt x="449" y="797"/>
                  </a:cubicBezTo>
                  <a:cubicBezTo>
                    <a:pt x="397" y="808"/>
                    <a:pt x="397" y="808"/>
                    <a:pt x="397" y="808"/>
                  </a:cubicBezTo>
                  <a:cubicBezTo>
                    <a:pt x="365" y="792"/>
                    <a:pt x="365" y="792"/>
                    <a:pt x="365" y="792"/>
                  </a:cubicBezTo>
                  <a:cubicBezTo>
                    <a:pt x="318" y="797"/>
                    <a:pt x="318" y="797"/>
                    <a:pt x="318" y="797"/>
                  </a:cubicBezTo>
                  <a:cubicBezTo>
                    <a:pt x="308" y="756"/>
                    <a:pt x="308" y="756"/>
                    <a:pt x="308" y="756"/>
                  </a:cubicBezTo>
                  <a:cubicBezTo>
                    <a:pt x="287" y="730"/>
                    <a:pt x="287" y="730"/>
                    <a:pt x="287" y="730"/>
                  </a:cubicBezTo>
                  <a:cubicBezTo>
                    <a:pt x="240" y="724"/>
                    <a:pt x="240" y="724"/>
                    <a:pt x="240" y="724"/>
                  </a:cubicBezTo>
                  <a:cubicBezTo>
                    <a:pt x="198" y="756"/>
                    <a:pt x="198" y="756"/>
                    <a:pt x="198" y="756"/>
                  </a:cubicBezTo>
                  <a:cubicBezTo>
                    <a:pt x="110" y="724"/>
                    <a:pt x="110" y="724"/>
                    <a:pt x="110" y="724"/>
                  </a:cubicBezTo>
                  <a:cubicBezTo>
                    <a:pt x="78" y="724"/>
                    <a:pt x="78" y="724"/>
                    <a:pt x="78" y="724"/>
                  </a:cubicBezTo>
                  <a:cubicBezTo>
                    <a:pt x="47" y="672"/>
                    <a:pt x="47" y="672"/>
                    <a:pt x="47" y="672"/>
                  </a:cubicBezTo>
                  <a:cubicBezTo>
                    <a:pt x="63" y="657"/>
                    <a:pt x="63" y="657"/>
                    <a:pt x="63" y="657"/>
                  </a:cubicBezTo>
                  <a:cubicBezTo>
                    <a:pt x="157" y="605"/>
                    <a:pt x="157" y="605"/>
                    <a:pt x="157" y="605"/>
                  </a:cubicBezTo>
                  <a:cubicBezTo>
                    <a:pt x="114" y="570"/>
                    <a:pt x="114" y="570"/>
                    <a:pt x="114" y="570"/>
                  </a:cubicBezTo>
                  <a:cubicBezTo>
                    <a:pt x="104" y="563"/>
                    <a:pt x="104" y="563"/>
                    <a:pt x="104" y="563"/>
                  </a:cubicBezTo>
                  <a:cubicBezTo>
                    <a:pt x="104" y="526"/>
                    <a:pt x="104" y="526"/>
                    <a:pt x="104" y="526"/>
                  </a:cubicBezTo>
                  <a:cubicBezTo>
                    <a:pt x="47" y="490"/>
                    <a:pt x="47" y="490"/>
                    <a:pt x="47" y="490"/>
                  </a:cubicBezTo>
                  <a:cubicBezTo>
                    <a:pt x="52" y="464"/>
                    <a:pt x="52" y="464"/>
                    <a:pt x="52" y="464"/>
                  </a:cubicBezTo>
                  <a:cubicBezTo>
                    <a:pt x="31" y="443"/>
                    <a:pt x="31" y="443"/>
                    <a:pt x="31" y="443"/>
                  </a:cubicBezTo>
                  <a:cubicBezTo>
                    <a:pt x="52" y="422"/>
                    <a:pt x="52" y="422"/>
                    <a:pt x="52" y="422"/>
                  </a:cubicBezTo>
                  <a:cubicBezTo>
                    <a:pt x="73" y="443"/>
                    <a:pt x="73" y="443"/>
                    <a:pt x="73" y="443"/>
                  </a:cubicBezTo>
                  <a:cubicBezTo>
                    <a:pt x="84" y="417"/>
                    <a:pt x="84" y="417"/>
                    <a:pt x="84" y="417"/>
                  </a:cubicBezTo>
                  <a:cubicBezTo>
                    <a:pt x="0" y="328"/>
                    <a:pt x="0" y="328"/>
                    <a:pt x="0" y="328"/>
                  </a:cubicBezTo>
                  <a:cubicBezTo>
                    <a:pt x="21" y="312"/>
                    <a:pt x="21" y="312"/>
                    <a:pt x="21" y="312"/>
                  </a:cubicBezTo>
                  <a:cubicBezTo>
                    <a:pt x="31" y="281"/>
                    <a:pt x="31" y="281"/>
                    <a:pt x="31" y="281"/>
                  </a:cubicBezTo>
                  <a:cubicBezTo>
                    <a:pt x="5" y="234"/>
                    <a:pt x="5" y="234"/>
                    <a:pt x="5" y="234"/>
                  </a:cubicBezTo>
                  <a:cubicBezTo>
                    <a:pt x="11" y="198"/>
                    <a:pt x="11" y="198"/>
                    <a:pt x="11" y="198"/>
                  </a:cubicBezTo>
                  <a:cubicBezTo>
                    <a:pt x="73" y="203"/>
                    <a:pt x="73" y="203"/>
                    <a:pt x="73" y="203"/>
                  </a:cubicBezTo>
                  <a:cubicBezTo>
                    <a:pt x="131" y="166"/>
                    <a:pt x="131" y="166"/>
                    <a:pt x="131" y="166"/>
                  </a:cubicBezTo>
                  <a:cubicBezTo>
                    <a:pt x="131" y="104"/>
                    <a:pt x="131" y="104"/>
                    <a:pt x="131" y="104"/>
                  </a:cubicBezTo>
                  <a:cubicBezTo>
                    <a:pt x="82" y="27"/>
                    <a:pt x="82" y="27"/>
                    <a:pt x="82" y="27"/>
                  </a:cubicBezTo>
                  <a:cubicBezTo>
                    <a:pt x="136" y="31"/>
                    <a:pt x="136" y="31"/>
                    <a:pt x="136" y="31"/>
                  </a:cubicBezTo>
                  <a:cubicBezTo>
                    <a:pt x="151" y="5"/>
                    <a:pt x="151" y="5"/>
                    <a:pt x="151" y="5"/>
                  </a:cubicBezTo>
                  <a:cubicBezTo>
                    <a:pt x="151" y="5"/>
                    <a:pt x="193" y="15"/>
                    <a:pt x="198" y="15"/>
                  </a:cubicBezTo>
                  <a:cubicBezTo>
                    <a:pt x="256" y="15"/>
                    <a:pt x="256" y="15"/>
                    <a:pt x="256" y="15"/>
                  </a:cubicBezTo>
                  <a:cubicBezTo>
                    <a:pt x="256" y="15"/>
                    <a:pt x="261" y="0"/>
                    <a:pt x="266" y="0"/>
                  </a:cubicBezTo>
                  <a:cubicBezTo>
                    <a:pt x="297" y="0"/>
                    <a:pt x="297" y="0"/>
                    <a:pt x="297" y="0"/>
                  </a:cubicBezTo>
                  <a:cubicBezTo>
                    <a:pt x="297" y="41"/>
                    <a:pt x="297" y="41"/>
                    <a:pt x="297" y="41"/>
                  </a:cubicBezTo>
                  <a:cubicBezTo>
                    <a:pt x="297" y="41"/>
                    <a:pt x="292" y="104"/>
                    <a:pt x="297" y="109"/>
                  </a:cubicBezTo>
                  <a:cubicBezTo>
                    <a:pt x="303" y="114"/>
                    <a:pt x="397" y="292"/>
                    <a:pt x="397" y="292"/>
                  </a:cubicBezTo>
                  <a:cubicBezTo>
                    <a:pt x="402" y="354"/>
                    <a:pt x="402" y="354"/>
                    <a:pt x="402" y="354"/>
                  </a:cubicBezTo>
                  <a:cubicBezTo>
                    <a:pt x="402" y="354"/>
                    <a:pt x="438" y="359"/>
                    <a:pt x="443" y="359"/>
                  </a:cubicBezTo>
                  <a:cubicBezTo>
                    <a:pt x="449" y="359"/>
                    <a:pt x="480" y="385"/>
                    <a:pt x="480" y="385"/>
                  </a:cubicBezTo>
                  <a:cubicBezTo>
                    <a:pt x="480" y="417"/>
                    <a:pt x="480" y="417"/>
                    <a:pt x="480" y="417"/>
                  </a:cubicBezTo>
                  <a:cubicBezTo>
                    <a:pt x="470" y="458"/>
                    <a:pt x="470" y="458"/>
                    <a:pt x="470" y="458"/>
                  </a:cubicBezTo>
                  <a:cubicBezTo>
                    <a:pt x="470" y="458"/>
                    <a:pt x="470" y="462"/>
                    <a:pt x="470" y="467"/>
                  </a:cubicBezTo>
                  <a:cubicBezTo>
                    <a:pt x="470" y="469"/>
                    <a:pt x="470" y="471"/>
                    <a:pt x="470" y="474"/>
                  </a:cubicBezTo>
                  <a:cubicBezTo>
                    <a:pt x="470" y="479"/>
                    <a:pt x="470" y="486"/>
                    <a:pt x="470" y="492"/>
                  </a:cubicBezTo>
                  <a:cubicBezTo>
                    <a:pt x="470" y="494"/>
                    <a:pt x="470" y="497"/>
                    <a:pt x="470" y="499"/>
                  </a:cubicBezTo>
                  <a:cubicBezTo>
                    <a:pt x="471" y="500"/>
                    <a:pt x="471" y="501"/>
                    <a:pt x="471" y="502"/>
                  </a:cubicBezTo>
                  <a:cubicBezTo>
                    <a:pt x="471" y="502"/>
                    <a:pt x="471" y="503"/>
                    <a:pt x="471" y="504"/>
                  </a:cubicBezTo>
                  <a:cubicBezTo>
                    <a:pt x="471" y="505"/>
                    <a:pt x="471" y="506"/>
                    <a:pt x="471" y="508"/>
                  </a:cubicBezTo>
                  <a:cubicBezTo>
                    <a:pt x="471" y="514"/>
                    <a:pt x="472" y="521"/>
                    <a:pt x="473" y="525"/>
                  </a:cubicBezTo>
                  <a:cubicBezTo>
                    <a:pt x="473" y="526"/>
                    <a:pt x="473" y="526"/>
                    <a:pt x="473" y="527"/>
                  </a:cubicBezTo>
                  <a:cubicBezTo>
                    <a:pt x="474" y="529"/>
                    <a:pt x="474" y="531"/>
                    <a:pt x="475" y="531"/>
                  </a:cubicBezTo>
                  <a:cubicBezTo>
                    <a:pt x="480" y="537"/>
                    <a:pt x="532" y="594"/>
                    <a:pt x="532" y="594"/>
                  </a:cubicBezTo>
                  <a:cubicBezTo>
                    <a:pt x="608" y="635"/>
                    <a:pt x="608" y="635"/>
                    <a:pt x="608" y="635"/>
                  </a:cubicBezTo>
                  <a:lnTo>
                    <a:pt x="616" y="66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5" name="หนองคาย">
              <a:extLst>
                <a:ext uri="{FF2B5EF4-FFF2-40B4-BE49-F238E27FC236}">
                  <a16:creationId xmlns:a16="http://schemas.microsoft.com/office/drawing/2014/main" id="{C1CAC456-E35C-4E37-ADE7-1A730B7D4DDB}"/>
                </a:ext>
              </a:extLst>
            </p:cNvPr>
            <p:cNvSpPr>
              <a:spLocks/>
            </p:cNvSpPr>
            <p:nvPr/>
          </p:nvSpPr>
          <p:spPr bwMode="auto">
            <a:xfrm>
              <a:off x="3709454" y="1816372"/>
              <a:ext cx="490133" cy="265184"/>
            </a:xfrm>
            <a:custGeom>
              <a:avLst/>
              <a:gdLst>
                <a:gd name="T0" fmla="*/ 1190 w 1194"/>
                <a:gd name="T1" fmla="*/ 415 h 653"/>
                <a:gd name="T2" fmla="*/ 1179 w 1194"/>
                <a:gd name="T3" fmla="*/ 434 h 653"/>
                <a:gd name="T4" fmla="*/ 1106 w 1194"/>
                <a:gd name="T5" fmla="*/ 450 h 653"/>
                <a:gd name="T6" fmla="*/ 986 w 1194"/>
                <a:gd name="T7" fmla="*/ 413 h 653"/>
                <a:gd name="T8" fmla="*/ 892 w 1194"/>
                <a:gd name="T9" fmla="*/ 382 h 653"/>
                <a:gd name="T10" fmla="*/ 824 w 1194"/>
                <a:gd name="T11" fmla="*/ 372 h 653"/>
                <a:gd name="T12" fmla="*/ 798 w 1194"/>
                <a:gd name="T13" fmla="*/ 450 h 653"/>
                <a:gd name="T14" fmla="*/ 709 w 1194"/>
                <a:gd name="T15" fmla="*/ 419 h 653"/>
                <a:gd name="T16" fmla="*/ 704 w 1194"/>
                <a:gd name="T17" fmla="*/ 492 h 653"/>
                <a:gd name="T18" fmla="*/ 652 w 1194"/>
                <a:gd name="T19" fmla="*/ 570 h 653"/>
                <a:gd name="T20" fmla="*/ 574 w 1194"/>
                <a:gd name="T21" fmla="*/ 653 h 653"/>
                <a:gd name="T22" fmla="*/ 516 w 1194"/>
                <a:gd name="T23" fmla="*/ 653 h 653"/>
                <a:gd name="T24" fmla="*/ 485 w 1194"/>
                <a:gd name="T25" fmla="*/ 570 h 653"/>
                <a:gd name="T26" fmla="*/ 355 w 1194"/>
                <a:gd name="T27" fmla="*/ 512 h 653"/>
                <a:gd name="T28" fmla="*/ 292 w 1194"/>
                <a:gd name="T29" fmla="*/ 419 h 653"/>
                <a:gd name="T30" fmla="*/ 209 w 1194"/>
                <a:gd name="T31" fmla="*/ 346 h 653"/>
                <a:gd name="T32" fmla="*/ 83 w 1194"/>
                <a:gd name="T33" fmla="*/ 283 h 653"/>
                <a:gd name="T34" fmla="*/ 5 w 1194"/>
                <a:gd name="T35" fmla="*/ 222 h 653"/>
                <a:gd name="T36" fmla="*/ 0 w 1194"/>
                <a:gd name="T37" fmla="*/ 153 h 653"/>
                <a:gd name="T38" fmla="*/ 39 w 1194"/>
                <a:gd name="T39" fmla="*/ 80 h 653"/>
                <a:gd name="T40" fmla="*/ 61 w 1194"/>
                <a:gd name="T41" fmla="*/ 92 h 653"/>
                <a:gd name="T42" fmla="*/ 105 w 1194"/>
                <a:gd name="T43" fmla="*/ 144 h 653"/>
                <a:gd name="T44" fmla="*/ 205 w 1194"/>
                <a:gd name="T45" fmla="*/ 232 h 653"/>
                <a:gd name="T46" fmla="*/ 337 w 1194"/>
                <a:gd name="T47" fmla="*/ 308 h 653"/>
                <a:gd name="T48" fmla="*/ 489 w 1194"/>
                <a:gd name="T49" fmla="*/ 376 h 653"/>
                <a:gd name="T50" fmla="*/ 501 w 1194"/>
                <a:gd name="T51" fmla="*/ 432 h 653"/>
                <a:gd name="T52" fmla="*/ 561 w 1194"/>
                <a:gd name="T53" fmla="*/ 448 h 653"/>
                <a:gd name="T54" fmla="*/ 585 w 1194"/>
                <a:gd name="T55" fmla="*/ 396 h 653"/>
                <a:gd name="T56" fmla="*/ 629 w 1194"/>
                <a:gd name="T57" fmla="*/ 344 h 653"/>
                <a:gd name="T58" fmla="*/ 841 w 1194"/>
                <a:gd name="T59" fmla="*/ 308 h 653"/>
                <a:gd name="T60" fmla="*/ 893 w 1194"/>
                <a:gd name="T61" fmla="*/ 188 h 653"/>
                <a:gd name="T62" fmla="*/ 977 w 1194"/>
                <a:gd name="T63" fmla="*/ 40 h 653"/>
                <a:gd name="T64" fmla="*/ 1095 w 1194"/>
                <a:gd name="T65" fmla="*/ 1 h 653"/>
                <a:gd name="T66" fmla="*/ 1090 w 1194"/>
                <a:gd name="T67" fmla="*/ 48 h 653"/>
                <a:gd name="T68" fmla="*/ 1142 w 1194"/>
                <a:gd name="T69" fmla="*/ 137 h 653"/>
                <a:gd name="T70" fmla="*/ 1132 w 1194"/>
                <a:gd name="T71" fmla="*/ 246 h 653"/>
                <a:gd name="T72" fmla="*/ 1179 w 1194"/>
                <a:gd name="T73" fmla="*/ 252 h 653"/>
                <a:gd name="T74" fmla="*/ 1183 w 1194"/>
                <a:gd name="T75" fmla="*/ 290 h 653"/>
                <a:gd name="T76" fmla="*/ 1194 w 1194"/>
                <a:gd name="T77" fmla="*/ 398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4" h="653">
                  <a:moveTo>
                    <a:pt x="1194" y="398"/>
                  </a:moveTo>
                  <a:cubicBezTo>
                    <a:pt x="1194" y="400"/>
                    <a:pt x="1192" y="407"/>
                    <a:pt x="1190" y="415"/>
                  </a:cubicBezTo>
                  <a:cubicBezTo>
                    <a:pt x="1181" y="433"/>
                    <a:pt x="1181" y="433"/>
                    <a:pt x="1181" y="433"/>
                  </a:cubicBezTo>
                  <a:cubicBezTo>
                    <a:pt x="1180" y="434"/>
                    <a:pt x="1179" y="434"/>
                    <a:pt x="1179" y="434"/>
                  </a:cubicBezTo>
                  <a:cubicBezTo>
                    <a:pt x="1173" y="434"/>
                    <a:pt x="1153" y="408"/>
                    <a:pt x="1142" y="413"/>
                  </a:cubicBezTo>
                  <a:cubicBezTo>
                    <a:pt x="1132" y="419"/>
                    <a:pt x="1106" y="450"/>
                    <a:pt x="1106" y="450"/>
                  </a:cubicBezTo>
                  <a:cubicBezTo>
                    <a:pt x="1038" y="382"/>
                    <a:pt x="1038" y="382"/>
                    <a:pt x="1038" y="382"/>
                  </a:cubicBezTo>
                  <a:cubicBezTo>
                    <a:pt x="986" y="413"/>
                    <a:pt x="986" y="413"/>
                    <a:pt x="986" y="413"/>
                  </a:cubicBezTo>
                  <a:cubicBezTo>
                    <a:pt x="986" y="413"/>
                    <a:pt x="975" y="445"/>
                    <a:pt x="960" y="450"/>
                  </a:cubicBezTo>
                  <a:cubicBezTo>
                    <a:pt x="944" y="455"/>
                    <a:pt x="892" y="382"/>
                    <a:pt x="892" y="382"/>
                  </a:cubicBezTo>
                  <a:cubicBezTo>
                    <a:pt x="840" y="387"/>
                    <a:pt x="840" y="387"/>
                    <a:pt x="840" y="387"/>
                  </a:cubicBezTo>
                  <a:cubicBezTo>
                    <a:pt x="824" y="372"/>
                    <a:pt x="824" y="372"/>
                    <a:pt x="824" y="372"/>
                  </a:cubicBezTo>
                  <a:cubicBezTo>
                    <a:pt x="814" y="424"/>
                    <a:pt x="814" y="424"/>
                    <a:pt x="814" y="424"/>
                  </a:cubicBezTo>
                  <a:cubicBezTo>
                    <a:pt x="798" y="450"/>
                    <a:pt x="798" y="450"/>
                    <a:pt x="798" y="450"/>
                  </a:cubicBezTo>
                  <a:cubicBezTo>
                    <a:pt x="746" y="398"/>
                    <a:pt x="746" y="398"/>
                    <a:pt x="746" y="398"/>
                  </a:cubicBezTo>
                  <a:cubicBezTo>
                    <a:pt x="709" y="419"/>
                    <a:pt x="709" y="419"/>
                    <a:pt x="709" y="419"/>
                  </a:cubicBezTo>
                  <a:cubicBezTo>
                    <a:pt x="683" y="466"/>
                    <a:pt x="683" y="466"/>
                    <a:pt x="683" y="466"/>
                  </a:cubicBezTo>
                  <a:cubicBezTo>
                    <a:pt x="704" y="492"/>
                    <a:pt x="704" y="492"/>
                    <a:pt x="704" y="492"/>
                  </a:cubicBezTo>
                  <a:cubicBezTo>
                    <a:pt x="683" y="570"/>
                    <a:pt x="683" y="570"/>
                    <a:pt x="683" y="570"/>
                  </a:cubicBezTo>
                  <a:cubicBezTo>
                    <a:pt x="652" y="570"/>
                    <a:pt x="652" y="570"/>
                    <a:pt x="652" y="570"/>
                  </a:cubicBezTo>
                  <a:cubicBezTo>
                    <a:pt x="631" y="627"/>
                    <a:pt x="631" y="627"/>
                    <a:pt x="631" y="627"/>
                  </a:cubicBezTo>
                  <a:cubicBezTo>
                    <a:pt x="574" y="653"/>
                    <a:pt x="574" y="653"/>
                    <a:pt x="574" y="653"/>
                  </a:cubicBezTo>
                  <a:cubicBezTo>
                    <a:pt x="553" y="638"/>
                    <a:pt x="553" y="638"/>
                    <a:pt x="553" y="638"/>
                  </a:cubicBezTo>
                  <a:cubicBezTo>
                    <a:pt x="553" y="638"/>
                    <a:pt x="522" y="653"/>
                    <a:pt x="516" y="653"/>
                  </a:cubicBezTo>
                  <a:cubicBezTo>
                    <a:pt x="511" y="653"/>
                    <a:pt x="464" y="632"/>
                    <a:pt x="464" y="632"/>
                  </a:cubicBezTo>
                  <a:cubicBezTo>
                    <a:pt x="485" y="570"/>
                    <a:pt x="485" y="570"/>
                    <a:pt x="485" y="570"/>
                  </a:cubicBezTo>
                  <a:cubicBezTo>
                    <a:pt x="422" y="518"/>
                    <a:pt x="422" y="518"/>
                    <a:pt x="422" y="518"/>
                  </a:cubicBezTo>
                  <a:cubicBezTo>
                    <a:pt x="355" y="512"/>
                    <a:pt x="355" y="512"/>
                    <a:pt x="355" y="512"/>
                  </a:cubicBezTo>
                  <a:cubicBezTo>
                    <a:pt x="334" y="450"/>
                    <a:pt x="334" y="450"/>
                    <a:pt x="334" y="450"/>
                  </a:cubicBezTo>
                  <a:cubicBezTo>
                    <a:pt x="292" y="419"/>
                    <a:pt x="292" y="419"/>
                    <a:pt x="292" y="419"/>
                  </a:cubicBezTo>
                  <a:cubicBezTo>
                    <a:pt x="292" y="382"/>
                    <a:pt x="292" y="382"/>
                    <a:pt x="292" y="382"/>
                  </a:cubicBezTo>
                  <a:cubicBezTo>
                    <a:pt x="209" y="346"/>
                    <a:pt x="209" y="346"/>
                    <a:pt x="209" y="346"/>
                  </a:cubicBezTo>
                  <a:cubicBezTo>
                    <a:pt x="151" y="273"/>
                    <a:pt x="151" y="273"/>
                    <a:pt x="151" y="273"/>
                  </a:cubicBezTo>
                  <a:cubicBezTo>
                    <a:pt x="83" y="283"/>
                    <a:pt x="83" y="283"/>
                    <a:pt x="83" y="283"/>
                  </a:cubicBezTo>
                  <a:cubicBezTo>
                    <a:pt x="36" y="231"/>
                    <a:pt x="36" y="231"/>
                    <a:pt x="36" y="231"/>
                  </a:cubicBezTo>
                  <a:cubicBezTo>
                    <a:pt x="5" y="222"/>
                    <a:pt x="5" y="222"/>
                    <a:pt x="5" y="222"/>
                  </a:cubicBezTo>
                  <a:cubicBezTo>
                    <a:pt x="0" y="220"/>
                    <a:pt x="0" y="220"/>
                    <a:pt x="0" y="220"/>
                  </a:cubicBezTo>
                  <a:cubicBezTo>
                    <a:pt x="0" y="153"/>
                    <a:pt x="0" y="153"/>
                    <a:pt x="0" y="153"/>
                  </a:cubicBezTo>
                  <a:cubicBezTo>
                    <a:pt x="42" y="132"/>
                    <a:pt x="42" y="132"/>
                    <a:pt x="42" y="132"/>
                  </a:cubicBezTo>
                  <a:cubicBezTo>
                    <a:pt x="39" y="80"/>
                    <a:pt x="39" y="80"/>
                    <a:pt x="39" y="80"/>
                  </a:cubicBezTo>
                  <a:cubicBezTo>
                    <a:pt x="53" y="80"/>
                    <a:pt x="53" y="80"/>
                    <a:pt x="53" y="80"/>
                  </a:cubicBezTo>
                  <a:cubicBezTo>
                    <a:pt x="61" y="92"/>
                    <a:pt x="61" y="92"/>
                    <a:pt x="61" y="92"/>
                  </a:cubicBezTo>
                  <a:cubicBezTo>
                    <a:pt x="105" y="100"/>
                    <a:pt x="105" y="100"/>
                    <a:pt x="105" y="100"/>
                  </a:cubicBezTo>
                  <a:cubicBezTo>
                    <a:pt x="105" y="144"/>
                    <a:pt x="105" y="144"/>
                    <a:pt x="105" y="144"/>
                  </a:cubicBezTo>
                  <a:cubicBezTo>
                    <a:pt x="110" y="148"/>
                    <a:pt x="110" y="148"/>
                    <a:pt x="110" y="148"/>
                  </a:cubicBezTo>
                  <a:cubicBezTo>
                    <a:pt x="205" y="232"/>
                    <a:pt x="205" y="232"/>
                    <a:pt x="205" y="232"/>
                  </a:cubicBezTo>
                  <a:cubicBezTo>
                    <a:pt x="257" y="240"/>
                    <a:pt x="257" y="240"/>
                    <a:pt x="257" y="240"/>
                  </a:cubicBezTo>
                  <a:cubicBezTo>
                    <a:pt x="337" y="308"/>
                    <a:pt x="337" y="308"/>
                    <a:pt x="337" y="308"/>
                  </a:cubicBezTo>
                  <a:cubicBezTo>
                    <a:pt x="489" y="328"/>
                    <a:pt x="489" y="328"/>
                    <a:pt x="489" y="328"/>
                  </a:cubicBezTo>
                  <a:cubicBezTo>
                    <a:pt x="489" y="376"/>
                    <a:pt x="489" y="376"/>
                    <a:pt x="489" y="376"/>
                  </a:cubicBezTo>
                  <a:cubicBezTo>
                    <a:pt x="461" y="432"/>
                    <a:pt x="461" y="432"/>
                    <a:pt x="461" y="432"/>
                  </a:cubicBezTo>
                  <a:cubicBezTo>
                    <a:pt x="501" y="432"/>
                    <a:pt x="501" y="432"/>
                    <a:pt x="501" y="432"/>
                  </a:cubicBezTo>
                  <a:cubicBezTo>
                    <a:pt x="537" y="468"/>
                    <a:pt x="537" y="468"/>
                    <a:pt x="537" y="468"/>
                  </a:cubicBezTo>
                  <a:cubicBezTo>
                    <a:pt x="561" y="448"/>
                    <a:pt x="561" y="448"/>
                    <a:pt x="561" y="448"/>
                  </a:cubicBezTo>
                  <a:cubicBezTo>
                    <a:pt x="545" y="416"/>
                    <a:pt x="545" y="416"/>
                    <a:pt x="545" y="416"/>
                  </a:cubicBezTo>
                  <a:cubicBezTo>
                    <a:pt x="585" y="396"/>
                    <a:pt x="585" y="396"/>
                    <a:pt x="585" y="396"/>
                  </a:cubicBezTo>
                  <a:cubicBezTo>
                    <a:pt x="617" y="376"/>
                    <a:pt x="617" y="376"/>
                    <a:pt x="617" y="376"/>
                  </a:cubicBezTo>
                  <a:cubicBezTo>
                    <a:pt x="629" y="344"/>
                    <a:pt x="629" y="344"/>
                    <a:pt x="629" y="344"/>
                  </a:cubicBezTo>
                  <a:cubicBezTo>
                    <a:pt x="781" y="276"/>
                    <a:pt x="781" y="276"/>
                    <a:pt x="781" y="276"/>
                  </a:cubicBezTo>
                  <a:cubicBezTo>
                    <a:pt x="841" y="308"/>
                    <a:pt x="841" y="308"/>
                    <a:pt x="841" y="308"/>
                  </a:cubicBezTo>
                  <a:cubicBezTo>
                    <a:pt x="893" y="268"/>
                    <a:pt x="893" y="268"/>
                    <a:pt x="893" y="268"/>
                  </a:cubicBezTo>
                  <a:cubicBezTo>
                    <a:pt x="893" y="188"/>
                    <a:pt x="893" y="188"/>
                    <a:pt x="893" y="188"/>
                  </a:cubicBezTo>
                  <a:cubicBezTo>
                    <a:pt x="957" y="120"/>
                    <a:pt x="957" y="120"/>
                    <a:pt x="957" y="120"/>
                  </a:cubicBezTo>
                  <a:cubicBezTo>
                    <a:pt x="977" y="40"/>
                    <a:pt x="977" y="40"/>
                    <a:pt x="977" y="40"/>
                  </a:cubicBezTo>
                  <a:cubicBezTo>
                    <a:pt x="1092" y="0"/>
                    <a:pt x="1092" y="0"/>
                    <a:pt x="1092" y="0"/>
                  </a:cubicBezTo>
                  <a:cubicBezTo>
                    <a:pt x="1095" y="1"/>
                    <a:pt x="1095" y="1"/>
                    <a:pt x="1095" y="1"/>
                  </a:cubicBezTo>
                  <a:cubicBezTo>
                    <a:pt x="1048" y="38"/>
                    <a:pt x="1048" y="38"/>
                    <a:pt x="1048" y="38"/>
                  </a:cubicBezTo>
                  <a:cubicBezTo>
                    <a:pt x="1090" y="48"/>
                    <a:pt x="1090" y="48"/>
                    <a:pt x="1090" y="48"/>
                  </a:cubicBezTo>
                  <a:cubicBezTo>
                    <a:pt x="1137" y="100"/>
                    <a:pt x="1137" y="100"/>
                    <a:pt x="1137" y="100"/>
                  </a:cubicBezTo>
                  <a:cubicBezTo>
                    <a:pt x="1142" y="137"/>
                    <a:pt x="1142" y="137"/>
                    <a:pt x="1142" y="137"/>
                  </a:cubicBezTo>
                  <a:cubicBezTo>
                    <a:pt x="1106" y="168"/>
                    <a:pt x="1106" y="168"/>
                    <a:pt x="1106" y="168"/>
                  </a:cubicBezTo>
                  <a:cubicBezTo>
                    <a:pt x="1132" y="246"/>
                    <a:pt x="1132" y="246"/>
                    <a:pt x="1132" y="246"/>
                  </a:cubicBezTo>
                  <a:cubicBezTo>
                    <a:pt x="1162" y="250"/>
                    <a:pt x="1162" y="250"/>
                    <a:pt x="1162" y="250"/>
                  </a:cubicBezTo>
                  <a:cubicBezTo>
                    <a:pt x="1179" y="252"/>
                    <a:pt x="1179" y="252"/>
                    <a:pt x="1179" y="252"/>
                  </a:cubicBezTo>
                  <a:cubicBezTo>
                    <a:pt x="1179" y="288"/>
                    <a:pt x="1179" y="288"/>
                    <a:pt x="1179" y="288"/>
                  </a:cubicBezTo>
                  <a:cubicBezTo>
                    <a:pt x="1183" y="290"/>
                    <a:pt x="1183" y="290"/>
                    <a:pt x="1183" y="290"/>
                  </a:cubicBezTo>
                  <a:cubicBezTo>
                    <a:pt x="1179" y="304"/>
                    <a:pt x="1179" y="304"/>
                    <a:pt x="1179" y="304"/>
                  </a:cubicBezTo>
                  <a:cubicBezTo>
                    <a:pt x="1179" y="304"/>
                    <a:pt x="1194" y="393"/>
                    <a:pt x="1194" y="398"/>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6" name="ศรีสะเกษ">
              <a:extLst>
                <a:ext uri="{FF2B5EF4-FFF2-40B4-BE49-F238E27FC236}">
                  <a16:creationId xmlns:a16="http://schemas.microsoft.com/office/drawing/2014/main" id="{2AFDCE50-D768-4C35-B69F-D5F350BBB412}"/>
                </a:ext>
              </a:extLst>
            </p:cNvPr>
            <p:cNvSpPr>
              <a:spLocks/>
            </p:cNvSpPr>
            <p:nvPr/>
          </p:nvSpPr>
          <p:spPr bwMode="auto">
            <a:xfrm>
              <a:off x="4376987" y="2847845"/>
              <a:ext cx="341996" cy="457213"/>
            </a:xfrm>
            <a:custGeom>
              <a:avLst/>
              <a:gdLst>
                <a:gd name="T0" fmla="*/ 803 w 835"/>
                <a:gd name="T1" fmla="*/ 918 h 1123"/>
                <a:gd name="T2" fmla="*/ 819 w 835"/>
                <a:gd name="T3" fmla="*/ 1017 h 1123"/>
                <a:gd name="T4" fmla="*/ 766 w 835"/>
                <a:gd name="T5" fmla="*/ 1047 h 1123"/>
                <a:gd name="T6" fmla="*/ 698 w 835"/>
                <a:gd name="T7" fmla="*/ 1043 h 1123"/>
                <a:gd name="T8" fmla="*/ 622 w 835"/>
                <a:gd name="T9" fmla="*/ 1055 h 1123"/>
                <a:gd name="T10" fmla="*/ 562 w 835"/>
                <a:gd name="T11" fmla="*/ 1115 h 1123"/>
                <a:gd name="T12" fmla="*/ 494 w 835"/>
                <a:gd name="T13" fmla="*/ 1115 h 1123"/>
                <a:gd name="T14" fmla="*/ 382 w 835"/>
                <a:gd name="T15" fmla="*/ 1095 h 1123"/>
                <a:gd name="T16" fmla="*/ 290 w 835"/>
                <a:gd name="T17" fmla="*/ 1095 h 1123"/>
                <a:gd name="T18" fmla="*/ 246 w 835"/>
                <a:gd name="T19" fmla="*/ 1079 h 1123"/>
                <a:gd name="T20" fmla="*/ 206 w 835"/>
                <a:gd name="T21" fmla="*/ 1087 h 1123"/>
                <a:gd name="T22" fmla="*/ 154 w 835"/>
                <a:gd name="T23" fmla="*/ 1123 h 1123"/>
                <a:gd name="T24" fmla="*/ 120 w 835"/>
                <a:gd name="T25" fmla="*/ 1085 h 1123"/>
                <a:gd name="T26" fmla="*/ 110 w 835"/>
                <a:gd name="T27" fmla="*/ 970 h 1123"/>
                <a:gd name="T28" fmla="*/ 131 w 835"/>
                <a:gd name="T29" fmla="*/ 902 h 1123"/>
                <a:gd name="T30" fmla="*/ 78 w 835"/>
                <a:gd name="T31" fmla="*/ 777 h 1123"/>
                <a:gd name="T32" fmla="*/ 0 w 835"/>
                <a:gd name="T33" fmla="*/ 683 h 1123"/>
                <a:gd name="T34" fmla="*/ 58 w 835"/>
                <a:gd name="T35" fmla="*/ 563 h 1123"/>
                <a:gd name="T36" fmla="*/ 73 w 835"/>
                <a:gd name="T37" fmla="*/ 417 h 1123"/>
                <a:gd name="T38" fmla="*/ 58 w 835"/>
                <a:gd name="T39" fmla="*/ 313 h 1123"/>
                <a:gd name="T40" fmla="*/ 167 w 835"/>
                <a:gd name="T41" fmla="*/ 187 h 1123"/>
                <a:gd name="T42" fmla="*/ 99 w 835"/>
                <a:gd name="T43" fmla="*/ 151 h 1123"/>
                <a:gd name="T44" fmla="*/ 73 w 835"/>
                <a:gd name="T45" fmla="*/ 141 h 1123"/>
                <a:gd name="T46" fmla="*/ 84 w 835"/>
                <a:gd name="T47" fmla="*/ 109 h 1123"/>
                <a:gd name="T48" fmla="*/ 157 w 835"/>
                <a:gd name="T49" fmla="*/ 21 h 1123"/>
                <a:gd name="T50" fmla="*/ 192 w 835"/>
                <a:gd name="T51" fmla="*/ 7 h 1123"/>
                <a:gd name="T52" fmla="*/ 198 w 835"/>
                <a:gd name="T53" fmla="*/ 52 h 1123"/>
                <a:gd name="T54" fmla="*/ 292 w 835"/>
                <a:gd name="T55" fmla="*/ 135 h 1123"/>
                <a:gd name="T56" fmla="*/ 386 w 835"/>
                <a:gd name="T57" fmla="*/ 214 h 1123"/>
                <a:gd name="T58" fmla="*/ 428 w 835"/>
                <a:gd name="T59" fmla="*/ 250 h 1123"/>
                <a:gd name="T60" fmla="*/ 444 w 835"/>
                <a:gd name="T61" fmla="*/ 255 h 1123"/>
                <a:gd name="T62" fmla="*/ 584 w 835"/>
                <a:gd name="T63" fmla="*/ 297 h 1123"/>
                <a:gd name="T64" fmla="*/ 702 w 835"/>
                <a:gd name="T65" fmla="*/ 332 h 1123"/>
                <a:gd name="T66" fmla="*/ 715 w 835"/>
                <a:gd name="T67" fmla="*/ 386 h 1123"/>
                <a:gd name="T68" fmla="*/ 689 w 835"/>
                <a:gd name="T69" fmla="*/ 459 h 1123"/>
                <a:gd name="T70" fmla="*/ 694 w 835"/>
                <a:gd name="T71" fmla="*/ 568 h 1123"/>
                <a:gd name="T72" fmla="*/ 809 w 835"/>
                <a:gd name="T73" fmla="*/ 641 h 1123"/>
                <a:gd name="T74" fmla="*/ 835 w 835"/>
                <a:gd name="T75" fmla="*/ 782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5" h="1123">
                  <a:moveTo>
                    <a:pt x="835" y="834"/>
                  </a:moveTo>
                  <a:cubicBezTo>
                    <a:pt x="803" y="918"/>
                    <a:pt x="803" y="918"/>
                    <a:pt x="803" y="918"/>
                  </a:cubicBezTo>
                  <a:cubicBezTo>
                    <a:pt x="835" y="959"/>
                    <a:pt x="835" y="959"/>
                    <a:pt x="835" y="959"/>
                  </a:cubicBezTo>
                  <a:cubicBezTo>
                    <a:pt x="819" y="1017"/>
                    <a:pt x="819" y="1017"/>
                    <a:pt x="819" y="1017"/>
                  </a:cubicBezTo>
                  <a:cubicBezTo>
                    <a:pt x="824" y="1043"/>
                    <a:pt x="824" y="1043"/>
                    <a:pt x="824" y="1043"/>
                  </a:cubicBezTo>
                  <a:cubicBezTo>
                    <a:pt x="766" y="1047"/>
                    <a:pt x="766" y="1047"/>
                    <a:pt x="766" y="1047"/>
                  </a:cubicBezTo>
                  <a:cubicBezTo>
                    <a:pt x="766" y="1047"/>
                    <a:pt x="730" y="1071"/>
                    <a:pt x="730" y="1067"/>
                  </a:cubicBezTo>
                  <a:cubicBezTo>
                    <a:pt x="730" y="1063"/>
                    <a:pt x="698" y="1043"/>
                    <a:pt x="698" y="1043"/>
                  </a:cubicBezTo>
                  <a:cubicBezTo>
                    <a:pt x="698" y="1043"/>
                    <a:pt x="678" y="1067"/>
                    <a:pt x="674" y="1067"/>
                  </a:cubicBezTo>
                  <a:cubicBezTo>
                    <a:pt x="670" y="1067"/>
                    <a:pt x="622" y="1055"/>
                    <a:pt x="622" y="1055"/>
                  </a:cubicBezTo>
                  <a:cubicBezTo>
                    <a:pt x="594" y="1115"/>
                    <a:pt x="594" y="1115"/>
                    <a:pt x="594" y="1115"/>
                  </a:cubicBezTo>
                  <a:cubicBezTo>
                    <a:pt x="594" y="1115"/>
                    <a:pt x="566" y="1119"/>
                    <a:pt x="562" y="1115"/>
                  </a:cubicBezTo>
                  <a:cubicBezTo>
                    <a:pt x="558" y="1111"/>
                    <a:pt x="522" y="1079"/>
                    <a:pt x="522" y="1079"/>
                  </a:cubicBezTo>
                  <a:cubicBezTo>
                    <a:pt x="494" y="1115"/>
                    <a:pt x="494" y="1115"/>
                    <a:pt x="494" y="1115"/>
                  </a:cubicBezTo>
                  <a:cubicBezTo>
                    <a:pt x="458" y="1095"/>
                    <a:pt x="458" y="1095"/>
                    <a:pt x="458" y="1095"/>
                  </a:cubicBezTo>
                  <a:cubicBezTo>
                    <a:pt x="382" y="1095"/>
                    <a:pt x="382" y="1095"/>
                    <a:pt x="382" y="1095"/>
                  </a:cubicBezTo>
                  <a:cubicBezTo>
                    <a:pt x="326" y="1059"/>
                    <a:pt x="326" y="1059"/>
                    <a:pt x="326" y="1059"/>
                  </a:cubicBezTo>
                  <a:cubicBezTo>
                    <a:pt x="290" y="1095"/>
                    <a:pt x="290" y="1095"/>
                    <a:pt x="290" y="1095"/>
                  </a:cubicBezTo>
                  <a:cubicBezTo>
                    <a:pt x="259" y="1083"/>
                    <a:pt x="259" y="1083"/>
                    <a:pt x="259" y="1083"/>
                  </a:cubicBezTo>
                  <a:cubicBezTo>
                    <a:pt x="246" y="1079"/>
                    <a:pt x="246" y="1079"/>
                    <a:pt x="246" y="1079"/>
                  </a:cubicBezTo>
                  <a:cubicBezTo>
                    <a:pt x="222" y="1111"/>
                    <a:pt x="222" y="1111"/>
                    <a:pt x="222" y="1111"/>
                  </a:cubicBezTo>
                  <a:cubicBezTo>
                    <a:pt x="206" y="1087"/>
                    <a:pt x="206" y="1087"/>
                    <a:pt x="206" y="1087"/>
                  </a:cubicBezTo>
                  <a:cubicBezTo>
                    <a:pt x="178" y="1087"/>
                    <a:pt x="178" y="1087"/>
                    <a:pt x="178" y="1087"/>
                  </a:cubicBezTo>
                  <a:cubicBezTo>
                    <a:pt x="154" y="1123"/>
                    <a:pt x="154" y="1123"/>
                    <a:pt x="154" y="1123"/>
                  </a:cubicBezTo>
                  <a:cubicBezTo>
                    <a:pt x="128" y="1123"/>
                    <a:pt x="128" y="1123"/>
                    <a:pt x="128" y="1123"/>
                  </a:cubicBezTo>
                  <a:cubicBezTo>
                    <a:pt x="120" y="1085"/>
                    <a:pt x="120" y="1085"/>
                    <a:pt x="120" y="1085"/>
                  </a:cubicBezTo>
                  <a:cubicBezTo>
                    <a:pt x="131" y="996"/>
                    <a:pt x="131" y="996"/>
                    <a:pt x="131" y="996"/>
                  </a:cubicBezTo>
                  <a:cubicBezTo>
                    <a:pt x="110" y="970"/>
                    <a:pt x="110" y="970"/>
                    <a:pt x="110" y="970"/>
                  </a:cubicBezTo>
                  <a:cubicBezTo>
                    <a:pt x="110" y="928"/>
                    <a:pt x="110" y="928"/>
                    <a:pt x="110" y="928"/>
                  </a:cubicBezTo>
                  <a:cubicBezTo>
                    <a:pt x="131" y="902"/>
                    <a:pt x="131" y="902"/>
                    <a:pt x="131" y="902"/>
                  </a:cubicBezTo>
                  <a:cubicBezTo>
                    <a:pt x="131" y="813"/>
                    <a:pt x="131" y="813"/>
                    <a:pt x="131" y="813"/>
                  </a:cubicBezTo>
                  <a:cubicBezTo>
                    <a:pt x="78" y="777"/>
                    <a:pt x="78" y="777"/>
                    <a:pt x="78" y="777"/>
                  </a:cubicBezTo>
                  <a:cubicBezTo>
                    <a:pt x="78" y="714"/>
                    <a:pt x="78" y="714"/>
                    <a:pt x="78" y="714"/>
                  </a:cubicBezTo>
                  <a:cubicBezTo>
                    <a:pt x="0" y="683"/>
                    <a:pt x="0" y="683"/>
                    <a:pt x="0" y="683"/>
                  </a:cubicBezTo>
                  <a:cubicBezTo>
                    <a:pt x="0" y="652"/>
                    <a:pt x="0" y="652"/>
                    <a:pt x="0" y="652"/>
                  </a:cubicBezTo>
                  <a:cubicBezTo>
                    <a:pt x="58" y="563"/>
                    <a:pt x="58" y="563"/>
                    <a:pt x="58" y="563"/>
                  </a:cubicBezTo>
                  <a:cubicBezTo>
                    <a:pt x="94" y="459"/>
                    <a:pt x="94" y="459"/>
                    <a:pt x="94" y="459"/>
                  </a:cubicBezTo>
                  <a:cubicBezTo>
                    <a:pt x="73" y="417"/>
                    <a:pt x="73" y="417"/>
                    <a:pt x="73" y="417"/>
                  </a:cubicBezTo>
                  <a:cubicBezTo>
                    <a:pt x="68" y="344"/>
                    <a:pt x="68" y="344"/>
                    <a:pt x="68" y="344"/>
                  </a:cubicBezTo>
                  <a:cubicBezTo>
                    <a:pt x="58" y="313"/>
                    <a:pt x="58" y="313"/>
                    <a:pt x="58" y="313"/>
                  </a:cubicBezTo>
                  <a:cubicBezTo>
                    <a:pt x="105" y="219"/>
                    <a:pt x="105" y="219"/>
                    <a:pt x="105" y="219"/>
                  </a:cubicBezTo>
                  <a:cubicBezTo>
                    <a:pt x="167" y="187"/>
                    <a:pt x="167" y="187"/>
                    <a:pt x="167" y="187"/>
                  </a:cubicBezTo>
                  <a:cubicBezTo>
                    <a:pt x="167" y="187"/>
                    <a:pt x="141" y="151"/>
                    <a:pt x="131" y="151"/>
                  </a:cubicBezTo>
                  <a:cubicBezTo>
                    <a:pt x="99" y="151"/>
                    <a:pt x="99" y="151"/>
                    <a:pt x="99" y="151"/>
                  </a:cubicBezTo>
                  <a:cubicBezTo>
                    <a:pt x="84" y="161"/>
                    <a:pt x="84" y="161"/>
                    <a:pt x="84" y="161"/>
                  </a:cubicBezTo>
                  <a:cubicBezTo>
                    <a:pt x="73" y="141"/>
                    <a:pt x="73" y="141"/>
                    <a:pt x="73" y="141"/>
                  </a:cubicBezTo>
                  <a:cubicBezTo>
                    <a:pt x="75" y="136"/>
                    <a:pt x="75" y="136"/>
                    <a:pt x="75" y="136"/>
                  </a:cubicBezTo>
                  <a:cubicBezTo>
                    <a:pt x="84" y="109"/>
                    <a:pt x="84" y="109"/>
                    <a:pt x="84" y="109"/>
                  </a:cubicBezTo>
                  <a:cubicBezTo>
                    <a:pt x="124" y="60"/>
                    <a:pt x="124" y="60"/>
                    <a:pt x="124" y="60"/>
                  </a:cubicBezTo>
                  <a:cubicBezTo>
                    <a:pt x="157" y="21"/>
                    <a:pt x="157" y="21"/>
                    <a:pt x="157" y="21"/>
                  </a:cubicBezTo>
                  <a:cubicBezTo>
                    <a:pt x="188" y="0"/>
                    <a:pt x="188" y="0"/>
                    <a:pt x="188" y="0"/>
                  </a:cubicBezTo>
                  <a:cubicBezTo>
                    <a:pt x="192" y="7"/>
                    <a:pt x="192" y="7"/>
                    <a:pt x="192" y="7"/>
                  </a:cubicBezTo>
                  <a:cubicBezTo>
                    <a:pt x="198" y="21"/>
                    <a:pt x="198" y="21"/>
                    <a:pt x="198" y="21"/>
                  </a:cubicBezTo>
                  <a:cubicBezTo>
                    <a:pt x="198" y="52"/>
                    <a:pt x="198" y="52"/>
                    <a:pt x="198" y="52"/>
                  </a:cubicBezTo>
                  <a:cubicBezTo>
                    <a:pt x="244" y="92"/>
                    <a:pt x="244" y="92"/>
                    <a:pt x="244" y="92"/>
                  </a:cubicBezTo>
                  <a:cubicBezTo>
                    <a:pt x="292" y="135"/>
                    <a:pt x="292" y="135"/>
                    <a:pt x="292" y="135"/>
                  </a:cubicBezTo>
                  <a:cubicBezTo>
                    <a:pt x="298" y="177"/>
                    <a:pt x="298" y="177"/>
                    <a:pt x="298" y="177"/>
                  </a:cubicBezTo>
                  <a:cubicBezTo>
                    <a:pt x="386" y="214"/>
                    <a:pt x="386" y="214"/>
                    <a:pt x="386" y="214"/>
                  </a:cubicBezTo>
                  <a:cubicBezTo>
                    <a:pt x="417" y="214"/>
                    <a:pt x="417" y="214"/>
                    <a:pt x="417" y="214"/>
                  </a:cubicBezTo>
                  <a:cubicBezTo>
                    <a:pt x="428" y="250"/>
                    <a:pt x="428" y="250"/>
                    <a:pt x="428" y="250"/>
                  </a:cubicBezTo>
                  <a:cubicBezTo>
                    <a:pt x="444" y="252"/>
                    <a:pt x="444" y="252"/>
                    <a:pt x="444" y="252"/>
                  </a:cubicBezTo>
                  <a:cubicBezTo>
                    <a:pt x="444" y="255"/>
                    <a:pt x="444" y="255"/>
                    <a:pt x="444" y="255"/>
                  </a:cubicBezTo>
                  <a:cubicBezTo>
                    <a:pt x="506" y="287"/>
                    <a:pt x="506" y="287"/>
                    <a:pt x="506" y="287"/>
                  </a:cubicBezTo>
                  <a:cubicBezTo>
                    <a:pt x="584" y="297"/>
                    <a:pt x="584" y="297"/>
                    <a:pt x="584" y="297"/>
                  </a:cubicBezTo>
                  <a:cubicBezTo>
                    <a:pt x="652" y="297"/>
                    <a:pt x="652" y="297"/>
                    <a:pt x="652" y="297"/>
                  </a:cubicBezTo>
                  <a:cubicBezTo>
                    <a:pt x="702" y="332"/>
                    <a:pt x="702" y="332"/>
                    <a:pt x="702" y="332"/>
                  </a:cubicBezTo>
                  <a:cubicBezTo>
                    <a:pt x="704" y="334"/>
                    <a:pt x="704" y="334"/>
                    <a:pt x="704" y="334"/>
                  </a:cubicBezTo>
                  <a:cubicBezTo>
                    <a:pt x="715" y="386"/>
                    <a:pt x="715" y="386"/>
                    <a:pt x="715" y="386"/>
                  </a:cubicBezTo>
                  <a:cubicBezTo>
                    <a:pt x="673" y="417"/>
                    <a:pt x="673" y="417"/>
                    <a:pt x="673" y="417"/>
                  </a:cubicBezTo>
                  <a:cubicBezTo>
                    <a:pt x="673" y="417"/>
                    <a:pt x="689" y="453"/>
                    <a:pt x="689" y="459"/>
                  </a:cubicBezTo>
                  <a:cubicBezTo>
                    <a:pt x="689" y="464"/>
                    <a:pt x="673" y="490"/>
                    <a:pt x="673" y="490"/>
                  </a:cubicBezTo>
                  <a:cubicBezTo>
                    <a:pt x="694" y="568"/>
                    <a:pt x="694" y="568"/>
                    <a:pt x="694" y="568"/>
                  </a:cubicBezTo>
                  <a:cubicBezTo>
                    <a:pt x="756" y="589"/>
                    <a:pt x="756" y="589"/>
                    <a:pt x="756" y="589"/>
                  </a:cubicBezTo>
                  <a:cubicBezTo>
                    <a:pt x="809" y="641"/>
                    <a:pt x="809" y="641"/>
                    <a:pt x="809" y="641"/>
                  </a:cubicBezTo>
                  <a:cubicBezTo>
                    <a:pt x="793" y="714"/>
                    <a:pt x="793" y="714"/>
                    <a:pt x="793" y="714"/>
                  </a:cubicBezTo>
                  <a:cubicBezTo>
                    <a:pt x="793" y="714"/>
                    <a:pt x="835" y="777"/>
                    <a:pt x="835" y="782"/>
                  </a:cubicBezTo>
                  <a:lnTo>
                    <a:pt x="835" y="83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7" name="สุรินทร์">
              <a:extLst>
                <a:ext uri="{FF2B5EF4-FFF2-40B4-BE49-F238E27FC236}">
                  <a16:creationId xmlns:a16="http://schemas.microsoft.com/office/drawing/2014/main" id="{68841943-F6AC-4371-80B6-77803A2F02F7}"/>
                </a:ext>
              </a:extLst>
            </p:cNvPr>
            <p:cNvSpPr>
              <a:spLocks/>
            </p:cNvSpPr>
            <p:nvPr/>
          </p:nvSpPr>
          <p:spPr bwMode="auto">
            <a:xfrm>
              <a:off x="4086198" y="2880765"/>
              <a:ext cx="358455" cy="431609"/>
            </a:xfrm>
            <a:custGeom>
              <a:avLst/>
              <a:gdLst>
                <a:gd name="T0" fmla="*/ 840 w 876"/>
                <a:gd name="T1" fmla="*/ 731 h 1057"/>
                <a:gd name="T2" fmla="*/ 819 w 876"/>
                <a:gd name="T3" fmla="*/ 846 h 1057"/>
                <a:gd name="T4" fmla="*/ 840 w 876"/>
                <a:gd name="T5" fmla="*/ 914 h 1057"/>
                <a:gd name="T6" fmla="*/ 837 w 876"/>
                <a:gd name="T7" fmla="*/ 1041 h 1057"/>
                <a:gd name="T8" fmla="*/ 787 w 876"/>
                <a:gd name="T9" fmla="*/ 1021 h 1057"/>
                <a:gd name="T10" fmla="*/ 743 w 876"/>
                <a:gd name="T11" fmla="*/ 1029 h 1057"/>
                <a:gd name="T12" fmla="*/ 699 w 876"/>
                <a:gd name="T13" fmla="*/ 1045 h 1057"/>
                <a:gd name="T14" fmla="*/ 655 w 876"/>
                <a:gd name="T15" fmla="*/ 1025 h 1057"/>
                <a:gd name="T16" fmla="*/ 567 w 876"/>
                <a:gd name="T17" fmla="*/ 1001 h 1057"/>
                <a:gd name="T18" fmla="*/ 547 w 876"/>
                <a:gd name="T19" fmla="*/ 1009 h 1057"/>
                <a:gd name="T20" fmla="*/ 531 w 876"/>
                <a:gd name="T21" fmla="*/ 957 h 1057"/>
                <a:gd name="T22" fmla="*/ 483 w 876"/>
                <a:gd name="T23" fmla="*/ 961 h 1057"/>
                <a:gd name="T24" fmla="*/ 447 w 876"/>
                <a:gd name="T25" fmla="*/ 985 h 1057"/>
                <a:gd name="T26" fmla="*/ 431 w 876"/>
                <a:gd name="T27" fmla="*/ 965 h 1057"/>
                <a:gd name="T28" fmla="*/ 379 w 876"/>
                <a:gd name="T29" fmla="*/ 989 h 1057"/>
                <a:gd name="T30" fmla="*/ 323 w 876"/>
                <a:gd name="T31" fmla="*/ 1017 h 1057"/>
                <a:gd name="T32" fmla="*/ 271 w 876"/>
                <a:gd name="T33" fmla="*/ 1029 h 1057"/>
                <a:gd name="T34" fmla="*/ 107 w 876"/>
                <a:gd name="T35" fmla="*/ 1057 h 1057"/>
                <a:gd name="T36" fmla="*/ 104 w 876"/>
                <a:gd name="T37" fmla="*/ 976 h 1057"/>
                <a:gd name="T38" fmla="*/ 104 w 876"/>
                <a:gd name="T39" fmla="*/ 893 h 1057"/>
                <a:gd name="T40" fmla="*/ 151 w 876"/>
                <a:gd name="T41" fmla="*/ 710 h 1057"/>
                <a:gd name="T42" fmla="*/ 182 w 876"/>
                <a:gd name="T43" fmla="*/ 606 h 1057"/>
                <a:gd name="T44" fmla="*/ 292 w 876"/>
                <a:gd name="T45" fmla="*/ 455 h 1057"/>
                <a:gd name="T46" fmla="*/ 282 w 876"/>
                <a:gd name="T47" fmla="*/ 241 h 1057"/>
                <a:gd name="T48" fmla="*/ 313 w 876"/>
                <a:gd name="T49" fmla="*/ 121 h 1057"/>
                <a:gd name="T50" fmla="*/ 266 w 876"/>
                <a:gd name="T51" fmla="*/ 158 h 1057"/>
                <a:gd name="T52" fmla="*/ 172 w 876"/>
                <a:gd name="T53" fmla="*/ 163 h 1057"/>
                <a:gd name="T54" fmla="*/ 42 w 876"/>
                <a:gd name="T55" fmla="*/ 100 h 1057"/>
                <a:gd name="T56" fmla="*/ 0 w 876"/>
                <a:gd name="T57" fmla="*/ 53 h 1057"/>
                <a:gd name="T58" fmla="*/ 109 w 876"/>
                <a:gd name="T59" fmla="*/ 22 h 1057"/>
                <a:gd name="T60" fmla="*/ 254 w 876"/>
                <a:gd name="T61" fmla="*/ 59 h 1057"/>
                <a:gd name="T62" fmla="*/ 275 w 876"/>
                <a:gd name="T63" fmla="*/ 30 h 1057"/>
                <a:gd name="T64" fmla="*/ 313 w 876"/>
                <a:gd name="T65" fmla="*/ 22 h 1057"/>
                <a:gd name="T66" fmla="*/ 412 w 876"/>
                <a:gd name="T67" fmla="*/ 22 h 1057"/>
                <a:gd name="T68" fmla="*/ 495 w 876"/>
                <a:gd name="T69" fmla="*/ 38 h 1057"/>
                <a:gd name="T70" fmla="*/ 647 w 876"/>
                <a:gd name="T71" fmla="*/ 12 h 1057"/>
                <a:gd name="T72" fmla="*/ 704 w 876"/>
                <a:gd name="T73" fmla="*/ 32 h 1057"/>
                <a:gd name="T74" fmla="*/ 784 w 876"/>
                <a:gd name="T75" fmla="*/ 54 h 1057"/>
                <a:gd name="T76" fmla="*/ 793 w 876"/>
                <a:gd name="T77" fmla="*/ 79 h 1057"/>
                <a:gd name="T78" fmla="*/ 840 w 876"/>
                <a:gd name="T79" fmla="*/ 69 h 1057"/>
                <a:gd name="T80" fmla="*/ 814 w 876"/>
                <a:gd name="T81" fmla="*/ 137 h 1057"/>
                <a:gd name="T82" fmla="*/ 777 w 876"/>
                <a:gd name="T83" fmla="*/ 262 h 1057"/>
                <a:gd name="T84" fmla="*/ 803 w 876"/>
                <a:gd name="T85" fmla="*/ 377 h 1057"/>
                <a:gd name="T86" fmla="*/ 709 w 876"/>
                <a:gd name="T87" fmla="*/ 570 h 1057"/>
                <a:gd name="T88" fmla="*/ 787 w 876"/>
                <a:gd name="T89" fmla="*/ 632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057">
                  <a:moveTo>
                    <a:pt x="787" y="695"/>
                  </a:moveTo>
                  <a:cubicBezTo>
                    <a:pt x="840" y="731"/>
                    <a:pt x="840" y="731"/>
                    <a:pt x="840" y="731"/>
                  </a:cubicBezTo>
                  <a:cubicBezTo>
                    <a:pt x="840" y="820"/>
                    <a:pt x="840" y="820"/>
                    <a:pt x="840" y="820"/>
                  </a:cubicBezTo>
                  <a:cubicBezTo>
                    <a:pt x="819" y="846"/>
                    <a:pt x="819" y="846"/>
                    <a:pt x="819" y="846"/>
                  </a:cubicBezTo>
                  <a:cubicBezTo>
                    <a:pt x="819" y="888"/>
                    <a:pt x="819" y="888"/>
                    <a:pt x="819" y="888"/>
                  </a:cubicBezTo>
                  <a:cubicBezTo>
                    <a:pt x="840" y="914"/>
                    <a:pt x="840" y="914"/>
                    <a:pt x="840" y="914"/>
                  </a:cubicBezTo>
                  <a:cubicBezTo>
                    <a:pt x="829" y="1003"/>
                    <a:pt x="829" y="1003"/>
                    <a:pt x="829" y="1003"/>
                  </a:cubicBezTo>
                  <a:cubicBezTo>
                    <a:pt x="837" y="1041"/>
                    <a:pt x="837" y="1041"/>
                    <a:pt x="837" y="1041"/>
                  </a:cubicBezTo>
                  <a:cubicBezTo>
                    <a:pt x="803" y="1041"/>
                    <a:pt x="803" y="1041"/>
                    <a:pt x="803" y="1041"/>
                  </a:cubicBezTo>
                  <a:cubicBezTo>
                    <a:pt x="787" y="1021"/>
                    <a:pt x="787" y="1021"/>
                    <a:pt x="787" y="1021"/>
                  </a:cubicBezTo>
                  <a:cubicBezTo>
                    <a:pt x="779" y="1029"/>
                    <a:pt x="779" y="1029"/>
                    <a:pt x="779" y="1029"/>
                  </a:cubicBezTo>
                  <a:cubicBezTo>
                    <a:pt x="743" y="1029"/>
                    <a:pt x="743" y="1029"/>
                    <a:pt x="743" y="1029"/>
                  </a:cubicBezTo>
                  <a:cubicBezTo>
                    <a:pt x="743" y="1049"/>
                    <a:pt x="743" y="1049"/>
                    <a:pt x="743" y="1049"/>
                  </a:cubicBezTo>
                  <a:cubicBezTo>
                    <a:pt x="699" y="1045"/>
                    <a:pt x="699" y="1045"/>
                    <a:pt x="699" y="1045"/>
                  </a:cubicBezTo>
                  <a:cubicBezTo>
                    <a:pt x="671" y="1017"/>
                    <a:pt x="671" y="1017"/>
                    <a:pt x="671" y="1017"/>
                  </a:cubicBezTo>
                  <a:cubicBezTo>
                    <a:pt x="655" y="1025"/>
                    <a:pt x="655" y="1025"/>
                    <a:pt x="655" y="1025"/>
                  </a:cubicBezTo>
                  <a:cubicBezTo>
                    <a:pt x="611" y="1025"/>
                    <a:pt x="611" y="1025"/>
                    <a:pt x="611" y="1025"/>
                  </a:cubicBezTo>
                  <a:cubicBezTo>
                    <a:pt x="567" y="1001"/>
                    <a:pt x="567" y="1001"/>
                    <a:pt x="567" y="1001"/>
                  </a:cubicBezTo>
                  <a:cubicBezTo>
                    <a:pt x="551" y="993"/>
                    <a:pt x="551" y="993"/>
                    <a:pt x="551" y="993"/>
                  </a:cubicBezTo>
                  <a:cubicBezTo>
                    <a:pt x="547" y="1009"/>
                    <a:pt x="547" y="1009"/>
                    <a:pt x="547" y="1009"/>
                  </a:cubicBezTo>
                  <a:cubicBezTo>
                    <a:pt x="531" y="1005"/>
                    <a:pt x="531" y="1005"/>
                    <a:pt x="531" y="1005"/>
                  </a:cubicBezTo>
                  <a:cubicBezTo>
                    <a:pt x="531" y="957"/>
                    <a:pt x="531" y="957"/>
                    <a:pt x="531" y="957"/>
                  </a:cubicBezTo>
                  <a:cubicBezTo>
                    <a:pt x="495" y="953"/>
                    <a:pt x="495" y="953"/>
                    <a:pt x="495" y="953"/>
                  </a:cubicBezTo>
                  <a:cubicBezTo>
                    <a:pt x="483" y="961"/>
                    <a:pt x="483" y="961"/>
                    <a:pt x="483" y="961"/>
                  </a:cubicBezTo>
                  <a:cubicBezTo>
                    <a:pt x="479" y="985"/>
                    <a:pt x="479" y="985"/>
                    <a:pt x="479" y="985"/>
                  </a:cubicBezTo>
                  <a:cubicBezTo>
                    <a:pt x="447" y="985"/>
                    <a:pt x="447" y="985"/>
                    <a:pt x="447" y="985"/>
                  </a:cubicBezTo>
                  <a:cubicBezTo>
                    <a:pt x="431" y="965"/>
                    <a:pt x="431" y="965"/>
                    <a:pt x="431" y="965"/>
                  </a:cubicBezTo>
                  <a:cubicBezTo>
                    <a:pt x="431" y="965"/>
                    <a:pt x="431" y="965"/>
                    <a:pt x="431" y="965"/>
                  </a:cubicBezTo>
                  <a:cubicBezTo>
                    <a:pt x="403" y="961"/>
                    <a:pt x="403" y="961"/>
                    <a:pt x="403" y="961"/>
                  </a:cubicBezTo>
                  <a:cubicBezTo>
                    <a:pt x="403" y="961"/>
                    <a:pt x="383" y="989"/>
                    <a:pt x="379" y="989"/>
                  </a:cubicBezTo>
                  <a:cubicBezTo>
                    <a:pt x="351" y="989"/>
                    <a:pt x="351" y="989"/>
                    <a:pt x="351" y="989"/>
                  </a:cubicBezTo>
                  <a:cubicBezTo>
                    <a:pt x="323" y="1017"/>
                    <a:pt x="323" y="1017"/>
                    <a:pt x="323" y="1017"/>
                  </a:cubicBezTo>
                  <a:cubicBezTo>
                    <a:pt x="291" y="997"/>
                    <a:pt x="291" y="997"/>
                    <a:pt x="291" y="997"/>
                  </a:cubicBezTo>
                  <a:cubicBezTo>
                    <a:pt x="271" y="1029"/>
                    <a:pt x="271" y="1029"/>
                    <a:pt x="271" y="1029"/>
                  </a:cubicBezTo>
                  <a:cubicBezTo>
                    <a:pt x="139" y="1029"/>
                    <a:pt x="139" y="1029"/>
                    <a:pt x="139" y="1029"/>
                  </a:cubicBezTo>
                  <a:cubicBezTo>
                    <a:pt x="107" y="1057"/>
                    <a:pt x="107" y="1057"/>
                    <a:pt x="107" y="1057"/>
                  </a:cubicBezTo>
                  <a:cubicBezTo>
                    <a:pt x="104" y="1055"/>
                    <a:pt x="104" y="1055"/>
                    <a:pt x="104" y="1055"/>
                  </a:cubicBezTo>
                  <a:cubicBezTo>
                    <a:pt x="104" y="976"/>
                    <a:pt x="104" y="976"/>
                    <a:pt x="104" y="976"/>
                  </a:cubicBezTo>
                  <a:cubicBezTo>
                    <a:pt x="125" y="945"/>
                    <a:pt x="125" y="945"/>
                    <a:pt x="125" y="945"/>
                  </a:cubicBezTo>
                  <a:cubicBezTo>
                    <a:pt x="104" y="893"/>
                    <a:pt x="104" y="893"/>
                    <a:pt x="104" y="893"/>
                  </a:cubicBezTo>
                  <a:cubicBezTo>
                    <a:pt x="104" y="783"/>
                    <a:pt x="104" y="783"/>
                    <a:pt x="104" y="783"/>
                  </a:cubicBezTo>
                  <a:cubicBezTo>
                    <a:pt x="151" y="710"/>
                    <a:pt x="151" y="710"/>
                    <a:pt x="151" y="710"/>
                  </a:cubicBezTo>
                  <a:cubicBezTo>
                    <a:pt x="151" y="648"/>
                    <a:pt x="151" y="648"/>
                    <a:pt x="151" y="648"/>
                  </a:cubicBezTo>
                  <a:cubicBezTo>
                    <a:pt x="182" y="606"/>
                    <a:pt x="182" y="606"/>
                    <a:pt x="182" y="606"/>
                  </a:cubicBezTo>
                  <a:cubicBezTo>
                    <a:pt x="261" y="549"/>
                    <a:pt x="261" y="549"/>
                    <a:pt x="261" y="549"/>
                  </a:cubicBezTo>
                  <a:cubicBezTo>
                    <a:pt x="292" y="455"/>
                    <a:pt x="292" y="455"/>
                    <a:pt x="292" y="455"/>
                  </a:cubicBezTo>
                  <a:cubicBezTo>
                    <a:pt x="276" y="408"/>
                    <a:pt x="276" y="408"/>
                    <a:pt x="276" y="408"/>
                  </a:cubicBezTo>
                  <a:cubicBezTo>
                    <a:pt x="282" y="241"/>
                    <a:pt x="282" y="241"/>
                    <a:pt x="282" y="241"/>
                  </a:cubicBezTo>
                  <a:cubicBezTo>
                    <a:pt x="355" y="168"/>
                    <a:pt x="355" y="168"/>
                    <a:pt x="355" y="168"/>
                  </a:cubicBezTo>
                  <a:cubicBezTo>
                    <a:pt x="313" y="121"/>
                    <a:pt x="313" y="121"/>
                    <a:pt x="313" y="121"/>
                  </a:cubicBezTo>
                  <a:cubicBezTo>
                    <a:pt x="297" y="152"/>
                    <a:pt x="297" y="152"/>
                    <a:pt x="297" y="152"/>
                  </a:cubicBezTo>
                  <a:cubicBezTo>
                    <a:pt x="266" y="158"/>
                    <a:pt x="266" y="158"/>
                    <a:pt x="266" y="158"/>
                  </a:cubicBezTo>
                  <a:cubicBezTo>
                    <a:pt x="229" y="121"/>
                    <a:pt x="229" y="121"/>
                    <a:pt x="229" y="121"/>
                  </a:cubicBezTo>
                  <a:cubicBezTo>
                    <a:pt x="172" y="163"/>
                    <a:pt x="172" y="163"/>
                    <a:pt x="172" y="163"/>
                  </a:cubicBezTo>
                  <a:cubicBezTo>
                    <a:pt x="115" y="142"/>
                    <a:pt x="115" y="142"/>
                    <a:pt x="115" y="142"/>
                  </a:cubicBezTo>
                  <a:cubicBezTo>
                    <a:pt x="42" y="100"/>
                    <a:pt x="42" y="100"/>
                    <a:pt x="42" y="100"/>
                  </a:cubicBezTo>
                  <a:cubicBezTo>
                    <a:pt x="31" y="64"/>
                    <a:pt x="31" y="64"/>
                    <a:pt x="31" y="64"/>
                  </a:cubicBezTo>
                  <a:cubicBezTo>
                    <a:pt x="0" y="53"/>
                    <a:pt x="0" y="53"/>
                    <a:pt x="0" y="53"/>
                  </a:cubicBezTo>
                  <a:cubicBezTo>
                    <a:pt x="8" y="0"/>
                    <a:pt x="8" y="0"/>
                    <a:pt x="8" y="0"/>
                  </a:cubicBezTo>
                  <a:cubicBezTo>
                    <a:pt x="109" y="22"/>
                    <a:pt x="109" y="22"/>
                    <a:pt x="109" y="22"/>
                  </a:cubicBezTo>
                  <a:cubicBezTo>
                    <a:pt x="193" y="64"/>
                    <a:pt x="193" y="64"/>
                    <a:pt x="193" y="64"/>
                  </a:cubicBezTo>
                  <a:cubicBezTo>
                    <a:pt x="254" y="59"/>
                    <a:pt x="254" y="59"/>
                    <a:pt x="254" y="59"/>
                  </a:cubicBezTo>
                  <a:cubicBezTo>
                    <a:pt x="255" y="59"/>
                    <a:pt x="255" y="59"/>
                    <a:pt x="255" y="59"/>
                  </a:cubicBezTo>
                  <a:cubicBezTo>
                    <a:pt x="275" y="30"/>
                    <a:pt x="275" y="30"/>
                    <a:pt x="275" y="30"/>
                  </a:cubicBezTo>
                  <a:cubicBezTo>
                    <a:pt x="275" y="30"/>
                    <a:pt x="275" y="30"/>
                    <a:pt x="275" y="30"/>
                  </a:cubicBezTo>
                  <a:cubicBezTo>
                    <a:pt x="313" y="22"/>
                    <a:pt x="313" y="22"/>
                    <a:pt x="313" y="22"/>
                  </a:cubicBezTo>
                  <a:cubicBezTo>
                    <a:pt x="375" y="48"/>
                    <a:pt x="375" y="48"/>
                    <a:pt x="375" y="48"/>
                  </a:cubicBezTo>
                  <a:cubicBezTo>
                    <a:pt x="412" y="22"/>
                    <a:pt x="412" y="22"/>
                    <a:pt x="412" y="22"/>
                  </a:cubicBezTo>
                  <a:cubicBezTo>
                    <a:pt x="443" y="12"/>
                    <a:pt x="443" y="12"/>
                    <a:pt x="443" y="12"/>
                  </a:cubicBezTo>
                  <a:cubicBezTo>
                    <a:pt x="495" y="38"/>
                    <a:pt x="495" y="38"/>
                    <a:pt x="495" y="38"/>
                  </a:cubicBezTo>
                  <a:cubicBezTo>
                    <a:pt x="605" y="38"/>
                    <a:pt x="605" y="38"/>
                    <a:pt x="605" y="38"/>
                  </a:cubicBezTo>
                  <a:cubicBezTo>
                    <a:pt x="647" y="12"/>
                    <a:pt x="647" y="12"/>
                    <a:pt x="647" y="12"/>
                  </a:cubicBezTo>
                  <a:cubicBezTo>
                    <a:pt x="683" y="12"/>
                    <a:pt x="683" y="12"/>
                    <a:pt x="683" y="12"/>
                  </a:cubicBezTo>
                  <a:cubicBezTo>
                    <a:pt x="704" y="32"/>
                    <a:pt x="704" y="32"/>
                    <a:pt x="704" y="32"/>
                  </a:cubicBezTo>
                  <a:cubicBezTo>
                    <a:pt x="751" y="64"/>
                    <a:pt x="751" y="64"/>
                    <a:pt x="751" y="64"/>
                  </a:cubicBezTo>
                  <a:cubicBezTo>
                    <a:pt x="784" y="54"/>
                    <a:pt x="784" y="54"/>
                    <a:pt x="784" y="54"/>
                  </a:cubicBezTo>
                  <a:cubicBezTo>
                    <a:pt x="782" y="59"/>
                    <a:pt x="782" y="59"/>
                    <a:pt x="782" y="59"/>
                  </a:cubicBezTo>
                  <a:cubicBezTo>
                    <a:pt x="793" y="79"/>
                    <a:pt x="793" y="79"/>
                    <a:pt x="793" y="79"/>
                  </a:cubicBezTo>
                  <a:cubicBezTo>
                    <a:pt x="808" y="69"/>
                    <a:pt x="808" y="69"/>
                    <a:pt x="808" y="69"/>
                  </a:cubicBezTo>
                  <a:cubicBezTo>
                    <a:pt x="840" y="69"/>
                    <a:pt x="840" y="69"/>
                    <a:pt x="840" y="69"/>
                  </a:cubicBezTo>
                  <a:cubicBezTo>
                    <a:pt x="850" y="69"/>
                    <a:pt x="876" y="105"/>
                    <a:pt x="876" y="105"/>
                  </a:cubicBezTo>
                  <a:cubicBezTo>
                    <a:pt x="814" y="137"/>
                    <a:pt x="814" y="137"/>
                    <a:pt x="814" y="137"/>
                  </a:cubicBezTo>
                  <a:cubicBezTo>
                    <a:pt x="767" y="231"/>
                    <a:pt x="767" y="231"/>
                    <a:pt x="767" y="231"/>
                  </a:cubicBezTo>
                  <a:cubicBezTo>
                    <a:pt x="777" y="262"/>
                    <a:pt x="777" y="262"/>
                    <a:pt x="777" y="262"/>
                  </a:cubicBezTo>
                  <a:cubicBezTo>
                    <a:pt x="782" y="335"/>
                    <a:pt x="782" y="335"/>
                    <a:pt x="782" y="335"/>
                  </a:cubicBezTo>
                  <a:cubicBezTo>
                    <a:pt x="803" y="377"/>
                    <a:pt x="803" y="377"/>
                    <a:pt x="803" y="377"/>
                  </a:cubicBezTo>
                  <a:cubicBezTo>
                    <a:pt x="767" y="481"/>
                    <a:pt x="767" y="481"/>
                    <a:pt x="767" y="481"/>
                  </a:cubicBezTo>
                  <a:cubicBezTo>
                    <a:pt x="709" y="570"/>
                    <a:pt x="709" y="570"/>
                    <a:pt x="709" y="570"/>
                  </a:cubicBezTo>
                  <a:cubicBezTo>
                    <a:pt x="709" y="601"/>
                    <a:pt x="709" y="601"/>
                    <a:pt x="709" y="601"/>
                  </a:cubicBezTo>
                  <a:cubicBezTo>
                    <a:pt x="787" y="632"/>
                    <a:pt x="787" y="632"/>
                    <a:pt x="787" y="632"/>
                  </a:cubicBezTo>
                  <a:lnTo>
                    <a:pt x="787" y="6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8" name="สกลนคร">
              <a:extLst>
                <a:ext uri="{FF2B5EF4-FFF2-40B4-BE49-F238E27FC236}">
                  <a16:creationId xmlns:a16="http://schemas.microsoft.com/office/drawing/2014/main" id="{4BF93700-7931-47A9-997F-062AA02CA64D}"/>
                </a:ext>
              </a:extLst>
            </p:cNvPr>
            <p:cNvSpPr>
              <a:spLocks/>
            </p:cNvSpPr>
            <p:nvPr/>
          </p:nvSpPr>
          <p:spPr bwMode="auto">
            <a:xfrm>
              <a:off x="4144722" y="1904157"/>
              <a:ext cx="422466" cy="488304"/>
            </a:xfrm>
            <a:custGeom>
              <a:avLst/>
              <a:gdLst>
                <a:gd name="T0" fmla="*/ 991 w 1032"/>
                <a:gd name="T1" fmla="*/ 840 h 1200"/>
                <a:gd name="T2" fmla="*/ 980 w 1032"/>
                <a:gd name="T3" fmla="*/ 897 h 1200"/>
                <a:gd name="T4" fmla="*/ 996 w 1032"/>
                <a:gd name="T5" fmla="*/ 960 h 1200"/>
                <a:gd name="T6" fmla="*/ 975 w 1032"/>
                <a:gd name="T7" fmla="*/ 995 h 1200"/>
                <a:gd name="T8" fmla="*/ 928 w 1032"/>
                <a:gd name="T9" fmla="*/ 1049 h 1200"/>
                <a:gd name="T10" fmla="*/ 871 w 1032"/>
                <a:gd name="T11" fmla="*/ 1095 h 1200"/>
                <a:gd name="T12" fmla="*/ 793 w 1032"/>
                <a:gd name="T13" fmla="*/ 1101 h 1200"/>
                <a:gd name="T14" fmla="*/ 756 w 1032"/>
                <a:gd name="T15" fmla="*/ 1106 h 1200"/>
                <a:gd name="T16" fmla="*/ 725 w 1032"/>
                <a:gd name="T17" fmla="*/ 1163 h 1200"/>
                <a:gd name="T18" fmla="*/ 667 w 1032"/>
                <a:gd name="T19" fmla="*/ 1132 h 1200"/>
                <a:gd name="T20" fmla="*/ 615 w 1032"/>
                <a:gd name="T21" fmla="*/ 1200 h 1200"/>
                <a:gd name="T22" fmla="*/ 506 w 1032"/>
                <a:gd name="T23" fmla="*/ 1116 h 1200"/>
                <a:gd name="T24" fmla="*/ 464 w 1032"/>
                <a:gd name="T25" fmla="*/ 1043 h 1200"/>
                <a:gd name="T26" fmla="*/ 412 w 1032"/>
                <a:gd name="T27" fmla="*/ 1012 h 1200"/>
                <a:gd name="T28" fmla="*/ 396 w 1032"/>
                <a:gd name="T29" fmla="*/ 965 h 1200"/>
                <a:gd name="T30" fmla="*/ 347 w 1032"/>
                <a:gd name="T31" fmla="*/ 968 h 1200"/>
                <a:gd name="T32" fmla="*/ 360 w 1032"/>
                <a:gd name="T33" fmla="*/ 897 h 1200"/>
                <a:gd name="T34" fmla="*/ 297 w 1032"/>
                <a:gd name="T35" fmla="*/ 829 h 1200"/>
                <a:gd name="T36" fmla="*/ 182 w 1032"/>
                <a:gd name="T37" fmla="*/ 777 h 1200"/>
                <a:gd name="T38" fmla="*/ 99 w 1032"/>
                <a:gd name="T39" fmla="*/ 772 h 1200"/>
                <a:gd name="T40" fmla="*/ 89 w 1032"/>
                <a:gd name="T41" fmla="*/ 766 h 1200"/>
                <a:gd name="T42" fmla="*/ 21 w 1032"/>
                <a:gd name="T43" fmla="*/ 746 h 1200"/>
                <a:gd name="T44" fmla="*/ 26 w 1032"/>
                <a:gd name="T45" fmla="*/ 647 h 1200"/>
                <a:gd name="T46" fmla="*/ 15 w 1032"/>
                <a:gd name="T47" fmla="*/ 590 h 1200"/>
                <a:gd name="T48" fmla="*/ 88 w 1032"/>
                <a:gd name="T49" fmla="*/ 454 h 1200"/>
                <a:gd name="T50" fmla="*/ 135 w 1032"/>
                <a:gd name="T51" fmla="*/ 423 h 1200"/>
                <a:gd name="T52" fmla="*/ 99 w 1032"/>
                <a:gd name="T53" fmla="*/ 266 h 1200"/>
                <a:gd name="T54" fmla="*/ 131 w 1032"/>
                <a:gd name="T55" fmla="*/ 200 h 1200"/>
                <a:gd name="T56" fmla="*/ 120 w 1032"/>
                <a:gd name="T57" fmla="*/ 89 h 1200"/>
                <a:gd name="T58" fmla="*/ 161 w 1032"/>
                <a:gd name="T59" fmla="*/ 94 h 1200"/>
                <a:gd name="T60" fmla="*/ 214 w 1032"/>
                <a:gd name="T61" fmla="*/ 68 h 1200"/>
                <a:gd name="T62" fmla="*/ 234 w 1032"/>
                <a:gd name="T63" fmla="*/ 0 h 1200"/>
                <a:gd name="T64" fmla="*/ 323 w 1032"/>
                <a:gd name="T65" fmla="*/ 89 h 1200"/>
                <a:gd name="T66" fmla="*/ 365 w 1032"/>
                <a:gd name="T67" fmla="*/ 115 h 1200"/>
                <a:gd name="T68" fmla="*/ 430 w 1032"/>
                <a:gd name="T69" fmla="*/ 148 h 1200"/>
                <a:gd name="T70" fmla="*/ 527 w 1032"/>
                <a:gd name="T71" fmla="*/ 172 h 1200"/>
                <a:gd name="T72" fmla="*/ 584 w 1032"/>
                <a:gd name="T73" fmla="*/ 256 h 1200"/>
                <a:gd name="T74" fmla="*/ 648 w 1032"/>
                <a:gd name="T75" fmla="*/ 253 h 1200"/>
                <a:gd name="T76" fmla="*/ 719 w 1032"/>
                <a:gd name="T77" fmla="*/ 329 h 1200"/>
                <a:gd name="T78" fmla="*/ 714 w 1032"/>
                <a:gd name="T79" fmla="*/ 391 h 1200"/>
                <a:gd name="T80" fmla="*/ 688 w 1032"/>
                <a:gd name="T81" fmla="*/ 428 h 1200"/>
                <a:gd name="T82" fmla="*/ 683 w 1032"/>
                <a:gd name="T83" fmla="*/ 480 h 1200"/>
                <a:gd name="T84" fmla="*/ 667 w 1032"/>
                <a:gd name="T85" fmla="*/ 548 h 1200"/>
                <a:gd name="T86" fmla="*/ 735 w 1032"/>
                <a:gd name="T87" fmla="*/ 621 h 1200"/>
                <a:gd name="T88" fmla="*/ 787 w 1032"/>
                <a:gd name="T89" fmla="*/ 626 h 1200"/>
                <a:gd name="T90" fmla="*/ 845 w 1032"/>
                <a:gd name="T91" fmla="*/ 610 h 1200"/>
                <a:gd name="T92" fmla="*/ 1027 w 1032"/>
                <a:gd name="T93" fmla="*/ 600 h 1200"/>
                <a:gd name="T94" fmla="*/ 1027 w 1032"/>
                <a:gd name="T95" fmla="*/ 673 h 1200"/>
                <a:gd name="T96" fmla="*/ 1032 w 1032"/>
                <a:gd name="T97" fmla="*/ 751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2" h="1200">
                  <a:moveTo>
                    <a:pt x="1032" y="798"/>
                  </a:moveTo>
                  <a:cubicBezTo>
                    <a:pt x="991" y="840"/>
                    <a:pt x="991" y="840"/>
                    <a:pt x="991" y="840"/>
                  </a:cubicBezTo>
                  <a:cubicBezTo>
                    <a:pt x="1012" y="871"/>
                    <a:pt x="1012" y="871"/>
                    <a:pt x="1012" y="871"/>
                  </a:cubicBezTo>
                  <a:cubicBezTo>
                    <a:pt x="980" y="897"/>
                    <a:pt x="980" y="897"/>
                    <a:pt x="980" y="897"/>
                  </a:cubicBezTo>
                  <a:cubicBezTo>
                    <a:pt x="965" y="934"/>
                    <a:pt x="965" y="934"/>
                    <a:pt x="965" y="934"/>
                  </a:cubicBezTo>
                  <a:cubicBezTo>
                    <a:pt x="996" y="960"/>
                    <a:pt x="996" y="960"/>
                    <a:pt x="996" y="960"/>
                  </a:cubicBezTo>
                  <a:cubicBezTo>
                    <a:pt x="991" y="986"/>
                    <a:pt x="991" y="986"/>
                    <a:pt x="991" y="986"/>
                  </a:cubicBezTo>
                  <a:cubicBezTo>
                    <a:pt x="975" y="995"/>
                    <a:pt x="975" y="995"/>
                    <a:pt x="975" y="995"/>
                  </a:cubicBezTo>
                  <a:cubicBezTo>
                    <a:pt x="933" y="1017"/>
                    <a:pt x="933" y="1017"/>
                    <a:pt x="933" y="1017"/>
                  </a:cubicBezTo>
                  <a:cubicBezTo>
                    <a:pt x="928" y="1049"/>
                    <a:pt x="928" y="1049"/>
                    <a:pt x="928" y="1049"/>
                  </a:cubicBezTo>
                  <a:cubicBezTo>
                    <a:pt x="876" y="1085"/>
                    <a:pt x="876" y="1085"/>
                    <a:pt x="876" y="1085"/>
                  </a:cubicBezTo>
                  <a:cubicBezTo>
                    <a:pt x="871" y="1095"/>
                    <a:pt x="871" y="1095"/>
                    <a:pt x="871" y="1095"/>
                  </a:cubicBezTo>
                  <a:cubicBezTo>
                    <a:pt x="813" y="1106"/>
                    <a:pt x="813" y="1106"/>
                    <a:pt x="813" y="1106"/>
                  </a:cubicBezTo>
                  <a:cubicBezTo>
                    <a:pt x="793" y="1101"/>
                    <a:pt x="793" y="1101"/>
                    <a:pt x="793" y="1101"/>
                  </a:cubicBezTo>
                  <a:cubicBezTo>
                    <a:pt x="766" y="1095"/>
                    <a:pt x="766" y="1095"/>
                    <a:pt x="766" y="1095"/>
                  </a:cubicBezTo>
                  <a:cubicBezTo>
                    <a:pt x="756" y="1106"/>
                    <a:pt x="756" y="1106"/>
                    <a:pt x="756" y="1106"/>
                  </a:cubicBezTo>
                  <a:cubicBezTo>
                    <a:pt x="761" y="1137"/>
                    <a:pt x="761" y="1137"/>
                    <a:pt x="761" y="1137"/>
                  </a:cubicBezTo>
                  <a:cubicBezTo>
                    <a:pt x="725" y="1163"/>
                    <a:pt x="725" y="1163"/>
                    <a:pt x="725" y="1163"/>
                  </a:cubicBezTo>
                  <a:cubicBezTo>
                    <a:pt x="699" y="1132"/>
                    <a:pt x="699" y="1132"/>
                    <a:pt x="699" y="1132"/>
                  </a:cubicBezTo>
                  <a:cubicBezTo>
                    <a:pt x="667" y="1132"/>
                    <a:pt x="667" y="1132"/>
                    <a:pt x="667" y="1132"/>
                  </a:cubicBezTo>
                  <a:cubicBezTo>
                    <a:pt x="615" y="1163"/>
                    <a:pt x="615" y="1163"/>
                    <a:pt x="615" y="1163"/>
                  </a:cubicBezTo>
                  <a:cubicBezTo>
                    <a:pt x="615" y="1200"/>
                    <a:pt x="615" y="1200"/>
                    <a:pt x="615" y="1200"/>
                  </a:cubicBezTo>
                  <a:cubicBezTo>
                    <a:pt x="516" y="1142"/>
                    <a:pt x="516" y="1142"/>
                    <a:pt x="516" y="1142"/>
                  </a:cubicBezTo>
                  <a:cubicBezTo>
                    <a:pt x="506" y="1116"/>
                    <a:pt x="506" y="1116"/>
                    <a:pt x="506" y="1116"/>
                  </a:cubicBezTo>
                  <a:cubicBezTo>
                    <a:pt x="469" y="1111"/>
                    <a:pt x="469" y="1111"/>
                    <a:pt x="469" y="1111"/>
                  </a:cubicBezTo>
                  <a:cubicBezTo>
                    <a:pt x="464" y="1043"/>
                    <a:pt x="464" y="1043"/>
                    <a:pt x="464" y="1043"/>
                  </a:cubicBezTo>
                  <a:cubicBezTo>
                    <a:pt x="433" y="1012"/>
                    <a:pt x="433" y="1012"/>
                    <a:pt x="433" y="1012"/>
                  </a:cubicBezTo>
                  <a:cubicBezTo>
                    <a:pt x="412" y="1012"/>
                    <a:pt x="412" y="1012"/>
                    <a:pt x="412" y="1012"/>
                  </a:cubicBezTo>
                  <a:cubicBezTo>
                    <a:pt x="407" y="986"/>
                    <a:pt x="407" y="986"/>
                    <a:pt x="407" y="986"/>
                  </a:cubicBezTo>
                  <a:cubicBezTo>
                    <a:pt x="396" y="965"/>
                    <a:pt x="396" y="965"/>
                    <a:pt x="396" y="965"/>
                  </a:cubicBezTo>
                  <a:cubicBezTo>
                    <a:pt x="349" y="976"/>
                    <a:pt x="349" y="976"/>
                    <a:pt x="349" y="976"/>
                  </a:cubicBezTo>
                  <a:cubicBezTo>
                    <a:pt x="347" y="968"/>
                    <a:pt x="347" y="968"/>
                    <a:pt x="347" y="968"/>
                  </a:cubicBezTo>
                  <a:cubicBezTo>
                    <a:pt x="349" y="970"/>
                    <a:pt x="349" y="970"/>
                    <a:pt x="349" y="970"/>
                  </a:cubicBezTo>
                  <a:cubicBezTo>
                    <a:pt x="360" y="897"/>
                    <a:pt x="360" y="897"/>
                    <a:pt x="360" y="897"/>
                  </a:cubicBezTo>
                  <a:cubicBezTo>
                    <a:pt x="334" y="887"/>
                    <a:pt x="334" y="887"/>
                    <a:pt x="334" y="887"/>
                  </a:cubicBezTo>
                  <a:cubicBezTo>
                    <a:pt x="297" y="829"/>
                    <a:pt x="297" y="829"/>
                    <a:pt x="297" y="829"/>
                  </a:cubicBezTo>
                  <a:cubicBezTo>
                    <a:pt x="261" y="835"/>
                    <a:pt x="261" y="835"/>
                    <a:pt x="261" y="835"/>
                  </a:cubicBezTo>
                  <a:cubicBezTo>
                    <a:pt x="182" y="777"/>
                    <a:pt x="182" y="777"/>
                    <a:pt x="182" y="777"/>
                  </a:cubicBezTo>
                  <a:cubicBezTo>
                    <a:pt x="161" y="793"/>
                    <a:pt x="161" y="793"/>
                    <a:pt x="161" y="793"/>
                  </a:cubicBezTo>
                  <a:cubicBezTo>
                    <a:pt x="99" y="772"/>
                    <a:pt x="99" y="772"/>
                    <a:pt x="99" y="772"/>
                  </a:cubicBezTo>
                  <a:cubicBezTo>
                    <a:pt x="89" y="766"/>
                    <a:pt x="89" y="766"/>
                    <a:pt x="89" y="766"/>
                  </a:cubicBezTo>
                  <a:cubicBezTo>
                    <a:pt x="89" y="766"/>
                    <a:pt x="89" y="766"/>
                    <a:pt x="89" y="766"/>
                  </a:cubicBezTo>
                  <a:cubicBezTo>
                    <a:pt x="68" y="751"/>
                    <a:pt x="68" y="751"/>
                    <a:pt x="68" y="751"/>
                  </a:cubicBezTo>
                  <a:cubicBezTo>
                    <a:pt x="21" y="746"/>
                    <a:pt x="21" y="746"/>
                    <a:pt x="21" y="746"/>
                  </a:cubicBezTo>
                  <a:cubicBezTo>
                    <a:pt x="0" y="710"/>
                    <a:pt x="0" y="710"/>
                    <a:pt x="0" y="710"/>
                  </a:cubicBezTo>
                  <a:cubicBezTo>
                    <a:pt x="26" y="647"/>
                    <a:pt x="26" y="647"/>
                    <a:pt x="26" y="647"/>
                  </a:cubicBezTo>
                  <a:cubicBezTo>
                    <a:pt x="36" y="626"/>
                    <a:pt x="36" y="626"/>
                    <a:pt x="36" y="626"/>
                  </a:cubicBezTo>
                  <a:cubicBezTo>
                    <a:pt x="15" y="590"/>
                    <a:pt x="15" y="590"/>
                    <a:pt x="15" y="590"/>
                  </a:cubicBezTo>
                  <a:cubicBezTo>
                    <a:pt x="26" y="522"/>
                    <a:pt x="26" y="522"/>
                    <a:pt x="26" y="522"/>
                  </a:cubicBezTo>
                  <a:cubicBezTo>
                    <a:pt x="88" y="454"/>
                    <a:pt x="88" y="454"/>
                    <a:pt x="88" y="454"/>
                  </a:cubicBezTo>
                  <a:cubicBezTo>
                    <a:pt x="125" y="449"/>
                    <a:pt x="125" y="449"/>
                    <a:pt x="125" y="449"/>
                  </a:cubicBezTo>
                  <a:cubicBezTo>
                    <a:pt x="135" y="423"/>
                    <a:pt x="135" y="423"/>
                    <a:pt x="135" y="423"/>
                  </a:cubicBezTo>
                  <a:cubicBezTo>
                    <a:pt x="135" y="318"/>
                    <a:pt x="135" y="318"/>
                    <a:pt x="135" y="318"/>
                  </a:cubicBezTo>
                  <a:cubicBezTo>
                    <a:pt x="99" y="266"/>
                    <a:pt x="99" y="266"/>
                    <a:pt x="99" y="266"/>
                  </a:cubicBezTo>
                  <a:cubicBezTo>
                    <a:pt x="122" y="218"/>
                    <a:pt x="122" y="218"/>
                    <a:pt x="122" y="218"/>
                  </a:cubicBezTo>
                  <a:cubicBezTo>
                    <a:pt x="131" y="200"/>
                    <a:pt x="131" y="200"/>
                    <a:pt x="131" y="200"/>
                  </a:cubicBezTo>
                  <a:cubicBezTo>
                    <a:pt x="133" y="192"/>
                    <a:pt x="135" y="185"/>
                    <a:pt x="135" y="183"/>
                  </a:cubicBezTo>
                  <a:cubicBezTo>
                    <a:pt x="135" y="178"/>
                    <a:pt x="120" y="89"/>
                    <a:pt x="120" y="89"/>
                  </a:cubicBezTo>
                  <a:cubicBezTo>
                    <a:pt x="124" y="75"/>
                    <a:pt x="124" y="75"/>
                    <a:pt x="124" y="75"/>
                  </a:cubicBezTo>
                  <a:cubicBezTo>
                    <a:pt x="161" y="94"/>
                    <a:pt x="161" y="94"/>
                    <a:pt x="161" y="94"/>
                  </a:cubicBezTo>
                  <a:cubicBezTo>
                    <a:pt x="177" y="68"/>
                    <a:pt x="177" y="68"/>
                    <a:pt x="177" y="68"/>
                  </a:cubicBezTo>
                  <a:cubicBezTo>
                    <a:pt x="214" y="68"/>
                    <a:pt x="214" y="68"/>
                    <a:pt x="214" y="68"/>
                  </a:cubicBezTo>
                  <a:cubicBezTo>
                    <a:pt x="208" y="11"/>
                    <a:pt x="208" y="11"/>
                    <a:pt x="208" y="11"/>
                  </a:cubicBezTo>
                  <a:cubicBezTo>
                    <a:pt x="234" y="0"/>
                    <a:pt x="234" y="0"/>
                    <a:pt x="234" y="0"/>
                  </a:cubicBezTo>
                  <a:cubicBezTo>
                    <a:pt x="313" y="47"/>
                    <a:pt x="313" y="47"/>
                    <a:pt x="313" y="47"/>
                  </a:cubicBezTo>
                  <a:cubicBezTo>
                    <a:pt x="323" y="89"/>
                    <a:pt x="323" y="89"/>
                    <a:pt x="323" y="89"/>
                  </a:cubicBezTo>
                  <a:cubicBezTo>
                    <a:pt x="354" y="99"/>
                    <a:pt x="354" y="99"/>
                    <a:pt x="354" y="99"/>
                  </a:cubicBezTo>
                  <a:cubicBezTo>
                    <a:pt x="365" y="115"/>
                    <a:pt x="365" y="115"/>
                    <a:pt x="365" y="115"/>
                  </a:cubicBezTo>
                  <a:cubicBezTo>
                    <a:pt x="412" y="120"/>
                    <a:pt x="412" y="120"/>
                    <a:pt x="412" y="120"/>
                  </a:cubicBezTo>
                  <a:cubicBezTo>
                    <a:pt x="430" y="148"/>
                    <a:pt x="430" y="148"/>
                    <a:pt x="430" y="148"/>
                  </a:cubicBezTo>
                  <a:cubicBezTo>
                    <a:pt x="464" y="198"/>
                    <a:pt x="464" y="198"/>
                    <a:pt x="464" y="198"/>
                  </a:cubicBezTo>
                  <a:cubicBezTo>
                    <a:pt x="527" y="172"/>
                    <a:pt x="527" y="172"/>
                    <a:pt x="527" y="172"/>
                  </a:cubicBezTo>
                  <a:cubicBezTo>
                    <a:pt x="568" y="204"/>
                    <a:pt x="568" y="204"/>
                    <a:pt x="568" y="204"/>
                  </a:cubicBezTo>
                  <a:cubicBezTo>
                    <a:pt x="584" y="256"/>
                    <a:pt x="584" y="256"/>
                    <a:pt x="584" y="256"/>
                  </a:cubicBezTo>
                  <a:cubicBezTo>
                    <a:pt x="631" y="277"/>
                    <a:pt x="631" y="277"/>
                    <a:pt x="631" y="277"/>
                  </a:cubicBezTo>
                  <a:cubicBezTo>
                    <a:pt x="648" y="253"/>
                    <a:pt x="648" y="253"/>
                    <a:pt x="648" y="253"/>
                  </a:cubicBezTo>
                  <a:cubicBezTo>
                    <a:pt x="693" y="282"/>
                    <a:pt x="693" y="282"/>
                    <a:pt x="693" y="282"/>
                  </a:cubicBezTo>
                  <a:cubicBezTo>
                    <a:pt x="719" y="329"/>
                    <a:pt x="719" y="329"/>
                    <a:pt x="719" y="329"/>
                  </a:cubicBezTo>
                  <a:cubicBezTo>
                    <a:pt x="719" y="371"/>
                    <a:pt x="719" y="371"/>
                    <a:pt x="719" y="371"/>
                  </a:cubicBezTo>
                  <a:cubicBezTo>
                    <a:pt x="714" y="391"/>
                    <a:pt x="714" y="391"/>
                    <a:pt x="714" y="391"/>
                  </a:cubicBezTo>
                  <a:cubicBezTo>
                    <a:pt x="688" y="391"/>
                    <a:pt x="688" y="391"/>
                    <a:pt x="688" y="391"/>
                  </a:cubicBezTo>
                  <a:cubicBezTo>
                    <a:pt x="688" y="428"/>
                    <a:pt x="688" y="428"/>
                    <a:pt x="688" y="428"/>
                  </a:cubicBezTo>
                  <a:cubicBezTo>
                    <a:pt x="704" y="464"/>
                    <a:pt x="704" y="464"/>
                    <a:pt x="704" y="464"/>
                  </a:cubicBezTo>
                  <a:cubicBezTo>
                    <a:pt x="683" y="480"/>
                    <a:pt x="683" y="480"/>
                    <a:pt x="683" y="480"/>
                  </a:cubicBezTo>
                  <a:cubicBezTo>
                    <a:pt x="683" y="517"/>
                    <a:pt x="683" y="517"/>
                    <a:pt x="683" y="517"/>
                  </a:cubicBezTo>
                  <a:cubicBezTo>
                    <a:pt x="667" y="548"/>
                    <a:pt x="667" y="548"/>
                    <a:pt x="667" y="548"/>
                  </a:cubicBezTo>
                  <a:cubicBezTo>
                    <a:pt x="704" y="626"/>
                    <a:pt x="704" y="626"/>
                    <a:pt x="704" y="626"/>
                  </a:cubicBezTo>
                  <a:cubicBezTo>
                    <a:pt x="735" y="621"/>
                    <a:pt x="735" y="621"/>
                    <a:pt x="735" y="621"/>
                  </a:cubicBezTo>
                  <a:cubicBezTo>
                    <a:pt x="761" y="631"/>
                    <a:pt x="761" y="631"/>
                    <a:pt x="761" y="631"/>
                  </a:cubicBezTo>
                  <a:cubicBezTo>
                    <a:pt x="787" y="626"/>
                    <a:pt x="787" y="626"/>
                    <a:pt x="787" y="626"/>
                  </a:cubicBezTo>
                  <a:cubicBezTo>
                    <a:pt x="808" y="595"/>
                    <a:pt x="808" y="595"/>
                    <a:pt x="808" y="595"/>
                  </a:cubicBezTo>
                  <a:cubicBezTo>
                    <a:pt x="808" y="595"/>
                    <a:pt x="834" y="610"/>
                    <a:pt x="845" y="610"/>
                  </a:cubicBezTo>
                  <a:cubicBezTo>
                    <a:pt x="855" y="610"/>
                    <a:pt x="902" y="595"/>
                    <a:pt x="902" y="595"/>
                  </a:cubicBezTo>
                  <a:cubicBezTo>
                    <a:pt x="1027" y="600"/>
                    <a:pt x="1027" y="600"/>
                    <a:pt x="1027" y="600"/>
                  </a:cubicBezTo>
                  <a:cubicBezTo>
                    <a:pt x="1012" y="647"/>
                    <a:pt x="1012" y="647"/>
                    <a:pt x="1012" y="647"/>
                  </a:cubicBezTo>
                  <a:cubicBezTo>
                    <a:pt x="1027" y="673"/>
                    <a:pt x="1027" y="673"/>
                    <a:pt x="1027" y="673"/>
                  </a:cubicBezTo>
                  <a:cubicBezTo>
                    <a:pt x="1012" y="730"/>
                    <a:pt x="1012" y="730"/>
                    <a:pt x="1012" y="730"/>
                  </a:cubicBezTo>
                  <a:cubicBezTo>
                    <a:pt x="1032" y="751"/>
                    <a:pt x="1032" y="751"/>
                    <a:pt x="1032" y="751"/>
                  </a:cubicBezTo>
                  <a:lnTo>
                    <a:pt x="1032" y="79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59" name="เลย">
              <a:extLst>
                <a:ext uri="{FF2B5EF4-FFF2-40B4-BE49-F238E27FC236}">
                  <a16:creationId xmlns:a16="http://schemas.microsoft.com/office/drawing/2014/main" id="{D2575BF0-29CE-4E94-B42D-399F11229A0F}"/>
                </a:ext>
              </a:extLst>
            </p:cNvPr>
            <p:cNvSpPr>
              <a:spLocks/>
            </p:cNvSpPr>
            <p:nvPr/>
          </p:nvSpPr>
          <p:spPr bwMode="auto">
            <a:xfrm>
              <a:off x="3268701" y="1847463"/>
              <a:ext cx="477331" cy="554143"/>
            </a:xfrm>
            <a:custGeom>
              <a:avLst/>
              <a:gdLst>
                <a:gd name="T0" fmla="*/ 1023 w 1169"/>
                <a:gd name="T1" fmla="*/ 1272 h 1356"/>
                <a:gd name="T2" fmla="*/ 935 w 1169"/>
                <a:gd name="T3" fmla="*/ 1299 h 1356"/>
                <a:gd name="T4" fmla="*/ 922 w 1169"/>
                <a:gd name="T5" fmla="*/ 1306 h 1356"/>
                <a:gd name="T6" fmla="*/ 908 w 1169"/>
                <a:gd name="T7" fmla="*/ 1314 h 1356"/>
                <a:gd name="T8" fmla="*/ 893 w 1169"/>
                <a:gd name="T9" fmla="*/ 1322 h 1356"/>
                <a:gd name="T10" fmla="*/ 887 w 1169"/>
                <a:gd name="T11" fmla="*/ 1325 h 1356"/>
                <a:gd name="T12" fmla="*/ 843 w 1169"/>
                <a:gd name="T13" fmla="*/ 1345 h 1356"/>
                <a:gd name="T14" fmla="*/ 772 w 1169"/>
                <a:gd name="T15" fmla="*/ 1293 h 1356"/>
                <a:gd name="T16" fmla="*/ 751 w 1169"/>
                <a:gd name="T17" fmla="*/ 1204 h 1356"/>
                <a:gd name="T18" fmla="*/ 731 w 1169"/>
                <a:gd name="T19" fmla="*/ 1126 h 1356"/>
                <a:gd name="T20" fmla="*/ 684 w 1169"/>
                <a:gd name="T21" fmla="*/ 1131 h 1356"/>
                <a:gd name="T22" fmla="*/ 605 w 1169"/>
                <a:gd name="T23" fmla="*/ 1079 h 1356"/>
                <a:gd name="T24" fmla="*/ 543 w 1169"/>
                <a:gd name="T25" fmla="*/ 991 h 1356"/>
                <a:gd name="T26" fmla="*/ 386 w 1169"/>
                <a:gd name="T27" fmla="*/ 1037 h 1356"/>
                <a:gd name="T28" fmla="*/ 329 w 1169"/>
                <a:gd name="T29" fmla="*/ 1058 h 1356"/>
                <a:gd name="T30" fmla="*/ 204 w 1169"/>
                <a:gd name="T31" fmla="*/ 1225 h 1356"/>
                <a:gd name="T32" fmla="*/ 193 w 1169"/>
                <a:gd name="T33" fmla="*/ 1027 h 1356"/>
                <a:gd name="T34" fmla="*/ 230 w 1169"/>
                <a:gd name="T35" fmla="*/ 938 h 1356"/>
                <a:gd name="T36" fmla="*/ 219 w 1169"/>
                <a:gd name="T37" fmla="*/ 865 h 1356"/>
                <a:gd name="T38" fmla="*/ 68 w 1169"/>
                <a:gd name="T39" fmla="*/ 813 h 1356"/>
                <a:gd name="T40" fmla="*/ 11 w 1169"/>
                <a:gd name="T41" fmla="*/ 714 h 1356"/>
                <a:gd name="T42" fmla="*/ 26 w 1169"/>
                <a:gd name="T43" fmla="*/ 615 h 1356"/>
                <a:gd name="T44" fmla="*/ 117 w 1169"/>
                <a:gd name="T45" fmla="*/ 598 h 1356"/>
                <a:gd name="T46" fmla="*/ 197 w 1169"/>
                <a:gd name="T47" fmla="*/ 660 h 1356"/>
                <a:gd name="T48" fmla="*/ 269 w 1169"/>
                <a:gd name="T49" fmla="*/ 684 h 1356"/>
                <a:gd name="T50" fmla="*/ 293 w 1169"/>
                <a:gd name="T51" fmla="*/ 700 h 1356"/>
                <a:gd name="T52" fmla="*/ 313 w 1169"/>
                <a:gd name="T53" fmla="*/ 640 h 1356"/>
                <a:gd name="T54" fmla="*/ 417 w 1169"/>
                <a:gd name="T55" fmla="*/ 520 h 1356"/>
                <a:gd name="T56" fmla="*/ 505 w 1169"/>
                <a:gd name="T57" fmla="*/ 484 h 1356"/>
                <a:gd name="T58" fmla="*/ 601 w 1169"/>
                <a:gd name="T59" fmla="*/ 412 h 1356"/>
                <a:gd name="T60" fmla="*/ 653 w 1169"/>
                <a:gd name="T61" fmla="*/ 324 h 1356"/>
                <a:gd name="T62" fmla="*/ 785 w 1169"/>
                <a:gd name="T63" fmla="*/ 288 h 1356"/>
                <a:gd name="T64" fmla="*/ 913 w 1169"/>
                <a:gd name="T65" fmla="*/ 176 h 1356"/>
                <a:gd name="T66" fmla="*/ 1057 w 1169"/>
                <a:gd name="T67" fmla="*/ 60 h 1356"/>
                <a:gd name="T68" fmla="*/ 1119 w 1169"/>
                <a:gd name="T69" fmla="*/ 0 h 1356"/>
                <a:gd name="T70" fmla="*/ 1080 w 1169"/>
                <a:gd name="T71" fmla="*/ 140 h 1356"/>
                <a:gd name="T72" fmla="*/ 1064 w 1169"/>
                <a:gd name="T73" fmla="*/ 208 h 1356"/>
                <a:gd name="T74" fmla="*/ 1064 w 1169"/>
                <a:gd name="T75" fmla="*/ 396 h 1356"/>
                <a:gd name="T76" fmla="*/ 1059 w 1169"/>
                <a:gd name="T77" fmla="*/ 521 h 1356"/>
                <a:gd name="T78" fmla="*/ 1143 w 1169"/>
                <a:gd name="T79" fmla="*/ 610 h 1356"/>
                <a:gd name="T80" fmla="*/ 1023 w 1169"/>
                <a:gd name="T81" fmla="*/ 704 h 1356"/>
                <a:gd name="T82" fmla="*/ 1033 w 1169"/>
                <a:gd name="T83" fmla="*/ 818 h 1356"/>
                <a:gd name="T84" fmla="*/ 1085 w 1169"/>
                <a:gd name="T85" fmla="*/ 949 h 1356"/>
                <a:gd name="T86" fmla="*/ 1064 w 1169"/>
                <a:gd name="T87" fmla="*/ 970 h 1356"/>
                <a:gd name="T88" fmla="*/ 1116 w 1169"/>
                <a:gd name="T89" fmla="*/ 1069 h 1356"/>
                <a:gd name="T90" fmla="*/ 1075 w 1169"/>
                <a:gd name="T91" fmla="*/ 1163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9" h="1356">
                  <a:moveTo>
                    <a:pt x="1059" y="1178"/>
                  </a:moveTo>
                  <a:cubicBezTo>
                    <a:pt x="1090" y="1230"/>
                    <a:pt x="1090" y="1230"/>
                    <a:pt x="1090" y="1230"/>
                  </a:cubicBezTo>
                  <a:cubicBezTo>
                    <a:pt x="1023" y="1272"/>
                    <a:pt x="1023" y="1272"/>
                    <a:pt x="1023" y="1272"/>
                  </a:cubicBezTo>
                  <a:cubicBezTo>
                    <a:pt x="981" y="1272"/>
                    <a:pt x="981" y="1272"/>
                    <a:pt x="981" y="1272"/>
                  </a:cubicBezTo>
                  <a:cubicBezTo>
                    <a:pt x="981" y="1272"/>
                    <a:pt x="964" y="1282"/>
                    <a:pt x="942" y="1294"/>
                  </a:cubicBezTo>
                  <a:cubicBezTo>
                    <a:pt x="940" y="1296"/>
                    <a:pt x="937" y="1297"/>
                    <a:pt x="935" y="1299"/>
                  </a:cubicBezTo>
                  <a:cubicBezTo>
                    <a:pt x="932" y="1300"/>
                    <a:pt x="930" y="1302"/>
                    <a:pt x="927" y="1303"/>
                  </a:cubicBezTo>
                  <a:cubicBezTo>
                    <a:pt x="926" y="1304"/>
                    <a:pt x="925" y="1304"/>
                    <a:pt x="924" y="1305"/>
                  </a:cubicBezTo>
                  <a:cubicBezTo>
                    <a:pt x="923" y="1305"/>
                    <a:pt x="923" y="1305"/>
                    <a:pt x="922" y="1306"/>
                  </a:cubicBezTo>
                  <a:cubicBezTo>
                    <a:pt x="920" y="1307"/>
                    <a:pt x="917" y="1308"/>
                    <a:pt x="915" y="1310"/>
                  </a:cubicBezTo>
                  <a:cubicBezTo>
                    <a:pt x="915" y="1310"/>
                    <a:pt x="914" y="1310"/>
                    <a:pt x="914" y="1310"/>
                  </a:cubicBezTo>
                  <a:cubicBezTo>
                    <a:pt x="912" y="1312"/>
                    <a:pt x="910" y="1313"/>
                    <a:pt x="908" y="1314"/>
                  </a:cubicBezTo>
                  <a:cubicBezTo>
                    <a:pt x="906" y="1315"/>
                    <a:pt x="905" y="1316"/>
                    <a:pt x="903" y="1316"/>
                  </a:cubicBezTo>
                  <a:cubicBezTo>
                    <a:pt x="903" y="1317"/>
                    <a:pt x="902" y="1317"/>
                    <a:pt x="902" y="1317"/>
                  </a:cubicBezTo>
                  <a:cubicBezTo>
                    <a:pt x="899" y="1319"/>
                    <a:pt x="896" y="1320"/>
                    <a:pt x="893" y="1322"/>
                  </a:cubicBezTo>
                  <a:cubicBezTo>
                    <a:pt x="892" y="1322"/>
                    <a:pt x="892" y="1323"/>
                    <a:pt x="891" y="1323"/>
                  </a:cubicBezTo>
                  <a:cubicBezTo>
                    <a:pt x="890" y="1324"/>
                    <a:pt x="889" y="1324"/>
                    <a:pt x="888" y="1325"/>
                  </a:cubicBezTo>
                  <a:cubicBezTo>
                    <a:pt x="887" y="1325"/>
                    <a:pt x="887" y="1325"/>
                    <a:pt x="887" y="1325"/>
                  </a:cubicBezTo>
                  <a:cubicBezTo>
                    <a:pt x="886" y="1326"/>
                    <a:pt x="885" y="1326"/>
                    <a:pt x="884" y="1327"/>
                  </a:cubicBezTo>
                  <a:cubicBezTo>
                    <a:pt x="864" y="1337"/>
                    <a:pt x="849" y="1345"/>
                    <a:pt x="845" y="1345"/>
                  </a:cubicBezTo>
                  <a:cubicBezTo>
                    <a:pt x="845" y="1345"/>
                    <a:pt x="844" y="1345"/>
                    <a:pt x="843" y="1345"/>
                  </a:cubicBezTo>
                  <a:cubicBezTo>
                    <a:pt x="830" y="1346"/>
                    <a:pt x="793" y="1356"/>
                    <a:pt x="788" y="1356"/>
                  </a:cubicBezTo>
                  <a:cubicBezTo>
                    <a:pt x="783" y="1356"/>
                    <a:pt x="762" y="1330"/>
                    <a:pt x="762" y="1330"/>
                  </a:cubicBezTo>
                  <a:cubicBezTo>
                    <a:pt x="772" y="1293"/>
                    <a:pt x="772" y="1293"/>
                    <a:pt x="772" y="1293"/>
                  </a:cubicBezTo>
                  <a:cubicBezTo>
                    <a:pt x="772" y="1293"/>
                    <a:pt x="751" y="1272"/>
                    <a:pt x="751" y="1267"/>
                  </a:cubicBezTo>
                  <a:cubicBezTo>
                    <a:pt x="751" y="1262"/>
                    <a:pt x="746" y="1241"/>
                    <a:pt x="746" y="1241"/>
                  </a:cubicBezTo>
                  <a:cubicBezTo>
                    <a:pt x="751" y="1204"/>
                    <a:pt x="751" y="1204"/>
                    <a:pt x="751" y="1204"/>
                  </a:cubicBezTo>
                  <a:cubicBezTo>
                    <a:pt x="751" y="1189"/>
                    <a:pt x="751" y="1189"/>
                    <a:pt x="751" y="1189"/>
                  </a:cubicBezTo>
                  <a:cubicBezTo>
                    <a:pt x="736" y="1184"/>
                    <a:pt x="736" y="1184"/>
                    <a:pt x="736" y="1184"/>
                  </a:cubicBezTo>
                  <a:cubicBezTo>
                    <a:pt x="731" y="1126"/>
                    <a:pt x="731" y="1126"/>
                    <a:pt x="731" y="1126"/>
                  </a:cubicBezTo>
                  <a:cubicBezTo>
                    <a:pt x="715" y="1090"/>
                    <a:pt x="715" y="1090"/>
                    <a:pt x="715" y="1090"/>
                  </a:cubicBezTo>
                  <a:cubicBezTo>
                    <a:pt x="689" y="1095"/>
                    <a:pt x="689" y="1095"/>
                    <a:pt x="689" y="1095"/>
                  </a:cubicBezTo>
                  <a:cubicBezTo>
                    <a:pt x="684" y="1131"/>
                    <a:pt x="684" y="1131"/>
                    <a:pt x="684" y="1131"/>
                  </a:cubicBezTo>
                  <a:cubicBezTo>
                    <a:pt x="642" y="1147"/>
                    <a:pt x="642" y="1147"/>
                    <a:pt x="642" y="1147"/>
                  </a:cubicBezTo>
                  <a:cubicBezTo>
                    <a:pt x="605" y="1116"/>
                    <a:pt x="605" y="1116"/>
                    <a:pt x="605" y="1116"/>
                  </a:cubicBezTo>
                  <a:cubicBezTo>
                    <a:pt x="605" y="1079"/>
                    <a:pt x="605" y="1079"/>
                    <a:pt x="605" y="1079"/>
                  </a:cubicBezTo>
                  <a:cubicBezTo>
                    <a:pt x="558" y="1053"/>
                    <a:pt x="558" y="1053"/>
                    <a:pt x="558" y="1053"/>
                  </a:cubicBezTo>
                  <a:cubicBezTo>
                    <a:pt x="558" y="1022"/>
                    <a:pt x="558" y="1022"/>
                    <a:pt x="558" y="1022"/>
                  </a:cubicBezTo>
                  <a:cubicBezTo>
                    <a:pt x="543" y="991"/>
                    <a:pt x="543" y="991"/>
                    <a:pt x="543" y="991"/>
                  </a:cubicBezTo>
                  <a:cubicBezTo>
                    <a:pt x="501" y="964"/>
                    <a:pt x="501" y="964"/>
                    <a:pt x="501" y="964"/>
                  </a:cubicBezTo>
                  <a:cubicBezTo>
                    <a:pt x="454" y="975"/>
                    <a:pt x="454" y="975"/>
                    <a:pt x="454" y="975"/>
                  </a:cubicBezTo>
                  <a:cubicBezTo>
                    <a:pt x="386" y="1037"/>
                    <a:pt x="386" y="1037"/>
                    <a:pt x="386" y="1037"/>
                  </a:cubicBezTo>
                  <a:cubicBezTo>
                    <a:pt x="365" y="1032"/>
                    <a:pt x="365" y="1032"/>
                    <a:pt x="365" y="1032"/>
                  </a:cubicBezTo>
                  <a:cubicBezTo>
                    <a:pt x="355" y="1069"/>
                    <a:pt x="355" y="1069"/>
                    <a:pt x="355" y="1069"/>
                  </a:cubicBezTo>
                  <a:cubicBezTo>
                    <a:pt x="329" y="1058"/>
                    <a:pt x="329" y="1058"/>
                    <a:pt x="329" y="1058"/>
                  </a:cubicBezTo>
                  <a:cubicBezTo>
                    <a:pt x="251" y="1105"/>
                    <a:pt x="251" y="1105"/>
                    <a:pt x="251" y="1105"/>
                  </a:cubicBezTo>
                  <a:cubicBezTo>
                    <a:pt x="240" y="1210"/>
                    <a:pt x="240" y="1210"/>
                    <a:pt x="240" y="1210"/>
                  </a:cubicBezTo>
                  <a:cubicBezTo>
                    <a:pt x="204" y="1225"/>
                    <a:pt x="204" y="1225"/>
                    <a:pt x="204" y="1225"/>
                  </a:cubicBezTo>
                  <a:cubicBezTo>
                    <a:pt x="172" y="1189"/>
                    <a:pt x="172" y="1189"/>
                    <a:pt x="172" y="1189"/>
                  </a:cubicBezTo>
                  <a:cubicBezTo>
                    <a:pt x="188" y="1173"/>
                    <a:pt x="188" y="1173"/>
                    <a:pt x="188" y="1173"/>
                  </a:cubicBezTo>
                  <a:cubicBezTo>
                    <a:pt x="193" y="1027"/>
                    <a:pt x="193" y="1027"/>
                    <a:pt x="193" y="1027"/>
                  </a:cubicBezTo>
                  <a:cubicBezTo>
                    <a:pt x="214" y="1006"/>
                    <a:pt x="214" y="1006"/>
                    <a:pt x="214" y="1006"/>
                  </a:cubicBezTo>
                  <a:cubicBezTo>
                    <a:pt x="209" y="964"/>
                    <a:pt x="209" y="964"/>
                    <a:pt x="209" y="964"/>
                  </a:cubicBezTo>
                  <a:cubicBezTo>
                    <a:pt x="230" y="938"/>
                    <a:pt x="230" y="938"/>
                    <a:pt x="230" y="938"/>
                  </a:cubicBezTo>
                  <a:cubicBezTo>
                    <a:pt x="230" y="937"/>
                    <a:pt x="230" y="937"/>
                    <a:pt x="230" y="937"/>
                  </a:cubicBezTo>
                  <a:cubicBezTo>
                    <a:pt x="240" y="907"/>
                    <a:pt x="240" y="907"/>
                    <a:pt x="240" y="907"/>
                  </a:cubicBezTo>
                  <a:cubicBezTo>
                    <a:pt x="219" y="865"/>
                    <a:pt x="219" y="865"/>
                    <a:pt x="219" y="865"/>
                  </a:cubicBezTo>
                  <a:cubicBezTo>
                    <a:pt x="219" y="865"/>
                    <a:pt x="178" y="860"/>
                    <a:pt x="162" y="850"/>
                  </a:cubicBezTo>
                  <a:cubicBezTo>
                    <a:pt x="146" y="839"/>
                    <a:pt x="136" y="813"/>
                    <a:pt x="136" y="813"/>
                  </a:cubicBezTo>
                  <a:cubicBezTo>
                    <a:pt x="68" y="813"/>
                    <a:pt x="68" y="813"/>
                    <a:pt x="68" y="813"/>
                  </a:cubicBezTo>
                  <a:cubicBezTo>
                    <a:pt x="68" y="714"/>
                    <a:pt x="68" y="714"/>
                    <a:pt x="68" y="714"/>
                  </a:cubicBezTo>
                  <a:cubicBezTo>
                    <a:pt x="47" y="704"/>
                    <a:pt x="47" y="704"/>
                    <a:pt x="47" y="704"/>
                  </a:cubicBezTo>
                  <a:cubicBezTo>
                    <a:pt x="11" y="714"/>
                    <a:pt x="11" y="714"/>
                    <a:pt x="11" y="714"/>
                  </a:cubicBezTo>
                  <a:cubicBezTo>
                    <a:pt x="0" y="688"/>
                    <a:pt x="0" y="688"/>
                    <a:pt x="0" y="688"/>
                  </a:cubicBezTo>
                  <a:cubicBezTo>
                    <a:pt x="37" y="652"/>
                    <a:pt x="37" y="652"/>
                    <a:pt x="37" y="652"/>
                  </a:cubicBezTo>
                  <a:cubicBezTo>
                    <a:pt x="26" y="615"/>
                    <a:pt x="26" y="615"/>
                    <a:pt x="26" y="615"/>
                  </a:cubicBezTo>
                  <a:cubicBezTo>
                    <a:pt x="58" y="589"/>
                    <a:pt x="58" y="589"/>
                    <a:pt x="58" y="589"/>
                  </a:cubicBezTo>
                  <a:cubicBezTo>
                    <a:pt x="94" y="610"/>
                    <a:pt x="94" y="610"/>
                    <a:pt x="94" y="610"/>
                  </a:cubicBezTo>
                  <a:cubicBezTo>
                    <a:pt x="117" y="598"/>
                    <a:pt x="117" y="598"/>
                    <a:pt x="117" y="598"/>
                  </a:cubicBezTo>
                  <a:cubicBezTo>
                    <a:pt x="117" y="600"/>
                    <a:pt x="117" y="600"/>
                    <a:pt x="117" y="600"/>
                  </a:cubicBezTo>
                  <a:cubicBezTo>
                    <a:pt x="153" y="600"/>
                    <a:pt x="153" y="600"/>
                    <a:pt x="153" y="600"/>
                  </a:cubicBezTo>
                  <a:cubicBezTo>
                    <a:pt x="197" y="660"/>
                    <a:pt x="197" y="660"/>
                    <a:pt x="197" y="660"/>
                  </a:cubicBezTo>
                  <a:cubicBezTo>
                    <a:pt x="233" y="660"/>
                    <a:pt x="233" y="660"/>
                    <a:pt x="233" y="660"/>
                  </a:cubicBezTo>
                  <a:cubicBezTo>
                    <a:pt x="241" y="684"/>
                    <a:pt x="241" y="684"/>
                    <a:pt x="241" y="684"/>
                  </a:cubicBezTo>
                  <a:cubicBezTo>
                    <a:pt x="269" y="684"/>
                    <a:pt x="269" y="684"/>
                    <a:pt x="269" y="684"/>
                  </a:cubicBezTo>
                  <a:cubicBezTo>
                    <a:pt x="281" y="704"/>
                    <a:pt x="281" y="704"/>
                    <a:pt x="281" y="704"/>
                  </a:cubicBezTo>
                  <a:cubicBezTo>
                    <a:pt x="285" y="703"/>
                    <a:pt x="285" y="703"/>
                    <a:pt x="285" y="703"/>
                  </a:cubicBezTo>
                  <a:cubicBezTo>
                    <a:pt x="293" y="700"/>
                    <a:pt x="293" y="700"/>
                    <a:pt x="293" y="700"/>
                  </a:cubicBezTo>
                  <a:cubicBezTo>
                    <a:pt x="297" y="668"/>
                    <a:pt x="297" y="668"/>
                    <a:pt x="297" y="668"/>
                  </a:cubicBezTo>
                  <a:cubicBezTo>
                    <a:pt x="309" y="664"/>
                    <a:pt x="309" y="664"/>
                    <a:pt x="309" y="664"/>
                  </a:cubicBezTo>
                  <a:cubicBezTo>
                    <a:pt x="313" y="640"/>
                    <a:pt x="313" y="640"/>
                    <a:pt x="313" y="640"/>
                  </a:cubicBezTo>
                  <a:cubicBezTo>
                    <a:pt x="313" y="640"/>
                    <a:pt x="341" y="632"/>
                    <a:pt x="345" y="632"/>
                  </a:cubicBezTo>
                  <a:cubicBezTo>
                    <a:pt x="349" y="632"/>
                    <a:pt x="413" y="548"/>
                    <a:pt x="413" y="548"/>
                  </a:cubicBezTo>
                  <a:cubicBezTo>
                    <a:pt x="417" y="520"/>
                    <a:pt x="417" y="520"/>
                    <a:pt x="417" y="520"/>
                  </a:cubicBezTo>
                  <a:cubicBezTo>
                    <a:pt x="441" y="520"/>
                    <a:pt x="441" y="520"/>
                    <a:pt x="441" y="520"/>
                  </a:cubicBezTo>
                  <a:cubicBezTo>
                    <a:pt x="485" y="480"/>
                    <a:pt x="485" y="480"/>
                    <a:pt x="485" y="480"/>
                  </a:cubicBezTo>
                  <a:cubicBezTo>
                    <a:pt x="505" y="484"/>
                    <a:pt x="505" y="484"/>
                    <a:pt x="505" y="484"/>
                  </a:cubicBezTo>
                  <a:cubicBezTo>
                    <a:pt x="573" y="420"/>
                    <a:pt x="573" y="420"/>
                    <a:pt x="573" y="420"/>
                  </a:cubicBezTo>
                  <a:cubicBezTo>
                    <a:pt x="581" y="452"/>
                    <a:pt x="581" y="452"/>
                    <a:pt x="581" y="452"/>
                  </a:cubicBezTo>
                  <a:cubicBezTo>
                    <a:pt x="601" y="412"/>
                    <a:pt x="601" y="412"/>
                    <a:pt x="601" y="412"/>
                  </a:cubicBezTo>
                  <a:cubicBezTo>
                    <a:pt x="601" y="412"/>
                    <a:pt x="641" y="412"/>
                    <a:pt x="645" y="408"/>
                  </a:cubicBezTo>
                  <a:cubicBezTo>
                    <a:pt x="649" y="404"/>
                    <a:pt x="629" y="368"/>
                    <a:pt x="629" y="368"/>
                  </a:cubicBezTo>
                  <a:cubicBezTo>
                    <a:pt x="653" y="324"/>
                    <a:pt x="653" y="324"/>
                    <a:pt x="653" y="324"/>
                  </a:cubicBezTo>
                  <a:cubicBezTo>
                    <a:pt x="665" y="344"/>
                    <a:pt x="665" y="344"/>
                    <a:pt x="665" y="344"/>
                  </a:cubicBezTo>
                  <a:cubicBezTo>
                    <a:pt x="697" y="300"/>
                    <a:pt x="697" y="300"/>
                    <a:pt x="697" y="300"/>
                  </a:cubicBezTo>
                  <a:cubicBezTo>
                    <a:pt x="785" y="288"/>
                    <a:pt x="785" y="288"/>
                    <a:pt x="785" y="288"/>
                  </a:cubicBezTo>
                  <a:cubicBezTo>
                    <a:pt x="833" y="136"/>
                    <a:pt x="833" y="136"/>
                    <a:pt x="833" y="136"/>
                  </a:cubicBezTo>
                  <a:cubicBezTo>
                    <a:pt x="867" y="153"/>
                    <a:pt x="867" y="153"/>
                    <a:pt x="867" y="153"/>
                  </a:cubicBezTo>
                  <a:cubicBezTo>
                    <a:pt x="913" y="176"/>
                    <a:pt x="913" y="176"/>
                    <a:pt x="913" y="176"/>
                  </a:cubicBezTo>
                  <a:cubicBezTo>
                    <a:pt x="949" y="172"/>
                    <a:pt x="949" y="172"/>
                    <a:pt x="949" y="172"/>
                  </a:cubicBezTo>
                  <a:cubicBezTo>
                    <a:pt x="993" y="100"/>
                    <a:pt x="993" y="100"/>
                    <a:pt x="993" y="100"/>
                  </a:cubicBezTo>
                  <a:cubicBezTo>
                    <a:pt x="1057" y="60"/>
                    <a:pt x="1057" y="60"/>
                    <a:pt x="1057" y="60"/>
                  </a:cubicBezTo>
                  <a:cubicBezTo>
                    <a:pt x="1057" y="16"/>
                    <a:pt x="1057" y="16"/>
                    <a:pt x="1057" y="16"/>
                  </a:cubicBezTo>
                  <a:cubicBezTo>
                    <a:pt x="1093" y="0"/>
                    <a:pt x="1093" y="0"/>
                    <a:pt x="1093" y="0"/>
                  </a:cubicBezTo>
                  <a:cubicBezTo>
                    <a:pt x="1119" y="0"/>
                    <a:pt x="1119" y="0"/>
                    <a:pt x="1119" y="0"/>
                  </a:cubicBezTo>
                  <a:cubicBezTo>
                    <a:pt x="1122" y="52"/>
                    <a:pt x="1122" y="52"/>
                    <a:pt x="1122" y="52"/>
                  </a:cubicBezTo>
                  <a:cubicBezTo>
                    <a:pt x="1080" y="73"/>
                    <a:pt x="1080" y="73"/>
                    <a:pt x="1080" y="73"/>
                  </a:cubicBezTo>
                  <a:cubicBezTo>
                    <a:pt x="1080" y="140"/>
                    <a:pt x="1080" y="140"/>
                    <a:pt x="1080" y="140"/>
                  </a:cubicBezTo>
                  <a:cubicBezTo>
                    <a:pt x="1085" y="142"/>
                    <a:pt x="1085" y="142"/>
                    <a:pt x="1085" y="142"/>
                  </a:cubicBezTo>
                  <a:cubicBezTo>
                    <a:pt x="1064" y="177"/>
                    <a:pt x="1064" y="177"/>
                    <a:pt x="1064" y="177"/>
                  </a:cubicBezTo>
                  <a:cubicBezTo>
                    <a:pt x="1064" y="208"/>
                    <a:pt x="1064" y="208"/>
                    <a:pt x="1064" y="208"/>
                  </a:cubicBezTo>
                  <a:cubicBezTo>
                    <a:pt x="1043" y="229"/>
                    <a:pt x="1043" y="229"/>
                    <a:pt x="1043" y="229"/>
                  </a:cubicBezTo>
                  <a:cubicBezTo>
                    <a:pt x="1075" y="323"/>
                    <a:pt x="1075" y="323"/>
                    <a:pt x="1075" y="323"/>
                  </a:cubicBezTo>
                  <a:cubicBezTo>
                    <a:pt x="1064" y="396"/>
                    <a:pt x="1064" y="396"/>
                    <a:pt x="1064" y="396"/>
                  </a:cubicBezTo>
                  <a:cubicBezTo>
                    <a:pt x="1043" y="438"/>
                    <a:pt x="1043" y="438"/>
                    <a:pt x="1043" y="438"/>
                  </a:cubicBezTo>
                  <a:cubicBezTo>
                    <a:pt x="1050" y="470"/>
                    <a:pt x="1050" y="470"/>
                    <a:pt x="1050" y="470"/>
                  </a:cubicBezTo>
                  <a:cubicBezTo>
                    <a:pt x="1059" y="521"/>
                    <a:pt x="1059" y="521"/>
                    <a:pt x="1059" y="521"/>
                  </a:cubicBezTo>
                  <a:cubicBezTo>
                    <a:pt x="1090" y="526"/>
                    <a:pt x="1090" y="526"/>
                    <a:pt x="1090" y="526"/>
                  </a:cubicBezTo>
                  <a:cubicBezTo>
                    <a:pt x="1094" y="533"/>
                    <a:pt x="1094" y="533"/>
                    <a:pt x="1094" y="533"/>
                  </a:cubicBezTo>
                  <a:cubicBezTo>
                    <a:pt x="1143" y="610"/>
                    <a:pt x="1143" y="610"/>
                    <a:pt x="1143" y="610"/>
                  </a:cubicBezTo>
                  <a:cubicBezTo>
                    <a:pt x="1143" y="672"/>
                    <a:pt x="1143" y="672"/>
                    <a:pt x="1143" y="672"/>
                  </a:cubicBezTo>
                  <a:cubicBezTo>
                    <a:pt x="1085" y="709"/>
                    <a:pt x="1085" y="709"/>
                    <a:pt x="1085" y="709"/>
                  </a:cubicBezTo>
                  <a:cubicBezTo>
                    <a:pt x="1023" y="704"/>
                    <a:pt x="1023" y="704"/>
                    <a:pt x="1023" y="704"/>
                  </a:cubicBezTo>
                  <a:cubicBezTo>
                    <a:pt x="1017" y="740"/>
                    <a:pt x="1017" y="740"/>
                    <a:pt x="1017" y="740"/>
                  </a:cubicBezTo>
                  <a:cubicBezTo>
                    <a:pt x="1043" y="787"/>
                    <a:pt x="1043" y="787"/>
                    <a:pt x="1043" y="787"/>
                  </a:cubicBezTo>
                  <a:cubicBezTo>
                    <a:pt x="1033" y="818"/>
                    <a:pt x="1033" y="818"/>
                    <a:pt x="1033" y="818"/>
                  </a:cubicBezTo>
                  <a:cubicBezTo>
                    <a:pt x="1012" y="834"/>
                    <a:pt x="1012" y="834"/>
                    <a:pt x="1012" y="834"/>
                  </a:cubicBezTo>
                  <a:cubicBezTo>
                    <a:pt x="1096" y="923"/>
                    <a:pt x="1096" y="923"/>
                    <a:pt x="1096" y="923"/>
                  </a:cubicBezTo>
                  <a:cubicBezTo>
                    <a:pt x="1085" y="949"/>
                    <a:pt x="1085" y="949"/>
                    <a:pt x="1085" y="949"/>
                  </a:cubicBezTo>
                  <a:cubicBezTo>
                    <a:pt x="1064" y="928"/>
                    <a:pt x="1064" y="928"/>
                    <a:pt x="1064" y="928"/>
                  </a:cubicBezTo>
                  <a:cubicBezTo>
                    <a:pt x="1043" y="949"/>
                    <a:pt x="1043" y="949"/>
                    <a:pt x="1043" y="949"/>
                  </a:cubicBezTo>
                  <a:cubicBezTo>
                    <a:pt x="1064" y="970"/>
                    <a:pt x="1064" y="970"/>
                    <a:pt x="1064" y="970"/>
                  </a:cubicBezTo>
                  <a:cubicBezTo>
                    <a:pt x="1059" y="996"/>
                    <a:pt x="1059" y="996"/>
                    <a:pt x="1059" y="996"/>
                  </a:cubicBezTo>
                  <a:cubicBezTo>
                    <a:pt x="1116" y="1032"/>
                    <a:pt x="1116" y="1032"/>
                    <a:pt x="1116" y="1032"/>
                  </a:cubicBezTo>
                  <a:cubicBezTo>
                    <a:pt x="1116" y="1069"/>
                    <a:pt x="1116" y="1069"/>
                    <a:pt x="1116" y="1069"/>
                  </a:cubicBezTo>
                  <a:cubicBezTo>
                    <a:pt x="1126" y="1076"/>
                    <a:pt x="1126" y="1076"/>
                    <a:pt x="1126" y="1076"/>
                  </a:cubicBezTo>
                  <a:cubicBezTo>
                    <a:pt x="1169" y="1111"/>
                    <a:pt x="1169" y="1111"/>
                    <a:pt x="1169" y="1111"/>
                  </a:cubicBezTo>
                  <a:cubicBezTo>
                    <a:pt x="1075" y="1163"/>
                    <a:pt x="1075" y="1163"/>
                    <a:pt x="1075" y="1163"/>
                  </a:cubicBezTo>
                  <a:lnTo>
                    <a:pt x="1059" y="117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0" name="ร้อยเอ็ด">
              <a:extLst>
                <a:ext uri="{FF2B5EF4-FFF2-40B4-BE49-F238E27FC236}">
                  <a16:creationId xmlns:a16="http://schemas.microsoft.com/office/drawing/2014/main" id="{5A00B7E0-26F4-4449-BC92-D3DA84D52BF2}"/>
                </a:ext>
              </a:extLst>
            </p:cNvPr>
            <p:cNvSpPr>
              <a:spLocks/>
            </p:cNvSpPr>
            <p:nvPr/>
          </p:nvSpPr>
          <p:spPr bwMode="auto">
            <a:xfrm>
              <a:off x="4148379" y="2505850"/>
              <a:ext cx="389546" cy="400519"/>
            </a:xfrm>
            <a:custGeom>
              <a:avLst/>
              <a:gdLst>
                <a:gd name="T0" fmla="*/ 944 w 951"/>
                <a:gd name="T1" fmla="*/ 183 h 981"/>
                <a:gd name="T2" fmla="*/ 861 w 951"/>
                <a:gd name="T3" fmla="*/ 277 h 981"/>
                <a:gd name="T4" fmla="*/ 741 w 951"/>
                <a:gd name="T5" fmla="*/ 334 h 981"/>
                <a:gd name="T6" fmla="*/ 746 w 951"/>
                <a:gd name="T7" fmla="*/ 407 h 981"/>
                <a:gd name="T8" fmla="*/ 663 w 951"/>
                <a:gd name="T9" fmla="*/ 454 h 981"/>
                <a:gd name="T10" fmla="*/ 668 w 951"/>
                <a:gd name="T11" fmla="*/ 496 h 981"/>
                <a:gd name="T12" fmla="*/ 673 w 951"/>
                <a:gd name="T13" fmla="*/ 574 h 981"/>
                <a:gd name="T14" fmla="*/ 663 w 951"/>
                <a:gd name="T15" fmla="*/ 637 h 981"/>
                <a:gd name="T16" fmla="*/ 767 w 951"/>
                <a:gd name="T17" fmla="*/ 637 h 981"/>
                <a:gd name="T18" fmla="*/ 803 w 951"/>
                <a:gd name="T19" fmla="*/ 741 h 981"/>
                <a:gd name="T20" fmla="*/ 750 w 951"/>
                <a:gd name="T21" fmla="*/ 842 h 981"/>
                <a:gd name="T22" fmla="*/ 715 w 951"/>
                <a:gd name="T23" fmla="*/ 856 h 981"/>
                <a:gd name="T24" fmla="*/ 642 w 951"/>
                <a:gd name="T25" fmla="*/ 944 h 981"/>
                <a:gd name="T26" fmla="*/ 600 w 951"/>
                <a:gd name="T27" fmla="*/ 981 h 981"/>
                <a:gd name="T28" fmla="*/ 532 w 951"/>
                <a:gd name="T29" fmla="*/ 929 h 981"/>
                <a:gd name="T30" fmla="*/ 454 w 951"/>
                <a:gd name="T31" fmla="*/ 955 h 981"/>
                <a:gd name="T32" fmla="*/ 292 w 951"/>
                <a:gd name="T33" fmla="*/ 929 h 981"/>
                <a:gd name="T34" fmla="*/ 224 w 951"/>
                <a:gd name="T35" fmla="*/ 965 h 981"/>
                <a:gd name="T36" fmla="*/ 124 w 951"/>
                <a:gd name="T37" fmla="*/ 947 h 981"/>
                <a:gd name="T38" fmla="*/ 115 w 951"/>
                <a:gd name="T39" fmla="*/ 949 h 981"/>
                <a:gd name="T40" fmla="*/ 68 w 951"/>
                <a:gd name="T41" fmla="*/ 876 h 981"/>
                <a:gd name="T42" fmla="*/ 0 w 951"/>
                <a:gd name="T43" fmla="*/ 814 h 981"/>
                <a:gd name="T44" fmla="*/ 26 w 951"/>
                <a:gd name="T45" fmla="*/ 720 h 981"/>
                <a:gd name="T46" fmla="*/ 73 w 951"/>
                <a:gd name="T47" fmla="*/ 689 h 981"/>
                <a:gd name="T48" fmla="*/ 136 w 951"/>
                <a:gd name="T49" fmla="*/ 689 h 981"/>
                <a:gd name="T50" fmla="*/ 162 w 951"/>
                <a:gd name="T51" fmla="*/ 517 h 981"/>
                <a:gd name="T52" fmla="*/ 167 w 951"/>
                <a:gd name="T53" fmla="*/ 444 h 981"/>
                <a:gd name="T54" fmla="*/ 162 w 951"/>
                <a:gd name="T55" fmla="*/ 360 h 981"/>
                <a:gd name="T56" fmla="*/ 204 w 951"/>
                <a:gd name="T57" fmla="*/ 261 h 981"/>
                <a:gd name="T58" fmla="*/ 261 w 951"/>
                <a:gd name="T59" fmla="*/ 261 h 981"/>
                <a:gd name="T60" fmla="*/ 324 w 951"/>
                <a:gd name="T61" fmla="*/ 271 h 981"/>
                <a:gd name="T62" fmla="*/ 350 w 951"/>
                <a:gd name="T63" fmla="*/ 235 h 981"/>
                <a:gd name="T64" fmla="*/ 423 w 951"/>
                <a:gd name="T65" fmla="*/ 167 h 981"/>
                <a:gd name="T66" fmla="*/ 376 w 951"/>
                <a:gd name="T67" fmla="*/ 84 h 981"/>
                <a:gd name="T68" fmla="*/ 537 w 951"/>
                <a:gd name="T69" fmla="*/ 11 h 981"/>
                <a:gd name="T70" fmla="*/ 652 w 951"/>
                <a:gd name="T71" fmla="*/ 32 h 981"/>
                <a:gd name="T72" fmla="*/ 683 w 951"/>
                <a:gd name="T73" fmla="*/ 78 h 981"/>
                <a:gd name="T74" fmla="*/ 856 w 951"/>
                <a:gd name="T75" fmla="*/ 47 h 981"/>
                <a:gd name="T76" fmla="*/ 861 w 951"/>
                <a:gd name="T77" fmla="*/ 42 h 981"/>
                <a:gd name="T78" fmla="*/ 908 w 951"/>
                <a:gd name="T79" fmla="*/ 0 h 981"/>
                <a:gd name="T80" fmla="*/ 923 w 951"/>
                <a:gd name="T81" fmla="*/ 131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1" h="981">
                  <a:moveTo>
                    <a:pt x="951" y="140"/>
                  </a:moveTo>
                  <a:cubicBezTo>
                    <a:pt x="944" y="183"/>
                    <a:pt x="944" y="183"/>
                    <a:pt x="944" y="183"/>
                  </a:cubicBezTo>
                  <a:cubicBezTo>
                    <a:pt x="866" y="230"/>
                    <a:pt x="866" y="230"/>
                    <a:pt x="866" y="230"/>
                  </a:cubicBezTo>
                  <a:cubicBezTo>
                    <a:pt x="861" y="277"/>
                    <a:pt x="861" y="277"/>
                    <a:pt x="861" y="277"/>
                  </a:cubicBezTo>
                  <a:cubicBezTo>
                    <a:pt x="777" y="324"/>
                    <a:pt x="777" y="324"/>
                    <a:pt x="777" y="324"/>
                  </a:cubicBezTo>
                  <a:cubicBezTo>
                    <a:pt x="741" y="334"/>
                    <a:pt x="741" y="334"/>
                    <a:pt x="741" y="334"/>
                  </a:cubicBezTo>
                  <a:cubicBezTo>
                    <a:pt x="730" y="381"/>
                    <a:pt x="730" y="381"/>
                    <a:pt x="730" y="381"/>
                  </a:cubicBezTo>
                  <a:cubicBezTo>
                    <a:pt x="746" y="407"/>
                    <a:pt x="746" y="407"/>
                    <a:pt x="746" y="407"/>
                  </a:cubicBezTo>
                  <a:cubicBezTo>
                    <a:pt x="730" y="454"/>
                    <a:pt x="730" y="454"/>
                    <a:pt x="730" y="454"/>
                  </a:cubicBezTo>
                  <a:cubicBezTo>
                    <a:pt x="663" y="454"/>
                    <a:pt x="663" y="454"/>
                    <a:pt x="663" y="454"/>
                  </a:cubicBezTo>
                  <a:cubicBezTo>
                    <a:pt x="657" y="475"/>
                    <a:pt x="657" y="475"/>
                    <a:pt x="657" y="475"/>
                  </a:cubicBezTo>
                  <a:cubicBezTo>
                    <a:pt x="668" y="496"/>
                    <a:pt x="668" y="496"/>
                    <a:pt x="668" y="496"/>
                  </a:cubicBezTo>
                  <a:cubicBezTo>
                    <a:pt x="657" y="537"/>
                    <a:pt x="657" y="537"/>
                    <a:pt x="657" y="537"/>
                  </a:cubicBezTo>
                  <a:cubicBezTo>
                    <a:pt x="673" y="574"/>
                    <a:pt x="673" y="574"/>
                    <a:pt x="673" y="574"/>
                  </a:cubicBezTo>
                  <a:cubicBezTo>
                    <a:pt x="652" y="631"/>
                    <a:pt x="652" y="631"/>
                    <a:pt x="652" y="631"/>
                  </a:cubicBezTo>
                  <a:cubicBezTo>
                    <a:pt x="663" y="637"/>
                    <a:pt x="663" y="637"/>
                    <a:pt x="663" y="637"/>
                  </a:cubicBezTo>
                  <a:cubicBezTo>
                    <a:pt x="663" y="637"/>
                    <a:pt x="725" y="595"/>
                    <a:pt x="730" y="600"/>
                  </a:cubicBezTo>
                  <a:cubicBezTo>
                    <a:pt x="736" y="605"/>
                    <a:pt x="767" y="637"/>
                    <a:pt x="767" y="637"/>
                  </a:cubicBezTo>
                  <a:cubicBezTo>
                    <a:pt x="767" y="637"/>
                    <a:pt x="751" y="694"/>
                    <a:pt x="756" y="699"/>
                  </a:cubicBezTo>
                  <a:cubicBezTo>
                    <a:pt x="762" y="704"/>
                    <a:pt x="803" y="741"/>
                    <a:pt x="803" y="741"/>
                  </a:cubicBezTo>
                  <a:cubicBezTo>
                    <a:pt x="803" y="793"/>
                    <a:pt x="803" y="793"/>
                    <a:pt x="803" y="793"/>
                  </a:cubicBezTo>
                  <a:cubicBezTo>
                    <a:pt x="750" y="842"/>
                    <a:pt x="750" y="842"/>
                    <a:pt x="750" y="842"/>
                  </a:cubicBezTo>
                  <a:cubicBezTo>
                    <a:pt x="746" y="835"/>
                    <a:pt x="746" y="835"/>
                    <a:pt x="746" y="835"/>
                  </a:cubicBezTo>
                  <a:cubicBezTo>
                    <a:pt x="715" y="856"/>
                    <a:pt x="715" y="856"/>
                    <a:pt x="715" y="856"/>
                  </a:cubicBezTo>
                  <a:cubicBezTo>
                    <a:pt x="682" y="895"/>
                    <a:pt x="682" y="895"/>
                    <a:pt x="682" y="895"/>
                  </a:cubicBezTo>
                  <a:cubicBezTo>
                    <a:pt x="642" y="944"/>
                    <a:pt x="642" y="944"/>
                    <a:pt x="642" y="944"/>
                  </a:cubicBezTo>
                  <a:cubicBezTo>
                    <a:pt x="633" y="971"/>
                    <a:pt x="633" y="971"/>
                    <a:pt x="633" y="971"/>
                  </a:cubicBezTo>
                  <a:cubicBezTo>
                    <a:pt x="600" y="981"/>
                    <a:pt x="600" y="981"/>
                    <a:pt x="600" y="981"/>
                  </a:cubicBezTo>
                  <a:cubicBezTo>
                    <a:pt x="553" y="949"/>
                    <a:pt x="553" y="949"/>
                    <a:pt x="553" y="949"/>
                  </a:cubicBezTo>
                  <a:cubicBezTo>
                    <a:pt x="532" y="929"/>
                    <a:pt x="532" y="929"/>
                    <a:pt x="532" y="929"/>
                  </a:cubicBezTo>
                  <a:cubicBezTo>
                    <a:pt x="496" y="929"/>
                    <a:pt x="496" y="929"/>
                    <a:pt x="496" y="929"/>
                  </a:cubicBezTo>
                  <a:cubicBezTo>
                    <a:pt x="454" y="955"/>
                    <a:pt x="454" y="955"/>
                    <a:pt x="454" y="955"/>
                  </a:cubicBezTo>
                  <a:cubicBezTo>
                    <a:pt x="344" y="955"/>
                    <a:pt x="344" y="955"/>
                    <a:pt x="344" y="955"/>
                  </a:cubicBezTo>
                  <a:cubicBezTo>
                    <a:pt x="292" y="929"/>
                    <a:pt x="292" y="929"/>
                    <a:pt x="292" y="929"/>
                  </a:cubicBezTo>
                  <a:cubicBezTo>
                    <a:pt x="261" y="939"/>
                    <a:pt x="261" y="939"/>
                    <a:pt x="261" y="939"/>
                  </a:cubicBezTo>
                  <a:cubicBezTo>
                    <a:pt x="224" y="965"/>
                    <a:pt x="224" y="965"/>
                    <a:pt x="224" y="965"/>
                  </a:cubicBezTo>
                  <a:cubicBezTo>
                    <a:pt x="162" y="939"/>
                    <a:pt x="162" y="939"/>
                    <a:pt x="162" y="939"/>
                  </a:cubicBezTo>
                  <a:cubicBezTo>
                    <a:pt x="124" y="947"/>
                    <a:pt x="124" y="947"/>
                    <a:pt x="124" y="947"/>
                  </a:cubicBezTo>
                  <a:cubicBezTo>
                    <a:pt x="124" y="947"/>
                    <a:pt x="124" y="947"/>
                    <a:pt x="124" y="947"/>
                  </a:cubicBezTo>
                  <a:cubicBezTo>
                    <a:pt x="115" y="949"/>
                    <a:pt x="115" y="949"/>
                    <a:pt x="115" y="949"/>
                  </a:cubicBezTo>
                  <a:cubicBezTo>
                    <a:pt x="125" y="876"/>
                    <a:pt x="125" y="876"/>
                    <a:pt x="125" y="876"/>
                  </a:cubicBezTo>
                  <a:cubicBezTo>
                    <a:pt x="125" y="876"/>
                    <a:pt x="68" y="882"/>
                    <a:pt x="68" y="876"/>
                  </a:cubicBezTo>
                  <a:cubicBezTo>
                    <a:pt x="68" y="873"/>
                    <a:pt x="35" y="843"/>
                    <a:pt x="15" y="826"/>
                  </a:cubicBezTo>
                  <a:cubicBezTo>
                    <a:pt x="6" y="819"/>
                    <a:pt x="0" y="814"/>
                    <a:pt x="0" y="814"/>
                  </a:cubicBezTo>
                  <a:cubicBezTo>
                    <a:pt x="26" y="746"/>
                    <a:pt x="26" y="746"/>
                    <a:pt x="26" y="746"/>
                  </a:cubicBezTo>
                  <a:cubicBezTo>
                    <a:pt x="26" y="720"/>
                    <a:pt x="26" y="720"/>
                    <a:pt x="26" y="720"/>
                  </a:cubicBezTo>
                  <a:cubicBezTo>
                    <a:pt x="58" y="710"/>
                    <a:pt x="58" y="710"/>
                    <a:pt x="58" y="710"/>
                  </a:cubicBezTo>
                  <a:cubicBezTo>
                    <a:pt x="73" y="689"/>
                    <a:pt x="73" y="689"/>
                    <a:pt x="73" y="689"/>
                  </a:cubicBezTo>
                  <a:cubicBezTo>
                    <a:pt x="110" y="704"/>
                    <a:pt x="110" y="704"/>
                    <a:pt x="110" y="704"/>
                  </a:cubicBezTo>
                  <a:cubicBezTo>
                    <a:pt x="136" y="689"/>
                    <a:pt x="136" y="689"/>
                    <a:pt x="136" y="689"/>
                  </a:cubicBezTo>
                  <a:cubicBezTo>
                    <a:pt x="125" y="647"/>
                    <a:pt x="125" y="647"/>
                    <a:pt x="125" y="647"/>
                  </a:cubicBezTo>
                  <a:cubicBezTo>
                    <a:pt x="162" y="517"/>
                    <a:pt x="162" y="517"/>
                    <a:pt x="162" y="517"/>
                  </a:cubicBezTo>
                  <a:cubicBezTo>
                    <a:pt x="188" y="506"/>
                    <a:pt x="188" y="506"/>
                    <a:pt x="188" y="506"/>
                  </a:cubicBezTo>
                  <a:cubicBezTo>
                    <a:pt x="167" y="444"/>
                    <a:pt x="167" y="444"/>
                    <a:pt x="167" y="444"/>
                  </a:cubicBezTo>
                  <a:cubicBezTo>
                    <a:pt x="177" y="397"/>
                    <a:pt x="177" y="397"/>
                    <a:pt x="177" y="397"/>
                  </a:cubicBezTo>
                  <a:cubicBezTo>
                    <a:pt x="162" y="360"/>
                    <a:pt x="162" y="360"/>
                    <a:pt x="162" y="360"/>
                  </a:cubicBezTo>
                  <a:cubicBezTo>
                    <a:pt x="167" y="318"/>
                    <a:pt x="167" y="318"/>
                    <a:pt x="167" y="318"/>
                  </a:cubicBezTo>
                  <a:cubicBezTo>
                    <a:pt x="204" y="261"/>
                    <a:pt x="204" y="261"/>
                    <a:pt x="204" y="261"/>
                  </a:cubicBezTo>
                  <a:cubicBezTo>
                    <a:pt x="235" y="240"/>
                    <a:pt x="235" y="240"/>
                    <a:pt x="235" y="240"/>
                  </a:cubicBezTo>
                  <a:cubicBezTo>
                    <a:pt x="261" y="261"/>
                    <a:pt x="261" y="261"/>
                    <a:pt x="261" y="261"/>
                  </a:cubicBezTo>
                  <a:cubicBezTo>
                    <a:pt x="297" y="251"/>
                    <a:pt x="297" y="251"/>
                    <a:pt x="297" y="251"/>
                  </a:cubicBezTo>
                  <a:cubicBezTo>
                    <a:pt x="324" y="271"/>
                    <a:pt x="324" y="271"/>
                    <a:pt x="324" y="271"/>
                  </a:cubicBezTo>
                  <a:cubicBezTo>
                    <a:pt x="334" y="256"/>
                    <a:pt x="334" y="256"/>
                    <a:pt x="334" y="256"/>
                  </a:cubicBezTo>
                  <a:cubicBezTo>
                    <a:pt x="350" y="235"/>
                    <a:pt x="350" y="235"/>
                    <a:pt x="350" y="235"/>
                  </a:cubicBezTo>
                  <a:cubicBezTo>
                    <a:pt x="412" y="235"/>
                    <a:pt x="412" y="235"/>
                    <a:pt x="412" y="235"/>
                  </a:cubicBezTo>
                  <a:cubicBezTo>
                    <a:pt x="423" y="167"/>
                    <a:pt x="423" y="167"/>
                    <a:pt x="423" y="167"/>
                  </a:cubicBezTo>
                  <a:cubicBezTo>
                    <a:pt x="391" y="115"/>
                    <a:pt x="391" y="115"/>
                    <a:pt x="391" y="115"/>
                  </a:cubicBezTo>
                  <a:cubicBezTo>
                    <a:pt x="376" y="84"/>
                    <a:pt x="376" y="84"/>
                    <a:pt x="376" y="84"/>
                  </a:cubicBezTo>
                  <a:cubicBezTo>
                    <a:pt x="485" y="5"/>
                    <a:pt x="485" y="5"/>
                    <a:pt x="485" y="5"/>
                  </a:cubicBezTo>
                  <a:cubicBezTo>
                    <a:pt x="537" y="11"/>
                    <a:pt x="537" y="11"/>
                    <a:pt x="537" y="11"/>
                  </a:cubicBezTo>
                  <a:cubicBezTo>
                    <a:pt x="579" y="47"/>
                    <a:pt x="579" y="47"/>
                    <a:pt x="579" y="47"/>
                  </a:cubicBezTo>
                  <a:cubicBezTo>
                    <a:pt x="652" y="32"/>
                    <a:pt x="652" y="32"/>
                    <a:pt x="652" y="32"/>
                  </a:cubicBezTo>
                  <a:cubicBezTo>
                    <a:pt x="673" y="37"/>
                    <a:pt x="673" y="37"/>
                    <a:pt x="673" y="37"/>
                  </a:cubicBezTo>
                  <a:cubicBezTo>
                    <a:pt x="683" y="78"/>
                    <a:pt x="683" y="78"/>
                    <a:pt x="683" y="78"/>
                  </a:cubicBezTo>
                  <a:cubicBezTo>
                    <a:pt x="788" y="37"/>
                    <a:pt x="788" y="37"/>
                    <a:pt x="788" y="37"/>
                  </a:cubicBezTo>
                  <a:cubicBezTo>
                    <a:pt x="856" y="47"/>
                    <a:pt x="856" y="47"/>
                    <a:pt x="856" y="47"/>
                  </a:cubicBezTo>
                  <a:cubicBezTo>
                    <a:pt x="860" y="39"/>
                    <a:pt x="860" y="39"/>
                    <a:pt x="860" y="39"/>
                  </a:cubicBezTo>
                  <a:cubicBezTo>
                    <a:pt x="861" y="42"/>
                    <a:pt x="861" y="42"/>
                    <a:pt x="861" y="42"/>
                  </a:cubicBezTo>
                  <a:cubicBezTo>
                    <a:pt x="887" y="26"/>
                    <a:pt x="887" y="26"/>
                    <a:pt x="887" y="26"/>
                  </a:cubicBezTo>
                  <a:cubicBezTo>
                    <a:pt x="908" y="0"/>
                    <a:pt x="908" y="0"/>
                    <a:pt x="908" y="0"/>
                  </a:cubicBezTo>
                  <a:cubicBezTo>
                    <a:pt x="929" y="58"/>
                    <a:pt x="929" y="58"/>
                    <a:pt x="929" y="58"/>
                  </a:cubicBezTo>
                  <a:cubicBezTo>
                    <a:pt x="923" y="131"/>
                    <a:pt x="923" y="131"/>
                    <a:pt x="923" y="131"/>
                  </a:cubicBezTo>
                  <a:lnTo>
                    <a:pt x="951" y="14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1" name="ยโสธร">
              <a:extLst>
                <a:ext uri="{FF2B5EF4-FFF2-40B4-BE49-F238E27FC236}">
                  <a16:creationId xmlns:a16="http://schemas.microsoft.com/office/drawing/2014/main" id="{2F8E704E-E5EA-4B1A-A2DA-B70FBDA1D42F}"/>
                </a:ext>
              </a:extLst>
            </p:cNvPr>
            <p:cNvSpPr>
              <a:spLocks/>
            </p:cNvSpPr>
            <p:nvPr/>
          </p:nvSpPr>
          <p:spPr bwMode="auto">
            <a:xfrm>
              <a:off x="4415392" y="2555229"/>
              <a:ext cx="292617" cy="395032"/>
            </a:xfrm>
            <a:custGeom>
              <a:avLst/>
              <a:gdLst>
                <a:gd name="T0" fmla="*/ 715 w 715"/>
                <a:gd name="T1" fmla="*/ 219 h 967"/>
                <a:gd name="T2" fmla="*/ 699 w 715"/>
                <a:gd name="T3" fmla="*/ 235 h 967"/>
                <a:gd name="T4" fmla="*/ 569 w 715"/>
                <a:gd name="T5" fmla="*/ 198 h 967"/>
                <a:gd name="T6" fmla="*/ 464 w 715"/>
                <a:gd name="T7" fmla="*/ 261 h 967"/>
                <a:gd name="T8" fmla="*/ 459 w 715"/>
                <a:gd name="T9" fmla="*/ 344 h 967"/>
                <a:gd name="T10" fmla="*/ 391 w 715"/>
                <a:gd name="T11" fmla="*/ 417 h 967"/>
                <a:gd name="T12" fmla="*/ 365 w 715"/>
                <a:gd name="T13" fmla="*/ 553 h 967"/>
                <a:gd name="T14" fmla="*/ 412 w 715"/>
                <a:gd name="T15" fmla="*/ 699 h 967"/>
                <a:gd name="T16" fmla="*/ 468 w 715"/>
                <a:gd name="T17" fmla="*/ 722 h 967"/>
                <a:gd name="T18" fmla="*/ 391 w 715"/>
                <a:gd name="T19" fmla="*/ 741 h 967"/>
                <a:gd name="T20" fmla="*/ 339 w 715"/>
                <a:gd name="T21" fmla="*/ 751 h 967"/>
                <a:gd name="T22" fmla="*/ 323 w 715"/>
                <a:gd name="T23" fmla="*/ 809 h 967"/>
                <a:gd name="T24" fmla="*/ 329 w 715"/>
                <a:gd name="T25" fmla="*/ 856 h 967"/>
                <a:gd name="T26" fmla="*/ 360 w 715"/>
                <a:gd name="T27" fmla="*/ 887 h 967"/>
                <a:gd name="T28" fmla="*/ 370 w 715"/>
                <a:gd name="T29" fmla="*/ 918 h 967"/>
                <a:gd name="T30" fmla="*/ 355 w 715"/>
                <a:gd name="T31" fmla="*/ 934 h 967"/>
                <a:gd name="T32" fmla="*/ 350 w 715"/>
                <a:gd name="T33" fmla="*/ 967 h 967"/>
                <a:gd name="T34" fmla="*/ 334 w 715"/>
                <a:gd name="T35" fmla="*/ 965 h 967"/>
                <a:gd name="T36" fmla="*/ 323 w 715"/>
                <a:gd name="T37" fmla="*/ 929 h 967"/>
                <a:gd name="T38" fmla="*/ 292 w 715"/>
                <a:gd name="T39" fmla="*/ 929 h 967"/>
                <a:gd name="T40" fmla="*/ 204 w 715"/>
                <a:gd name="T41" fmla="*/ 892 h 967"/>
                <a:gd name="T42" fmla="*/ 198 w 715"/>
                <a:gd name="T43" fmla="*/ 850 h 967"/>
                <a:gd name="T44" fmla="*/ 150 w 715"/>
                <a:gd name="T45" fmla="*/ 807 h 967"/>
                <a:gd name="T46" fmla="*/ 104 w 715"/>
                <a:gd name="T47" fmla="*/ 767 h 967"/>
                <a:gd name="T48" fmla="*/ 104 w 715"/>
                <a:gd name="T49" fmla="*/ 736 h 967"/>
                <a:gd name="T50" fmla="*/ 98 w 715"/>
                <a:gd name="T51" fmla="*/ 722 h 967"/>
                <a:gd name="T52" fmla="*/ 151 w 715"/>
                <a:gd name="T53" fmla="*/ 673 h 967"/>
                <a:gd name="T54" fmla="*/ 151 w 715"/>
                <a:gd name="T55" fmla="*/ 621 h 967"/>
                <a:gd name="T56" fmla="*/ 104 w 715"/>
                <a:gd name="T57" fmla="*/ 579 h 967"/>
                <a:gd name="T58" fmla="*/ 115 w 715"/>
                <a:gd name="T59" fmla="*/ 517 h 967"/>
                <a:gd name="T60" fmla="*/ 78 w 715"/>
                <a:gd name="T61" fmla="*/ 480 h 967"/>
                <a:gd name="T62" fmla="*/ 11 w 715"/>
                <a:gd name="T63" fmla="*/ 517 h 967"/>
                <a:gd name="T64" fmla="*/ 0 w 715"/>
                <a:gd name="T65" fmla="*/ 511 h 967"/>
                <a:gd name="T66" fmla="*/ 21 w 715"/>
                <a:gd name="T67" fmla="*/ 454 h 967"/>
                <a:gd name="T68" fmla="*/ 5 w 715"/>
                <a:gd name="T69" fmla="*/ 417 h 967"/>
                <a:gd name="T70" fmla="*/ 16 w 715"/>
                <a:gd name="T71" fmla="*/ 376 h 967"/>
                <a:gd name="T72" fmla="*/ 5 w 715"/>
                <a:gd name="T73" fmla="*/ 355 h 967"/>
                <a:gd name="T74" fmla="*/ 11 w 715"/>
                <a:gd name="T75" fmla="*/ 334 h 967"/>
                <a:gd name="T76" fmla="*/ 78 w 715"/>
                <a:gd name="T77" fmla="*/ 334 h 967"/>
                <a:gd name="T78" fmla="*/ 94 w 715"/>
                <a:gd name="T79" fmla="*/ 287 h 967"/>
                <a:gd name="T80" fmla="*/ 78 w 715"/>
                <a:gd name="T81" fmla="*/ 261 h 967"/>
                <a:gd name="T82" fmla="*/ 89 w 715"/>
                <a:gd name="T83" fmla="*/ 214 h 967"/>
                <a:gd name="T84" fmla="*/ 125 w 715"/>
                <a:gd name="T85" fmla="*/ 204 h 967"/>
                <a:gd name="T86" fmla="*/ 209 w 715"/>
                <a:gd name="T87" fmla="*/ 157 h 967"/>
                <a:gd name="T88" fmla="*/ 214 w 715"/>
                <a:gd name="T89" fmla="*/ 110 h 967"/>
                <a:gd name="T90" fmla="*/ 292 w 715"/>
                <a:gd name="T91" fmla="*/ 63 h 967"/>
                <a:gd name="T92" fmla="*/ 299 w 715"/>
                <a:gd name="T93" fmla="*/ 20 h 967"/>
                <a:gd name="T94" fmla="*/ 303 w 715"/>
                <a:gd name="T95" fmla="*/ 21 h 967"/>
                <a:gd name="T96" fmla="*/ 334 w 715"/>
                <a:gd name="T97" fmla="*/ 0 h 967"/>
                <a:gd name="T98" fmla="*/ 365 w 715"/>
                <a:gd name="T99" fmla="*/ 0 h 967"/>
                <a:gd name="T100" fmla="*/ 428 w 715"/>
                <a:gd name="T101" fmla="*/ 11 h 967"/>
                <a:gd name="T102" fmla="*/ 441 w 715"/>
                <a:gd name="T103" fmla="*/ 29 h 967"/>
                <a:gd name="T104" fmla="*/ 443 w 715"/>
                <a:gd name="T105" fmla="*/ 31 h 967"/>
                <a:gd name="T106" fmla="*/ 475 w 715"/>
                <a:gd name="T107" fmla="*/ 31 h 967"/>
                <a:gd name="T108" fmla="*/ 485 w 715"/>
                <a:gd name="T109" fmla="*/ 68 h 967"/>
                <a:gd name="T110" fmla="*/ 522 w 715"/>
                <a:gd name="T111" fmla="*/ 104 h 967"/>
                <a:gd name="T112" fmla="*/ 558 w 715"/>
                <a:gd name="T113" fmla="*/ 120 h 967"/>
                <a:gd name="T114" fmla="*/ 579 w 715"/>
                <a:gd name="T115" fmla="*/ 94 h 967"/>
                <a:gd name="T116" fmla="*/ 600 w 715"/>
                <a:gd name="T117" fmla="*/ 120 h 967"/>
                <a:gd name="T118" fmla="*/ 647 w 715"/>
                <a:gd name="T119" fmla="*/ 141 h 967"/>
                <a:gd name="T120" fmla="*/ 704 w 715"/>
                <a:gd name="T121" fmla="*/ 152 h 967"/>
                <a:gd name="T122" fmla="*/ 704 w 715"/>
                <a:gd name="T123" fmla="*/ 152 h 967"/>
                <a:gd name="T124" fmla="*/ 715 w 715"/>
                <a:gd name="T125" fmla="*/ 219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 h="967">
                  <a:moveTo>
                    <a:pt x="715" y="219"/>
                  </a:moveTo>
                  <a:cubicBezTo>
                    <a:pt x="699" y="235"/>
                    <a:pt x="699" y="235"/>
                    <a:pt x="699" y="235"/>
                  </a:cubicBezTo>
                  <a:cubicBezTo>
                    <a:pt x="569" y="198"/>
                    <a:pt x="569" y="198"/>
                    <a:pt x="569" y="198"/>
                  </a:cubicBezTo>
                  <a:cubicBezTo>
                    <a:pt x="464" y="261"/>
                    <a:pt x="464" y="261"/>
                    <a:pt x="464" y="261"/>
                  </a:cubicBezTo>
                  <a:cubicBezTo>
                    <a:pt x="459" y="344"/>
                    <a:pt x="459" y="344"/>
                    <a:pt x="459" y="344"/>
                  </a:cubicBezTo>
                  <a:cubicBezTo>
                    <a:pt x="391" y="417"/>
                    <a:pt x="391" y="417"/>
                    <a:pt x="391" y="417"/>
                  </a:cubicBezTo>
                  <a:cubicBezTo>
                    <a:pt x="365" y="553"/>
                    <a:pt x="365" y="553"/>
                    <a:pt x="365" y="553"/>
                  </a:cubicBezTo>
                  <a:cubicBezTo>
                    <a:pt x="412" y="699"/>
                    <a:pt x="412" y="699"/>
                    <a:pt x="412" y="699"/>
                  </a:cubicBezTo>
                  <a:cubicBezTo>
                    <a:pt x="468" y="722"/>
                    <a:pt x="468" y="722"/>
                    <a:pt x="468" y="722"/>
                  </a:cubicBezTo>
                  <a:cubicBezTo>
                    <a:pt x="391" y="741"/>
                    <a:pt x="391" y="741"/>
                    <a:pt x="391" y="741"/>
                  </a:cubicBezTo>
                  <a:cubicBezTo>
                    <a:pt x="339" y="751"/>
                    <a:pt x="339" y="751"/>
                    <a:pt x="339" y="751"/>
                  </a:cubicBezTo>
                  <a:cubicBezTo>
                    <a:pt x="323" y="809"/>
                    <a:pt x="323" y="809"/>
                    <a:pt x="323" y="809"/>
                  </a:cubicBezTo>
                  <a:cubicBezTo>
                    <a:pt x="329" y="856"/>
                    <a:pt x="329" y="856"/>
                    <a:pt x="329" y="856"/>
                  </a:cubicBezTo>
                  <a:cubicBezTo>
                    <a:pt x="360" y="887"/>
                    <a:pt x="360" y="887"/>
                    <a:pt x="360" y="887"/>
                  </a:cubicBezTo>
                  <a:cubicBezTo>
                    <a:pt x="370" y="918"/>
                    <a:pt x="370" y="918"/>
                    <a:pt x="370" y="918"/>
                  </a:cubicBezTo>
                  <a:cubicBezTo>
                    <a:pt x="355" y="934"/>
                    <a:pt x="355" y="934"/>
                    <a:pt x="355" y="934"/>
                  </a:cubicBezTo>
                  <a:cubicBezTo>
                    <a:pt x="350" y="967"/>
                    <a:pt x="350" y="967"/>
                    <a:pt x="350" y="967"/>
                  </a:cubicBezTo>
                  <a:cubicBezTo>
                    <a:pt x="334" y="965"/>
                    <a:pt x="334" y="965"/>
                    <a:pt x="334" y="965"/>
                  </a:cubicBezTo>
                  <a:cubicBezTo>
                    <a:pt x="323" y="929"/>
                    <a:pt x="323" y="929"/>
                    <a:pt x="323" y="929"/>
                  </a:cubicBezTo>
                  <a:cubicBezTo>
                    <a:pt x="292" y="929"/>
                    <a:pt x="292" y="929"/>
                    <a:pt x="292" y="929"/>
                  </a:cubicBezTo>
                  <a:cubicBezTo>
                    <a:pt x="204" y="892"/>
                    <a:pt x="204" y="892"/>
                    <a:pt x="204" y="892"/>
                  </a:cubicBezTo>
                  <a:cubicBezTo>
                    <a:pt x="198" y="850"/>
                    <a:pt x="198" y="850"/>
                    <a:pt x="198" y="850"/>
                  </a:cubicBezTo>
                  <a:cubicBezTo>
                    <a:pt x="150" y="807"/>
                    <a:pt x="150" y="807"/>
                    <a:pt x="150" y="807"/>
                  </a:cubicBezTo>
                  <a:cubicBezTo>
                    <a:pt x="104" y="767"/>
                    <a:pt x="104" y="767"/>
                    <a:pt x="104" y="767"/>
                  </a:cubicBezTo>
                  <a:cubicBezTo>
                    <a:pt x="104" y="736"/>
                    <a:pt x="104" y="736"/>
                    <a:pt x="104" y="736"/>
                  </a:cubicBezTo>
                  <a:cubicBezTo>
                    <a:pt x="98" y="722"/>
                    <a:pt x="98" y="722"/>
                    <a:pt x="98" y="722"/>
                  </a:cubicBezTo>
                  <a:cubicBezTo>
                    <a:pt x="151" y="673"/>
                    <a:pt x="151" y="673"/>
                    <a:pt x="151" y="673"/>
                  </a:cubicBezTo>
                  <a:cubicBezTo>
                    <a:pt x="151" y="621"/>
                    <a:pt x="151" y="621"/>
                    <a:pt x="151" y="621"/>
                  </a:cubicBezTo>
                  <a:cubicBezTo>
                    <a:pt x="151" y="621"/>
                    <a:pt x="110" y="584"/>
                    <a:pt x="104" y="579"/>
                  </a:cubicBezTo>
                  <a:cubicBezTo>
                    <a:pt x="99" y="574"/>
                    <a:pt x="115" y="517"/>
                    <a:pt x="115" y="517"/>
                  </a:cubicBezTo>
                  <a:cubicBezTo>
                    <a:pt x="115" y="517"/>
                    <a:pt x="84" y="485"/>
                    <a:pt x="78" y="480"/>
                  </a:cubicBezTo>
                  <a:cubicBezTo>
                    <a:pt x="73" y="475"/>
                    <a:pt x="11" y="517"/>
                    <a:pt x="11" y="517"/>
                  </a:cubicBezTo>
                  <a:cubicBezTo>
                    <a:pt x="0" y="511"/>
                    <a:pt x="0" y="511"/>
                    <a:pt x="0" y="511"/>
                  </a:cubicBezTo>
                  <a:cubicBezTo>
                    <a:pt x="21" y="454"/>
                    <a:pt x="21" y="454"/>
                    <a:pt x="21" y="454"/>
                  </a:cubicBezTo>
                  <a:cubicBezTo>
                    <a:pt x="5" y="417"/>
                    <a:pt x="5" y="417"/>
                    <a:pt x="5" y="417"/>
                  </a:cubicBezTo>
                  <a:cubicBezTo>
                    <a:pt x="16" y="376"/>
                    <a:pt x="16" y="376"/>
                    <a:pt x="16" y="376"/>
                  </a:cubicBezTo>
                  <a:cubicBezTo>
                    <a:pt x="5" y="355"/>
                    <a:pt x="5" y="355"/>
                    <a:pt x="5" y="355"/>
                  </a:cubicBezTo>
                  <a:cubicBezTo>
                    <a:pt x="11" y="334"/>
                    <a:pt x="11" y="334"/>
                    <a:pt x="11" y="334"/>
                  </a:cubicBezTo>
                  <a:cubicBezTo>
                    <a:pt x="78" y="334"/>
                    <a:pt x="78" y="334"/>
                    <a:pt x="78" y="334"/>
                  </a:cubicBezTo>
                  <a:cubicBezTo>
                    <a:pt x="94" y="287"/>
                    <a:pt x="94" y="287"/>
                    <a:pt x="94" y="287"/>
                  </a:cubicBezTo>
                  <a:cubicBezTo>
                    <a:pt x="78" y="261"/>
                    <a:pt x="78" y="261"/>
                    <a:pt x="78" y="261"/>
                  </a:cubicBezTo>
                  <a:cubicBezTo>
                    <a:pt x="89" y="214"/>
                    <a:pt x="89" y="214"/>
                    <a:pt x="89" y="214"/>
                  </a:cubicBezTo>
                  <a:cubicBezTo>
                    <a:pt x="125" y="204"/>
                    <a:pt x="125" y="204"/>
                    <a:pt x="125" y="204"/>
                  </a:cubicBezTo>
                  <a:cubicBezTo>
                    <a:pt x="209" y="157"/>
                    <a:pt x="209" y="157"/>
                    <a:pt x="209" y="157"/>
                  </a:cubicBezTo>
                  <a:cubicBezTo>
                    <a:pt x="214" y="110"/>
                    <a:pt x="214" y="110"/>
                    <a:pt x="214" y="110"/>
                  </a:cubicBezTo>
                  <a:cubicBezTo>
                    <a:pt x="292" y="63"/>
                    <a:pt x="292" y="63"/>
                    <a:pt x="292" y="63"/>
                  </a:cubicBezTo>
                  <a:cubicBezTo>
                    <a:pt x="299" y="20"/>
                    <a:pt x="299" y="20"/>
                    <a:pt x="299" y="20"/>
                  </a:cubicBezTo>
                  <a:cubicBezTo>
                    <a:pt x="303" y="21"/>
                    <a:pt x="303" y="21"/>
                    <a:pt x="303" y="21"/>
                  </a:cubicBezTo>
                  <a:cubicBezTo>
                    <a:pt x="334" y="0"/>
                    <a:pt x="334" y="0"/>
                    <a:pt x="334" y="0"/>
                  </a:cubicBezTo>
                  <a:cubicBezTo>
                    <a:pt x="365" y="0"/>
                    <a:pt x="365" y="0"/>
                    <a:pt x="365" y="0"/>
                  </a:cubicBezTo>
                  <a:cubicBezTo>
                    <a:pt x="428" y="11"/>
                    <a:pt x="428" y="11"/>
                    <a:pt x="428" y="11"/>
                  </a:cubicBezTo>
                  <a:cubicBezTo>
                    <a:pt x="441" y="29"/>
                    <a:pt x="441" y="29"/>
                    <a:pt x="441" y="29"/>
                  </a:cubicBezTo>
                  <a:cubicBezTo>
                    <a:pt x="443" y="31"/>
                    <a:pt x="443" y="31"/>
                    <a:pt x="443" y="31"/>
                  </a:cubicBezTo>
                  <a:cubicBezTo>
                    <a:pt x="475" y="31"/>
                    <a:pt x="475" y="31"/>
                    <a:pt x="475" y="31"/>
                  </a:cubicBezTo>
                  <a:cubicBezTo>
                    <a:pt x="485" y="68"/>
                    <a:pt x="485" y="68"/>
                    <a:pt x="485" y="68"/>
                  </a:cubicBezTo>
                  <a:cubicBezTo>
                    <a:pt x="522" y="104"/>
                    <a:pt x="522" y="104"/>
                    <a:pt x="522" y="104"/>
                  </a:cubicBezTo>
                  <a:cubicBezTo>
                    <a:pt x="558" y="120"/>
                    <a:pt x="558" y="120"/>
                    <a:pt x="558" y="120"/>
                  </a:cubicBezTo>
                  <a:cubicBezTo>
                    <a:pt x="579" y="94"/>
                    <a:pt x="579" y="94"/>
                    <a:pt x="579" y="94"/>
                  </a:cubicBezTo>
                  <a:cubicBezTo>
                    <a:pt x="600" y="120"/>
                    <a:pt x="600" y="120"/>
                    <a:pt x="600" y="120"/>
                  </a:cubicBezTo>
                  <a:cubicBezTo>
                    <a:pt x="647" y="141"/>
                    <a:pt x="647" y="141"/>
                    <a:pt x="647" y="141"/>
                  </a:cubicBezTo>
                  <a:cubicBezTo>
                    <a:pt x="647" y="141"/>
                    <a:pt x="685" y="150"/>
                    <a:pt x="704" y="152"/>
                  </a:cubicBezTo>
                  <a:cubicBezTo>
                    <a:pt x="704" y="152"/>
                    <a:pt x="704" y="152"/>
                    <a:pt x="704" y="152"/>
                  </a:cubicBezTo>
                  <a:lnTo>
                    <a:pt x="715" y="21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2" name="มุกดาหาร">
              <a:extLst>
                <a:ext uri="{FF2B5EF4-FFF2-40B4-BE49-F238E27FC236}">
                  <a16:creationId xmlns:a16="http://schemas.microsoft.com/office/drawing/2014/main" id="{BD741EB1-D5B9-402C-81D0-E26A54D05E3F}"/>
                </a:ext>
              </a:extLst>
            </p:cNvPr>
            <p:cNvSpPr>
              <a:spLocks/>
            </p:cNvSpPr>
            <p:nvPr/>
          </p:nvSpPr>
          <p:spPr bwMode="auto">
            <a:xfrm>
              <a:off x="4440996" y="2346739"/>
              <a:ext cx="323708" cy="270670"/>
            </a:xfrm>
            <a:custGeom>
              <a:avLst/>
              <a:gdLst>
                <a:gd name="T0" fmla="*/ 766 w 790"/>
                <a:gd name="T1" fmla="*/ 593 h 662"/>
                <a:gd name="T2" fmla="*/ 709 w 790"/>
                <a:gd name="T3" fmla="*/ 619 h 662"/>
                <a:gd name="T4" fmla="*/ 661 w 790"/>
                <a:gd name="T5" fmla="*/ 652 h 662"/>
                <a:gd name="T6" fmla="*/ 652 w 790"/>
                <a:gd name="T7" fmla="*/ 660 h 662"/>
                <a:gd name="T8" fmla="*/ 641 w 790"/>
                <a:gd name="T9" fmla="*/ 661 h 662"/>
                <a:gd name="T10" fmla="*/ 584 w 790"/>
                <a:gd name="T11" fmla="*/ 650 h 662"/>
                <a:gd name="T12" fmla="*/ 516 w 790"/>
                <a:gd name="T13" fmla="*/ 603 h 662"/>
                <a:gd name="T14" fmla="*/ 459 w 790"/>
                <a:gd name="T15" fmla="*/ 613 h 662"/>
                <a:gd name="T16" fmla="*/ 412 w 790"/>
                <a:gd name="T17" fmla="*/ 540 h 662"/>
                <a:gd name="T18" fmla="*/ 378 w 790"/>
                <a:gd name="T19" fmla="*/ 538 h 662"/>
                <a:gd name="T20" fmla="*/ 302 w 790"/>
                <a:gd name="T21" fmla="*/ 509 h 662"/>
                <a:gd name="T22" fmla="*/ 240 w 790"/>
                <a:gd name="T23" fmla="*/ 530 h 662"/>
                <a:gd name="T24" fmla="*/ 208 w 790"/>
                <a:gd name="T25" fmla="*/ 520 h 662"/>
                <a:gd name="T26" fmla="*/ 193 w 790"/>
                <a:gd name="T27" fmla="*/ 389 h 662"/>
                <a:gd name="T28" fmla="*/ 146 w 790"/>
                <a:gd name="T29" fmla="*/ 431 h 662"/>
                <a:gd name="T30" fmla="*/ 135 w 790"/>
                <a:gd name="T31" fmla="*/ 400 h 662"/>
                <a:gd name="T32" fmla="*/ 88 w 790"/>
                <a:gd name="T33" fmla="*/ 269 h 662"/>
                <a:gd name="T34" fmla="*/ 52 w 790"/>
                <a:gd name="T35" fmla="*/ 165 h 662"/>
                <a:gd name="T36" fmla="*/ 0 w 790"/>
                <a:gd name="T37" fmla="*/ 92 h 662"/>
                <a:gd name="T38" fmla="*/ 36 w 790"/>
                <a:gd name="T39" fmla="*/ 50 h 662"/>
                <a:gd name="T40" fmla="*/ 41 w 790"/>
                <a:gd name="T41" fmla="*/ 8 h 662"/>
                <a:gd name="T42" fmla="*/ 88 w 790"/>
                <a:gd name="T43" fmla="*/ 19 h 662"/>
                <a:gd name="T44" fmla="*/ 150 w 790"/>
                <a:gd name="T45" fmla="*/ 0 h 662"/>
                <a:gd name="T46" fmla="*/ 219 w 790"/>
                <a:gd name="T47" fmla="*/ 55 h 662"/>
                <a:gd name="T48" fmla="*/ 292 w 790"/>
                <a:gd name="T49" fmla="*/ 19 h 662"/>
                <a:gd name="T50" fmla="*/ 365 w 790"/>
                <a:gd name="T51" fmla="*/ 61 h 662"/>
                <a:gd name="T52" fmla="*/ 474 w 790"/>
                <a:gd name="T53" fmla="*/ 29 h 662"/>
                <a:gd name="T54" fmla="*/ 537 w 790"/>
                <a:gd name="T55" fmla="*/ 97 h 662"/>
                <a:gd name="T56" fmla="*/ 574 w 790"/>
                <a:gd name="T57" fmla="*/ 76 h 662"/>
                <a:gd name="T58" fmla="*/ 577 w 790"/>
                <a:gd name="T59" fmla="*/ 290 h 662"/>
                <a:gd name="T60" fmla="*/ 661 w 790"/>
                <a:gd name="T61" fmla="*/ 406 h 662"/>
                <a:gd name="T62" fmla="*/ 746 w 790"/>
                <a:gd name="T63" fmla="*/ 537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0" h="662">
                  <a:moveTo>
                    <a:pt x="790" y="573"/>
                  </a:moveTo>
                  <a:cubicBezTo>
                    <a:pt x="766" y="593"/>
                    <a:pt x="766" y="593"/>
                    <a:pt x="766" y="593"/>
                  </a:cubicBezTo>
                  <a:cubicBezTo>
                    <a:pt x="740" y="593"/>
                    <a:pt x="740" y="593"/>
                    <a:pt x="740" y="593"/>
                  </a:cubicBezTo>
                  <a:cubicBezTo>
                    <a:pt x="709" y="619"/>
                    <a:pt x="709" y="619"/>
                    <a:pt x="709" y="619"/>
                  </a:cubicBezTo>
                  <a:cubicBezTo>
                    <a:pt x="709" y="619"/>
                    <a:pt x="702" y="623"/>
                    <a:pt x="693" y="629"/>
                  </a:cubicBezTo>
                  <a:cubicBezTo>
                    <a:pt x="683" y="636"/>
                    <a:pt x="669" y="645"/>
                    <a:pt x="661" y="652"/>
                  </a:cubicBezTo>
                  <a:cubicBezTo>
                    <a:pt x="660" y="652"/>
                    <a:pt x="660" y="652"/>
                    <a:pt x="659" y="653"/>
                  </a:cubicBezTo>
                  <a:cubicBezTo>
                    <a:pt x="655" y="656"/>
                    <a:pt x="652" y="658"/>
                    <a:pt x="652" y="660"/>
                  </a:cubicBezTo>
                  <a:cubicBezTo>
                    <a:pt x="652" y="660"/>
                    <a:pt x="652" y="660"/>
                    <a:pt x="652" y="660"/>
                  </a:cubicBezTo>
                  <a:cubicBezTo>
                    <a:pt x="652" y="662"/>
                    <a:pt x="647" y="662"/>
                    <a:pt x="641" y="661"/>
                  </a:cubicBezTo>
                  <a:cubicBezTo>
                    <a:pt x="641" y="661"/>
                    <a:pt x="641" y="661"/>
                    <a:pt x="641" y="661"/>
                  </a:cubicBezTo>
                  <a:cubicBezTo>
                    <a:pt x="622" y="659"/>
                    <a:pt x="584" y="650"/>
                    <a:pt x="584" y="650"/>
                  </a:cubicBezTo>
                  <a:cubicBezTo>
                    <a:pt x="537" y="629"/>
                    <a:pt x="537" y="629"/>
                    <a:pt x="537" y="629"/>
                  </a:cubicBezTo>
                  <a:cubicBezTo>
                    <a:pt x="516" y="603"/>
                    <a:pt x="516" y="603"/>
                    <a:pt x="516" y="603"/>
                  </a:cubicBezTo>
                  <a:cubicBezTo>
                    <a:pt x="495" y="629"/>
                    <a:pt x="495" y="629"/>
                    <a:pt x="495" y="629"/>
                  </a:cubicBezTo>
                  <a:cubicBezTo>
                    <a:pt x="459" y="613"/>
                    <a:pt x="459" y="613"/>
                    <a:pt x="459" y="613"/>
                  </a:cubicBezTo>
                  <a:cubicBezTo>
                    <a:pt x="422" y="577"/>
                    <a:pt x="422" y="577"/>
                    <a:pt x="422" y="577"/>
                  </a:cubicBezTo>
                  <a:cubicBezTo>
                    <a:pt x="412" y="540"/>
                    <a:pt x="412" y="540"/>
                    <a:pt x="412" y="540"/>
                  </a:cubicBezTo>
                  <a:cubicBezTo>
                    <a:pt x="380" y="540"/>
                    <a:pt x="380" y="540"/>
                    <a:pt x="380" y="540"/>
                  </a:cubicBezTo>
                  <a:cubicBezTo>
                    <a:pt x="378" y="538"/>
                    <a:pt x="378" y="538"/>
                    <a:pt x="378" y="538"/>
                  </a:cubicBezTo>
                  <a:cubicBezTo>
                    <a:pt x="365" y="520"/>
                    <a:pt x="365" y="520"/>
                    <a:pt x="365" y="520"/>
                  </a:cubicBezTo>
                  <a:cubicBezTo>
                    <a:pt x="302" y="509"/>
                    <a:pt x="302" y="509"/>
                    <a:pt x="302" y="509"/>
                  </a:cubicBezTo>
                  <a:cubicBezTo>
                    <a:pt x="271" y="509"/>
                    <a:pt x="271" y="509"/>
                    <a:pt x="271" y="509"/>
                  </a:cubicBezTo>
                  <a:cubicBezTo>
                    <a:pt x="240" y="530"/>
                    <a:pt x="240" y="530"/>
                    <a:pt x="240" y="530"/>
                  </a:cubicBezTo>
                  <a:cubicBezTo>
                    <a:pt x="236" y="529"/>
                    <a:pt x="236" y="529"/>
                    <a:pt x="236" y="529"/>
                  </a:cubicBezTo>
                  <a:cubicBezTo>
                    <a:pt x="208" y="520"/>
                    <a:pt x="208" y="520"/>
                    <a:pt x="208" y="520"/>
                  </a:cubicBezTo>
                  <a:cubicBezTo>
                    <a:pt x="214" y="447"/>
                    <a:pt x="214" y="447"/>
                    <a:pt x="214" y="447"/>
                  </a:cubicBezTo>
                  <a:cubicBezTo>
                    <a:pt x="193" y="389"/>
                    <a:pt x="193" y="389"/>
                    <a:pt x="193" y="389"/>
                  </a:cubicBezTo>
                  <a:cubicBezTo>
                    <a:pt x="172" y="415"/>
                    <a:pt x="172" y="415"/>
                    <a:pt x="172" y="415"/>
                  </a:cubicBezTo>
                  <a:cubicBezTo>
                    <a:pt x="146" y="431"/>
                    <a:pt x="146" y="431"/>
                    <a:pt x="146" y="431"/>
                  </a:cubicBezTo>
                  <a:cubicBezTo>
                    <a:pt x="145" y="428"/>
                    <a:pt x="145" y="428"/>
                    <a:pt x="145" y="428"/>
                  </a:cubicBezTo>
                  <a:cubicBezTo>
                    <a:pt x="135" y="400"/>
                    <a:pt x="135" y="400"/>
                    <a:pt x="135" y="400"/>
                  </a:cubicBezTo>
                  <a:cubicBezTo>
                    <a:pt x="135" y="342"/>
                    <a:pt x="135" y="342"/>
                    <a:pt x="135" y="342"/>
                  </a:cubicBezTo>
                  <a:cubicBezTo>
                    <a:pt x="88" y="269"/>
                    <a:pt x="88" y="269"/>
                    <a:pt x="88" y="269"/>
                  </a:cubicBezTo>
                  <a:cubicBezTo>
                    <a:pt x="88" y="222"/>
                    <a:pt x="88" y="222"/>
                    <a:pt x="88" y="222"/>
                  </a:cubicBezTo>
                  <a:cubicBezTo>
                    <a:pt x="52" y="165"/>
                    <a:pt x="52" y="165"/>
                    <a:pt x="52" y="165"/>
                  </a:cubicBezTo>
                  <a:cubicBezTo>
                    <a:pt x="52" y="128"/>
                    <a:pt x="52" y="128"/>
                    <a:pt x="52" y="128"/>
                  </a:cubicBezTo>
                  <a:cubicBezTo>
                    <a:pt x="0" y="92"/>
                    <a:pt x="0" y="92"/>
                    <a:pt x="0" y="92"/>
                  </a:cubicBezTo>
                  <a:cubicBezTo>
                    <a:pt x="0" y="76"/>
                    <a:pt x="0" y="76"/>
                    <a:pt x="0" y="76"/>
                  </a:cubicBezTo>
                  <a:cubicBezTo>
                    <a:pt x="36" y="50"/>
                    <a:pt x="36" y="50"/>
                    <a:pt x="36" y="50"/>
                  </a:cubicBezTo>
                  <a:cubicBezTo>
                    <a:pt x="31" y="19"/>
                    <a:pt x="31" y="19"/>
                    <a:pt x="31" y="19"/>
                  </a:cubicBezTo>
                  <a:cubicBezTo>
                    <a:pt x="41" y="8"/>
                    <a:pt x="41" y="8"/>
                    <a:pt x="41" y="8"/>
                  </a:cubicBezTo>
                  <a:cubicBezTo>
                    <a:pt x="68" y="14"/>
                    <a:pt x="68" y="14"/>
                    <a:pt x="68" y="14"/>
                  </a:cubicBezTo>
                  <a:cubicBezTo>
                    <a:pt x="88" y="19"/>
                    <a:pt x="88" y="19"/>
                    <a:pt x="88" y="19"/>
                  </a:cubicBezTo>
                  <a:cubicBezTo>
                    <a:pt x="146" y="8"/>
                    <a:pt x="146" y="8"/>
                    <a:pt x="146" y="8"/>
                  </a:cubicBezTo>
                  <a:cubicBezTo>
                    <a:pt x="150" y="0"/>
                    <a:pt x="150" y="0"/>
                    <a:pt x="150" y="0"/>
                  </a:cubicBezTo>
                  <a:cubicBezTo>
                    <a:pt x="167" y="40"/>
                    <a:pt x="167" y="40"/>
                    <a:pt x="167" y="40"/>
                  </a:cubicBezTo>
                  <a:cubicBezTo>
                    <a:pt x="219" y="55"/>
                    <a:pt x="219" y="55"/>
                    <a:pt x="219" y="55"/>
                  </a:cubicBezTo>
                  <a:cubicBezTo>
                    <a:pt x="255" y="35"/>
                    <a:pt x="255" y="35"/>
                    <a:pt x="255" y="35"/>
                  </a:cubicBezTo>
                  <a:cubicBezTo>
                    <a:pt x="292" y="19"/>
                    <a:pt x="292" y="19"/>
                    <a:pt x="292" y="19"/>
                  </a:cubicBezTo>
                  <a:cubicBezTo>
                    <a:pt x="334" y="29"/>
                    <a:pt x="334" y="29"/>
                    <a:pt x="334" y="29"/>
                  </a:cubicBezTo>
                  <a:cubicBezTo>
                    <a:pt x="334" y="29"/>
                    <a:pt x="354" y="61"/>
                    <a:pt x="365" y="61"/>
                  </a:cubicBezTo>
                  <a:cubicBezTo>
                    <a:pt x="375" y="61"/>
                    <a:pt x="412" y="29"/>
                    <a:pt x="412" y="29"/>
                  </a:cubicBezTo>
                  <a:cubicBezTo>
                    <a:pt x="474" y="29"/>
                    <a:pt x="474" y="29"/>
                    <a:pt x="474" y="29"/>
                  </a:cubicBezTo>
                  <a:cubicBezTo>
                    <a:pt x="500" y="92"/>
                    <a:pt x="500" y="92"/>
                    <a:pt x="500" y="92"/>
                  </a:cubicBezTo>
                  <a:cubicBezTo>
                    <a:pt x="537" y="97"/>
                    <a:pt x="537" y="97"/>
                    <a:pt x="537" y="97"/>
                  </a:cubicBezTo>
                  <a:cubicBezTo>
                    <a:pt x="558" y="71"/>
                    <a:pt x="558" y="71"/>
                    <a:pt x="558" y="71"/>
                  </a:cubicBezTo>
                  <a:cubicBezTo>
                    <a:pt x="574" y="76"/>
                    <a:pt x="574" y="76"/>
                    <a:pt x="574" y="76"/>
                  </a:cubicBezTo>
                  <a:cubicBezTo>
                    <a:pt x="605" y="182"/>
                    <a:pt x="605" y="182"/>
                    <a:pt x="605" y="182"/>
                  </a:cubicBezTo>
                  <a:cubicBezTo>
                    <a:pt x="577" y="290"/>
                    <a:pt x="577" y="290"/>
                    <a:pt x="577" y="290"/>
                  </a:cubicBezTo>
                  <a:cubicBezTo>
                    <a:pt x="577" y="334"/>
                    <a:pt x="577" y="334"/>
                    <a:pt x="577" y="334"/>
                  </a:cubicBezTo>
                  <a:cubicBezTo>
                    <a:pt x="661" y="406"/>
                    <a:pt x="661" y="406"/>
                    <a:pt x="661" y="406"/>
                  </a:cubicBezTo>
                  <a:cubicBezTo>
                    <a:pt x="709" y="506"/>
                    <a:pt x="709" y="506"/>
                    <a:pt x="709" y="506"/>
                  </a:cubicBezTo>
                  <a:cubicBezTo>
                    <a:pt x="746" y="537"/>
                    <a:pt x="746" y="537"/>
                    <a:pt x="746" y="537"/>
                  </a:cubicBezTo>
                  <a:lnTo>
                    <a:pt x="790" y="57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3" name="มหาสารคาม">
              <a:extLst>
                <a:ext uri="{FF2B5EF4-FFF2-40B4-BE49-F238E27FC236}">
                  <a16:creationId xmlns:a16="http://schemas.microsoft.com/office/drawing/2014/main" id="{52B50330-DDF8-49C4-8794-B187B6109C10}"/>
                </a:ext>
              </a:extLst>
            </p:cNvPr>
            <p:cNvSpPr>
              <a:spLocks/>
            </p:cNvSpPr>
            <p:nvPr/>
          </p:nvSpPr>
          <p:spPr bwMode="auto">
            <a:xfrm>
              <a:off x="3994756" y="2443669"/>
              <a:ext cx="235923" cy="462701"/>
            </a:xfrm>
            <a:custGeom>
              <a:avLst/>
              <a:gdLst>
                <a:gd name="T0" fmla="*/ 563 w 579"/>
                <a:gd name="T1" fmla="*/ 657 h 1132"/>
                <a:gd name="T2" fmla="*/ 500 w 579"/>
                <a:gd name="T3" fmla="*/ 798 h 1132"/>
                <a:gd name="T4" fmla="*/ 485 w 579"/>
                <a:gd name="T5" fmla="*/ 855 h 1132"/>
                <a:gd name="T6" fmla="*/ 433 w 579"/>
                <a:gd name="T7" fmla="*/ 861 h 1132"/>
                <a:gd name="T8" fmla="*/ 401 w 579"/>
                <a:gd name="T9" fmla="*/ 897 h 1132"/>
                <a:gd name="T10" fmla="*/ 390 w 579"/>
                <a:gd name="T11" fmla="*/ 977 h 1132"/>
                <a:gd name="T12" fmla="*/ 500 w 579"/>
                <a:gd name="T13" fmla="*/ 1027 h 1132"/>
                <a:gd name="T14" fmla="*/ 499 w 579"/>
                <a:gd name="T15" fmla="*/ 1098 h 1132"/>
                <a:gd name="T16" fmla="*/ 478 w 579"/>
                <a:gd name="T17" fmla="*/ 1127 h 1132"/>
                <a:gd name="T18" fmla="*/ 333 w 579"/>
                <a:gd name="T19" fmla="*/ 1090 h 1132"/>
                <a:gd name="T20" fmla="*/ 213 w 579"/>
                <a:gd name="T21" fmla="*/ 1064 h 1132"/>
                <a:gd name="T22" fmla="*/ 172 w 579"/>
                <a:gd name="T23" fmla="*/ 986 h 1132"/>
                <a:gd name="T24" fmla="*/ 114 w 579"/>
                <a:gd name="T25" fmla="*/ 897 h 1132"/>
                <a:gd name="T26" fmla="*/ 71 w 579"/>
                <a:gd name="T27" fmla="*/ 788 h 1132"/>
                <a:gd name="T28" fmla="*/ 73 w 579"/>
                <a:gd name="T29" fmla="*/ 704 h 1132"/>
                <a:gd name="T30" fmla="*/ 62 w 579"/>
                <a:gd name="T31" fmla="*/ 605 h 1132"/>
                <a:gd name="T32" fmla="*/ 21 w 579"/>
                <a:gd name="T33" fmla="*/ 475 h 1132"/>
                <a:gd name="T34" fmla="*/ 0 w 579"/>
                <a:gd name="T35" fmla="*/ 339 h 1132"/>
                <a:gd name="T36" fmla="*/ 73 w 579"/>
                <a:gd name="T37" fmla="*/ 235 h 1132"/>
                <a:gd name="T38" fmla="*/ 83 w 579"/>
                <a:gd name="T39" fmla="*/ 167 h 1132"/>
                <a:gd name="T40" fmla="*/ 130 w 579"/>
                <a:gd name="T41" fmla="*/ 198 h 1132"/>
                <a:gd name="T42" fmla="*/ 167 w 579"/>
                <a:gd name="T43" fmla="*/ 130 h 1132"/>
                <a:gd name="T44" fmla="*/ 234 w 579"/>
                <a:gd name="T45" fmla="*/ 83 h 1132"/>
                <a:gd name="T46" fmla="*/ 272 w 579"/>
                <a:gd name="T47" fmla="*/ 0 h 1132"/>
                <a:gd name="T48" fmla="*/ 287 w 579"/>
                <a:gd name="T49" fmla="*/ 63 h 1132"/>
                <a:gd name="T50" fmla="*/ 287 w 579"/>
                <a:gd name="T51" fmla="*/ 156 h 1132"/>
                <a:gd name="T52" fmla="*/ 287 w 579"/>
                <a:gd name="T53" fmla="*/ 224 h 1132"/>
                <a:gd name="T54" fmla="*/ 313 w 579"/>
                <a:gd name="T55" fmla="*/ 256 h 1132"/>
                <a:gd name="T56" fmla="*/ 391 w 579"/>
                <a:gd name="T57" fmla="*/ 224 h 1132"/>
                <a:gd name="T58" fmla="*/ 448 w 579"/>
                <a:gd name="T59" fmla="*/ 266 h 1132"/>
                <a:gd name="T60" fmla="*/ 495 w 579"/>
                <a:gd name="T61" fmla="*/ 329 h 1132"/>
                <a:gd name="T62" fmla="*/ 542 w 579"/>
                <a:gd name="T63" fmla="*/ 402 h 1132"/>
                <a:gd name="T64" fmla="*/ 542 w 579"/>
                <a:gd name="T65" fmla="*/ 469 h 1132"/>
                <a:gd name="T66" fmla="*/ 552 w 579"/>
                <a:gd name="T67" fmla="*/ 548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9" h="1132">
                  <a:moveTo>
                    <a:pt x="542" y="595"/>
                  </a:moveTo>
                  <a:cubicBezTo>
                    <a:pt x="563" y="657"/>
                    <a:pt x="563" y="657"/>
                    <a:pt x="563" y="657"/>
                  </a:cubicBezTo>
                  <a:cubicBezTo>
                    <a:pt x="537" y="668"/>
                    <a:pt x="537" y="668"/>
                    <a:pt x="537" y="668"/>
                  </a:cubicBezTo>
                  <a:cubicBezTo>
                    <a:pt x="500" y="798"/>
                    <a:pt x="500" y="798"/>
                    <a:pt x="500" y="798"/>
                  </a:cubicBezTo>
                  <a:cubicBezTo>
                    <a:pt x="511" y="840"/>
                    <a:pt x="511" y="840"/>
                    <a:pt x="511" y="840"/>
                  </a:cubicBezTo>
                  <a:cubicBezTo>
                    <a:pt x="485" y="855"/>
                    <a:pt x="485" y="855"/>
                    <a:pt x="485" y="855"/>
                  </a:cubicBezTo>
                  <a:cubicBezTo>
                    <a:pt x="448" y="840"/>
                    <a:pt x="448" y="840"/>
                    <a:pt x="448" y="840"/>
                  </a:cubicBezTo>
                  <a:cubicBezTo>
                    <a:pt x="433" y="861"/>
                    <a:pt x="433" y="861"/>
                    <a:pt x="433" y="861"/>
                  </a:cubicBezTo>
                  <a:cubicBezTo>
                    <a:pt x="401" y="871"/>
                    <a:pt x="401" y="871"/>
                    <a:pt x="401" y="871"/>
                  </a:cubicBezTo>
                  <a:cubicBezTo>
                    <a:pt x="401" y="897"/>
                    <a:pt x="401" y="897"/>
                    <a:pt x="401" y="897"/>
                  </a:cubicBezTo>
                  <a:cubicBezTo>
                    <a:pt x="375" y="965"/>
                    <a:pt x="375" y="965"/>
                    <a:pt x="375" y="965"/>
                  </a:cubicBezTo>
                  <a:cubicBezTo>
                    <a:pt x="375" y="965"/>
                    <a:pt x="381" y="970"/>
                    <a:pt x="390" y="977"/>
                  </a:cubicBezTo>
                  <a:cubicBezTo>
                    <a:pt x="410" y="994"/>
                    <a:pt x="443" y="1024"/>
                    <a:pt x="443" y="1027"/>
                  </a:cubicBezTo>
                  <a:cubicBezTo>
                    <a:pt x="443" y="1033"/>
                    <a:pt x="500" y="1027"/>
                    <a:pt x="500" y="1027"/>
                  </a:cubicBezTo>
                  <a:cubicBezTo>
                    <a:pt x="490" y="1100"/>
                    <a:pt x="490" y="1100"/>
                    <a:pt x="490" y="1100"/>
                  </a:cubicBezTo>
                  <a:cubicBezTo>
                    <a:pt x="499" y="1098"/>
                    <a:pt x="499" y="1098"/>
                    <a:pt x="499" y="1098"/>
                  </a:cubicBezTo>
                  <a:cubicBezTo>
                    <a:pt x="479" y="1127"/>
                    <a:pt x="479" y="1127"/>
                    <a:pt x="479" y="1127"/>
                  </a:cubicBezTo>
                  <a:cubicBezTo>
                    <a:pt x="478" y="1127"/>
                    <a:pt x="478" y="1127"/>
                    <a:pt x="478" y="1127"/>
                  </a:cubicBezTo>
                  <a:cubicBezTo>
                    <a:pt x="417" y="1132"/>
                    <a:pt x="417" y="1132"/>
                    <a:pt x="417" y="1132"/>
                  </a:cubicBezTo>
                  <a:cubicBezTo>
                    <a:pt x="333" y="1090"/>
                    <a:pt x="333" y="1090"/>
                    <a:pt x="333" y="1090"/>
                  </a:cubicBezTo>
                  <a:cubicBezTo>
                    <a:pt x="232" y="1068"/>
                    <a:pt x="232" y="1068"/>
                    <a:pt x="232" y="1068"/>
                  </a:cubicBezTo>
                  <a:cubicBezTo>
                    <a:pt x="213" y="1064"/>
                    <a:pt x="213" y="1064"/>
                    <a:pt x="213" y="1064"/>
                  </a:cubicBezTo>
                  <a:cubicBezTo>
                    <a:pt x="208" y="1012"/>
                    <a:pt x="208" y="1012"/>
                    <a:pt x="208" y="1012"/>
                  </a:cubicBezTo>
                  <a:cubicBezTo>
                    <a:pt x="172" y="986"/>
                    <a:pt x="172" y="986"/>
                    <a:pt x="172" y="986"/>
                  </a:cubicBezTo>
                  <a:cubicBezTo>
                    <a:pt x="167" y="954"/>
                    <a:pt x="167" y="954"/>
                    <a:pt x="167" y="954"/>
                  </a:cubicBezTo>
                  <a:cubicBezTo>
                    <a:pt x="114" y="897"/>
                    <a:pt x="114" y="897"/>
                    <a:pt x="114" y="897"/>
                  </a:cubicBezTo>
                  <a:cubicBezTo>
                    <a:pt x="135" y="845"/>
                    <a:pt x="135" y="845"/>
                    <a:pt x="135" y="845"/>
                  </a:cubicBezTo>
                  <a:cubicBezTo>
                    <a:pt x="71" y="788"/>
                    <a:pt x="71" y="788"/>
                    <a:pt x="71" y="788"/>
                  </a:cubicBezTo>
                  <a:cubicBezTo>
                    <a:pt x="73" y="788"/>
                    <a:pt x="73" y="788"/>
                    <a:pt x="73" y="788"/>
                  </a:cubicBezTo>
                  <a:cubicBezTo>
                    <a:pt x="73" y="704"/>
                    <a:pt x="73" y="704"/>
                    <a:pt x="73" y="704"/>
                  </a:cubicBezTo>
                  <a:cubicBezTo>
                    <a:pt x="41" y="657"/>
                    <a:pt x="41" y="657"/>
                    <a:pt x="41" y="657"/>
                  </a:cubicBezTo>
                  <a:cubicBezTo>
                    <a:pt x="62" y="605"/>
                    <a:pt x="62" y="605"/>
                    <a:pt x="62" y="605"/>
                  </a:cubicBezTo>
                  <a:cubicBezTo>
                    <a:pt x="5" y="527"/>
                    <a:pt x="5" y="527"/>
                    <a:pt x="5" y="527"/>
                  </a:cubicBezTo>
                  <a:cubicBezTo>
                    <a:pt x="21" y="475"/>
                    <a:pt x="21" y="475"/>
                    <a:pt x="21" y="475"/>
                  </a:cubicBezTo>
                  <a:cubicBezTo>
                    <a:pt x="0" y="443"/>
                    <a:pt x="0" y="443"/>
                    <a:pt x="0" y="443"/>
                  </a:cubicBezTo>
                  <a:cubicBezTo>
                    <a:pt x="0" y="339"/>
                    <a:pt x="0" y="339"/>
                    <a:pt x="0" y="339"/>
                  </a:cubicBezTo>
                  <a:cubicBezTo>
                    <a:pt x="52" y="292"/>
                    <a:pt x="52" y="292"/>
                    <a:pt x="52" y="292"/>
                  </a:cubicBezTo>
                  <a:cubicBezTo>
                    <a:pt x="73" y="235"/>
                    <a:pt x="73" y="235"/>
                    <a:pt x="73" y="235"/>
                  </a:cubicBezTo>
                  <a:cubicBezTo>
                    <a:pt x="62" y="198"/>
                    <a:pt x="62" y="198"/>
                    <a:pt x="62" y="198"/>
                  </a:cubicBezTo>
                  <a:cubicBezTo>
                    <a:pt x="83" y="167"/>
                    <a:pt x="83" y="167"/>
                    <a:pt x="83" y="167"/>
                  </a:cubicBezTo>
                  <a:cubicBezTo>
                    <a:pt x="104" y="172"/>
                    <a:pt x="104" y="172"/>
                    <a:pt x="104" y="172"/>
                  </a:cubicBezTo>
                  <a:cubicBezTo>
                    <a:pt x="130" y="198"/>
                    <a:pt x="130" y="198"/>
                    <a:pt x="130" y="198"/>
                  </a:cubicBezTo>
                  <a:cubicBezTo>
                    <a:pt x="156" y="177"/>
                    <a:pt x="156" y="177"/>
                    <a:pt x="156" y="177"/>
                  </a:cubicBezTo>
                  <a:cubicBezTo>
                    <a:pt x="167" y="130"/>
                    <a:pt x="167" y="130"/>
                    <a:pt x="167" y="130"/>
                  </a:cubicBezTo>
                  <a:cubicBezTo>
                    <a:pt x="167" y="130"/>
                    <a:pt x="193" y="125"/>
                    <a:pt x="198" y="125"/>
                  </a:cubicBezTo>
                  <a:cubicBezTo>
                    <a:pt x="203" y="125"/>
                    <a:pt x="234" y="83"/>
                    <a:pt x="234" y="83"/>
                  </a:cubicBezTo>
                  <a:cubicBezTo>
                    <a:pt x="266" y="26"/>
                    <a:pt x="266" y="26"/>
                    <a:pt x="266" y="26"/>
                  </a:cubicBezTo>
                  <a:cubicBezTo>
                    <a:pt x="272" y="0"/>
                    <a:pt x="272" y="0"/>
                    <a:pt x="272" y="0"/>
                  </a:cubicBezTo>
                  <a:cubicBezTo>
                    <a:pt x="302" y="10"/>
                    <a:pt x="302" y="10"/>
                    <a:pt x="302" y="10"/>
                  </a:cubicBezTo>
                  <a:cubicBezTo>
                    <a:pt x="287" y="63"/>
                    <a:pt x="287" y="63"/>
                    <a:pt x="287" y="63"/>
                  </a:cubicBezTo>
                  <a:cubicBezTo>
                    <a:pt x="292" y="104"/>
                    <a:pt x="292" y="104"/>
                    <a:pt x="292" y="104"/>
                  </a:cubicBezTo>
                  <a:cubicBezTo>
                    <a:pt x="287" y="156"/>
                    <a:pt x="287" y="156"/>
                    <a:pt x="287" y="156"/>
                  </a:cubicBezTo>
                  <a:cubicBezTo>
                    <a:pt x="302" y="188"/>
                    <a:pt x="302" y="188"/>
                    <a:pt x="302" y="188"/>
                  </a:cubicBezTo>
                  <a:cubicBezTo>
                    <a:pt x="287" y="224"/>
                    <a:pt x="287" y="224"/>
                    <a:pt x="287" y="224"/>
                  </a:cubicBezTo>
                  <a:cubicBezTo>
                    <a:pt x="287" y="256"/>
                    <a:pt x="287" y="256"/>
                    <a:pt x="287" y="256"/>
                  </a:cubicBezTo>
                  <a:cubicBezTo>
                    <a:pt x="313" y="256"/>
                    <a:pt x="313" y="256"/>
                    <a:pt x="313" y="256"/>
                  </a:cubicBezTo>
                  <a:cubicBezTo>
                    <a:pt x="339" y="240"/>
                    <a:pt x="339" y="240"/>
                    <a:pt x="339" y="240"/>
                  </a:cubicBezTo>
                  <a:cubicBezTo>
                    <a:pt x="391" y="224"/>
                    <a:pt x="391" y="224"/>
                    <a:pt x="391" y="224"/>
                  </a:cubicBezTo>
                  <a:cubicBezTo>
                    <a:pt x="401" y="256"/>
                    <a:pt x="401" y="256"/>
                    <a:pt x="401" y="256"/>
                  </a:cubicBezTo>
                  <a:cubicBezTo>
                    <a:pt x="448" y="266"/>
                    <a:pt x="448" y="266"/>
                    <a:pt x="448" y="266"/>
                  </a:cubicBezTo>
                  <a:cubicBezTo>
                    <a:pt x="448" y="308"/>
                    <a:pt x="448" y="308"/>
                    <a:pt x="448" y="308"/>
                  </a:cubicBezTo>
                  <a:cubicBezTo>
                    <a:pt x="495" y="329"/>
                    <a:pt x="495" y="329"/>
                    <a:pt x="495" y="329"/>
                  </a:cubicBezTo>
                  <a:cubicBezTo>
                    <a:pt x="490" y="360"/>
                    <a:pt x="490" y="360"/>
                    <a:pt x="490" y="360"/>
                  </a:cubicBezTo>
                  <a:cubicBezTo>
                    <a:pt x="542" y="402"/>
                    <a:pt x="542" y="402"/>
                    <a:pt x="542" y="402"/>
                  </a:cubicBezTo>
                  <a:cubicBezTo>
                    <a:pt x="579" y="412"/>
                    <a:pt x="579" y="412"/>
                    <a:pt x="579" y="412"/>
                  </a:cubicBezTo>
                  <a:cubicBezTo>
                    <a:pt x="542" y="469"/>
                    <a:pt x="542" y="469"/>
                    <a:pt x="542" y="469"/>
                  </a:cubicBezTo>
                  <a:cubicBezTo>
                    <a:pt x="537" y="511"/>
                    <a:pt x="537" y="511"/>
                    <a:pt x="537" y="511"/>
                  </a:cubicBezTo>
                  <a:cubicBezTo>
                    <a:pt x="552" y="548"/>
                    <a:pt x="552" y="548"/>
                    <a:pt x="552" y="548"/>
                  </a:cubicBezTo>
                  <a:lnTo>
                    <a:pt x="542" y="59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4" name="บุรีรัมย์">
              <a:extLst>
                <a:ext uri="{FF2B5EF4-FFF2-40B4-BE49-F238E27FC236}">
                  <a16:creationId xmlns:a16="http://schemas.microsoft.com/office/drawing/2014/main" id="{05527C5D-2959-478D-AF38-A35507C086D0}"/>
                </a:ext>
              </a:extLst>
            </p:cNvPr>
            <p:cNvSpPr>
              <a:spLocks/>
            </p:cNvSpPr>
            <p:nvPr/>
          </p:nvSpPr>
          <p:spPr bwMode="auto">
            <a:xfrm>
              <a:off x="3846619" y="2765547"/>
              <a:ext cx="384059" cy="616324"/>
            </a:xfrm>
            <a:custGeom>
              <a:avLst/>
              <a:gdLst>
                <a:gd name="T0" fmla="*/ 876 w 939"/>
                <a:gd name="T1" fmla="*/ 735 h 1507"/>
                <a:gd name="T2" fmla="*/ 766 w 939"/>
                <a:gd name="T3" fmla="*/ 886 h 1507"/>
                <a:gd name="T4" fmla="*/ 735 w 939"/>
                <a:gd name="T5" fmla="*/ 990 h 1507"/>
                <a:gd name="T6" fmla="*/ 688 w 939"/>
                <a:gd name="T7" fmla="*/ 1173 h 1507"/>
                <a:gd name="T8" fmla="*/ 688 w 939"/>
                <a:gd name="T9" fmla="*/ 1256 h 1507"/>
                <a:gd name="T10" fmla="*/ 663 w 939"/>
                <a:gd name="T11" fmla="*/ 1325 h 1507"/>
                <a:gd name="T12" fmla="*/ 635 w 939"/>
                <a:gd name="T13" fmla="*/ 1345 h 1507"/>
                <a:gd name="T14" fmla="*/ 599 w 939"/>
                <a:gd name="T15" fmla="*/ 1361 h 1507"/>
                <a:gd name="T16" fmla="*/ 531 w 939"/>
                <a:gd name="T17" fmla="*/ 1397 h 1507"/>
                <a:gd name="T18" fmla="*/ 492 w 939"/>
                <a:gd name="T19" fmla="*/ 1440 h 1507"/>
                <a:gd name="T20" fmla="*/ 447 w 939"/>
                <a:gd name="T21" fmla="*/ 1437 h 1507"/>
                <a:gd name="T22" fmla="*/ 370 w 939"/>
                <a:gd name="T23" fmla="*/ 1481 h 1507"/>
                <a:gd name="T24" fmla="*/ 276 w 939"/>
                <a:gd name="T25" fmla="*/ 1507 h 1507"/>
                <a:gd name="T26" fmla="*/ 193 w 939"/>
                <a:gd name="T27" fmla="*/ 1481 h 1507"/>
                <a:gd name="T28" fmla="*/ 94 w 939"/>
                <a:gd name="T29" fmla="*/ 1507 h 1507"/>
                <a:gd name="T30" fmla="*/ 0 w 939"/>
                <a:gd name="T31" fmla="*/ 1486 h 1507"/>
                <a:gd name="T32" fmla="*/ 88 w 939"/>
                <a:gd name="T33" fmla="*/ 1449 h 1507"/>
                <a:gd name="T34" fmla="*/ 188 w 939"/>
                <a:gd name="T35" fmla="*/ 1335 h 1507"/>
                <a:gd name="T36" fmla="*/ 116 w 939"/>
                <a:gd name="T37" fmla="*/ 1300 h 1507"/>
                <a:gd name="T38" fmla="*/ 109 w 939"/>
                <a:gd name="T39" fmla="*/ 1236 h 1507"/>
                <a:gd name="T40" fmla="*/ 141 w 939"/>
                <a:gd name="T41" fmla="*/ 1173 h 1507"/>
                <a:gd name="T42" fmla="*/ 52 w 939"/>
                <a:gd name="T43" fmla="*/ 1110 h 1507"/>
                <a:gd name="T44" fmla="*/ 26 w 939"/>
                <a:gd name="T45" fmla="*/ 985 h 1507"/>
                <a:gd name="T46" fmla="*/ 0 w 939"/>
                <a:gd name="T47" fmla="*/ 897 h 1507"/>
                <a:gd name="T48" fmla="*/ 47 w 939"/>
                <a:gd name="T49" fmla="*/ 891 h 1507"/>
                <a:gd name="T50" fmla="*/ 104 w 939"/>
                <a:gd name="T51" fmla="*/ 839 h 1507"/>
                <a:gd name="T52" fmla="*/ 130 w 939"/>
                <a:gd name="T53" fmla="*/ 761 h 1507"/>
                <a:gd name="T54" fmla="*/ 234 w 939"/>
                <a:gd name="T55" fmla="*/ 782 h 1507"/>
                <a:gd name="T56" fmla="*/ 292 w 939"/>
                <a:gd name="T57" fmla="*/ 709 h 1507"/>
                <a:gd name="T58" fmla="*/ 292 w 939"/>
                <a:gd name="T59" fmla="*/ 636 h 1507"/>
                <a:gd name="T60" fmla="*/ 407 w 939"/>
                <a:gd name="T61" fmla="*/ 552 h 1507"/>
                <a:gd name="T62" fmla="*/ 469 w 939"/>
                <a:gd name="T63" fmla="*/ 526 h 1507"/>
                <a:gd name="T64" fmla="*/ 448 w 939"/>
                <a:gd name="T65" fmla="*/ 359 h 1507"/>
                <a:gd name="T66" fmla="*/ 490 w 939"/>
                <a:gd name="T67" fmla="*/ 328 h 1507"/>
                <a:gd name="T68" fmla="*/ 464 w 939"/>
                <a:gd name="T69" fmla="*/ 276 h 1507"/>
                <a:gd name="T70" fmla="*/ 407 w 939"/>
                <a:gd name="T71" fmla="*/ 245 h 1507"/>
                <a:gd name="T72" fmla="*/ 302 w 939"/>
                <a:gd name="T73" fmla="*/ 208 h 1507"/>
                <a:gd name="T74" fmla="*/ 323 w 939"/>
                <a:gd name="T75" fmla="*/ 140 h 1507"/>
                <a:gd name="T76" fmla="*/ 383 w 939"/>
                <a:gd name="T77" fmla="*/ 105 h 1507"/>
                <a:gd name="T78" fmla="*/ 431 w 939"/>
                <a:gd name="T79" fmla="*/ 0 h 1507"/>
                <a:gd name="T80" fmla="*/ 474 w 939"/>
                <a:gd name="T81" fmla="*/ 109 h 1507"/>
                <a:gd name="T82" fmla="*/ 532 w 939"/>
                <a:gd name="T83" fmla="*/ 198 h 1507"/>
                <a:gd name="T84" fmla="*/ 573 w 939"/>
                <a:gd name="T85" fmla="*/ 276 h 1507"/>
                <a:gd name="T86" fmla="*/ 584 w 939"/>
                <a:gd name="T87" fmla="*/ 333 h 1507"/>
                <a:gd name="T88" fmla="*/ 626 w 939"/>
                <a:gd name="T89" fmla="*/ 380 h 1507"/>
                <a:gd name="T90" fmla="*/ 756 w 939"/>
                <a:gd name="T91" fmla="*/ 443 h 1507"/>
                <a:gd name="T92" fmla="*/ 850 w 939"/>
                <a:gd name="T93" fmla="*/ 438 h 1507"/>
                <a:gd name="T94" fmla="*/ 897 w 939"/>
                <a:gd name="T95" fmla="*/ 401 h 1507"/>
                <a:gd name="T96" fmla="*/ 866 w 939"/>
                <a:gd name="T97" fmla="*/ 521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9" h="1507">
                  <a:moveTo>
                    <a:pt x="860" y="688"/>
                  </a:moveTo>
                  <a:cubicBezTo>
                    <a:pt x="876" y="735"/>
                    <a:pt x="876" y="735"/>
                    <a:pt x="876" y="735"/>
                  </a:cubicBezTo>
                  <a:cubicBezTo>
                    <a:pt x="845" y="829"/>
                    <a:pt x="845" y="829"/>
                    <a:pt x="845" y="829"/>
                  </a:cubicBezTo>
                  <a:cubicBezTo>
                    <a:pt x="766" y="886"/>
                    <a:pt x="766" y="886"/>
                    <a:pt x="766" y="886"/>
                  </a:cubicBezTo>
                  <a:cubicBezTo>
                    <a:pt x="735" y="928"/>
                    <a:pt x="735" y="928"/>
                    <a:pt x="735" y="928"/>
                  </a:cubicBezTo>
                  <a:cubicBezTo>
                    <a:pt x="735" y="990"/>
                    <a:pt x="735" y="990"/>
                    <a:pt x="735" y="990"/>
                  </a:cubicBezTo>
                  <a:cubicBezTo>
                    <a:pt x="688" y="1063"/>
                    <a:pt x="688" y="1063"/>
                    <a:pt x="688" y="1063"/>
                  </a:cubicBezTo>
                  <a:cubicBezTo>
                    <a:pt x="688" y="1173"/>
                    <a:pt x="688" y="1173"/>
                    <a:pt x="688" y="1173"/>
                  </a:cubicBezTo>
                  <a:cubicBezTo>
                    <a:pt x="709" y="1225"/>
                    <a:pt x="709" y="1225"/>
                    <a:pt x="709" y="1225"/>
                  </a:cubicBezTo>
                  <a:cubicBezTo>
                    <a:pt x="688" y="1256"/>
                    <a:pt x="688" y="1256"/>
                    <a:pt x="688" y="1256"/>
                  </a:cubicBezTo>
                  <a:cubicBezTo>
                    <a:pt x="688" y="1335"/>
                    <a:pt x="688" y="1335"/>
                    <a:pt x="688" y="1335"/>
                  </a:cubicBezTo>
                  <a:cubicBezTo>
                    <a:pt x="663" y="1325"/>
                    <a:pt x="663" y="1325"/>
                    <a:pt x="663" y="1325"/>
                  </a:cubicBezTo>
                  <a:cubicBezTo>
                    <a:pt x="639" y="1329"/>
                    <a:pt x="639" y="1329"/>
                    <a:pt x="639" y="1329"/>
                  </a:cubicBezTo>
                  <a:cubicBezTo>
                    <a:pt x="635" y="1345"/>
                    <a:pt x="635" y="1345"/>
                    <a:pt x="635" y="1345"/>
                  </a:cubicBezTo>
                  <a:cubicBezTo>
                    <a:pt x="603" y="1341"/>
                    <a:pt x="603" y="1341"/>
                    <a:pt x="603" y="1341"/>
                  </a:cubicBezTo>
                  <a:cubicBezTo>
                    <a:pt x="599" y="1361"/>
                    <a:pt x="599" y="1361"/>
                    <a:pt x="599" y="1361"/>
                  </a:cubicBezTo>
                  <a:cubicBezTo>
                    <a:pt x="555" y="1369"/>
                    <a:pt x="555" y="1369"/>
                    <a:pt x="555" y="1369"/>
                  </a:cubicBezTo>
                  <a:cubicBezTo>
                    <a:pt x="531" y="1397"/>
                    <a:pt x="531" y="1397"/>
                    <a:pt x="531" y="1397"/>
                  </a:cubicBezTo>
                  <a:cubicBezTo>
                    <a:pt x="531" y="1413"/>
                    <a:pt x="531" y="1413"/>
                    <a:pt x="531" y="1413"/>
                  </a:cubicBezTo>
                  <a:cubicBezTo>
                    <a:pt x="492" y="1440"/>
                    <a:pt x="492" y="1440"/>
                    <a:pt x="492" y="1440"/>
                  </a:cubicBezTo>
                  <a:cubicBezTo>
                    <a:pt x="491" y="1441"/>
                    <a:pt x="491" y="1441"/>
                    <a:pt x="491" y="1441"/>
                  </a:cubicBezTo>
                  <a:cubicBezTo>
                    <a:pt x="447" y="1437"/>
                    <a:pt x="447" y="1437"/>
                    <a:pt x="447" y="1437"/>
                  </a:cubicBezTo>
                  <a:cubicBezTo>
                    <a:pt x="436" y="1470"/>
                    <a:pt x="436" y="1470"/>
                    <a:pt x="436" y="1470"/>
                  </a:cubicBezTo>
                  <a:cubicBezTo>
                    <a:pt x="370" y="1481"/>
                    <a:pt x="370" y="1481"/>
                    <a:pt x="370" y="1481"/>
                  </a:cubicBezTo>
                  <a:cubicBezTo>
                    <a:pt x="307" y="1481"/>
                    <a:pt x="307" y="1481"/>
                    <a:pt x="307" y="1481"/>
                  </a:cubicBezTo>
                  <a:cubicBezTo>
                    <a:pt x="276" y="1507"/>
                    <a:pt x="276" y="1507"/>
                    <a:pt x="276" y="1507"/>
                  </a:cubicBezTo>
                  <a:cubicBezTo>
                    <a:pt x="224" y="1507"/>
                    <a:pt x="224" y="1507"/>
                    <a:pt x="224" y="1507"/>
                  </a:cubicBezTo>
                  <a:cubicBezTo>
                    <a:pt x="193" y="1481"/>
                    <a:pt x="193" y="1481"/>
                    <a:pt x="193" y="1481"/>
                  </a:cubicBezTo>
                  <a:cubicBezTo>
                    <a:pt x="146" y="1476"/>
                    <a:pt x="146" y="1476"/>
                    <a:pt x="146" y="1476"/>
                  </a:cubicBezTo>
                  <a:cubicBezTo>
                    <a:pt x="94" y="1507"/>
                    <a:pt x="94" y="1507"/>
                    <a:pt x="94" y="1507"/>
                  </a:cubicBezTo>
                  <a:cubicBezTo>
                    <a:pt x="21" y="1507"/>
                    <a:pt x="21" y="1507"/>
                    <a:pt x="21" y="1507"/>
                  </a:cubicBezTo>
                  <a:cubicBezTo>
                    <a:pt x="0" y="1486"/>
                    <a:pt x="0" y="1486"/>
                    <a:pt x="0" y="1486"/>
                  </a:cubicBezTo>
                  <a:cubicBezTo>
                    <a:pt x="15" y="1455"/>
                    <a:pt x="15" y="1455"/>
                    <a:pt x="15" y="1455"/>
                  </a:cubicBezTo>
                  <a:cubicBezTo>
                    <a:pt x="88" y="1449"/>
                    <a:pt x="88" y="1449"/>
                    <a:pt x="88" y="1449"/>
                  </a:cubicBezTo>
                  <a:cubicBezTo>
                    <a:pt x="208" y="1366"/>
                    <a:pt x="208" y="1366"/>
                    <a:pt x="208" y="1366"/>
                  </a:cubicBezTo>
                  <a:cubicBezTo>
                    <a:pt x="188" y="1335"/>
                    <a:pt x="188" y="1335"/>
                    <a:pt x="188" y="1335"/>
                  </a:cubicBezTo>
                  <a:cubicBezTo>
                    <a:pt x="141" y="1335"/>
                    <a:pt x="141" y="1335"/>
                    <a:pt x="141" y="1335"/>
                  </a:cubicBezTo>
                  <a:cubicBezTo>
                    <a:pt x="116" y="1300"/>
                    <a:pt x="116" y="1300"/>
                    <a:pt x="116" y="1300"/>
                  </a:cubicBezTo>
                  <a:cubicBezTo>
                    <a:pt x="104" y="1283"/>
                    <a:pt x="104" y="1283"/>
                    <a:pt x="104" y="1283"/>
                  </a:cubicBezTo>
                  <a:cubicBezTo>
                    <a:pt x="109" y="1236"/>
                    <a:pt x="109" y="1236"/>
                    <a:pt x="109" y="1236"/>
                  </a:cubicBezTo>
                  <a:cubicBezTo>
                    <a:pt x="146" y="1210"/>
                    <a:pt x="146" y="1210"/>
                    <a:pt x="146" y="1210"/>
                  </a:cubicBezTo>
                  <a:cubicBezTo>
                    <a:pt x="141" y="1173"/>
                    <a:pt x="141" y="1173"/>
                    <a:pt x="141" y="1173"/>
                  </a:cubicBezTo>
                  <a:cubicBezTo>
                    <a:pt x="47" y="1163"/>
                    <a:pt x="47" y="1163"/>
                    <a:pt x="47" y="1163"/>
                  </a:cubicBezTo>
                  <a:cubicBezTo>
                    <a:pt x="52" y="1110"/>
                    <a:pt x="52" y="1110"/>
                    <a:pt x="52" y="1110"/>
                  </a:cubicBezTo>
                  <a:cubicBezTo>
                    <a:pt x="26" y="1079"/>
                    <a:pt x="26" y="1079"/>
                    <a:pt x="26" y="1079"/>
                  </a:cubicBezTo>
                  <a:cubicBezTo>
                    <a:pt x="26" y="985"/>
                    <a:pt x="26" y="985"/>
                    <a:pt x="26" y="985"/>
                  </a:cubicBezTo>
                  <a:cubicBezTo>
                    <a:pt x="36" y="944"/>
                    <a:pt x="36" y="944"/>
                    <a:pt x="36" y="944"/>
                  </a:cubicBezTo>
                  <a:cubicBezTo>
                    <a:pt x="0" y="897"/>
                    <a:pt x="0" y="897"/>
                    <a:pt x="0" y="897"/>
                  </a:cubicBezTo>
                  <a:cubicBezTo>
                    <a:pt x="21" y="871"/>
                    <a:pt x="21" y="871"/>
                    <a:pt x="21" y="871"/>
                  </a:cubicBezTo>
                  <a:cubicBezTo>
                    <a:pt x="47" y="891"/>
                    <a:pt x="47" y="891"/>
                    <a:pt x="47" y="891"/>
                  </a:cubicBezTo>
                  <a:cubicBezTo>
                    <a:pt x="83" y="891"/>
                    <a:pt x="83" y="891"/>
                    <a:pt x="83" y="891"/>
                  </a:cubicBezTo>
                  <a:cubicBezTo>
                    <a:pt x="104" y="839"/>
                    <a:pt x="104" y="839"/>
                    <a:pt x="104" y="839"/>
                  </a:cubicBezTo>
                  <a:cubicBezTo>
                    <a:pt x="88" y="797"/>
                    <a:pt x="88" y="797"/>
                    <a:pt x="88" y="797"/>
                  </a:cubicBezTo>
                  <a:cubicBezTo>
                    <a:pt x="130" y="761"/>
                    <a:pt x="130" y="761"/>
                    <a:pt x="130" y="761"/>
                  </a:cubicBezTo>
                  <a:cubicBezTo>
                    <a:pt x="156" y="777"/>
                    <a:pt x="156" y="777"/>
                    <a:pt x="156" y="777"/>
                  </a:cubicBezTo>
                  <a:cubicBezTo>
                    <a:pt x="234" y="782"/>
                    <a:pt x="234" y="782"/>
                    <a:pt x="234" y="782"/>
                  </a:cubicBezTo>
                  <a:cubicBezTo>
                    <a:pt x="245" y="730"/>
                    <a:pt x="245" y="730"/>
                    <a:pt x="245" y="730"/>
                  </a:cubicBezTo>
                  <a:cubicBezTo>
                    <a:pt x="292" y="709"/>
                    <a:pt x="292" y="709"/>
                    <a:pt x="292" y="709"/>
                  </a:cubicBezTo>
                  <a:cubicBezTo>
                    <a:pt x="307" y="672"/>
                    <a:pt x="307" y="672"/>
                    <a:pt x="307" y="672"/>
                  </a:cubicBezTo>
                  <a:cubicBezTo>
                    <a:pt x="292" y="636"/>
                    <a:pt x="292" y="636"/>
                    <a:pt x="292" y="636"/>
                  </a:cubicBezTo>
                  <a:cubicBezTo>
                    <a:pt x="349" y="573"/>
                    <a:pt x="349" y="573"/>
                    <a:pt x="349" y="573"/>
                  </a:cubicBezTo>
                  <a:cubicBezTo>
                    <a:pt x="407" y="552"/>
                    <a:pt x="407" y="552"/>
                    <a:pt x="407" y="552"/>
                  </a:cubicBezTo>
                  <a:cubicBezTo>
                    <a:pt x="459" y="542"/>
                    <a:pt x="459" y="542"/>
                    <a:pt x="459" y="542"/>
                  </a:cubicBezTo>
                  <a:cubicBezTo>
                    <a:pt x="469" y="526"/>
                    <a:pt x="469" y="526"/>
                    <a:pt x="469" y="526"/>
                  </a:cubicBezTo>
                  <a:cubicBezTo>
                    <a:pt x="469" y="396"/>
                    <a:pt x="469" y="396"/>
                    <a:pt x="469" y="396"/>
                  </a:cubicBezTo>
                  <a:cubicBezTo>
                    <a:pt x="448" y="359"/>
                    <a:pt x="448" y="359"/>
                    <a:pt x="448" y="359"/>
                  </a:cubicBezTo>
                  <a:cubicBezTo>
                    <a:pt x="454" y="339"/>
                    <a:pt x="454" y="339"/>
                    <a:pt x="454" y="339"/>
                  </a:cubicBezTo>
                  <a:cubicBezTo>
                    <a:pt x="490" y="328"/>
                    <a:pt x="490" y="328"/>
                    <a:pt x="490" y="328"/>
                  </a:cubicBezTo>
                  <a:cubicBezTo>
                    <a:pt x="490" y="292"/>
                    <a:pt x="490" y="292"/>
                    <a:pt x="490" y="292"/>
                  </a:cubicBezTo>
                  <a:cubicBezTo>
                    <a:pt x="464" y="276"/>
                    <a:pt x="464" y="276"/>
                    <a:pt x="464" y="276"/>
                  </a:cubicBezTo>
                  <a:cubicBezTo>
                    <a:pt x="433" y="271"/>
                    <a:pt x="433" y="271"/>
                    <a:pt x="433" y="271"/>
                  </a:cubicBezTo>
                  <a:cubicBezTo>
                    <a:pt x="407" y="245"/>
                    <a:pt x="407" y="245"/>
                    <a:pt x="407" y="245"/>
                  </a:cubicBezTo>
                  <a:cubicBezTo>
                    <a:pt x="334" y="239"/>
                    <a:pt x="334" y="239"/>
                    <a:pt x="334" y="239"/>
                  </a:cubicBezTo>
                  <a:cubicBezTo>
                    <a:pt x="302" y="208"/>
                    <a:pt x="302" y="208"/>
                    <a:pt x="302" y="208"/>
                  </a:cubicBezTo>
                  <a:cubicBezTo>
                    <a:pt x="293" y="117"/>
                    <a:pt x="293" y="117"/>
                    <a:pt x="293" y="117"/>
                  </a:cubicBezTo>
                  <a:cubicBezTo>
                    <a:pt x="304" y="126"/>
                    <a:pt x="320" y="137"/>
                    <a:pt x="323" y="140"/>
                  </a:cubicBezTo>
                  <a:cubicBezTo>
                    <a:pt x="328" y="146"/>
                    <a:pt x="381" y="125"/>
                    <a:pt x="381" y="125"/>
                  </a:cubicBezTo>
                  <a:cubicBezTo>
                    <a:pt x="383" y="105"/>
                    <a:pt x="383" y="105"/>
                    <a:pt x="383" y="105"/>
                  </a:cubicBezTo>
                  <a:cubicBezTo>
                    <a:pt x="396" y="5"/>
                    <a:pt x="396" y="5"/>
                    <a:pt x="396" y="5"/>
                  </a:cubicBezTo>
                  <a:cubicBezTo>
                    <a:pt x="431" y="0"/>
                    <a:pt x="431" y="0"/>
                    <a:pt x="431" y="0"/>
                  </a:cubicBezTo>
                  <a:cubicBezTo>
                    <a:pt x="495" y="57"/>
                    <a:pt x="495" y="57"/>
                    <a:pt x="495" y="57"/>
                  </a:cubicBezTo>
                  <a:cubicBezTo>
                    <a:pt x="474" y="109"/>
                    <a:pt x="474" y="109"/>
                    <a:pt x="474" y="109"/>
                  </a:cubicBezTo>
                  <a:cubicBezTo>
                    <a:pt x="527" y="166"/>
                    <a:pt x="527" y="166"/>
                    <a:pt x="527" y="166"/>
                  </a:cubicBezTo>
                  <a:cubicBezTo>
                    <a:pt x="532" y="198"/>
                    <a:pt x="532" y="198"/>
                    <a:pt x="532" y="198"/>
                  </a:cubicBezTo>
                  <a:cubicBezTo>
                    <a:pt x="568" y="224"/>
                    <a:pt x="568" y="224"/>
                    <a:pt x="568" y="224"/>
                  </a:cubicBezTo>
                  <a:cubicBezTo>
                    <a:pt x="573" y="276"/>
                    <a:pt x="573" y="276"/>
                    <a:pt x="573" y="276"/>
                  </a:cubicBezTo>
                  <a:cubicBezTo>
                    <a:pt x="592" y="280"/>
                    <a:pt x="592" y="280"/>
                    <a:pt x="592" y="280"/>
                  </a:cubicBezTo>
                  <a:cubicBezTo>
                    <a:pt x="584" y="333"/>
                    <a:pt x="584" y="333"/>
                    <a:pt x="584" y="333"/>
                  </a:cubicBezTo>
                  <a:cubicBezTo>
                    <a:pt x="615" y="344"/>
                    <a:pt x="615" y="344"/>
                    <a:pt x="615" y="344"/>
                  </a:cubicBezTo>
                  <a:cubicBezTo>
                    <a:pt x="626" y="380"/>
                    <a:pt x="626" y="380"/>
                    <a:pt x="626" y="380"/>
                  </a:cubicBezTo>
                  <a:cubicBezTo>
                    <a:pt x="699" y="422"/>
                    <a:pt x="699" y="422"/>
                    <a:pt x="699" y="422"/>
                  </a:cubicBezTo>
                  <a:cubicBezTo>
                    <a:pt x="756" y="443"/>
                    <a:pt x="756" y="443"/>
                    <a:pt x="756" y="443"/>
                  </a:cubicBezTo>
                  <a:cubicBezTo>
                    <a:pt x="813" y="401"/>
                    <a:pt x="813" y="401"/>
                    <a:pt x="813" y="401"/>
                  </a:cubicBezTo>
                  <a:cubicBezTo>
                    <a:pt x="850" y="438"/>
                    <a:pt x="850" y="438"/>
                    <a:pt x="850" y="438"/>
                  </a:cubicBezTo>
                  <a:cubicBezTo>
                    <a:pt x="881" y="432"/>
                    <a:pt x="881" y="432"/>
                    <a:pt x="881" y="432"/>
                  </a:cubicBezTo>
                  <a:cubicBezTo>
                    <a:pt x="897" y="401"/>
                    <a:pt x="897" y="401"/>
                    <a:pt x="897" y="401"/>
                  </a:cubicBezTo>
                  <a:cubicBezTo>
                    <a:pt x="939" y="448"/>
                    <a:pt x="939" y="448"/>
                    <a:pt x="939" y="448"/>
                  </a:cubicBezTo>
                  <a:cubicBezTo>
                    <a:pt x="866" y="521"/>
                    <a:pt x="866" y="521"/>
                    <a:pt x="866" y="521"/>
                  </a:cubicBezTo>
                  <a:lnTo>
                    <a:pt x="860" y="68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5" name="บึงกาฬ">
              <a:extLst>
                <a:ext uri="{FF2B5EF4-FFF2-40B4-BE49-F238E27FC236}">
                  <a16:creationId xmlns:a16="http://schemas.microsoft.com/office/drawing/2014/main" id="{570777ED-2BE7-4BEB-A0DF-BA14F5AD8948}"/>
                </a:ext>
              </a:extLst>
            </p:cNvPr>
            <p:cNvSpPr>
              <a:spLocks/>
            </p:cNvSpPr>
            <p:nvPr/>
          </p:nvSpPr>
          <p:spPr bwMode="auto">
            <a:xfrm>
              <a:off x="4137406" y="1761506"/>
              <a:ext cx="354798" cy="254211"/>
            </a:xfrm>
            <a:custGeom>
              <a:avLst/>
              <a:gdLst>
                <a:gd name="T0" fmla="*/ 807 w 864"/>
                <a:gd name="T1" fmla="*/ 394 h 624"/>
                <a:gd name="T2" fmla="*/ 770 w 864"/>
                <a:gd name="T3" fmla="*/ 420 h 624"/>
                <a:gd name="T4" fmla="*/ 791 w 864"/>
                <a:gd name="T5" fmla="*/ 493 h 624"/>
                <a:gd name="T6" fmla="*/ 760 w 864"/>
                <a:gd name="T7" fmla="*/ 545 h 624"/>
                <a:gd name="T8" fmla="*/ 702 w 864"/>
                <a:gd name="T9" fmla="*/ 488 h 624"/>
                <a:gd name="T10" fmla="*/ 660 w 864"/>
                <a:gd name="T11" fmla="*/ 545 h 624"/>
                <a:gd name="T12" fmla="*/ 676 w 864"/>
                <a:gd name="T13" fmla="*/ 582 h 624"/>
                <a:gd name="T14" fmla="*/ 662 w 864"/>
                <a:gd name="T15" fmla="*/ 600 h 624"/>
                <a:gd name="T16" fmla="*/ 645 w 864"/>
                <a:gd name="T17" fmla="*/ 624 h 624"/>
                <a:gd name="T18" fmla="*/ 598 w 864"/>
                <a:gd name="T19" fmla="*/ 603 h 624"/>
                <a:gd name="T20" fmla="*/ 582 w 864"/>
                <a:gd name="T21" fmla="*/ 551 h 624"/>
                <a:gd name="T22" fmla="*/ 541 w 864"/>
                <a:gd name="T23" fmla="*/ 519 h 624"/>
                <a:gd name="T24" fmla="*/ 478 w 864"/>
                <a:gd name="T25" fmla="*/ 545 h 624"/>
                <a:gd name="T26" fmla="*/ 444 w 864"/>
                <a:gd name="T27" fmla="*/ 495 h 624"/>
                <a:gd name="T28" fmla="*/ 426 w 864"/>
                <a:gd name="T29" fmla="*/ 467 h 624"/>
                <a:gd name="T30" fmla="*/ 379 w 864"/>
                <a:gd name="T31" fmla="*/ 462 h 624"/>
                <a:gd name="T32" fmla="*/ 368 w 864"/>
                <a:gd name="T33" fmla="*/ 446 h 624"/>
                <a:gd name="T34" fmla="*/ 337 w 864"/>
                <a:gd name="T35" fmla="*/ 436 h 624"/>
                <a:gd name="T36" fmla="*/ 327 w 864"/>
                <a:gd name="T37" fmla="*/ 394 h 624"/>
                <a:gd name="T38" fmla="*/ 248 w 864"/>
                <a:gd name="T39" fmla="*/ 347 h 624"/>
                <a:gd name="T40" fmla="*/ 222 w 864"/>
                <a:gd name="T41" fmla="*/ 358 h 624"/>
                <a:gd name="T42" fmla="*/ 228 w 864"/>
                <a:gd name="T43" fmla="*/ 415 h 624"/>
                <a:gd name="T44" fmla="*/ 191 w 864"/>
                <a:gd name="T45" fmla="*/ 415 h 624"/>
                <a:gd name="T46" fmla="*/ 175 w 864"/>
                <a:gd name="T47" fmla="*/ 441 h 624"/>
                <a:gd name="T48" fmla="*/ 134 w 864"/>
                <a:gd name="T49" fmla="*/ 420 h 624"/>
                <a:gd name="T50" fmla="*/ 134 w 864"/>
                <a:gd name="T51" fmla="*/ 384 h 624"/>
                <a:gd name="T52" fmla="*/ 117 w 864"/>
                <a:gd name="T53" fmla="*/ 382 h 624"/>
                <a:gd name="T54" fmla="*/ 87 w 864"/>
                <a:gd name="T55" fmla="*/ 378 h 624"/>
                <a:gd name="T56" fmla="*/ 61 w 864"/>
                <a:gd name="T57" fmla="*/ 300 h 624"/>
                <a:gd name="T58" fmla="*/ 97 w 864"/>
                <a:gd name="T59" fmla="*/ 269 h 624"/>
                <a:gd name="T60" fmla="*/ 92 w 864"/>
                <a:gd name="T61" fmla="*/ 232 h 624"/>
                <a:gd name="T62" fmla="*/ 45 w 864"/>
                <a:gd name="T63" fmla="*/ 180 h 624"/>
                <a:gd name="T64" fmla="*/ 3 w 864"/>
                <a:gd name="T65" fmla="*/ 170 h 624"/>
                <a:gd name="T66" fmla="*/ 50 w 864"/>
                <a:gd name="T67" fmla="*/ 133 h 624"/>
                <a:gd name="T68" fmla="*/ 47 w 864"/>
                <a:gd name="T69" fmla="*/ 132 h 624"/>
                <a:gd name="T70" fmla="*/ 48 w 864"/>
                <a:gd name="T71" fmla="*/ 132 h 624"/>
                <a:gd name="T72" fmla="*/ 38 w 864"/>
                <a:gd name="T73" fmla="*/ 121 h 624"/>
                <a:gd name="T74" fmla="*/ 0 w 864"/>
                <a:gd name="T75" fmla="*/ 80 h 624"/>
                <a:gd name="T76" fmla="*/ 48 w 864"/>
                <a:gd name="T77" fmla="*/ 16 h 624"/>
                <a:gd name="T78" fmla="*/ 144 w 864"/>
                <a:gd name="T79" fmla="*/ 0 h 624"/>
                <a:gd name="T80" fmla="*/ 200 w 864"/>
                <a:gd name="T81" fmla="*/ 28 h 624"/>
                <a:gd name="T82" fmla="*/ 304 w 864"/>
                <a:gd name="T83" fmla="*/ 32 h 624"/>
                <a:gd name="T84" fmla="*/ 392 w 864"/>
                <a:gd name="T85" fmla="*/ 96 h 624"/>
                <a:gd name="T86" fmla="*/ 516 w 864"/>
                <a:gd name="T87" fmla="*/ 104 h 624"/>
                <a:gd name="T88" fmla="*/ 532 w 864"/>
                <a:gd name="T89" fmla="*/ 152 h 624"/>
                <a:gd name="T90" fmla="*/ 624 w 864"/>
                <a:gd name="T91" fmla="*/ 112 h 624"/>
                <a:gd name="T92" fmla="*/ 728 w 864"/>
                <a:gd name="T93" fmla="*/ 208 h 624"/>
                <a:gd name="T94" fmla="*/ 772 w 864"/>
                <a:gd name="T95" fmla="*/ 320 h 624"/>
                <a:gd name="T96" fmla="*/ 792 w 864"/>
                <a:gd name="T97" fmla="*/ 343 h 624"/>
                <a:gd name="T98" fmla="*/ 860 w 864"/>
                <a:gd name="T99" fmla="*/ 424 h 624"/>
                <a:gd name="T100" fmla="*/ 864 w 864"/>
                <a:gd name="T101" fmla="*/ 435 h 624"/>
                <a:gd name="T102" fmla="*/ 807 w 864"/>
                <a:gd name="T103" fmla="*/ 39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4" h="624">
                  <a:moveTo>
                    <a:pt x="807" y="394"/>
                  </a:moveTo>
                  <a:cubicBezTo>
                    <a:pt x="770" y="420"/>
                    <a:pt x="770" y="420"/>
                    <a:pt x="770" y="420"/>
                  </a:cubicBezTo>
                  <a:cubicBezTo>
                    <a:pt x="770" y="420"/>
                    <a:pt x="791" y="478"/>
                    <a:pt x="791" y="493"/>
                  </a:cubicBezTo>
                  <a:cubicBezTo>
                    <a:pt x="791" y="509"/>
                    <a:pt x="760" y="545"/>
                    <a:pt x="760" y="545"/>
                  </a:cubicBezTo>
                  <a:cubicBezTo>
                    <a:pt x="760" y="545"/>
                    <a:pt x="707" y="488"/>
                    <a:pt x="702" y="488"/>
                  </a:cubicBezTo>
                  <a:cubicBezTo>
                    <a:pt x="697" y="488"/>
                    <a:pt x="660" y="545"/>
                    <a:pt x="660" y="545"/>
                  </a:cubicBezTo>
                  <a:cubicBezTo>
                    <a:pt x="676" y="582"/>
                    <a:pt x="676" y="582"/>
                    <a:pt x="676" y="582"/>
                  </a:cubicBezTo>
                  <a:cubicBezTo>
                    <a:pt x="662" y="600"/>
                    <a:pt x="662" y="600"/>
                    <a:pt x="662" y="600"/>
                  </a:cubicBezTo>
                  <a:cubicBezTo>
                    <a:pt x="645" y="624"/>
                    <a:pt x="645" y="624"/>
                    <a:pt x="645" y="624"/>
                  </a:cubicBezTo>
                  <a:cubicBezTo>
                    <a:pt x="598" y="603"/>
                    <a:pt x="598" y="603"/>
                    <a:pt x="598" y="603"/>
                  </a:cubicBezTo>
                  <a:cubicBezTo>
                    <a:pt x="582" y="551"/>
                    <a:pt x="582" y="551"/>
                    <a:pt x="582" y="551"/>
                  </a:cubicBezTo>
                  <a:cubicBezTo>
                    <a:pt x="541" y="519"/>
                    <a:pt x="541" y="519"/>
                    <a:pt x="541" y="519"/>
                  </a:cubicBezTo>
                  <a:cubicBezTo>
                    <a:pt x="478" y="545"/>
                    <a:pt x="478" y="545"/>
                    <a:pt x="478" y="545"/>
                  </a:cubicBezTo>
                  <a:cubicBezTo>
                    <a:pt x="444" y="495"/>
                    <a:pt x="444" y="495"/>
                    <a:pt x="444" y="495"/>
                  </a:cubicBezTo>
                  <a:cubicBezTo>
                    <a:pt x="426" y="467"/>
                    <a:pt x="426" y="467"/>
                    <a:pt x="426" y="467"/>
                  </a:cubicBezTo>
                  <a:cubicBezTo>
                    <a:pt x="379" y="462"/>
                    <a:pt x="379" y="462"/>
                    <a:pt x="379" y="462"/>
                  </a:cubicBezTo>
                  <a:cubicBezTo>
                    <a:pt x="368" y="446"/>
                    <a:pt x="368" y="446"/>
                    <a:pt x="368" y="446"/>
                  </a:cubicBezTo>
                  <a:cubicBezTo>
                    <a:pt x="337" y="436"/>
                    <a:pt x="337" y="436"/>
                    <a:pt x="337" y="436"/>
                  </a:cubicBezTo>
                  <a:cubicBezTo>
                    <a:pt x="327" y="394"/>
                    <a:pt x="327" y="394"/>
                    <a:pt x="327" y="394"/>
                  </a:cubicBezTo>
                  <a:cubicBezTo>
                    <a:pt x="248" y="347"/>
                    <a:pt x="248" y="347"/>
                    <a:pt x="248" y="347"/>
                  </a:cubicBezTo>
                  <a:cubicBezTo>
                    <a:pt x="222" y="358"/>
                    <a:pt x="222" y="358"/>
                    <a:pt x="222" y="358"/>
                  </a:cubicBezTo>
                  <a:cubicBezTo>
                    <a:pt x="228" y="415"/>
                    <a:pt x="228" y="415"/>
                    <a:pt x="228" y="415"/>
                  </a:cubicBezTo>
                  <a:cubicBezTo>
                    <a:pt x="191" y="415"/>
                    <a:pt x="191" y="415"/>
                    <a:pt x="191" y="415"/>
                  </a:cubicBezTo>
                  <a:cubicBezTo>
                    <a:pt x="175" y="441"/>
                    <a:pt x="175" y="441"/>
                    <a:pt x="175" y="441"/>
                  </a:cubicBezTo>
                  <a:cubicBezTo>
                    <a:pt x="134" y="420"/>
                    <a:pt x="134" y="420"/>
                    <a:pt x="134" y="420"/>
                  </a:cubicBezTo>
                  <a:cubicBezTo>
                    <a:pt x="134" y="384"/>
                    <a:pt x="134" y="384"/>
                    <a:pt x="134" y="384"/>
                  </a:cubicBezTo>
                  <a:cubicBezTo>
                    <a:pt x="117" y="382"/>
                    <a:pt x="117" y="382"/>
                    <a:pt x="117" y="382"/>
                  </a:cubicBezTo>
                  <a:cubicBezTo>
                    <a:pt x="87" y="378"/>
                    <a:pt x="87" y="378"/>
                    <a:pt x="87" y="378"/>
                  </a:cubicBezTo>
                  <a:cubicBezTo>
                    <a:pt x="61" y="300"/>
                    <a:pt x="61" y="300"/>
                    <a:pt x="61" y="300"/>
                  </a:cubicBezTo>
                  <a:cubicBezTo>
                    <a:pt x="97" y="269"/>
                    <a:pt x="97" y="269"/>
                    <a:pt x="97" y="269"/>
                  </a:cubicBezTo>
                  <a:cubicBezTo>
                    <a:pt x="92" y="232"/>
                    <a:pt x="92" y="232"/>
                    <a:pt x="92" y="232"/>
                  </a:cubicBezTo>
                  <a:cubicBezTo>
                    <a:pt x="45" y="180"/>
                    <a:pt x="45" y="180"/>
                    <a:pt x="45" y="180"/>
                  </a:cubicBezTo>
                  <a:cubicBezTo>
                    <a:pt x="3" y="170"/>
                    <a:pt x="3" y="170"/>
                    <a:pt x="3" y="170"/>
                  </a:cubicBezTo>
                  <a:cubicBezTo>
                    <a:pt x="50" y="133"/>
                    <a:pt x="50" y="133"/>
                    <a:pt x="50" y="133"/>
                  </a:cubicBezTo>
                  <a:cubicBezTo>
                    <a:pt x="47" y="132"/>
                    <a:pt x="47" y="132"/>
                    <a:pt x="47" y="132"/>
                  </a:cubicBezTo>
                  <a:cubicBezTo>
                    <a:pt x="48" y="132"/>
                    <a:pt x="48" y="132"/>
                    <a:pt x="48" y="132"/>
                  </a:cubicBezTo>
                  <a:cubicBezTo>
                    <a:pt x="38" y="121"/>
                    <a:pt x="38" y="121"/>
                    <a:pt x="38" y="121"/>
                  </a:cubicBezTo>
                  <a:cubicBezTo>
                    <a:pt x="0" y="80"/>
                    <a:pt x="0" y="80"/>
                    <a:pt x="0" y="80"/>
                  </a:cubicBezTo>
                  <a:cubicBezTo>
                    <a:pt x="48" y="16"/>
                    <a:pt x="48" y="16"/>
                    <a:pt x="48" y="16"/>
                  </a:cubicBezTo>
                  <a:cubicBezTo>
                    <a:pt x="144" y="0"/>
                    <a:pt x="144" y="0"/>
                    <a:pt x="144" y="0"/>
                  </a:cubicBezTo>
                  <a:cubicBezTo>
                    <a:pt x="200" y="28"/>
                    <a:pt x="200" y="28"/>
                    <a:pt x="200" y="28"/>
                  </a:cubicBezTo>
                  <a:cubicBezTo>
                    <a:pt x="304" y="32"/>
                    <a:pt x="304" y="32"/>
                    <a:pt x="304" y="32"/>
                  </a:cubicBezTo>
                  <a:cubicBezTo>
                    <a:pt x="304" y="32"/>
                    <a:pt x="380" y="96"/>
                    <a:pt x="392" y="96"/>
                  </a:cubicBezTo>
                  <a:cubicBezTo>
                    <a:pt x="404" y="96"/>
                    <a:pt x="516" y="104"/>
                    <a:pt x="516" y="104"/>
                  </a:cubicBezTo>
                  <a:cubicBezTo>
                    <a:pt x="516" y="104"/>
                    <a:pt x="520" y="152"/>
                    <a:pt x="532" y="152"/>
                  </a:cubicBezTo>
                  <a:cubicBezTo>
                    <a:pt x="544" y="152"/>
                    <a:pt x="624" y="112"/>
                    <a:pt x="624" y="112"/>
                  </a:cubicBezTo>
                  <a:cubicBezTo>
                    <a:pt x="728" y="208"/>
                    <a:pt x="728" y="208"/>
                    <a:pt x="728" y="208"/>
                  </a:cubicBezTo>
                  <a:cubicBezTo>
                    <a:pt x="728" y="208"/>
                    <a:pt x="720" y="260"/>
                    <a:pt x="772" y="320"/>
                  </a:cubicBezTo>
                  <a:cubicBezTo>
                    <a:pt x="779" y="328"/>
                    <a:pt x="786" y="336"/>
                    <a:pt x="792" y="343"/>
                  </a:cubicBezTo>
                  <a:cubicBezTo>
                    <a:pt x="833" y="391"/>
                    <a:pt x="860" y="424"/>
                    <a:pt x="860" y="424"/>
                  </a:cubicBezTo>
                  <a:cubicBezTo>
                    <a:pt x="860" y="424"/>
                    <a:pt x="862" y="428"/>
                    <a:pt x="864" y="435"/>
                  </a:cubicBezTo>
                  <a:lnTo>
                    <a:pt x="807" y="39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6" name="นครราชสีมา">
              <a:extLst>
                <a:ext uri="{FF2B5EF4-FFF2-40B4-BE49-F238E27FC236}">
                  <a16:creationId xmlns:a16="http://schemas.microsoft.com/office/drawing/2014/main" id="{8B42107E-B15A-4938-8215-8E1DAE36EC13}"/>
                </a:ext>
              </a:extLst>
            </p:cNvPr>
            <p:cNvSpPr>
              <a:spLocks/>
            </p:cNvSpPr>
            <p:nvPr/>
          </p:nvSpPr>
          <p:spPr bwMode="auto">
            <a:xfrm>
              <a:off x="3394892" y="2756402"/>
              <a:ext cx="652901" cy="630955"/>
            </a:xfrm>
            <a:custGeom>
              <a:avLst/>
              <a:gdLst>
                <a:gd name="T0" fmla="*/ 1554 w 1596"/>
                <a:gd name="T1" fmla="*/ 385 h 1548"/>
                <a:gd name="T2" fmla="*/ 1575 w 1596"/>
                <a:gd name="T3" fmla="*/ 552 h 1548"/>
                <a:gd name="T4" fmla="*/ 1513 w 1596"/>
                <a:gd name="T5" fmla="*/ 578 h 1548"/>
                <a:gd name="T6" fmla="*/ 1398 w 1596"/>
                <a:gd name="T7" fmla="*/ 662 h 1548"/>
                <a:gd name="T8" fmla="*/ 1398 w 1596"/>
                <a:gd name="T9" fmla="*/ 735 h 1548"/>
                <a:gd name="T10" fmla="*/ 1340 w 1596"/>
                <a:gd name="T11" fmla="*/ 808 h 1548"/>
                <a:gd name="T12" fmla="*/ 1236 w 1596"/>
                <a:gd name="T13" fmla="*/ 787 h 1548"/>
                <a:gd name="T14" fmla="*/ 1210 w 1596"/>
                <a:gd name="T15" fmla="*/ 865 h 1548"/>
                <a:gd name="T16" fmla="*/ 1153 w 1596"/>
                <a:gd name="T17" fmla="*/ 917 h 1548"/>
                <a:gd name="T18" fmla="*/ 1106 w 1596"/>
                <a:gd name="T19" fmla="*/ 923 h 1548"/>
                <a:gd name="T20" fmla="*/ 1132 w 1596"/>
                <a:gd name="T21" fmla="*/ 1011 h 1548"/>
                <a:gd name="T22" fmla="*/ 1158 w 1596"/>
                <a:gd name="T23" fmla="*/ 1136 h 1548"/>
                <a:gd name="T24" fmla="*/ 1247 w 1596"/>
                <a:gd name="T25" fmla="*/ 1199 h 1548"/>
                <a:gd name="T26" fmla="*/ 1215 w 1596"/>
                <a:gd name="T27" fmla="*/ 1262 h 1548"/>
                <a:gd name="T28" fmla="*/ 1222 w 1596"/>
                <a:gd name="T29" fmla="*/ 1326 h 1548"/>
                <a:gd name="T30" fmla="*/ 1294 w 1596"/>
                <a:gd name="T31" fmla="*/ 1361 h 1548"/>
                <a:gd name="T32" fmla="*/ 1194 w 1596"/>
                <a:gd name="T33" fmla="*/ 1475 h 1548"/>
                <a:gd name="T34" fmla="*/ 1106 w 1596"/>
                <a:gd name="T35" fmla="*/ 1512 h 1548"/>
                <a:gd name="T36" fmla="*/ 981 w 1596"/>
                <a:gd name="T37" fmla="*/ 1548 h 1548"/>
                <a:gd name="T38" fmla="*/ 896 w 1596"/>
                <a:gd name="T39" fmla="*/ 1512 h 1548"/>
                <a:gd name="T40" fmla="*/ 809 w 1596"/>
                <a:gd name="T41" fmla="*/ 1532 h 1548"/>
                <a:gd name="T42" fmla="*/ 652 w 1596"/>
                <a:gd name="T43" fmla="*/ 1361 h 1548"/>
                <a:gd name="T44" fmla="*/ 553 w 1596"/>
                <a:gd name="T45" fmla="*/ 1324 h 1548"/>
                <a:gd name="T46" fmla="*/ 469 w 1596"/>
                <a:gd name="T47" fmla="*/ 1361 h 1548"/>
                <a:gd name="T48" fmla="*/ 303 w 1596"/>
                <a:gd name="T49" fmla="*/ 1262 h 1548"/>
                <a:gd name="T50" fmla="*/ 235 w 1596"/>
                <a:gd name="T51" fmla="*/ 1254 h 1548"/>
                <a:gd name="T52" fmla="*/ 219 w 1596"/>
                <a:gd name="T53" fmla="*/ 1303 h 1548"/>
                <a:gd name="T54" fmla="*/ 169 w 1596"/>
                <a:gd name="T55" fmla="*/ 1265 h 1548"/>
                <a:gd name="T56" fmla="*/ 47 w 1596"/>
                <a:gd name="T57" fmla="*/ 1220 h 1548"/>
                <a:gd name="T58" fmla="*/ 5 w 1596"/>
                <a:gd name="T59" fmla="*/ 1142 h 1548"/>
                <a:gd name="T60" fmla="*/ 21 w 1596"/>
                <a:gd name="T61" fmla="*/ 1048 h 1548"/>
                <a:gd name="T62" fmla="*/ 10 w 1596"/>
                <a:gd name="T63" fmla="*/ 970 h 1548"/>
                <a:gd name="T64" fmla="*/ 141 w 1596"/>
                <a:gd name="T65" fmla="*/ 933 h 1548"/>
                <a:gd name="T66" fmla="*/ 198 w 1596"/>
                <a:gd name="T67" fmla="*/ 704 h 1548"/>
                <a:gd name="T68" fmla="*/ 188 w 1596"/>
                <a:gd name="T69" fmla="*/ 573 h 1548"/>
                <a:gd name="T70" fmla="*/ 190 w 1596"/>
                <a:gd name="T71" fmla="*/ 396 h 1548"/>
                <a:gd name="T72" fmla="*/ 266 w 1596"/>
                <a:gd name="T73" fmla="*/ 370 h 1548"/>
                <a:gd name="T74" fmla="*/ 295 w 1596"/>
                <a:gd name="T75" fmla="*/ 375 h 1548"/>
                <a:gd name="T76" fmla="*/ 339 w 1596"/>
                <a:gd name="T77" fmla="*/ 401 h 1548"/>
                <a:gd name="T78" fmla="*/ 501 w 1596"/>
                <a:gd name="T79" fmla="*/ 401 h 1548"/>
                <a:gd name="T80" fmla="*/ 589 w 1596"/>
                <a:gd name="T81" fmla="*/ 380 h 1548"/>
                <a:gd name="T82" fmla="*/ 657 w 1596"/>
                <a:gd name="T83" fmla="*/ 333 h 1548"/>
                <a:gd name="T84" fmla="*/ 788 w 1596"/>
                <a:gd name="T85" fmla="*/ 182 h 1548"/>
                <a:gd name="T86" fmla="*/ 861 w 1596"/>
                <a:gd name="T87" fmla="*/ 57 h 1548"/>
                <a:gd name="T88" fmla="*/ 970 w 1596"/>
                <a:gd name="T89" fmla="*/ 15 h 1548"/>
                <a:gd name="T90" fmla="*/ 1043 w 1596"/>
                <a:gd name="T91" fmla="*/ 72 h 1548"/>
                <a:gd name="T92" fmla="*/ 1074 w 1596"/>
                <a:gd name="T93" fmla="*/ 109 h 1548"/>
                <a:gd name="T94" fmla="*/ 1163 w 1596"/>
                <a:gd name="T95" fmla="*/ 72 h 1548"/>
                <a:gd name="T96" fmla="*/ 1247 w 1596"/>
                <a:gd name="T97" fmla="*/ 93 h 1548"/>
                <a:gd name="T98" fmla="*/ 1309 w 1596"/>
                <a:gd name="T99" fmla="*/ 78 h 1548"/>
                <a:gd name="T100" fmla="*/ 1351 w 1596"/>
                <a:gd name="T101" fmla="*/ 135 h 1548"/>
                <a:gd name="T102" fmla="*/ 1399 w 1596"/>
                <a:gd name="T103" fmla="*/ 143 h 1548"/>
                <a:gd name="T104" fmla="*/ 1440 w 1596"/>
                <a:gd name="T105" fmla="*/ 265 h 1548"/>
                <a:gd name="T106" fmla="*/ 1539 w 1596"/>
                <a:gd name="T107" fmla="*/ 297 h 1548"/>
                <a:gd name="T108" fmla="*/ 1596 w 1596"/>
                <a:gd name="T109" fmla="*/ 318 h 1548"/>
                <a:gd name="T110" fmla="*/ 1560 w 1596"/>
                <a:gd name="T111" fmla="*/ 365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96" h="1548">
                  <a:moveTo>
                    <a:pt x="1560" y="365"/>
                  </a:moveTo>
                  <a:cubicBezTo>
                    <a:pt x="1554" y="385"/>
                    <a:pt x="1554" y="385"/>
                    <a:pt x="1554" y="385"/>
                  </a:cubicBezTo>
                  <a:cubicBezTo>
                    <a:pt x="1575" y="422"/>
                    <a:pt x="1575" y="422"/>
                    <a:pt x="1575" y="422"/>
                  </a:cubicBezTo>
                  <a:cubicBezTo>
                    <a:pt x="1575" y="552"/>
                    <a:pt x="1575" y="552"/>
                    <a:pt x="1575" y="552"/>
                  </a:cubicBezTo>
                  <a:cubicBezTo>
                    <a:pt x="1565" y="568"/>
                    <a:pt x="1565" y="568"/>
                    <a:pt x="1565" y="568"/>
                  </a:cubicBezTo>
                  <a:cubicBezTo>
                    <a:pt x="1513" y="578"/>
                    <a:pt x="1513" y="578"/>
                    <a:pt x="1513" y="578"/>
                  </a:cubicBezTo>
                  <a:cubicBezTo>
                    <a:pt x="1455" y="599"/>
                    <a:pt x="1455" y="599"/>
                    <a:pt x="1455" y="599"/>
                  </a:cubicBezTo>
                  <a:cubicBezTo>
                    <a:pt x="1398" y="662"/>
                    <a:pt x="1398" y="662"/>
                    <a:pt x="1398" y="662"/>
                  </a:cubicBezTo>
                  <a:cubicBezTo>
                    <a:pt x="1413" y="698"/>
                    <a:pt x="1413" y="698"/>
                    <a:pt x="1413" y="698"/>
                  </a:cubicBezTo>
                  <a:cubicBezTo>
                    <a:pt x="1398" y="735"/>
                    <a:pt x="1398" y="735"/>
                    <a:pt x="1398" y="735"/>
                  </a:cubicBezTo>
                  <a:cubicBezTo>
                    <a:pt x="1351" y="756"/>
                    <a:pt x="1351" y="756"/>
                    <a:pt x="1351" y="756"/>
                  </a:cubicBezTo>
                  <a:cubicBezTo>
                    <a:pt x="1340" y="808"/>
                    <a:pt x="1340" y="808"/>
                    <a:pt x="1340" y="808"/>
                  </a:cubicBezTo>
                  <a:cubicBezTo>
                    <a:pt x="1262" y="803"/>
                    <a:pt x="1262" y="803"/>
                    <a:pt x="1262" y="803"/>
                  </a:cubicBezTo>
                  <a:cubicBezTo>
                    <a:pt x="1236" y="787"/>
                    <a:pt x="1236" y="787"/>
                    <a:pt x="1236" y="787"/>
                  </a:cubicBezTo>
                  <a:cubicBezTo>
                    <a:pt x="1194" y="823"/>
                    <a:pt x="1194" y="823"/>
                    <a:pt x="1194" y="823"/>
                  </a:cubicBezTo>
                  <a:cubicBezTo>
                    <a:pt x="1210" y="865"/>
                    <a:pt x="1210" y="865"/>
                    <a:pt x="1210" y="865"/>
                  </a:cubicBezTo>
                  <a:cubicBezTo>
                    <a:pt x="1189" y="917"/>
                    <a:pt x="1189" y="917"/>
                    <a:pt x="1189" y="917"/>
                  </a:cubicBezTo>
                  <a:cubicBezTo>
                    <a:pt x="1153" y="917"/>
                    <a:pt x="1153" y="917"/>
                    <a:pt x="1153" y="917"/>
                  </a:cubicBezTo>
                  <a:cubicBezTo>
                    <a:pt x="1127" y="897"/>
                    <a:pt x="1127" y="897"/>
                    <a:pt x="1127" y="897"/>
                  </a:cubicBezTo>
                  <a:cubicBezTo>
                    <a:pt x="1106" y="923"/>
                    <a:pt x="1106" y="923"/>
                    <a:pt x="1106" y="923"/>
                  </a:cubicBezTo>
                  <a:cubicBezTo>
                    <a:pt x="1142" y="970"/>
                    <a:pt x="1142" y="970"/>
                    <a:pt x="1142" y="970"/>
                  </a:cubicBezTo>
                  <a:cubicBezTo>
                    <a:pt x="1132" y="1011"/>
                    <a:pt x="1132" y="1011"/>
                    <a:pt x="1132" y="1011"/>
                  </a:cubicBezTo>
                  <a:cubicBezTo>
                    <a:pt x="1132" y="1105"/>
                    <a:pt x="1132" y="1105"/>
                    <a:pt x="1132" y="1105"/>
                  </a:cubicBezTo>
                  <a:cubicBezTo>
                    <a:pt x="1158" y="1136"/>
                    <a:pt x="1158" y="1136"/>
                    <a:pt x="1158" y="1136"/>
                  </a:cubicBezTo>
                  <a:cubicBezTo>
                    <a:pt x="1153" y="1189"/>
                    <a:pt x="1153" y="1189"/>
                    <a:pt x="1153" y="1189"/>
                  </a:cubicBezTo>
                  <a:cubicBezTo>
                    <a:pt x="1247" y="1199"/>
                    <a:pt x="1247" y="1199"/>
                    <a:pt x="1247" y="1199"/>
                  </a:cubicBezTo>
                  <a:cubicBezTo>
                    <a:pt x="1252" y="1236"/>
                    <a:pt x="1252" y="1236"/>
                    <a:pt x="1252" y="1236"/>
                  </a:cubicBezTo>
                  <a:cubicBezTo>
                    <a:pt x="1215" y="1262"/>
                    <a:pt x="1215" y="1262"/>
                    <a:pt x="1215" y="1262"/>
                  </a:cubicBezTo>
                  <a:cubicBezTo>
                    <a:pt x="1210" y="1309"/>
                    <a:pt x="1210" y="1309"/>
                    <a:pt x="1210" y="1309"/>
                  </a:cubicBezTo>
                  <a:cubicBezTo>
                    <a:pt x="1222" y="1326"/>
                    <a:pt x="1222" y="1326"/>
                    <a:pt x="1222" y="1326"/>
                  </a:cubicBezTo>
                  <a:cubicBezTo>
                    <a:pt x="1247" y="1361"/>
                    <a:pt x="1247" y="1361"/>
                    <a:pt x="1247" y="1361"/>
                  </a:cubicBezTo>
                  <a:cubicBezTo>
                    <a:pt x="1294" y="1361"/>
                    <a:pt x="1294" y="1361"/>
                    <a:pt x="1294" y="1361"/>
                  </a:cubicBezTo>
                  <a:cubicBezTo>
                    <a:pt x="1314" y="1392"/>
                    <a:pt x="1314" y="1392"/>
                    <a:pt x="1314" y="1392"/>
                  </a:cubicBezTo>
                  <a:cubicBezTo>
                    <a:pt x="1194" y="1475"/>
                    <a:pt x="1194" y="1475"/>
                    <a:pt x="1194" y="1475"/>
                  </a:cubicBezTo>
                  <a:cubicBezTo>
                    <a:pt x="1121" y="1481"/>
                    <a:pt x="1121" y="1481"/>
                    <a:pt x="1121" y="1481"/>
                  </a:cubicBezTo>
                  <a:cubicBezTo>
                    <a:pt x="1106" y="1512"/>
                    <a:pt x="1106" y="1512"/>
                    <a:pt x="1106" y="1512"/>
                  </a:cubicBezTo>
                  <a:cubicBezTo>
                    <a:pt x="1109" y="1515"/>
                    <a:pt x="1109" y="1515"/>
                    <a:pt x="1109" y="1515"/>
                  </a:cubicBezTo>
                  <a:cubicBezTo>
                    <a:pt x="981" y="1548"/>
                    <a:pt x="981" y="1548"/>
                    <a:pt x="981" y="1548"/>
                  </a:cubicBezTo>
                  <a:cubicBezTo>
                    <a:pt x="897" y="1512"/>
                    <a:pt x="897" y="1512"/>
                    <a:pt x="897" y="1512"/>
                  </a:cubicBezTo>
                  <a:cubicBezTo>
                    <a:pt x="896" y="1512"/>
                    <a:pt x="896" y="1512"/>
                    <a:pt x="896" y="1512"/>
                  </a:cubicBezTo>
                  <a:cubicBezTo>
                    <a:pt x="835" y="1548"/>
                    <a:pt x="835" y="1548"/>
                    <a:pt x="835" y="1548"/>
                  </a:cubicBezTo>
                  <a:cubicBezTo>
                    <a:pt x="809" y="1532"/>
                    <a:pt x="809" y="1532"/>
                    <a:pt x="809" y="1532"/>
                  </a:cubicBezTo>
                  <a:cubicBezTo>
                    <a:pt x="668" y="1439"/>
                    <a:pt x="668" y="1439"/>
                    <a:pt x="668" y="1439"/>
                  </a:cubicBezTo>
                  <a:cubicBezTo>
                    <a:pt x="652" y="1361"/>
                    <a:pt x="652" y="1361"/>
                    <a:pt x="652" y="1361"/>
                  </a:cubicBezTo>
                  <a:cubicBezTo>
                    <a:pt x="595" y="1361"/>
                    <a:pt x="595" y="1361"/>
                    <a:pt x="595" y="1361"/>
                  </a:cubicBezTo>
                  <a:cubicBezTo>
                    <a:pt x="553" y="1324"/>
                    <a:pt x="553" y="1324"/>
                    <a:pt x="553" y="1324"/>
                  </a:cubicBezTo>
                  <a:cubicBezTo>
                    <a:pt x="506" y="1324"/>
                    <a:pt x="506" y="1324"/>
                    <a:pt x="506" y="1324"/>
                  </a:cubicBezTo>
                  <a:cubicBezTo>
                    <a:pt x="469" y="1361"/>
                    <a:pt x="469" y="1361"/>
                    <a:pt x="469" y="1361"/>
                  </a:cubicBezTo>
                  <a:cubicBezTo>
                    <a:pt x="370" y="1256"/>
                    <a:pt x="370" y="1256"/>
                    <a:pt x="370" y="1256"/>
                  </a:cubicBezTo>
                  <a:cubicBezTo>
                    <a:pt x="303" y="1262"/>
                    <a:pt x="303" y="1262"/>
                    <a:pt x="303" y="1262"/>
                  </a:cubicBezTo>
                  <a:cubicBezTo>
                    <a:pt x="266" y="1241"/>
                    <a:pt x="266" y="1241"/>
                    <a:pt x="266" y="1241"/>
                  </a:cubicBezTo>
                  <a:cubicBezTo>
                    <a:pt x="235" y="1254"/>
                    <a:pt x="235" y="1254"/>
                    <a:pt x="235" y="1254"/>
                  </a:cubicBezTo>
                  <a:cubicBezTo>
                    <a:pt x="230" y="1256"/>
                    <a:pt x="230" y="1256"/>
                    <a:pt x="230" y="1256"/>
                  </a:cubicBezTo>
                  <a:cubicBezTo>
                    <a:pt x="219" y="1303"/>
                    <a:pt x="219" y="1303"/>
                    <a:pt x="219" y="1303"/>
                  </a:cubicBezTo>
                  <a:cubicBezTo>
                    <a:pt x="177" y="1272"/>
                    <a:pt x="177" y="1272"/>
                    <a:pt x="177" y="1272"/>
                  </a:cubicBezTo>
                  <a:cubicBezTo>
                    <a:pt x="169" y="1265"/>
                    <a:pt x="169" y="1265"/>
                    <a:pt x="169" y="1265"/>
                  </a:cubicBezTo>
                  <a:cubicBezTo>
                    <a:pt x="89" y="1199"/>
                    <a:pt x="89" y="1199"/>
                    <a:pt x="89" y="1199"/>
                  </a:cubicBezTo>
                  <a:cubicBezTo>
                    <a:pt x="47" y="1220"/>
                    <a:pt x="47" y="1220"/>
                    <a:pt x="47" y="1220"/>
                  </a:cubicBezTo>
                  <a:cubicBezTo>
                    <a:pt x="0" y="1173"/>
                    <a:pt x="0" y="1173"/>
                    <a:pt x="0" y="1173"/>
                  </a:cubicBezTo>
                  <a:cubicBezTo>
                    <a:pt x="5" y="1142"/>
                    <a:pt x="5" y="1142"/>
                    <a:pt x="5" y="1142"/>
                  </a:cubicBezTo>
                  <a:cubicBezTo>
                    <a:pt x="26" y="1116"/>
                    <a:pt x="26" y="1116"/>
                    <a:pt x="26" y="1116"/>
                  </a:cubicBezTo>
                  <a:cubicBezTo>
                    <a:pt x="21" y="1048"/>
                    <a:pt x="21" y="1048"/>
                    <a:pt x="21" y="1048"/>
                  </a:cubicBezTo>
                  <a:cubicBezTo>
                    <a:pt x="0" y="996"/>
                    <a:pt x="0" y="996"/>
                    <a:pt x="0" y="996"/>
                  </a:cubicBezTo>
                  <a:cubicBezTo>
                    <a:pt x="10" y="970"/>
                    <a:pt x="10" y="970"/>
                    <a:pt x="10" y="970"/>
                  </a:cubicBezTo>
                  <a:cubicBezTo>
                    <a:pt x="89" y="990"/>
                    <a:pt x="89" y="990"/>
                    <a:pt x="89" y="990"/>
                  </a:cubicBezTo>
                  <a:cubicBezTo>
                    <a:pt x="141" y="933"/>
                    <a:pt x="141" y="933"/>
                    <a:pt x="141" y="933"/>
                  </a:cubicBezTo>
                  <a:cubicBezTo>
                    <a:pt x="235" y="876"/>
                    <a:pt x="235" y="876"/>
                    <a:pt x="235" y="876"/>
                  </a:cubicBezTo>
                  <a:cubicBezTo>
                    <a:pt x="198" y="704"/>
                    <a:pt x="198" y="704"/>
                    <a:pt x="198" y="704"/>
                  </a:cubicBezTo>
                  <a:cubicBezTo>
                    <a:pt x="190" y="602"/>
                    <a:pt x="190" y="602"/>
                    <a:pt x="190" y="602"/>
                  </a:cubicBezTo>
                  <a:cubicBezTo>
                    <a:pt x="188" y="573"/>
                    <a:pt x="188" y="573"/>
                    <a:pt x="188" y="573"/>
                  </a:cubicBezTo>
                  <a:cubicBezTo>
                    <a:pt x="183" y="458"/>
                    <a:pt x="183" y="458"/>
                    <a:pt x="183" y="458"/>
                  </a:cubicBezTo>
                  <a:cubicBezTo>
                    <a:pt x="190" y="396"/>
                    <a:pt x="190" y="396"/>
                    <a:pt x="190" y="396"/>
                  </a:cubicBezTo>
                  <a:cubicBezTo>
                    <a:pt x="209" y="401"/>
                    <a:pt x="209" y="401"/>
                    <a:pt x="209" y="401"/>
                  </a:cubicBezTo>
                  <a:cubicBezTo>
                    <a:pt x="266" y="370"/>
                    <a:pt x="266" y="370"/>
                    <a:pt x="266" y="370"/>
                  </a:cubicBezTo>
                  <a:cubicBezTo>
                    <a:pt x="287" y="370"/>
                    <a:pt x="287" y="370"/>
                    <a:pt x="287" y="370"/>
                  </a:cubicBezTo>
                  <a:cubicBezTo>
                    <a:pt x="295" y="375"/>
                    <a:pt x="295" y="375"/>
                    <a:pt x="295" y="375"/>
                  </a:cubicBezTo>
                  <a:cubicBezTo>
                    <a:pt x="295" y="375"/>
                    <a:pt x="295" y="375"/>
                    <a:pt x="295" y="375"/>
                  </a:cubicBezTo>
                  <a:cubicBezTo>
                    <a:pt x="339" y="401"/>
                    <a:pt x="339" y="401"/>
                    <a:pt x="339" y="401"/>
                  </a:cubicBezTo>
                  <a:cubicBezTo>
                    <a:pt x="438" y="385"/>
                    <a:pt x="438" y="385"/>
                    <a:pt x="438" y="385"/>
                  </a:cubicBezTo>
                  <a:cubicBezTo>
                    <a:pt x="501" y="401"/>
                    <a:pt x="501" y="401"/>
                    <a:pt x="501" y="401"/>
                  </a:cubicBezTo>
                  <a:cubicBezTo>
                    <a:pt x="537" y="380"/>
                    <a:pt x="537" y="380"/>
                    <a:pt x="537" y="380"/>
                  </a:cubicBezTo>
                  <a:cubicBezTo>
                    <a:pt x="589" y="380"/>
                    <a:pt x="589" y="380"/>
                    <a:pt x="589" y="380"/>
                  </a:cubicBezTo>
                  <a:cubicBezTo>
                    <a:pt x="642" y="370"/>
                    <a:pt x="642" y="370"/>
                    <a:pt x="642" y="370"/>
                  </a:cubicBezTo>
                  <a:cubicBezTo>
                    <a:pt x="657" y="333"/>
                    <a:pt x="657" y="333"/>
                    <a:pt x="657" y="333"/>
                  </a:cubicBezTo>
                  <a:cubicBezTo>
                    <a:pt x="746" y="307"/>
                    <a:pt x="746" y="307"/>
                    <a:pt x="746" y="307"/>
                  </a:cubicBezTo>
                  <a:cubicBezTo>
                    <a:pt x="788" y="182"/>
                    <a:pt x="788" y="182"/>
                    <a:pt x="788" y="182"/>
                  </a:cubicBezTo>
                  <a:cubicBezTo>
                    <a:pt x="861" y="114"/>
                    <a:pt x="861" y="114"/>
                    <a:pt x="861" y="114"/>
                  </a:cubicBezTo>
                  <a:cubicBezTo>
                    <a:pt x="861" y="57"/>
                    <a:pt x="861" y="57"/>
                    <a:pt x="861" y="57"/>
                  </a:cubicBezTo>
                  <a:cubicBezTo>
                    <a:pt x="944" y="57"/>
                    <a:pt x="944" y="57"/>
                    <a:pt x="944" y="57"/>
                  </a:cubicBezTo>
                  <a:cubicBezTo>
                    <a:pt x="970" y="15"/>
                    <a:pt x="970" y="15"/>
                    <a:pt x="970" y="15"/>
                  </a:cubicBezTo>
                  <a:cubicBezTo>
                    <a:pt x="1016" y="0"/>
                    <a:pt x="1016" y="0"/>
                    <a:pt x="1016" y="0"/>
                  </a:cubicBezTo>
                  <a:cubicBezTo>
                    <a:pt x="1043" y="72"/>
                    <a:pt x="1043" y="72"/>
                    <a:pt x="1043" y="72"/>
                  </a:cubicBezTo>
                  <a:cubicBezTo>
                    <a:pt x="1064" y="83"/>
                    <a:pt x="1064" y="83"/>
                    <a:pt x="1064" y="83"/>
                  </a:cubicBezTo>
                  <a:cubicBezTo>
                    <a:pt x="1074" y="109"/>
                    <a:pt x="1074" y="109"/>
                    <a:pt x="1074" y="109"/>
                  </a:cubicBezTo>
                  <a:cubicBezTo>
                    <a:pt x="1137" y="93"/>
                    <a:pt x="1137" y="93"/>
                    <a:pt x="1137" y="93"/>
                  </a:cubicBezTo>
                  <a:cubicBezTo>
                    <a:pt x="1163" y="72"/>
                    <a:pt x="1163" y="72"/>
                    <a:pt x="1163" y="72"/>
                  </a:cubicBezTo>
                  <a:cubicBezTo>
                    <a:pt x="1189" y="88"/>
                    <a:pt x="1189" y="88"/>
                    <a:pt x="1189" y="88"/>
                  </a:cubicBezTo>
                  <a:cubicBezTo>
                    <a:pt x="1247" y="93"/>
                    <a:pt x="1247" y="93"/>
                    <a:pt x="1247" y="93"/>
                  </a:cubicBezTo>
                  <a:cubicBezTo>
                    <a:pt x="1267" y="78"/>
                    <a:pt x="1267" y="78"/>
                    <a:pt x="1267" y="78"/>
                  </a:cubicBezTo>
                  <a:cubicBezTo>
                    <a:pt x="1309" y="78"/>
                    <a:pt x="1309" y="78"/>
                    <a:pt x="1309" y="78"/>
                  </a:cubicBezTo>
                  <a:cubicBezTo>
                    <a:pt x="1340" y="99"/>
                    <a:pt x="1340" y="99"/>
                    <a:pt x="1340" y="99"/>
                  </a:cubicBezTo>
                  <a:cubicBezTo>
                    <a:pt x="1351" y="135"/>
                    <a:pt x="1351" y="135"/>
                    <a:pt x="1351" y="135"/>
                  </a:cubicBezTo>
                  <a:cubicBezTo>
                    <a:pt x="1387" y="135"/>
                    <a:pt x="1387" y="135"/>
                    <a:pt x="1387" y="135"/>
                  </a:cubicBezTo>
                  <a:cubicBezTo>
                    <a:pt x="1387" y="135"/>
                    <a:pt x="1393" y="139"/>
                    <a:pt x="1399" y="143"/>
                  </a:cubicBezTo>
                  <a:cubicBezTo>
                    <a:pt x="1408" y="234"/>
                    <a:pt x="1408" y="234"/>
                    <a:pt x="1408" y="234"/>
                  </a:cubicBezTo>
                  <a:cubicBezTo>
                    <a:pt x="1440" y="265"/>
                    <a:pt x="1440" y="265"/>
                    <a:pt x="1440" y="265"/>
                  </a:cubicBezTo>
                  <a:cubicBezTo>
                    <a:pt x="1513" y="271"/>
                    <a:pt x="1513" y="271"/>
                    <a:pt x="1513" y="271"/>
                  </a:cubicBezTo>
                  <a:cubicBezTo>
                    <a:pt x="1539" y="297"/>
                    <a:pt x="1539" y="297"/>
                    <a:pt x="1539" y="297"/>
                  </a:cubicBezTo>
                  <a:cubicBezTo>
                    <a:pt x="1570" y="302"/>
                    <a:pt x="1570" y="302"/>
                    <a:pt x="1570" y="302"/>
                  </a:cubicBezTo>
                  <a:cubicBezTo>
                    <a:pt x="1596" y="318"/>
                    <a:pt x="1596" y="318"/>
                    <a:pt x="1596" y="318"/>
                  </a:cubicBezTo>
                  <a:cubicBezTo>
                    <a:pt x="1596" y="354"/>
                    <a:pt x="1596" y="354"/>
                    <a:pt x="1596" y="354"/>
                  </a:cubicBezTo>
                  <a:lnTo>
                    <a:pt x="1560" y="365"/>
                  </a:lnTo>
                  <a:close/>
                </a:path>
              </a:pathLst>
            </a:custGeom>
            <a:solidFill>
              <a:schemeClr val="accent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7" name="นครพนม">
              <a:extLst>
                <a:ext uri="{FF2B5EF4-FFF2-40B4-BE49-F238E27FC236}">
                  <a16:creationId xmlns:a16="http://schemas.microsoft.com/office/drawing/2014/main" id="{BA878B16-4C08-4DDF-AB43-3D802E5F7848}"/>
                </a:ext>
              </a:extLst>
            </p:cNvPr>
            <p:cNvSpPr>
              <a:spLocks/>
            </p:cNvSpPr>
            <p:nvPr/>
          </p:nvSpPr>
          <p:spPr bwMode="auto">
            <a:xfrm>
              <a:off x="4408076" y="1922445"/>
              <a:ext cx="292617" cy="464529"/>
            </a:xfrm>
            <a:custGeom>
              <a:avLst/>
              <a:gdLst>
                <a:gd name="T0" fmla="*/ 648 w 716"/>
                <a:gd name="T1" fmla="*/ 942 h 1137"/>
                <a:gd name="T2" fmla="*/ 680 w 716"/>
                <a:gd name="T3" fmla="*/ 1090 h 1137"/>
                <a:gd name="T4" fmla="*/ 653 w 716"/>
                <a:gd name="T5" fmla="*/ 1116 h 1137"/>
                <a:gd name="T6" fmla="*/ 616 w 716"/>
                <a:gd name="T7" fmla="*/ 1137 h 1137"/>
                <a:gd name="T8" fmla="*/ 553 w 716"/>
                <a:gd name="T9" fmla="*/ 1069 h 1137"/>
                <a:gd name="T10" fmla="*/ 444 w 716"/>
                <a:gd name="T11" fmla="*/ 1101 h 1137"/>
                <a:gd name="T12" fmla="*/ 371 w 716"/>
                <a:gd name="T13" fmla="*/ 1059 h 1137"/>
                <a:gd name="T14" fmla="*/ 298 w 716"/>
                <a:gd name="T15" fmla="*/ 1095 h 1137"/>
                <a:gd name="T16" fmla="*/ 229 w 716"/>
                <a:gd name="T17" fmla="*/ 1040 h 1137"/>
                <a:gd name="T18" fmla="*/ 282 w 716"/>
                <a:gd name="T19" fmla="*/ 1002 h 1137"/>
                <a:gd name="T20" fmla="*/ 329 w 716"/>
                <a:gd name="T21" fmla="*/ 948 h 1137"/>
                <a:gd name="T22" fmla="*/ 350 w 716"/>
                <a:gd name="T23" fmla="*/ 913 h 1137"/>
                <a:gd name="T24" fmla="*/ 334 w 716"/>
                <a:gd name="T25" fmla="*/ 850 h 1137"/>
                <a:gd name="T26" fmla="*/ 345 w 716"/>
                <a:gd name="T27" fmla="*/ 793 h 1137"/>
                <a:gd name="T28" fmla="*/ 386 w 716"/>
                <a:gd name="T29" fmla="*/ 704 h 1137"/>
                <a:gd name="T30" fmla="*/ 381 w 716"/>
                <a:gd name="T31" fmla="*/ 626 h 1137"/>
                <a:gd name="T32" fmla="*/ 381 w 716"/>
                <a:gd name="T33" fmla="*/ 553 h 1137"/>
                <a:gd name="T34" fmla="*/ 199 w 716"/>
                <a:gd name="T35" fmla="*/ 563 h 1137"/>
                <a:gd name="T36" fmla="*/ 141 w 716"/>
                <a:gd name="T37" fmla="*/ 579 h 1137"/>
                <a:gd name="T38" fmla="*/ 89 w 716"/>
                <a:gd name="T39" fmla="*/ 574 h 1137"/>
                <a:gd name="T40" fmla="*/ 21 w 716"/>
                <a:gd name="T41" fmla="*/ 501 h 1137"/>
                <a:gd name="T42" fmla="*/ 37 w 716"/>
                <a:gd name="T43" fmla="*/ 433 h 1137"/>
                <a:gd name="T44" fmla="*/ 42 w 716"/>
                <a:gd name="T45" fmla="*/ 381 h 1137"/>
                <a:gd name="T46" fmla="*/ 68 w 716"/>
                <a:gd name="T47" fmla="*/ 344 h 1137"/>
                <a:gd name="T48" fmla="*/ 73 w 716"/>
                <a:gd name="T49" fmla="*/ 282 h 1137"/>
                <a:gd name="T50" fmla="*/ 2 w 716"/>
                <a:gd name="T51" fmla="*/ 206 h 1137"/>
                <a:gd name="T52" fmla="*/ 0 w 716"/>
                <a:gd name="T53" fmla="*/ 151 h 1137"/>
                <a:gd name="T54" fmla="*/ 100 w 716"/>
                <a:gd name="T55" fmla="*/ 151 h 1137"/>
                <a:gd name="T56" fmla="*/ 110 w 716"/>
                <a:gd name="T57" fmla="*/ 26 h 1137"/>
                <a:gd name="T58" fmla="*/ 204 w 716"/>
                <a:gd name="T59" fmla="*/ 41 h 1137"/>
                <a:gd name="T60" fmla="*/ 324 w 716"/>
                <a:gd name="T61" fmla="*/ 194 h 1137"/>
                <a:gd name="T62" fmla="*/ 632 w 716"/>
                <a:gd name="T63" fmla="*/ 470 h 1137"/>
                <a:gd name="T64" fmla="*/ 716 w 716"/>
                <a:gd name="T65" fmla="*/ 797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6" h="1137">
                  <a:moveTo>
                    <a:pt x="716" y="799"/>
                  </a:moveTo>
                  <a:cubicBezTo>
                    <a:pt x="648" y="942"/>
                    <a:pt x="648" y="942"/>
                    <a:pt x="648" y="942"/>
                  </a:cubicBezTo>
                  <a:cubicBezTo>
                    <a:pt x="651" y="953"/>
                    <a:pt x="651" y="953"/>
                    <a:pt x="651" y="953"/>
                  </a:cubicBezTo>
                  <a:cubicBezTo>
                    <a:pt x="680" y="1090"/>
                    <a:pt x="680" y="1090"/>
                    <a:pt x="680" y="1090"/>
                  </a:cubicBezTo>
                  <a:cubicBezTo>
                    <a:pt x="652" y="1114"/>
                    <a:pt x="652" y="1114"/>
                    <a:pt x="652" y="1114"/>
                  </a:cubicBezTo>
                  <a:cubicBezTo>
                    <a:pt x="653" y="1116"/>
                    <a:pt x="653" y="1116"/>
                    <a:pt x="653" y="1116"/>
                  </a:cubicBezTo>
                  <a:cubicBezTo>
                    <a:pt x="637" y="1111"/>
                    <a:pt x="637" y="1111"/>
                    <a:pt x="637" y="1111"/>
                  </a:cubicBezTo>
                  <a:cubicBezTo>
                    <a:pt x="616" y="1137"/>
                    <a:pt x="616" y="1137"/>
                    <a:pt x="616" y="1137"/>
                  </a:cubicBezTo>
                  <a:cubicBezTo>
                    <a:pt x="579" y="1132"/>
                    <a:pt x="579" y="1132"/>
                    <a:pt x="579" y="1132"/>
                  </a:cubicBezTo>
                  <a:cubicBezTo>
                    <a:pt x="553" y="1069"/>
                    <a:pt x="553" y="1069"/>
                    <a:pt x="553" y="1069"/>
                  </a:cubicBezTo>
                  <a:cubicBezTo>
                    <a:pt x="491" y="1069"/>
                    <a:pt x="491" y="1069"/>
                    <a:pt x="491" y="1069"/>
                  </a:cubicBezTo>
                  <a:cubicBezTo>
                    <a:pt x="491" y="1069"/>
                    <a:pt x="454" y="1101"/>
                    <a:pt x="444" y="1101"/>
                  </a:cubicBezTo>
                  <a:cubicBezTo>
                    <a:pt x="433" y="1101"/>
                    <a:pt x="413" y="1069"/>
                    <a:pt x="413" y="1069"/>
                  </a:cubicBezTo>
                  <a:cubicBezTo>
                    <a:pt x="371" y="1059"/>
                    <a:pt x="371" y="1059"/>
                    <a:pt x="371" y="1059"/>
                  </a:cubicBezTo>
                  <a:cubicBezTo>
                    <a:pt x="334" y="1075"/>
                    <a:pt x="334" y="1075"/>
                    <a:pt x="334" y="1075"/>
                  </a:cubicBezTo>
                  <a:cubicBezTo>
                    <a:pt x="298" y="1095"/>
                    <a:pt x="298" y="1095"/>
                    <a:pt x="298" y="1095"/>
                  </a:cubicBezTo>
                  <a:cubicBezTo>
                    <a:pt x="246" y="1080"/>
                    <a:pt x="246" y="1080"/>
                    <a:pt x="246" y="1080"/>
                  </a:cubicBezTo>
                  <a:cubicBezTo>
                    <a:pt x="229" y="1040"/>
                    <a:pt x="229" y="1040"/>
                    <a:pt x="229" y="1040"/>
                  </a:cubicBezTo>
                  <a:cubicBezTo>
                    <a:pt x="230" y="1038"/>
                    <a:pt x="230" y="1038"/>
                    <a:pt x="230" y="1038"/>
                  </a:cubicBezTo>
                  <a:cubicBezTo>
                    <a:pt x="282" y="1002"/>
                    <a:pt x="282" y="1002"/>
                    <a:pt x="282" y="1002"/>
                  </a:cubicBezTo>
                  <a:cubicBezTo>
                    <a:pt x="287" y="970"/>
                    <a:pt x="287" y="970"/>
                    <a:pt x="287" y="970"/>
                  </a:cubicBezTo>
                  <a:cubicBezTo>
                    <a:pt x="329" y="948"/>
                    <a:pt x="329" y="948"/>
                    <a:pt x="329" y="948"/>
                  </a:cubicBezTo>
                  <a:cubicBezTo>
                    <a:pt x="345" y="939"/>
                    <a:pt x="345" y="939"/>
                    <a:pt x="345" y="939"/>
                  </a:cubicBezTo>
                  <a:cubicBezTo>
                    <a:pt x="350" y="913"/>
                    <a:pt x="350" y="913"/>
                    <a:pt x="350" y="913"/>
                  </a:cubicBezTo>
                  <a:cubicBezTo>
                    <a:pt x="319" y="887"/>
                    <a:pt x="319" y="887"/>
                    <a:pt x="319" y="887"/>
                  </a:cubicBezTo>
                  <a:cubicBezTo>
                    <a:pt x="334" y="850"/>
                    <a:pt x="334" y="850"/>
                    <a:pt x="334" y="850"/>
                  </a:cubicBezTo>
                  <a:cubicBezTo>
                    <a:pt x="366" y="824"/>
                    <a:pt x="366" y="824"/>
                    <a:pt x="366" y="824"/>
                  </a:cubicBezTo>
                  <a:cubicBezTo>
                    <a:pt x="345" y="793"/>
                    <a:pt x="345" y="793"/>
                    <a:pt x="345" y="793"/>
                  </a:cubicBezTo>
                  <a:cubicBezTo>
                    <a:pt x="386" y="751"/>
                    <a:pt x="386" y="751"/>
                    <a:pt x="386" y="751"/>
                  </a:cubicBezTo>
                  <a:cubicBezTo>
                    <a:pt x="386" y="704"/>
                    <a:pt x="386" y="704"/>
                    <a:pt x="386" y="704"/>
                  </a:cubicBezTo>
                  <a:cubicBezTo>
                    <a:pt x="366" y="683"/>
                    <a:pt x="366" y="683"/>
                    <a:pt x="366" y="683"/>
                  </a:cubicBezTo>
                  <a:cubicBezTo>
                    <a:pt x="381" y="626"/>
                    <a:pt x="381" y="626"/>
                    <a:pt x="381" y="626"/>
                  </a:cubicBezTo>
                  <a:cubicBezTo>
                    <a:pt x="366" y="600"/>
                    <a:pt x="366" y="600"/>
                    <a:pt x="366" y="600"/>
                  </a:cubicBezTo>
                  <a:cubicBezTo>
                    <a:pt x="381" y="553"/>
                    <a:pt x="381" y="553"/>
                    <a:pt x="381" y="553"/>
                  </a:cubicBezTo>
                  <a:cubicBezTo>
                    <a:pt x="256" y="548"/>
                    <a:pt x="256" y="548"/>
                    <a:pt x="256" y="548"/>
                  </a:cubicBezTo>
                  <a:cubicBezTo>
                    <a:pt x="256" y="548"/>
                    <a:pt x="209" y="563"/>
                    <a:pt x="199" y="563"/>
                  </a:cubicBezTo>
                  <a:cubicBezTo>
                    <a:pt x="188" y="563"/>
                    <a:pt x="162" y="548"/>
                    <a:pt x="162" y="548"/>
                  </a:cubicBezTo>
                  <a:cubicBezTo>
                    <a:pt x="141" y="579"/>
                    <a:pt x="141" y="579"/>
                    <a:pt x="141" y="579"/>
                  </a:cubicBezTo>
                  <a:cubicBezTo>
                    <a:pt x="115" y="584"/>
                    <a:pt x="115" y="584"/>
                    <a:pt x="115" y="584"/>
                  </a:cubicBezTo>
                  <a:cubicBezTo>
                    <a:pt x="89" y="574"/>
                    <a:pt x="89" y="574"/>
                    <a:pt x="89" y="574"/>
                  </a:cubicBezTo>
                  <a:cubicBezTo>
                    <a:pt x="58" y="579"/>
                    <a:pt x="58" y="579"/>
                    <a:pt x="58" y="579"/>
                  </a:cubicBezTo>
                  <a:cubicBezTo>
                    <a:pt x="21" y="501"/>
                    <a:pt x="21" y="501"/>
                    <a:pt x="21" y="501"/>
                  </a:cubicBezTo>
                  <a:cubicBezTo>
                    <a:pt x="37" y="470"/>
                    <a:pt x="37" y="470"/>
                    <a:pt x="37" y="470"/>
                  </a:cubicBezTo>
                  <a:cubicBezTo>
                    <a:pt x="37" y="433"/>
                    <a:pt x="37" y="433"/>
                    <a:pt x="37" y="433"/>
                  </a:cubicBezTo>
                  <a:cubicBezTo>
                    <a:pt x="58" y="417"/>
                    <a:pt x="58" y="417"/>
                    <a:pt x="58" y="417"/>
                  </a:cubicBezTo>
                  <a:cubicBezTo>
                    <a:pt x="42" y="381"/>
                    <a:pt x="42" y="381"/>
                    <a:pt x="42" y="381"/>
                  </a:cubicBezTo>
                  <a:cubicBezTo>
                    <a:pt x="42" y="344"/>
                    <a:pt x="42" y="344"/>
                    <a:pt x="42" y="344"/>
                  </a:cubicBezTo>
                  <a:cubicBezTo>
                    <a:pt x="68" y="344"/>
                    <a:pt x="68" y="344"/>
                    <a:pt x="68" y="344"/>
                  </a:cubicBezTo>
                  <a:cubicBezTo>
                    <a:pt x="73" y="324"/>
                    <a:pt x="73" y="324"/>
                    <a:pt x="73" y="324"/>
                  </a:cubicBezTo>
                  <a:cubicBezTo>
                    <a:pt x="73" y="282"/>
                    <a:pt x="73" y="282"/>
                    <a:pt x="73" y="282"/>
                  </a:cubicBezTo>
                  <a:cubicBezTo>
                    <a:pt x="47" y="235"/>
                    <a:pt x="47" y="235"/>
                    <a:pt x="47" y="235"/>
                  </a:cubicBezTo>
                  <a:cubicBezTo>
                    <a:pt x="2" y="206"/>
                    <a:pt x="2" y="206"/>
                    <a:pt x="2" y="206"/>
                  </a:cubicBezTo>
                  <a:cubicBezTo>
                    <a:pt x="16" y="188"/>
                    <a:pt x="16" y="188"/>
                    <a:pt x="16" y="188"/>
                  </a:cubicBezTo>
                  <a:cubicBezTo>
                    <a:pt x="0" y="151"/>
                    <a:pt x="0" y="151"/>
                    <a:pt x="0" y="151"/>
                  </a:cubicBezTo>
                  <a:cubicBezTo>
                    <a:pt x="0" y="151"/>
                    <a:pt x="37" y="94"/>
                    <a:pt x="42" y="94"/>
                  </a:cubicBezTo>
                  <a:cubicBezTo>
                    <a:pt x="47" y="94"/>
                    <a:pt x="100" y="151"/>
                    <a:pt x="100" y="151"/>
                  </a:cubicBezTo>
                  <a:cubicBezTo>
                    <a:pt x="100" y="151"/>
                    <a:pt x="131" y="115"/>
                    <a:pt x="131" y="99"/>
                  </a:cubicBezTo>
                  <a:cubicBezTo>
                    <a:pt x="131" y="84"/>
                    <a:pt x="110" y="26"/>
                    <a:pt x="110" y="26"/>
                  </a:cubicBezTo>
                  <a:cubicBezTo>
                    <a:pt x="147" y="0"/>
                    <a:pt x="147" y="0"/>
                    <a:pt x="147" y="0"/>
                  </a:cubicBezTo>
                  <a:cubicBezTo>
                    <a:pt x="204" y="41"/>
                    <a:pt x="204" y="41"/>
                    <a:pt x="204" y="41"/>
                  </a:cubicBezTo>
                  <a:cubicBezTo>
                    <a:pt x="215" y="73"/>
                    <a:pt x="246" y="161"/>
                    <a:pt x="252" y="158"/>
                  </a:cubicBezTo>
                  <a:cubicBezTo>
                    <a:pt x="260" y="154"/>
                    <a:pt x="324" y="194"/>
                    <a:pt x="324" y="194"/>
                  </a:cubicBezTo>
                  <a:cubicBezTo>
                    <a:pt x="416" y="338"/>
                    <a:pt x="416" y="338"/>
                    <a:pt x="416" y="338"/>
                  </a:cubicBezTo>
                  <a:cubicBezTo>
                    <a:pt x="632" y="470"/>
                    <a:pt x="632" y="470"/>
                    <a:pt x="632" y="470"/>
                  </a:cubicBezTo>
                  <a:cubicBezTo>
                    <a:pt x="632" y="470"/>
                    <a:pt x="700" y="566"/>
                    <a:pt x="708" y="574"/>
                  </a:cubicBezTo>
                  <a:cubicBezTo>
                    <a:pt x="716" y="582"/>
                    <a:pt x="716" y="781"/>
                    <a:pt x="716" y="797"/>
                  </a:cubicBezTo>
                  <a:cubicBezTo>
                    <a:pt x="716" y="798"/>
                    <a:pt x="716" y="798"/>
                    <a:pt x="716" y="799"/>
                  </a:cubicBezTo>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8" name="ชัยภูมิ">
              <a:extLst>
                <a:ext uri="{FF2B5EF4-FFF2-40B4-BE49-F238E27FC236}">
                  <a16:creationId xmlns:a16="http://schemas.microsoft.com/office/drawing/2014/main" id="{F087C64F-6816-444E-AFE4-A9673F477D7A}"/>
                </a:ext>
              </a:extLst>
            </p:cNvPr>
            <p:cNvSpPr>
              <a:spLocks/>
            </p:cNvSpPr>
            <p:nvPr/>
          </p:nvSpPr>
          <p:spPr bwMode="auto">
            <a:xfrm>
              <a:off x="3446100" y="2423551"/>
              <a:ext cx="407835" cy="495620"/>
            </a:xfrm>
            <a:custGeom>
              <a:avLst/>
              <a:gdLst>
                <a:gd name="T0" fmla="*/ 845 w 996"/>
                <a:gd name="T1" fmla="*/ 568 h 1215"/>
                <a:gd name="T2" fmla="*/ 887 w 996"/>
                <a:gd name="T3" fmla="*/ 615 h 1215"/>
                <a:gd name="T4" fmla="*/ 934 w 996"/>
                <a:gd name="T5" fmla="*/ 641 h 1215"/>
                <a:gd name="T6" fmla="*/ 918 w 996"/>
                <a:gd name="T7" fmla="*/ 704 h 1215"/>
                <a:gd name="T8" fmla="*/ 891 w 996"/>
                <a:gd name="T9" fmla="*/ 814 h 1215"/>
                <a:gd name="T10" fmla="*/ 819 w 996"/>
                <a:gd name="T11" fmla="*/ 871 h 1215"/>
                <a:gd name="T12" fmla="*/ 736 w 996"/>
                <a:gd name="T13" fmla="*/ 928 h 1215"/>
                <a:gd name="T14" fmla="*/ 621 w 996"/>
                <a:gd name="T15" fmla="*/ 1121 h 1215"/>
                <a:gd name="T16" fmla="*/ 517 w 996"/>
                <a:gd name="T17" fmla="*/ 1184 h 1215"/>
                <a:gd name="T18" fmla="*/ 412 w 996"/>
                <a:gd name="T19" fmla="*/ 1194 h 1215"/>
                <a:gd name="T20" fmla="*/ 313 w 996"/>
                <a:gd name="T21" fmla="*/ 1199 h 1215"/>
                <a:gd name="T22" fmla="*/ 170 w 996"/>
                <a:gd name="T23" fmla="*/ 1189 h 1215"/>
                <a:gd name="T24" fmla="*/ 162 w 996"/>
                <a:gd name="T25" fmla="*/ 1184 h 1215"/>
                <a:gd name="T26" fmla="*/ 84 w 996"/>
                <a:gd name="T27" fmla="*/ 1215 h 1215"/>
                <a:gd name="T28" fmla="*/ 47 w 996"/>
                <a:gd name="T29" fmla="*/ 1205 h 1215"/>
                <a:gd name="T30" fmla="*/ 26 w 996"/>
                <a:gd name="T31" fmla="*/ 1038 h 1215"/>
                <a:gd name="T32" fmla="*/ 52 w 996"/>
                <a:gd name="T33" fmla="*/ 876 h 1215"/>
                <a:gd name="T34" fmla="*/ 16 w 996"/>
                <a:gd name="T35" fmla="*/ 860 h 1215"/>
                <a:gd name="T36" fmla="*/ 13 w 996"/>
                <a:gd name="T37" fmla="*/ 769 h 1215"/>
                <a:gd name="T38" fmla="*/ 47 w 996"/>
                <a:gd name="T39" fmla="*/ 735 h 1215"/>
                <a:gd name="T40" fmla="*/ 58 w 996"/>
                <a:gd name="T41" fmla="*/ 673 h 1215"/>
                <a:gd name="T42" fmla="*/ 26 w 996"/>
                <a:gd name="T43" fmla="*/ 480 h 1215"/>
                <a:gd name="T44" fmla="*/ 47 w 996"/>
                <a:gd name="T45" fmla="*/ 318 h 1215"/>
                <a:gd name="T46" fmla="*/ 131 w 996"/>
                <a:gd name="T47" fmla="*/ 151 h 1215"/>
                <a:gd name="T48" fmla="*/ 151 w 996"/>
                <a:gd name="T49" fmla="*/ 99 h 1215"/>
                <a:gd name="T50" fmla="*/ 188 w 996"/>
                <a:gd name="T51" fmla="*/ 21 h 1215"/>
                <a:gd name="T52" fmla="*/ 266 w 996"/>
                <a:gd name="T53" fmla="*/ 21 h 1215"/>
                <a:gd name="T54" fmla="*/ 350 w 996"/>
                <a:gd name="T55" fmla="*/ 31 h 1215"/>
                <a:gd name="T56" fmla="*/ 376 w 996"/>
                <a:gd name="T57" fmla="*/ 26 h 1215"/>
                <a:gd name="T58" fmla="*/ 454 w 996"/>
                <a:gd name="T59" fmla="*/ 36 h 1215"/>
                <a:gd name="T60" fmla="*/ 548 w 996"/>
                <a:gd name="T61" fmla="*/ 52 h 1215"/>
                <a:gd name="T62" fmla="*/ 605 w 996"/>
                <a:gd name="T63" fmla="*/ 125 h 1215"/>
                <a:gd name="T64" fmla="*/ 663 w 996"/>
                <a:gd name="T65" fmla="*/ 188 h 1215"/>
                <a:gd name="T66" fmla="*/ 835 w 996"/>
                <a:gd name="T67" fmla="*/ 229 h 1215"/>
                <a:gd name="T68" fmla="*/ 913 w 996"/>
                <a:gd name="T69" fmla="*/ 229 h 1215"/>
                <a:gd name="T70" fmla="*/ 996 w 996"/>
                <a:gd name="T71" fmla="*/ 281 h 1215"/>
                <a:gd name="T72" fmla="*/ 903 w 996"/>
                <a:gd name="T73" fmla="*/ 48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6" h="1215">
                  <a:moveTo>
                    <a:pt x="903" y="485"/>
                  </a:moveTo>
                  <a:cubicBezTo>
                    <a:pt x="897" y="490"/>
                    <a:pt x="845" y="568"/>
                    <a:pt x="845" y="568"/>
                  </a:cubicBezTo>
                  <a:cubicBezTo>
                    <a:pt x="850" y="594"/>
                    <a:pt x="850" y="594"/>
                    <a:pt x="850" y="594"/>
                  </a:cubicBezTo>
                  <a:cubicBezTo>
                    <a:pt x="887" y="615"/>
                    <a:pt x="887" y="615"/>
                    <a:pt x="887" y="615"/>
                  </a:cubicBezTo>
                  <a:cubicBezTo>
                    <a:pt x="908" y="615"/>
                    <a:pt x="908" y="615"/>
                    <a:pt x="908" y="615"/>
                  </a:cubicBezTo>
                  <a:cubicBezTo>
                    <a:pt x="934" y="641"/>
                    <a:pt x="934" y="641"/>
                    <a:pt x="934" y="641"/>
                  </a:cubicBezTo>
                  <a:cubicBezTo>
                    <a:pt x="929" y="662"/>
                    <a:pt x="929" y="662"/>
                    <a:pt x="929" y="662"/>
                  </a:cubicBezTo>
                  <a:cubicBezTo>
                    <a:pt x="918" y="704"/>
                    <a:pt x="918" y="704"/>
                    <a:pt x="918" y="704"/>
                  </a:cubicBezTo>
                  <a:cubicBezTo>
                    <a:pt x="876" y="777"/>
                    <a:pt x="876" y="777"/>
                    <a:pt x="876" y="777"/>
                  </a:cubicBezTo>
                  <a:cubicBezTo>
                    <a:pt x="891" y="814"/>
                    <a:pt x="891" y="814"/>
                    <a:pt x="891" y="814"/>
                  </a:cubicBezTo>
                  <a:cubicBezTo>
                    <a:pt x="845" y="829"/>
                    <a:pt x="845" y="829"/>
                    <a:pt x="845" y="829"/>
                  </a:cubicBezTo>
                  <a:cubicBezTo>
                    <a:pt x="819" y="871"/>
                    <a:pt x="819" y="871"/>
                    <a:pt x="819" y="871"/>
                  </a:cubicBezTo>
                  <a:cubicBezTo>
                    <a:pt x="736" y="871"/>
                    <a:pt x="736" y="871"/>
                    <a:pt x="736" y="871"/>
                  </a:cubicBezTo>
                  <a:cubicBezTo>
                    <a:pt x="736" y="928"/>
                    <a:pt x="736" y="928"/>
                    <a:pt x="736" y="928"/>
                  </a:cubicBezTo>
                  <a:cubicBezTo>
                    <a:pt x="663" y="996"/>
                    <a:pt x="663" y="996"/>
                    <a:pt x="663" y="996"/>
                  </a:cubicBezTo>
                  <a:cubicBezTo>
                    <a:pt x="621" y="1121"/>
                    <a:pt x="621" y="1121"/>
                    <a:pt x="621" y="1121"/>
                  </a:cubicBezTo>
                  <a:cubicBezTo>
                    <a:pt x="532" y="1147"/>
                    <a:pt x="532" y="1147"/>
                    <a:pt x="532" y="1147"/>
                  </a:cubicBezTo>
                  <a:cubicBezTo>
                    <a:pt x="517" y="1184"/>
                    <a:pt x="517" y="1184"/>
                    <a:pt x="517" y="1184"/>
                  </a:cubicBezTo>
                  <a:cubicBezTo>
                    <a:pt x="464" y="1194"/>
                    <a:pt x="464" y="1194"/>
                    <a:pt x="464" y="1194"/>
                  </a:cubicBezTo>
                  <a:cubicBezTo>
                    <a:pt x="412" y="1194"/>
                    <a:pt x="412" y="1194"/>
                    <a:pt x="412" y="1194"/>
                  </a:cubicBezTo>
                  <a:cubicBezTo>
                    <a:pt x="376" y="1215"/>
                    <a:pt x="376" y="1215"/>
                    <a:pt x="376" y="1215"/>
                  </a:cubicBezTo>
                  <a:cubicBezTo>
                    <a:pt x="313" y="1199"/>
                    <a:pt x="313" y="1199"/>
                    <a:pt x="313" y="1199"/>
                  </a:cubicBezTo>
                  <a:cubicBezTo>
                    <a:pt x="214" y="1215"/>
                    <a:pt x="214" y="1215"/>
                    <a:pt x="214" y="1215"/>
                  </a:cubicBezTo>
                  <a:cubicBezTo>
                    <a:pt x="170" y="1189"/>
                    <a:pt x="170" y="1189"/>
                    <a:pt x="170" y="1189"/>
                  </a:cubicBezTo>
                  <a:cubicBezTo>
                    <a:pt x="170" y="1189"/>
                    <a:pt x="170" y="1189"/>
                    <a:pt x="170" y="1189"/>
                  </a:cubicBezTo>
                  <a:cubicBezTo>
                    <a:pt x="162" y="1184"/>
                    <a:pt x="162" y="1184"/>
                    <a:pt x="162" y="1184"/>
                  </a:cubicBezTo>
                  <a:cubicBezTo>
                    <a:pt x="141" y="1184"/>
                    <a:pt x="141" y="1184"/>
                    <a:pt x="141" y="1184"/>
                  </a:cubicBezTo>
                  <a:cubicBezTo>
                    <a:pt x="84" y="1215"/>
                    <a:pt x="84" y="1215"/>
                    <a:pt x="84" y="1215"/>
                  </a:cubicBezTo>
                  <a:cubicBezTo>
                    <a:pt x="65" y="1210"/>
                    <a:pt x="65" y="1210"/>
                    <a:pt x="65" y="1210"/>
                  </a:cubicBezTo>
                  <a:cubicBezTo>
                    <a:pt x="47" y="1205"/>
                    <a:pt x="47" y="1205"/>
                    <a:pt x="47" y="1205"/>
                  </a:cubicBezTo>
                  <a:cubicBezTo>
                    <a:pt x="47" y="1100"/>
                    <a:pt x="47" y="1100"/>
                    <a:pt x="47" y="1100"/>
                  </a:cubicBezTo>
                  <a:cubicBezTo>
                    <a:pt x="26" y="1038"/>
                    <a:pt x="26" y="1038"/>
                    <a:pt x="26" y="1038"/>
                  </a:cubicBezTo>
                  <a:cubicBezTo>
                    <a:pt x="63" y="933"/>
                    <a:pt x="63" y="933"/>
                    <a:pt x="63" y="933"/>
                  </a:cubicBezTo>
                  <a:cubicBezTo>
                    <a:pt x="52" y="876"/>
                    <a:pt x="52" y="876"/>
                    <a:pt x="52" y="876"/>
                  </a:cubicBezTo>
                  <a:cubicBezTo>
                    <a:pt x="14" y="873"/>
                    <a:pt x="14" y="873"/>
                    <a:pt x="14" y="873"/>
                  </a:cubicBezTo>
                  <a:cubicBezTo>
                    <a:pt x="16" y="860"/>
                    <a:pt x="16" y="860"/>
                    <a:pt x="16" y="860"/>
                  </a:cubicBezTo>
                  <a:cubicBezTo>
                    <a:pt x="0" y="808"/>
                    <a:pt x="0" y="808"/>
                    <a:pt x="0" y="808"/>
                  </a:cubicBezTo>
                  <a:cubicBezTo>
                    <a:pt x="13" y="769"/>
                    <a:pt x="13" y="769"/>
                    <a:pt x="13" y="769"/>
                  </a:cubicBezTo>
                  <a:cubicBezTo>
                    <a:pt x="16" y="761"/>
                    <a:pt x="16" y="761"/>
                    <a:pt x="16" y="761"/>
                  </a:cubicBezTo>
                  <a:cubicBezTo>
                    <a:pt x="47" y="735"/>
                    <a:pt x="47" y="735"/>
                    <a:pt x="47" y="735"/>
                  </a:cubicBezTo>
                  <a:cubicBezTo>
                    <a:pt x="47" y="699"/>
                    <a:pt x="47" y="699"/>
                    <a:pt x="47" y="699"/>
                  </a:cubicBezTo>
                  <a:cubicBezTo>
                    <a:pt x="58" y="673"/>
                    <a:pt x="58" y="673"/>
                    <a:pt x="58" y="673"/>
                  </a:cubicBezTo>
                  <a:cubicBezTo>
                    <a:pt x="0" y="620"/>
                    <a:pt x="0" y="620"/>
                    <a:pt x="0" y="620"/>
                  </a:cubicBezTo>
                  <a:cubicBezTo>
                    <a:pt x="26" y="480"/>
                    <a:pt x="26" y="480"/>
                    <a:pt x="26" y="480"/>
                  </a:cubicBezTo>
                  <a:cubicBezTo>
                    <a:pt x="21" y="396"/>
                    <a:pt x="21" y="396"/>
                    <a:pt x="21" y="396"/>
                  </a:cubicBezTo>
                  <a:cubicBezTo>
                    <a:pt x="47" y="318"/>
                    <a:pt x="47" y="318"/>
                    <a:pt x="47" y="318"/>
                  </a:cubicBezTo>
                  <a:cubicBezTo>
                    <a:pt x="136" y="198"/>
                    <a:pt x="136" y="198"/>
                    <a:pt x="136" y="198"/>
                  </a:cubicBezTo>
                  <a:cubicBezTo>
                    <a:pt x="131" y="151"/>
                    <a:pt x="131" y="151"/>
                    <a:pt x="131" y="151"/>
                  </a:cubicBezTo>
                  <a:cubicBezTo>
                    <a:pt x="162" y="135"/>
                    <a:pt x="162" y="135"/>
                    <a:pt x="162" y="135"/>
                  </a:cubicBezTo>
                  <a:cubicBezTo>
                    <a:pt x="151" y="99"/>
                    <a:pt x="151" y="99"/>
                    <a:pt x="151" y="99"/>
                  </a:cubicBezTo>
                  <a:cubicBezTo>
                    <a:pt x="167" y="73"/>
                    <a:pt x="167" y="73"/>
                    <a:pt x="167" y="73"/>
                  </a:cubicBezTo>
                  <a:cubicBezTo>
                    <a:pt x="188" y="21"/>
                    <a:pt x="188" y="21"/>
                    <a:pt x="188" y="21"/>
                  </a:cubicBezTo>
                  <a:cubicBezTo>
                    <a:pt x="245" y="0"/>
                    <a:pt x="245" y="0"/>
                    <a:pt x="245" y="0"/>
                  </a:cubicBezTo>
                  <a:cubicBezTo>
                    <a:pt x="266" y="21"/>
                    <a:pt x="266" y="21"/>
                    <a:pt x="266" y="21"/>
                  </a:cubicBezTo>
                  <a:cubicBezTo>
                    <a:pt x="318" y="10"/>
                    <a:pt x="318" y="10"/>
                    <a:pt x="318" y="10"/>
                  </a:cubicBezTo>
                  <a:cubicBezTo>
                    <a:pt x="350" y="31"/>
                    <a:pt x="350" y="31"/>
                    <a:pt x="350" y="31"/>
                  </a:cubicBezTo>
                  <a:cubicBezTo>
                    <a:pt x="379" y="21"/>
                    <a:pt x="379" y="21"/>
                    <a:pt x="379" y="21"/>
                  </a:cubicBezTo>
                  <a:cubicBezTo>
                    <a:pt x="376" y="26"/>
                    <a:pt x="376" y="26"/>
                    <a:pt x="376" y="26"/>
                  </a:cubicBezTo>
                  <a:cubicBezTo>
                    <a:pt x="381" y="52"/>
                    <a:pt x="381" y="52"/>
                    <a:pt x="381" y="52"/>
                  </a:cubicBezTo>
                  <a:cubicBezTo>
                    <a:pt x="454" y="36"/>
                    <a:pt x="454" y="36"/>
                    <a:pt x="454" y="36"/>
                  </a:cubicBezTo>
                  <a:cubicBezTo>
                    <a:pt x="511" y="57"/>
                    <a:pt x="511" y="57"/>
                    <a:pt x="511" y="57"/>
                  </a:cubicBezTo>
                  <a:cubicBezTo>
                    <a:pt x="548" y="52"/>
                    <a:pt x="548" y="52"/>
                    <a:pt x="548" y="52"/>
                  </a:cubicBezTo>
                  <a:cubicBezTo>
                    <a:pt x="574" y="104"/>
                    <a:pt x="574" y="104"/>
                    <a:pt x="574" y="104"/>
                  </a:cubicBezTo>
                  <a:cubicBezTo>
                    <a:pt x="605" y="125"/>
                    <a:pt x="605" y="125"/>
                    <a:pt x="605" y="125"/>
                  </a:cubicBezTo>
                  <a:cubicBezTo>
                    <a:pt x="610" y="156"/>
                    <a:pt x="610" y="156"/>
                    <a:pt x="610" y="156"/>
                  </a:cubicBezTo>
                  <a:cubicBezTo>
                    <a:pt x="663" y="188"/>
                    <a:pt x="663" y="188"/>
                    <a:pt x="663" y="188"/>
                  </a:cubicBezTo>
                  <a:cubicBezTo>
                    <a:pt x="767" y="177"/>
                    <a:pt x="767" y="177"/>
                    <a:pt x="767" y="177"/>
                  </a:cubicBezTo>
                  <a:cubicBezTo>
                    <a:pt x="835" y="229"/>
                    <a:pt x="835" y="229"/>
                    <a:pt x="835" y="229"/>
                  </a:cubicBezTo>
                  <a:cubicBezTo>
                    <a:pt x="887" y="219"/>
                    <a:pt x="887" y="219"/>
                    <a:pt x="887" y="219"/>
                  </a:cubicBezTo>
                  <a:cubicBezTo>
                    <a:pt x="913" y="229"/>
                    <a:pt x="913" y="229"/>
                    <a:pt x="913" y="229"/>
                  </a:cubicBezTo>
                  <a:cubicBezTo>
                    <a:pt x="944" y="229"/>
                    <a:pt x="944" y="229"/>
                    <a:pt x="944" y="229"/>
                  </a:cubicBezTo>
                  <a:cubicBezTo>
                    <a:pt x="996" y="281"/>
                    <a:pt x="996" y="281"/>
                    <a:pt x="996" y="281"/>
                  </a:cubicBezTo>
                  <a:cubicBezTo>
                    <a:pt x="965" y="412"/>
                    <a:pt x="965" y="412"/>
                    <a:pt x="965" y="412"/>
                  </a:cubicBezTo>
                  <a:cubicBezTo>
                    <a:pt x="965" y="412"/>
                    <a:pt x="908" y="480"/>
                    <a:pt x="903" y="485"/>
                  </a:cubicBezTo>
                </a:path>
              </a:pathLst>
            </a:custGeom>
            <a:solidFill>
              <a:schemeClr val="accent2">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69" name="ขอนแก่น">
              <a:extLst>
                <a:ext uri="{FF2B5EF4-FFF2-40B4-BE49-F238E27FC236}">
                  <a16:creationId xmlns:a16="http://schemas.microsoft.com/office/drawing/2014/main" id="{A4257BFA-B984-4504-8F7A-B6A533BFA246}"/>
                </a:ext>
              </a:extLst>
            </p:cNvPr>
            <p:cNvSpPr>
              <a:spLocks/>
            </p:cNvSpPr>
            <p:nvPr/>
          </p:nvSpPr>
          <p:spPr bwMode="auto">
            <a:xfrm>
              <a:off x="3599723" y="2280901"/>
              <a:ext cx="513908" cy="544998"/>
            </a:xfrm>
            <a:custGeom>
              <a:avLst/>
              <a:gdLst>
                <a:gd name="T0" fmla="*/ 1231 w 1257"/>
                <a:gd name="T1" fmla="*/ 303 h 1336"/>
                <a:gd name="T2" fmla="*/ 1236 w 1257"/>
                <a:gd name="T3" fmla="*/ 402 h 1336"/>
                <a:gd name="T4" fmla="*/ 1231 w 1257"/>
                <a:gd name="T5" fmla="*/ 428 h 1336"/>
                <a:gd name="T6" fmla="*/ 1163 w 1257"/>
                <a:gd name="T7" fmla="*/ 527 h 1336"/>
                <a:gd name="T8" fmla="*/ 1121 w 1257"/>
                <a:gd name="T9" fmla="*/ 579 h 1336"/>
                <a:gd name="T10" fmla="*/ 1069 w 1257"/>
                <a:gd name="T11" fmla="*/ 574 h 1336"/>
                <a:gd name="T12" fmla="*/ 1027 w 1257"/>
                <a:gd name="T13" fmla="*/ 600 h 1336"/>
                <a:gd name="T14" fmla="*/ 1017 w 1257"/>
                <a:gd name="T15" fmla="*/ 694 h 1336"/>
                <a:gd name="T16" fmla="*/ 965 w 1257"/>
                <a:gd name="T17" fmla="*/ 845 h 1336"/>
                <a:gd name="T18" fmla="*/ 970 w 1257"/>
                <a:gd name="T19" fmla="*/ 929 h 1336"/>
                <a:gd name="T20" fmla="*/ 1006 w 1257"/>
                <a:gd name="T21" fmla="*/ 1059 h 1336"/>
                <a:gd name="T22" fmla="*/ 1038 w 1257"/>
                <a:gd name="T23" fmla="*/ 1190 h 1336"/>
                <a:gd name="T24" fmla="*/ 1001 w 1257"/>
                <a:gd name="T25" fmla="*/ 1195 h 1336"/>
                <a:gd name="T26" fmla="*/ 986 w 1257"/>
                <a:gd name="T27" fmla="*/ 1315 h 1336"/>
                <a:gd name="T28" fmla="*/ 898 w 1257"/>
                <a:gd name="T29" fmla="*/ 1307 h 1336"/>
                <a:gd name="T30" fmla="*/ 850 w 1257"/>
                <a:gd name="T31" fmla="*/ 1299 h 1336"/>
                <a:gd name="T32" fmla="*/ 808 w 1257"/>
                <a:gd name="T33" fmla="*/ 1242 h 1336"/>
                <a:gd name="T34" fmla="*/ 746 w 1257"/>
                <a:gd name="T35" fmla="*/ 1257 h 1336"/>
                <a:gd name="T36" fmla="*/ 662 w 1257"/>
                <a:gd name="T37" fmla="*/ 1236 h 1336"/>
                <a:gd name="T38" fmla="*/ 573 w 1257"/>
                <a:gd name="T39" fmla="*/ 1273 h 1336"/>
                <a:gd name="T40" fmla="*/ 542 w 1257"/>
                <a:gd name="T41" fmla="*/ 1236 h 1336"/>
                <a:gd name="T42" fmla="*/ 500 w 1257"/>
                <a:gd name="T43" fmla="*/ 1127 h 1336"/>
                <a:gd name="T44" fmla="*/ 553 w 1257"/>
                <a:gd name="T45" fmla="*/ 1012 h 1336"/>
                <a:gd name="T46" fmla="*/ 532 w 1257"/>
                <a:gd name="T47" fmla="*/ 965 h 1336"/>
                <a:gd name="T48" fmla="*/ 474 w 1257"/>
                <a:gd name="T49" fmla="*/ 944 h 1336"/>
                <a:gd name="T50" fmla="*/ 527 w 1257"/>
                <a:gd name="T51" fmla="*/ 835 h 1336"/>
                <a:gd name="T52" fmla="*/ 620 w 1257"/>
                <a:gd name="T53" fmla="*/ 631 h 1336"/>
                <a:gd name="T54" fmla="*/ 537 w 1257"/>
                <a:gd name="T55" fmla="*/ 579 h 1336"/>
                <a:gd name="T56" fmla="*/ 459 w 1257"/>
                <a:gd name="T57" fmla="*/ 579 h 1336"/>
                <a:gd name="T58" fmla="*/ 287 w 1257"/>
                <a:gd name="T59" fmla="*/ 538 h 1336"/>
                <a:gd name="T60" fmla="*/ 229 w 1257"/>
                <a:gd name="T61" fmla="*/ 475 h 1336"/>
                <a:gd name="T62" fmla="*/ 172 w 1257"/>
                <a:gd name="T63" fmla="*/ 402 h 1336"/>
                <a:gd name="T64" fmla="*/ 78 w 1257"/>
                <a:gd name="T65" fmla="*/ 386 h 1336"/>
                <a:gd name="T66" fmla="*/ 0 w 1257"/>
                <a:gd name="T67" fmla="*/ 376 h 1336"/>
                <a:gd name="T68" fmla="*/ 26 w 1257"/>
                <a:gd name="T69" fmla="*/ 336 h 1336"/>
                <a:gd name="T70" fmla="*/ 34 w 1257"/>
                <a:gd name="T71" fmla="*/ 287 h 1336"/>
                <a:gd name="T72" fmla="*/ 75 w 1257"/>
                <a:gd name="T73" fmla="*/ 269 h 1336"/>
                <a:gd name="T74" fmla="*/ 79 w 1257"/>
                <a:gd name="T75" fmla="*/ 267 h 1336"/>
                <a:gd name="T76" fmla="*/ 84 w 1257"/>
                <a:gd name="T77" fmla="*/ 264 h 1336"/>
                <a:gd name="T78" fmla="*/ 94 w 1257"/>
                <a:gd name="T79" fmla="*/ 258 h 1336"/>
                <a:gd name="T80" fmla="*/ 105 w 1257"/>
                <a:gd name="T81" fmla="*/ 252 h 1336"/>
                <a:gd name="T82" fmla="*/ 113 w 1257"/>
                <a:gd name="T83" fmla="*/ 248 h 1336"/>
                <a:gd name="T84" fmla="*/ 118 w 1257"/>
                <a:gd name="T85" fmla="*/ 245 h 1336"/>
                <a:gd name="T86" fmla="*/ 133 w 1257"/>
                <a:gd name="T87" fmla="*/ 236 h 1336"/>
                <a:gd name="T88" fmla="*/ 214 w 1257"/>
                <a:gd name="T89" fmla="*/ 214 h 1336"/>
                <a:gd name="T90" fmla="*/ 313 w 1257"/>
                <a:gd name="T91" fmla="*/ 172 h 1336"/>
                <a:gd name="T92" fmla="*/ 443 w 1257"/>
                <a:gd name="T93" fmla="*/ 172 h 1336"/>
                <a:gd name="T94" fmla="*/ 511 w 1257"/>
                <a:gd name="T95" fmla="*/ 204 h 1336"/>
                <a:gd name="T96" fmla="*/ 568 w 1257"/>
                <a:gd name="T97" fmla="*/ 240 h 1336"/>
                <a:gd name="T98" fmla="*/ 652 w 1257"/>
                <a:gd name="T99" fmla="*/ 245 h 1336"/>
                <a:gd name="T100" fmla="*/ 819 w 1257"/>
                <a:gd name="T101" fmla="*/ 115 h 1336"/>
                <a:gd name="T102" fmla="*/ 813 w 1257"/>
                <a:gd name="T103" fmla="*/ 84 h 1336"/>
                <a:gd name="T104" fmla="*/ 839 w 1257"/>
                <a:gd name="T105" fmla="*/ 0 h 1336"/>
                <a:gd name="T106" fmla="*/ 923 w 1257"/>
                <a:gd name="T107" fmla="*/ 63 h 1336"/>
                <a:gd name="T108" fmla="*/ 939 w 1257"/>
                <a:gd name="T109" fmla="*/ 120 h 1336"/>
                <a:gd name="T110" fmla="*/ 970 w 1257"/>
                <a:gd name="T111" fmla="*/ 193 h 1336"/>
                <a:gd name="T112" fmla="*/ 1017 w 1257"/>
                <a:gd name="T113" fmla="*/ 214 h 1336"/>
                <a:gd name="T114" fmla="*/ 1189 w 1257"/>
                <a:gd name="T115" fmla="*/ 157 h 1336"/>
                <a:gd name="T116" fmla="*/ 1210 w 1257"/>
                <a:gd name="T117" fmla="*/ 172 h 1336"/>
                <a:gd name="T118" fmla="*/ 1194 w 1257"/>
                <a:gd name="T119" fmla="*/ 240 h 1336"/>
                <a:gd name="T120" fmla="*/ 1241 w 1257"/>
                <a:gd name="T121" fmla="*/ 199 h 1336"/>
                <a:gd name="T122" fmla="*/ 1257 w 1257"/>
                <a:gd name="T123" fmla="*/ 272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7" h="1336">
                  <a:moveTo>
                    <a:pt x="1257" y="272"/>
                  </a:moveTo>
                  <a:cubicBezTo>
                    <a:pt x="1231" y="303"/>
                    <a:pt x="1231" y="303"/>
                    <a:pt x="1231" y="303"/>
                  </a:cubicBezTo>
                  <a:cubicBezTo>
                    <a:pt x="1233" y="343"/>
                    <a:pt x="1233" y="343"/>
                    <a:pt x="1233" y="343"/>
                  </a:cubicBezTo>
                  <a:cubicBezTo>
                    <a:pt x="1236" y="402"/>
                    <a:pt x="1236" y="402"/>
                    <a:pt x="1236" y="402"/>
                  </a:cubicBezTo>
                  <a:cubicBezTo>
                    <a:pt x="1237" y="402"/>
                    <a:pt x="1237" y="402"/>
                    <a:pt x="1237" y="402"/>
                  </a:cubicBezTo>
                  <a:cubicBezTo>
                    <a:pt x="1231" y="428"/>
                    <a:pt x="1231" y="428"/>
                    <a:pt x="1231" y="428"/>
                  </a:cubicBezTo>
                  <a:cubicBezTo>
                    <a:pt x="1199" y="485"/>
                    <a:pt x="1199" y="485"/>
                    <a:pt x="1199" y="485"/>
                  </a:cubicBezTo>
                  <a:cubicBezTo>
                    <a:pt x="1199" y="485"/>
                    <a:pt x="1168" y="527"/>
                    <a:pt x="1163" y="527"/>
                  </a:cubicBezTo>
                  <a:cubicBezTo>
                    <a:pt x="1158" y="527"/>
                    <a:pt x="1132" y="532"/>
                    <a:pt x="1132" y="532"/>
                  </a:cubicBezTo>
                  <a:cubicBezTo>
                    <a:pt x="1121" y="579"/>
                    <a:pt x="1121" y="579"/>
                    <a:pt x="1121" y="579"/>
                  </a:cubicBezTo>
                  <a:cubicBezTo>
                    <a:pt x="1095" y="600"/>
                    <a:pt x="1095" y="600"/>
                    <a:pt x="1095" y="600"/>
                  </a:cubicBezTo>
                  <a:cubicBezTo>
                    <a:pt x="1069" y="574"/>
                    <a:pt x="1069" y="574"/>
                    <a:pt x="1069" y="574"/>
                  </a:cubicBezTo>
                  <a:cubicBezTo>
                    <a:pt x="1048" y="569"/>
                    <a:pt x="1048" y="569"/>
                    <a:pt x="1048" y="569"/>
                  </a:cubicBezTo>
                  <a:cubicBezTo>
                    <a:pt x="1027" y="600"/>
                    <a:pt x="1027" y="600"/>
                    <a:pt x="1027" y="600"/>
                  </a:cubicBezTo>
                  <a:cubicBezTo>
                    <a:pt x="1038" y="637"/>
                    <a:pt x="1038" y="637"/>
                    <a:pt x="1038" y="637"/>
                  </a:cubicBezTo>
                  <a:cubicBezTo>
                    <a:pt x="1017" y="694"/>
                    <a:pt x="1017" y="694"/>
                    <a:pt x="1017" y="694"/>
                  </a:cubicBezTo>
                  <a:cubicBezTo>
                    <a:pt x="965" y="741"/>
                    <a:pt x="965" y="741"/>
                    <a:pt x="965" y="741"/>
                  </a:cubicBezTo>
                  <a:cubicBezTo>
                    <a:pt x="965" y="845"/>
                    <a:pt x="965" y="845"/>
                    <a:pt x="965" y="845"/>
                  </a:cubicBezTo>
                  <a:cubicBezTo>
                    <a:pt x="986" y="877"/>
                    <a:pt x="986" y="877"/>
                    <a:pt x="986" y="877"/>
                  </a:cubicBezTo>
                  <a:cubicBezTo>
                    <a:pt x="970" y="929"/>
                    <a:pt x="970" y="929"/>
                    <a:pt x="970" y="929"/>
                  </a:cubicBezTo>
                  <a:cubicBezTo>
                    <a:pt x="1027" y="1007"/>
                    <a:pt x="1027" y="1007"/>
                    <a:pt x="1027" y="1007"/>
                  </a:cubicBezTo>
                  <a:cubicBezTo>
                    <a:pt x="1006" y="1059"/>
                    <a:pt x="1006" y="1059"/>
                    <a:pt x="1006" y="1059"/>
                  </a:cubicBezTo>
                  <a:cubicBezTo>
                    <a:pt x="1038" y="1106"/>
                    <a:pt x="1038" y="1106"/>
                    <a:pt x="1038" y="1106"/>
                  </a:cubicBezTo>
                  <a:cubicBezTo>
                    <a:pt x="1038" y="1190"/>
                    <a:pt x="1038" y="1190"/>
                    <a:pt x="1038" y="1190"/>
                  </a:cubicBezTo>
                  <a:cubicBezTo>
                    <a:pt x="1036" y="1190"/>
                    <a:pt x="1036" y="1190"/>
                    <a:pt x="1036" y="1190"/>
                  </a:cubicBezTo>
                  <a:cubicBezTo>
                    <a:pt x="1001" y="1195"/>
                    <a:pt x="1001" y="1195"/>
                    <a:pt x="1001" y="1195"/>
                  </a:cubicBezTo>
                  <a:cubicBezTo>
                    <a:pt x="988" y="1295"/>
                    <a:pt x="988" y="1295"/>
                    <a:pt x="988" y="1295"/>
                  </a:cubicBezTo>
                  <a:cubicBezTo>
                    <a:pt x="986" y="1315"/>
                    <a:pt x="986" y="1315"/>
                    <a:pt x="986" y="1315"/>
                  </a:cubicBezTo>
                  <a:cubicBezTo>
                    <a:pt x="986" y="1315"/>
                    <a:pt x="933" y="1336"/>
                    <a:pt x="928" y="1330"/>
                  </a:cubicBezTo>
                  <a:cubicBezTo>
                    <a:pt x="925" y="1327"/>
                    <a:pt x="909" y="1316"/>
                    <a:pt x="898" y="1307"/>
                  </a:cubicBezTo>
                  <a:cubicBezTo>
                    <a:pt x="892" y="1303"/>
                    <a:pt x="886" y="1299"/>
                    <a:pt x="886" y="1299"/>
                  </a:cubicBezTo>
                  <a:cubicBezTo>
                    <a:pt x="850" y="1299"/>
                    <a:pt x="850" y="1299"/>
                    <a:pt x="850" y="1299"/>
                  </a:cubicBezTo>
                  <a:cubicBezTo>
                    <a:pt x="839" y="1263"/>
                    <a:pt x="839" y="1263"/>
                    <a:pt x="839" y="1263"/>
                  </a:cubicBezTo>
                  <a:cubicBezTo>
                    <a:pt x="808" y="1242"/>
                    <a:pt x="808" y="1242"/>
                    <a:pt x="808" y="1242"/>
                  </a:cubicBezTo>
                  <a:cubicBezTo>
                    <a:pt x="766" y="1242"/>
                    <a:pt x="766" y="1242"/>
                    <a:pt x="766" y="1242"/>
                  </a:cubicBezTo>
                  <a:cubicBezTo>
                    <a:pt x="746" y="1257"/>
                    <a:pt x="746" y="1257"/>
                    <a:pt x="746" y="1257"/>
                  </a:cubicBezTo>
                  <a:cubicBezTo>
                    <a:pt x="688" y="1252"/>
                    <a:pt x="688" y="1252"/>
                    <a:pt x="688" y="1252"/>
                  </a:cubicBezTo>
                  <a:cubicBezTo>
                    <a:pt x="662" y="1236"/>
                    <a:pt x="662" y="1236"/>
                    <a:pt x="662" y="1236"/>
                  </a:cubicBezTo>
                  <a:cubicBezTo>
                    <a:pt x="636" y="1257"/>
                    <a:pt x="636" y="1257"/>
                    <a:pt x="636" y="1257"/>
                  </a:cubicBezTo>
                  <a:cubicBezTo>
                    <a:pt x="573" y="1273"/>
                    <a:pt x="573" y="1273"/>
                    <a:pt x="573" y="1273"/>
                  </a:cubicBezTo>
                  <a:cubicBezTo>
                    <a:pt x="563" y="1247"/>
                    <a:pt x="563" y="1247"/>
                    <a:pt x="563" y="1247"/>
                  </a:cubicBezTo>
                  <a:cubicBezTo>
                    <a:pt x="542" y="1236"/>
                    <a:pt x="542" y="1236"/>
                    <a:pt x="542" y="1236"/>
                  </a:cubicBezTo>
                  <a:cubicBezTo>
                    <a:pt x="515" y="1164"/>
                    <a:pt x="515" y="1164"/>
                    <a:pt x="515" y="1164"/>
                  </a:cubicBezTo>
                  <a:cubicBezTo>
                    <a:pt x="500" y="1127"/>
                    <a:pt x="500" y="1127"/>
                    <a:pt x="500" y="1127"/>
                  </a:cubicBezTo>
                  <a:cubicBezTo>
                    <a:pt x="542" y="1054"/>
                    <a:pt x="542" y="1054"/>
                    <a:pt x="542" y="1054"/>
                  </a:cubicBezTo>
                  <a:cubicBezTo>
                    <a:pt x="553" y="1012"/>
                    <a:pt x="553" y="1012"/>
                    <a:pt x="553" y="1012"/>
                  </a:cubicBezTo>
                  <a:cubicBezTo>
                    <a:pt x="558" y="991"/>
                    <a:pt x="558" y="991"/>
                    <a:pt x="558" y="991"/>
                  </a:cubicBezTo>
                  <a:cubicBezTo>
                    <a:pt x="532" y="965"/>
                    <a:pt x="532" y="965"/>
                    <a:pt x="532" y="965"/>
                  </a:cubicBezTo>
                  <a:cubicBezTo>
                    <a:pt x="511" y="965"/>
                    <a:pt x="511" y="965"/>
                    <a:pt x="511" y="965"/>
                  </a:cubicBezTo>
                  <a:cubicBezTo>
                    <a:pt x="474" y="944"/>
                    <a:pt x="474" y="944"/>
                    <a:pt x="474" y="944"/>
                  </a:cubicBezTo>
                  <a:cubicBezTo>
                    <a:pt x="469" y="918"/>
                    <a:pt x="469" y="918"/>
                    <a:pt x="469" y="918"/>
                  </a:cubicBezTo>
                  <a:cubicBezTo>
                    <a:pt x="469" y="918"/>
                    <a:pt x="521" y="840"/>
                    <a:pt x="527" y="835"/>
                  </a:cubicBezTo>
                  <a:cubicBezTo>
                    <a:pt x="532" y="830"/>
                    <a:pt x="589" y="762"/>
                    <a:pt x="589" y="762"/>
                  </a:cubicBezTo>
                  <a:cubicBezTo>
                    <a:pt x="620" y="631"/>
                    <a:pt x="620" y="631"/>
                    <a:pt x="620" y="631"/>
                  </a:cubicBezTo>
                  <a:cubicBezTo>
                    <a:pt x="568" y="579"/>
                    <a:pt x="568" y="579"/>
                    <a:pt x="568" y="579"/>
                  </a:cubicBezTo>
                  <a:cubicBezTo>
                    <a:pt x="537" y="579"/>
                    <a:pt x="537" y="579"/>
                    <a:pt x="537" y="579"/>
                  </a:cubicBezTo>
                  <a:cubicBezTo>
                    <a:pt x="511" y="569"/>
                    <a:pt x="511" y="569"/>
                    <a:pt x="511" y="569"/>
                  </a:cubicBezTo>
                  <a:cubicBezTo>
                    <a:pt x="459" y="579"/>
                    <a:pt x="459" y="579"/>
                    <a:pt x="459" y="579"/>
                  </a:cubicBezTo>
                  <a:cubicBezTo>
                    <a:pt x="391" y="527"/>
                    <a:pt x="391" y="527"/>
                    <a:pt x="391" y="527"/>
                  </a:cubicBezTo>
                  <a:cubicBezTo>
                    <a:pt x="287" y="538"/>
                    <a:pt x="287" y="538"/>
                    <a:pt x="287" y="538"/>
                  </a:cubicBezTo>
                  <a:cubicBezTo>
                    <a:pt x="234" y="506"/>
                    <a:pt x="234" y="506"/>
                    <a:pt x="234" y="506"/>
                  </a:cubicBezTo>
                  <a:cubicBezTo>
                    <a:pt x="229" y="475"/>
                    <a:pt x="229" y="475"/>
                    <a:pt x="229" y="475"/>
                  </a:cubicBezTo>
                  <a:cubicBezTo>
                    <a:pt x="198" y="454"/>
                    <a:pt x="198" y="454"/>
                    <a:pt x="198" y="454"/>
                  </a:cubicBezTo>
                  <a:cubicBezTo>
                    <a:pt x="172" y="402"/>
                    <a:pt x="172" y="402"/>
                    <a:pt x="172" y="402"/>
                  </a:cubicBezTo>
                  <a:cubicBezTo>
                    <a:pt x="135" y="407"/>
                    <a:pt x="135" y="407"/>
                    <a:pt x="135" y="407"/>
                  </a:cubicBezTo>
                  <a:cubicBezTo>
                    <a:pt x="78" y="386"/>
                    <a:pt x="78" y="386"/>
                    <a:pt x="78" y="386"/>
                  </a:cubicBezTo>
                  <a:cubicBezTo>
                    <a:pt x="5" y="402"/>
                    <a:pt x="5" y="402"/>
                    <a:pt x="5" y="402"/>
                  </a:cubicBezTo>
                  <a:cubicBezTo>
                    <a:pt x="0" y="376"/>
                    <a:pt x="0" y="376"/>
                    <a:pt x="0" y="376"/>
                  </a:cubicBezTo>
                  <a:cubicBezTo>
                    <a:pt x="3" y="371"/>
                    <a:pt x="3" y="371"/>
                    <a:pt x="3" y="371"/>
                  </a:cubicBezTo>
                  <a:cubicBezTo>
                    <a:pt x="26" y="336"/>
                    <a:pt x="26" y="336"/>
                    <a:pt x="26" y="336"/>
                  </a:cubicBezTo>
                  <a:cubicBezTo>
                    <a:pt x="31" y="329"/>
                    <a:pt x="31" y="329"/>
                    <a:pt x="31" y="329"/>
                  </a:cubicBezTo>
                  <a:cubicBezTo>
                    <a:pt x="34" y="287"/>
                    <a:pt x="34" y="287"/>
                    <a:pt x="34" y="287"/>
                  </a:cubicBezTo>
                  <a:cubicBezTo>
                    <a:pt x="35" y="287"/>
                    <a:pt x="36" y="287"/>
                    <a:pt x="36" y="287"/>
                  </a:cubicBezTo>
                  <a:cubicBezTo>
                    <a:pt x="40" y="287"/>
                    <a:pt x="55" y="279"/>
                    <a:pt x="75" y="269"/>
                  </a:cubicBezTo>
                  <a:cubicBezTo>
                    <a:pt x="76" y="268"/>
                    <a:pt x="77" y="268"/>
                    <a:pt x="78" y="267"/>
                  </a:cubicBezTo>
                  <a:cubicBezTo>
                    <a:pt x="79" y="267"/>
                    <a:pt x="79" y="267"/>
                    <a:pt x="79" y="267"/>
                  </a:cubicBezTo>
                  <a:cubicBezTo>
                    <a:pt x="80" y="266"/>
                    <a:pt x="81" y="266"/>
                    <a:pt x="82" y="265"/>
                  </a:cubicBezTo>
                  <a:cubicBezTo>
                    <a:pt x="83" y="265"/>
                    <a:pt x="83" y="264"/>
                    <a:pt x="84" y="264"/>
                  </a:cubicBezTo>
                  <a:cubicBezTo>
                    <a:pt x="87" y="262"/>
                    <a:pt x="90" y="261"/>
                    <a:pt x="93" y="259"/>
                  </a:cubicBezTo>
                  <a:cubicBezTo>
                    <a:pt x="93" y="259"/>
                    <a:pt x="94" y="259"/>
                    <a:pt x="94" y="258"/>
                  </a:cubicBezTo>
                  <a:cubicBezTo>
                    <a:pt x="96" y="258"/>
                    <a:pt x="97" y="257"/>
                    <a:pt x="99" y="256"/>
                  </a:cubicBezTo>
                  <a:cubicBezTo>
                    <a:pt x="101" y="255"/>
                    <a:pt x="103" y="254"/>
                    <a:pt x="105" y="252"/>
                  </a:cubicBezTo>
                  <a:cubicBezTo>
                    <a:pt x="105" y="252"/>
                    <a:pt x="106" y="252"/>
                    <a:pt x="106" y="252"/>
                  </a:cubicBezTo>
                  <a:cubicBezTo>
                    <a:pt x="108" y="250"/>
                    <a:pt x="111" y="249"/>
                    <a:pt x="113" y="248"/>
                  </a:cubicBezTo>
                  <a:cubicBezTo>
                    <a:pt x="114" y="247"/>
                    <a:pt x="114" y="247"/>
                    <a:pt x="115" y="247"/>
                  </a:cubicBezTo>
                  <a:cubicBezTo>
                    <a:pt x="116" y="246"/>
                    <a:pt x="117" y="246"/>
                    <a:pt x="118" y="245"/>
                  </a:cubicBezTo>
                  <a:cubicBezTo>
                    <a:pt x="121" y="244"/>
                    <a:pt x="123" y="242"/>
                    <a:pt x="126" y="241"/>
                  </a:cubicBezTo>
                  <a:cubicBezTo>
                    <a:pt x="128" y="239"/>
                    <a:pt x="131" y="238"/>
                    <a:pt x="133" y="236"/>
                  </a:cubicBezTo>
                  <a:cubicBezTo>
                    <a:pt x="155" y="224"/>
                    <a:pt x="172" y="214"/>
                    <a:pt x="172" y="214"/>
                  </a:cubicBezTo>
                  <a:cubicBezTo>
                    <a:pt x="214" y="214"/>
                    <a:pt x="214" y="214"/>
                    <a:pt x="214" y="214"/>
                  </a:cubicBezTo>
                  <a:cubicBezTo>
                    <a:pt x="281" y="172"/>
                    <a:pt x="281" y="172"/>
                    <a:pt x="281" y="172"/>
                  </a:cubicBezTo>
                  <a:cubicBezTo>
                    <a:pt x="313" y="172"/>
                    <a:pt x="313" y="172"/>
                    <a:pt x="313" y="172"/>
                  </a:cubicBezTo>
                  <a:cubicBezTo>
                    <a:pt x="401" y="204"/>
                    <a:pt x="401" y="204"/>
                    <a:pt x="401" y="204"/>
                  </a:cubicBezTo>
                  <a:cubicBezTo>
                    <a:pt x="443" y="172"/>
                    <a:pt x="443" y="172"/>
                    <a:pt x="443" y="172"/>
                  </a:cubicBezTo>
                  <a:cubicBezTo>
                    <a:pt x="490" y="178"/>
                    <a:pt x="490" y="178"/>
                    <a:pt x="490" y="178"/>
                  </a:cubicBezTo>
                  <a:cubicBezTo>
                    <a:pt x="511" y="204"/>
                    <a:pt x="511" y="204"/>
                    <a:pt x="511" y="204"/>
                  </a:cubicBezTo>
                  <a:cubicBezTo>
                    <a:pt x="521" y="245"/>
                    <a:pt x="521" y="245"/>
                    <a:pt x="521" y="245"/>
                  </a:cubicBezTo>
                  <a:cubicBezTo>
                    <a:pt x="568" y="240"/>
                    <a:pt x="568" y="240"/>
                    <a:pt x="568" y="240"/>
                  </a:cubicBezTo>
                  <a:cubicBezTo>
                    <a:pt x="600" y="256"/>
                    <a:pt x="600" y="256"/>
                    <a:pt x="600" y="256"/>
                  </a:cubicBezTo>
                  <a:cubicBezTo>
                    <a:pt x="652" y="245"/>
                    <a:pt x="652" y="245"/>
                    <a:pt x="652" y="245"/>
                  </a:cubicBezTo>
                  <a:cubicBezTo>
                    <a:pt x="652" y="245"/>
                    <a:pt x="735" y="282"/>
                    <a:pt x="740" y="282"/>
                  </a:cubicBezTo>
                  <a:cubicBezTo>
                    <a:pt x="746" y="282"/>
                    <a:pt x="819" y="115"/>
                    <a:pt x="819" y="115"/>
                  </a:cubicBezTo>
                  <a:cubicBezTo>
                    <a:pt x="811" y="83"/>
                    <a:pt x="811" y="83"/>
                    <a:pt x="811" y="83"/>
                  </a:cubicBezTo>
                  <a:cubicBezTo>
                    <a:pt x="813" y="84"/>
                    <a:pt x="813" y="84"/>
                    <a:pt x="813" y="84"/>
                  </a:cubicBezTo>
                  <a:cubicBezTo>
                    <a:pt x="819" y="47"/>
                    <a:pt x="819" y="47"/>
                    <a:pt x="819" y="47"/>
                  </a:cubicBezTo>
                  <a:cubicBezTo>
                    <a:pt x="839" y="0"/>
                    <a:pt x="839" y="0"/>
                    <a:pt x="839" y="0"/>
                  </a:cubicBezTo>
                  <a:cubicBezTo>
                    <a:pt x="881" y="37"/>
                    <a:pt x="881" y="37"/>
                    <a:pt x="881" y="37"/>
                  </a:cubicBezTo>
                  <a:cubicBezTo>
                    <a:pt x="923" y="63"/>
                    <a:pt x="923" y="63"/>
                    <a:pt x="923" y="63"/>
                  </a:cubicBezTo>
                  <a:cubicBezTo>
                    <a:pt x="944" y="94"/>
                    <a:pt x="944" y="94"/>
                    <a:pt x="944" y="94"/>
                  </a:cubicBezTo>
                  <a:cubicBezTo>
                    <a:pt x="939" y="120"/>
                    <a:pt x="939" y="120"/>
                    <a:pt x="939" y="120"/>
                  </a:cubicBezTo>
                  <a:cubicBezTo>
                    <a:pt x="944" y="183"/>
                    <a:pt x="944" y="183"/>
                    <a:pt x="944" y="183"/>
                  </a:cubicBezTo>
                  <a:cubicBezTo>
                    <a:pt x="970" y="193"/>
                    <a:pt x="970" y="193"/>
                    <a:pt x="970" y="193"/>
                  </a:cubicBezTo>
                  <a:cubicBezTo>
                    <a:pt x="991" y="183"/>
                    <a:pt x="991" y="183"/>
                    <a:pt x="991" y="183"/>
                  </a:cubicBezTo>
                  <a:cubicBezTo>
                    <a:pt x="1017" y="214"/>
                    <a:pt x="1017" y="214"/>
                    <a:pt x="1017" y="214"/>
                  </a:cubicBezTo>
                  <a:cubicBezTo>
                    <a:pt x="1053" y="225"/>
                    <a:pt x="1053" y="225"/>
                    <a:pt x="1053" y="225"/>
                  </a:cubicBezTo>
                  <a:cubicBezTo>
                    <a:pt x="1189" y="157"/>
                    <a:pt x="1189" y="157"/>
                    <a:pt x="1189" y="157"/>
                  </a:cubicBezTo>
                  <a:cubicBezTo>
                    <a:pt x="1190" y="154"/>
                    <a:pt x="1190" y="154"/>
                    <a:pt x="1190" y="154"/>
                  </a:cubicBezTo>
                  <a:cubicBezTo>
                    <a:pt x="1210" y="172"/>
                    <a:pt x="1210" y="172"/>
                    <a:pt x="1210" y="172"/>
                  </a:cubicBezTo>
                  <a:cubicBezTo>
                    <a:pt x="1199" y="209"/>
                    <a:pt x="1199" y="209"/>
                    <a:pt x="1199" y="209"/>
                  </a:cubicBezTo>
                  <a:cubicBezTo>
                    <a:pt x="1194" y="240"/>
                    <a:pt x="1194" y="240"/>
                    <a:pt x="1194" y="240"/>
                  </a:cubicBezTo>
                  <a:cubicBezTo>
                    <a:pt x="1231" y="225"/>
                    <a:pt x="1231" y="225"/>
                    <a:pt x="1231" y="225"/>
                  </a:cubicBezTo>
                  <a:cubicBezTo>
                    <a:pt x="1241" y="199"/>
                    <a:pt x="1241" y="199"/>
                    <a:pt x="1241" y="199"/>
                  </a:cubicBezTo>
                  <a:cubicBezTo>
                    <a:pt x="1257" y="209"/>
                    <a:pt x="1257" y="209"/>
                    <a:pt x="1257" y="209"/>
                  </a:cubicBezTo>
                  <a:lnTo>
                    <a:pt x="1257" y="27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0" name="กาฬสินธุ์">
              <a:extLst>
                <a:ext uri="{FF2B5EF4-FFF2-40B4-BE49-F238E27FC236}">
                  <a16:creationId xmlns:a16="http://schemas.microsoft.com/office/drawing/2014/main" id="{F7A5713A-7673-4A86-8A84-EADEB248A837}"/>
                </a:ext>
              </a:extLst>
            </p:cNvPr>
            <p:cNvSpPr>
              <a:spLocks/>
            </p:cNvSpPr>
            <p:nvPr/>
          </p:nvSpPr>
          <p:spPr bwMode="auto">
            <a:xfrm>
              <a:off x="4086198" y="2273585"/>
              <a:ext cx="413321" cy="343824"/>
            </a:xfrm>
            <a:custGeom>
              <a:avLst/>
              <a:gdLst>
                <a:gd name="T0" fmla="*/ 225 w 226"/>
                <a:gd name="T1" fmla="*/ 138 h 188"/>
                <a:gd name="T2" fmla="*/ 187 w 226"/>
                <a:gd name="T3" fmla="*/ 145 h 188"/>
                <a:gd name="T4" fmla="*/ 180 w 226"/>
                <a:gd name="T5" fmla="*/ 134 h 188"/>
                <a:gd name="T6" fmla="*/ 154 w 226"/>
                <a:gd name="T7" fmla="*/ 130 h 188"/>
                <a:gd name="T8" fmla="*/ 118 w 226"/>
                <a:gd name="T9" fmla="*/ 146 h 188"/>
                <a:gd name="T10" fmla="*/ 128 w 226"/>
                <a:gd name="T11" fmla="*/ 164 h 188"/>
                <a:gd name="T12" fmla="*/ 112 w 226"/>
                <a:gd name="T13" fmla="*/ 180 h 188"/>
                <a:gd name="T14" fmla="*/ 106 w 226"/>
                <a:gd name="T15" fmla="*/ 188 h 188"/>
                <a:gd name="T16" fmla="*/ 92 w 226"/>
                <a:gd name="T17" fmla="*/ 185 h 188"/>
                <a:gd name="T18" fmla="*/ 79 w 226"/>
                <a:gd name="T19" fmla="*/ 185 h 188"/>
                <a:gd name="T20" fmla="*/ 59 w 226"/>
                <a:gd name="T21" fmla="*/ 174 h 188"/>
                <a:gd name="T22" fmla="*/ 50 w 226"/>
                <a:gd name="T23" fmla="*/ 162 h 188"/>
                <a:gd name="T24" fmla="*/ 40 w 226"/>
                <a:gd name="T25" fmla="*/ 151 h 188"/>
                <a:gd name="T26" fmla="*/ 26 w 226"/>
                <a:gd name="T27" fmla="*/ 147 h 188"/>
                <a:gd name="T28" fmla="*/ 14 w 226"/>
                <a:gd name="T29" fmla="*/ 151 h 188"/>
                <a:gd name="T30" fmla="*/ 17 w 226"/>
                <a:gd name="T31" fmla="*/ 135 h 188"/>
                <a:gd name="T32" fmla="*/ 15 w 226"/>
                <a:gd name="T33" fmla="*/ 117 h 188"/>
                <a:gd name="T34" fmla="*/ 17 w 226"/>
                <a:gd name="T35" fmla="*/ 96 h 188"/>
                <a:gd name="T36" fmla="*/ 10 w 226"/>
                <a:gd name="T37" fmla="*/ 93 h 188"/>
                <a:gd name="T38" fmla="*/ 9 w 226"/>
                <a:gd name="T39" fmla="*/ 71 h 188"/>
                <a:gd name="T40" fmla="*/ 15 w 226"/>
                <a:gd name="T41" fmla="*/ 50 h 188"/>
                <a:gd name="T42" fmla="*/ 9 w 226"/>
                <a:gd name="T43" fmla="*/ 54 h 188"/>
                <a:gd name="T44" fmla="*/ 2 w 226"/>
                <a:gd name="T45" fmla="*/ 50 h 188"/>
                <a:gd name="T46" fmla="*/ 0 w 226"/>
                <a:gd name="T47" fmla="*/ 38 h 188"/>
                <a:gd name="T48" fmla="*/ 8 w 226"/>
                <a:gd name="T49" fmla="*/ 28 h 188"/>
                <a:gd name="T50" fmla="*/ 21 w 226"/>
                <a:gd name="T51" fmla="*/ 30 h 188"/>
                <a:gd name="T52" fmla="*/ 29 w 226"/>
                <a:gd name="T53" fmla="*/ 29 h 188"/>
                <a:gd name="T54" fmla="*/ 35 w 226"/>
                <a:gd name="T55" fmla="*/ 34 h 188"/>
                <a:gd name="T56" fmla="*/ 56 w 226"/>
                <a:gd name="T57" fmla="*/ 40 h 188"/>
                <a:gd name="T58" fmla="*/ 64 w 226"/>
                <a:gd name="T59" fmla="*/ 60 h 188"/>
                <a:gd name="T60" fmla="*/ 79 w 226"/>
                <a:gd name="T61" fmla="*/ 35 h 188"/>
                <a:gd name="T62" fmla="*/ 81 w 226"/>
                <a:gd name="T63" fmla="*/ 11 h 188"/>
                <a:gd name="T64" fmla="*/ 102 w 226"/>
                <a:gd name="T65" fmla="*/ 1 h 188"/>
                <a:gd name="T66" fmla="*/ 109 w 226"/>
                <a:gd name="T67" fmla="*/ 14 h 188"/>
                <a:gd name="T68" fmla="*/ 120 w 226"/>
                <a:gd name="T69" fmla="*/ 13 h 188"/>
                <a:gd name="T70" fmla="*/ 124 w 226"/>
                <a:gd name="T71" fmla="*/ 24 h 188"/>
                <a:gd name="T72" fmla="*/ 135 w 226"/>
                <a:gd name="T73" fmla="*/ 30 h 188"/>
                <a:gd name="T74" fmla="*/ 145 w 226"/>
                <a:gd name="T75" fmla="*/ 47 h 188"/>
                <a:gd name="T76" fmla="*/ 169 w 226"/>
                <a:gd name="T77" fmla="*/ 65 h 188"/>
                <a:gd name="T78" fmla="*/ 181 w 226"/>
                <a:gd name="T79" fmla="*/ 50 h 188"/>
                <a:gd name="T80" fmla="*/ 194 w 226"/>
                <a:gd name="T81" fmla="*/ 57 h 188"/>
                <a:gd name="T82" fmla="*/ 205 w 226"/>
                <a:gd name="T83" fmla="*/ 69 h 188"/>
                <a:gd name="T84" fmla="*/ 213 w 226"/>
                <a:gd name="T85" fmla="*/ 90 h 188"/>
                <a:gd name="T86" fmla="*/ 224 w 226"/>
                <a:gd name="T87" fmla="*/ 117 h 188"/>
                <a:gd name="T88" fmla="*/ 226 w 226"/>
                <a:gd name="T89" fmla="*/ 13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188">
                  <a:moveTo>
                    <a:pt x="226" y="136"/>
                  </a:moveTo>
                  <a:lnTo>
                    <a:pt x="225" y="138"/>
                  </a:lnTo>
                  <a:lnTo>
                    <a:pt x="210" y="135"/>
                  </a:lnTo>
                  <a:lnTo>
                    <a:pt x="187" y="145"/>
                  </a:lnTo>
                  <a:lnTo>
                    <a:pt x="184" y="135"/>
                  </a:lnTo>
                  <a:lnTo>
                    <a:pt x="180" y="134"/>
                  </a:lnTo>
                  <a:lnTo>
                    <a:pt x="163" y="138"/>
                  </a:lnTo>
                  <a:lnTo>
                    <a:pt x="154" y="130"/>
                  </a:lnTo>
                  <a:lnTo>
                    <a:pt x="142" y="128"/>
                  </a:lnTo>
                  <a:lnTo>
                    <a:pt x="118" y="146"/>
                  </a:lnTo>
                  <a:lnTo>
                    <a:pt x="121" y="153"/>
                  </a:lnTo>
                  <a:lnTo>
                    <a:pt x="128" y="164"/>
                  </a:lnTo>
                  <a:lnTo>
                    <a:pt x="126" y="180"/>
                  </a:lnTo>
                  <a:lnTo>
                    <a:pt x="112" y="180"/>
                  </a:lnTo>
                  <a:lnTo>
                    <a:pt x="109" y="184"/>
                  </a:lnTo>
                  <a:lnTo>
                    <a:pt x="106" y="188"/>
                  </a:lnTo>
                  <a:lnTo>
                    <a:pt x="100" y="183"/>
                  </a:lnTo>
                  <a:lnTo>
                    <a:pt x="92" y="185"/>
                  </a:lnTo>
                  <a:lnTo>
                    <a:pt x="86" y="181"/>
                  </a:lnTo>
                  <a:lnTo>
                    <a:pt x="79" y="185"/>
                  </a:lnTo>
                  <a:lnTo>
                    <a:pt x="71" y="183"/>
                  </a:lnTo>
                  <a:lnTo>
                    <a:pt x="59" y="174"/>
                  </a:lnTo>
                  <a:lnTo>
                    <a:pt x="61" y="167"/>
                  </a:lnTo>
                  <a:lnTo>
                    <a:pt x="50" y="162"/>
                  </a:lnTo>
                  <a:lnTo>
                    <a:pt x="50" y="153"/>
                  </a:lnTo>
                  <a:lnTo>
                    <a:pt x="40" y="151"/>
                  </a:lnTo>
                  <a:lnTo>
                    <a:pt x="37" y="143"/>
                  </a:lnTo>
                  <a:lnTo>
                    <a:pt x="26" y="147"/>
                  </a:lnTo>
                  <a:lnTo>
                    <a:pt x="20" y="151"/>
                  </a:lnTo>
                  <a:lnTo>
                    <a:pt x="14" y="151"/>
                  </a:lnTo>
                  <a:lnTo>
                    <a:pt x="14" y="143"/>
                  </a:lnTo>
                  <a:lnTo>
                    <a:pt x="17" y="135"/>
                  </a:lnTo>
                  <a:lnTo>
                    <a:pt x="14" y="128"/>
                  </a:lnTo>
                  <a:lnTo>
                    <a:pt x="15" y="117"/>
                  </a:lnTo>
                  <a:lnTo>
                    <a:pt x="14" y="107"/>
                  </a:lnTo>
                  <a:lnTo>
                    <a:pt x="17" y="96"/>
                  </a:lnTo>
                  <a:lnTo>
                    <a:pt x="11" y="93"/>
                  </a:lnTo>
                  <a:lnTo>
                    <a:pt x="10" y="93"/>
                  </a:lnTo>
                  <a:lnTo>
                    <a:pt x="10" y="80"/>
                  </a:lnTo>
                  <a:lnTo>
                    <a:pt x="9" y="71"/>
                  </a:lnTo>
                  <a:lnTo>
                    <a:pt x="15" y="64"/>
                  </a:lnTo>
                  <a:lnTo>
                    <a:pt x="15" y="50"/>
                  </a:lnTo>
                  <a:lnTo>
                    <a:pt x="12" y="48"/>
                  </a:lnTo>
                  <a:lnTo>
                    <a:pt x="9" y="54"/>
                  </a:lnTo>
                  <a:lnTo>
                    <a:pt x="1" y="57"/>
                  </a:lnTo>
                  <a:lnTo>
                    <a:pt x="2" y="50"/>
                  </a:lnTo>
                  <a:lnTo>
                    <a:pt x="5" y="42"/>
                  </a:lnTo>
                  <a:lnTo>
                    <a:pt x="0" y="38"/>
                  </a:lnTo>
                  <a:lnTo>
                    <a:pt x="2" y="30"/>
                  </a:lnTo>
                  <a:lnTo>
                    <a:pt x="8" y="28"/>
                  </a:lnTo>
                  <a:lnTo>
                    <a:pt x="15" y="30"/>
                  </a:lnTo>
                  <a:lnTo>
                    <a:pt x="21" y="30"/>
                  </a:lnTo>
                  <a:lnTo>
                    <a:pt x="24" y="28"/>
                  </a:lnTo>
                  <a:lnTo>
                    <a:pt x="29" y="29"/>
                  </a:lnTo>
                  <a:lnTo>
                    <a:pt x="34" y="34"/>
                  </a:lnTo>
                  <a:lnTo>
                    <a:pt x="35" y="34"/>
                  </a:lnTo>
                  <a:lnTo>
                    <a:pt x="48" y="39"/>
                  </a:lnTo>
                  <a:lnTo>
                    <a:pt x="56" y="40"/>
                  </a:lnTo>
                  <a:lnTo>
                    <a:pt x="61" y="45"/>
                  </a:lnTo>
                  <a:lnTo>
                    <a:pt x="64" y="60"/>
                  </a:lnTo>
                  <a:lnTo>
                    <a:pt x="71" y="51"/>
                  </a:lnTo>
                  <a:lnTo>
                    <a:pt x="79" y="35"/>
                  </a:lnTo>
                  <a:lnTo>
                    <a:pt x="83" y="18"/>
                  </a:lnTo>
                  <a:lnTo>
                    <a:pt x="81" y="11"/>
                  </a:lnTo>
                  <a:lnTo>
                    <a:pt x="89" y="0"/>
                  </a:lnTo>
                  <a:lnTo>
                    <a:pt x="102" y="1"/>
                  </a:lnTo>
                  <a:lnTo>
                    <a:pt x="106" y="9"/>
                  </a:lnTo>
                  <a:lnTo>
                    <a:pt x="109" y="14"/>
                  </a:lnTo>
                  <a:lnTo>
                    <a:pt x="110" y="15"/>
                  </a:lnTo>
                  <a:lnTo>
                    <a:pt x="120" y="13"/>
                  </a:lnTo>
                  <a:lnTo>
                    <a:pt x="123" y="18"/>
                  </a:lnTo>
                  <a:lnTo>
                    <a:pt x="124" y="24"/>
                  </a:lnTo>
                  <a:lnTo>
                    <a:pt x="128" y="24"/>
                  </a:lnTo>
                  <a:lnTo>
                    <a:pt x="135" y="30"/>
                  </a:lnTo>
                  <a:lnTo>
                    <a:pt x="136" y="46"/>
                  </a:lnTo>
                  <a:lnTo>
                    <a:pt x="145" y="47"/>
                  </a:lnTo>
                  <a:lnTo>
                    <a:pt x="147" y="53"/>
                  </a:lnTo>
                  <a:lnTo>
                    <a:pt x="169" y="65"/>
                  </a:lnTo>
                  <a:lnTo>
                    <a:pt x="169" y="57"/>
                  </a:lnTo>
                  <a:lnTo>
                    <a:pt x="181" y="50"/>
                  </a:lnTo>
                  <a:lnTo>
                    <a:pt x="188" y="50"/>
                  </a:lnTo>
                  <a:lnTo>
                    <a:pt x="194" y="57"/>
                  </a:lnTo>
                  <a:lnTo>
                    <a:pt x="194" y="61"/>
                  </a:lnTo>
                  <a:lnTo>
                    <a:pt x="205" y="69"/>
                  </a:lnTo>
                  <a:lnTo>
                    <a:pt x="205" y="77"/>
                  </a:lnTo>
                  <a:lnTo>
                    <a:pt x="213" y="90"/>
                  </a:lnTo>
                  <a:lnTo>
                    <a:pt x="213" y="100"/>
                  </a:lnTo>
                  <a:lnTo>
                    <a:pt x="224" y="117"/>
                  </a:lnTo>
                  <a:lnTo>
                    <a:pt x="224" y="130"/>
                  </a:lnTo>
                  <a:lnTo>
                    <a:pt x="226" y="13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2" name="อุตรดิษถ์">
              <a:extLst>
                <a:ext uri="{FF2B5EF4-FFF2-40B4-BE49-F238E27FC236}">
                  <a16:creationId xmlns:a16="http://schemas.microsoft.com/office/drawing/2014/main" id="{39E4D610-EAED-4517-9E79-901C18BABF4B}"/>
                </a:ext>
              </a:extLst>
            </p:cNvPr>
            <p:cNvSpPr>
              <a:spLocks/>
            </p:cNvSpPr>
            <p:nvPr/>
          </p:nvSpPr>
          <p:spPr bwMode="auto">
            <a:xfrm>
              <a:off x="2935850" y="1787110"/>
              <a:ext cx="460871" cy="455385"/>
            </a:xfrm>
            <a:custGeom>
              <a:avLst/>
              <a:gdLst>
                <a:gd name="T0" fmla="*/ 1098 w 1126"/>
                <a:gd name="T1" fmla="*/ 242 h 1114"/>
                <a:gd name="T2" fmla="*/ 1066 w 1126"/>
                <a:gd name="T3" fmla="*/ 358 h 1114"/>
                <a:gd name="T4" fmla="*/ 978 w 1126"/>
                <a:gd name="T5" fmla="*/ 462 h 1114"/>
                <a:gd name="T6" fmla="*/ 962 w 1126"/>
                <a:gd name="T7" fmla="*/ 518 h 1114"/>
                <a:gd name="T8" fmla="*/ 942 w 1126"/>
                <a:gd name="T9" fmla="*/ 570 h 1114"/>
                <a:gd name="T10" fmla="*/ 946 w 1126"/>
                <a:gd name="T11" fmla="*/ 594 h 1114"/>
                <a:gd name="T12" fmla="*/ 928 w 1126"/>
                <a:gd name="T13" fmla="*/ 635 h 1114"/>
                <a:gd name="T14" fmla="*/ 866 w 1126"/>
                <a:gd name="T15" fmla="*/ 624 h 1114"/>
                <a:gd name="T16" fmla="*/ 834 w 1126"/>
                <a:gd name="T17" fmla="*/ 666 h 1114"/>
                <a:gd name="T18" fmla="*/ 761 w 1126"/>
                <a:gd name="T19" fmla="*/ 749 h 1114"/>
                <a:gd name="T20" fmla="*/ 610 w 1126"/>
                <a:gd name="T21" fmla="*/ 885 h 1114"/>
                <a:gd name="T22" fmla="*/ 506 w 1126"/>
                <a:gd name="T23" fmla="*/ 885 h 1114"/>
                <a:gd name="T24" fmla="*/ 438 w 1126"/>
                <a:gd name="T25" fmla="*/ 890 h 1114"/>
                <a:gd name="T26" fmla="*/ 370 w 1126"/>
                <a:gd name="T27" fmla="*/ 927 h 1114"/>
                <a:gd name="T28" fmla="*/ 318 w 1126"/>
                <a:gd name="T29" fmla="*/ 1036 h 1114"/>
                <a:gd name="T30" fmla="*/ 208 w 1126"/>
                <a:gd name="T31" fmla="*/ 1104 h 1114"/>
                <a:gd name="T32" fmla="*/ 57 w 1126"/>
                <a:gd name="T33" fmla="*/ 1114 h 1114"/>
                <a:gd name="T34" fmla="*/ 36 w 1126"/>
                <a:gd name="T35" fmla="*/ 1041 h 1114"/>
                <a:gd name="T36" fmla="*/ 83 w 1126"/>
                <a:gd name="T37" fmla="*/ 989 h 1114"/>
                <a:gd name="T38" fmla="*/ 76 w 1126"/>
                <a:gd name="T39" fmla="*/ 936 h 1114"/>
                <a:gd name="T40" fmla="*/ 88 w 1126"/>
                <a:gd name="T41" fmla="*/ 885 h 1114"/>
                <a:gd name="T42" fmla="*/ 21 w 1126"/>
                <a:gd name="T43" fmla="*/ 802 h 1114"/>
                <a:gd name="T44" fmla="*/ 52 w 1126"/>
                <a:gd name="T45" fmla="*/ 687 h 1114"/>
                <a:gd name="T46" fmla="*/ 0 w 1126"/>
                <a:gd name="T47" fmla="*/ 572 h 1114"/>
                <a:gd name="T48" fmla="*/ 10 w 1126"/>
                <a:gd name="T49" fmla="*/ 546 h 1114"/>
                <a:gd name="T50" fmla="*/ 68 w 1126"/>
                <a:gd name="T51" fmla="*/ 530 h 1114"/>
                <a:gd name="T52" fmla="*/ 104 w 1126"/>
                <a:gd name="T53" fmla="*/ 494 h 1114"/>
                <a:gd name="T54" fmla="*/ 104 w 1126"/>
                <a:gd name="T55" fmla="*/ 494 h 1114"/>
                <a:gd name="T56" fmla="*/ 107 w 1126"/>
                <a:gd name="T57" fmla="*/ 495 h 1114"/>
                <a:gd name="T58" fmla="*/ 109 w 1126"/>
                <a:gd name="T59" fmla="*/ 496 h 1114"/>
                <a:gd name="T60" fmla="*/ 118 w 1126"/>
                <a:gd name="T61" fmla="*/ 499 h 1114"/>
                <a:gd name="T62" fmla="*/ 122 w 1126"/>
                <a:gd name="T63" fmla="*/ 500 h 1114"/>
                <a:gd name="T64" fmla="*/ 126 w 1126"/>
                <a:gd name="T65" fmla="*/ 502 h 1114"/>
                <a:gd name="T66" fmla="*/ 131 w 1126"/>
                <a:gd name="T67" fmla="*/ 503 h 1114"/>
                <a:gd name="T68" fmla="*/ 193 w 1126"/>
                <a:gd name="T69" fmla="*/ 483 h 1114"/>
                <a:gd name="T70" fmla="*/ 323 w 1126"/>
                <a:gd name="T71" fmla="*/ 390 h 1114"/>
                <a:gd name="T72" fmla="*/ 396 w 1126"/>
                <a:gd name="T73" fmla="*/ 426 h 1114"/>
                <a:gd name="T74" fmla="*/ 433 w 1126"/>
                <a:gd name="T75" fmla="*/ 340 h 1114"/>
                <a:gd name="T76" fmla="*/ 542 w 1126"/>
                <a:gd name="T77" fmla="*/ 343 h 1114"/>
                <a:gd name="T78" fmla="*/ 620 w 1126"/>
                <a:gd name="T79" fmla="*/ 306 h 1114"/>
                <a:gd name="T80" fmla="*/ 746 w 1126"/>
                <a:gd name="T81" fmla="*/ 332 h 1114"/>
                <a:gd name="T82" fmla="*/ 819 w 1126"/>
                <a:gd name="T83" fmla="*/ 280 h 1114"/>
                <a:gd name="T84" fmla="*/ 881 w 1126"/>
                <a:gd name="T85" fmla="*/ 129 h 1114"/>
                <a:gd name="T86" fmla="*/ 985 w 1126"/>
                <a:gd name="T87" fmla="*/ 56 h 1114"/>
                <a:gd name="T88" fmla="*/ 1030 w 1126"/>
                <a:gd name="T89" fmla="*/ 2 h 1114"/>
                <a:gd name="T90" fmla="*/ 1086 w 1126"/>
                <a:gd name="T91" fmla="*/ 114 h 1114"/>
                <a:gd name="T92" fmla="*/ 1126 w 1126"/>
                <a:gd name="T93" fmla="*/ 154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6" h="1114">
                  <a:moveTo>
                    <a:pt x="1122" y="178"/>
                  </a:moveTo>
                  <a:cubicBezTo>
                    <a:pt x="1098" y="242"/>
                    <a:pt x="1098" y="242"/>
                    <a:pt x="1098" y="242"/>
                  </a:cubicBezTo>
                  <a:cubicBezTo>
                    <a:pt x="1122" y="290"/>
                    <a:pt x="1122" y="290"/>
                    <a:pt x="1122" y="290"/>
                  </a:cubicBezTo>
                  <a:cubicBezTo>
                    <a:pt x="1066" y="358"/>
                    <a:pt x="1066" y="358"/>
                    <a:pt x="1066" y="358"/>
                  </a:cubicBezTo>
                  <a:cubicBezTo>
                    <a:pt x="1062" y="398"/>
                    <a:pt x="1062" y="398"/>
                    <a:pt x="1062" y="398"/>
                  </a:cubicBezTo>
                  <a:cubicBezTo>
                    <a:pt x="978" y="462"/>
                    <a:pt x="978" y="462"/>
                    <a:pt x="978" y="462"/>
                  </a:cubicBezTo>
                  <a:cubicBezTo>
                    <a:pt x="986" y="506"/>
                    <a:pt x="986" y="506"/>
                    <a:pt x="986" y="506"/>
                  </a:cubicBezTo>
                  <a:cubicBezTo>
                    <a:pt x="962" y="518"/>
                    <a:pt x="962" y="518"/>
                    <a:pt x="962" y="518"/>
                  </a:cubicBezTo>
                  <a:cubicBezTo>
                    <a:pt x="966" y="558"/>
                    <a:pt x="966" y="558"/>
                    <a:pt x="966" y="558"/>
                  </a:cubicBezTo>
                  <a:cubicBezTo>
                    <a:pt x="942" y="570"/>
                    <a:pt x="942" y="570"/>
                    <a:pt x="942" y="570"/>
                  </a:cubicBezTo>
                  <a:cubicBezTo>
                    <a:pt x="942" y="572"/>
                    <a:pt x="942" y="572"/>
                    <a:pt x="942" y="572"/>
                  </a:cubicBezTo>
                  <a:cubicBezTo>
                    <a:pt x="946" y="594"/>
                    <a:pt x="946" y="594"/>
                    <a:pt x="946" y="594"/>
                  </a:cubicBezTo>
                  <a:cubicBezTo>
                    <a:pt x="948" y="594"/>
                    <a:pt x="948" y="594"/>
                    <a:pt x="948" y="594"/>
                  </a:cubicBezTo>
                  <a:cubicBezTo>
                    <a:pt x="928" y="635"/>
                    <a:pt x="928" y="635"/>
                    <a:pt x="928" y="635"/>
                  </a:cubicBezTo>
                  <a:cubicBezTo>
                    <a:pt x="881" y="635"/>
                    <a:pt x="881" y="635"/>
                    <a:pt x="881" y="635"/>
                  </a:cubicBezTo>
                  <a:cubicBezTo>
                    <a:pt x="866" y="624"/>
                    <a:pt x="866" y="624"/>
                    <a:pt x="866" y="624"/>
                  </a:cubicBezTo>
                  <a:cubicBezTo>
                    <a:pt x="834" y="635"/>
                    <a:pt x="834" y="635"/>
                    <a:pt x="834" y="635"/>
                  </a:cubicBezTo>
                  <a:cubicBezTo>
                    <a:pt x="834" y="666"/>
                    <a:pt x="834" y="666"/>
                    <a:pt x="834" y="666"/>
                  </a:cubicBezTo>
                  <a:cubicBezTo>
                    <a:pt x="777" y="708"/>
                    <a:pt x="777" y="708"/>
                    <a:pt x="777" y="708"/>
                  </a:cubicBezTo>
                  <a:cubicBezTo>
                    <a:pt x="761" y="749"/>
                    <a:pt x="761" y="749"/>
                    <a:pt x="761" y="749"/>
                  </a:cubicBezTo>
                  <a:cubicBezTo>
                    <a:pt x="631" y="822"/>
                    <a:pt x="631" y="822"/>
                    <a:pt x="631" y="822"/>
                  </a:cubicBezTo>
                  <a:cubicBezTo>
                    <a:pt x="610" y="885"/>
                    <a:pt x="610" y="885"/>
                    <a:pt x="610" y="885"/>
                  </a:cubicBezTo>
                  <a:cubicBezTo>
                    <a:pt x="532" y="901"/>
                    <a:pt x="532" y="901"/>
                    <a:pt x="532" y="901"/>
                  </a:cubicBezTo>
                  <a:cubicBezTo>
                    <a:pt x="506" y="885"/>
                    <a:pt x="506" y="885"/>
                    <a:pt x="506" y="885"/>
                  </a:cubicBezTo>
                  <a:cubicBezTo>
                    <a:pt x="474" y="890"/>
                    <a:pt x="474" y="890"/>
                    <a:pt x="474" y="890"/>
                  </a:cubicBezTo>
                  <a:cubicBezTo>
                    <a:pt x="438" y="890"/>
                    <a:pt x="438" y="890"/>
                    <a:pt x="438" y="890"/>
                  </a:cubicBezTo>
                  <a:cubicBezTo>
                    <a:pt x="391" y="927"/>
                    <a:pt x="391" y="927"/>
                    <a:pt x="391" y="927"/>
                  </a:cubicBezTo>
                  <a:cubicBezTo>
                    <a:pt x="370" y="927"/>
                    <a:pt x="370" y="927"/>
                    <a:pt x="370" y="927"/>
                  </a:cubicBezTo>
                  <a:cubicBezTo>
                    <a:pt x="339" y="937"/>
                    <a:pt x="339" y="937"/>
                    <a:pt x="339" y="937"/>
                  </a:cubicBezTo>
                  <a:cubicBezTo>
                    <a:pt x="318" y="1036"/>
                    <a:pt x="318" y="1036"/>
                    <a:pt x="318" y="1036"/>
                  </a:cubicBezTo>
                  <a:cubicBezTo>
                    <a:pt x="281" y="1083"/>
                    <a:pt x="281" y="1083"/>
                    <a:pt x="281" y="1083"/>
                  </a:cubicBezTo>
                  <a:cubicBezTo>
                    <a:pt x="208" y="1104"/>
                    <a:pt x="208" y="1104"/>
                    <a:pt x="208" y="1104"/>
                  </a:cubicBezTo>
                  <a:cubicBezTo>
                    <a:pt x="109" y="1114"/>
                    <a:pt x="109" y="1114"/>
                    <a:pt x="109" y="1114"/>
                  </a:cubicBezTo>
                  <a:cubicBezTo>
                    <a:pt x="57" y="1114"/>
                    <a:pt x="57" y="1114"/>
                    <a:pt x="57" y="1114"/>
                  </a:cubicBezTo>
                  <a:cubicBezTo>
                    <a:pt x="57" y="1073"/>
                    <a:pt x="57" y="1073"/>
                    <a:pt x="57" y="1073"/>
                  </a:cubicBezTo>
                  <a:cubicBezTo>
                    <a:pt x="36" y="1041"/>
                    <a:pt x="36" y="1041"/>
                    <a:pt x="36" y="1041"/>
                  </a:cubicBezTo>
                  <a:cubicBezTo>
                    <a:pt x="52" y="1010"/>
                    <a:pt x="52" y="1010"/>
                    <a:pt x="52" y="1010"/>
                  </a:cubicBezTo>
                  <a:cubicBezTo>
                    <a:pt x="83" y="989"/>
                    <a:pt x="83" y="989"/>
                    <a:pt x="83" y="989"/>
                  </a:cubicBezTo>
                  <a:cubicBezTo>
                    <a:pt x="78" y="953"/>
                    <a:pt x="78" y="953"/>
                    <a:pt x="78" y="953"/>
                  </a:cubicBezTo>
                  <a:cubicBezTo>
                    <a:pt x="76" y="936"/>
                    <a:pt x="76" y="936"/>
                    <a:pt x="76" y="936"/>
                  </a:cubicBezTo>
                  <a:cubicBezTo>
                    <a:pt x="73" y="901"/>
                    <a:pt x="73" y="901"/>
                    <a:pt x="73" y="901"/>
                  </a:cubicBezTo>
                  <a:cubicBezTo>
                    <a:pt x="88" y="885"/>
                    <a:pt x="88" y="885"/>
                    <a:pt x="88" y="885"/>
                  </a:cubicBezTo>
                  <a:cubicBezTo>
                    <a:pt x="88" y="843"/>
                    <a:pt x="88" y="843"/>
                    <a:pt x="88" y="843"/>
                  </a:cubicBezTo>
                  <a:cubicBezTo>
                    <a:pt x="21" y="802"/>
                    <a:pt x="21" y="802"/>
                    <a:pt x="21" y="802"/>
                  </a:cubicBezTo>
                  <a:cubicBezTo>
                    <a:pt x="21" y="723"/>
                    <a:pt x="21" y="723"/>
                    <a:pt x="21" y="723"/>
                  </a:cubicBezTo>
                  <a:cubicBezTo>
                    <a:pt x="52" y="687"/>
                    <a:pt x="52" y="687"/>
                    <a:pt x="52" y="687"/>
                  </a:cubicBezTo>
                  <a:cubicBezTo>
                    <a:pt x="47" y="624"/>
                    <a:pt x="47" y="624"/>
                    <a:pt x="47" y="624"/>
                  </a:cubicBezTo>
                  <a:cubicBezTo>
                    <a:pt x="0" y="572"/>
                    <a:pt x="0" y="572"/>
                    <a:pt x="0" y="572"/>
                  </a:cubicBezTo>
                  <a:cubicBezTo>
                    <a:pt x="8" y="552"/>
                    <a:pt x="8" y="552"/>
                    <a:pt x="8" y="552"/>
                  </a:cubicBezTo>
                  <a:cubicBezTo>
                    <a:pt x="10" y="546"/>
                    <a:pt x="10" y="546"/>
                    <a:pt x="10" y="546"/>
                  </a:cubicBezTo>
                  <a:cubicBezTo>
                    <a:pt x="47" y="546"/>
                    <a:pt x="47" y="546"/>
                    <a:pt x="47" y="546"/>
                  </a:cubicBezTo>
                  <a:cubicBezTo>
                    <a:pt x="68" y="530"/>
                    <a:pt x="68" y="530"/>
                    <a:pt x="68" y="530"/>
                  </a:cubicBezTo>
                  <a:cubicBezTo>
                    <a:pt x="68" y="499"/>
                    <a:pt x="68" y="499"/>
                    <a:pt x="68" y="499"/>
                  </a:cubicBezTo>
                  <a:cubicBezTo>
                    <a:pt x="104" y="494"/>
                    <a:pt x="104" y="494"/>
                    <a:pt x="104" y="494"/>
                  </a:cubicBezTo>
                  <a:cubicBezTo>
                    <a:pt x="104" y="494"/>
                    <a:pt x="104" y="494"/>
                    <a:pt x="104" y="494"/>
                  </a:cubicBezTo>
                  <a:cubicBezTo>
                    <a:pt x="104" y="494"/>
                    <a:pt x="104" y="494"/>
                    <a:pt x="104" y="494"/>
                  </a:cubicBezTo>
                  <a:cubicBezTo>
                    <a:pt x="105" y="494"/>
                    <a:pt x="105" y="494"/>
                    <a:pt x="106" y="495"/>
                  </a:cubicBezTo>
                  <a:cubicBezTo>
                    <a:pt x="106" y="495"/>
                    <a:pt x="106" y="495"/>
                    <a:pt x="107" y="495"/>
                  </a:cubicBezTo>
                  <a:cubicBezTo>
                    <a:pt x="107" y="495"/>
                    <a:pt x="107" y="495"/>
                    <a:pt x="108" y="495"/>
                  </a:cubicBezTo>
                  <a:cubicBezTo>
                    <a:pt x="108" y="495"/>
                    <a:pt x="109" y="496"/>
                    <a:pt x="109" y="496"/>
                  </a:cubicBezTo>
                  <a:cubicBezTo>
                    <a:pt x="109" y="496"/>
                    <a:pt x="110" y="496"/>
                    <a:pt x="110" y="496"/>
                  </a:cubicBezTo>
                  <a:cubicBezTo>
                    <a:pt x="112" y="497"/>
                    <a:pt x="115" y="498"/>
                    <a:pt x="118" y="499"/>
                  </a:cubicBezTo>
                  <a:cubicBezTo>
                    <a:pt x="118" y="499"/>
                    <a:pt x="119" y="499"/>
                    <a:pt x="119" y="500"/>
                  </a:cubicBezTo>
                  <a:cubicBezTo>
                    <a:pt x="120" y="500"/>
                    <a:pt x="121" y="500"/>
                    <a:pt x="122" y="500"/>
                  </a:cubicBezTo>
                  <a:cubicBezTo>
                    <a:pt x="123" y="501"/>
                    <a:pt x="124" y="501"/>
                    <a:pt x="124" y="501"/>
                  </a:cubicBezTo>
                  <a:cubicBezTo>
                    <a:pt x="125" y="502"/>
                    <a:pt x="126" y="502"/>
                    <a:pt x="126" y="502"/>
                  </a:cubicBezTo>
                  <a:cubicBezTo>
                    <a:pt x="127" y="502"/>
                    <a:pt x="128" y="503"/>
                    <a:pt x="129" y="503"/>
                  </a:cubicBezTo>
                  <a:cubicBezTo>
                    <a:pt x="131" y="503"/>
                    <a:pt x="131" y="503"/>
                    <a:pt x="131" y="503"/>
                  </a:cubicBezTo>
                  <a:cubicBezTo>
                    <a:pt x="133" y="504"/>
                    <a:pt x="134" y="504"/>
                    <a:pt x="135" y="504"/>
                  </a:cubicBezTo>
                  <a:cubicBezTo>
                    <a:pt x="141" y="504"/>
                    <a:pt x="193" y="483"/>
                    <a:pt x="193" y="483"/>
                  </a:cubicBezTo>
                  <a:cubicBezTo>
                    <a:pt x="287" y="400"/>
                    <a:pt x="287" y="400"/>
                    <a:pt x="287" y="400"/>
                  </a:cubicBezTo>
                  <a:cubicBezTo>
                    <a:pt x="323" y="390"/>
                    <a:pt x="323" y="390"/>
                    <a:pt x="323" y="390"/>
                  </a:cubicBezTo>
                  <a:cubicBezTo>
                    <a:pt x="365" y="452"/>
                    <a:pt x="365" y="452"/>
                    <a:pt x="365" y="452"/>
                  </a:cubicBezTo>
                  <a:cubicBezTo>
                    <a:pt x="396" y="426"/>
                    <a:pt x="396" y="426"/>
                    <a:pt x="396" y="426"/>
                  </a:cubicBezTo>
                  <a:cubicBezTo>
                    <a:pt x="380" y="369"/>
                    <a:pt x="380" y="369"/>
                    <a:pt x="380" y="369"/>
                  </a:cubicBezTo>
                  <a:cubicBezTo>
                    <a:pt x="433" y="340"/>
                    <a:pt x="433" y="340"/>
                    <a:pt x="433" y="340"/>
                  </a:cubicBezTo>
                  <a:cubicBezTo>
                    <a:pt x="433" y="343"/>
                    <a:pt x="433" y="343"/>
                    <a:pt x="433" y="343"/>
                  </a:cubicBezTo>
                  <a:cubicBezTo>
                    <a:pt x="542" y="343"/>
                    <a:pt x="542" y="343"/>
                    <a:pt x="542" y="343"/>
                  </a:cubicBezTo>
                  <a:cubicBezTo>
                    <a:pt x="568" y="311"/>
                    <a:pt x="568" y="311"/>
                    <a:pt x="568" y="311"/>
                  </a:cubicBezTo>
                  <a:cubicBezTo>
                    <a:pt x="620" y="306"/>
                    <a:pt x="620" y="306"/>
                    <a:pt x="620" y="306"/>
                  </a:cubicBezTo>
                  <a:cubicBezTo>
                    <a:pt x="683" y="332"/>
                    <a:pt x="683" y="332"/>
                    <a:pt x="683" y="332"/>
                  </a:cubicBezTo>
                  <a:cubicBezTo>
                    <a:pt x="746" y="332"/>
                    <a:pt x="746" y="332"/>
                    <a:pt x="746" y="332"/>
                  </a:cubicBezTo>
                  <a:cubicBezTo>
                    <a:pt x="746" y="332"/>
                    <a:pt x="777" y="290"/>
                    <a:pt x="787" y="280"/>
                  </a:cubicBezTo>
                  <a:cubicBezTo>
                    <a:pt x="798" y="270"/>
                    <a:pt x="808" y="280"/>
                    <a:pt x="819" y="280"/>
                  </a:cubicBezTo>
                  <a:cubicBezTo>
                    <a:pt x="829" y="280"/>
                    <a:pt x="892" y="176"/>
                    <a:pt x="892" y="176"/>
                  </a:cubicBezTo>
                  <a:cubicBezTo>
                    <a:pt x="881" y="129"/>
                    <a:pt x="881" y="129"/>
                    <a:pt x="881" y="129"/>
                  </a:cubicBezTo>
                  <a:cubicBezTo>
                    <a:pt x="939" y="56"/>
                    <a:pt x="939" y="56"/>
                    <a:pt x="939" y="56"/>
                  </a:cubicBezTo>
                  <a:cubicBezTo>
                    <a:pt x="985" y="56"/>
                    <a:pt x="985" y="56"/>
                    <a:pt x="985" y="56"/>
                  </a:cubicBezTo>
                  <a:cubicBezTo>
                    <a:pt x="996" y="56"/>
                    <a:pt x="1017" y="21"/>
                    <a:pt x="1029" y="0"/>
                  </a:cubicBezTo>
                  <a:cubicBezTo>
                    <a:pt x="1030" y="2"/>
                    <a:pt x="1030" y="2"/>
                    <a:pt x="1030" y="2"/>
                  </a:cubicBezTo>
                  <a:cubicBezTo>
                    <a:pt x="1114" y="34"/>
                    <a:pt x="1114" y="34"/>
                    <a:pt x="1114" y="34"/>
                  </a:cubicBezTo>
                  <a:cubicBezTo>
                    <a:pt x="1086" y="114"/>
                    <a:pt x="1086" y="114"/>
                    <a:pt x="1086" y="114"/>
                  </a:cubicBezTo>
                  <a:cubicBezTo>
                    <a:pt x="1102" y="150"/>
                    <a:pt x="1102" y="150"/>
                    <a:pt x="1102" y="150"/>
                  </a:cubicBezTo>
                  <a:cubicBezTo>
                    <a:pt x="1126" y="154"/>
                    <a:pt x="1126" y="154"/>
                    <a:pt x="1126" y="154"/>
                  </a:cubicBezTo>
                  <a:lnTo>
                    <a:pt x="1122" y="17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3" name="ลำพูน">
              <a:extLst>
                <a:ext uri="{FF2B5EF4-FFF2-40B4-BE49-F238E27FC236}">
                  <a16:creationId xmlns:a16="http://schemas.microsoft.com/office/drawing/2014/main" id="{415D1B09-3422-4FC2-8134-AFF4810E3D7E}"/>
                </a:ext>
              </a:extLst>
            </p:cNvPr>
            <p:cNvSpPr>
              <a:spLocks/>
            </p:cNvSpPr>
            <p:nvPr/>
          </p:nvSpPr>
          <p:spPr bwMode="auto">
            <a:xfrm>
              <a:off x="2491438" y="1662748"/>
              <a:ext cx="232265" cy="479160"/>
            </a:xfrm>
            <a:custGeom>
              <a:avLst/>
              <a:gdLst>
                <a:gd name="T0" fmla="*/ 548 w 568"/>
                <a:gd name="T1" fmla="*/ 203 h 1173"/>
                <a:gd name="T2" fmla="*/ 490 w 568"/>
                <a:gd name="T3" fmla="*/ 235 h 1173"/>
                <a:gd name="T4" fmla="*/ 412 w 568"/>
                <a:gd name="T5" fmla="*/ 360 h 1173"/>
                <a:gd name="T6" fmla="*/ 375 w 568"/>
                <a:gd name="T7" fmla="*/ 407 h 1173"/>
                <a:gd name="T8" fmla="*/ 318 w 568"/>
                <a:gd name="T9" fmla="*/ 412 h 1173"/>
                <a:gd name="T10" fmla="*/ 323 w 568"/>
                <a:gd name="T11" fmla="*/ 480 h 1173"/>
                <a:gd name="T12" fmla="*/ 355 w 568"/>
                <a:gd name="T13" fmla="*/ 647 h 1173"/>
                <a:gd name="T14" fmla="*/ 365 w 568"/>
                <a:gd name="T15" fmla="*/ 699 h 1173"/>
                <a:gd name="T16" fmla="*/ 401 w 568"/>
                <a:gd name="T17" fmla="*/ 735 h 1173"/>
                <a:gd name="T18" fmla="*/ 422 w 568"/>
                <a:gd name="T19" fmla="*/ 798 h 1173"/>
                <a:gd name="T20" fmla="*/ 381 w 568"/>
                <a:gd name="T21" fmla="*/ 824 h 1173"/>
                <a:gd name="T22" fmla="*/ 386 w 568"/>
                <a:gd name="T23" fmla="*/ 871 h 1173"/>
                <a:gd name="T24" fmla="*/ 328 w 568"/>
                <a:gd name="T25" fmla="*/ 946 h 1173"/>
                <a:gd name="T26" fmla="*/ 318 w 568"/>
                <a:gd name="T27" fmla="*/ 1001 h 1173"/>
                <a:gd name="T28" fmla="*/ 261 w 568"/>
                <a:gd name="T29" fmla="*/ 986 h 1173"/>
                <a:gd name="T30" fmla="*/ 172 w 568"/>
                <a:gd name="T31" fmla="*/ 1017 h 1173"/>
                <a:gd name="T32" fmla="*/ 198 w 568"/>
                <a:gd name="T33" fmla="*/ 1074 h 1173"/>
                <a:gd name="T34" fmla="*/ 172 w 568"/>
                <a:gd name="T35" fmla="*/ 1132 h 1173"/>
                <a:gd name="T36" fmla="*/ 52 w 568"/>
                <a:gd name="T37" fmla="*/ 1152 h 1173"/>
                <a:gd name="T38" fmla="*/ 16 w 568"/>
                <a:gd name="T39" fmla="*/ 1106 h 1173"/>
                <a:gd name="T40" fmla="*/ 0 w 568"/>
                <a:gd name="T41" fmla="*/ 970 h 1173"/>
                <a:gd name="T42" fmla="*/ 47 w 568"/>
                <a:gd name="T43" fmla="*/ 954 h 1173"/>
                <a:gd name="T44" fmla="*/ 0 w 568"/>
                <a:gd name="T45" fmla="*/ 860 h 1173"/>
                <a:gd name="T46" fmla="*/ 62 w 568"/>
                <a:gd name="T47" fmla="*/ 850 h 1173"/>
                <a:gd name="T48" fmla="*/ 104 w 568"/>
                <a:gd name="T49" fmla="*/ 845 h 1173"/>
                <a:gd name="T50" fmla="*/ 121 w 568"/>
                <a:gd name="T51" fmla="*/ 839 h 1173"/>
                <a:gd name="T52" fmla="*/ 143 w 568"/>
                <a:gd name="T53" fmla="*/ 830 h 1173"/>
                <a:gd name="T54" fmla="*/ 146 w 568"/>
                <a:gd name="T55" fmla="*/ 829 h 1173"/>
                <a:gd name="T56" fmla="*/ 156 w 568"/>
                <a:gd name="T57" fmla="*/ 777 h 1173"/>
                <a:gd name="T58" fmla="*/ 94 w 568"/>
                <a:gd name="T59" fmla="*/ 652 h 1173"/>
                <a:gd name="T60" fmla="*/ 104 w 568"/>
                <a:gd name="T61" fmla="*/ 600 h 1173"/>
                <a:gd name="T62" fmla="*/ 83 w 568"/>
                <a:gd name="T63" fmla="*/ 490 h 1173"/>
                <a:gd name="T64" fmla="*/ 0 w 568"/>
                <a:gd name="T65" fmla="*/ 375 h 1173"/>
                <a:gd name="T66" fmla="*/ 0 w 568"/>
                <a:gd name="T67" fmla="*/ 313 h 1173"/>
                <a:gd name="T68" fmla="*/ 73 w 568"/>
                <a:gd name="T69" fmla="*/ 250 h 1173"/>
                <a:gd name="T70" fmla="*/ 198 w 568"/>
                <a:gd name="T71" fmla="*/ 177 h 1173"/>
                <a:gd name="T72" fmla="*/ 229 w 568"/>
                <a:gd name="T73" fmla="*/ 99 h 1173"/>
                <a:gd name="T74" fmla="*/ 282 w 568"/>
                <a:gd name="T75" fmla="*/ 68 h 1173"/>
                <a:gd name="T76" fmla="*/ 328 w 568"/>
                <a:gd name="T77" fmla="*/ 42 h 1173"/>
                <a:gd name="T78" fmla="*/ 407 w 568"/>
                <a:gd name="T79" fmla="*/ 0 h 1173"/>
                <a:gd name="T80" fmla="*/ 454 w 568"/>
                <a:gd name="T81" fmla="*/ 31 h 1173"/>
                <a:gd name="T82" fmla="*/ 485 w 568"/>
                <a:gd name="T83" fmla="*/ 83 h 1173"/>
                <a:gd name="T84" fmla="*/ 553 w 568"/>
                <a:gd name="T85" fmla="*/ 167 h 1173"/>
                <a:gd name="T86" fmla="*/ 568 w 568"/>
                <a:gd name="T87" fmla="*/ 18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8" h="1173">
                  <a:moveTo>
                    <a:pt x="568" y="188"/>
                  </a:moveTo>
                  <a:cubicBezTo>
                    <a:pt x="548" y="203"/>
                    <a:pt x="548" y="203"/>
                    <a:pt x="548" y="203"/>
                  </a:cubicBezTo>
                  <a:cubicBezTo>
                    <a:pt x="501" y="193"/>
                    <a:pt x="501" y="193"/>
                    <a:pt x="501" y="193"/>
                  </a:cubicBezTo>
                  <a:cubicBezTo>
                    <a:pt x="490" y="235"/>
                    <a:pt x="490" y="235"/>
                    <a:pt x="490" y="235"/>
                  </a:cubicBezTo>
                  <a:cubicBezTo>
                    <a:pt x="417" y="323"/>
                    <a:pt x="417" y="323"/>
                    <a:pt x="417" y="323"/>
                  </a:cubicBezTo>
                  <a:cubicBezTo>
                    <a:pt x="412" y="360"/>
                    <a:pt x="412" y="360"/>
                    <a:pt x="412" y="360"/>
                  </a:cubicBezTo>
                  <a:cubicBezTo>
                    <a:pt x="381" y="381"/>
                    <a:pt x="381" y="381"/>
                    <a:pt x="381" y="381"/>
                  </a:cubicBezTo>
                  <a:cubicBezTo>
                    <a:pt x="375" y="407"/>
                    <a:pt x="375" y="407"/>
                    <a:pt x="375" y="407"/>
                  </a:cubicBezTo>
                  <a:cubicBezTo>
                    <a:pt x="344" y="396"/>
                    <a:pt x="344" y="396"/>
                    <a:pt x="344" y="396"/>
                  </a:cubicBezTo>
                  <a:cubicBezTo>
                    <a:pt x="318" y="412"/>
                    <a:pt x="318" y="412"/>
                    <a:pt x="318" y="412"/>
                  </a:cubicBezTo>
                  <a:cubicBezTo>
                    <a:pt x="287" y="428"/>
                    <a:pt x="287" y="428"/>
                    <a:pt x="287" y="428"/>
                  </a:cubicBezTo>
                  <a:cubicBezTo>
                    <a:pt x="323" y="480"/>
                    <a:pt x="323" y="480"/>
                    <a:pt x="323" y="480"/>
                  </a:cubicBezTo>
                  <a:cubicBezTo>
                    <a:pt x="323" y="480"/>
                    <a:pt x="334" y="589"/>
                    <a:pt x="339" y="594"/>
                  </a:cubicBezTo>
                  <a:cubicBezTo>
                    <a:pt x="344" y="600"/>
                    <a:pt x="355" y="647"/>
                    <a:pt x="355" y="647"/>
                  </a:cubicBezTo>
                  <a:cubicBezTo>
                    <a:pt x="344" y="683"/>
                    <a:pt x="344" y="683"/>
                    <a:pt x="344" y="683"/>
                  </a:cubicBezTo>
                  <a:cubicBezTo>
                    <a:pt x="365" y="699"/>
                    <a:pt x="365" y="699"/>
                    <a:pt x="365" y="699"/>
                  </a:cubicBezTo>
                  <a:cubicBezTo>
                    <a:pt x="370" y="735"/>
                    <a:pt x="370" y="735"/>
                    <a:pt x="370" y="735"/>
                  </a:cubicBezTo>
                  <a:cubicBezTo>
                    <a:pt x="401" y="735"/>
                    <a:pt x="401" y="735"/>
                    <a:pt x="401" y="735"/>
                  </a:cubicBezTo>
                  <a:cubicBezTo>
                    <a:pt x="433" y="777"/>
                    <a:pt x="433" y="777"/>
                    <a:pt x="433" y="777"/>
                  </a:cubicBezTo>
                  <a:cubicBezTo>
                    <a:pt x="422" y="798"/>
                    <a:pt x="422" y="798"/>
                    <a:pt x="422" y="798"/>
                  </a:cubicBezTo>
                  <a:cubicBezTo>
                    <a:pt x="422" y="824"/>
                    <a:pt x="422" y="824"/>
                    <a:pt x="422" y="824"/>
                  </a:cubicBezTo>
                  <a:cubicBezTo>
                    <a:pt x="381" y="824"/>
                    <a:pt x="381" y="824"/>
                    <a:pt x="381" y="824"/>
                  </a:cubicBezTo>
                  <a:cubicBezTo>
                    <a:pt x="375" y="845"/>
                    <a:pt x="375" y="845"/>
                    <a:pt x="375" y="845"/>
                  </a:cubicBezTo>
                  <a:cubicBezTo>
                    <a:pt x="386" y="871"/>
                    <a:pt x="386" y="871"/>
                    <a:pt x="386" y="871"/>
                  </a:cubicBezTo>
                  <a:cubicBezTo>
                    <a:pt x="360" y="892"/>
                    <a:pt x="360" y="892"/>
                    <a:pt x="360" y="892"/>
                  </a:cubicBezTo>
                  <a:cubicBezTo>
                    <a:pt x="328" y="946"/>
                    <a:pt x="328" y="946"/>
                    <a:pt x="328" y="946"/>
                  </a:cubicBezTo>
                  <a:cubicBezTo>
                    <a:pt x="323" y="954"/>
                    <a:pt x="323" y="954"/>
                    <a:pt x="323" y="954"/>
                  </a:cubicBezTo>
                  <a:cubicBezTo>
                    <a:pt x="318" y="1001"/>
                    <a:pt x="318" y="1001"/>
                    <a:pt x="318" y="1001"/>
                  </a:cubicBezTo>
                  <a:cubicBezTo>
                    <a:pt x="297" y="1017"/>
                    <a:pt x="297" y="1017"/>
                    <a:pt x="297" y="1017"/>
                  </a:cubicBezTo>
                  <a:cubicBezTo>
                    <a:pt x="261" y="986"/>
                    <a:pt x="261" y="986"/>
                    <a:pt x="261" y="986"/>
                  </a:cubicBezTo>
                  <a:cubicBezTo>
                    <a:pt x="188" y="980"/>
                    <a:pt x="188" y="980"/>
                    <a:pt x="188" y="980"/>
                  </a:cubicBezTo>
                  <a:cubicBezTo>
                    <a:pt x="172" y="1017"/>
                    <a:pt x="172" y="1017"/>
                    <a:pt x="172" y="1017"/>
                  </a:cubicBezTo>
                  <a:cubicBezTo>
                    <a:pt x="198" y="1043"/>
                    <a:pt x="198" y="1043"/>
                    <a:pt x="198" y="1043"/>
                  </a:cubicBezTo>
                  <a:cubicBezTo>
                    <a:pt x="198" y="1074"/>
                    <a:pt x="198" y="1074"/>
                    <a:pt x="198" y="1074"/>
                  </a:cubicBezTo>
                  <a:cubicBezTo>
                    <a:pt x="204" y="1094"/>
                    <a:pt x="204" y="1094"/>
                    <a:pt x="204" y="1094"/>
                  </a:cubicBezTo>
                  <a:cubicBezTo>
                    <a:pt x="172" y="1132"/>
                    <a:pt x="172" y="1132"/>
                    <a:pt x="172" y="1132"/>
                  </a:cubicBezTo>
                  <a:cubicBezTo>
                    <a:pt x="130" y="1111"/>
                    <a:pt x="130" y="1111"/>
                    <a:pt x="130" y="1111"/>
                  </a:cubicBezTo>
                  <a:cubicBezTo>
                    <a:pt x="130" y="1111"/>
                    <a:pt x="57" y="1147"/>
                    <a:pt x="52" y="1152"/>
                  </a:cubicBezTo>
                  <a:cubicBezTo>
                    <a:pt x="47" y="1158"/>
                    <a:pt x="0" y="1173"/>
                    <a:pt x="0" y="1173"/>
                  </a:cubicBezTo>
                  <a:cubicBezTo>
                    <a:pt x="16" y="1106"/>
                    <a:pt x="16" y="1106"/>
                    <a:pt x="16" y="1106"/>
                  </a:cubicBezTo>
                  <a:cubicBezTo>
                    <a:pt x="0" y="1033"/>
                    <a:pt x="0" y="1033"/>
                    <a:pt x="0" y="1033"/>
                  </a:cubicBezTo>
                  <a:cubicBezTo>
                    <a:pt x="0" y="970"/>
                    <a:pt x="0" y="970"/>
                    <a:pt x="0" y="970"/>
                  </a:cubicBezTo>
                  <a:cubicBezTo>
                    <a:pt x="16" y="954"/>
                    <a:pt x="16" y="954"/>
                    <a:pt x="16" y="954"/>
                  </a:cubicBezTo>
                  <a:cubicBezTo>
                    <a:pt x="47" y="954"/>
                    <a:pt x="47" y="954"/>
                    <a:pt x="47" y="954"/>
                  </a:cubicBezTo>
                  <a:cubicBezTo>
                    <a:pt x="52" y="928"/>
                    <a:pt x="52" y="928"/>
                    <a:pt x="52" y="928"/>
                  </a:cubicBezTo>
                  <a:cubicBezTo>
                    <a:pt x="0" y="860"/>
                    <a:pt x="0" y="860"/>
                    <a:pt x="0" y="860"/>
                  </a:cubicBezTo>
                  <a:cubicBezTo>
                    <a:pt x="4" y="845"/>
                    <a:pt x="4" y="845"/>
                    <a:pt x="4" y="845"/>
                  </a:cubicBezTo>
                  <a:cubicBezTo>
                    <a:pt x="62" y="850"/>
                    <a:pt x="62" y="850"/>
                    <a:pt x="62" y="850"/>
                  </a:cubicBezTo>
                  <a:cubicBezTo>
                    <a:pt x="73" y="813"/>
                    <a:pt x="73" y="813"/>
                    <a:pt x="73" y="813"/>
                  </a:cubicBezTo>
                  <a:cubicBezTo>
                    <a:pt x="73" y="813"/>
                    <a:pt x="99" y="845"/>
                    <a:pt x="104" y="845"/>
                  </a:cubicBezTo>
                  <a:cubicBezTo>
                    <a:pt x="106" y="845"/>
                    <a:pt x="112" y="843"/>
                    <a:pt x="118" y="840"/>
                  </a:cubicBezTo>
                  <a:cubicBezTo>
                    <a:pt x="119" y="840"/>
                    <a:pt x="120" y="840"/>
                    <a:pt x="121" y="839"/>
                  </a:cubicBezTo>
                  <a:cubicBezTo>
                    <a:pt x="129" y="836"/>
                    <a:pt x="137" y="833"/>
                    <a:pt x="142" y="831"/>
                  </a:cubicBezTo>
                  <a:cubicBezTo>
                    <a:pt x="143" y="830"/>
                    <a:pt x="143" y="830"/>
                    <a:pt x="143" y="830"/>
                  </a:cubicBezTo>
                  <a:cubicBezTo>
                    <a:pt x="143" y="830"/>
                    <a:pt x="144" y="830"/>
                    <a:pt x="144" y="830"/>
                  </a:cubicBezTo>
                  <a:cubicBezTo>
                    <a:pt x="145" y="829"/>
                    <a:pt x="146" y="829"/>
                    <a:pt x="146" y="829"/>
                  </a:cubicBezTo>
                  <a:cubicBezTo>
                    <a:pt x="146" y="793"/>
                    <a:pt x="146" y="793"/>
                    <a:pt x="146" y="793"/>
                  </a:cubicBezTo>
                  <a:cubicBezTo>
                    <a:pt x="156" y="777"/>
                    <a:pt x="156" y="777"/>
                    <a:pt x="156" y="777"/>
                  </a:cubicBezTo>
                  <a:cubicBezTo>
                    <a:pt x="125" y="657"/>
                    <a:pt x="125" y="657"/>
                    <a:pt x="125" y="657"/>
                  </a:cubicBezTo>
                  <a:cubicBezTo>
                    <a:pt x="94" y="652"/>
                    <a:pt x="94" y="652"/>
                    <a:pt x="94" y="652"/>
                  </a:cubicBezTo>
                  <a:cubicBezTo>
                    <a:pt x="89" y="631"/>
                    <a:pt x="89" y="631"/>
                    <a:pt x="89" y="631"/>
                  </a:cubicBezTo>
                  <a:cubicBezTo>
                    <a:pt x="104" y="600"/>
                    <a:pt x="104" y="600"/>
                    <a:pt x="104" y="600"/>
                  </a:cubicBezTo>
                  <a:cubicBezTo>
                    <a:pt x="109" y="516"/>
                    <a:pt x="109" y="516"/>
                    <a:pt x="109" y="516"/>
                  </a:cubicBezTo>
                  <a:cubicBezTo>
                    <a:pt x="83" y="490"/>
                    <a:pt x="83" y="490"/>
                    <a:pt x="83" y="490"/>
                  </a:cubicBezTo>
                  <a:cubicBezTo>
                    <a:pt x="78" y="428"/>
                    <a:pt x="78" y="428"/>
                    <a:pt x="78" y="428"/>
                  </a:cubicBezTo>
                  <a:cubicBezTo>
                    <a:pt x="0" y="375"/>
                    <a:pt x="0" y="375"/>
                    <a:pt x="0" y="375"/>
                  </a:cubicBezTo>
                  <a:cubicBezTo>
                    <a:pt x="10" y="344"/>
                    <a:pt x="10" y="344"/>
                    <a:pt x="10" y="344"/>
                  </a:cubicBezTo>
                  <a:cubicBezTo>
                    <a:pt x="0" y="313"/>
                    <a:pt x="0" y="313"/>
                    <a:pt x="0" y="313"/>
                  </a:cubicBezTo>
                  <a:cubicBezTo>
                    <a:pt x="26" y="250"/>
                    <a:pt x="26" y="250"/>
                    <a:pt x="26" y="250"/>
                  </a:cubicBezTo>
                  <a:cubicBezTo>
                    <a:pt x="73" y="250"/>
                    <a:pt x="73" y="250"/>
                    <a:pt x="73" y="250"/>
                  </a:cubicBezTo>
                  <a:cubicBezTo>
                    <a:pt x="162" y="177"/>
                    <a:pt x="162" y="177"/>
                    <a:pt x="162" y="177"/>
                  </a:cubicBezTo>
                  <a:cubicBezTo>
                    <a:pt x="198" y="177"/>
                    <a:pt x="198" y="177"/>
                    <a:pt x="198" y="177"/>
                  </a:cubicBezTo>
                  <a:cubicBezTo>
                    <a:pt x="224" y="141"/>
                    <a:pt x="224" y="141"/>
                    <a:pt x="224" y="141"/>
                  </a:cubicBezTo>
                  <a:cubicBezTo>
                    <a:pt x="229" y="99"/>
                    <a:pt x="229" y="99"/>
                    <a:pt x="229" y="99"/>
                  </a:cubicBezTo>
                  <a:cubicBezTo>
                    <a:pt x="261" y="68"/>
                    <a:pt x="261" y="68"/>
                    <a:pt x="261" y="68"/>
                  </a:cubicBezTo>
                  <a:cubicBezTo>
                    <a:pt x="282" y="68"/>
                    <a:pt x="282" y="68"/>
                    <a:pt x="282" y="68"/>
                  </a:cubicBezTo>
                  <a:cubicBezTo>
                    <a:pt x="292" y="31"/>
                    <a:pt x="292" y="31"/>
                    <a:pt x="292" y="31"/>
                  </a:cubicBezTo>
                  <a:cubicBezTo>
                    <a:pt x="328" y="42"/>
                    <a:pt x="328" y="42"/>
                    <a:pt x="328" y="42"/>
                  </a:cubicBezTo>
                  <a:cubicBezTo>
                    <a:pt x="386" y="15"/>
                    <a:pt x="386" y="15"/>
                    <a:pt x="386" y="15"/>
                  </a:cubicBezTo>
                  <a:cubicBezTo>
                    <a:pt x="407" y="0"/>
                    <a:pt x="407" y="0"/>
                    <a:pt x="407" y="0"/>
                  </a:cubicBezTo>
                  <a:cubicBezTo>
                    <a:pt x="448" y="5"/>
                    <a:pt x="448" y="5"/>
                    <a:pt x="448" y="5"/>
                  </a:cubicBezTo>
                  <a:cubicBezTo>
                    <a:pt x="454" y="31"/>
                    <a:pt x="454" y="31"/>
                    <a:pt x="454" y="31"/>
                  </a:cubicBezTo>
                  <a:cubicBezTo>
                    <a:pt x="480" y="47"/>
                    <a:pt x="480" y="47"/>
                    <a:pt x="480" y="47"/>
                  </a:cubicBezTo>
                  <a:cubicBezTo>
                    <a:pt x="485" y="83"/>
                    <a:pt x="485" y="83"/>
                    <a:pt x="485" y="83"/>
                  </a:cubicBezTo>
                  <a:cubicBezTo>
                    <a:pt x="469" y="109"/>
                    <a:pt x="469" y="109"/>
                    <a:pt x="469" y="109"/>
                  </a:cubicBezTo>
                  <a:cubicBezTo>
                    <a:pt x="553" y="167"/>
                    <a:pt x="553" y="167"/>
                    <a:pt x="553" y="167"/>
                  </a:cubicBezTo>
                  <a:cubicBezTo>
                    <a:pt x="559" y="157"/>
                    <a:pt x="559" y="157"/>
                    <a:pt x="559" y="157"/>
                  </a:cubicBezTo>
                  <a:lnTo>
                    <a:pt x="568" y="18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74" name="ลำปาง">
              <a:extLst>
                <a:ext uri="{FF2B5EF4-FFF2-40B4-BE49-F238E27FC236}">
                  <a16:creationId xmlns:a16="http://schemas.microsoft.com/office/drawing/2014/main" id="{52C85FD3-3063-4051-BE40-0154F7185128}"/>
                </a:ext>
              </a:extLst>
            </p:cNvPr>
            <p:cNvSpPr>
              <a:spLocks/>
            </p:cNvSpPr>
            <p:nvPr/>
          </p:nvSpPr>
          <p:spPr bwMode="auto">
            <a:xfrm>
              <a:off x="2560934" y="1393907"/>
              <a:ext cx="448070" cy="837615"/>
            </a:xfrm>
            <a:custGeom>
              <a:avLst/>
              <a:gdLst>
                <a:gd name="T0" fmla="*/ 1074 w 1092"/>
                <a:gd name="T1" fmla="*/ 631 h 2049"/>
                <a:gd name="T2" fmla="*/ 1074 w 1092"/>
                <a:gd name="T3" fmla="*/ 719 h 2049"/>
                <a:gd name="T4" fmla="*/ 1090 w 1092"/>
                <a:gd name="T5" fmla="*/ 782 h 2049"/>
                <a:gd name="T6" fmla="*/ 1022 w 1092"/>
                <a:gd name="T7" fmla="*/ 871 h 2049"/>
                <a:gd name="T8" fmla="*/ 1001 w 1092"/>
                <a:gd name="T9" fmla="*/ 933 h 2049"/>
                <a:gd name="T10" fmla="*/ 907 w 1092"/>
                <a:gd name="T11" fmla="*/ 1048 h 2049"/>
                <a:gd name="T12" fmla="*/ 814 w 1092"/>
                <a:gd name="T13" fmla="*/ 1116 h 2049"/>
                <a:gd name="T14" fmla="*/ 720 w 1092"/>
                <a:gd name="T15" fmla="*/ 1267 h 2049"/>
                <a:gd name="T16" fmla="*/ 621 w 1092"/>
                <a:gd name="T17" fmla="*/ 1283 h 2049"/>
                <a:gd name="T18" fmla="*/ 532 w 1092"/>
                <a:gd name="T19" fmla="*/ 1392 h 2049"/>
                <a:gd name="T20" fmla="*/ 428 w 1092"/>
                <a:gd name="T21" fmla="*/ 1512 h 2049"/>
                <a:gd name="T22" fmla="*/ 443 w 1092"/>
                <a:gd name="T23" fmla="*/ 1590 h 2049"/>
                <a:gd name="T24" fmla="*/ 516 w 1092"/>
                <a:gd name="T25" fmla="*/ 1568 h 2049"/>
                <a:gd name="T26" fmla="*/ 506 w 1092"/>
                <a:gd name="T27" fmla="*/ 1658 h 2049"/>
                <a:gd name="T28" fmla="*/ 485 w 1092"/>
                <a:gd name="T29" fmla="*/ 1731 h 2049"/>
                <a:gd name="T30" fmla="*/ 469 w 1092"/>
                <a:gd name="T31" fmla="*/ 1809 h 2049"/>
                <a:gd name="T32" fmla="*/ 495 w 1092"/>
                <a:gd name="T33" fmla="*/ 1888 h 2049"/>
                <a:gd name="T34" fmla="*/ 511 w 1092"/>
                <a:gd name="T35" fmla="*/ 1966 h 2049"/>
                <a:gd name="T36" fmla="*/ 454 w 1092"/>
                <a:gd name="T37" fmla="*/ 2049 h 2049"/>
                <a:gd name="T38" fmla="*/ 390 w 1092"/>
                <a:gd name="T39" fmla="*/ 1994 h 2049"/>
                <a:gd name="T40" fmla="*/ 339 w 1092"/>
                <a:gd name="T41" fmla="*/ 1898 h 2049"/>
                <a:gd name="T42" fmla="*/ 302 w 1092"/>
                <a:gd name="T43" fmla="*/ 1867 h 2049"/>
                <a:gd name="T44" fmla="*/ 229 w 1092"/>
                <a:gd name="T45" fmla="*/ 1924 h 2049"/>
                <a:gd name="T46" fmla="*/ 172 w 1092"/>
                <a:gd name="T47" fmla="*/ 1898 h 2049"/>
                <a:gd name="T48" fmla="*/ 47 w 1092"/>
                <a:gd name="T49" fmla="*/ 1804 h 2049"/>
                <a:gd name="T50" fmla="*/ 26 w 1092"/>
                <a:gd name="T51" fmla="*/ 1731 h 2049"/>
                <a:gd name="T52" fmla="*/ 0 w 1092"/>
                <a:gd name="T53" fmla="*/ 1674 h 2049"/>
                <a:gd name="T54" fmla="*/ 89 w 1092"/>
                <a:gd name="T55" fmla="*/ 1643 h 2049"/>
                <a:gd name="T56" fmla="*/ 146 w 1092"/>
                <a:gd name="T57" fmla="*/ 1658 h 2049"/>
                <a:gd name="T58" fmla="*/ 156 w 1092"/>
                <a:gd name="T59" fmla="*/ 1603 h 2049"/>
                <a:gd name="T60" fmla="*/ 214 w 1092"/>
                <a:gd name="T61" fmla="*/ 1528 h 2049"/>
                <a:gd name="T62" fmla="*/ 209 w 1092"/>
                <a:gd name="T63" fmla="*/ 1481 h 2049"/>
                <a:gd name="T64" fmla="*/ 250 w 1092"/>
                <a:gd name="T65" fmla="*/ 1455 h 2049"/>
                <a:gd name="T66" fmla="*/ 229 w 1092"/>
                <a:gd name="T67" fmla="*/ 1392 h 2049"/>
                <a:gd name="T68" fmla="*/ 193 w 1092"/>
                <a:gd name="T69" fmla="*/ 1356 h 2049"/>
                <a:gd name="T70" fmla="*/ 183 w 1092"/>
                <a:gd name="T71" fmla="*/ 1304 h 2049"/>
                <a:gd name="T72" fmla="*/ 151 w 1092"/>
                <a:gd name="T73" fmla="*/ 1137 h 2049"/>
                <a:gd name="T74" fmla="*/ 146 w 1092"/>
                <a:gd name="T75" fmla="*/ 1069 h 2049"/>
                <a:gd name="T76" fmla="*/ 203 w 1092"/>
                <a:gd name="T77" fmla="*/ 1064 h 2049"/>
                <a:gd name="T78" fmla="*/ 240 w 1092"/>
                <a:gd name="T79" fmla="*/ 1017 h 2049"/>
                <a:gd name="T80" fmla="*/ 318 w 1092"/>
                <a:gd name="T81" fmla="*/ 892 h 2049"/>
                <a:gd name="T82" fmla="*/ 376 w 1092"/>
                <a:gd name="T83" fmla="*/ 860 h 2049"/>
                <a:gd name="T84" fmla="*/ 387 w 1092"/>
                <a:gd name="T85" fmla="*/ 814 h 2049"/>
                <a:gd name="T86" fmla="*/ 396 w 1092"/>
                <a:gd name="T87" fmla="*/ 719 h 2049"/>
                <a:gd name="T88" fmla="*/ 396 w 1092"/>
                <a:gd name="T89" fmla="*/ 678 h 2049"/>
                <a:gd name="T90" fmla="*/ 420 w 1092"/>
                <a:gd name="T91" fmla="*/ 556 h 2049"/>
                <a:gd name="T92" fmla="*/ 443 w 1092"/>
                <a:gd name="T93" fmla="*/ 506 h 2049"/>
                <a:gd name="T94" fmla="*/ 459 w 1092"/>
                <a:gd name="T95" fmla="*/ 386 h 2049"/>
                <a:gd name="T96" fmla="*/ 537 w 1092"/>
                <a:gd name="T97" fmla="*/ 307 h 2049"/>
                <a:gd name="T98" fmla="*/ 574 w 1092"/>
                <a:gd name="T99" fmla="*/ 287 h 2049"/>
                <a:gd name="T100" fmla="*/ 574 w 1092"/>
                <a:gd name="T101" fmla="*/ 214 h 2049"/>
                <a:gd name="T102" fmla="*/ 615 w 1092"/>
                <a:gd name="T103" fmla="*/ 78 h 2049"/>
                <a:gd name="T104" fmla="*/ 605 w 1092"/>
                <a:gd name="T105" fmla="*/ 0 h 2049"/>
                <a:gd name="T106" fmla="*/ 657 w 1092"/>
                <a:gd name="T107" fmla="*/ 31 h 2049"/>
                <a:gd name="T108" fmla="*/ 720 w 1092"/>
                <a:gd name="T109" fmla="*/ 104 h 2049"/>
                <a:gd name="T110" fmla="*/ 746 w 1092"/>
                <a:gd name="T111" fmla="*/ 224 h 2049"/>
                <a:gd name="T112" fmla="*/ 788 w 1092"/>
                <a:gd name="T113" fmla="*/ 323 h 2049"/>
                <a:gd name="T114" fmla="*/ 840 w 1092"/>
                <a:gd name="T115" fmla="*/ 380 h 2049"/>
                <a:gd name="T116" fmla="*/ 923 w 1092"/>
                <a:gd name="T117" fmla="*/ 406 h 2049"/>
                <a:gd name="T118" fmla="*/ 1022 w 1092"/>
                <a:gd name="T119" fmla="*/ 485 h 2049"/>
                <a:gd name="T120" fmla="*/ 1043 w 1092"/>
                <a:gd name="T121" fmla="*/ 547 h 2049"/>
                <a:gd name="T122" fmla="*/ 1092 w 1092"/>
                <a:gd name="T123" fmla="*/ 562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2049">
                  <a:moveTo>
                    <a:pt x="1090" y="594"/>
                  </a:moveTo>
                  <a:cubicBezTo>
                    <a:pt x="1074" y="631"/>
                    <a:pt x="1074" y="631"/>
                    <a:pt x="1074" y="631"/>
                  </a:cubicBezTo>
                  <a:cubicBezTo>
                    <a:pt x="1090" y="688"/>
                    <a:pt x="1090" y="688"/>
                    <a:pt x="1090" y="688"/>
                  </a:cubicBezTo>
                  <a:cubicBezTo>
                    <a:pt x="1074" y="719"/>
                    <a:pt x="1074" y="719"/>
                    <a:pt x="1074" y="719"/>
                  </a:cubicBezTo>
                  <a:cubicBezTo>
                    <a:pt x="1090" y="746"/>
                    <a:pt x="1090" y="746"/>
                    <a:pt x="1090" y="746"/>
                  </a:cubicBezTo>
                  <a:cubicBezTo>
                    <a:pt x="1090" y="782"/>
                    <a:pt x="1090" y="782"/>
                    <a:pt x="1090" y="782"/>
                  </a:cubicBezTo>
                  <a:cubicBezTo>
                    <a:pt x="1038" y="792"/>
                    <a:pt x="1038" y="792"/>
                    <a:pt x="1038" y="792"/>
                  </a:cubicBezTo>
                  <a:cubicBezTo>
                    <a:pt x="1022" y="871"/>
                    <a:pt x="1022" y="871"/>
                    <a:pt x="1022" y="871"/>
                  </a:cubicBezTo>
                  <a:cubicBezTo>
                    <a:pt x="1001" y="892"/>
                    <a:pt x="1001" y="892"/>
                    <a:pt x="1001" y="892"/>
                  </a:cubicBezTo>
                  <a:cubicBezTo>
                    <a:pt x="1001" y="933"/>
                    <a:pt x="1001" y="933"/>
                    <a:pt x="1001" y="933"/>
                  </a:cubicBezTo>
                  <a:cubicBezTo>
                    <a:pt x="949" y="959"/>
                    <a:pt x="949" y="959"/>
                    <a:pt x="949" y="959"/>
                  </a:cubicBezTo>
                  <a:cubicBezTo>
                    <a:pt x="907" y="1048"/>
                    <a:pt x="907" y="1048"/>
                    <a:pt x="907" y="1048"/>
                  </a:cubicBezTo>
                  <a:cubicBezTo>
                    <a:pt x="876" y="1048"/>
                    <a:pt x="876" y="1048"/>
                    <a:pt x="876" y="1048"/>
                  </a:cubicBezTo>
                  <a:cubicBezTo>
                    <a:pt x="814" y="1116"/>
                    <a:pt x="814" y="1116"/>
                    <a:pt x="814" y="1116"/>
                  </a:cubicBezTo>
                  <a:cubicBezTo>
                    <a:pt x="751" y="1231"/>
                    <a:pt x="751" y="1231"/>
                    <a:pt x="751" y="1231"/>
                  </a:cubicBezTo>
                  <a:cubicBezTo>
                    <a:pt x="720" y="1267"/>
                    <a:pt x="720" y="1267"/>
                    <a:pt x="720" y="1267"/>
                  </a:cubicBezTo>
                  <a:cubicBezTo>
                    <a:pt x="652" y="1262"/>
                    <a:pt x="652" y="1262"/>
                    <a:pt x="652" y="1262"/>
                  </a:cubicBezTo>
                  <a:cubicBezTo>
                    <a:pt x="621" y="1283"/>
                    <a:pt x="621" y="1283"/>
                    <a:pt x="621" y="1283"/>
                  </a:cubicBezTo>
                  <a:cubicBezTo>
                    <a:pt x="626" y="1314"/>
                    <a:pt x="626" y="1314"/>
                    <a:pt x="626" y="1314"/>
                  </a:cubicBezTo>
                  <a:cubicBezTo>
                    <a:pt x="532" y="1392"/>
                    <a:pt x="532" y="1392"/>
                    <a:pt x="532" y="1392"/>
                  </a:cubicBezTo>
                  <a:cubicBezTo>
                    <a:pt x="532" y="1392"/>
                    <a:pt x="527" y="1403"/>
                    <a:pt x="527" y="1408"/>
                  </a:cubicBezTo>
                  <a:cubicBezTo>
                    <a:pt x="527" y="1413"/>
                    <a:pt x="428" y="1512"/>
                    <a:pt x="428" y="1512"/>
                  </a:cubicBezTo>
                  <a:cubicBezTo>
                    <a:pt x="437" y="1560"/>
                    <a:pt x="437" y="1560"/>
                    <a:pt x="437" y="1560"/>
                  </a:cubicBezTo>
                  <a:cubicBezTo>
                    <a:pt x="443" y="1590"/>
                    <a:pt x="443" y="1590"/>
                    <a:pt x="443" y="1590"/>
                  </a:cubicBezTo>
                  <a:cubicBezTo>
                    <a:pt x="501" y="1585"/>
                    <a:pt x="501" y="1585"/>
                    <a:pt x="501" y="1585"/>
                  </a:cubicBezTo>
                  <a:cubicBezTo>
                    <a:pt x="516" y="1568"/>
                    <a:pt x="516" y="1568"/>
                    <a:pt x="516" y="1568"/>
                  </a:cubicBezTo>
                  <a:cubicBezTo>
                    <a:pt x="522" y="1601"/>
                    <a:pt x="522" y="1601"/>
                    <a:pt x="522" y="1601"/>
                  </a:cubicBezTo>
                  <a:cubicBezTo>
                    <a:pt x="522" y="1601"/>
                    <a:pt x="506" y="1653"/>
                    <a:pt x="506" y="1658"/>
                  </a:cubicBezTo>
                  <a:cubicBezTo>
                    <a:pt x="506" y="1690"/>
                    <a:pt x="506" y="1690"/>
                    <a:pt x="506" y="1690"/>
                  </a:cubicBezTo>
                  <a:cubicBezTo>
                    <a:pt x="485" y="1731"/>
                    <a:pt x="485" y="1731"/>
                    <a:pt x="485" y="1731"/>
                  </a:cubicBezTo>
                  <a:cubicBezTo>
                    <a:pt x="490" y="1757"/>
                    <a:pt x="490" y="1757"/>
                    <a:pt x="490" y="1757"/>
                  </a:cubicBezTo>
                  <a:cubicBezTo>
                    <a:pt x="469" y="1809"/>
                    <a:pt x="469" y="1809"/>
                    <a:pt x="469" y="1809"/>
                  </a:cubicBezTo>
                  <a:cubicBezTo>
                    <a:pt x="490" y="1841"/>
                    <a:pt x="490" y="1841"/>
                    <a:pt x="490" y="1841"/>
                  </a:cubicBezTo>
                  <a:cubicBezTo>
                    <a:pt x="495" y="1888"/>
                    <a:pt x="495" y="1888"/>
                    <a:pt x="495" y="1888"/>
                  </a:cubicBezTo>
                  <a:cubicBezTo>
                    <a:pt x="495" y="1888"/>
                    <a:pt x="516" y="1903"/>
                    <a:pt x="522" y="1909"/>
                  </a:cubicBezTo>
                  <a:cubicBezTo>
                    <a:pt x="527" y="1914"/>
                    <a:pt x="511" y="1966"/>
                    <a:pt x="511" y="1966"/>
                  </a:cubicBezTo>
                  <a:cubicBezTo>
                    <a:pt x="506" y="1997"/>
                    <a:pt x="506" y="1997"/>
                    <a:pt x="506" y="1997"/>
                  </a:cubicBezTo>
                  <a:cubicBezTo>
                    <a:pt x="454" y="2049"/>
                    <a:pt x="454" y="2049"/>
                    <a:pt x="454" y="2049"/>
                  </a:cubicBezTo>
                  <a:cubicBezTo>
                    <a:pt x="396" y="1997"/>
                    <a:pt x="396" y="1997"/>
                    <a:pt x="396" y="1997"/>
                  </a:cubicBezTo>
                  <a:cubicBezTo>
                    <a:pt x="390" y="1994"/>
                    <a:pt x="390" y="1994"/>
                    <a:pt x="390" y="1994"/>
                  </a:cubicBezTo>
                  <a:cubicBezTo>
                    <a:pt x="360" y="1982"/>
                    <a:pt x="360" y="1982"/>
                    <a:pt x="360" y="1982"/>
                  </a:cubicBezTo>
                  <a:cubicBezTo>
                    <a:pt x="339" y="1898"/>
                    <a:pt x="339" y="1898"/>
                    <a:pt x="339" y="1898"/>
                  </a:cubicBezTo>
                  <a:cubicBezTo>
                    <a:pt x="339" y="1867"/>
                    <a:pt x="339" y="1867"/>
                    <a:pt x="339" y="1867"/>
                  </a:cubicBezTo>
                  <a:cubicBezTo>
                    <a:pt x="302" y="1867"/>
                    <a:pt x="302" y="1867"/>
                    <a:pt x="302" y="1867"/>
                  </a:cubicBezTo>
                  <a:cubicBezTo>
                    <a:pt x="266" y="1924"/>
                    <a:pt x="266" y="1924"/>
                    <a:pt x="266" y="1924"/>
                  </a:cubicBezTo>
                  <a:cubicBezTo>
                    <a:pt x="229" y="1924"/>
                    <a:pt x="229" y="1924"/>
                    <a:pt x="229" y="1924"/>
                  </a:cubicBezTo>
                  <a:cubicBezTo>
                    <a:pt x="209" y="1898"/>
                    <a:pt x="209" y="1898"/>
                    <a:pt x="209" y="1898"/>
                  </a:cubicBezTo>
                  <a:cubicBezTo>
                    <a:pt x="172" y="1898"/>
                    <a:pt x="172" y="1898"/>
                    <a:pt x="172" y="1898"/>
                  </a:cubicBezTo>
                  <a:cubicBezTo>
                    <a:pt x="83" y="1804"/>
                    <a:pt x="83" y="1804"/>
                    <a:pt x="83" y="1804"/>
                  </a:cubicBezTo>
                  <a:cubicBezTo>
                    <a:pt x="47" y="1804"/>
                    <a:pt x="47" y="1804"/>
                    <a:pt x="47" y="1804"/>
                  </a:cubicBezTo>
                  <a:cubicBezTo>
                    <a:pt x="32" y="1751"/>
                    <a:pt x="32" y="1751"/>
                    <a:pt x="32" y="1751"/>
                  </a:cubicBezTo>
                  <a:cubicBezTo>
                    <a:pt x="26" y="1731"/>
                    <a:pt x="26" y="1731"/>
                    <a:pt x="26" y="1731"/>
                  </a:cubicBezTo>
                  <a:cubicBezTo>
                    <a:pt x="26" y="1700"/>
                    <a:pt x="26" y="1700"/>
                    <a:pt x="26" y="1700"/>
                  </a:cubicBezTo>
                  <a:cubicBezTo>
                    <a:pt x="0" y="1674"/>
                    <a:pt x="0" y="1674"/>
                    <a:pt x="0" y="1674"/>
                  </a:cubicBezTo>
                  <a:cubicBezTo>
                    <a:pt x="16" y="1637"/>
                    <a:pt x="16" y="1637"/>
                    <a:pt x="16" y="1637"/>
                  </a:cubicBezTo>
                  <a:cubicBezTo>
                    <a:pt x="89" y="1643"/>
                    <a:pt x="89" y="1643"/>
                    <a:pt x="89" y="1643"/>
                  </a:cubicBezTo>
                  <a:cubicBezTo>
                    <a:pt x="125" y="1674"/>
                    <a:pt x="125" y="1674"/>
                    <a:pt x="125" y="1674"/>
                  </a:cubicBezTo>
                  <a:cubicBezTo>
                    <a:pt x="146" y="1658"/>
                    <a:pt x="146" y="1658"/>
                    <a:pt x="146" y="1658"/>
                  </a:cubicBezTo>
                  <a:cubicBezTo>
                    <a:pt x="151" y="1611"/>
                    <a:pt x="151" y="1611"/>
                    <a:pt x="151" y="1611"/>
                  </a:cubicBezTo>
                  <a:cubicBezTo>
                    <a:pt x="156" y="1603"/>
                    <a:pt x="156" y="1603"/>
                    <a:pt x="156" y="1603"/>
                  </a:cubicBezTo>
                  <a:cubicBezTo>
                    <a:pt x="188" y="1549"/>
                    <a:pt x="188" y="1549"/>
                    <a:pt x="188" y="1549"/>
                  </a:cubicBezTo>
                  <a:cubicBezTo>
                    <a:pt x="214" y="1528"/>
                    <a:pt x="214" y="1528"/>
                    <a:pt x="214" y="1528"/>
                  </a:cubicBezTo>
                  <a:cubicBezTo>
                    <a:pt x="203" y="1502"/>
                    <a:pt x="203" y="1502"/>
                    <a:pt x="203" y="1502"/>
                  </a:cubicBezTo>
                  <a:cubicBezTo>
                    <a:pt x="209" y="1481"/>
                    <a:pt x="209" y="1481"/>
                    <a:pt x="209" y="1481"/>
                  </a:cubicBezTo>
                  <a:cubicBezTo>
                    <a:pt x="250" y="1481"/>
                    <a:pt x="250" y="1481"/>
                    <a:pt x="250" y="1481"/>
                  </a:cubicBezTo>
                  <a:cubicBezTo>
                    <a:pt x="250" y="1455"/>
                    <a:pt x="250" y="1455"/>
                    <a:pt x="250" y="1455"/>
                  </a:cubicBezTo>
                  <a:cubicBezTo>
                    <a:pt x="261" y="1434"/>
                    <a:pt x="261" y="1434"/>
                    <a:pt x="261" y="1434"/>
                  </a:cubicBezTo>
                  <a:cubicBezTo>
                    <a:pt x="229" y="1392"/>
                    <a:pt x="229" y="1392"/>
                    <a:pt x="229" y="1392"/>
                  </a:cubicBezTo>
                  <a:cubicBezTo>
                    <a:pt x="198" y="1392"/>
                    <a:pt x="198" y="1392"/>
                    <a:pt x="198" y="1392"/>
                  </a:cubicBezTo>
                  <a:cubicBezTo>
                    <a:pt x="193" y="1356"/>
                    <a:pt x="193" y="1356"/>
                    <a:pt x="193" y="1356"/>
                  </a:cubicBezTo>
                  <a:cubicBezTo>
                    <a:pt x="172" y="1340"/>
                    <a:pt x="172" y="1340"/>
                    <a:pt x="172" y="1340"/>
                  </a:cubicBezTo>
                  <a:cubicBezTo>
                    <a:pt x="183" y="1304"/>
                    <a:pt x="183" y="1304"/>
                    <a:pt x="183" y="1304"/>
                  </a:cubicBezTo>
                  <a:cubicBezTo>
                    <a:pt x="183" y="1304"/>
                    <a:pt x="172" y="1257"/>
                    <a:pt x="167" y="1251"/>
                  </a:cubicBezTo>
                  <a:cubicBezTo>
                    <a:pt x="162" y="1246"/>
                    <a:pt x="151" y="1137"/>
                    <a:pt x="151" y="1137"/>
                  </a:cubicBezTo>
                  <a:cubicBezTo>
                    <a:pt x="115" y="1085"/>
                    <a:pt x="115" y="1085"/>
                    <a:pt x="115" y="1085"/>
                  </a:cubicBezTo>
                  <a:cubicBezTo>
                    <a:pt x="146" y="1069"/>
                    <a:pt x="146" y="1069"/>
                    <a:pt x="146" y="1069"/>
                  </a:cubicBezTo>
                  <a:cubicBezTo>
                    <a:pt x="172" y="1053"/>
                    <a:pt x="172" y="1053"/>
                    <a:pt x="172" y="1053"/>
                  </a:cubicBezTo>
                  <a:cubicBezTo>
                    <a:pt x="203" y="1064"/>
                    <a:pt x="203" y="1064"/>
                    <a:pt x="203" y="1064"/>
                  </a:cubicBezTo>
                  <a:cubicBezTo>
                    <a:pt x="209" y="1038"/>
                    <a:pt x="209" y="1038"/>
                    <a:pt x="209" y="1038"/>
                  </a:cubicBezTo>
                  <a:cubicBezTo>
                    <a:pt x="240" y="1017"/>
                    <a:pt x="240" y="1017"/>
                    <a:pt x="240" y="1017"/>
                  </a:cubicBezTo>
                  <a:cubicBezTo>
                    <a:pt x="245" y="980"/>
                    <a:pt x="245" y="980"/>
                    <a:pt x="245" y="980"/>
                  </a:cubicBezTo>
                  <a:cubicBezTo>
                    <a:pt x="318" y="892"/>
                    <a:pt x="318" y="892"/>
                    <a:pt x="318" y="892"/>
                  </a:cubicBezTo>
                  <a:cubicBezTo>
                    <a:pt x="329" y="850"/>
                    <a:pt x="329" y="850"/>
                    <a:pt x="329" y="850"/>
                  </a:cubicBezTo>
                  <a:cubicBezTo>
                    <a:pt x="376" y="860"/>
                    <a:pt x="376" y="860"/>
                    <a:pt x="376" y="860"/>
                  </a:cubicBezTo>
                  <a:cubicBezTo>
                    <a:pt x="396" y="845"/>
                    <a:pt x="396" y="845"/>
                    <a:pt x="396" y="845"/>
                  </a:cubicBezTo>
                  <a:cubicBezTo>
                    <a:pt x="387" y="814"/>
                    <a:pt x="387" y="814"/>
                    <a:pt x="387" y="814"/>
                  </a:cubicBezTo>
                  <a:cubicBezTo>
                    <a:pt x="422" y="761"/>
                    <a:pt x="422" y="761"/>
                    <a:pt x="422" y="761"/>
                  </a:cubicBezTo>
                  <a:cubicBezTo>
                    <a:pt x="396" y="719"/>
                    <a:pt x="396" y="719"/>
                    <a:pt x="396" y="719"/>
                  </a:cubicBezTo>
                  <a:cubicBezTo>
                    <a:pt x="407" y="699"/>
                    <a:pt x="407" y="699"/>
                    <a:pt x="407" y="699"/>
                  </a:cubicBezTo>
                  <a:cubicBezTo>
                    <a:pt x="396" y="678"/>
                    <a:pt x="396" y="678"/>
                    <a:pt x="396" y="678"/>
                  </a:cubicBezTo>
                  <a:cubicBezTo>
                    <a:pt x="428" y="615"/>
                    <a:pt x="428" y="615"/>
                    <a:pt x="428" y="615"/>
                  </a:cubicBezTo>
                  <a:cubicBezTo>
                    <a:pt x="420" y="556"/>
                    <a:pt x="420" y="556"/>
                    <a:pt x="420" y="556"/>
                  </a:cubicBezTo>
                  <a:cubicBezTo>
                    <a:pt x="417" y="532"/>
                    <a:pt x="417" y="532"/>
                    <a:pt x="417" y="532"/>
                  </a:cubicBezTo>
                  <a:cubicBezTo>
                    <a:pt x="443" y="506"/>
                    <a:pt x="443" y="506"/>
                    <a:pt x="443" y="506"/>
                  </a:cubicBezTo>
                  <a:cubicBezTo>
                    <a:pt x="433" y="412"/>
                    <a:pt x="433" y="412"/>
                    <a:pt x="433" y="412"/>
                  </a:cubicBezTo>
                  <a:cubicBezTo>
                    <a:pt x="459" y="386"/>
                    <a:pt x="459" y="386"/>
                    <a:pt x="459" y="386"/>
                  </a:cubicBezTo>
                  <a:cubicBezTo>
                    <a:pt x="495" y="375"/>
                    <a:pt x="495" y="375"/>
                    <a:pt x="495" y="375"/>
                  </a:cubicBezTo>
                  <a:cubicBezTo>
                    <a:pt x="537" y="307"/>
                    <a:pt x="537" y="307"/>
                    <a:pt x="537" y="307"/>
                  </a:cubicBezTo>
                  <a:cubicBezTo>
                    <a:pt x="568" y="307"/>
                    <a:pt x="568" y="307"/>
                    <a:pt x="568" y="307"/>
                  </a:cubicBezTo>
                  <a:cubicBezTo>
                    <a:pt x="574" y="287"/>
                    <a:pt x="574" y="287"/>
                    <a:pt x="574" y="287"/>
                  </a:cubicBezTo>
                  <a:cubicBezTo>
                    <a:pt x="595" y="260"/>
                    <a:pt x="595" y="260"/>
                    <a:pt x="595" y="260"/>
                  </a:cubicBezTo>
                  <a:cubicBezTo>
                    <a:pt x="574" y="214"/>
                    <a:pt x="574" y="214"/>
                    <a:pt x="574" y="214"/>
                  </a:cubicBezTo>
                  <a:cubicBezTo>
                    <a:pt x="584" y="161"/>
                    <a:pt x="584" y="161"/>
                    <a:pt x="584" y="161"/>
                  </a:cubicBezTo>
                  <a:cubicBezTo>
                    <a:pt x="584" y="161"/>
                    <a:pt x="615" y="88"/>
                    <a:pt x="615" y="78"/>
                  </a:cubicBezTo>
                  <a:cubicBezTo>
                    <a:pt x="615" y="67"/>
                    <a:pt x="605" y="31"/>
                    <a:pt x="605" y="31"/>
                  </a:cubicBezTo>
                  <a:cubicBezTo>
                    <a:pt x="605" y="0"/>
                    <a:pt x="605" y="0"/>
                    <a:pt x="605" y="0"/>
                  </a:cubicBezTo>
                  <a:cubicBezTo>
                    <a:pt x="631" y="10"/>
                    <a:pt x="631" y="10"/>
                    <a:pt x="631" y="10"/>
                  </a:cubicBezTo>
                  <a:cubicBezTo>
                    <a:pt x="657" y="31"/>
                    <a:pt x="657" y="31"/>
                    <a:pt x="657" y="31"/>
                  </a:cubicBezTo>
                  <a:cubicBezTo>
                    <a:pt x="713" y="31"/>
                    <a:pt x="713" y="31"/>
                    <a:pt x="713" y="31"/>
                  </a:cubicBezTo>
                  <a:cubicBezTo>
                    <a:pt x="720" y="104"/>
                    <a:pt x="720" y="104"/>
                    <a:pt x="720" y="104"/>
                  </a:cubicBezTo>
                  <a:cubicBezTo>
                    <a:pt x="720" y="140"/>
                    <a:pt x="720" y="140"/>
                    <a:pt x="720" y="140"/>
                  </a:cubicBezTo>
                  <a:cubicBezTo>
                    <a:pt x="746" y="224"/>
                    <a:pt x="746" y="224"/>
                    <a:pt x="746" y="224"/>
                  </a:cubicBezTo>
                  <a:cubicBezTo>
                    <a:pt x="772" y="250"/>
                    <a:pt x="772" y="250"/>
                    <a:pt x="772" y="250"/>
                  </a:cubicBezTo>
                  <a:cubicBezTo>
                    <a:pt x="788" y="323"/>
                    <a:pt x="788" y="323"/>
                    <a:pt x="788" y="323"/>
                  </a:cubicBezTo>
                  <a:cubicBezTo>
                    <a:pt x="824" y="328"/>
                    <a:pt x="824" y="328"/>
                    <a:pt x="824" y="328"/>
                  </a:cubicBezTo>
                  <a:cubicBezTo>
                    <a:pt x="840" y="380"/>
                    <a:pt x="840" y="380"/>
                    <a:pt x="840" y="380"/>
                  </a:cubicBezTo>
                  <a:cubicBezTo>
                    <a:pt x="887" y="386"/>
                    <a:pt x="887" y="386"/>
                    <a:pt x="887" y="386"/>
                  </a:cubicBezTo>
                  <a:cubicBezTo>
                    <a:pt x="923" y="406"/>
                    <a:pt x="923" y="406"/>
                    <a:pt x="923" y="406"/>
                  </a:cubicBezTo>
                  <a:cubicBezTo>
                    <a:pt x="991" y="480"/>
                    <a:pt x="991" y="480"/>
                    <a:pt x="991" y="480"/>
                  </a:cubicBezTo>
                  <a:cubicBezTo>
                    <a:pt x="1022" y="485"/>
                    <a:pt x="1022" y="485"/>
                    <a:pt x="1022" y="485"/>
                  </a:cubicBezTo>
                  <a:cubicBezTo>
                    <a:pt x="1043" y="516"/>
                    <a:pt x="1043" y="516"/>
                    <a:pt x="1043" y="516"/>
                  </a:cubicBezTo>
                  <a:cubicBezTo>
                    <a:pt x="1043" y="547"/>
                    <a:pt x="1043" y="547"/>
                    <a:pt x="1043" y="547"/>
                  </a:cubicBezTo>
                  <a:cubicBezTo>
                    <a:pt x="1085" y="568"/>
                    <a:pt x="1085" y="568"/>
                    <a:pt x="1085" y="568"/>
                  </a:cubicBezTo>
                  <a:cubicBezTo>
                    <a:pt x="1092" y="562"/>
                    <a:pt x="1092" y="562"/>
                    <a:pt x="1092" y="562"/>
                  </a:cubicBezTo>
                  <a:lnTo>
                    <a:pt x="1090" y="594"/>
                  </a:lnTo>
                  <a:close/>
                </a:path>
              </a:pathLst>
            </a:custGeom>
            <a:solidFill>
              <a:schemeClr val="accent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5" name="แม่ฮ่องสอน">
              <a:extLst>
                <a:ext uri="{FF2B5EF4-FFF2-40B4-BE49-F238E27FC236}">
                  <a16:creationId xmlns:a16="http://schemas.microsoft.com/office/drawing/2014/main" id="{26BD35E0-7EF2-4851-9499-CA837592DB6D}"/>
                </a:ext>
              </a:extLst>
            </p:cNvPr>
            <p:cNvSpPr>
              <a:spLocks/>
            </p:cNvSpPr>
            <p:nvPr/>
          </p:nvSpPr>
          <p:spPr bwMode="auto">
            <a:xfrm>
              <a:off x="2004963" y="1242112"/>
              <a:ext cx="473674" cy="826642"/>
            </a:xfrm>
            <a:custGeom>
              <a:avLst/>
              <a:gdLst>
                <a:gd name="T0" fmla="*/ 977 w 1155"/>
                <a:gd name="T1" fmla="*/ 717 h 2023"/>
                <a:gd name="T2" fmla="*/ 878 w 1155"/>
                <a:gd name="T3" fmla="*/ 607 h 2023"/>
                <a:gd name="T4" fmla="*/ 743 w 1155"/>
                <a:gd name="T5" fmla="*/ 722 h 2023"/>
                <a:gd name="T6" fmla="*/ 654 w 1155"/>
                <a:gd name="T7" fmla="*/ 899 h 2023"/>
                <a:gd name="T8" fmla="*/ 654 w 1155"/>
                <a:gd name="T9" fmla="*/ 1004 h 2023"/>
                <a:gd name="T10" fmla="*/ 716 w 1155"/>
                <a:gd name="T11" fmla="*/ 1098 h 2023"/>
                <a:gd name="T12" fmla="*/ 722 w 1155"/>
                <a:gd name="T13" fmla="*/ 1207 h 2023"/>
                <a:gd name="T14" fmla="*/ 685 w 1155"/>
                <a:gd name="T15" fmla="*/ 1306 h 2023"/>
                <a:gd name="T16" fmla="*/ 763 w 1155"/>
                <a:gd name="T17" fmla="*/ 1411 h 2023"/>
                <a:gd name="T18" fmla="*/ 706 w 1155"/>
                <a:gd name="T19" fmla="*/ 1473 h 2023"/>
                <a:gd name="T20" fmla="*/ 722 w 1155"/>
                <a:gd name="T21" fmla="*/ 1567 h 2023"/>
                <a:gd name="T22" fmla="*/ 784 w 1155"/>
                <a:gd name="T23" fmla="*/ 1604 h 2023"/>
                <a:gd name="T24" fmla="*/ 789 w 1155"/>
                <a:gd name="T25" fmla="*/ 1697 h 2023"/>
                <a:gd name="T26" fmla="*/ 654 w 1155"/>
                <a:gd name="T27" fmla="*/ 1718 h 2023"/>
                <a:gd name="T28" fmla="*/ 586 w 1155"/>
                <a:gd name="T29" fmla="*/ 1781 h 2023"/>
                <a:gd name="T30" fmla="*/ 670 w 1155"/>
                <a:gd name="T31" fmla="*/ 1875 h 2023"/>
                <a:gd name="T32" fmla="*/ 658 w 1155"/>
                <a:gd name="T33" fmla="*/ 2023 h 2023"/>
                <a:gd name="T34" fmla="*/ 550 w 1155"/>
                <a:gd name="T35" fmla="*/ 1817 h 2023"/>
                <a:gd name="T36" fmla="*/ 471 w 1155"/>
                <a:gd name="T37" fmla="*/ 1880 h 2023"/>
                <a:gd name="T38" fmla="*/ 356 w 1155"/>
                <a:gd name="T39" fmla="*/ 1892 h 2023"/>
                <a:gd name="T40" fmla="*/ 284 w 1155"/>
                <a:gd name="T41" fmla="*/ 1792 h 2023"/>
                <a:gd name="T42" fmla="*/ 316 w 1155"/>
                <a:gd name="T43" fmla="*/ 1628 h 2023"/>
                <a:gd name="T44" fmla="*/ 232 w 1155"/>
                <a:gd name="T45" fmla="*/ 1468 h 2023"/>
                <a:gd name="T46" fmla="*/ 192 w 1155"/>
                <a:gd name="T47" fmla="*/ 1376 h 2023"/>
                <a:gd name="T48" fmla="*/ 140 w 1155"/>
                <a:gd name="T49" fmla="*/ 1440 h 2023"/>
                <a:gd name="T50" fmla="*/ 0 w 1155"/>
                <a:gd name="T51" fmla="*/ 1184 h 2023"/>
                <a:gd name="T52" fmla="*/ 32 w 1155"/>
                <a:gd name="T53" fmla="*/ 1160 h 2023"/>
                <a:gd name="T54" fmla="*/ 84 w 1155"/>
                <a:gd name="T55" fmla="*/ 1220 h 2023"/>
                <a:gd name="T56" fmla="*/ 140 w 1155"/>
                <a:gd name="T57" fmla="*/ 1216 h 2023"/>
                <a:gd name="T58" fmla="*/ 176 w 1155"/>
                <a:gd name="T59" fmla="*/ 1196 h 2023"/>
                <a:gd name="T60" fmla="*/ 264 w 1155"/>
                <a:gd name="T61" fmla="*/ 1160 h 2023"/>
                <a:gd name="T62" fmla="*/ 380 w 1155"/>
                <a:gd name="T63" fmla="*/ 1036 h 2023"/>
                <a:gd name="T64" fmla="*/ 280 w 1155"/>
                <a:gd name="T65" fmla="*/ 816 h 2023"/>
                <a:gd name="T66" fmla="*/ 372 w 1155"/>
                <a:gd name="T67" fmla="*/ 708 h 2023"/>
                <a:gd name="T68" fmla="*/ 440 w 1155"/>
                <a:gd name="T69" fmla="*/ 544 h 2023"/>
                <a:gd name="T70" fmla="*/ 392 w 1155"/>
                <a:gd name="T71" fmla="*/ 384 h 2023"/>
                <a:gd name="T72" fmla="*/ 452 w 1155"/>
                <a:gd name="T73" fmla="*/ 232 h 2023"/>
                <a:gd name="T74" fmla="*/ 560 w 1155"/>
                <a:gd name="T75" fmla="*/ 156 h 2023"/>
                <a:gd name="T76" fmla="*/ 608 w 1155"/>
                <a:gd name="T77" fmla="*/ 4 h 2023"/>
                <a:gd name="T78" fmla="*/ 700 w 1155"/>
                <a:gd name="T79" fmla="*/ 20 h 2023"/>
                <a:gd name="T80" fmla="*/ 792 w 1155"/>
                <a:gd name="T81" fmla="*/ 124 h 2023"/>
                <a:gd name="T82" fmla="*/ 987 w 1155"/>
                <a:gd name="T83" fmla="*/ 103 h 2023"/>
                <a:gd name="T84" fmla="*/ 1050 w 1155"/>
                <a:gd name="T85" fmla="*/ 164 h 2023"/>
                <a:gd name="T86" fmla="*/ 1087 w 1155"/>
                <a:gd name="T87" fmla="*/ 248 h 2023"/>
                <a:gd name="T88" fmla="*/ 1108 w 1155"/>
                <a:gd name="T89" fmla="*/ 367 h 2023"/>
                <a:gd name="T90" fmla="*/ 1082 w 1155"/>
                <a:gd name="T91" fmla="*/ 566 h 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5" h="2023">
                  <a:moveTo>
                    <a:pt x="1155" y="675"/>
                  </a:moveTo>
                  <a:cubicBezTo>
                    <a:pt x="1155" y="675"/>
                    <a:pt x="1071" y="733"/>
                    <a:pt x="1066" y="733"/>
                  </a:cubicBezTo>
                  <a:cubicBezTo>
                    <a:pt x="1061" y="733"/>
                    <a:pt x="977" y="717"/>
                    <a:pt x="977" y="717"/>
                  </a:cubicBezTo>
                  <a:cubicBezTo>
                    <a:pt x="946" y="727"/>
                    <a:pt x="946" y="727"/>
                    <a:pt x="946" y="727"/>
                  </a:cubicBezTo>
                  <a:cubicBezTo>
                    <a:pt x="889" y="665"/>
                    <a:pt x="889" y="665"/>
                    <a:pt x="889" y="665"/>
                  </a:cubicBezTo>
                  <a:cubicBezTo>
                    <a:pt x="878" y="607"/>
                    <a:pt x="878" y="607"/>
                    <a:pt x="878" y="607"/>
                  </a:cubicBezTo>
                  <a:cubicBezTo>
                    <a:pt x="800" y="602"/>
                    <a:pt x="800" y="602"/>
                    <a:pt x="800" y="602"/>
                  </a:cubicBezTo>
                  <a:cubicBezTo>
                    <a:pt x="800" y="649"/>
                    <a:pt x="800" y="649"/>
                    <a:pt x="800" y="649"/>
                  </a:cubicBezTo>
                  <a:cubicBezTo>
                    <a:pt x="800" y="660"/>
                    <a:pt x="743" y="722"/>
                    <a:pt x="743" y="722"/>
                  </a:cubicBezTo>
                  <a:cubicBezTo>
                    <a:pt x="743" y="722"/>
                    <a:pt x="732" y="837"/>
                    <a:pt x="722" y="837"/>
                  </a:cubicBezTo>
                  <a:cubicBezTo>
                    <a:pt x="711" y="837"/>
                    <a:pt x="685" y="847"/>
                    <a:pt x="685" y="847"/>
                  </a:cubicBezTo>
                  <a:cubicBezTo>
                    <a:pt x="654" y="899"/>
                    <a:pt x="654" y="899"/>
                    <a:pt x="654" y="899"/>
                  </a:cubicBezTo>
                  <a:cubicBezTo>
                    <a:pt x="659" y="952"/>
                    <a:pt x="659" y="952"/>
                    <a:pt x="659" y="952"/>
                  </a:cubicBezTo>
                  <a:cubicBezTo>
                    <a:pt x="685" y="972"/>
                    <a:pt x="685" y="972"/>
                    <a:pt x="685" y="972"/>
                  </a:cubicBezTo>
                  <a:cubicBezTo>
                    <a:pt x="654" y="1004"/>
                    <a:pt x="654" y="1004"/>
                    <a:pt x="654" y="1004"/>
                  </a:cubicBezTo>
                  <a:cubicBezTo>
                    <a:pt x="680" y="1061"/>
                    <a:pt x="680" y="1061"/>
                    <a:pt x="680" y="1061"/>
                  </a:cubicBezTo>
                  <a:cubicBezTo>
                    <a:pt x="675" y="1098"/>
                    <a:pt x="675" y="1098"/>
                    <a:pt x="675" y="1098"/>
                  </a:cubicBezTo>
                  <a:cubicBezTo>
                    <a:pt x="716" y="1098"/>
                    <a:pt x="716" y="1098"/>
                    <a:pt x="716" y="1098"/>
                  </a:cubicBezTo>
                  <a:cubicBezTo>
                    <a:pt x="779" y="1134"/>
                    <a:pt x="779" y="1134"/>
                    <a:pt x="779" y="1134"/>
                  </a:cubicBezTo>
                  <a:cubicBezTo>
                    <a:pt x="779" y="1176"/>
                    <a:pt x="779" y="1176"/>
                    <a:pt x="779" y="1176"/>
                  </a:cubicBezTo>
                  <a:cubicBezTo>
                    <a:pt x="722" y="1207"/>
                    <a:pt x="722" y="1207"/>
                    <a:pt x="722" y="1207"/>
                  </a:cubicBezTo>
                  <a:cubicBezTo>
                    <a:pt x="690" y="1212"/>
                    <a:pt x="690" y="1212"/>
                    <a:pt x="690" y="1212"/>
                  </a:cubicBezTo>
                  <a:cubicBezTo>
                    <a:pt x="643" y="1291"/>
                    <a:pt x="643" y="1291"/>
                    <a:pt x="643" y="1291"/>
                  </a:cubicBezTo>
                  <a:cubicBezTo>
                    <a:pt x="685" y="1306"/>
                    <a:pt x="685" y="1306"/>
                    <a:pt x="685" y="1306"/>
                  </a:cubicBezTo>
                  <a:cubicBezTo>
                    <a:pt x="690" y="1332"/>
                    <a:pt x="690" y="1332"/>
                    <a:pt x="690" y="1332"/>
                  </a:cubicBezTo>
                  <a:cubicBezTo>
                    <a:pt x="753" y="1379"/>
                    <a:pt x="753" y="1379"/>
                    <a:pt x="753" y="1379"/>
                  </a:cubicBezTo>
                  <a:cubicBezTo>
                    <a:pt x="763" y="1411"/>
                    <a:pt x="763" y="1411"/>
                    <a:pt x="763" y="1411"/>
                  </a:cubicBezTo>
                  <a:cubicBezTo>
                    <a:pt x="737" y="1421"/>
                    <a:pt x="737" y="1421"/>
                    <a:pt x="737" y="1421"/>
                  </a:cubicBezTo>
                  <a:cubicBezTo>
                    <a:pt x="706" y="1421"/>
                    <a:pt x="706" y="1421"/>
                    <a:pt x="706" y="1421"/>
                  </a:cubicBezTo>
                  <a:cubicBezTo>
                    <a:pt x="706" y="1473"/>
                    <a:pt x="706" y="1473"/>
                    <a:pt x="706" y="1473"/>
                  </a:cubicBezTo>
                  <a:cubicBezTo>
                    <a:pt x="732" y="1504"/>
                    <a:pt x="732" y="1504"/>
                    <a:pt x="732" y="1504"/>
                  </a:cubicBezTo>
                  <a:cubicBezTo>
                    <a:pt x="716" y="1531"/>
                    <a:pt x="716" y="1531"/>
                    <a:pt x="716" y="1531"/>
                  </a:cubicBezTo>
                  <a:cubicBezTo>
                    <a:pt x="722" y="1567"/>
                    <a:pt x="722" y="1567"/>
                    <a:pt x="722" y="1567"/>
                  </a:cubicBezTo>
                  <a:cubicBezTo>
                    <a:pt x="748" y="1583"/>
                    <a:pt x="748" y="1583"/>
                    <a:pt x="748" y="1583"/>
                  </a:cubicBezTo>
                  <a:cubicBezTo>
                    <a:pt x="758" y="1609"/>
                    <a:pt x="758" y="1609"/>
                    <a:pt x="758" y="1609"/>
                  </a:cubicBezTo>
                  <a:cubicBezTo>
                    <a:pt x="784" y="1604"/>
                    <a:pt x="784" y="1604"/>
                    <a:pt x="784" y="1604"/>
                  </a:cubicBezTo>
                  <a:cubicBezTo>
                    <a:pt x="836" y="1614"/>
                    <a:pt x="836" y="1614"/>
                    <a:pt x="836" y="1614"/>
                  </a:cubicBezTo>
                  <a:cubicBezTo>
                    <a:pt x="800" y="1666"/>
                    <a:pt x="800" y="1666"/>
                    <a:pt x="800" y="1666"/>
                  </a:cubicBezTo>
                  <a:cubicBezTo>
                    <a:pt x="789" y="1697"/>
                    <a:pt x="789" y="1697"/>
                    <a:pt x="789" y="1697"/>
                  </a:cubicBezTo>
                  <a:cubicBezTo>
                    <a:pt x="743" y="1703"/>
                    <a:pt x="743" y="1703"/>
                    <a:pt x="743" y="1703"/>
                  </a:cubicBezTo>
                  <a:cubicBezTo>
                    <a:pt x="706" y="1744"/>
                    <a:pt x="706" y="1744"/>
                    <a:pt x="706" y="1744"/>
                  </a:cubicBezTo>
                  <a:cubicBezTo>
                    <a:pt x="654" y="1718"/>
                    <a:pt x="654" y="1718"/>
                    <a:pt x="654" y="1718"/>
                  </a:cubicBezTo>
                  <a:cubicBezTo>
                    <a:pt x="654" y="1718"/>
                    <a:pt x="623" y="1732"/>
                    <a:pt x="607" y="1742"/>
                  </a:cubicBezTo>
                  <a:cubicBezTo>
                    <a:pt x="601" y="1745"/>
                    <a:pt x="597" y="1748"/>
                    <a:pt x="597" y="1750"/>
                  </a:cubicBezTo>
                  <a:cubicBezTo>
                    <a:pt x="597" y="1755"/>
                    <a:pt x="586" y="1781"/>
                    <a:pt x="586" y="1781"/>
                  </a:cubicBezTo>
                  <a:cubicBezTo>
                    <a:pt x="638" y="1823"/>
                    <a:pt x="638" y="1823"/>
                    <a:pt x="638" y="1823"/>
                  </a:cubicBezTo>
                  <a:cubicBezTo>
                    <a:pt x="649" y="1854"/>
                    <a:pt x="649" y="1854"/>
                    <a:pt x="649" y="1854"/>
                  </a:cubicBezTo>
                  <a:cubicBezTo>
                    <a:pt x="670" y="1875"/>
                    <a:pt x="670" y="1875"/>
                    <a:pt x="670" y="1875"/>
                  </a:cubicBezTo>
                  <a:cubicBezTo>
                    <a:pt x="706" y="1896"/>
                    <a:pt x="706" y="1896"/>
                    <a:pt x="706" y="1896"/>
                  </a:cubicBezTo>
                  <a:cubicBezTo>
                    <a:pt x="711" y="1979"/>
                    <a:pt x="711" y="1979"/>
                    <a:pt x="711" y="1979"/>
                  </a:cubicBezTo>
                  <a:cubicBezTo>
                    <a:pt x="658" y="2023"/>
                    <a:pt x="658" y="2023"/>
                    <a:pt x="658" y="2023"/>
                  </a:cubicBezTo>
                  <a:cubicBezTo>
                    <a:pt x="637" y="2007"/>
                    <a:pt x="607" y="1983"/>
                    <a:pt x="607" y="1979"/>
                  </a:cubicBezTo>
                  <a:cubicBezTo>
                    <a:pt x="607" y="1974"/>
                    <a:pt x="586" y="1890"/>
                    <a:pt x="586" y="1890"/>
                  </a:cubicBezTo>
                  <a:cubicBezTo>
                    <a:pt x="550" y="1817"/>
                    <a:pt x="550" y="1817"/>
                    <a:pt x="550" y="1817"/>
                  </a:cubicBezTo>
                  <a:cubicBezTo>
                    <a:pt x="497" y="1817"/>
                    <a:pt x="497" y="1817"/>
                    <a:pt x="497" y="1817"/>
                  </a:cubicBezTo>
                  <a:cubicBezTo>
                    <a:pt x="497" y="1854"/>
                    <a:pt x="497" y="1854"/>
                    <a:pt x="497" y="1854"/>
                  </a:cubicBezTo>
                  <a:cubicBezTo>
                    <a:pt x="471" y="1880"/>
                    <a:pt x="471" y="1880"/>
                    <a:pt x="471" y="1880"/>
                  </a:cubicBezTo>
                  <a:cubicBezTo>
                    <a:pt x="414" y="1890"/>
                    <a:pt x="414" y="1890"/>
                    <a:pt x="414" y="1890"/>
                  </a:cubicBezTo>
                  <a:cubicBezTo>
                    <a:pt x="377" y="1880"/>
                    <a:pt x="377" y="1880"/>
                    <a:pt x="377" y="1880"/>
                  </a:cubicBezTo>
                  <a:cubicBezTo>
                    <a:pt x="356" y="1892"/>
                    <a:pt x="356" y="1892"/>
                    <a:pt x="356" y="1892"/>
                  </a:cubicBezTo>
                  <a:cubicBezTo>
                    <a:pt x="328" y="1852"/>
                    <a:pt x="328" y="1852"/>
                    <a:pt x="328" y="1852"/>
                  </a:cubicBezTo>
                  <a:cubicBezTo>
                    <a:pt x="304" y="1852"/>
                    <a:pt x="304" y="1852"/>
                    <a:pt x="304" y="1852"/>
                  </a:cubicBezTo>
                  <a:cubicBezTo>
                    <a:pt x="284" y="1792"/>
                    <a:pt x="284" y="1792"/>
                    <a:pt x="284" y="1792"/>
                  </a:cubicBezTo>
                  <a:cubicBezTo>
                    <a:pt x="284" y="1792"/>
                    <a:pt x="300" y="1756"/>
                    <a:pt x="340" y="1724"/>
                  </a:cubicBezTo>
                  <a:cubicBezTo>
                    <a:pt x="344" y="1704"/>
                    <a:pt x="344" y="1684"/>
                    <a:pt x="344" y="1684"/>
                  </a:cubicBezTo>
                  <a:cubicBezTo>
                    <a:pt x="316" y="1628"/>
                    <a:pt x="316" y="1628"/>
                    <a:pt x="316" y="1628"/>
                  </a:cubicBezTo>
                  <a:cubicBezTo>
                    <a:pt x="296" y="1628"/>
                    <a:pt x="296" y="1628"/>
                    <a:pt x="296" y="1628"/>
                  </a:cubicBezTo>
                  <a:cubicBezTo>
                    <a:pt x="296" y="1540"/>
                    <a:pt x="296" y="1540"/>
                    <a:pt x="296" y="1540"/>
                  </a:cubicBezTo>
                  <a:cubicBezTo>
                    <a:pt x="232" y="1468"/>
                    <a:pt x="232" y="1468"/>
                    <a:pt x="232" y="1468"/>
                  </a:cubicBezTo>
                  <a:cubicBezTo>
                    <a:pt x="260" y="1420"/>
                    <a:pt x="260" y="1420"/>
                    <a:pt x="260" y="1420"/>
                  </a:cubicBezTo>
                  <a:cubicBezTo>
                    <a:pt x="244" y="1396"/>
                    <a:pt x="244" y="1396"/>
                    <a:pt x="244" y="1396"/>
                  </a:cubicBezTo>
                  <a:cubicBezTo>
                    <a:pt x="192" y="1376"/>
                    <a:pt x="192" y="1376"/>
                    <a:pt x="192" y="1376"/>
                  </a:cubicBezTo>
                  <a:cubicBezTo>
                    <a:pt x="180" y="1388"/>
                    <a:pt x="180" y="1388"/>
                    <a:pt x="180" y="1388"/>
                  </a:cubicBezTo>
                  <a:cubicBezTo>
                    <a:pt x="172" y="1416"/>
                    <a:pt x="172" y="1416"/>
                    <a:pt x="172" y="1416"/>
                  </a:cubicBezTo>
                  <a:cubicBezTo>
                    <a:pt x="140" y="1440"/>
                    <a:pt x="140" y="1440"/>
                    <a:pt x="140" y="1440"/>
                  </a:cubicBezTo>
                  <a:cubicBezTo>
                    <a:pt x="92" y="1384"/>
                    <a:pt x="92" y="1384"/>
                    <a:pt x="92" y="1384"/>
                  </a:cubicBezTo>
                  <a:cubicBezTo>
                    <a:pt x="92" y="1316"/>
                    <a:pt x="92" y="1316"/>
                    <a:pt x="92" y="1316"/>
                  </a:cubicBezTo>
                  <a:cubicBezTo>
                    <a:pt x="0" y="1184"/>
                    <a:pt x="0" y="1184"/>
                    <a:pt x="0" y="1184"/>
                  </a:cubicBezTo>
                  <a:cubicBezTo>
                    <a:pt x="8" y="1124"/>
                    <a:pt x="8" y="1124"/>
                    <a:pt x="8" y="1124"/>
                  </a:cubicBezTo>
                  <a:cubicBezTo>
                    <a:pt x="20" y="1124"/>
                    <a:pt x="20" y="1124"/>
                    <a:pt x="20" y="1124"/>
                  </a:cubicBezTo>
                  <a:cubicBezTo>
                    <a:pt x="20" y="1124"/>
                    <a:pt x="28" y="1156"/>
                    <a:pt x="32" y="1160"/>
                  </a:cubicBezTo>
                  <a:cubicBezTo>
                    <a:pt x="35" y="1163"/>
                    <a:pt x="48" y="1164"/>
                    <a:pt x="53" y="1164"/>
                  </a:cubicBezTo>
                  <a:cubicBezTo>
                    <a:pt x="55" y="1164"/>
                    <a:pt x="56" y="1165"/>
                    <a:pt x="57" y="1166"/>
                  </a:cubicBezTo>
                  <a:cubicBezTo>
                    <a:pt x="84" y="1220"/>
                    <a:pt x="84" y="1220"/>
                    <a:pt x="84" y="1220"/>
                  </a:cubicBezTo>
                  <a:cubicBezTo>
                    <a:pt x="88" y="1228"/>
                    <a:pt x="108" y="1224"/>
                    <a:pt x="108" y="1224"/>
                  </a:cubicBezTo>
                  <a:cubicBezTo>
                    <a:pt x="116" y="1212"/>
                    <a:pt x="116" y="1212"/>
                    <a:pt x="116" y="1212"/>
                  </a:cubicBezTo>
                  <a:cubicBezTo>
                    <a:pt x="140" y="1216"/>
                    <a:pt x="140" y="1216"/>
                    <a:pt x="140" y="1216"/>
                  </a:cubicBezTo>
                  <a:cubicBezTo>
                    <a:pt x="144" y="1232"/>
                    <a:pt x="144" y="1232"/>
                    <a:pt x="144" y="1232"/>
                  </a:cubicBezTo>
                  <a:cubicBezTo>
                    <a:pt x="176" y="1220"/>
                    <a:pt x="176" y="1220"/>
                    <a:pt x="176" y="1220"/>
                  </a:cubicBezTo>
                  <a:cubicBezTo>
                    <a:pt x="176" y="1196"/>
                    <a:pt x="176" y="1196"/>
                    <a:pt x="176" y="1196"/>
                  </a:cubicBezTo>
                  <a:cubicBezTo>
                    <a:pt x="248" y="1184"/>
                    <a:pt x="248" y="1184"/>
                    <a:pt x="248" y="1184"/>
                  </a:cubicBezTo>
                  <a:cubicBezTo>
                    <a:pt x="248" y="1164"/>
                    <a:pt x="248" y="1164"/>
                    <a:pt x="248" y="1164"/>
                  </a:cubicBezTo>
                  <a:cubicBezTo>
                    <a:pt x="264" y="1160"/>
                    <a:pt x="264" y="1160"/>
                    <a:pt x="264" y="1160"/>
                  </a:cubicBezTo>
                  <a:cubicBezTo>
                    <a:pt x="272" y="1148"/>
                    <a:pt x="272" y="1148"/>
                    <a:pt x="272" y="1148"/>
                  </a:cubicBezTo>
                  <a:cubicBezTo>
                    <a:pt x="380" y="1152"/>
                    <a:pt x="380" y="1152"/>
                    <a:pt x="380" y="1152"/>
                  </a:cubicBezTo>
                  <a:cubicBezTo>
                    <a:pt x="380" y="1036"/>
                    <a:pt x="380" y="1036"/>
                    <a:pt x="380" y="1036"/>
                  </a:cubicBezTo>
                  <a:cubicBezTo>
                    <a:pt x="360" y="1016"/>
                    <a:pt x="360" y="1016"/>
                    <a:pt x="360" y="1016"/>
                  </a:cubicBezTo>
                  <a:cubicBezTo>
                    <a:pt x="352" y="868"/>
                    <a:pt x="352" y="868"/>
                    <a:pt x="352" y="868"/>
                  </a:cubicBezTo>
                  <a:cubicBezTo>
                    <a:pt x="280" y="816"/>
                    <a:pt x="280" y="816"/>
                    <a:pt x="280" y="816"/>
                  </a:cubicBezTo>
                  <a:cubicBezTo>
                    <a:pt x="344" y="780"/>
                    <a:pt x="344" y="780"/>
                    <a:pt x="344" y="780"/>
                  </a:cubicBezTo>
                  <a:cubicBezTo>
                    <a:pt x="348" y="720"/>
                    <a:pt x="348" y="720"/>
                    <a:pt x="348" y="720"/>
                  </a:cubicBezTo>
                  <a:cubicBezTo>
                    <a:pt x="348" y="720"/>
                    <a:pt x="368" y="708"/>
                    <a:pt x="372" y="708"/>
                  </a:cubicBezTo>
                  <a:cubicBezTo>
                    <a:pt x="376" y="708"/>
                    <a:pt x="376" y="680"/>
                    <a:pt x="380" y="684"/>
                  </a:cubicBezTo>
                  <a:cubicBezTo>
                    <a:pt x="384" y="688"/>
                    <a:pt x="436" y="664"/>
                    <a:pt x="436" y="664"/>
                  </a:cubicBezTo>
                  <a:cubicBezTo>
                    <a:pt x="440" y="544"/>
                    <a:pt x="440" y="544"/>
                    <a:pt x="440" y="544"/>
                  </a:cubicBezTo>
                  <a:cubicBezTo>
                    <a:pt x="384" y="496"/>
                    <a:pt x="384" y="496"/>
                    <a:pt x="384" y="496"/>
                  </a:cubicBezTo>
                  <a:cubicBezTo>
                    <a:pt x="412" y="424"/>
                    <a:pt x="412" y="424"/>
                    <a:pt x="412" y="424"/>
                  </a:cubicBezTo>
                  <a:cubicBezTo>
                    <a:pt x="392" y="384"/>
                    <a:pt x="392" y="384"/>
                    <a:pt x="392" y="384"/>
                  </a:cubicBezTo>
                  <a:cubicBezTo>
                    <a:pt x="480" y="292"/>
                    <a:pt x="480" y="292"/>
                    <a:pt x="480" y="292"/>
                  </a:cubicBezTo>
                  <a:cubicBezTo>
                    <a:pt x="452" y="260"/>
                    <a:pt x="452" y="260"/>
                    <a:pt x="452" y="260"/>
                  </a:cubicBezTo>
                  <a:cubicBezTo>
                    <a:pt x="452" y="232"/>
                    <a:pt x="452" y="232"/>
                    <a:pt x="452" y="232"/>
                  </a:cubicBezTo>
                  <a:cubicBezTo>
                    <a:pt x="476" y="208"/>
                    <a:pt x="476" y="208"/>
                    <a:pt x="476" y="208"/>
                  </a:cubicBezTo>
                  <a:cubicBezTo>
                    <a:pt x="476" y="208"/>
                    <a:pt x="548" y="204"/>
                    <a:pt x="552" y="204"/>
                  </a:cubicBezTo>
                  <a:cubicBezTo>
                    <a:pt x="556" y="204"/>
                    <a:pt x="556" y="156"/>
                    <a:pt x="560" y="156"/>
                  </a:cubicBezTo>
                  <a:cubicBezTo>
                    <a:pt x="564" y="156"/>
                    <a:pt x="616" y="148"/>
                    <a:pt x="616" y="148"/>
                  </a:cubicBezTo>
                  <a:cubicBezTo>
                    <a:pt x="616" y="148"/>
                    <a:pt x="600" y="92"/>
                    <a:pt x="600" y="88"/>
                  </a:cubicBezTo>
                  <a:cubicBezTo>
                    <a:pt x="600" y="84"/>
                    <a:pt x="608" y="4"/>
                    <a:pt x="608" y="4"/>
                  </a:cubicBezTo>
                  <a:cubicBezTo>
                    <a:pt x="656" y="0"/>
                    <a:pt x="656" y="0"/>
                    <a:pt x="656" y="0"/>
                  </a:cubicBezTo>
                  <a:cubicBezTo>
                    <a:pt x="676" y="40"/>
                    <a:pt x="676" y="40"/>
                    <a:pt x="676" y="40"/>
                  </a:cubicBezTo>
                  <a:cubicBezTo>
                    <a:pt x="676" y="40"/>
                    <a:pt x="696" y="20"/>
                    <a:pt x="700" y="20"/>
                  </a:cubicBezTo>
                  <a:cubicBezTo>
                    <a:pt x="704" y="20"/>
                    <a:pt x="756" y="72"/>
                    <a:pt x="760" y="72"/>
                  </a:cubicBezTo>
                  <a:cubicBezTo>
                    <a:pt x="764" y="72"/>
                    <a:pt x="784" y="76"/>
                    <a:pt x="784" y="76"/>
                  </a:cubicBezTo>
                  <a:cubicBezTo>
                    <a:pt x="784" y="76"/>
                    <a:pt x="788" y="124"/>
                    <a:pt x="792" y="124"/>
                  </a:cubicBezTo>
                  <a:cubicBezTo>
                    <a:pt x="816" y="124"/>
                    <a:pt x="816" y="124"/>
                    <a:pt x="816" y="124"/>
                  </a:cubicBezTo>
                  <a:cubicBezTo>
                    <a:pt x="860" y="100"/>
                    <a:pt x="860" y="100"/>
                    <a:pt x="860" y="100"/>
                  </a:cubicBezTo>
                  <a:cubicBezTo>
                    <a:pt x="987" y="103"/>
                    <a:pt x="987" y="103"/>
                    <a:pt x="987" y="103"/>
                  </a:cubicBezTo>
                  <a:cubicBezTo>
                    <a:pt x="993" y="133"/>
                    <a:pt x="993" y="133"/>
                    <a:pt x="993" y="133"/>
                  </a:cubicBezTo>
                  <a:cubicBezTo>
                    <a:pt x="1019" y="159"/>
                    <a:pt x="1019" y="159"/>
                    <a:pt x="1019" y="159"/>
                  </a:cubicBezTo>
                  <a:cubicBezTo>
                    <a:pt x="1050" y="164"/>
                    <a:pt x="1050" y="164"/>
                    <a:pt x="1050" y="164"/>
                  </a:cubicBezTo>
                  <a:cubicBezTo>
                    <a:pt x="1061" y="190"/>
                    <a:pt x="1061" y="190"/>
                    <a:pt x="1061" y="190"/>
                  </a:cubicBezTo>
                  <a:cubicBezTo>
                    <a:pt x="1055" y="216"/>
                    <a:pt x="1055" y="216"/>
                    <a:pt x="1055" y="216"/>
                  </a:cubicBezTo>
                  <a:cubicBezTo>
                    <a:pt x="1087" y="248"/>
                    <a:pt x="1087" y="248"/>
                    <a:pt x="1087" y="248"/>
                  </a:cubicBezTo>
                  <a:cubicBezTo>
                    <a:pt x="1082" y="274"/>
                    <a:pt x="1082" y="274"/>
                    <a:pt x="1082" y="274"/>
                  </a:cubicBezTo>
                  <a:cubicBezTo>
                    <a:pt x="1108" y="289"/>
                    <a:pt x="1108" y="289"/>
                    <a:pt x="1108" y="289"/>
                  </a:cubicBezTo>
                  <a:cubicBezTo>
                    <a:pt x="1108" y="367"/>
                    <a:pt x="1108" y="367"/>
                    <a:pt x="1108" y="367"/>
                  </a:cubicBezTo>
                  <a:cubicBezTo>
                    <a:pt x="1108" y="373"/>
                    <a:pt x="1092" y="394"/>
                    <a:pt x="1092" y="394"/>
                  </a:cubicBezTo>
                  <a:cubicBezTo>
                    <a:pt x="1118" y="487"/>
                    <a:pt x="1118" y="487"/>
                    <a:pt x="1118" y="487"/>
                  </a:cubicBezTo>
                  <a:cubicBezTo>
                    <a:pt x="1118" y="487"/>
                    <a:pt x="1076" y="560"/>
                    <a:pt x="1082" y="566"/>
                  </a:cubicBezTo>
                  <a:cubicBezTo>
                    <a:pt x="1087" y="571"/>
                    <a:pt x="1134" y="602"/>
                    <a:pt x="1134" y="602"/>
                  </a:cubicBezTo>
                  <a:lnTo>
                    <a:pt x="1155" y="675"/>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th-TH"/>
            </a:p>
          </p:txBody>
        </p:sp>
        <p:sp>
          <p:nvSpPr>
            <p:cNvPr id="176" name="แพร่">
              <a:extLst>
                <a:ext uri="{FF2B5EF4-FFF2-40B4-BE49-F238E27FC236}">
                  <a16:creationId xmlns:a16="http://schemas.microsoft.com/office/drawing/2014/main" id="{6FC5C48C-B28C-4F1D-AD3B-A1EC9F3208F4}"/>
                </a:ext>
              </a:extLst>
            </p:cNvPr>
            <p:cNvSpPr>
              <a:spLocks/>
            </p:cNvSpPr>
            <p:nvPr/>
          </p:nvSpPr>
          <p:spPr bwMode="auto">
            <a:xfrm>
              <a:off x="2736504" y="1618856"/>
              <a:ext cx="427952" cy="424294"/>
            </a:xfrm>
            <a:custGeom>
              <a:avLst/>
              <a:gdLst>
                <a:gd name="T0" fmla="*/ 949 w 1043"/>
                <a:gd name="T1" fmla="*/ 564 h 1043"/>
                <a:gd name="T2" fmla="*/ 912 w 1043"/>
                <a:gd name="T3" fmla="*/ 652 h 1043"/>
                <a:gd name="T4" fmla="*/ 865 w 1043"/>
                <a:gd name="T5" fmla="*/ 783 h 1043"/>
                <a:gd name="T6" fmla="*/ 850 w 1043"/>
                <a:gd name="T7" fmla="*/ 866 h 1043"/>
                <a:gd name="T8" fmla="*/ 772 w 1043"/>
                <a:gd name="T9" fmla="*/ 814 h 1043"/>
                <a:gd name="T10" fmla="*/ 620 w 1043"/>
                <a:gd name="T11" fmla="*/ 918 h 1043"/>
                <a:gd name="T12" fmla="*/ 614 w 1043"/>
                <a:gd name="T13" fmla="*/ 917 h 1043"/>
                <a:gd name="T14" fmla="*/ 609 w 1043"/>
                <a:gd name="T15" fmla="*/ 915 h 1043"/>
                <a:gd name="T16" fmla="*/ 604 w 1043"/>
                <a:gd name="T17" fmla="*/ 914 h 1043"/>
                <a:gd name="T18" fmla="*/ 595 w 1043"/>
                <a:gd name="T19" fmla="*/ 910 h 1043"/>
                <a:gd name="T20" fmla="*/ 593 w 1043"/>
                <a:gd name="T21" fmla="*/ 909 h 1043"/>
                <a:gd name="T22" fmla="*/ 591 w 1043"/>
                <a:gd name="T23" fmla="*/ 909 h 1043"/>
                <a:gd name="T24" fmla="*/ 589 w 1043"/>
                <a:gd name="T25" fmla="*/ 908 h 1043"/>
                <a:gd name="T26" fmla="*/ 553 w 1043"/>
                <a:gd name="T27" fmla="*/ 913 h 1043"/>
                <a:gd name="T28" fmla="*/ 532 w 1043"/>
                <a:gd name="T29" fmla="*/ 960 h 1043"/>
                <a:gd name="T30" fmla="*/ 493 w 1043"/>
                <a:gd name="T31" fmla="*/ 966 h 1043"/>
                <a:gd name="T32" fmla="*/ 391 w 1043"/>
                <a:gd name="T33" fmla="*/ 944 h 1043"/>
                <a:gd name="T34" fmla="*/ 271 w 1043"/>
                <a:gd name="T35" fmla="*/ 955 h 1043"/>
                <a:gd name="T36" fmla="*/ 151 w 1043"/>
                <a:gd name="T37" fmla="*/ 950 h 1043"/>
                <a:gd name="T38" fmla="*/ 88 w 1043"/>
                <a:gd name="T39" fmla="*/ 1021 h 1043"/>
                <a:gd name="T40" fmla="*/ 15 w 1043"/>
                <a:gd name="T41" fmla="*/ 1043 h 1043"/>
                <a:gd name="T42" fmla="*/ 0 w 1043"/>
                <a:gd name="T43" fmla="*/ 965 h 1043"/>
                <a:gd name="T44" fmla="*/ 104 w 1043"/>
                <a:gd name="T45" fmla="*/ 845 h 1043"/>
                <a:gd name="T46" fmla="*/ 193 w 1043"/>
                <a:gd name="T47" fmla="*/ 736 h 1043"/>
                <a:gd name="T48" fmla="*/ 292 w 1043"/>
                <a:gd name="T49" fmla="*/ 720 h 1043"/>
                <a:gd name="T50" fmla="*/ 386 w 1043"/>
                <a:gd name="T51" fmla="*/ 569 h 1043"/>
                <a:gd name="T52" fmla="*/ 479 w 1043"/>
                <a:gd name="T53" fmla="*/ 501 h 1043"/>
                <a:gd name="T54" fmla="*/ 573 w 1043"/>
                <a:gd name="T55" fmla="*/ 386 h 1043"/>
                <a:gd name="T56" fmla="*/ 594 w 1043"/>
                <a:gd name="T57" fmla="*/ 324 h 1043"/>
                <a:gd name="T58" fmla="*/ 662 w 1043"/>
                <a:gd name="T59" fmla="*/ 235 h 1043"/>
                <a:gd name="T60" fmla="*/ 646 w 1043"/>
                <a:gd name="T61" fmla="*/ 172 h 1043"/>
                <a:gd name="T62" fmla="*/ 646 w 1043"/>
                <a:gd name="T63" fmla="*/ 84 h 1043"/>
                <a:gd name="T64" fmla="*/ 664 w 1043"/>
                <a:gd name="T65" fmla="*/ 15 h 1043"/>
                <a:gd name="T66" fmla="*/ 709 w 1043"/>
                <a:gd name="T67" fmla="*/ 0 h 1043"/>
                <a:gd name="T68" fmla="*/ 730 w 1043"/>
                <a:gd name="T69" fmla="*/ 21 h 1043"/>
                <a:gd name="T70" fmla="*/ 813 w 1043"/>
                <a:gd name="T71" fmla="*/ 11 h 1043"/>
                <a:gd name="T72" fmla="*/ 857 w 1043"/>
                <a:gd name="T73" fmla="*/ 18 h 1043"/>
                <a:gd name="T74" fmla="*/ 865 w 1043"/>
                <a:gd name="T75" fmla="*/ 136 h 1043"/>
                <a:gd name="T76" fmla="*/ 881 w 1043"/>
                <a:gd name="T77" fmla="*/ 225 h 1043"/>
                <a:gd name="T78" fmla="*/ 912 w 1043"/>
                <a:gd name="T79" fmla="*/ 324 h 1043"/>
                <a:gd name="T80" fmla="*/ 1006 w 1043"/>
                <a:gd name="T81" fmla="*/ 324 h 1043"/>
                <a:gd name="T82" fmla="*/ 1043 w 1043"/>
                <a:gd name="T83" fmla="*/ 381 h 1043"/>
                <a:gd name="T84" fmla="*/ 991 w 1043"/>
                <a:gd name="T85" fmla="*/ 501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3" h="1043">
                  <a:moveTo>
                    <a:pt x="991" y="501"/>
                  </a:moveTo>
                  <a:cubicBezTo>
                    <a:pt x="949" y="564"/>
                    <a:pt x="949" y="564"/>
                    <a:pt x="949" y="564"/>
                  </a:cubicBezTo>
                  <a:cubicBezTo>
                    <a:pt x="959" y="616"/>
                    <a:pt x="959" y="616"/>
                    <a:pt x="959" y="616"/>
                  </a:cubicBezTo>
                  <a:cubicBezTo>
                    <a:pt x="912" y="652"/>
                    <a:pt x="912" y="652"/>
                    <a:pt x="912" y="652"/>
                  </a:cubicBezTo>
                  <a:cubicBezTo>
                    <a:pt x="918" y="754"/>
                    <a:pt x="918" y="754"/>
                    <a:pt x="918" y="754"/>
                  </a:cubicBezTo>
                  <a:cubicBezTo>
                    <a:pt x="865" y="783"/>
                    <a:pt x="865" y="783"/>
                    <a:pt x="865" y="783"/>
                  </a:cubicBezTo>
                  <a:cubicBezTo>
                    <a:pt x="881" y="840"/>
                    <a:pt x="881" y="840"/>
                    <a:pt x="881" y="840"/>
                  </a:cubicBezTo>
                  <a:cubicBezTo>
                    <a:pt x="850" y="866"/>
                    <a:pt x="850" y="866"/>
                    <a:pt x="850" y="866"/>
                  </a:cubicBezTo>
                  <a:cubicBezTo>
                    <a:pt x="808" y="804"/>
                    <a:pt x="808" y="804"/>
                    <a:pt x="808" y="804"/>
                  </a:cubicBezTo>
                  <a:cubicBezTo>
                    <a:pt x="772" y="814"/>
                    <a:pt x="772" y="814"/>
                    <a:pt x="772" y="814"/>
                  </a:cubicBezTo>
                  <a:cubicBezTo>
                    <a:pt x="678" y="897"/>
                    <a:pt x="678" y="897"/>
                    <a:pt x="678" y="897"/>
                  </a:cubicBezTo>
                  <a:cubicBezTo>
                    <a:pt x="678" y="897"/>
                    <a:pt x="626" y="918"/>
                    <a:pt x="620" y="918"/>
                  </a:cubicBezTo>
                  <a:cubicBezTo>
                    <a:pt x="619" y="918"/>
                    <a:pt x="618" y="918"/>
                    <a:pt x="616" y="917"/>
                  </a:cubicBezTo>
                  <a:cubicBezTo>
                    <a:pt x="614" y="917"/>
                    <a:pt x="614" y="917"/>
                    <a:pt x="614" y="917"/>
                  </a:cubicBezTo>
                  <a:cubicBezTo>
                    <a:pt x="613" y="917"/>
                    <a:pt x="612" y="916"/>
                    <a:pt x="611" y="916"/>
                  </a:cubicBezTo>
                  <a:cubicBezTo>
                    <a:pt x="611" y="916"/>
                    <a:pt x="610" y="916"/>
                    <a:pt x="609" y="915"/>
                  </a:cubicBezTo>
                  <a:cubicBezTo>
                    <a:pt x="609" y="915"/>
                    <a:pt x="608" y="915"/>
                    <a:pt x="607" y="914"/>
                  </a:cubicBezTo>
                  <a:cubicBezTo>
                    <a:pt x="606" y="914"/>
                    <a:pt x="605" y="914"/>
                    <a:pt x="604" y="914"/>
                  </a:cubicBezTo>
                  <a:cubicBezTo>
                    <a:pt x="604" y="913"/>
                    <a:pt x="603" y="913"/>
                    <a:pt x="603" y="913"/>
                  </a:cubicBezTo>
                  <a:cubicBezTo>
                    <a:pt x="600" y="912"/>
                    <a:pt x="597" y="911"/>
                    <a:pt x="595" y="910"/>
                  </a:cubicBezTo>
                  <a:cubicBezTo>
                    <a:pt x="595" y="910"/>
                    <a:pt x="594" y="910"/>
                    <a:pt x="594" y="910"/>
                  </a:cubicBezTo>
                  <a:cubicBezTo>
                    <a:pt x="594" y="910"/>
                    <a:pt x="593" y="909"/>
                    <a:pt x="593" y="909"/>
                  </a:cubicBezTo>
                  <a:cubicBezTo>
                    <a:pt x="592" y="909"/>
                    <a:pt x="592" y="909"/>
                    <a:pt x="592" y="909"/>
                  </a:cubicBezTo>
                  <a:cubicBezTo>
                    <a:pt x="591" y="909"/>
                    <a:pt x="591" y="909"/>
                    <a:pt x="591" y="909"/>
                  </a:cubicBezTo>
                  <a:cubicBezTo>
                    <a:pt x="590" y="908"/>
                    <a:pt x="590" y="908"/>
                    <a:pt x="589" y="908"/>
                  </a:cubicBezTo>
                  <a:cubicBezTo>
                    <a:pt x="589" y="908"/>
                    <a:pt x="589" y="908"/>
                    <a:pt x="589" y="908"/>
                  </a:cubicBezTo>
                  <a:cubicBezTo>
                    <a:pt x="589" y="908"/>
                    <a:pt x="589" y="908"/>
                    <a:pt x="589" y="908"/>
                  </a:cubicBezTo>
                  <a:cubicBezTo>
                    <a:pt x="553" y="913"/>
                    <a:pt x="553" y="913"/>
                    <a:pt x="553" y="913"/>
                  </a:cubicBezTo>
                  <a:cubicBezTo>
                    <a:pt x="553" y="944"/>
                    <a:pt x="553" y="944"/>
                    <a:pt x="553" y="944"/>
                  </a:cubicBezTo>
                  <a:cubicBezTo>
                    <a:pt x="532" y="960"/>
                    <a:pt x="532" y="960"/>
                    <a:pt x="532" y="960"/>
                  </a:cubicBezTo>
                  <a:cubicBezTo>
                    <a:pt x="495" y="960"/>
                    <a:pt x="495" y="960"/>
                    <a:pt x="495" y="960"/>
                  </a:cubicBezTo>
                  <a:cubicBezTo>
                    <a:pt x="493" y="966"/>
                    <a:pt x="493" y="966"/>
                    <a:pt x="493" y="966"/>
                  </a:cubicBezTo>
                  <a:cubicBezTo>
                    <a:pt x="469" y="950"/>
                    <a:pt x="469" y="950"/>
                    <a:pt x="469" y="950"/>
                  </a:cubicBezTo>
                  <a:cubicBezTo>
                    <a:pt x="391" y="944"/>
                    <a:pt x="391" y="944"/>
                    <a:pt x="391" y="944"/>
                  </a:cubicBezTo>
                  <a:cubicBezTo>
                    <a:pt x="307" y="1023"/>
                    <a:pt x="307" y="1023"/>
                    <a:pt x="307" y="1023"/>
                  </a:cubicBezTo>
                  <a:cubicBezTo>
                    <a:pt x="271" y="955"/>
                    <a:pt x="271" y="955"/>
                    <a:pt x="271" y="955"/>
                  </a:cubicBezTo>
                  <a:cubicBezTo>
                    <a:pt x="208" y="934"/>
                    <a:pt x="208" y="934"/>
                    <a:pt x="208" y="934"/>
                  </a:cubicBezTo>
                  <a:cubicBezTo>
                    <a:pt x="151" y="950"/>
                    <a:pt x="151" y="950"/>
                    <a:pt x="151" y="950"/>
                  </a:cubicBezTo>
                  <a:cubicBezTo>
                    <a:pt x="88" y="1021"/>
                    <a:pt x="88" y="1021"/>
                    <a:pt x="88" y="1021"/>
                  </a:cubicBezTo>
                  <a:cubicBezTo>
                    <a:pt x="88" y="1021"/>
                    <a:pt x="88" y="1021"/>
                    <a:pt x="88" y="1021"/>
                  </a:cubicBezTo>
                  <a:cubicBezTo>
                    <a:pt x="73" y="1038"/>
                    <a:pt x="73" y="1038"/>
                    <a:pt x="73" y="1038"/>
                  </a:cubicBezTo>
                  <a:cubicBezTo>
                    <a:pt x="15" y="1043"/>
                    <a:pt x="15" y="1043"/>
                    <a:pt x="15" y="1043"/>
                  </a:cubicBezTo>
                  <a:cubicBezTo>
                    <a:pt x="9" y="1013"/>
                    <a:pt x="9" y="1013"/>
                    <a:pt x="9" y="1013"/>
                  </a:cubicBezTo>
                  <a:cubicBezTo>
                    <a:pt x="0" y="965"/>
                    <a:pt x="0" y="965"/>
                    <a:pt x="0" y="965"/>
                  </a:cubicBezTo>
                  <a:cubicBezTo>
                    <a:pt x="0" y="965"/>
                    <a:pt x="99" y="866"/>
                    <a:pt x="99" y="861"/>
                  </a:cubicBezTo>
                  <a:cubicBezTo>
                    <a:pt x="99" y="856"/>
                    <a:pt x="104" y="845"/>
                    <a:pt x="104" y="845"/>
                  </a:cubicBezTo>
                  <a:cubicBezTo>
                    <a:pt x="198" y="767"/>
                    <a:pt x="198" y="767"/>
                    <a:pt x="198" y="767"/>
                  </a:cubicBezTo>
                  <a:cubicBezTo>
                    <a:pt x="193" y="736"/>
                    <a:pt x="193" y="736"/>
                    <a:pt x="193" y="736"/>
                  </a:cubicBezTo>
                  <a:cubicBezTo>
                    <a:pt x="224" y="715"/>
                    <a:pt x="224" y="715"/>
                    <a:pt x="224" y="715"/>
                  </a:cubicBezTo>
                  <a:cubicBezTo>
                    <a:pt x="292" y="720"/>
                    <a:pt x="292" y="720"/>
                    <a:pt x="292" y="720"/>
                  </a:cubicBezTo>
                  <a:cubicBezTo>
                    <a:pt x="323" y="684"/>
                    <a:pt x="323" y="684"/>
                    <a:pt x="323" y="684"/>
                  </a:cubicBezTo>
                  <a:cubicBezTo>
                    <a:pt x="386" y="569"/>
                    <a:pt x="386" y="569"/>
                    <a:pt x="386" y="569"/>
                  </a:cubicBezTo>
                  <a:cubicBezTo>
                    <a:pt x="448" y="501"/>
                    <a:pt x="448" y="501"/>
                    <a:pt x="448" y="501"/>
                  </a:cubicBezTo>
                  <a:cubicBezTo>
                    <a:pt x="479" y="501"/>
                    <a:pt x="479" y="501"/>
                    <a:pt x="479" y="501"/>
                  </a:cubicBezTo>
                  <a:cubicBezTo>
                    <a:pt x="521" y="412"/>
                    <a:pt x="521" y="412"/>
                    <a:pt x="521" y="412"/>
                  </a:cubicBezTo>
                  <a:cubicBezTo>
                    <a:pt x="573" y="386"/>
                    <a:pt x="573" y="386"/>
                    <a:pt x="573" y="386"/>
                  </a:cubicBezTo>
                  <a:cubicBezTo>
                    <a:pt x="573" y="345"/>
                    <a:pt x="573" y="345"/>
                    <a:pt x="573" y="345"/>
                  </a:cubicBezTo>
                  <a:cubicBezTo>
                    <a:pt x="594" y="324"/>
                    <a:pt x="594" y="324"/>
                    <a:pt x="594" y="324"/>
                  </a:cubicBezTo>
                  <a:cubicBezTo>
                    <a:pt x="610" y="245"/>
                    <a:pt x="610" y="245"/>
                    <a:pt x="610" y="245"/>
                  </a:cubicBezTo>
                  <a:cubicBezTo>
                    <a:pt x="662" y="235"/>
                    <a:pt x="662" y="235"/>
                    <a:pt x="662" y="235"/>
                  </a:cubicBezTo>
                  <a:cubicBezTo>
                    <a:pt x="662" y="199"/>
                    <a:pt x="662" y="199"/>
                    <a:pt x="662" y="199"/>
                  </a:cubicBezTo>
                  <a:cubicBezTo>
                    <a:pt x="646" y="172"/>
                    <a:pt x="646" y="172"/>
                    <a:pt x="646" y="172"/>
                  </a:cubicBezTo>
                  <a:cubicBezTo>
                    <a:pt x="662" y="141"/>
                    <a:pt x="662" y="141"/>
                    <a:pt x="662" y="141"/>
                  </a:cubicBezTo>
                  <a:cubicBezTo>
                    <a:pt x="646" y="84"/>
                    <a:pt x="646" y="84"/>
                    <a:pt x="646" y="84"/>
                  </a:cubicBezTo>
                  <a:cubicBezTo>
                    <a:pt x="662" y="47"/>
                    <a:pt x="662" y="47"/>
                    <a:pt x="662" y="47"/>
                  </a:cubicBezTo>
                  <a:cubicBezTo>
                    <a:pt x="664" y="15"/>
                    <a:pt x="664" y="15"/>
                    <a:pt x="664" y="15"/>
                  </a:cubicBezTo>
                  <a:cubicBezTo>
                    <a:pt x="683" y="0"/>
                    <a:pt x="683" y="0"/>
                    <a:pt x="683" y="0"/>
                  </a:cubicBezTo>
                  <a:cubicBezTo>
                    <a:pt x="709" y="0"/>
                    <a:pt x="709" y="0"/>
                    <a:pt x="709" y="0"/>
                  </a:cubicBezTo>
                  <a:cubicBezTo>
                    <a:pt x="721" y="13"/>
                    <a:pt x="721" y="13"/>
                    <a:pt x="721" y="13"/>
                  </a:cubicBezTo>
                  <a:cubicBezTo>
                    <a:pt x="730" y="21"/>
                    <a:pt x="730" y="21"/>
                    <a:pt x="730" y="21"/>
                  </a:cubicBezTo>
                  <a:cubicBezTo>
                    <a:pt x="756" y="0"/>
                    <a:pt x="756" y="0"/>
                    <a:pt x="756" y="0"/>
                  </a:cubicBezTo>
                  <a:cubicBezTo>
                    <a:pt x="813" y="11"/>
                    <a:pt x="813" y="11"/>
                    <a:pt x="813" y="11"/>
                  </a:cubicBezTo>
                  <a:cubicBezTo>
                    <a:pt x="813" y="11"/>
                    <a:pt x="850" y="26"/>
                    <a:pt x="855" y="21"/>
                  </a:cubicBezTo>
                  <a:cubicBezTo>
                    <a:pt x="856" y="21"/>
                    <a:pt x="856" y="20"/>
                    <a:pt x="857" y="18"/>
                  </a:cubicBezTo>
                  <a:cubicBezTo>
                    <a:pt x="902" y="89"/>
                    <a:pt x="902" y="89"/>
                    <a:pt x="902" y="89"/>
                  </a:cubicBezTo>
                  <a:cubicBezTo>
                    <a:pt x="865" y="136"/>
                    <a:pt x="865" y="136"/>
                    <a:pt x="865" y="136"/>
                  </a:cubicBezTo>
                  <a:cubicBezTo>
                    <a:pt x="892" y="178"/>
                    <a:pt x="892" y="178"/>
                    <a:pt x="892" y="178"/>
                  </a:cubicBezTo>
                  <a:cubicBezTo>
                    <a:pt x="881" y="225"/>
                    <a:pt x="881" y="225"/>
                    <a:pt x="881" y="225"/>
                  </a:cubicBezTo>
                  <a:cubicBezTo>
                    <a:pt x="912" y="272"/>
                    <a:pt x="912" y="272"/>
                    <a:pt x="912" y="272"/>
                  </a:cubicBezTo>
                  <a:cubicBezTo>
                    <a:pt x="912" y="324"/>
                    <a:pt x="912" y="324"/>
                    <a:pt x="912" y="324"/>
                  </a:cubicBezTo>
                  <a:cubicBezTo>
                    <a:pt x="954" y="308"/>
                    <a:pt x="954" y="308"/>
                    <a:pt x="954" y="308"/>
                  </a:cubicBezTo>
                  <a:cubicBezTo>
                    <a:pt x="954" y="308"/>
                    <a:pt x="996" y="324"/>
                    <a:pt x="1006" y="324"/>
                  </a:cubicBezTo>
                  <a:cubicBezTo>
                    <a:pt x="1017" y="324"/>
                    <a:pt x="1038" y="308"/>
                    <a:pt x="1038" y="308"/>
                  </a:cubicBezTo>
                  <a:cubicBezTo>
                    <a:pt x="1043" y="381"/>
                    <a:pt x="1043" y="381"/>
                    <a:pt x="1043" y="381"/>
                  </a:cubicBezTo>
                  <a:cubicBezTo>
                    <a:pt x="980" y="449"/>
                    <a:pt x="980" y="449"/>
                    <a:pt x="980" y="449"/>
                  </a:cubicBezTo>
                  <a:lnTo>
                    <a:pt x="991" y="50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7" name="พะเยา">
              <a:extLst>
                <a:ext uri="{FF2B5EF4-FFF2-40B4-BE49-F238E27FC236}">
                  <a16:creationId xmlns:a16="http://schemas.microsoft.com/office/drawing/2014/main" id="{C298EBC0-751C-4CD3-B6F5-720146B1F38D}"/>
                </a:ext>
              </a:extLst>
            </p:cNvPr>
            <p:cNvSpPr>
              <a:spLocks/>
            </p:cNvSpPr>
            <p:nvPr/>
          </p:nvSpPr>
          <p:spPr bwMode="auto">
            <a:xfrm>
              <a:off x="2853551" y="1273203"/>
              <a:ext cx="340167" cy="354798"/>
            </a:xfrm>
            <a:custGeom>
              <a:avLst/>
              <a:gdLst>
                <a:gd name="T0" fmla="*/ 820 w 831"/>
                <a:gd name="T1" fmla="*/ 653 h 872"/>
                <a:gd name="T2" fmla="*/ 721 w 831"/>
                <a:gd name="T3" fmla="*/ 632 h 872"/>
                <a:gd name="T4" fmla="*/ 716 w 831"/>
                <a:gd name="T5" fmla="*/ 700 h 872"/>
                <a:gd name="T6" fmla="*/ 648 w 831"/>
                <a:gd name="T7" fmla="*/ 747 h 872"/>
                <a:gd name="T8" fmla="*/ 601 w 831"/>
                <a:gd name="T9" fmla="*/ 784 h 872"/>
                <a:gd name="T10" fmla="*/ 600 w 831"/>
                <a:gd name="T11" fmla="*/ 812 h 872"/>
                <a:gd name="T12" fmla="*/ 570 w 831"/>
                <a:gd name="T13" fmla="*/ 867 h 872"/>
                <a:gd name="T14" fmla="*/ 471 w 831"/>
                <a:gd name="T15" fmla="*/ 846 h 872"/>
                <a:gd name="T16" fmla="*/ 436 w 831"/>
                <a:gd name="T17" fmla="*/ 859 h 872"/>
                <a:gd name="T18" fmla="*/ 398 w 831"/>
                <a:gd name="T19" fmla="*/ 846 h 872"/>
                <a:gd name="T20" fmla="*/ 372 w 831"/>
                <a:gd name="T21" fmla="*/ 867 h 872"/>
                <a:gd name="T22" fmla="*/ 330 w 831"/>
                <a:gd name="T23" fmla="*/ 815 h 872"/>
                <a:gd name="T24" fmla="*/ 278 w 831"/>
                <a:gd name="T25" fmla="*/ 779 h 872"/>
                <a:gd name="T26" fmla="*/ 174 w 831"/>
                <a:gd name="T27" fmla="*/ 685 h 872"/>
                <a:gd name="T28" fmla="*/ 111 w 831"/>
                <a:gd name="T29" fmla="*/ 627 h 872"/>
                <a:gd name="T30" fmla="*/ 59 w 831"/>
                <a:gd name="T31" fmla="*/ 549 h 872"/>
                <a:gd name="T32" fmla="*/ 7 w 831"/>
                <a:gd name="T33" fmla="*/ 439 h 872"/>
                <a:gd name="T34" fmla="*/ 0 w 831"/>
                <a:gd name="T35" fmla="*/ 330 h 872"/>
                <a:gd name="T36" fmla="*/ 7 w 831"/>
                <a:gd name="T37" fmla="*/ 293 h 872"/>
                <a:gd name="T38" fmla="*/ 75 w 831"/>
                <a:gd name="T39" fmla="*/ 267 h 872"/>
                <a:gd name="T40" fmla="*/ 121 w 831"/>
                <a:gd name="T41" fmla="*/ 264 h 872"/>
                <a:gd name="T42" fmla="*/ 137 w 831"/>
                <a:gd name="T43" fmla="*/ 267 h 872"/>
                <a:gd name="T44" fmla="*/ 199 w 831"/>
                <a:gd name="T45" fmla="*/ 298 h 872"/>
                <a:gd name="T46" fmla="*/ 200 w 831"/>
                <a:gd name="T47" fmla="*/ 298 h 872"/>
                <a:gd name="T48" fmla="*/ 241 w 831"/>
                <a:gd name="T49" fmla="*/ 278 h 872"/>
                <a:gd name="T50" fmla="*/ 299 w 831"/>
                <a:gd name="T51" fmla="*/ 273 h 872"/>
                <a:gd name="T52" fmla="*/ 346 w 831"/>
                <a:gd name="T53" fmla="*/ 173 h 872"/>
                <a:gd name="T54" fmla="*/ 424 w 831"/>
                <a:gd name="T55" fmla="*/ 111 h 872"/>
                <a:gd name="T56" fmla="*/ 487 w 831"/>
                <a:gd name="T57" fmla="*/ 111 h 872"/>
                <a:gd name="T58" fmla="*/ 554 w 831"/>
                <a:gd name="T59" fmla="*/ 85 h 872"/>
                <a:gd name="T60" fmla="*/ 575 w 831"/>
                <a:gd name="T61" fmla="*/ 27 h 872"/>
                <a:gd name="T62" fmla="*/ 645 w 831"/>
                <a:gd name="T63" fmla="*/ 0 h 872"/>
                <a:gd name="T64" fmla="*/ 666 w 831"/>
                <a:gd name="T65" fmla="*/ 14 h 872"/>
                <a:gd name="T66" fmla="*/ 646 w 831"/>
                <a:gd name="T67" fmla="*/ 54 h 872"/>
                <a:gd name="T68" fmla="*/ 674 w 831"/>
                <a:gd name="T69" fmla="*/ 98 h 872"/>
                <a:gd name="T70" fmla="*/ 706 w 831"/>
                <a:gd name="T71" fmla="*/ 174 h 872"/>
                <a:gd name="T72" fmla="*/ 778 w 831"/>
                <a:gd name="T73" fmla="*/ 214 h 872"/>
                <a:gd name="T74" fmla="*/ 800 w 831"/>
                <a:gd name="T75" fmla="*/ 241 h 872"/>
                <a:gd name="T76" fmla="*/ 768 w 831"/>
                <a:gd name="T77" fmla="*/ 278 h 872"/>
                <a:gd name="T78" fmla="*/ 706 w 831"/>
                <a:gd name="T79" fmla="*/ 340 h 872"/>
                <a:gd name="T80" fmla="*/ 768 w 831"/>
                <a:gd name="T81" fmla="*/ 366 h 872"/>
                <a:gd name="T82" fmla="*/ 810 w 831"/>
                <a:gd name="T83" fmla="*/ 377 h 872"/>
                <a:gd name="T84" fmla="*/ 800 w 831"/>
                <a:gd name="T85" fmla="*/ 445 h 872"/>
                <a:gd name="T86" fmla="*/ 831 w 831"/>
                <a:gd name="T87" fmla="*/ 575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1" h="872">
                  <a:moveTo>
                    <a:pt x="784" y="596"/>
                  </a:moveTo>
                  <a:cubicBezTo>
                    <a:pt x="820" y="653"/>
                    <a:pt x="820" y="653"/>
                    <a:pt x="820" y="653"/>
                  </a:cubicBezTo>
                  <a:cubicBezTo>
                    <a:pt x="789" y="653"/>
                    <a:pt x="789" y="653"/>
                    <a:pt x="789" y="653"/>
                  </a:cubicBezTo>
                  <a:cubicBezTo>
                    <a:pt x="721" y="632"/>
                    <a:pt x="721" y="632"/>
                    <a:pt x="721" y="632"/>
                  </a:cubicBezTo>
                  <a:cubicBezTo>
                    <a:pt x="721" y="632"/>
                    <a:pt x="669" y="659"/>
                    <a:pt x="680" y="664"/>
                  </a:cubicBezTo>
                  <a:cubicBezTo>
                    <a:pt x="690" y="669"/>
                    <a:pt x="716" y="700"/>
                    <a:pt x="716" y="700"/>
                  </a:cubicBezTo>
                  <a:cubicBezTo>
                    <a:pt x="690" y="737"/>
                    <a:pt x="690" y="737"/>
                    <a:pt x="690" y="737"/>
                  </a:cubicBezTo>
                  <a:cubicBezTo>
                    <a:pt x="648" y="747"/>
                    <a:pt x="648" y="747"/>
                    <a:pt x="648" y="747"/>
                  </a:cubicBezTo>
                  <a:cubicBezTo>
                    <a:pt x="627" y="742"/>
                    <a:pt x="627" y="742"/>
                    <a:pt x="627" y="742"/>
                  </a:cubicBezTo>
                  <a:cubicBezTo>
                    <a:pt x="601" y="784"/>
                    <a:pt x="601" y="784"/>
                    <a:pt x="601" y="784"/>
                  </a:cubicBezTo>
                  <a:cubicBezTo>
                    <a:pt x="601" y="810"/>
                    <a:pt x="601" y="810"/>
                    <a:pt x="601" y="810"/>
                  </a:cubicBezTo>
                  <a:cubicBezTo>
                    <a:pt x="600" y="812"/>
                    <a:pt x="600" y="812"/>
                    <a:pt x="600" y="812"/>
                  </a:cubicBezTo>
                  <a:cubicBezTo>
                    <a:pt x="596" y="821"/>
                    <a:pt x="579" y="854"/>
                    <a:pt x="572" y="864"/>
                  </a:cubicBezTo>
                  <a:cubicBezTo>
                    <a:pt x="571" y="866"/>
                    <a:pt x="571" y="867"/>
                    <a:pt x="570" y="867"/>
                  </a:cubicBezTo>
                  <a:cubicBezTo>
                    <a:pt x="565" y="872"/>
                    <a:pt x="528" y="857"/>
                    <a:pt x="528" y="857"/>
                  </a:cubicBezTo>
                  <a:cubicBezTo>
                    <a:pt x="471" y="846"/>
                    <a:pt x="471" y="846"/>
                    <a:pt x="471" y="846"/>
                  </a:cubicBezTo>
                  <a:cubicBezTo>
                    <a:pt x="445" y="867"/>
                    <a:pt x="445" y="867"/>
                    <a:pt x="445" y="867"/>
                  </a:cubicBezTo>
                  <a:cubicBezTo>
                    <a:pt x="436" y="859"/>
                    <a:pt x="436" y="859"/>
                    <a:pt x="436" y="859"/>
                  </a:cubicBezTo>
                  <a:cubicBezTo>
                    <a:pt x="424" y="846"/>
                    <a:pt x="424" y="846"/>
                    <a:pt x="424" y="846"/>
                  </a:cubicBezTo>
                  <a:cubicBezTo>
                    <a:pt x="398" y="846"/>
                    <a:pt x="398" y="846"/>
                    <a:pt x="398" y="846"/>
                  </a:cubicBezTo>
                  <a:cubicBezTo>
                    <a:pt x="379" y="861"/>
                    <a:pt x="379" y="861"/>
                    <a:pt x="379" y="861"/>
                  </a:cubicBezTo>
                  <a:cubicBezTo>
                    <a:pt x="372" y="867"/>
                    <a:pt x="372" y="867"/>
                    <a:pt x="372" y="867"/>
                  </a:cubicBezTo>
                  <a:cubicBezTo>
                    <a:pt x="330" y="846"/>
                    <a:pt x="330" y="846"/>
                    <a:pt x="330" y="846"/>
                  </a:cubicBezTo>
                  <a:cubicBezTo>
                    <a:pt x="330" y="815"/>
                    <a:pt x="330" y="815"/>
                    <a:pt x="330" y="815"/>
                  </a:cubicBezTo>
                  <a:cubicBezTo>
                    <a:pt x="309" y="784"/>
                    <a:pt x="309" y="784"/>
                    <a:pt x="309" y="784"/>
                  </a:cubicBezTo>
                  <a:cubicBezTo>
                    <a:pt x="278" y="779"/>
                    <a:pt x="278" y="779"/>
                    <a:pt x="278" y="779"/>
                  </a:cubicBezTo>
                  <a:cubicBezTo>
                    <a:pt x="210" y="705"/>
                    <a:pt x="210" y="705"/>
                    <a:pt x="210" y="705"/>
                  </a:cubicBezTo>
                  <a:cubicBezTo>
                    <a:pt x="174" y="685"/>
                    <a:pt x="174" y="685"/>
                    <a:pt x="174" y="685"/>
                  </a:cubicBezTo>
                  <a:cubicBezTo>
                    <a:pt x="127" y="679"/>
                    <a:pt x="127" y="679"/>
                    <a:pt x="127" y="679"/>
                  </a:cubicBezTo>
                  <a:cubicBezTo>
                    <a:pt x="111" y="627"/>
                    <a:pt x="111" y="627"/>
                    <a:pt x="111" y="627"/>
                  </a:cubicBezTo>
                  <a:cubicBezTo>
                    <a:pt x="75" y="622"/>
                    <a:pt x="75" y="622"/>
                    <a:pt x="75" y="622"/>
                  </a:cubicBezTo>
                  <a:cubicBezTo>
                    <a:pt x="59" y="549"/>
                    <a:pt x="59" y="549"/>
                    <a:pt x="59" y="549"/>
                  </a:cubicBezTo>
                  <a:cubicBezTo>
                    <a:pt x="33" y="523"/>
                    <a:pt x="33" y="523"/>
                    <a:pt x="33" y="523"/>
                  </a:cubicBezTo>
                  <a:cubicBezTo>
                    <a:pt x="7" y="439"/>
                    <a:pt x="7" y="439"/>
                    <a:pt x="7" y="439"/>
                  </a:cubicBezTo>
                  <a:cubicBezTo>
                    <a:pt x="7" y="403"/>
                    <a:pt x="7" y="403"/>
                    <a:pt x="7" y="403"/>
                  </a:cubicBezTo>
                  <a:cubicBezTo>
                    <a:pt x="0" y="330"/>
                    <a:pt x="0" y="330"/>
                    <a:pt x="0" y="330"/>
                  </a:cubicBezTo>
                  <a:cubicBezTo>
                    <a:pt x="7" y="330"/>
                    <a:pt x="7" y="330"/>
                    <a:pt x="7" y="330"/>
                  </a:cubicBezTo>
                  <a:cubicBezTo>
                    <a:pt x="7" y="293"/>
                    <a:pt x="7" y="293"/>
                    <a:pt x="7" y="293"/>
                  </a:cubicBezTo>
                  <a:cubicBezTo>
                    <a:pt x="33" y="288"/>
                    <a:pt x="33" y="288"/>
                    <a:pt x="33" y="288"/>
                  </a:cubicBezTo>
                  <a:cubicBezTo>
                    <a:pt x="75" y="267"/>
                    <a:pt x="75" y="267"/>
                    <a:pt x="75" y="267"/>
                  </a:cubicBezTo>
                  <a:cubicBezTo>
                    <a:pt x="90" y="257"/>
                    <a:pt x="90" y="257"/>
                    <a:pt x="90" y="257"/>
                  </a:cubicBezTo>
                  <a:cubicBezTo>
                    <a:pt x="121" y="264"/>
                    <a:pt x="121" y="264"/>
                    <a:pt x="121" y="264"/>
                  </a:cubicBezTo>
                  <a:cubicBezTo>
                    <a:pt x="121" y="264"/>
                    <a:pt x="121" y="264"/>
                    <a:pt x="121" y="264"/>
                  </a:cubicBezTo>
                  <a:cubicBezTo>
                    <a:pt x="137" y="267"/>
                    <a:pt x="137" y="267"/>
                    <a:pt x="137" y="267"/>
                  </a:cubicBezTo>
                  <a:cubicBezTo>
                    <a:pt x="163" y="252"/>
                    <a:pt x="163" y="252"/>
                    <a:pt x="163" y="252"/>
                  </a:cubicBezTo>
                  <a:cubicBezTo>
                    <a:pt x="199" y="298"/>
                    <a:pt x="199" y="298"/>
                    <a:pt x="199" y="298"/>
                  </a:cubicBezTo>
                  <a:cubicBezTo>
                    <a:pt x="200" y="299"/>
                    <a:pt x="200" y="299"/>
                    <a:pt x="200" y="299"/>
                  </a:cubicBezTo>
                  <a:cubicBezTo>
                    <a:pt x="200" y="298"/>
                    <a:pt x="200" y="298"/>
                    <a:pt x="200" y="298"/>
                  </a:cubicBezTo>
                  <a:cubicBezTo>
                    <a:pt x="200" y="298"/>
                    <a:pt x="200" y="298"/>
                    <a:pt x="200" y="298"/>
                  </a:cubicBezTo>
                  <a:cubicBezTo>
                    <a:pt x="241" y="278"/>
                    <a:pt x="241" y="278"/>
                    <a:pt x="241" y="278"/>
                  </a:cubicBezTo>
                  <a:cubicBezTo>
                    <a:pt x="283" y="288"/>
                    <a:pt x="283" y="288"/>
                    <a:pt x="283" y="288"/>
                  </a:cubicBezTo>
                  <a:cubicBezTo>
                    <a:pt x="299" y="273"/>
                    <a:pt x="299" y="273"/>
                    <a:pt x="299" y="273"/>
                  </a:cubicBezTo>
                  <a:cubicBezTo>
                    <a:pt x="341" y="278"/>
                    <a:pt x="341" y="278"/>
                    <a:pt x="341" y="278"/>
                  </a:cubicBezTo>
                  <a:cubicBezTo>
                    <a:pt x="346" y="173"/>
                    <a:pt x="346" y="173"/>
                    <a:pt x="346" y="173"/>
                  </a:cubicBezTo>
                  <a:cubicBezTo>
                    <a:pt x="424" y="179"/>
                    <a:pt x="424" y="179"/>
                    <a:pt x="424" y="179"/>
                  </a:cubicBezTo>
                  <a:cubicBezTo>
                    <a:pt x="424" y="111"/>
                    <a:pt x="424" y="111"/>
                    <a:pt x="424" y="111"/>
                  </a:cubicBezTo>
                  <a:cubicBezTo>
                    <a:pt x="450" y="121"/>
                    <a:pt x="450" y="121"/>
                    <a:pt x="450" y="121"/>
                  </a:cubicBezTo>
                  <a:cubicBezTo>
                    <a:pt x="487" y="111"/>
                    <a:pt x="487" y="111"/>
                    <a:pt x="487" y="111"/>
                  </a:cubicBezTo>
                  <a:cubicBezTo>
                    <a:pt x="497" y="74"/>
                    <a:pt x="497" y="74"/>
                    <a:pt x="497" y="74"/>
                  </a:cubicBezTo>
                  <a:cubicBezTo>
                    <a:pt x="554" y="85"/>
                    <a:pt x="554" y="85"/>
                    <a:pt x="554" y="85"/>
                  </a:cubicBezTo>
                  <a:cubicBezTo>
                    <a:pt x="575" y="54"/>
                    <a:pt x="575" y="54"/>
                    <a:pt x="575" y="54"/>
                  </a:cubicBezTo>
                  <a:cubicBezTo>
                    <a:pt x="575" y="27"/>
                    <a:pt x="575" y="27"/>
                    <a:pt x="575" y="27"/>
                  </a:cubicBezTo>
                  <a:cubicBezTo>
                    <a:pt x="617" y="27"/>
                    <a:pt x="617" y="27"/>
                    <a:pt x="617" y="27"/>
                  </a:cubicBezTo>
                  <a:cubicBezTo>
                    <a:pt x="645" y="0"/>
                    <a:pt x="645" y="0"/>
                    <a:pt x="645" y="0"/>
                  </a:cubicBezTo>
                  <a:cubicBezTo>
                    <a:pt x="646" y="2"/>
                    <a:pt x="646" y="2"/>
                    <a:pt x="646" y="2"/>
                  </a:cubicBezTo>
                  <a:cubicBezTo>
                    <a:pt x="666" y="14"/>
                    <a:pt x="666" y="14"/>
                    <a:pt x="666" y="14"/>
                  </a:cubicBezTo>
                  <a:cubicBezTo>
                    <a:pt x="666" y="34"/>
                    <a:pt x="666" y="34"/>
                    <a:pt x="666" y="34"/>
                  </a:cubicBezTo>
                  <a:cubicBezTo>
                    <a:pt x="646" y="54"/>
                    <a:pt x="646" y="54"/>
                    <a:pt x="646" y="54"/>
                  </a:cubicBezTo>
                  <a:cubicBezTo>
                    <a:pt x="654" y="70"/>
                    <a:pt x="654" y="70"/>
                    <a:pt x="654" y="70"/>
                  </a:cubicBezTo>
                  <a:cubicBezTo>
                    <a:pt x="674" y="98"/>
                    <a:pt x="674" y="98"/>
                    <a:pt x="674" y="98"/>
                  </a:cubicBezTo>
                  <a:cubicBezTo>
                    <a:pt x="706" y="114"/>
                    <a:pt x="706" y="114"/>
                    <a:pt x="706" y="114"/>
                  </a:cubicBezTo>
                  <a:cubicBezTo>
                    <a:pt x="706" y="174"/>
                    <a:pt x="706" y="174"/>
                    <a:pt x="706" y="174"/>
                  </a:cubicBezTo>
                  <a:cubicBezTo>
                    <a:pt x="746" y="196"/>
                    <a:pt x="746" y="196"/>
                    <a:pt x="746" y="196"/>
                  </a:cubicBezTo>
                  <a:cubicBezTo>
                    <a:pt x="778" y="214"/>
                    <a:pt x="778" y="214"/>
                    <a:pt x="778" y="214"/>
                  </a:cubicBezTo>
                  <a:cubicBezTo>
                    <a:pt x="800" y="210"/>
                    <a:pt x="800" y="210"/>
                    <a:pt x="800" y="210"/>
                  </a:cubicBezTo>
                  <a:cubicBezTo>
                    <a:pt x="800" y="241"/>
                    <a:pt x="800" y="241"/>
                    <a:pt x="800" y="241"/>
                  </a:cubicBezTo>
                  <a:cubicBezTo>
                    <a:pt x="768" y="252"/>
                    <a:pt x="768" y="252"/>
                    <a:pt x="768" y="252"/>
                  </a:cubicBezTo>
                  <a:cubicBezTo>
                    <a:pt x="768" y="278"/>
                    <a:pt x="768" y="278"/>
                    <a:pt x="768" y="278"/>
                  </a:cubicBezTo>
                  <a:cubicBezTo>
                    <a:pt x="706" y="304"/>
                    <a:pt x="706" y="304"/>
                    <a:pt x="706" y="304"/>
                  </a:cubicBezTo>
                  <a:cubicBezTo>
                    <a:pt x="706" y="340"/>
                    <a:pt x="706" y="340"/>
                    <a:pt x="706" y="340"/>
                  </a:cubicBezTo>
                  <a:cubicBezTo>
                    <a:pt x="732" y="340"/>
                    <a:pt x="732" y="340"/>
                    <a:pt x="732" y="340"/>
                  </a:cubicBezTo>
                  <a:cubicBezTo>
                    <a:pt x="768" y="366"/>
                    <a:pt x="768" y="366"/>
                    <a:pt x="768" y="366"/>
                  </a:cubicBezTo>
                  <a:cubicBezTo>
                    <a:pt x="773" y="393"/>
                    <a:pt x="773" y="393"/>
                    <a:pt x="773" y="393"/>
                  </a:cubicBezTo>
                  <a:cubicBezTo>
                    <a:pt x="810" y="377"/>
                    <a:pt x="810" y="377"/>
                    <a:pt x="810" y="377"/>
                  </a:cubicBezTo>
                  <a:cubicBezTo>
                    <a:pt x="810" y="434"/>
                    <a:pt x="810" y="434"/>
                    <a:pt x="810" y="434"/>
                  </a:cubicBezTo>
                  <a:cubicBezTo>
                    <a:pt x="810" y="434"/>
                    <a:pt x="800" y="439"/>
                    <a:pt x="800" y="445"/>
                  </a:cubicBezTo>
                  <a:cubicBezTo>
                    <a:pt x="800" y="450"/>
                    <a:pt x="820" y="476"/>
                    <a:pt x="820" y="476"/>
                  </a:cubicBezTo>
                  <a:cubicBezTo>
                    <a:pt x="831" y="575"/>
                    <a:pt x="831" y="575"/>
                    <a:pt x="831" y="575"/>
                  </a:cubicBezTo>
                  <a:lnTo>
                    <a:pt x="784" y="596"/>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8" name="น่าน">
              <a:extLst>
                <a:ext uri="{FF2B5EF4-FFF2-40B4-BE49-F238E27FC236}">
                  <a16:creationId xmlns:a16="http://schemas.microsoft.com/office/drawing/2014/main" id="{4D1B6650-7501-4F38-8706-EA330B666DA3}"/>
                </a:ext>
              </a:extLst>
            </p:cNvPr>
            <p:cNvSpPr>
              <a:spLocks/>
            </p:cNvSpPr>
            <p:nvPr/>
          </p:nvSpPr>
          <p:spPr bwMode="auto">
            <a:xfrm>
              <a:off x="3087644" y="1309780"/>
              <a:ext cx="369428" cy="618152"/>
            </a:xfrm>
            <a:custGeom>
              <a:avLst/>
              <a:gdLst>
                <a:gd name="T0" fmla="*/ 838 w 902"/>
                <a:gd name="T1" fmla="*/ 616 h 1513"/>
                <a:gd name="T2" fmla="*/ 802 w 902"/>
                <a:gd name="T3" fmla="*/ 692 h 1513"/>
                <a:gd name="T4" fmla="*/ 782 w 902"/>
                <a:gd name="T5" fmla="*/ 840 h 1513"/>
                <a:gd name="T6" fmla="*/ 782 w 902"/>
                <a:gd name="T7" fmla="*/ 948 h 1513"/>
                <a:gd name="T8" fmla="*/ 746 w 902"/>
                <a:gd name="T9" fmla="*/ 1004 h 1513"/>
                <a:gd name="T10" fmla="*/ 674 w 902"/>
                <a:gd name="T11" fmla="*/ 1076 h 1513"/>
                <a:gd name="T12" fmla="*/ 636 w 902"/>
                <a:gd name="T13" fmla="*/ 1120 h 1513"/>
                <a:gd name="T14" fmla="*/ 657 w 902"/>
                <a:gd name="T15" fmla="*/ 1170 h 1513"/>
                <a:gd name="T16" fmla="*/ 567 w 902"/>
                <a:gd name="T17" fmla="*/ 1226 h 1513"/>
                <a:gd name="T18" fmla="*/ 520 w 902"/>
                <a:gd name="T19" fmla="*/ 1346 h 1513"/>
                <a:gd name="T20" fmla="*/ 415 w 902"/>
                <a:gd name="T21" fmla="*/ 1450 h 1513"/>
                <a:gd name="T22" fmla="*/ 311 w 902"/>
                <a:gd name="T23" fmla="*/ 1502 h 1513"/>
                <a:gd name="T24" fmla="*/ 196 w 902"/>
                <a:gd name="T25" fmla="*/ 1481 h 1513"/>
                <a:gd name="T26" fmla="*/ 61 w 902"/>
                <a:gd name="T27" fmla="*/ 1513 h 1513"/>
                <a:gd name="T28" fmla="*/ 55 w 902"/>
                <a:gd name="T29" fmla="*/ 1408 h 1513"/>
                <a:gd name="T30" fmla="*/ 92 w 902"/>
                <a:gd name="T31" fmla="*/ 1320 h 1513"/>
                <a:gd name="T32" fmla="*/ 123 w 902"/>
                <a:gd name="T33" fmla="*/ 1205 h 1513"/>
                <a:gd name="T34" fmla="*/ 181 w 902"/>
                <a:gd name="T35" fmla="*/ 1064 h 1513"/>
                <a:gd name="T36" fmla="*/ 97 w 902"/>
                <a:gd name="T37" fmla="*/ 1064 h 1513"/>
                <a:gd name="T38" fmla="*/ 55 w 902"/>
                <a:gd name="T39" fmla="*/ 1028 h 1513"/>
                <a:gd name="T40" fmla="*/ 35 w 902"/>
                <a:gd name="T41" fmla="*/ 934 h 1513"/>
                <a:gd name="T42" fmla="*/ 45 w 902"/>
                <a:gd name="T43" fmla="*/ 845 h 1513"/>
                <a:gd name="T44" fmla="*/ 28 w 902"/>
                <a:gd name="T45" fmla="*/ 722 h 1513"/>
                <a:gd name="T46" fmla="*/ 29 w 902"/>
                <a:gd name="T47" fmla="*/ 694 h 1513"/>
                <a:gd name="T48" fmla="*/ 76 w 902"/>
                <a:gd name="T49" fmla="*/ 657 h 1513"/>
                <a:gd name="T50" fmla="*/ 144 w 902"/>
                <a:gd name="T51" fmla="*/ 610 h 1513"/>
                <a:gd name="T52" fmla="*/ 149 w 902"/>
                <a:gd name="T53" fmla="*/ 542 h 1513"/>
                <a:gd name="T54" fmla="*/ 248 w 902"/>
                <a:gd name="T55" fmla="*/ 563 h 1513"/>
                <a:gd name="T56" fmla="*/ 259 w 902"/>
                <a:gd name="T57" fmla="*/ 485 h 1513"/>
                <a:gd name="T58" fmla="*/ 228 w 902"/>
                <a:gd name="T59" fmla="*/ 355 h 1513"/>
                <a:gd name="T60" fmla="*/ 238 w 902"/>
                <a:gd name="T61" fmla="*/ 287 h 1513"/>
                <a:gd name="T62" fmla="*/ 196 w 902"/>
                <a:gd name="T63" fmla="*/ 276 h 1513"/>
                <a:gd name="T64" fmla="*/ 134 w 902"/>
                <a:gd name="T65" fmla="*/ 250 h 1513"/>
                <a:gd name="T66" fmla="*/ 196 w 902"/>
                <a:gd name="T67" fmla="*/ 188 h 1513"/>
                <a:gd name="T68" fmla="*/ 228 w 902"/>
                <a:gd name="T69" fmla="*/ 151 h 1513"/>
                <a:gd name="T70" fmla="*/ 230 w 902"/>
                <a:gd name="T71" fmla="*/ 120 h 1513"/>
                <a:gd name="T72" fmla="*/ 290 w 902"/>
                <a:gd name="T73" fmla="*/ 72 h 1513"/>
                <a:gd name="T74" fmla="*/ 474 w 902"/>
                <a:gd name="T75" fmla="*/ 40 h 1513"/>
                <a:gd name="T76" fmla="*/ 558 w 902"/>
                <a:gd name="T77" fmla="*/ 8 h 1513"/>
                <a:gd name="T78" fmla="*/ 686 w 902"/>
                <a:gd name="T79" fmla="*/ 56 h 1513"/>
                <a:gd name="T80" fmla="*/ 770 w 902"/>
                <a:gd name="T81" fmla="*/ 24 h 1513"/>
                <a:gd name="T82" fmla="*/ 822 w 902"/>
                <a:gd name="T83" fmla="*/ 152 h 1513"/>
                <a:gd name="T84" fmla="*/ 770 w 902"/>
                <a:gd name="T85" fmla="*/ 192 h 1513"/>
                <a:gd name="T86" fmla="*/ 758 w 902"/>
                <a:gd name="T87" fmla="*/ 264 h 1513"/>
                <a:gd name="T88" fmla="*/ 782 w 902"/>
                <a:gd name="T89" fmla="*/ 304 h 1513"/>
                <a:gd name="T90" fmla="*/ 806 w 902"/>
                <a:gd name="T91" fmla="*/ 476 h 1513"/>
                <a:gd name="T92" fmla="*/ 886 w 902"/>
                <a:gd name="T93" fmla="*/ 592 h 1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2" h="1513">
                  <a:moveTo>
                    <a:pt x="886" y="592"/>
                  </a:moveTo>
                  <a:cubicBezTo>
                    <a:pt x="838" y="616"/>
                    <a:pt x="838" y="616"/>
                    <a:pt x="838" y="616"/>
                  </a:cubicBezTo>
                  <a:cubicBezTo>
                    <a:pt x="842" y="652"/>
                    <a:pt x="842" y="652"/>
                    <a:pt x="842" y="652"/>
                  </a:cubicBezTo>
                  <a:cubicBezTo>
                    <a:pt x="802" y="692"/>
                    <a:pt x="802" y="692"/>
                    <a:pt x="802" y="692"/>
                  </a:cubicBezTo>
                  <a:cubicBezTo>
                    <a:pt x="806" y="812"/>
                    <a:pt x="806" y="812"/>
                    <a:pt x="806" y="812"/>
                  </a:cubicBezTo>
                  <a:cubicBezTo>
                    <a:pt x="782" y="840"/>
                    <a:pt x="782" y="840"/>
                    <a:pt x="782" y="840"/>
                  </a:cubicBezTo>
                  <a:cubicBezTo>
                    <a:pt x="826" y="884"/>
                    <a:pt x="826" y="884"/>
                    <a:pt x="826" y="884"/>
                  </a:cubicBezTo>
                  <a:cubicBezTo>
                    <a:pt x="782" y="948"/>
                    <a:pt x="782" y="948"/>
                    <a:pt x="782" y="948"/>
                  </a:cubicBezTo>
                  <a:cubicBezTo>
                    <a:pt x="746" y="956"/>
                    <a:pt x="746" y="956"/>
                    <a:pt x="746" y="956"/>
                  </a:cubicBezTo>
                  <a:cubicBezTo>
                    <a:pt x="746" y="1004"/>
                    <a:pt x="746" y="1004"/>
                    <a:pt x="746" y="1004"/>
                  </a:cubicBezTo>
                  <a:cubicBezTo>
                    <a:pt x="682" y="1036"/>
                    <a:pt x="682" y="1036"/>
                    <a:pt x="682" y="1036"/>
                  </a:cubicBezTo>
                  <a:cubicBezTo>
                    <a:pt x="674" y="1076"/>
                    <a:pt x="674" y="1076"/>
                    <a:pt x="674" y="1076"/>
                  </a:cubicBezTo>
                  <a:cubicBezTo>
                    <a:pt x="634" y="1116"/>
                    <a:pt x="634" y="1116"/>
                    <a:pt x="634" y="1116"/>
                  </a:cubicBezTo>
                  <a:cubicBezTo>
                    <a:pt x="636" y="1120"/>
                    <a:pt x="636" y="1120"/>
                    <a:pt x="636" y="1120"/>
                  </a:cubicBezTo>
                  <a:cubicBezTo>
                    <a:pt x="657" y="1170"/>
                    <a:pt x="657" y="1170"/>
                    <a:pt x="657" y="1170"/>
                  </a:cubicBezTo>
                  <a:cubicBezTo>
                    <a:pt x="657" y="1170"/>
                    <a:pt x="657" y="1170"/>
                    <a:pt x="657" y="1170"/>
                  </a:cubicBezTo>
                  <a:cubicBezTo>
                    <a:pt x="645" y="1191"/>
                    <a:pt x="624" y="1226"/>
                    <a:pt x="613" y="1226"/>
                  </a:cubicBezTo>
                  <a:cubicBezTo>
                    <a:pt x="567" y="1226"/>
                    <a:pt x="567" y="1226"/>
                    <a:pt x="567" y="1226"/>
                  </a:cubicBezTo>
                  <a:cubicBezTo>
                    <a:pt x="509" y="1299"/>
                    <a:pt x="509" y="1299"/>
                    <a:pt x="509" y="1299"/>
                  </a:cubicBezTo>
                  <a:cubicBezTo>
                    <a:pt x="520" y="1346"/>
                    <a:pt x="520" y="1346"/>
                    <a:pt x="520" y="1346"/>
                  </a:cubicBezTo>
                  <a:cubicBezTo>
                    <a:pt x="520" y="1346"/>
                    <a:pt x="457" y="1450"/>
                    <a:pt x="447" y="1450"/>
                  </a:cubicBezTo>
                  <a:cubicBezTo>
                    <a:pt x="436" y="1450"/>
                    <a:pt x="426" y="1440"/>
                    <a:pt x="415" y="1450"/>
                  </a:cubicBezTo>
                  <a:cubicBezTo>
                    <a:pt x="405" y="1460"/>
                    <a:pt x="374" y="1502"/>
                    <a:pt x="374" y="1502"/>
                  </a:cubicBezTo>
                  <a:cubicBezTo>
                    <a:pt x="311" y="1502"/>
                    <a:pt x="311" y="1502"/>
                    <a:pt x="311" y="1502"/>
                  </a:cubicBezTo>
                  <a:cubicBezTo>
                    <a:pt x="248" y="1476"/>
                    <a:pt x="248" y="1476"/>
                    <a:pt x="248" y="1476"/>
                  </a:cubicBezTo>
                  <a:cubicBezTo>
                    <a:pt x="196" y="1481"/>
                    <a:pt x="196" y="1481"/>
                    <a:pt x="196" y="1481"/>
                  </a:cubicBezTo>
                  <a:cubicBezTo>
                    <a:pt x="170" y="1513"/>
                    <a:pt x="170" y="1513"/>
                    <a:pt x="170" y="1513"/>
                  </a:cubicBezTo>
                  <a:cubicBezTo>
                    <a:pt x="61" y="1513"/>
                    <a:pt x="61" y="1513"/>
                    <a:pt x="61" y="1513"/>
                  </a:cubicBezTo>
                  <a:cubicBezTo>
                    <a:pt x="61" y="1510"/>
                    <a:pt x="61" y="1510"/>
                    <a:pt x="61" y="1510"/>
                  </a:cubicBezTo>
                  <a:cubicBezTo>
                    <a:pt x="55" y="1408"/>
                    <a:pt x="55" y="1408"/>
                    <a:pt x="55" y="1408"/>
                  </a:cubicBezTo>
                  <a:cubicBezTo>
                    <a:pt x="102" y="1372"/>
                    <a:pt x="102" y="1372"/>
                    <a:pt x="102" y="1372"/>
                  </a:cubicBezTo>
                  <a:cubicBezTo>
                    <a:pt x="92" y="1320"/>
                    <a:pt x="92" y="1320"/>
                    <a:pt x="92" y="1320"/>
                  </a:cubicBezTo>
                  <a:cubicBezTo>
                    <a:pt x="134" y="1257"/>
                    <a:pt x="134" y="1257"/>
                    <a:pt x="134" y="1257"/>
                  </a:cubicBezTo>
                  <a:cubicBezTo>
                    <a:pt x="123" y="1205"/>
                    <a:pt x="123" y="1205"/>
                    <a:pt x="123" y="1205"/>
                  </a:cubicBezTo>
                  <a:cubicBezTo>
                    <a:pt x="186" y="1137"/>
                    <a:pt x="186" y="1137"/>
                    <a:pt x="186" y="1137"/>
                  </a:cubicBezTo>
                  <a:cubicBezTo>
                    <a:pt x="181" y="1064"/>
                    <a:pt x="181" y="1064"/>
                    <a:pt x="181" y="1064"/>
                  </a:cubicBezTo>
                  <a:cubicBezTo>
                    <a:pt x="181" y="1064"/>
                    <a:pt x="160" y="1080"/>
                    <a:pt x="149" y="1080"/>
                  </a:cubicBezTo>
                  <a:cubicBezTo>
                    <a:pt x="139" y="1080"/>
                    <a:pt x="97" y="1064"/>
                    <a:pt x="97" y="1064"/>
                  </a:cubicBezTo>
                  <a:cubicBezTo>
                    <a:pt x="55" y="1080"/>
                    <a:pt x="55" y="1080"/>
                    <a:pt x="55" y="1080"/>
                  </a:cubicBezTo>
                  <a:cubicBezTo>
                    <a:pt x="55" y="1028"/>
                    <a:pt x="55" y="1028"/>
                    <a:pt x="55" y="1028"/>
                  </a:cubicBezTo>
                  <a:cubicBezTo>
                    <a:pt x="24" y="981"/>
                    <a:pt x="24" y="981"/>
                    <a:pt x="24" y="981"/>
                  </a:cubicBezTo>
                  <a:cubicBezTo>
                    <a:pt x="35" y="934"/>
                    <a:pt x="35" y="934"/>
                    <a:pt x="35" y="934"/>
                  </a:cubicBezTo>
                  <a:cubicBezTo>
                    <a:pt x="8" y="892"/>
                    <a:pt x="8" y="892"/>
                    <a:pt x="8" y="892"/>
                  </a:cubicBezTo>
                  <a:cubicBezTo>
                    <a:pt x="45" y="845"/>
                    <a:pt x="45" y="845"/>
                    <a:pt x="45" y="845"/>
                  </a:cubicBezTo>
                  <a:cubicBezTo>
                    <a:pt x="0" y="774"/>
                    <a:pt x="0" y="774"/>
                    <a:pt x="0" y="774"/>
                  </a:cubicBezTo>
                  <a:cubicBezTo>
                    <a:pt x="7" y="764"/>
                    <a:pt x="24" y="731"/>
                    <a:pt x="28" y="722"/>
                  </a:cubicBezTo>
                  <a:cubicBezTo>
                    <a:pt x="29" y="720"/>
                    <a:pt x="29" y="720"/>
                    <a:pt x="29" y="720"/>
                  </a:cubicBezTo>
                  <a:cubicBezTo>
                    <a:pt x="29" y="694"/>
                    <a:pt x="29" y="694"/>
                    <a:pt x="29" y="694"/>
                  </a:cubicBezTo>
                  <a:cubicBezTo>
                    <a:pt x="55" y="652"/>
                    <a:pt x="55" y="652"/>
                    <a:pt x="55" y="652"/>
                  </a:cubicBezTo>
                  <a:cubicBezTo>
                    <a:pt x="76" y="657"/>
                    <a:pt x="76" y="657"/>
                    <a:pt x="76" y="657"/>
                  </a:cubicBezTo>
                  <a:cubicBezTo>
                    <a:pt x="118" y="647"/>
                    <a:pt x="118" y="647"/>
                    <a:pt x="118" y="647"/>
                  </a:cubicBezTo>
                  <a:cubicBezTo>
                    <a:pt x="144" y="610"/>
                    <a:pt x="144" y="610"/>
                    <a:pt x="144" y="610"/>
                  </a:cubicBezTo>
                  <a:cubicBezTo>
                    <a:pt x="144" y="610"/>
                    <a:pt x="118" y="579"/>
                    <a:pt x="108" y="574"/>
                  </a:cubicBezTo>
                  <a:cubicBezTo>
                    <a:pt x="97" y="569"/>
                    <a:pt x="149" y="542"/>
                    <a:pt x="149" y="542"/>
                  </a:cubicBezTo>
                  <a:cubicBezTo>
                    <a:pt x="217" y="563"/>
                    <a:pt x="217" y="563"/>
                    <a:pt x="217" y="563"/>
                  </a:cubicBezTo>
                  <a:cubicBezTo>
                    <a:pt x="248" y="563"/>
                    <a:pt x="248" y="563"/>
                    <a:pt x="248" y="563"/>
                  </a:cubicBezTo>
                  <a:cubicBezTo>
                    <a:pt x="212" y="506"/>
                    <a:pt x="212" y="506"/>
                    <a:pt x="212" y="506"/>
                  </a:cubicBezTo>
                  <a:cubicBezTo>
                    <a:pt x="259" y="485"/>
                    <a:pt x="259" y="485"/>
                    <a:pt x="259" y="485"/>
                  </a:cubicBezTo>
                  <a:cubicBezTo>
                    <a:pt x="248" y="386"/>
                    <a:pt x="248" y="386"/>
                    <a:pt x="248" y="386"/>
                  </a:cubicBezTo>
                  <a:cubicBezTo>
                    <a:pt x="248" y="386"/>
                    <a:pt x="228" y="360"/>
                    <a:pt x="228" y="355"/>
                  </a:cubicBezTo>
                  <a:cubicBezTo>
                    <a:pt x="228" y="349"/>
                    <a:pt x="238" y="344"/>
                    <a:pt x="238" y="344"/>
                  </a:cubicBezTo>
                  <a:cubicBezTo>
                    <a:pt x="238" y="287"/>
                    <a:pt x="238" y="287"/>
                    <a:pt x="238" y="287"/>
                  </a:cubicBezTo>
                  <a:cubicBezTo>
                    <a:pt x="201" y="303"/>
                    <a:pt x="201" y="303"/>
                    <a:pt x="201" y="303"/>
                  </a:cubicBezTo>
                  <a:cubicBezTo>
                    <a:pt x="196" y="276"/>
                    <a:pt x="196" y="276"/>
                    <a:pt x="196" y="276"/>
                  </a:cubicBezTo>
                  <a:cubicBezTo>
                    <a:pt x="160" y="250"/>
                    <a:pt x="160" y="250"/>
                    <a:pt x="160" y="250"/>
                  </a:cubicBezTo>
                  <a:cubicBezTo>
                    <a:pt x="134" y="250"/>
                    <a:pt x="134" y="250"/>
                    <a:pt x="134" y="250"/>
                  </a:cubicBezTo>
                  <a:cubicBezTo>
                    <a:pt x="134" y="214"/>
                    <a:pt x="134" y="214"/>
                    <a:pt x="134" y="214"/>
                  </a:cubicBezTo>
                  <a:cubicBezTo>
                    <a:pt x="196" y="188"/>
                    <a:pt x="196" y="188"/>
                    <a:pt x="196" y="188"/>
                  </a:cubicBezTo>
                  <a:cubicBezTo>
                    <a:pt x="196" y="162"/>
                    <a:pt x="196" y="162"/>
                    <a:pt x="196" y="162"/>
                  </a:cubicBezTo>
                  <a:cubicBezTo>
                    <a:pt x="228" y="151"/>
                    <a:pt x="228" y="151"/>
                    <a:pt x="228" y="151"/>
                  </a:cubicBezTo>
                  <a:cubicBezTo>
                    <a:pt x="228" y="120"/>
                    <a:pt x="228" y="120"/>
                    <a:pt x="228" y="120"/>
                  </a:cubicBezTo>
                  <a:cubicBezTo>
                    <a:pt x="230" y="120"/>
                    <a:pt x="230" y="120"/>
                    <a:pt x="230" y="120"/>
                  </a:cubicBezTo>
                  <a:cubicBezTo>
                    <a:pt x="246" y="76"/>
                    <a:pt x="246" y="76"/>
                    <a:pt x="246" y="76"/>
                  </a:cubicBezTo>
                  <a:cubicBezTo>
                    <a:pt x="246" y="76"/>
                    <a:pt x="286" y="68"/>
                    <a:pt x="290" y="72"/>
                  </a:cubicBezTo>
                  <a:cubicBezTo>
                    <a:pt x="294" y="76"/>
                    <a:pt x="358" y="104"/>
                    <a:pt x="378" y="132"/>
                  </a:cubicBezTo>
                  <a:cubicBezTo>
                    <a:pt x="398" y="120"/>
                    <a:pt x="474" y="40"/>
                    <a:pt x="474" y="40"/>
                  </a:cubicBezTo>
                  <a:cubicBezTo>
                    <a:pt x="494" y="0"/>
                    <a:pt x="494" y="0"/>
                    <a:pt x="494" y="0"/>
                  </a:cubicBezTo>
                  <a:cubicBezTo>
                    <a:pt x="558" y="8"/>
                    <a:pt x="558" y="8"/>
                    <a:pt x="558" y="8"/>
                  </a:cubicBezTo>
                  <a:cubicBezTo>
                    <a:pt x="614" y="4"/>
                    <a:pt x="614" y="4"/>
                    <a:pt x="614" y="4"/>
                  </a:cubicBezTo>
                  <a:cubicBezTo>
                    <a:pt x="686" y="56"/>
                    <a:pt x="686" y="56"/>
                    <a:pt x="686" y="56"/>
                  </a:cubicBezTo>
                  <a:cubicBezTo>
                    <a:pt x="758" y="60"/>
                    <a:pt x="758" y="60"/>
                    <a:pt x="758" y="60"/>
                  </a:cubicBezTo>
                  <a:cubicBezTo>
                    <a:pt x="770" y="24"/>
                    <a:pt x="770" y="24"/>
                    <a:pt x="770" y="24"/>
                  </a:cubicBezTo>
                  <a:cubicBezTo>
                    <a:pt x="838" y="60"/>
                    <a:pt x="838" y="60"/>
                    <a:pt x="838" y="60"/>
                  </a:cubicBezTo>
                  <a:cubicBezTo>
                    <a:pt x="822" y="152"/>
                    <a:pt x="822" y="152"/>
                    <a:pt x="822" y="152"/>
                  </a:cubicBezTo>
                  <a:cubicBezTo>
                    <a:pt x="766" y="148"/>
                    <a:pt x="766" y="148"/>
                    <a:pt x="766" y="148"/>
                  </a:cubicBezTo>
                  <a:cubicBezTo>
                    <a:pt x="770" y="192"/>
                    <a:pt x="770" y="192"/>
                    <a:pt x="770" y="192"/>
                  </a:cubicBezTo>
                  <a:cubicBezTo>
                    <a:pt x="750" y="216"/>
                    <a:pt x="750" y="216"/>
                    <a:pt x="750" y="216"/>
                  </a:cubicBezTo>
                  <a:cubicBezTo>
                    <a:pt x="758" y="264"/>
                    <a:pt x="758" y="264"/>
                    <a:pt x="758" y="264"/>
                  </a:cubicBezTo>
                  <a:cubicBezTo>
                    <a:pt x="802" y="284"/>
                    <a:pt x="802" y="284"/>
                    <a:pt x="802" y="284"/>
                  </a:cubicBezTo>
                  <a:cubicBezTo>
                    <a:pt x="782" y="304"/>
                    <a:pt x="782" y="304"/>
                    <a:pt x="782" y="304"/>
                  </a:cubicBezTo>
                  <a:cubicBezTo>
                    <a:pt x="814" y="356"/>
                    <a:pt x="814" y="356"/>
                    <a:pt x="814" y="356"/>
                  </a:cubicBezTo>
                  <a:cubicBezTo>
                    <a:pt x="806" y="476"/>
                    <a:pt x="806" y="476"/>
                    <a:pt x="806" y="476"/>
                  </a:cubicBezTo>
                  <a:cubicBezTo>
                    <a:pt x="902" y="544"/>
                    <a:pt x="902" y="544"/>
                    <a:pt x="902" y="544"/>
                  </a:cubicBezTo>
                  <a:lnTo>
                    <a:pt x="886" y="59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79" name="เชียงใหม่">
              <a:extLst>
                <a:ext uri="{FF2B5EF4-FFF2-40B4-BE49-F238E27FC236}">
                  <a16:creationId xmlns:a16="http://schemas.microsoft.com/office/drawing/2014/main" id="{44D2F19D-EF7E-46B7-9192-EB84923AFF26}"/>
                </a:ext>
              </a:extLst>
            </p:cNvPr>
            <p:cNvSpPr>
              <a:spLocks/>
            </p:cNvSpPr>
            <p:nvPr/>
          </p:nvSpPr>
          <p:spPr bwMode="auto">
            <a:xfrm>
              <a:off x="2246372" y="1110434"/>
              <a:ext cx="563287" cy="1106457"/>
            </a:xfrm>
            <a:custGeom>
              <a:avLst/>
              <a:gdLst>
                <a:gd name="T0" fmla="*/ 1247 w 1377"/>
                <a:gd name="T1" fmla="*/ 180 h 2710"/>
                <a:gd name="T2" fmla="*/ 1226 w 1377"/>
                <a:gd name="T3" fmla="*/ 326 h 2710"/>
                <a:gd name="T4" fmla="*/ 1116 w 1377"/>
                <a:gd name="T5" fmla="*/ 462 h 2710"/>
                <a:gd name="T6" fmla="*/ 1158 w 1377"/>
                <a:gd name="T7" fmla="*/ 566 h 2710"/>
                <a:gd name="T8" fmla="*/ 1163 w 1377"/>
                <a:gd name="T9" fmla="*/ 738 h 2710"/>
                <a:gd name="T10" fmla="*/ 1174 w 1377"/>
                <a:gd name="T11" fmla="*/ 994 h 2710"/>
                <a:gd name="T12" fmla="*/ 1215 w 1377"/>
                <a:gd name="T13" fmla="*/ 1203 h 2710"/>
                <a:gd name="T14" fmla="*/ 1168 w 1377"/>
                <a:gd name="T15" fmla="*/ 1375 h 2710"/>
                <a:gd name="T16" fmla="*/ 1153 w 1377"/>
                <a:gd name="T17" fmla="*/ 1521 h 2710"/>
                <a:gd name="T18" fmla="*/ 1054 w 1377"/>
                <a:gd name="T19" fmla="*/ 1385 h 2710"/>
                <a:gd name="T20" fmla="*/ 928 w 1377"/>
                <a:gd name="T21" fmla="*/ 1396 h 2710"/>
                <a:gd name="T22" fmla="*/ 829 w 1377"/>
                <a:gd name="T23" fmla="*/ 1453 h 2710"/>
                <a:gd name="T24" fmla="*/ 673 w 1377"/>
                <a:gd name="T25" fmla="*/ 1604 h 2710"/>
                <a:gd name="T26" fmla="*/ 600 w 1377"/>
                <a:gd name="T27" fmla="*/ 1729 h 2710"/>
                <a:gd name="T28" fmla="*/ 704 w 1377"/>
                <a:gd name="T29" fmla="*/ 1954 h 2710"/>
                <a:gd name="T30" fmla="*/ 756 w 1377"/>
                <a:gd name="T31" fmla="*/ 2131 h 2710"/>
                <a:gd name="T32" fmla="*/ 743 w 1377"/>
                <a:gd name="T33" fmla="*/ 2184 h 2710"/>
                <a:gd name="T34" fmla="*/ 704 w 1377"/>
                <a:gd name="T35" fmla="*/ 2199 h 2710"/>
                <a:gd name="T36" fmla="*/ 600 w 1377"/>
                <a:gd name="T37" fmla="*/ 2199 h 2710"/>
                <a:gd name="T38" fmla="*/ 516 w 1377"/>
                <a:gd name="T39" fmla="*/ 2188 h 2710"/>
                <a:gd name="T40" fmla="*/ 428 w 1377"/>
                <a:gd name="T41" fmla="*/ 2199 h 2710"/>
                <a:gd name="T42" fmla="*/ 485 w 1377"/>
                <a:gd name="T43" fmla="*/ 2543 h 2710"/>
                <a:gd name="T44" fmla="*/ 396 w 1377"/>
                <a:gd name="T45" fmla="*/ 2684 h 2710"/>
                <a:gd name="T46" fmla="*/ 277 w 1377"/>
                <a:gd name="T47" fmla="*/ 2653 h 2710"/>
                <a:gd name="T48" fmla="*/ 282 w 1377"/>
                <a:gd name="T49" fmla="*/ 2543 h 2710"/>
                <a:gd name="T50" fmla="*/ 177 w 1377"/>
                <a:gd name="T51" fmla="*/ 2439 h 2710"/>
                <a:gd name="T52" fmla="*/ 125 w 1377"/>
                <a:gd name="T53" fmla="*/ 2303 h 2710"/>
                <a:gd name="T54" fmla="*/ 52 w 1377"/>
                <a:gd name="T55" fmla="*/ 2147 h 2710"/>
                <a:gd name="T56" fmla="*/ 68 w 1377"/>
                <a:gd name="T57" fmla="*/ 2042 h 2710"/>
                <a:gd name="T58" fmla="*/ 214 w 1377"/>
                <a:gd name="T59" fmla="*/ 1990 h 2710"/>
                <a:gd name="T60" fmla="*/ 162 w 1377"/>
                <a:gd name="T61" fmla="*/ 1907 h 2710"/>
                <a:gd name="T62" fmla="*/ 120 w 1377"/>
                <a:gd name="T63" fmla="*/ 1797 h 2710"/>
                <a:gd name="T64" fmla="*/ 167 w 1377"/>
                <a:gd name="T65" fmla="*/ 1703 h 2710"/>
                <a:gd name="T66" fmla="*/ 104 w 1377"/>
                <a:gd name="T67" fmla="*/ 1536 h 2710"/>
                <a:gd name="T68" fmla="*/ 130 w 1377"/>
                <a:gd name="T69" fmla="*/ 1422 h 2710"/>
                <a:gd name="T70" fmla="*/ 99 w 1377"/>
                <a:gd name="T71" fmla="*/ 1296 h 2710"/>
                <a:gd name="T72" fmla="*/ 136 w 1377"/>
                <a:gd name="T73" fmla="*/ 1161 h 2710"/>
                <a:gd name="T74" fmla="*/ 292 w 1377"/>
                <a:gd name="T75" fmla="*/ 931 h 2710"/>
                <a:gd name="T76" fmla="*/ 480 w 1377"/>
                <a:gd name="T77" fmla="*/ 1057 h 2710"/>
                <a:gd name="T78" fmla="*/ 532 w 1377"/>
                <a:gd name="T79" fmla="*/ 811 h 2710"/>
                <a:gd name="T80" fmla="*/ 496 w 1377"/>
                <a:gd name="T81" fmla="*/ 598 h 2710"/>
                <a:gd name="T82" fmla="*/ 464 w 1377"/>
                <a:gd name="T83" fmla="*/ 488 h 2710"/>
                <a:gd name="T84" fmla="*/ 406 w 1377"/>
                <a:gd name="T85" fmla="*/ 428 h 2710"/>
                <a:gd name="T86" fmla="*/ 546 w 1377"/>
                <a:gd name="T87" fmla="*/ 412 h 2710"/>
                <a:gd name="T88" fmla="*/ 760 w 1377"/>
                <a:gd name="T89" fmla="*/ 337 h 2710"/>
                <a:gd name="T90" fmla="*/ 874 w 1377"/>
                <a:gd name="T91" fmla="*/ 380 h 2710"/>
                <a:gd name="T92" fmla="*/ 914 w 1377"/>
                <a:gd name="T93" fmla="*/ 212 h 2710"/>
                <a:gd name="T94" fmla="*/ 938 w 1377"/>
                <a:gd name="T95" fmla="*/ 48 h 2710"/>
                <a:gd name="T96" fmla="*/ 1318 w 1377"/>
                <a:gd name="T97" fmla="*/ 32 h 2710"/>
                <a:gd name="T98" fmla="*/ 1309 w 1377"/>
                <a:gd name="T99" fmla="*/ 66 h 2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7" h="2710">
                  <a:moveTo>
                    <a:pt x="1320" y="97"/>
                  </a:moveTo>
                  <a:cubicBezTo>
                    <a:pt x="1294" y="107"/>
                    <a:pt x="1294" y="107"/>
                    <a:pt x="1294" y="107"/>
                  </a:cubicBezTo>
                  <a:cubicBezTo>
                    <a:pt x="1299" y="133"/>
                    <a:pt x="1299" y="133"/>
                    <a:pt x="1299" y="133"/>
                  </a:cubicBezTo>
                  <a:cubicBezTo>
                    <a:pt x="1247" y="180"/>
                    <a:pt x="1247" y="180"/>
                    <a:pt x="1247" y="180"/>
                  </a:cubicBezTo>
                  <a:cubicBezTo>
                    <a:pt x="1247" y="206"/>
                    <a:pt x="1247" y="206"/>
                    <a:pt x="1247" y="206"/>
                  </a:cubicBezTo>
                  <a:cubicBezTo>
                    <a:pt x="1205" y="238"/>
                    <a:pt x="1205" y="238"/>
                    <a:pt x="1205" y="238"/>
                  </a:cubicBezTo>
                  <a:cubicBezTo>
                    <a:pt x="1252" y="311"/>
                    <a:pt x="1252" y="311"/>
                    <a:pt x="1252" y="311"/>
                  </a:cubicBezTo>
                  <a:cubicBezTo>
                    <a:pt x="1226" y="326"/>
                    <a:pt x="1226" y="326"/>
                    <a:pt x="1226" y="326"/>
                  </a:cubicBezTo>
                  <a:cubicBezTo>
                    <a:pt x="1200" y="368"/>
                    <a:pt x="1200" y="368"/>
                    <a:pt x="1200" y="368"/>
                  </a:cubicBezTo>
                  <a:cubicBezTo>
                    <a:pt x="1189" y="415"/>
                    <a:pt x="1189" y="415"/>
                    <a:pt x="1189" y="415"/>
                  </a:cubicBezTo>
                  <a:cubicBezTo>
                    <a:pt x="1158" y="410"/>
                    <a:pt x="1158" y="410"/>
                    <a:pt x="1158" y="410"/>
                  </a:cubicBezTo>
                  <a:cubicBezTo>
                    <a:pt x="1116" y="462"/>
                    <a:pt x="1116" y="462"/>
                    <a:pt x="1116" y="462"/>
                  </a:cubicBezTo>
                  <a:cubicBezTo>
                    <a:pt x="1106" y="488"/>
                    <a:pt x="1106" y="488"/>
                    <a:pt x="1106" y="488"/>
                  </a:cubicBezTo>
                  <a:cubicBezTo>
                    <a:pt x="1137" y="525"/>
                    <a:pt x="1137" y="525"/>
                    <a:pt x="1137" y="525"/>
                  </a:cubicBezTo>
                  <a:cubicBezTo>
                    <a:pt x="1137" y="551"/>
                    <a:pt x="1137" y="551"/>
                    <a:pt x="1137" y="551"/>
                  </a:cubicBezTo>
                  <a:cubicBezTo>
                    <a:pt x="1158" y="566"/>
                    <a:pt x="1158" y="566"/>
                    <a:pt x="1158" y="566"/>
                  </a:cubicBezTo>
                  <a:cubicBezTo>
                    <a:pt x="1137" y="598"/>
                    <a:pt x="1137" y="598"/>
                    <a:pt x="1137" y="598"/>
                  </a:cubicBezTo>
                  <a:cubicBezTo>
                    <a:pt x="1148" y="665"/>
                    <a:pt x="1148" y="665"/>
                    <a:pt x="1148" y="665"/>
                  </a:cubicBezTo>
                  <a:cubicBezTo>
                    <a:pt x="1168" y="697"/>
                    <a:pt x="1168" y="697"/>
                    <a:pt x="1168" y="697"/>
                  </a:cubicBezTo>
                  <a:cubicBezTo>
                    <a:pt x="1163" y="738"/>
                    <a:pt x="1163" y="738"/>
                    <a:pt x="1163" y="738"/>
                  </a:cubicBezTo>
                  <a:cubicBezTo>
                    <a:pt x="1167" y="809"/>
                    <a:pt x="1167" y="809"/>
                    <a:pt x="1167" y="809"/>
                  </a:cubicBezTo>
                  <a:cubicBezTo>
                    <a:pt x="1168" y="837"/>
                    <a:pt x="1168" y="837"/>
                    <a:pt x="1168" y="837"/>
                  </a:cubicBezTo>
                  <a:cubicBezTo>
                    <a:pt x="1137" y="900"/>
                    <a:pt x="1137" y="900"/>
                    <a:pt x="1137" y="900"/>
                  </a:cubicBezTo>
                  <a:cubicBezTo>
                    <a:pt x="1174" y="994"/>
                    <a:pt x="1174" y="994"/>
                    <a:pt x="1174" y="994"/>
                  </a:cubicBezTo>
                  <a:cubicBezTo>
                    <a:pt x="1215" y="1020"/>
                    <a:pt x="1215" y="1020"/>
                    <a:pt x="1215" y="1020"/>
                  </a:cubicBezTo>
                  <a:cubicBezTo>
                    <a:pt x="1231" y="1083"/>
                    <a:pt x="1231" y="1083"/>
                    <a:pt x="1231" y="1083"/>
                  </a:cubicBezTo>
                  <a:cubicBezTo>
                    <a:pt x="1205" y="1109"/>
                    <a:pt x="1205" y="1109"/>
                    <a:pt x="1205" y="1109"/>
                  </a:cubicBezTo>
                  <a:cubicBezTo>
                    <a:pt x="1215" y="1203"/>
                    <a:pt x="1215" y="1203"/>
                    <a:pt x="1215" y="1203"/>
                  </a:cubicBezTo>
                  <a:cubicBezTo>
                    <a:pt x="1189" y="1229"/>
                    <a:pt x="1189" y="1229"/>
                    <a:pt x="1189" y="1229"/>
                  </a:cubicBezTo>
                  <a:cubicBezTo>
                    <a:pt x="1192" y="1253"/>
                    <a:pt x="1192" y="1253"/>
                    <a:pt x="1192" y="1253"/>
                  </a:cubicBezTo>
                  <a:cubicBezTo>
                    <a:pt x="1200" y="1312"/>
                    <a:pt x="1200" y="1312"/>
                    <a:pt x="1200" y="1312"/>
                  </a:cubicBezTo>
                  <a:cubicBezTo>
                    <a:pt x="1168" y="1375"/>
                    <a:pt x="1168" y="1375"/>
                    <a:pt x="1168" y="1375"/>
                  </a:cubicBezTo>
                  <a:cubicBezTo>
                    <a:pt x="1179" y="1396"/>
                    <a:pt x="1179" y="1396"/>
                    <a:pt x="1179" y="1396"/>
                  </a:cubicBezTo>
                  <a:cubicBezTo>
                    <a:pt x="1168" y="1416"/>
                    <a:pt x="1168" y="1416"/>
                    <a:pt x="1168" y="1416"/>
                  </a:cubicBezTo>
                  <a:cubicBezTo>
                    <a:pt x="1194" y="1458"/>
                    <a:pt x="1194" y="1458"/>
                    <a:pt x="1194" y="1458"/>
                  </a:cubicBezTo>
                  <a:cubicBezTo>
                    <a:pt x="1153" y="1521"/>
                    <a:pt x="1153" y="1521"/>
                    <a:pt x="1153" y="1521"/>
                  </a:cubicBezTo>
                  <a:cubicBezTo>
                    <a:pt x="1069" y="1463"/>
                    <a:pt x="1069" y="1463"/>
                    <a:pt x="1069" y="1463"/>
                  </a:cubicBezTo>
                  <a:cubicBezTo>
                    <a:pt x="1085" y="1437"/>
                    <a:pt x="1085" y="1437"/>
                    <a:pt x="1085" y="1437"/>
                  </a:cubicBezTo>
                  <a:cubicBezTo>
                    <a:pt x="1080" y="1401"/>
                    <a:pt x="1080" y="1401"/>
                    <a:pt x="1080" y="1401"/>
                  </a:cubicBezTo>
                  <a:cubicBezTo>
                    <a:pt x="1054" y="1385"/>
                    <a:pt x="1054" y="1385"/>
                    <a:pt x="1054" y="1385"/>
                  </a:cubicBezTo>
                  <a:cubicBezTo>
                    <a:pt x="1048" y="1359"/>
                    <a:pt x="1048" y="1359"/>
                    <a:pt x="1048" y="1359"/>
                  </a:cubicBezTo>
                  <a:cubicBezTo>
                    <a:pt x="1007" y="1354"/>
                    <a:pt x="1007" y="1354"/>
                    <a:pt x="1007" y="1354"/>
                  </a:cubicBezTo>
                  <a:cubicBezTo>
                    <a:pt x="986" y="1369"/>
                    <a:pt x="986" y="1369"/>
                    <a:pt x="986" y="1369"/>
                  </a:cubicBezTo>
                  <a:cubicBezTo>
                    <a:pt x="928" y="1396"/>
                    <a:pt x="928" y="1396"/>
                    <a:pt x="928" y="1396"/>
                  </a:cubicBezTo>
                  <a:cubicBezTo>
                    <a:pt x="892" y="1385"/>
                    <a:pt x="892" y="1385"/>
                    <a:pt x="892" y="1385"/>
                  </a:cubicBezTo>
                  <a:cubicBezTo>
                    <a:pt x="882" y="1422"/>
                    <a:pt x="882" y="1422"/>
                    <a:pt x="882" y="1422"/>
                  </a:cubicBezTo>
                  <a:cubicBezTo>
                    <a:pt x="861" y="1422"/>
                    <a:pt x="861" y="1422"/>
                    <a:pt x="861" y="1422"/>
                  </a:cubicBezTo>
                  <a:cubicBezTo>
                    <a:pt x="829" y="1453"/>
                    <a:pt x="829" y="1453"/>
                    <a:pt x="829" y="1453"/>
                  </a:cubicBezTo>
                  <a:cubicBezTo>
                    <a:pt x="824" y="1495"/>
                    <a:pt x="824" y="1495"/>
                    <a:pt x="824" y="1495"/>
                  </a:cubicBezTo>
                  <a:cubicBezTo>
                    <a:pt x="798" y="1531"/>
                    <a:pt x="798" y="1531"/>
                    <a:pt x="798" y="1531"/>
                  </a:cubicBezTo>
                  <a:cubicBezTo>
                    <a:pt x="762" y="1531"/>
                    <a:pt x="762" y="1531"/>
                    <a:pt x="762" y="1531"/>
                  </a:cubicBezTo>
                  <a:cubicBezTo>
                    <a:pt x="673" y="1604"/>
                    <a:pt x="673" y="1604"/>
                    <a:pt x="673" y="1604"/>
                  </a:cubicBezTo>
                  <a:cubicBezTo>
                    <a:pt x="626" y="1604"/>
                    <a:pt x="626" y="1604"/>
                    <a:pt x="626" y="1604"/>
                  </a:cubicBezTo>
                  <a:cubicBezTo>
                    <a:pt x="600" y="1667"/>
                    <a:pt x="600" y="1667"/>
                    <a:pt x="600" y="1667"/>
                  </a:cubicBezTo>
                  <a:cubicBezTo>
                    <a:pt x="610" y="1698"/>
                    <a:pt x="610" y="1698"/>
                    <a:pt x="610" y="1698"/>
                  </a:cubicBezTo>
                  <a:cubicBezTo>
                    <a:pt x="600" y="1729"/>
                    <a:pt x="600" y="1729"/>
                    <a:pt x="600" y="1729"/>
                  </a:cubicBezTo>
                  <a:cubicBezTo>
                    <a:pt x="678" y="1782"/>
                    <a:pt x="678" y="1782"/>
                    <a:pt x="678" y="1782"/>
                  </a:cubicBezTo>
                  <a:cubicBezTo>
                    <a:pt x="683" y="1844"/>
                    <a:pt x="683" y="1844"/>
                    <a:pt x="683" y="1844"/>
                  </a:cubicBezTo>
                  <a:cubicBezTo>
                    <a:pt x="709" y="1870"/>
                    <a:pt x="709" y="1870"/>
                    <a:pt x="709" y="1870"/>
                  </a:cubicBezTo>
                  <a:cubicBezTo>
                    <a:pt x="704" y="1954"/>
                    <a:pt x="704" y="1954"/>
                    <a:pt x="704" y="1954"/>
                  </a:cubicBezTo>
                  <a:cubicBezTo>
                    <a:pt x="689" y="1985"/>
                    <a:pt x="689" y="1985"/>
                    <a:pt x="689" y="1985"/>
                  </a:cubicBezTo>
                  <a:cubicBezTo>
                    <a:pt x="694" y="2006"/>
                    <a:pt x="694" y="2006"/>
                    <a:pt x="694" y="2006"/>
                  </a:cubicBezTo>
                  <a:cubicBezTo>
                    <a:pt x="725" y="2011"/>
                    <a:pt x="725" y="2011"/>
                    <a:pt x="725" y="2011"/>
                  </a:cubicBezTo>
                  <a:cubicBezTo>
                    <a:pt x="756" y="2131"/>
                    <a:pt x="756" y="2131"/>
                    <a:pt x="756" y="2131"/>
                  </a:cubicBezTo>
                  <a:cubicBezTo>
                    <a:pt x="746" y="2147"/>
                    <a:pt x="746" y="2147"/>
                    <a:pt x="746" y="2147"/>
                  </a:cubicBezTo>
                  <a:cubicBezTo>
                    <a:pt x="746" y="2183"/>
                    <a:pt x="746" y="2183"/>
                    <a:pt x="746" y="2183"/>
                  </a:cubicBezTo>
                  <a:cubicBezTo>
                    <a:pt x="746" y="2183"/>
                    <a:pt x="745" y="2183"/>
                    <a:pt x="744" y="2184"/>
                  </a:cubicBezTo>
                  <a:cubicBezTo>
                    <a:pt x="744" y="2184"/>
                    <a:pt x="743" y="2184"/>
                    <a:pt x="743" y="2184"/>
                  </a:cubicBezTo>
                  <a:cubicBezTo>
                    <a:pt x="742" y="2185"/>
                    <a:pt x="742" y="2185"/>
                    <a:pt x="742" y="2185"/>
                  </a:cubicBezTo>
                  <a:cubicBezTo>
                    <a:pt x="737" y="2187"/>
                    <a:pt x="729" y="2190"/>
                    <a:pt x="721" y="2193"/>
                  </a:cubicBezTo>
                  <a:cubicBezTo>
                    <a:pt x="720" y="2194"/>
                    <a:pt x="719" y="2194"/>
                    <a:pt x="718" y="2194"/>
                  </a:cubicBezTo>
                  <a:cubicBezTo>
                    <a:pt x="712" y="2197"/>
                    <a:pt x="706" y="2199"/>
                    <a:pt x="704" y="2199"/>
                  </a:cubicBezTo>
                  <a:cubicBezTo>
                    <a:pt x="699" y="2199"/>
                    <a:pt x="673" y="2167"/>
                    <a:pt x="673" y="2167"/>
                  </a:cubicBezTo>
                  <a:cubicBezTo>
                    <a:pt x="662" y="2204"/>
                    <a:pt x="662" y="2204"/>
                    <a:pt x="662" y="2204"/>
                  </a:cubicBezTo>
                  <a:cubicBezTo>
                    <a:pt x="604" y="2199"/>
                    <a:pt x="604" y="2199"/>
                    <a:pt x="604" y="2199"/>
                  </a:cubicBezTo>
                  <a:cubicBezTo>
                    <a:pt x="600" y="2199"/>
                    <a:pt x="600" y="2199"/>
                    <a:pt x="600" y="2199"/>
                  </a:cubicBezTo>
                  <a:cubicBezTo>
                    <a:pt x="579" y="2167"/>
                    <a:pt x="579" y="2167"/>
                    <a:pt x="579" y="2167"/>
                  </a:cubicBezTo>
                  <a:cubicBezTo>
                    <a:pt x="553" y="2188"/>
                    <a:pt x="553" y="2188"/>
                    <a:pt x="553" y="2188"/>
                  </a:cubicBezTo>
                  <a:cubicBezTo>
                    <a:pt x="542" y="2214"/>
                    <a:pt x="542" y="2214"/>
                    <a:pt x="542" y="2214"/>
                  </a:cubicBezTo>
                  <a:cubicBezTo>
                    <a:pt x="516" y="2188"/>
                    <a:pt x="516" y="2188"/>
                    <a:pt x="516" y="2188"/>
                  </a:cubicBezTo>
                  <a:cubicBezTo>
                    <a:pt x="516" y="2188"/>
                    <a:pt x="501" y="2204"/>
                    <a:pt x="496" y="2204"/>
                  </a:cubicBezTo>
                  <a:cubicBezTo>
                    <a:pt x="490" y="2204"/>
                    <a:pt x="464" y="2183"/>
                    <a:pt x="464" y="2183"/>
                  </a:cubicBezTo>
                  <a:cubicBezTo>
                    <a:pt x="443" y="2173"/>
                    <a:pt x="443" y="2173"/>
                    <a:pt x="443" y="2173"/>
                  </a:cubicBezTo>
                  <a:cubicBezTo>
                    <a:pt x="428" y="2199"/>
                    <a:pt x="428" y="2199"/>
                    <a:pt x="428" y="2199"/>
                  </a:cubicBezTo>
                  <a:cubicBezTo>
                    <a:pt x="464" y="2340"/>
                    <a:pt x="464" y="2340"/>
                    <a:pt x="464" y="2340"/>
                  </a:cubicBezTo>
                  <a:cubicBezTo>
                    <a:pt x="469" y="2423"/>
                    <a:pt x="469" y="2423"/>
                    <a:pt x="469" y="2423"/>
                  </a:cubicBezTo>
                  <a:cubicBezTo>
                    <a:pt x="454" y="2491"/>
                    <a:pt x="454" y="2491"/>
                    <a:pt x="454" y="2491"/>
                  </a:cubicBezTo>
                  <a:cubicBezTo>
                    <a:pt x="485" y="2543"/>
                    <a:pt x="485" y="2543"/>
                    <a:pt x="485" y="2543"/>
                  </a:cubicBezTo>
                  <a:cubicBezTo>
                    <a:pt x="469" y="2590"/>
                    <a:pt x="469" y="2590"/>
                    <a:pt x="469" y="2590"/>
                  </a:cubicBezTo>
                  <a:cubicBezTo>
                    <a:pt x="490" y="2626"/>
                    <a:pt x="490" y="2626"/>
                    <a:pt x="490" y="2626"/>
                  </a:cubicBezTo>
                  <a:cubicBezTo>
                    <a:pt x="480" y="2673"/>
                    <a:pt x="480" y="2673"/>
                    <a:pt x="480" y="2673"/>
                  </a:cubicBezTo>
                  <a:cubicBezTo>
                    <a:pt x="396" y="2684"/>
                    <a:pt x="396" y="2684"/>
                    <a:pt x="396" y="2684"/>
                  </a:cubicBezTo>
                  <a:cubicBezTo>
                    <a:pt x="360" y="2710"/>
                    <a:pt x="360" y="2710"/>
                    <a:pt x="360" y="2710"/>
                  </a:cubicBezTo>
                  <a:cubicBezTo>
                    <a:pt x="323" y="2705"/>
                    <a:pt x="323" y="2705"/>
                    <a:pt x="323" y="2705"/>
                  </a:cubicBezTo>
                  <a:cubicBezTo>
                    <a:pt x="313" y="2673"/>
                    <a:pt x="313" y="2673"/>
                    <a:pt x="313" y="2673"/>
                  </a:cubicBezTo>
                  <a:cubicBezTo>
                    <a:pt x="277" y="2653"/>
                    <a:pt x="277" y="2653"/>
                    <a:pt x="277" y="2653"/>
                  </a:cubicBezTo>
                  <a:cubicBezTo>
                    <a:pt x="282" y="2600"/>
                    <a:pt x="282" y="2600"/>
                    <a:pt x="282" y="2600"/>
                  </a:cubicBezTo>
                  <a:cubicBezTo>
                    <a:pt x="256" y="2574"/>
                    <a:pt x="256" y="2574"/>
                    <a:pt x="256" y="2574"/>
                  </a:cubicBezTo>
                  <a:cubicBezTo>
                    <a:pt x="256" y="2553"/>
                    <a:pt x="256" y="2553"/>
                    <a:pt x="256" y="2553"/>
                  </a:cubicBezTo>
                  <a:cubicBezTo>
                    <a:pt x="282" y="2543"/>
                    <a:pt x="282" y="2543"/>
                    <a:pt x="282" y="2543"/>
                  </a:cubicBezTo>
                  <a:cubicBezTo>
                    <a:pt x="271" y="2460"/>
                    <a:pt x="271" y="2460"/>
                    <a:pt x="271" y="2460"/>
                  </a:cubicBezTo>
                  <a:cubicBezTo>
                    <a:pt x="256" y="2413"/>
                    <a:pt x="256" y="2413"/>
                    <a:pt x="256" y="2413"/>
                  </a:cubicBezTo>
                  <a:cubicBezTo>
                    <a:pt x="214" y="2413"/>
                    <a:pt x="214" y="2413"/>
                    <a:pt x="214" y="2413"/>
                  </a:cubicBezTo>
                  <a:cubicBezTo>
                    <a:pt x="214" y="2413"/>
                    <a:pt x="183" y="2433"/>
                    <a:pt x="177" y="2439"/>
                  </a:cubicBezTo>
                  <a:cubicBezTo>
                    <a:pt x="172" y="2444"/>
                    <a:pt x="120" y="2439"/>
                    <a:pt x="115" y="2433"/>
                  </a:cubicBezTo>
                  <a:cubicBezTo>
                    <a:pt x="110" y="2428"/>
                    <a:pt x="68" y="2350"/>
                    <a:pt x="68" y="2350"/>
                  </a:cubicBezTo>
                  <a:cubicBezTo>
                    <a:pt x="72" y="2347"/>
                    <a:pt x="72" y="2347"/>
                    <a:pt x="72" y="2347"/>
                  </a:cubicBezTo>
                  <a:cubicBezTo>
                    <a:pt x="125" y="2303"/>
                    <a:pt x="125" y="2303"/>
                    <a:pt x="125" y="2303"/>
                  </a:cubicBezTo>
                  <a:cubicBezTo>
                    <a:pt x="120" y="2220"/>
                    <a:pt x="120" y="2220"/>
                    <a:pt x="120" y="2220"/>
                  </a:cubicBezTo>
                  <a:cubicBezTo>
                    <a:pt x="84" y="2199"/>
                    <a:pt x="84" y="2199"/>
                    <a:pt x="84" y="2199"/>
                  </a:cubicBezTo>
                  <a:cubicBezTo>
                    <a:pt x="63" y="2178"/>
                    <a:pt x="63" y="2178"/>
                    <a:pt x="63" y="2178"/>
                  </a:cubicBezTo>
                  <a:cubicBezTo>
                    <a:pt x="52" y="2147"/>
                    <a:pt x="52" y="2147"/>
                    <a:pt x="52" y="2147"/>
                  </a:cubicBezTo>
                  <a:cubicBezTo>
                    <a:pt x="0" y="2105"/>
                    <a:pt x="0" y="2105"/>
                    <a:pt x="0" y="2105"/>
                  </a:cubicBezTo>
                  <a:cubicBezTo>
                    <a:pt x="0" y="2105"/>
                    <a:pt x="11" y="2079"/>
                    <a:pt x="11" y="2074"/>
                  </a:cubicBezTo>
                  <a:cubicBezTo>
                    <a:pt x="11" y="2072"/>
                    <a:pt x="15" y="2069"/>
                    <a:pt x="21" y="2066"/>
                  </a:cubicBezTo>
                  <a:cubicBezTo>
                    <a:pt x="37" y="2056"/>
                    <a:pt x="68" y="2042"/>
                    <a:pt x="68" y="2042"/>
                  </a:cubicBezTo>
                  <a:cubicBezTo>
                    <a:pt x="120" y="2068"/>
                    <a:pt x="120" y="2068"/>
                    <a:pt x="120" y="2068"/>
                  </a:cubicBezTo>
                  <a:cubicBezTo>
                    <a:pt x="157" y="2027"/>
                    <a:pt x="157" y="2027"/>
                    <a:pt x="157" y="2027"/>
                  </a:cubicBezTo>
                  <a:cubicBezTo>
                    <a:pt x="203" y="2021"/>
                    <a:pt x="203" y="2021"/>
                    <a:pt x="203" y="2021"/>
                  </a:cubicBezTo>
                  <a:cubicBezTo>
                    <a:pt x="214" y="1990"/>
                    <a:pt x="214" y="1990"/>
                    <a:pt x="214" y="1990"/>
                  </a:cubicBezTo>
                  <a:cubicBezTo>
                    <a:pt x="250" y="1938"/>
                    <a:pt x="250" y="1938"/>
                    <a:pt x="250" y="1938"/>
                  </a:cubicBezTo>
                  <a:cubicBezTo>
                    <a:pt x="198" y="1928"/>
                    <a:pt x="198" y="1928"/>
                    <a:pt x="198" y="1928"/>
                  </a:cubicBezTo>
                  <a:cubicBezTo>
                    <a:pt x="172" y="1933"/>
                    <a:pt x="172" y="1933"/>
                    <a:pt x="172" y="1933"/>
                  </a:cubicBezTo>
                  <a:cubicBezTo>
                    <a:pt x="162" y="1907"/>
                    <a:pt x="162" y="1907"/>
                    <a:pt x="162" y="1907"/>
                  </a:cubicBezTo>
                  <a:cubicBezTo>
                    <a:pt x="136" y="1891"/>
                    <a:pt x="136" y="1891"/>
                    <a:pt x="136" y="1891"/>
                  </a:cubicBezTo>
                  <a:cubicBezTo>
                    <a:pt x="130" y="1855"/>
                    <a:pt x="130" y="1855"/>
                    <a:pt x="130" y="1855"/>
                  </a:cubicBezTo>
                  <a:cubicBezTo>
                    <a:pt x="146" y="1828"/>
                    <a:pt x="146" y="1828"/>
                    <a:pt x="146" y="1828"/>
                  </a:cubicBezTo>
                  <a:cubicBezTo>
                    <a:pt x="120" y="1797"/>
                    <a:pt x="120" y="1797"/>
                    <a:pt x="120" y="1797"/>
                  </a:cubicBezTo>
                  <a:cubicBezTo>
                    <a:pt x="120" y="1745"/>
                    <a:pt x="120" y="1745"/>
                    <a:pt x="120" y="1745"/>
                  </a:cubicBezTo>
                  <a:cubicBezTo>
                    <a:pt x="151" y="1745"/>
                    <a:pt x="151" y="1745"/>
                    <a:pt x="151" y="1745"/>
                  </a:cubicBezTo>
                  <a:cubicBezTo>
                    <a:pt x="177" y="1735"/>
                    <a:pt x="177" y="1735"/>
                    <a:pt x="177" y="1735"/>
                  </a:cubicBezTo>
                  <a:cubicBezTo>
                    <a:pt x="167" y="1703"/>
                    <a:pt x="167" y="1703"/>
                    <a:pt x="167" y="1703"/>
                  </a:cubicBezTo>
                  <a:cubicBezTo>
                    <a:pt x="104" y="1656"/>
                    <a:pt x="104" y="1656"/>
                    <a:pt x="104" y="1656"/>
                  </a:cubicBezTo>
                  <a:cubicBezTo>
                    <a:pt x="99" y="1630"/>
                    <a:pt x="99" y="1630"/>
                    <a:pt x="99" y="1630"/>
                  </a:cubicBezTo>
                  <a:cubicBezTo>
                    <a:pt x="57" y="1615"/>
                    <a:pt x="57" y="1615"/>
                    <a:pt x="57" y="1615"/>
                  </a:cubicBezTo>
                  <a:cubicBezTo>
                    <a:pt x="104" y="1536"/>
                    <a:pt x="104" y="1536"/>
                    <a:pt x="104" y="1536"/>
                  </a:cubicBezTo>
                  <a:cubicBezTo>
                    <a:pt x="136" y="1531"/>
                    <a:pt x="136" y="1531"/>
                    <a:pt x="136" y="1531"/>
                  </a:cubicBezTo>
                  <a:cubicBezTo>
                    <a:pt x="193" y="1500"/>
                    <a:pt x="193" y="1500"/>
                    <a:pt x="193" y="1500"/>
                  </a:cubicBezTo>
                  <a:cubicBezTo>
                    <a:pt x="193" y="1458"/>
                    <a:pt x="193" y="1458"/>
                    <a:pt x="193" y="1458"/>
                  </a:cubicBezTo>
                  <a:cubicBezTo>
                    <a:pt x="130" y="1422"/>
                    <a:pt x="130" y="1422"/>
                    <a:pt x="130" y="1422"/>
                  </a:cubicBezTo>
                  <a:cubicBezTo>
                    <a:pt x="89" y="1422"/>
                    <a:pt x="89" y="1422"/>
                    <a:pt x="89" y="1422"/>
                  </a:cubicBezTo>
                  <a:cubicBezTo>
                    <a:pt x="94" y="1385"/>
                    <a:pt x="94" y="1385"/>
                    <a:pt x="94" y="1385"/>
                  </a:cubicBezTo>
                  <a:cubicBezTo>
                    <a:pt x="68" y="1328"/>
                    <a:pt x="68" y="1328"/>
                    <a:pt x="68" y="1328"/>
                  </a:cubicBezTo>
                  <a:cubicBezTo>
                    <a:pt x="99" y="1296"/>
                    <a:pt x="99" y="1296"/>
                    <a:pt x="99" y="1296"/>
                  </a:cubicBezTo>
                  <a:cubicBezTo>
                    <a:pt x="73" y="1276"/>
                    <a:pt x="73" y="1276"/>
                    <a:pt x="73" y="1276"/>
                  </a:cubicBezTo>
                  <a:cubicBezTo>
                    <a:pt x="68" y="1223"/>
                    <a:pt x="68" y="1223"/>
                    <a:pt x="68" y="1223"/>
                  </a:cubicBezTo>
                  <a:cubicBezTo>
                    <a:pt x="99" y="1171"/>
                    <a:pt x="99" y="1171"/>
                    <a:pt x="99" y="1171"/>
                  </a:cubicBezTo>
                  <a:cubicBezTo>
                    <a:pt x="99" y="1171"/>
                    <a:pt x="125" y="1161"/>
                    <a:pt x="136" y="1161"/>
                  </a:cubicBezTo>
                  <a:cubicBezTo>
                    <a:pt x="146" y="1161"/>
                    <a:pt x="157" y="1046"/>
                    <a:pt x="157" y="1046"/>
                  </a:cubicBezTo>
                  <a:cubicBezTo>
                    <a:pt x="157" y="1046"/>
                    <a:pt x="214" y="984"/>
                    <a:pt x="214" y="973"/>
                  </a:cubicBezTo>
                  <a:cubicBezTo>
                    <a:pt x="214" y="926"/>
                    <a:pt x="214" y="926"/>
                    <a:pt x="214" y="926"/>
                  </a:cubicBezTo>
                  <a:cubicBezTo>
                    <a:pt x="292" y="931"/>
                    <a:pt x="292" y="931"/>
                    <a:pt x="292" y="931"/>
                  </a:cubicBezTo>
                  <a:cubicBezTo>
                    <a:pt x="303" y="989"/>
                    <a:pt x="303" y="989"/>
                    <a:pt x="303" y="989"/>
                  </a:cubicBezTo>
                  <a:cubicBezTo>
                    <a:pt x="360" y="1051"/>
                    <a:pt x="360" y="1051"/>
                    <a:pt x="360" y="1051"/>
                  </a:cubicBezTo>
                  <a:cubicBezTo>
                    <a:pt x="391" y="1041"/>
                    <a:pt x="391" y="1041"/>
                    <a:pt x="391" y="1041"/>
                  </a:cubicBezTo>
                  <a:cubicBezTo>
                    <a:pt x="391" y="1041"/>
                    <a:pt x="475" y="1057"/>
                    <a:pt x="480" y="1057"/>
                  </a:cubicBezTo>
                  <a:cubicBezTo>
                    <a:pt x="485" y="1057"/>
                    <a:pt x="569" y="999"/>
                    <a:pt x="569" y="999"/>
                  </a:cubicBezTo>
                  <a:cubicBezTo>
                    <a:pt x="548" y="926"/>
                    <a:pt x="548" y="926"/>
                    <a:pt x="548" y="926"/>
                  </a:cubicBezTo>
                  <a:cubicBezTo>
                    <a:pt x="548" y="926"/>
                    <a:pt x="501" y="895"/>
                    <a:pt x="496" y="890"/>
                  </a:cubicBezTo>
                  <a:cubicBezTo>
                    <a:pt x="490" y="884"/>
                    <a:pt x="532" y="811"/>
                    <a:pt x="532" y="811"/>
                  </a:cubicBezTo>
                  <a:cubicBezTo>
                    <a:pt x="506" y="718"/>
                    <a:pt x="506" y="718"/>
                    <a:pt x="506" y="718"/>
                  </a:cubicBezTo>
                  <a:cubicBezTo>
                    <a:pt x="506" y="718"/>
                    <a:pt x="522" y="697"/>
                    <a:pt x="522" y="691"/>
                  </a:cubicBezTo>
                  <a:cubicBezTo>
                    <a:pt x="522" y="613"/>
                    <a:pt x="522" y="613"/>
                    <a:pt x="522" y="613"/>
                  </a:cubicBezTo>
                  <a:cubicBezTo>
                    <a:pt x="496" y="598"/>
                    <a:pt x="496" y="598"/>
                    <a:pt x="496" y="598"/>
                  </a:cubicBezTo>
                  <a:cubicBezTo>
                    <a:pt x="501" y="571"/>
                    <a:pt x="501" y="571"/>
                    <a:pt x="501" y="571"/>
                  </a:cubicBezTo>
                  <a:cubicBezTo>
                    <a:pt x="469" y="540"/>
                    <a:pt x="469" y="540"/>
                    <a:pt x="469" y="540"/>
                  </a:cubicBezTo>
                  <a:cubicBezTo>
                    <a:pt x="475" y="514"/>
                    <a:pt x="475" y="514"/>
                    <a:pt x="475" y="514"/>
                  </a:cubicBezTo>
                  <a:cubicBezTo>
                    <a:pt x="464" y="488"/>
                    <a:pt x="464" y="488"/>
                    <a:pt x="464" y="488"/>
                  </a:cubicBezTo>
                  <a:cubicBezTo>
                    <a:pt x="433" y="483"/>
                    <a:pt x="433" y="483"/>
                    <a:pt x="433" y="483"/>
                  </a:cubicBezTo>
                  <a:cubicBezTo>
                    <a:pt x="407" y="457"/>
                    <a:pt x="407" y="457"/>
                    <a:pt x="407" y="457"/>
                  </a:cubicBezTo>
                  <a:cubicBezTo>
                    <a:pt x="401" y="427"/>
                    <a:pt x="401" y="427"/>
                    <a:pt x="401" y="427"/>
                  </a:cubicBezTo>
                  <a:cubicBezTo>
                    <a:pt x="406" y="428"/>
                    <a:pt x="406" y="428"/>
                    <a:pt x="406" y="428"/>
                  </a:cubicBezTo>
                  <a:cubicBezTo>
                    <a:pt x="442" y="412"/>
                    <a:pt x="442" y="412"/>
                    <a:pt x="442" y="412"/>
                  </a:cubicBezTo>
                  <a:cubicBezTo>
                    <a:pt x="442" y="412"/>
                    <a:pt x="482" y="448"/>
                    <a:pt x="486" y="452"/>
                  </a:cubicBezTo>
                  <a:cubicBezTo>
                    <a:pt x="490" y="456"/>
                    <a:pt x="506" y="412"/>
                    <a:pt x="506" y="412"/>
                  </a:cubicBezTo>
                  <a:cubicBezTo>
                    <a:pt x="546" y="412"/>
                    <a:pt x="546" y="412"/>
                    <a:pt x="546" y="412"/>
                  </a:cubicBezTo>
                  <a:cubicBezTo>
                    <a:pt x="622" y="356"/>
                    <a:pt x="622" y="356"/>
                    <a:pt x="622" y="356"/>
                  </a:cubicBezTo>
                  <a:cubicBezTo>
                    <a:pt x="682" y="380"/>
                    <a:pt x="682" y="380"/>
                    <a:pt x="682" y="380"/>
                  </a:cubicBezTo>
                  <a:cubicBezTo>
                    <a:pt x="738" y="320"/>
                    <a:pt x="738" y="320"/>
                    <a:pt x="738" y="320"/>
                  </a:cubicBezTo>
                  <a:cubicBezTo>
                    <a:pt x="760" y="337"/>
                    <a:pt x="760" y="337"/>
                    <a:pt x="760" y="337"/>
                  </a:cubicBezTo>
                  <a:cubicBezTo>
                    <a:pt x="794" y="364"/>
                    <a:pt x="794" y="364"/>
                    <a:pt x="794" y="364"/>
                  </a:cubicBezTo>
                  <a:cubicBezTo>
                    <a:pt x="826" y="364"/>
                    <a:pt x="826" y="364"/>
                    <a:pt x="826" y="364"/>
                  </a:cubicBezTo>
                  <a:cubicBezTo>
                    <a:pt x="830" y="364"/>
                    <a:pt x="842" y="384"/>
                    <a:pt x="842" y="384"/>
                  </a:cubicBezTo>
                  <a:cubicBezTo>
                    <a:pt x="874" y="380"/>
                    <a:pt x="874" y="380"/>
                    <a:pt x="874" y="380"/>
                  </a:cubicBezTo>
                  <a:cubicBezTo>
                    <a:pt x="870" y="348"/>
                    <a:pt x="870" y="348"/>
                    <a:pt x="870" y="348"/>
                  </a:cubicBezTo>
                  <a:cubicBezTo>
                    <a:pt x="898" y="324"/>
                    <a:pt x="898" y="324"/>
                    <a:pt x="898" y="324"/>
                  </a:cubicBezTo>
                  <a:cubicBezTo>
                    <a:pt x="898" y="212"/>
                    <a:pt x="898" y="212"/>
                    <a:pt x="898" y="212"/>
                  </a:cubicBezTo>
                  <a:cubicBezTo>
                    <a:pt x="914" y="212"/>
                    <a:pt x="914" y="212"/>
                    <a:pt x="914" y="212"/>
                  </a:cubicBezTo>
                  <a:cubicBezTo>
                    <a:pt x="906" y="164"/>
                    <a:pt x="906" y="164"/>
                    <a:pt x="906" y="164"/>
                  </a:cubicBezTo>
                  <a:cubicBezTo>
                    <a:pt x="926" y="136"/>
                    <a:pt x="926" y="136"/>
                    <a:pt x="926" y="136"/>
                  </a:cubicBezTo>
                  <a:cubicBezTo>
                    <a:pt x="918" y="112"/>
                    <a:pt x="918" y="112"/>
                    <a:pt x="918" y="112"/>
                  </a:cubicBezTo>
                  <a:cubicBezTo>
                    <a:pt x="938" y="48"/>
                    <a:pt x="938" y="48"/>
                    <a:pt x="938" y="48"/>
                  </a:cubicBezTo>
                  <a:cubicBezTo>
                    <a:pt x="994" y="48"/>
                    <a:pt x="994" y="48"/>
                    <a:pt x="994" y="48"/>
                  </a:cubicBezTo>
                  <a:cubicBezTo>
                    <a:pt x="1018" y="16"/>
                    <a:pt x="1018" y="16"/>
                    <a:pt x="1018" y="16"/>
                  </a:cubicBezTo>
                  <a:cubicBezTo>
                    <a:pt x="1262" y="56"/>
                    <a:pt x="1262" y="56"/>
                    <a:pt x="1262" y="56"/>
                  </a:cubicBezTo>
                  <a:cubicBezTo>
                    <a:pt x="1262" y="56"/>
                    <a:pt x="1318" y="36"/>
                    <a:pt x="1318" y="32"/>
                  </a:cubicBezTo>
                  <a:cubicBezTo>
                    <a:pt x="1318" y="28"/>
                    <a:pt x="1326" y="0"/>
                    <a:pt x="1326" y="0"/>
                  </a:cubicBezTo>
                  <a:cubicBezTo>
                    <a:pt x="1353" y="0"/>
                    <a:pt x="1353" y="0"/>
                    <a:pt x="1353" y="0"/>
                  </a:cubicBezTo>
                  <a:cubicBezTo>
                    <a:pt x="1377" y="45"/>
                    <a:pt x="1377" y="45"/>
                    <a:pt x="1377" y="45"/>
                  </a:cubicBezTo>
                  <a:cubicBezTo>
                    <a:pt x="1309" y="66"/>
                    <a:pt x="1309" y="66"/>
                    <a:pt x="1309" y="66"/>
                  </a:cubicBezTo>
                  <a:lnTo>
                    <a:pt x="1320" y="9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sp>
          <p:nvSpPr>
            <p:cNvPr id="180" name="เชียงราย">
              <a:extLst>
                <a:ext uri="{FF2B5EF4-FFF2-40B4-BE49-F238E27FC236}">
                  <a16:creationId xmlns:a16="http://schemas.microsoft.com/office/drawing/2014/main" id="{5270637E-4CAD-4586-9C40-1594D27E002D}"/>
                </a:ext>
              </a:extLst>
            </p:cNvPr>
            <p:cNvSpPr>
              <a:spLocks/>
            </p:cNvSpPr>
            <p:nvPr/>
          </p:nvSpPr>
          <p:spPr bwMode="auto">
            <a:xfrm>
              <a:off x="2698099" y="989730"/>
              <a:ext cx="475502" cy="563287"/>
            </a:xfrm>
            <a:custGeom>
              <a:avLst/>
              <a:gdLst>
                <a:gd name="T0" fmla="*/ 1121 w 1161"/>
                <a:gd name="T1" fmla="*/ 517 h 1376"/>
                <a:gd name="T2" fmla="*/ 1053 w 1161"/>
                <a:gd name="T3" fmla="*/ 577 h 1376"/>
                <a:gd name="T4" fmla="*/ 1012 w 1161"/>
                <a:gd name="T5" fmla="*/ 660 h 1376"/>
                <a:gd name="T6" fmla="*/ 1024 w 1161"/>
                <a:gd name="T7" fmla="*/ 691 h 1376"/>
                <a:gd name="T8" fmla="*/ 954 w 1161"/>
                <a:gd name="T9" fmla="*/ 718 h 1376"/>
                <a:gd name="T10" fmla="*/ 933 w 1161"/>
                <a:gd name="T11" fmla="*/ 776 h 1376"/>
                <a:gd name="T12" fmla="*/ 866 w 1161"/>
                <a:gd name="T13" fmla="*/ 802 h 1376"/>
                <a:gd name="T14" fmla="*/ 803 w 1161"/>
                <a:gd name="T15" fmla="*/ 802 h 1376"/>
                <a:gd name="T16" fmla="*/ 725 w 1161"/>
                <a:gd name="T17" fmla="*/ 864 h 1376"/>
                <a:gd name="T18" fmla="*/ 678 w 1161"/>
                <a:gd name="T19" fmla="*/ 964 h 1376"/>
                <a:gd name="T20" fmla="*/ 620 w 1161"/>
                <a:gd name="T21" fmla="*/ 969 h 1376"/>
                <a:gd name="T22" fmla="*/ 579 w 1161"/>
                <a:gd name="T23" fmla="*/ 989 h 1376"/>
                <a:gd name="T24" fmla="*/ 578 w 1161"/>
                <a:gd name="T25" fmla="*/ 989 h 1376"/>
                <a:gd name="T26" fmla="*/ 516 w 1161"/>
                <a:gd name="T27" fmla="*/ 958 h 1376"/>
                <a:gd name="T28" fmla="*/ 500 w 1161"/>
                <a:gd name="T29" fmla="*/ 955 h 1376"/>
                <a:gd name="T30" fmla="*/ 454 w 1161"/>
                <a:gd name="T31" fmla="*/ 958 h 1376"/>
                <a:gd name="T32" fmla="*/ 386 w 1161"/>
                <a:gd name="T33" fmla="*/ 984 h 1376"/>
                <a:gd name="T34" fmla="*/ 323 w 1161"/>
                <a:gd name="T35" fmla="*/ 1021 h 1376"/>
                <a:gd name="T36" fmla="*/ 271 w 1161"/>
                <a:gd name="T37" fmla="*/ 990 h 1376"/>
                <a:gd name="T38" fmla="*/ 281 w 1161"/>
                <a:gd name="T39" fmla="*/ 1068 h 1376"/>
                <a:gd name="T40" fmla="*/ 240 w 1161"/>
                <a:gd name="T41" fmla="*/ 1204 h 1376"/>
                <a:gd name="T42" fmla="*/ 240 w 1161"/>
                <a:gd name="T43" fmla="*/ 1277 h 1376"/>
                <a:gd name="T44" fmla="*/ 203 w 1161"/>
                <a:gd name="T45" fmla="*/ 1297 h 1376"/>
                <a:gd name="T46" fmla="*/ 125 w 1161"/>
                <a:gd name="T47" fmla="*/ 1376 h 1376"/>
                <a:gd name="T48" fmla="*/ 68 w 1161"/>
                <a:gd name="T49" fmla="*/ 1287 h 1376"/>
                <a:gd name="T50" fmla="*/ 62 w 1161"/>
                <a:gd name="T51" fmla="*/ 1130 h 1376"/>
                <a:gd name="T52" fmla="*/ 57 w 1161"/>
                <a:gd name="T53" fmla="*/ 1031 h 1376"/>
                <a:gd name="T54" fmla="*/ 42 w 1161"/>
                <a:gd name="T55" fmla="*/ 958 h 1376"/>
                <a:gd name="T56" fmla="*/ 52 w 1161"/>
                <a:gd name="T57" fmla="*/ 859 h 1376"/>
                <a:gd name="T58" fmla="*/ 31 w 1161"/>
                <a:gd name="T59" fmla="*/ 818 h 1376"/>
                <a:gd name="T60" fmla="*/ 10 w 1161"/>
                <a:gd name="T61" fmla="*/ 755 h 1376"/>
                <a:gd name="T62" fmla="*/ 83 w 1161"/>
                <a:gd name="T63" fmla="*/ 708 h 1376"/>
                <a:gd name="T64" fmla="*/ 120 w 1161"/>
                <a:gd name="T65" fmla="*/ 619 h 1376"/>
                <a:gd name="T66" fmla="*/ 99 w 1161"/>
                <a:gd name="T67" fmla="*/ 531 h 1376"/>
                <a:gd name="T68" fmla="*/ 141 w 1161"/>
                <a:gd name="T69" fmla="*/ 473 h 1376"/>
                <a:gd name="T70" fmla="*/ 188 w 1161"/>
                <a:gd name="T71" fmla="*/ 400 h 1376"/>
                <a:gd name="T72" fmla="*/ 203 w 1161"/>
                <a:gd name="T73" fmla="*/ 359 h 1376"/>
                <a:gd name="T74" fmla="*/ 247 w 1161"/>
                <a:gd name="T75" fmla="*/ 293 h 1376"/>
                <a:gd name="T76" fmla="*/ 268 w 1161"/>
                <a:gd name="T77" fmla="*/ 241 h 1376"/>
                <a:gd name="T78" fmla="*/ 224 w 1161"/>
                <a:gd name="T79" fmla="*/ 213 h 1376"/>
                <a:gd name="T80" fmla="*/ 220 w 1161"/>
                <a:gd name="T81" fmla="*/ 165 h 1376"/>
                <a:gd name="T82" fmla="*/ 172 w 1161"/>
                <a:gd name="T83" fmla="*/ 97 h 1376"/>
                <a:gd name="T84" fmla="*/ 188 w 1161"/>
                <a:gd name="T85" fmla="*/ 68 h 1376"/>
                <a:gd name="T86" fmla="*/ 340 w 1161"/>
                <a:gd name="T87" fmla="*/ 113 h 1376"/>
                <a:gd name="T88" fmla="*/ 420 w 1161"/>
                <a:gd name="T89" fmla="*/ 108 h 1376"/>
                <a:gd name="T90" fmla="*/ 480 w 1161"/>
                <a:gd name="T91" fmla="*/ 125 h 1376"/>
                <a:gd name="T92" fmla="*/ 584 w 1161"/>
                <a:gd name="T93" fmla="*/ 16 h 1376"/>
                <a:gd name="T94" fmla="*/ 648 w 1161"/>
                <a:gd name="T95" fmla="*/ 45 h 1376"/>
                <a:gd name="T96" fmla="*/ 682 w 1161"/>
                <a:gd name="T97" fmla="*/ 50 h 1376"/>
                <a:gd name="T98" fmla="*/ 736 w 1161"/>
                <a:gd name="T99" fmla="*/ 189 h 1376"/>
                <a:gd name="T100" fmla="*/ 812 w 1161"/>
                <a:gd name="T101" fmla="*/ 185 h 1376"/>
                <a:gd name="T102" fmla="*/ 844 w 1161"/>
                <a:gd name="T103" fmla="*/ 137 h 1376"/>
                <a:gd name="T104" fmla="*/ 892 w 1161"/>
                <a:gd name="T105" fmla="*/ 61 h 1376"/>
                <a:gd name="T106" fmla="*/ 988 w 1161"/>
                <a:gd name="T107" fmla="*/ 113 h 1376"/>
                <a:gd name="T108" fmla="*/ 1033 w 1161"/>
                <a:gd name="T109" fmla="*/ 217 h 1376"/>
                <a:gd name="T110" fmla="*/ 1053 w 1161"/>
                <a:gd name="T111" fmla="*/ 253 h 1376"/>
                <a:gd name="T112" fmla="*/ 1145 w 1161"/>
                <a:gd name="T113" fmla="*/ 265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1" h="1376">
                  <a:moveTo>
                    <a:pt x="1161" y="281"/>
                  </a:moveTo>
                  <a:cubicBezTo>
                    <a:pt x="1121" y="517"/>
                    <a:pt x="1121" y="517"/>
                    <a:pt x="1121" y="517"/>
                  </a:cubicBezTo>
                  <a:cubicBezTo>
                    <a:pt x="1097" y="565"/>
                    <a:pt x="1097" y="565"/>
                    <a:pt x="1097" y="565"/>
                  </a:cubicBezTo>
                  <a:cubicBezTo>
                    <a:pt x="1053" y="577"/>
                    <a:pt x="1053" y="577"/>
                    <a:pt x="1053" y="577"/>
                  </a:cubicBezTo>
                  <a:cubicBezTo>
                    <a:pt x="1045" y="625"/>
                    <a:pt x="1045" y="625"/>
                    <a:pt x="1045" y="625"/>
                  </a:cubicBezTo>
                  <a:cubicBezTo>
                    <a:pt x="1012" y="660"/>
                    <a:pt x="1012" y="660"/>
                    <a:pt x="1012" y="660"/>
                  </a:cubicBezTo>
                  <a:cubicBezTo>
                    <a:pt x="1009" y="665"/>
                    <a:pt x="1009" y="665"/>
                    <a:pt x="1009" y="665"/>
                  </a:cubicBezTo>
                  <a:cubicBezTo>
                    <a:pt x="1024" y="691"/>
                    <a:pt x="1024" y="691"/>
                    <a:pt x="1024" y="691"/>
                  </a:cubicBezTo>
                  <a:cubicBezTo>
                    <a:pt x="996" y="718"/>
                    <a:pt x="996" y="718"/>
                    <a:pt x="996" y="718"/>
                  </a:cubicBezTo>
                  <a:cubicBezTo>
                    <a:pt x="954" y="718"/>
                    <a:pt x="954" y="718"/>
                    <a:pt x="954" y="718"/>
                  </a:cubicBezTo>
                  <a:cubicBezTo>
                    <a:pt x="954" y="745"/>
                    <a:pt x="954" y="745"/>
                    <a:pt x="954" y="745"/>
                  </a:cubicBezTo>
                  <a:cubicBezTo>
                    <a:pt x="933" y="776"/>
                    <a:pt x="933" y="776"/>
                    <a:pt x="933" y="776"/>
                  </a:cubicBezTo>
                  <a:cubicBezTo>
                    <a:pt x="876" y="765"/>
                    <a:pt x="876" y="765"/>
                    <a:pt x="876" y="765"/>
                  </a:cubicBezTo>
                  <a:cubicBezTo>
                    <a:pt x="866" y="802"/>
                    <a:pt x="866" y="802"/>
                    <a:pt x="866" y="802"/>
                  </a:cubicBezTo>
                  <a:cubicBezTo>
                    <a:pt x="829" y="812"/>
                    <a:pt x="829" y="812"/>
                    <a:pt x="829" y="812"/>
                  </a:cubicBezTo>
                  <a:cubicBezTo>
                    <a:pt x="803" y="802"/>
                    <a:pt x="803" y="802"/>
                    <a:pt x="803" y="802"/>
                  </a:cubicBezTo>
                  <a:cubicBezTo>
                    <a:pt x="803" y="870"/>
                    <a:pt x="803" y="870"/>
                    <a:pt x="803" y="870"/>
                  </a:cubicBezTo>
                  <a:cubicBezTo>
                    <a:pt x="725" y="864"/>
                    <a:pt x="725" y="864"/>
                    <a:pt x="725" y="864"/>
                  </a:cubicBezTo>
                  <a:cubicBezTo>
                    <a:pt x="720" y="969"/>
                    <a:pt x="720" y="969"/>
                    <a:pt x="720" y="969"/>
                  </a:cubicBezTo>
                  <a:cubicBezTo>
                    <a:pt x="678" y="964"/>
                    <a:pt x="678" y="964"/>
                    <a:pt x="678" y="964"/>
                  </a:cubicBezTo>
                  <a:cubicBezTo>
                    <a:pt x="662" y="979"/>
                    <a:pt x="662" y="979"/>
                    <a:pt x="662" y="979"/>
                  </a:cubicBezTo>
                  <a:cubicBezTo>
                    <a:pt x="620" y="969"/>
                    <a:pt x="620" y="969"/>
                    <a:pt x="620" y="969"/>
                  </a:cubicBezTo>
                  <a:cubicBezTo>
                    <a:pt x="579" y="989"/>
                    <a:pt x="579" y="989"/>
                    <a:pt x="579" y="989"/>
                  </a:cubicBezTo>
                  <a:cubicBezTo>
                    <a:pt x="579" y="989"/>
                    <a:pt x="579" y="989"/>
                    <a:pt x="579" y="989"/>
                  </a:cubicBezTo>
                  <a:cubicBezTo>
                    <a:pt x="578" y="989"/>
                    <a:pt x="578" y="989"/>
                    <a:pt x="578" y="989"/>
                  </a:cubicBezTo>
                  <a:cubicBezTo>
                    <a:pt x="578" y="989"/>
                    <a:pt x="578" y="989"/>
                    <a:pt x="578" y="989"/>
                  </a:cubicBezTo>
                  <a:cubicBezTo>
                    <a:pt x="542" y="943"/>
                    <a:pt x="542" y="943"/>
                    <a:pt x="542" y="943"/>
                  </a:cubicBezTo>
                  <a:cubicBezTo>
                    <a:pt x="516" y="958"/>
                    <a:pt x="516" y="958"/>
                    <a:pt x="516" y="958"/>
                  </a:cubicBezTo>
                  <a:cubicBezTo>
                    <a:pt x="500" y="955"/>
                    <a:pt x="500" y="955"/>
                    <a:pt x="500" y="955"/>
                  </a:cubicBezTo>
                  <a:cubicBezTo>
                    <a:pt x="500" y="955"/>
                    <a:pt x="500" y="955"/>
                    <a:pt x="500" y="955"/>
                  </a:cubicBezTo>
                  <a:cubicBezTo>
                    <a:pt x="469" y="948"/>
                    <a:pt x="469" y="948"/>
                    <a:pt x="469" y="948"/>
                  </a:cubicBezTo>
                  <a:cubicBezTo>
                    <a:pt x="454" y="958"/>
                    <a:pt x="454" y="958"/>
                    <a:pt x="454" y="958"/>
                  </a:cubicBezTo>
                  <a:cubicBezTo>
                    <a:pt x="412" y="979"/>
                    <a:pt x="412" y="979"/>
                    <a:pt x="412" y="979"/>
                  </a:cubicBezTo>
                  <a:cubicBezTo>
                    <a:pt x="386" y="984"/>
                    <a:pt x="386" y="984"/>
                    <a:pt x="386" y="984"/>
                  </a:cubicBezTo>
                  <a:cubicBezTo>
                    <a:pt x="386" y="1021"/>
                    <a:pt x="386" y="1021"/>
                    <a:pt x="386" y="1021"/>
                  </a:cubicBezTo>
                  <a:cubicBezTo>
                    <a:pt x="323" y="1021"/>
                    <a:pt x="323" y="1021"/>
                    <a:pt x="323" y="1021"/>
                  </a:cubicBezTo>
                  <a:cubicBezTo>
                    <a:pt x="297" y="1000"/>
                    <a:pt x="297" y="1000"/>
                    <a:pt x="297" y="1000"/>
                  </a:cubicBezTo>
                  <a:cubicBezTo>
                    <a:pt x="271" y="990"/>
                    <a:pt x="271" y="990"/>
                    <a:pt x="271" y="990"/>
                  </a:cubicBezTo>
                  <a:cubicBezTo>
                    <a:pt x="271" y="1021"/>
                    <a:pt x="271" y="1021"/>
                    <a:pt x="271" y="1021"/>
                  </a:cubicBezTo>
                  <a:cubicBezTo>
                    <a:pt x="271" y="1021"/>
                    <a:pt x="281" y="1057"/>
                    <a:pt x="281" y="1068"/>
                  </a:cubicBezTo>
                  <a:cubicBezTo>
                    <a:pt x="281" y="1078"/>
                    <a:pt x="250" y="1151"/>
                    <a:pt x="250" y="1151"/>
                  </a:cubicBezTo>
                  <a:cubicBezTo>
                    <a:pt x="240" y="1204"/>
                    <a:pt x="240" y="1204"/>
                    <a:pt x="240" y="1204"/>
                  </a:cubicBezTo>
                  <a:cubicBezTo>
                    <a:pt x="261" y="1250"/>
                    <a:pt x="261" y="1250"/>
                    <a:pt x="261" y="1250"/>
                  </a:cubicBezTo>
                  <a:cubicBezTo>
                    <a:pt x="240" y="1277"/>
                    <a:pt x="240" y="1277"/>
                    <a:pt x="240" y="1277"/>
                  </a:cubicBezTo>
                  <a:cubicBezTo>
                    <a:pt x="234" y="1297"/>
                    <a:pt x="234" y="1297"/>
                    <a:pt x="234" y="1297"/>
                  </a:cubicBezTo>
                  <a:cubicBezTo>
                    <a:pt x="203" y="1297"/>
                    <a:pt x="203" y="1297"/>
                    <a:pt x="203" y="1297"/>
                  </a:cubicBezTo>
                  <a:cubicBezTo>
                    <a:pt x="161" y="1365"/>
                    <a:pt x="161" y="1365"/>
                    <a:pt x="161" y="1365"/>
                  </a:cubicBezTo>
                  <a:cubicBezTo>
                    <a:pt x="125" y="1376"/>
                    <a:pt x="125" y="1376"/>
                    <a:pt x="125" y="1376"/>
                  </a:cubicBezTo>
                  <a:cubicBezTo>
                    <a:pt x="109" y="1313"/>
                    <a:pt x="109" y="1313"/>
                    <a:pt x="109" y="1313"/>
                  </a:cubicBezTo>
                  <a:cubicBezTo>
                    <a:pt x="68" y="1287"/>
                    <a:pt x="68" y="1287"/>
                    <a:pt x="68" y="1287"/>
                  </a:cubicBezTo>
                  <a:cubicBezTo>
                    <a:pt x="31" y="1193"/>
                    <a:pt x="31" y="1193"/>
                    <a:pt x="31" y="1193"/>
                  </a:cubicBezTo>
                  <a:cubicBezTo>
                    <a:pt x="62" y="1130"/>
                    <a:pt x="62" y="1130"/>
                    <a:pt x="62" y="1130"/>
                  </a:cubicBezTo>
                  <a:cubicBezTo>
                    <a:pt x="61" y="1102"/>
                    <a:pt x="61" y="1102"/>
                    <a:pt x="61" y="1102"/>
                  </a:cubicBezTo>
                  <a:cubicBezTo>
                    <a:pt x="57" y="1031"/>
                    <a:pt x="57" y="1031"/>
                    <a:pt x="57" y="1031"/>
                  </a:cubicBezTo>
                  <a:cubicBezTo>
                    <a:pt x="62" y="990"/>
                    <a:pt x="62" y="990"/>
                    <a:pt x="62" y="990"/>
                  </a:cubicBezTo>
                  <a:cubicBezTo>
                    <a:pt x="42" y="958"/>
                    <a:pt x="42" y="958"/>
                    <a:pt x="42" y="958"/>
                  </a:cubicBezTo>
                  <a:cubicBezTo>
                    <a:pt x="31" y="891"/>
                    <a:pt x="31" y="891"/>
                    <a:pt x="31" y="891"/>
                  </a:cubicBezTo>
                  <a:cubicBezTo>
                    <a:pt x="52" y="859"/>
                    <a:pt x="52" y="859"/>
                    <a:pt x="52" y="859"/>
                  </a:cubicBezTo>
                  <a:cubicBezTo>
                    <a:pt x="31" y="844"/>
                    <a:pt x="31" y="844"/>
                    <a:pt x="31" y="844"/>
                  </a:cubicBezTo>
                  <a:cubicBezTo>
                    <a:pt x="31" y="818"/>
                    <a:pt x="31" y="818"/>
                    <a:pt x="31" y="818"/>
                  </a:cubicBezTo>
                  <a:cubicBezTo>
                    <a:pt x="0" y="781"/>
                    <a:pt x="0" y="781"/>
                    <a:pt x="0" y="781"/>
                  </a:cubicBezTo>
                  <a:cubicBezTo>
                    <a:pt x="10" y="755"/>
                    <a:pt x="10" y="755"/>
                    <a:pt x="10" y="755"/>
                  </a:cubicBezTo>
                  <a:cubicBezTo>
                    <a:pt x="52" y="703"/>
                    <a:pt x="52" y="703"/>
                    <a:pt x="52" y="703"/>
                  </a:cubicBezTo>
                  <a:cubicBezTo>
                    <a:pt x="83" y="708"/>
                    <a:pt x="83" y="708"/>
                    <a:pt x="83" y="708"/>
                  </a:cubicBezTo>
                  <a:cubicBezTo>
                    <a:pt x="94" y="661"/>
                    <a:pt x="94" y="661"/>
                    <a:pt x="94" y="661"/>
                  </a:cubicBezTo>
                  <a:cubicBezTo>
                    <a:pt x="120" y="619"/>
                    <a:pt x="120" y="619"/>
                    <a:pt x="120" y="619"/>
                  </a:cubicBezTo>
                  <a:cubicBezTo>
                    <a:pt x="146" y="604"/>
                    <a:pt x="146" y="604"/>
                    <a:pt x="146" y="604"/>
                  </a:cubicBezTo>
                  <a:cubicBezTo>
                    <a:pt x="99" y="531"/>
                    <a:pt x="99" y="531"/>
                    <a:pt x="99" y="531"/>
                  </a:cubicBezTo>
                  <a:cubicBezTo>
                    <a:pt x="141" y="499"/>
                    <a:pt x="141" y="499"/>
                    <a:pt x="141" y="499"/>
                  </a:cubicBezTo>
                  <a:cubicBezTo>
                    <a:pt x="141" y="473"/>
                    <a:pt x="141" y="473"/>
                    <a:pt x="141" y="473"/>
                  </a:cubicBezTo>
                  <a:cubicBezTo>
                    <a:pt x="193" y="426"/>
                    <a:pt x="193" y="426"/>
                    <a:pt x="193" y="426"/>
                  </a:cubicBezTo>
                  <a:cubicBezTo>
                    <a:pt x="188" y="400"/>
                    <a:pt x="188" y="400"/>
                    <a:pt x="188" y="400"/>
                  </a:cubicBezTo>
                  <a:cubicBezTo>
                    <a:pt x="214" y="390"/>
                    <a:pt x="214" y="390"/>
                    <a:pt x="214" y="390"/>
                  </a:cubicBezTo>
                  <a:cubicBezTo>
                    <a:pt x="203" y="359"/>
                    <a:pt x="203" y="359"/>
                    <a:pt x="203" y="359"/>
                  </a:cubicBezTo>
                  <a:cubicBezTo>
                    <a:pt x="271" y="338"/>
                    <a:pt x="271" y="338"/>
                    <a:pt x="271" y="338"/>
                  </a:cubicBezTo>
                  <a:cubicBezTo>
                    <a:pt x="247" y="293"/>
                    <a:pt x="247" y="293"/>
                    <a:pt x="247" y="293"/>
                  </a:cubicBezTo>
                  <a:cubicBezTo>
                    <a:pt x="248" y="293"/>
                    <a:pt x="248" y="293"/>
                    <a:pt x="248" y="293"/>
                  </a:cubicBezTo>
                  <a:cubicBezTo>
                    <a:pt x="268" y="241"/>
                    <a:pt x="268" y="241"/>
                    <a:pt x="268" y="241"/>
                  </a:cubicBezTo>
                  <a:cubicBezTo>
                    <a:pt x="258" y="234"/>
                    <a:pt x="258" y="234"/>
                    <a:pt x="258" y="234"/>
                  </a:cubicBezTo>
                  <a:cubicBezTo>
                    <a:pt x="224" y="213"/>
                    <a:pt x="224" y="213"/>
                    <a:pt x="224" y="213"/>
                  </a:cubicBezTo>
                  <a:cubicBezTo>
                    <a:pt x="228" y="173"/>
                    <a:pt x="228" y="173"/>
                    <a:pt x="228" y="173"/>
                  </a:cubicBezTo>
                  <a:cubicBezTo>
                    <a:pt x="220" y="165"/>
                    <a:pt x="220" y="165"/>
                    <a:pt x="220" y="165"/>
                  </a:cubicBezTo>
                  <a:cubicBezTo>
                    <a:pt x="216" y="133"/>
                    <a:pt x="216" y="133"/>
                    <a:pt x="216" y="133"/>
                  </a:cubicBezTo>
                  <a:cubicBezTo>
                    <a:pt x="172" y="97"/>
                    <a:pt x="172" y="97"/>
                    <a:pt x="172" y="97"/>
                  </a:cubicBezTo>
                  <a:cubicBezTo>
                    <a:pt x="172" y="64"/>
                    <a:pt x="172" y="64"/>
                    <a:pt x="172" y="64"/>
                  </a:cubicBezTo>
                  <a:cubicBezTo>
                    <a:pt x="188" y="68"/>
                    <a:pt x="188" y="68"/>
                    <a:pt x="188" y="68"/>
                  </a:cubicBezTo>
                  <a:cubicBezTo>
                    <a:pt x="312" y="125"/>
                    <a:pt x="312" y="125"/>
                    <a:pt x="312" y="125"/>
                  </a:cubicBezTo>
                  <a:cubicBezTo>
                    <a:pt x="340" y="113"/>
                    <a:pt x="340" y="113"/>
                    <a:pt x="340" y="113"/>
                  </a:cubicBezTo>
                  <a:cubicBezTo>
                    <a:pt x="376" y="141"/>
                    <a:pt x="376" y="141"/>
                    <a:pt x="376" y="141"/>
                  </a:cubicBezTo>
                  <a:cubicBezTo>
                    <a:pt x="420" y="108"/>
                    <a:pt x="420" y="108"/>
                    <a:pt x="420" y="108"/>
                  </a:cubicBezTo>
                  <a:cubicBezTo>
                    <a:pt x="460" y="108"/>
                    <a:pt x="460" y="108"/>
                    <a:pt x="460" y="108"/>
                  </a:cubicBezTo>
                  <a:cubicBezTo>
                    <a:pt x="480" y="125"/>
                    <a:pt x="480" y="125"/>
                    <a:pt x="480" y="125"/>
                  </a:cubicBezTo>
                  <a:cubicBezTo>
                    <a:pt x="532" y="12"/>
                    <a:pt x="532" y="12"/>
                    <a:pt x="532" y="12"/>
                  </a:cubicBezTo>
                  <a:cubicBezTo>
                    <a:pt x="532" y="12"/>
                    <a:pt x="580" y="16"/>
                    <a:pt x="584" y="16"/>
                  </a:cubicBezTo>
                  <a:cubicBezTo>
                    <a:pt x="588" y="16"/>
                    <a:pt x="612" y="0"/>
                    <a:pt x="612" y="0"/>
                  </a:cubicBezTo>
                  <a:cubicBezTo>
                    <a:pt x="612" y="0"/>
                    <a:pt x="648" y="40"/>
                    <a:pt x="648" y="45"/>
                  </a:cubicBezTo>
                  <a:cubicBezTo>
                    <a:pt x="648" y="48"/>
                    <a:pt x="672" y="48"/>
                    <a:pt x="679" y="49"/>
                  </a:cubicBezTo>
                  <a:cubicBezTo>
                    <a:pt x="680" y="49"/>
                    <a:pt x="681" y="49"/>
                    <a:pt x="682" y="50"/>
                  </a:cubicBezTo>
                  <a:cubicBezTo>
                    <a:pt x="732" y="92"/>
                    <a:pt x="732" y="92"/>
                    <a:pt x="732" y="92"/>
                  </a:cubicBezTo>
                  <a:cubicBezTo>
                    <a:pt x="736" y="189"/>
                    <a:pt x="736" y="189"/>
                    <a:pt x="736" y="189"/>
                  </a:cubicBezTo>
                  <a:cubicBezTo>
                    <a:pt x="792" y="205"/>
                    <a:pt x="792" y="205"/>
                    <a:pt x="792" y="205"/>
                  </a:cubicBezTo>
                  <a:cubicBezTo>
                    <a:pt x="812" y="185"/>
                    <a:pt x="812" y="185"/>
                    <a:pt x="812" y="185"/>
                  </a:cubicBezTo>
                  <a:cubicBezTo>
                    <a:pt x="804" y="153"/>
                    <a:pt x="804" y="153"/>
                    <a:pt x="804" y="153"/>
                  </a:cubicBezTo>
                  <a:cubicBezTo>
                    <a:pt x="844" y="137"/>
                    <a:pt x="844" y="137"/>
                    <a:pt x="844" y="137"/>
                  </a:cubicBezTo>
                  <a:cubicBezTo>
                    <a:pt x="873" y="73"/>
                    <a:pt x="873" y="73"/>
                    <a:pt x="873" y="73"/>
                  </a:cubicBezTo>
                  <a:cubicBezTo>
                    <a:pt x="892" y="61"/>
                    <a:pt x="892" y="61"/>
                    <a:pt x="892" y="61"/>
                  </a:cubicBezTo>
                  <a:cubicBezTo>
                    <a:pt x="944" y="61"/>
                    <a:pt x="944" y="61"/>
                    <a:pt x="944" y="61"/>
                  </a:cubicBezTo>
                  <a:cubicBezTo>
                    <a:pt x="988" y="113"/>
                    <a:pt x="988" y="113"/>
                    <a:pt x="988" y="113"/>
                  </a:cubicBezTo>
                  <a:cubicBezTo>
                    <a:pt x="1009" y="189"/>
                    <a:pt x="1009" y="189"/>
                    <a:pt x="1009" y="189"/>
                  </a:cubicBezTo>
                  <a:cubicBezTo>
                    <a:pt x="1033" y="217"/>
                    <a:pt x="1033" y="217"/>
                    <a:pt x="1033" y="217"/>
                  </a:cubicBezTo>
                  <a:cubicBezTo>
                    <a:pt x="1053" y="217"/>
                    <a:pt x="1053" y="217"/>
                    <a:pt x="1053" y="217"/>
                  </a:cubicBezTo>
                  <a:cubicBezTo>
                    <a:pt x="1053" y="253"/>
                    <a:pt x="1053" y="253"/>
                    <a:pt x="1053" y="253"/>
                  </a:cubicBezTo>
                  <a:cubicBezTo>
                    <a:pt x="1053" y="253"/>
                    <a:pt x="1105" y="301"/>
                    <a:pt x="1109" y="301"/>
                  </a:cubicBezTo>
                  <a:cubicBezTo>
                    <a:pt x="1113" y="301"/>
                    <a:pt x="1145" y="265"/>
                    <a:pt x="1145" y="265"/>
                  </a:cubicBezTo>
                  <a:lnTo>
                    <a:pt x="1161" y="28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th-TH"/>
            </a:p>
          </p:txBody>
        </p:sp>
      </p:grpSp>
      <p:sp>
        <p:nvSpPr>
          <p:cNvPr id="112" name="TextBox 111">
            <a:extLst>
              <a:ext uri="{FF2B5EF4-FFF2-40B4-BE49-F238E27FC236}">
                <a16:creationId xmlns:a16="http://schemas.microsoft.com/office/drawing/2014/main" id="{85ACF5DF-2DC5-4FD8-AEDC-023576B48C96}"/>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18" name="Text Placeholder 6">
            <a:extLst>
              <a:ext uri="{FF2B5EF4-FFF2-40B4-BE49-F238E27FC236}">
                <a16:creationId xmlns:a16="http://schemas.microsoft.com/office/drawing/2014/main" id="{C6AD5157-DD1B-483E-B90F-DB792959B683}"/>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spTree>
    <p:extLst>
      <p:ext uri="{BB962C8B-B14F-4D97-AF65-F5344CB8AC3E}">
        <p14:creationId xmlns:p14="http://schemas.microsoft.com/office/powerpoint/2010/main" val="225083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23146C1-3810-4B92-8F79-F3C2C27E1771}"/>
              </a:ext>
            </a:extLst>
          </p:cNvPr>
          <p:cNvSpPr/>
          <p:nvPr/>
        </p:nvSpPr>
        <p:spPr>
          <a:xfrm>
            <a:off x="4598" y="-63661"/>
            <a:ext cx="12210412" cy="6908241"/>
          </a:xfrm>
          <a:custGeom>
            <a:avLst/>
            <a:gdLst>
              <a:gd name="connsiteX0" fmla="*/ 0 w 12210412"/>
              <a:gd name="connsiteY0" fmla="*/ 0 h 6870074"/>
              <a:gd name="connsiteX1" fmla="*/ 12210413 w 12210412"/>
              <a:gd name="connsiteY1" fmla="*/ 0 h 6870074"/>
              <a:gd name="connsiteX2" fmla="*/ 12210413 w 12210412"/>
              <a:gd name="connsiteY2" fmla="*/ 6870075 h 6870074"/>
              <a:gd name="connsiteX3" fmla="*/ 0 w 12210412"/>
              <a:gd name="connsiteY3" fmla="*/ 6870075 h 6870074"/>
            </a:gdLst>
            <a:ahLst/>
            <a:cxnLst>
              <a:cxn ang="0">
                <a:pos x="connsiteX0" y="connsiteY0"/>
              </a:cxn>
              <a:cxn ang="0">
                <a:pos x="connsiteX1" y="connsiteY1"/>
              </a:cxn>
              <a:cxn ang="0">
                <a:pos x="connsiteX2" y="connsiteY2"/>
              </a:cxn>
              <a:cxn ang="0">
                <a:pos x="connsiteX3" y="connsiteY3"/>
              </a:cxn>
            </a:cxnLst>
            <a:rect l="l" t="t" r="r" b="b"/>
            <a:pathLst>
              <a:path w="12210412" h="6870074">
                <a:moveTo>
                  <a:pt x="0" y="0"/>
                </a:moveTo>
                <a:lnTo>
                  <a:pt x="12210413" y="0"/>
                </a:lnTo>
                <a:lnTo>
                  <a:pt x="12210413" y="6870075"/>
                </a:lnTo>
                <a:lnTo>
                  <a:pt x="0" y="6870075"/>
                </a:lnTo>
                <a:close/>
              </a:path>
            </a:pathLst>
          </a:custGeom>
          <a:solidFill>
            <a:srgbClr val="FFFEF0"/>
          </a:solidFill>
          <a:ln w="12716" cap="flat">
            <a:noFill/>
            <a:prstDash val="solid"/>
            <a:miter/>
          </a:ln>
        </p:spPr>
        <p:txBody>
          <a:bodyPr rtlCol="0" anchor="ctr"/>
          <a:lstStyle/>
          <a:p>
            <a:endParaRPr lang="en-US"/>
          </a:p>
        </p:txBody>
      </p:sp>
      <p:pic>
        <p:nvPicPr>
          <p:cNvPr id="6" name="Picture 5">
            <a:extLst>
              <a:ext uri="{FF2B5EF4-FFF2-40B4-BE49-F238E27FC236}">
                <a16:creationId xmlns:a16="http://schemas.microsoft.com/office/drawing/2014/main" id="{3B067009-2094-4078-8C7F-2856E818F48E}"/>
              </a:ext>
            </a:extLst>
          </p:cNvPr>
          <p:cNvPicPr>
            <a:picLocks noChangeAspect="1"/>
          </p:cNvPicPr>
          <p:nvPr/>
        </p:nvPicPr>
        <p:blipFill>
          <a:blip r:embed="rId2"/>
          <a:stretch>
            <a:fillRect/>
          </a:stretch>
        </p:blipFill>
        <p:spPr>
          <a:xfrm>
            <a:off x="-227013" y="-285929"/>
            <a:ext cx="12646026" cy="7429858"/>
          </a:xfrm>
          <a:custGeom>
            <a:avLst/>
            <a:gdLst>
              <a:gd name="connsiteX0" fmla="*/ 0 w 12646026"/>
              <a:gd name="connsiteY0" fmla="*/ 0 h 7429858"/>
              <a:gd name="connsiteX1" fmla="*/ 12646026 w 12646026"/>
              <a:gd name="connsiteY1" fmla="*/ 0 h 7429858"/>
              <a:gd name="connsiteX2" fmla="*/ 12646026 w 12646026"/>
              <a:gd name="connsiteY2" fmla="*/ 7429858 h 7429858"/>
              <a:gd name="connsiteX3" fmla="*/ 0 w 12646026"/>
              <a:gd name="connsiteY3" fmla="*/ 7429858 h 7429858"/>
            </a:gdLst>
            <a:ahLst/>
            <a:cxnLst>
              <a:cxn ang="0">
                <a:pos x="connsiteX0" y="connsiteY0"/>
              </a:cxn>
              <a:cxn ang="0">
                <a:pos x="connsiteX1" y="connsiteY1"/>
              </a:cxn>
              <a:cxn ang="0">
                <a:pos x="connsiteX2" y="connsiteY2"/>
              </a:cxn>
              <a:cxn ang="0">
                <a:pos x="connsiteX3" y="connsiteY3"/>
              </a:cxn>
            </a:cxnLst>
            <a:rect l="l" t="t" r="r" b="b"/>
            <a:pathLst>
              <a:path w="12646026" h="7429858">
                <a:moveTo>
                  <a:pt x="0" y="0"/>
                </a:moveTo>
                <a:lnTo>
                  <a:pt x="12646026" y="0"/>
                </a:lnTo>
                <a:lnTo>
                  <a:pt x="12646026" y="7429858"/>
                </a:lnTo>
                <a:lnTo>
                  <a:pt x="0" y="7429858"/>
                </a:lnTo>
                <a:close/>
              </a:path>
            </a:pathLst>
          </a:custGeom>
        </p:spPr>
      </p:pic>
      <p:sp>
        <p:nvSpPr>
          <p:cNvPr id="13" name="Freeform: Shape 12">
            <a:extLst>
              <a:ext uri="{FF2B5EF4-FFF2-40B4-BE49-F238E27FC236}">
                <a16:creationId xmlns:a16="http://schemas.microsoft.com/office/drawing/2014/main" id="{7530A908-F3FB-44A1-8EF4-8D7B76CE9533}"/>
              </a:ext>
            </a:extLst>
          </p:cNvPr>
          <p:cNvSpPr/>
          <p:nvPr/>
        </p:nvSpPr>
        <p:spPr>
          <a:xfrm>
            <a:off x="41542" y="62673"/>
            <a:ext cx="1883545" cy="1539787"/>
          </a:xfrm>
          <a:custGeom>
            <a:avLst/>
            <a:gdLst>
              <a:gd name="connsiteX0" fmla="*/ 0 w 1883545"/>
              <a:gd name="connsiteY0" fmla="*/ 0 h 1539787"/>
              <a:gd name="connsiteX1" fmla="*/ 1883546 w 1883545"/>
              <a:gd name="connsiteY1" fmla="*/ 0 h 1539787"/>
              <a:gd name="connsiteX2" fmla="*/ 1883546 w 1883545"/>
              <a:gd name="connsiteY2" fmla="*/ 1539787 h 1539787"/>
              <a:gd name="connsiteX3" fmla="*/ 0 w 1883545"/>
              <a:gd name="connsiteY3" fmla="*/ 1539787 h 1539787"/>
            </a:gdLst>
            <a:ahLst/>
            <a:cxnLst>
              <a:cxn ang="0">
                <a:pos x="connsiteX0" y="connsiteY0"/>
              </a:cxn>
              <a:cxn ang="0">
                <a:pos x="connsiteX1" y="connsiteY1"/>
              </a:cxn>
              <a:cxn ang="0">
                <a:pos x="connsiteX2" y="connsiteY2"/>
              </a:cxn>
              <a:cxn ang="0">
                <a:pos x="connsiteX3" y="connsiteY3"/>
              </a:cxn>
            </a:cxnLst>
            <a:rect l="l" t="t" r="r" b="b"/>
            <a:pathLst>
              <a:path w="1883545" h="1539787">
                <a:moveTo>
                  <a:pt x="0" y="0"/>
                </a:moveTo>
                <a:lnTo>
                  <a:pt x="1883546" y="0"/>
                </a:lnTo>
                <a:lnTo>
                  <a:pt x="1883546" y="1539787"/>
                </a:lnTo>
                <a:lnTo>
                  <a:pt x="0" y="1539787"/>
                </a:lnTo>
                <a:close/>
              </a:path>
            </a:pathLst>
          </a:custGeom>
          <a:ln w="12716"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00FD7C3D-224A-4758-AE1E-A5F1C1E9E5DE}"/>
              </a:ext>
            </a:extLst>
          </p:cNvPr>
          <p:cNvGrpSpPr/>
          <p:nvPr/>
        </p:nvGrpSpPr>
        <p:grpSpPr>
          <a:xfrm>
            <a:off x="-111126" y="-190501"/>
            <a:ext cx="12240151" cy="7035082"/>
            <a:chOff x="-111126" y="-190501"/>
            <a:chExt cx="12240151" cy="7035082"/>
          </a:xfrm>
          <a:solidFill>
            <a:srgbClr val="000000"/>
          </a:solidFill>
        </p:grpSpPr>
        <p:sp>
          <p:nvSpPr>
            <p:cNvPr id="15" name="Freeform: Shape 14">
              <a:extLst>
                <a:ext uri="{FF2B5EF4-FFF2-40B4-BE49-F238E27FC236}">
                  <a16:creationId xmlns:a16="http://schemas.microsoft.com/office/drawing/2014/main" id="{4F56EF8F-CD28-43DA-92D1-6CAF5DE28BA0}"/>
                </a:ext>
              </a:extLst>
            </p:cNvPr>
            <p:cNvSpPr/>
            <p:nvPr/>
          </p:nvSpPr>
          <p:spPr>
            <a:xfrm>
              <a:off x="10693067" y="6467745"/>
              <a:ext cx="36878" cy="38167"/>
            </a:xfrm>
            <a:custGeom>
              <a:avLst/>
              <a:gdLst>
                <a:gd name="connsiteX0" fmla="*/ 18463 w 36878"/>
                <a:gd name="connsiteY0" fmla="*/ 38167 h 38167"/>
                <a:gd name="connsiteX1" fmla="*/ 18463 w 36878"/>
                <a:gd name="connsiteY1" fmla="*/ 0 h 38167"/>
                <a:gd name="connsiteX2" fmla="*/ 18463 w 36878"/>
                <a:gd name="connsiteY2" fmla="*/ 38167 h 38167"/>
                <a:gd name="connsiteX3" fmla="*/ 18463 w 36878"/>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78" h="38167">
                  <a:moveTo>
                    <a:pt x="18463" y="38167"/>
                  </a:moveTo>
                  <a:cubicBezTo>
                    <a:pt x="43017" y="38167"/>
                    <a:pt x="43017" y="0"/>
                    <a:pt x="18463" y="0"/>
                  </a:cubicBezTo>
                  <a:cubicBezTo>
                    <a:pt x="-6091" y="0"/>
                    <a:pt x="-6218" y="38167"/>
                    <a:pt x="18463" y="38167"/>
                  </a:cubicBezTo>
                  <a:lnTo>
                    <a:pt x="18463" y="38167"/>
                  </a:lnTo>
                  <a:close/>
                </a:path>
              </a:pathLst>
            </a:custGeom>
            <a:solidFill>
              <a:srgbClr val="000000"/>
            </a:solidFill>
            <a:ln w="1271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7928C35-D2B8-403A-983D-1724ECF435AD}"/>
                </a:ext>
              </a:extLst>
            </p:cNvPr>
            <p:cNvSpPr/>
            <p:nvPr/>
          </p:nvSpPr>
          <p:spPr>
            <a:xfrm>
              <a:off x="10291598" y="6756925"/>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E60AB21-F4C1-48B1-8E95-457EA18B865C}"/>
                </a:ext>
              </a:extLst>
            </p:cNvPr>
            <p:cNvSpPr/>
            <p:nvPr/>
          </p:nvSpPr>
          <p:spPr>
            <a:xfrm>
              <a:off x="12092193" y="5366752"/>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nvGrpSpPr>
            <p:cNvPr id="18" name="Graphic 2">
              <a:extLst>
                <a:ext uri="{FF2B5EF4-FFF2-40B4-BE49-F238E27FC236}">
                  <a16:creationId xmlns:a16="http://schemas.microsoft.com/office/drawing/2014/main" id="{00FD7C3D-224A-4758-AE1E-A5F1C1E9E5DE}"/>
                </a:ext>
              </a:extLst>
            </p:cNvPr>
            <p:cNvGrpSpPr/>
            <p:nvPr/>
          </p:nvGrpSpPr>
          <p:grpSpPr>
            <a:xfrm>
              <a:off x="-111126" y="-190501"/>
              <a:ext cx="10980382" cy="7028340"/>
              <a:chOff x="-111126" y="-190501"/>
              <a:chExt cx="10980382" cy="7028340"/>
            </a:xfrm>
            <a:solidFill>
              <a:srgbClr val="000000"/>
            </a:solidFill>
          </p:grpSpPr>
          <p:sp>
            <p:nvSpPr>
              <p:cNvPr id="19" name="Freeform: Shape 18">
                <a:extLst>
                  <a:ext uri="{FF2B5EF4-FFF2-40B4-BE49-F238E27FC236}">
                    <a16:creationId xmlns:a16="http://schemas.microsoft.com/office/drawing/2014/main" id="{762F2A60-2C51-4F9D-8537-EE60E92FEC94}"/>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F323272-2F2D-460B-8DB4-D6442DE6D514}"/>
                  </a:ext>
                </a:extLst>
              </p:cNvPr>
              <p:cNvSpPr/>
              <p:nvPr/>
            </p:nvSpPr>
            <p:spPr>
              <a:xfrm>
                <a:off x="10832377" y="6799672"/>
                <a:ext cx="36878" cy="38167"/>
              </a:xfrm>
              <a:custGeom>
                <a:avLst/>
                <a:gdLst>
                  <a:gd name="connsiteX0" fmla="*/ 18463 w 36878"/>
                  <a:gd name="connsiteY0" fmla="*/ 38167 h 38167"/>
                  <a:gd name="connsiteX1" fmla="*/ 18463 w 36878"/>
                  <a:gd name="connsiteY1" fmla="*/ 0 h 38167"/>
                  <a:gd name="connsiteX2" fmla="*/ 18463 w 36878"/>
                  <a:gd name="connsiteY2" fmla="*/ 38167 h 38167"/>
                  <a:gd name="connsiteX3" fmla="*/ 18463 w 36878"/>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78" h="38167">
                    <a:moveTo>
                      <a:pt x="18463" y="38167"/>
                    </a:moveTo>
                    <a:cubicBezTo>
                      <a:pt x="43017" y="38167"/>
                      <a:pt x="43017" y="0"/>
                      <a:pt x="18463" y="0"/>
                    </a:cubicBezTo>
                    <a:cubicBezTo>
                      <a:pt x="-6091" y="0"/>
                      <a:pt x="-6218" y="38167"/>
                      <a:pt x="18463" y="38167"/>
                    </a:cubicBezTo>
                    <a:lnTo>
                      <a:pt x="18463" y="38167"/>
                    </a:lnTo>
                    <a:close/>
                  </a:path>
                </a:pathLst>
              </a:custGeom>
              <a:solidFill>
                <a:srgbClr val="000000"/>
              </a:solidFill>
              <a:ln w="12716" cap="flat">
                <a:noFill/>
                <a:prstDash val="solid"/>
                <a:miter/>
              </a:ln>
            </p:spPr>
            <p:txBody>
              <a:bodyPr rtlCol="0" anchor="ctr"/>
              <a:lstStyle/>
              <a:p>
                <a:endParaRPr lang="en-US"/>
              </a:p>
            </p:txBody>
          </p:sp>
        </p:grpSp>
        <p:grpSp>
          <p:nvGrpSpPr>
            <p:cNvPr id="21" name="Graphic 2">
              <a:extLst>
                <a:ext uri="{FF2B5EF4-FFF2-40B4-BE49-F238E27FC236}">
                  <a16:creationId xmlns:a16="http://schemas.microsoft.com/office/drawing/2014/main" id="{00FD7C3D-224A-4758-AE1E-A5F1C1E9E5DE}"/>
                </a:ext>
              </a:extLst>
            </p:cNvPr>
            <p:cNvGrpSpPr/>
            <p:nvPr/>
          </p:nvGrpSpPr>
          <p:grpSpPr>
            <a:xfrm>
              <a:off x="-111126" y="-190501"/>
              <a:ext cx="11307856" cy="6961547"/>
              <a:chOff x="-111126" y="-190501"/>
              <a:chExt cx="11307856" cy="6961547"/>
            </a:xfrm>
            <a:solidFill>
              <a:srgbClr val="000000"/>
            </a:solidFill>
          </p:grpSpPr>
          <p:sp>
            <p:nvSpPr>
              <p:cNvPr id="22" name="Freeform: Shape 21">
                <a:extLst>
                  <a:ext uri="{FF2B5EF4-FFF2-40B4-BE49-F238E27FC236}">
                    <a16:creationId xmlns:a16="http://schemas.microsoft.com/office/drawing/2014/main" id="{D304A239-ECB5-46E7-8E78-F72D945EACBF}"/>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9B51067-D75A-4165-90CC-A5615036278D}"/>
                  </a:ext>
                </a:extLst>
              </p:cNvPr>
              <p:cNvSpPr/>
              <p:nvPr/>
            </p:nvSpPr>
            <p:spPr>
              <a:xfrm>
                <a:off x="11159899" y="6732879"/>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24" name="Graphic 2">
              <a:extLst>
                <a:ext uri="{FF2B5EF4-FFF2-40B4-BE49-F238E27FC236}">
                  <a16:creationId xmlns:a16="http://schemas.microsoft.com/office/drawing/2014/main" id="{00FD7C3D-224A-4758-AE1E-A5F1C1E9E5DE}"/>
                </a:ext>
              </a:extLst>
            </p:cNvPr>
            <p:cNvGrpSpPr/>
            <p:nvPr/>
          </p:nvGrpSpPr>
          <p:grpSpPr>
            <a:xfrm>
              <a:off x="-111126" y="-190501"/>
              <a:ext cx="11401492" cy="6674149"/>
              <a:chOff x="-111126" y="-190501"/>
              <a:chExt cx="11401492" cy="6674149"/>
            </a:xfrm>
            <a:solidFill>
              <a:srgbClr val="000000"/>
            </a:solidFill>
          </p:grpSpPr>
          <p:sp>
            <p:nvSpPr>
              <p:cNvPr id="25" name="Freeform: Shape 24">
                <a:extLst>
                  <a:ext uri="{FF2B5EF4-FFF2-40B4-BE49-F238E27FC236}">
                    <a16:creationId xmlns:a16="http://schemas.microsoft.com/office/drawing/2014/main" id="{285BDA64-4E53-4DBB-9D3D-C619B1642599}"/>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0957540-29CC-4C2A-80E8-F2BB42B22138}"/>
                  </a:ext>
                </a:extLst>
              </p:cNvPr>
              <p:cNvSpPr/>
              <p:nvPr/>
            </p:nvSpPr>
            <p:spPr>
              <a:xfrm>
                <a:off x="11253487" y="6445481"/>
                <a:ext cx="36878" cy="38167"/>
              </a:xfrm>
              <a:custGeom>
                <a:avLst/>
                <a:gdLst>
                  <a:gd name="connsiteX0" fmla="*/ 18463 w 36878"/>
                  <a:gd name="connsiteY0" fmla="*/ 38167 h 38167"/>
                  <a:gd name="connsiteX1" fmla="*/ 18463 w 36878"/>
                  <a:gd name="connsiteY1" fmla="*/ 0 h 38167"/>
                  <a:gd name="connsiteX2" fmla="*/ 18463 w 36878"/>
                  <a:gd name="connsiteY2" fmla="*/ 38167 h 38167"/>
                  <a:gd name="connsiteX3" fmla="*/ 18463 w 36878"/>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78" h="38167">
                    <a:moveTo>
                      <a:pt x="18463" y="38167"/>
                    </a:moveTo>
                    <a:cubicBezTo>
                      <a:pt x="43017" y="38167"/>
                      <a:pt x="43017" y="0"/>
                      <a:pt x="18463" y="0"/>
                    </a:cubicBezTo>
                    <a:cubicBezTo>
                      <a:pt x="-6091" y="0"/>
                      <a:pt x="-6218" y="38167"/>
                      <a:pt x="18463" y="38167"/>
                    </a:cubicBezTo>
                    <a:lnTo>
                      <a:pt x="18463" y="38167"/>
                    </a:lnTo>
                    <a:close/>
                  </a:path>
                </a:pathLst>
              </a:custGeom>
              <a:solidFill>
                <a:srgbClr val="000000"/>
              </a:solidFill>
              <a:ln w="12716" cap="flat">
                <a:noFill/>
                <a:prstDash val="solid"/>
                <a:miter/>
              </a:ln>
            </p:spPr>
            <p:txBody>
              <a:bodyPr rtlCol="0" anchor="ctr"/>
              <a:lstStyle/>
              <a:p>
                <a:endParaRPr lang="en-US"/>
              </a:p>
            </p:txBody>
          </p:sp>
        </p:grpSp>
        <p:grpSp>
          <p:nvGrpSpPr>
            <p:cNvPr id="27" name="Graphic 2">
              <a:extLst>
                <a:ext uri="{FF2B5EF4-FFF2-40B4-BE49-F238E27FC236}">
                  <a16:creationId xmlns:a16="http://schemas.microsoft.com/office/drawing/2014/main" id="{00FD7C3D-224A-4758-AE1E-A5F1C1E9E5DE}"/>
                </a:ext>
              </a:extLst>
            </p:cNvPr>
            <p:cNvGrpSpPr/>
            <p:nvPr/>
          </p:nvGrpSpPr>
          <p:grpSpPr>
            <a:xfrm>
              <a:off x="-111126" y="-190501"/>
              <a:ext cx="11802501" cy="6841194"/>
              <a:chOff x="-111126" y="-190501"/>
              <a:chExt cx="11802501" cy="6841194"/>
            </a:xfrm>
            <a:solidFill>
              <a:srgbClr val="000000"/>
            </a:solidFill>
          </p:grpSpPr>
          <p:sp>
            <p:nvSpPr>
              <p:cNvPr id="28" name="Freeform: Shape 27">
                <a:extLst>
                  <a:ext uri="{FF2B5EF4-FFF2-40B4-BE49-F238E27FC236}">
                    <a16:creationId xmlns:a16="http://schemas.microsoft.com/office/drawing/2014/main" id="{4CCF76D1-410B-4346-89CD-EB9EB92D1FE6}"/>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26C273D-F2FD-4151-BF65-E70DFEE8EBA1}"/>
                  </a:ext>
                </a:extLst>
              </p:cNvPr>
              <p:cNvSpPr/>
              <p:nvPr/>
            </p:nvSpPr>
            <p:spPr>
              <a:xfrm>
                <a:off x="11654544" y="6612526"/>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00FD7C3D-224A-4758-AE1E-A5F1C1E9E5DE}"/>
                </a:ext>
              </a:extLst>
            </p:cNvPr>
            <p:cNvGrpSpPr/>
            <p:nvPr/>
          </p:nvGrpSpPr>
          <p:grpSpPr>
            <a:xfrm>
              <a:off x="-111126" y="-190501"/>
              <a:ext cx="12069925" cy="6493619"/>
              <a:chOff x="-111126" y="-190501"/>
              <a:chExt cx="12069925" cy="6493619"/>
            </a:xfrm>
            <a:solidFill>
              <a:srgbClr val="000000"/>
            </a:solidFill>
          </p:grpSpPr>
          <p:sp>
            <p:nvSpPr>
              <p:cNvPr id="31" name="Freeform: Shape 30">
                <a:extLst>
                  <a:ext uri="{FF2B5EF4-FFF2-40B4-BE49-F238E27FC236}">
                    <a16:creationId xmlns:a16="http://schemas.microsoft.com/office/drawing/2014/main" id="{94190CFE-80A9-4C0B-8F8B-7E2C94490C10}"/>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ECCD8E4-8B28-47B6-8541-9EE9E6A565D7}"/>
                  </a:ext>
                </a:extLst>
              </p:cNvPr>
              <p:cNvSpPr/>
              <p:nvPr/>
            </p:nvSpPr>
            <p:spPr>
              <a:xfrm>
                <a:off x="11921968" y="6264951"/>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33" name="Graphic 2">
              <a:extLst>
                <a:ext uri="{FF2B5EF4-FFF2-40B4-BE49-F238E27FC236}">
                  <a16:creationId xmlns:a16="http://schemas.microsoft.com/office/drawing/2014/main" id="{00FD7C3D-224A-4758-AE1E-A5F1C1E9E5DE}"/>
                </a:ext>
              </a:extLst>
            </p:cNvPr>
            <p:cNvGrpSpPr/>
            <p:nvPr/>
          </p:nvGrpSpPr>
          <p:grpSpPr>
            <a:xfrm>
              <a:off x="-111126" y="-190501"/>
              <a:ext cx="11769169" cy="6573770"/>
              <a:chOff x="-111126" y="-190501"/>
              <a:chExt cx="11769169" cy="6573770"/>
            </a:xfrm>
            <a:solidFill>
              <a:srgbClr val="000000"/>
            </a:solidFill>
          </p:grpSpPr>
          <p:sp>
            <p:nvSpPr>
              <p:cNvPr id="34" name="Freeform: Shape 33">
                <a:extLst>
                  <a:ext uri="{FF2B5EF4-FFF2-40B4-BE49-F238E27FC236}">
                    <a16:creationId xmlns:a16="http://schemas.microsoft.com/office/drawing/2014/main" id="{0EB5B82F-6353-4AC5-AB24-C3D2A0558886}"/>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7DEFA3B-C09F-47F7-87ED-87783CD73759}"/>
                  </a:ext>
                </a:extLst>
              </p:cNvPr>
              <p:cNvSpPr/>
              <p:nvPr/>
            </p:nvSpPr>
            <p:spPr>
              <a:xfrm>
                <a:off x="11621164" y="6345102"/>
                <a:ext cx="36878" cy="38167"/>
              </a:xfrm>
              <a:custGeom>
                <a:avLst/>
                <a:gdLst>
                  <a:gd name="connsiteX0" fmla="*/ 18463 w 36878"/>
                  <a:gd name="connsiteY0" fmla="*/ 38167 h 38167"/>
                  <a:gd name="connsiteX1" fmla="*/ 18463 w 36878"/>
                  <a:gd name="connsiteY1" fmla="*/ 0 h 38167"/>
                  <a:gd name="connsiteX2" fmla="*/ 18463 w 36878"/>
                  <a:gd name="connsiteY2" fmla="*/ 38167 h 38167"/>
                  <a:gd name="connsiteX3" fmla="*/ 18463 w 36878"/>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78" h="38167">
                    <a:moveTo>
                      <a:pt x="18463" y="38167"/>
                    </a:moveTo>
                    <a:cubicBezTo>
                      <a:pt x="43017" y="38167"/>
                      <a:pt x="43017" y="0"/>
                      <a:pt x="18463" y="0"/>
                    </a:cubicBezTo>
                    <a:cubicBezTo>
                      <a:pt x="-6091" y="0"/>
                      <a:pt x="-6218" y="38167"/>
                      <a:pt x="18463" y="38167"/>
                    </a:cubicBezTo>
                    <a:lnTo>
                      <a:pt x="18463" y="38167"/>
                    </a:lnTo>
                    <a:close/>
                  </a:path>
                </a:pathLst>
              </a:custGeom>
              <a:solidFill>
                <a:srgbClr val="000000"/>
              </a:solidFill>
              <a:ln w="12716" cap="flat">
                <a:noFill/>
                <a:prstDash val="solid"/>
                <a:miter/>
              </a:ln>
            </p:spPr>
            <p:txBody>
              <a:bodyPr rtlCol="0" anchor="ctr"/>
              <a:lstStyle/>
              <a:p>
                <a:endParaRPr lang="en-US"/>
              </a:p>
            </p:txBody>
          </p:sp>
        </p:grpSp>
        <p:grpSp>
          <p:nvGrpSpPr>
            <p:cNvPr id="36" name="Graphic 2">
              <a:extLst>
                <a:ext uri="{FF2B5EF4-FFF2-40B4-BE49-F238E27FC236}">
                  <a16:creationId xmlns:a16="http://schemas.microsoft.com/office/drawing/2014/main" id="{00FD7C3D-224A-4758-AE1E-A5F1C1E9E5DE}"/>
                </a:ext>
              </a:extLst>
            </p:cNvPr>
            <p:cNvGrpSpPr/>
            <p:nvPr/>
          </p:nvGrpSpPr>
          <p:grpSpPr>
            <a:xfrm>
              <a:off x="-111126" y="-190501"/>
              <a:ext cx="12210253" cy="6273013"/>
              <a:chOff x="-111126" y="-190501"/>
              <a:chExt cx="12210253" cy="6273013"/>
            </a:xfrm>
            <a:solidFill>
              <a:srgbClr val="000000"/>
            </a:solidFill>
          </p:grpSpPr>
          <p:sp>
            <p:nvSpPr>
              <p:cNvPr id="37" name="Freeform: Shape 36">
                <a:extLst>
                  <a:ext uri="{FF2B5EF4-FFF2-40B4-BE49-F238E27FC236}">
                    <a16:creationId xmlns:a16="http://schemas.microsoft.com/office/drawing/2014/main" id="{7E857357-1DD1-4128-8806-412D4E690F0E}"/>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BA4A3C4-8212-4D94-9603-EFB3A9F773D8}"/>
                  </a:ext>
                </a:extLst>
              </p:cNvPr>
              <p:cNvSpPr/>
              <p:nvPr/>
            </p:nvSpPr>
            <p:spPr>
              <a:xfrm>
                <a:off x="12062296" y="6044345"/>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39" name="Graphic 2">
              <a:extLst>
                <a:ext uri="{FF2B5EF4-FFF2-40B4-BE49-F238E27FC236}">
                  <a16:creationId xmlns:a16="http://schemas.microsoft.com/office/drawing/2014/main" id="{00FD7C3D-224A-4758-AE1E-A5F1C1E9E5DE}"/>
                </a:ext>
              </a:extLst>
            </p:cNvPr>
            <p:cNvGrpSpPr/>
            <p:nvPr/>
          </p:nvGrpSpPr>
          <p:grpSpPr>
            <a:xfrm>
              <a:off x="-111126" y="-190501"/>
              <a:ext cx="12240151" cy="6841194"/>
              <a:chOff x="-111126" y="-190501"/>
              <a:chExt cx="12240151" cy="6841194"/>
            </a:xfrm>
            <a:solidFill>
              <a:srgbClr val="000000"/>
            </a:solidFill>
          </p:grpSpPr>
          <p:sp>
            <p:nvSpPr>
              <p:cNvPr id="40" name="Freeform: Shape 39">
                <a:extLst>
                  <a:ext uri="{FF2B5EF4-FFF2-40B4-BE49-F238E27FC236}">
                    <a16:creationId xmlns:a16="http://schemas.microsoft.com/office/drawing/2014/main" id="{DF022117-C188-4D9F-B9F1-9C391C6D6FF7}"/>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798C832-2FF2-4253-B131-BAE55FC8DA7E}"/>
                  </a:ext>
                </a:extLst>
              </p:cNvPr>
              <p:cNvSpPr/>
              <p:nvPr/>
            </p:nvSpPr>
            <p:spPr>
              <a:xfrm>
                <a:off x="12092193" y="6612526"/>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42" name="Graphic 2">
              <a:extLst>
                <a:ext uri="{FF2B5EF4-FFF2-40B4-BE49-F238E27FC236}">
                  <a16:creationId xmlns:a16="http://schemas.microsoft.com/office/drawing/2014/main" id="{00FD7C3D-224A-4758-AE1E-A5F1C1E9E5DE}"/>
                </a:ext>
              </a:extLst>
            </p:cNvPr>
            <p:cNvGrpSpPr/>
            <p:nvPr/>
          </p:nvGrpSpPr>
          <p:grpSpPr>
            <a:xfrm>
              <a:off x="-111126" y="-190501"/>
              <a:ext cx="11601997" cy="7035082"/>
              <a:chOff x="-111126" y="-190501"/>
              <a:chExt cx="11601997" cy="7035082"/>
            </a:xfrm>
            <a:solidFill>
              <a:srgbClr val="000000"/>
            </a:solidFill>
          </p:grpSpPr>
          <p:sp>
            <p:nvSpPr>
              <p:cNvPr id="43" name="Freeform: Shape 42">
                <a:extLst>
                  <a:ext uri="{FF2B5EF4-FFF2-40B4-BE49-F238E27FC236}">
                    <a16:creationId xmlns:a16="http://schemas.microsoft.com/office/drawing/2014/main" id="{F0F81682-F670-48E1-8E70-8B9B8CB5BB70}"/>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DDA9581-AA8E-40B3-8BA7-DC7B7EC1278E}"/>
                  </a:ext>
                </a:extLst>
              </p:cNvPr>
              <p:cNvSpPr/>
              <p:nvPr/>
            </p:nvSpPr>
            <p:spPr>
              <a:xfrm>
                <a:off x="11454040" y="6806414"/>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45" name="Graphic 2">
              <a:extLst>
                <a:ext uri="{FF2B5EF4-FFF2-40B4-BE49-F238E27FC236}">
                  <a16:creationId xmlns:a16="http://schemas.microsoft.com/office/drawing/2014/main" id="{00FD7C3D-224A-4758-AE1E-A5F1C1E9E5DE}"/>
                </a:ext>
              </a:extLst>
            </p:cNvPr>
            <p:cNvGrpSpPr/>
            <p:nvPr/>
          </p:nvGrpSpPr>
          <p:grpSpPr>
            <a:xfrm>
              <a:off x="-111126" y="-190501"/>
              <a:ext cx="12069925" cy="6985593"/>
              <a:chOff x="-111126" y="-190501"/>
              <a:chExt cx="12069925" cy="6985593"/>
            </a:xfrm>
            <a:solidFill>
              <a:srgbClr val="000000"/>
            </a:solidFill>
          </p:grpSpPr>
          <p:sp>
            <p:nvSpPr>
              <p:cNvPr id="46" name="Freeform: Shape 45">
                <a:extLst>
                  <a:ext uri="{FF2B5EF4-FFF2-40B4-BE49-F238E27FC236}">
                    <a16:creationId xmlns:a16="http://schemas.microsoft.com/office/drawing/2014/main" id="{0C8D25F7-5043-4C95-95F7-FBEB8E834762}"/>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16FB1F9-49A1-4C1E-9B7B-CA078362460E}"/>
                  </a:ext>
                </a:extLst>
              </p:cNvPr>
              <p:cNvSpPr/>
              <p:nvPr/>
            </p:nvSpPr>
            <p:spPr>
              <a:xfrm>
                <a:off x="11921968" y="6756925"/>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48" name="Graphic 2">
              <a:extLst>
                <a:ext uri="{FF2B5EF4-FFF2-40B4-BE49-F238E27FC236}">
                  <a16:creationId xmlns:a16="http://schemas.microsoft.com/office/drawing/2014/main" id="{00FD7C3D-224A-4758-AE1E-A5F1C1E9E5DE}"/>
                </a:ext>
              </a:extLst>
            </p:cNvPr>
            <p:cNvGrpSpPr/>
            <p:nvPr/>
          </p:nvGrpSpPr>
          <p:grpSpPr>
            <a:xfrm>
              <a:off x="-111126" y="-190501"/>
              <a:ext cx="11814588" cy="5968949"/>
              <a:chOff x="-111126" y="-190501"/>
              <a:chExt cx="11814588" cy="5968949"/>
            </a:xfrm>
            <a:solidFill>
              <a:srgbClr val="000000"/>
            </a:solidFill>
          </p:grpSpPr>
          <p:sp>
            <p:nvSpPr>
              <p:cNvPr id="49" name="Freeform: Shape 48">
                <a:extLst>
                  <a:ext uri="{FF2B5EF4-FFF2-40B4-BE49-F238E27FC236}">
                    <a16:creationId xmlns:a16="http://schemas.microsoft.com/office/drawing/2014/main" id="{FC30388C-4C77-4B38-B086-73481143B111}"/>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722F2E9-11F7-4C62-9111-D63080B1B382}"/>
                  </a:ext>
                </a:extLst>
              </p:cNvPr>
              <p:cNvSpPr/>
              <p:nvPr/>
            </p:nvSpPr>
            <p:spPr>
              <a:xfrm>
                <a:off x="11666630" y="5740281"/>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51" name="Graphic 2">
              <a:extLst>
                <a:ext uri="{FF2B5EF4-FFF2-40B4-BE49-F238E27FC236}">
                  <a16:creationId xmlns:a16="http://schemas.microsoft.com/office/drawing/2014/main" id="{00FD7C3D-224A-4758-AE1E-A5F1C1E9E5DE}"/>
                </a:ext>
              </a:extLst>
            </p:cNvPr>
            <p:cNvGrpSpPr/>
            <p:nvPr/>
          </p:nvGrpSpPr>
          <p:grpSpPr>
            <a:xfrm>
              <a:off x="-111126" y="-190501"/>
              <a:ext cx="11875019" cy="6212837"/>
              <a:chOff x="-111126" y="-190501"/>
              <a:chExt cx="11875019" cy="6212837"/>
            </a:xfrm>
            <a:solidFill>
              <a:srgbClr val="000000"/>
            </a:solidFill>
          </p:grpSpPr>
          <p:sp>
            <p:nvSpPr>
              <p:cNvPr id="52" name="Freeform: Shape 51">
                <a:extLst>
                  <a:ext uri="{FF2B5EF4-FFF2-40B4-BE49-F238E27FC236}">
                    <a16:creationId xmlns:a16="http://schemas.microsoft.com/office/drawing/2014/main" id="{6242506E-07CF-44E2-81E1-F5D62DE17178}"/>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AFEC0CB-E876-472C-A2BF-62054071C5BF}"/>
                  </a:ext>
                </a:extLst>
              </p:cNvPr>
              <p:cNvSpPr/>
              <p:nvPr/>
            </p:nvSpPr>
            <p:spPr>
              <a:xfrm>
                <a:off x="11727014" y="5984168"/>
                <a:ext cx="36878" cy="38167"/>
              </a:xfrm>
              <a:custGeom>
                <a:avLst/>
                <a:gdLst>
                  <a:gd name="connsiteX0" fmla="*/ 18463 w 36878"/>
                  <a:gd name="connsiteY0" fmla="*/ 38167 h 38167"/>
                  <a:gd name="connsiteX1" fmla="*/ 18463 w 36878"/>
                  <a:gd name="connsiteY1" fmla="*/ 0 h 38167"/>
                  <a:gd name="connsiteX2" fmla="*/ 18463 w 36878"/>
                  <a:gd name="connsiteY2" fmla="*/ 38167 h 38167"/>
                  <a:gd name="connsiteX3" fmla="*/ 18463 w 36878"/>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78" h="38167">
                    <a:moveTo>
                      <a:pt x="18463" y="38167"/>
                    </a:moveTo>
                    <a:cubicBezTo>
                      <a:pt x="43017" y="38167"/>
                      <a:pt x="43017" y="0"/>
                      <a:pt x="18463" y="0"/>
                    </a:cubicBezTo>
                    <a:cubicBezTo>
                      <a:pt x="-6091" y="0"/>
                      <a:pt x="-6218" y="38167"/>
                      <a:pt x="18463" y="38167"/>
                    </a:cubicBezTo>
                    <a:lnTo>
                      <a:pt x="18463" y="38167"/>
                    </a:lnTo>
                    <a:close/>
                  </a:path>
                </a:pathLst>
              </a:custGeom>
              <a:solidFill>
                <a:srgbClr val="000000"/>
              </a:solidFill>
              <a:ln w="12716" cap="flat">
                <a:noFill/>
                <a:prstDash val="solid"/>
                <a:miter/>
              </a:ln>
            </p:spPr>
            <p:txBody>
              <a:bodyPr rtlCol="0" anchor="ctr"/>
              <a:lstStyle/>
              <a:p>
                <a:endParaRPr lang="en-US"/>
              </a:p>
            </p:txBody>
          </p:sp>
        </p:grpSp>
        <p:grpSp>
          <p:nvGrpSpPr>
            <p:cNvPr id="54" name="Graphic 2">
              <a:extLst>
                <a:ext uri="{FF2B5EF4-FFF2-40B4-BE49-F238E27FC236}">
                  <a16:creationId xmlns:a16="http://schemas.microsoft.com/office/drawing/2014/main" id="{00FD7C3D-224A-4758-AE1E-A5F1C1E9E5DE}"/>
                </a:ext>
              </a:extLst>
            </p:cNvPr>
            <p:cNvGrpSpPr/>
            <p:nvPr/>
          </p:nvGrpSpPr>
          <p:grpSpPr>
            <a:xfrm>
              <a:off x="-111126" y="-190501"/>
              <a:ext cx="12206309" cy="5912716"/>
              <a:chOff x="-111126" y="-190501"/>
              <a:chExt cx="12206309" cy="5912716"/>
            </a:xfrm>
            <a:solidFill>
              <a:srgbClr val="000000"/>
            </a:solidFill>
          </p:grpSpPr>
          <p:sp>
            <p:nvSpPr>
              <p:cNvPr id="55" name="Freeform: Shape 54">
                <a:extLst>
                  <a:ext uri="{FF2B5EF4-FFF2-40B4-BE49-F238E27FC236}">
                    <a16:creationId xmlns:a16="http://schemas.microsoft.com/office/drawing/2014/main" id="{9D956D31-AF24-40B9-A7DE-0B24D40CBD1D}"/>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0DB8F6-E7C7-4F2A-99E0-3A79B4DB99C8}"/>
                  </a:ext>
                </a:extLst>
              </p:cNvPr>
              <p:cNvSpPr/>
              <p:nvPr/>
            </p:nvSpPr>
            <p:spPr>
              <a:xfrm>
                <a:off x="12058352" y="5684048"/>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nvGrpSpPr>
            <p:cNvPr id="57" name="Graphic 2">
              <a:extLst>
                <a:ext uri="{FF2B5EF4-FFF2-40B4-BE49-F238E27FC236}">
                  <a16:creationId xmlns:a16="http://schemas.microsoft.com/office/drawing/2014/main" id="{00FD7C3D-224A-4758-AE1E-A5F1C1E9E5DE}"/>
                </a:ext>
              </a:extLst>
            </p:cNvPr>
            <p:cNvGrpSpPr/>
            <p:nvPr/>
          </p:nvGrpSpPr>
          <p:grpSpPr>
            <a:xfrm>
              <a:off x="-111126" y="-190501"/>
              <a:ext cx="11307856" cy="6308509"/>
              <a:chOff x="-111126" y="-190501"/>
              <a:chExt cx="11307856" cy="6308509"/>
            </a:xfrm>
            <a:solidFill>
              <a:srgbClr val="000000"/>
            </a:solidFill>
          </p:grpSpPr>
          <p:sp>
            <p:nvSpPr>
              <p:cNvPr id="58" name="Freeform: Shape 57">
                <a:extLst>
                  <a:ext uri="{FF2B5EF4-FFF2-40B4-BE49-F238E27FC236}">
                    <a16:creationId xmlns:a16="http://schemas.microsoft.com/office/drawing/2014/main" id="{7D106B63-7A41-428F-8DF7-D54AA29672E4}"/>
                  </a:ext>
                </a:extLst>
              </p:cNvPr>
              <p:cNvSpPr/>
              <p:nvPr/>
            </p:nvSpPr>
            <p:spPr>
              <a:xfrm>
                <a:off x="-111126" y="-190501"/>
                <a:ext cx="12722" cy="12722"/>
              </a:xfrm>
              <a:custGeom>
                <a:avLst/>
                <a:gdLst/>
                <a:ahLst/>
                <a:cxnLst/>
                <a:rect l="l" t="t" r="r" b="b"/>
                <a:pathLst>
                  <a:path w="12722" h="12722"/>
                </a:pathLst>
              </a:custGeom>
              <a:ln w="1271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EAC93E1-D455-422D-89AD-4585E04B745B}"/>
                  </a:ext>
                </a:extLst>
              </p:cNvPr>
              <p:cNvSpPr/>
              <p:nvPr/>
            </p:nvSpPr>
            <p:spPr>
              <a:xfrm>
                <a:off x="11159899" y="6079840"/>
                <a:ext cx="36831" cy="38167"/>
              </a:xfrm>
              <a:custGeom>
                <a:avLst/>
                <a:gdLst>
                  <a:gd name="connsiteX0" fmla="*/ 18416 w 36831"/>
                  <a:gd name="connsiteY0" fmla="*/ 38167 h 38167"/>
                  <a:gd name="connsiteX1" fmla="*/ 18416 w 36831"/>
                  <a:gd name="connsiteY1" fmla="*/ 0 h 38167"/>
                  <a:gd name="connsiteX2" fmla="*/ 18416 w 36831"/>
                  <a:gd name="connsiteY2" fmla="*/ 38167 h 38167"/>
                  <a:gd name="connsiteX3" fmla="*/ 18416 w 36831"/>
                  <a:gd name="connsiteY3" fmla="*/ 38167 h 38167"/>
                </a:gdLst>
                <a:ahLst/>
                <a:cxnLst>
                  <a:cxn ang="0">
                    <a:pos x="connsiteX0" y="connsiteY0"/>
                  </a:cxn>
                  <a:cxn ang="0">
                    <a:pos x="connsiteX1" y="connsiteY1"/>
                  </a:cxn>
                  <a:cxn ang="0">
                    <a:pos x="connsiteX2" y="connsiteY2"/>
                  </a:cxn>
                  <a:cxn ang="0">
                    <a:pos x="connsiteX3" y="connsiteY3"/>
                  </a:cxn>
                </a:cxnLst>
                <a:rect l="l" t="t" r="r" b="b"/>
                <a:pathLst>
                  <a:path w="36831" h="38167">
                    <a:moveTo>
                      <a:pt x="18416" y="38167"/>
                    </a:moveTo>
                    <a:cubicBezTo>
                      <a:pt x="42970" y="38167"/>
                      <a:pt x="42970" y="0"/>
                      <a:pt x="18416" y="0"/>
                    </a:cubicBezTo>
                    <a:cubicBezTo>
                      <a:pt x="-6139" y="0"/>
                      <a:pt x="-6139" y="38167"/>
                      <a:pt x="18416" y="38167"/>
                    </a:cubicBezTo>
                    <a:lnTo>
                      <a:pt x="18416" y="38167"/>
                    </a:lnTo>
                    <a:close/>
                  </a:path>
                </a:pathLst>
              </a:custGeom>
              <a:solidFill>
                <a:srgbClr val="000000"/>
              </a:solidFill>
              <a:ln w="12716" cap="flat">
                <a:noFill/>
                <a:prstDash val="solid"/>
                <a:miter/>
              </a:ln>
            </p:spPr>
            <p:txBody>
              <a:bodyPr rtlCol="0" anchor="ctr"/>
              <a:lstStyle/>
              <a:p>
                <a:endParaRPr lang="en-US"/>
              </a:p>
            </p:txBody>
          </p:sp>
        </p:grpSp>
      </p:grpSp>
      <p:pic>
        <p:nvPicPr>
          <p:cNvPr id="1026" name="Picture 2" descr="White Ceramic Mug on Table">
            <a:extLst>
              <a:ext uri="{FF2B5EF4-FFF2-40B4-BE49-F238E27FC236}">
                <a16:creationId xmlns:a16="http://schemas.microsoft.com/office/drawing/2014/main" id="{02DA462A-90CE-44C3-B3A2-1C9CA4D073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37737" y="1625081"/>
            <a:ext cx="3656935" cy="5473998"/>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880C42D-ACAF-4A6B-A1F8-7CBFD82B9492}"/>
              </a:ext>
            </a:extLst>
          </p:cNvPr>
          <p:cNvSpPr txBox="1"/>
          <p:nvPr/>
        </p:nvSpPr>
        <p:spPr>
          <a:xfrm>
            <a:off x="3717223" y="2153082"/>
            <a:ext cx="5020378"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62" name="TextBox 61">
            <a:extLst>
              <a:ext uri="{FF2B5EF4-FFF2-40B4-BE49-F238E27FC236}">
                <a16:creationId xmlns:a16="http://schemas.microsoft.com/office/drawing/2014/main" id="{6634E41A-B297-4662-8DE9-52178944B458}"/>
              </a:ext>
            </a:extLst>
          </p:cNvPr>
          <p:cNvSpPr txBox="1"/>
          <p:nvPr/>
        </p:nvSpPr>
        <p:spPr>
          <a:xfrm>
            <a:off x="5542309" y="3592577"/>
            <a:ext cx="5187635" cy="2031325"/>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Nunc id vestibulum ligula. </a:t>
            </a:r>
            <a:r>
              <a:rPr lang="en-US" sz="1400" b="0" i="0" dirty="0" err="1">
                <a:solidFill>
                  <a:srgbClr val="000000"/>
                </a:solidFill>
                <a:effectLst/>
              </a:rPr>
              <a:t>Pellentesque</a:t>
            </a:r>
            <a:r>
              <a:rPr lang="en-US" sz="1400" b="0" i="0" dirty="0">
                <a:solidFill>
                  <a:srgbClr val="000000"/>
                </a:solidFill>
                <a:effectLst/>
              </a:rPr>
              <a:t> </a:t>
            </a:r>
            <a:r>
              <a:rPr lang="en-US" sz="1400" b="0" i="0" dirty="0" err="1">
                <a:solidFill>
                  <a:srgbClr val="000000"/>
                </a:solidFill>
                <a:effectLst/>
              </a:rPr>
              <a:t>luctus</a:t>
            </a:r>
            <a:r>
              <a:rPr lang="en-US" sz="1400" b="0" i="0" dirty="0">
                <a:solidFill>
                  <a:srgbClr val="000000"/>
                </a:solidFill>
                <a:effectLst/>
              </a:rPr>
              <a:t>, </a:t>
            </a:r>
            <a:r>
              <a:rPr lang="en-US" sz="1400" b="0" i="0" dirty="0" err="1">
                <a:solidFill>
                  <a:srgbClr val="000000"/>
                </a:solidFill>
                <a:effectLst/>
              </a:rPr>
              <a:t>purus</a:t>
            </a:r>
            <a:r>
              <a:rPr lang="en-US" sz="1400" b="0" i="0" dirty="0">
                <a:solidFill>
                  <a:srgbClr val="000000"/>
                </a:solidFill>
                <a:effectLst/>
              </a:rPr>
              <a:t> </a:t>
            </a:r>
            <a:r>
              <a:rPr lang="en-US" sz="1400" b="0" i="0" dirty="0" err="1">
                <a:solidFill>
                  <a:srgbClr val="000000"/>
                </a:solidFill>
                <a:effectLst/>
              </a:rPr>
              <a:t>eget</a:t>
            </a:r>
            <a:r>
              <a:rPr lang="en-US" sz="1400" b="0" i="0" dirty="0">
                <a:solidFill>
                  <a:srgbClr val="000000"/>
                </a:solidFill>
                <a:effectLst/>
              </a:rPr>
              <a:t> </a:t>
            </a:r>
            <a:r>
              <a:rPr lang="en-US" sz="1400" b="0" i="0" dirty="0" err="1">
                <a:solidFill>
                  <a:srgbClr val="000000"/>
                </a:solidFill>
                <a:effectLst/>
              </a:rPr>
              <a:t>luctus</a:t>
            </a:r>
            <a:r>
              <a:rPr lang="en-US" sz="1400" b="0" i="0" dirty="0">
                <a:solidFill>
                  <a:srgbClr val="000000"/>
                </a:solidFill>
                <a:effectLst/>
              </a:rPr>
              <a:t> vestibulum, </a:t>
            </a:r>
            <a:r>
              <a:rPr lang="en-US" sz="1400" b="0" i="0" dirty="0" err="1">
                <a:solidFill>
                  <a:srgbClr val="000000"/>
                </a:solidFill>
                <a:effectLst/>
              </a:rPr>
              <a:t>velit</a:t>
            </a:r>
            <a:r>
              <a:rPr lang="en-US" sz="1400" b="0" i="0" dirty="0">
                <a:solidFill>
                  <a:srgbClr val="000000"/>
                </a:solidFill>
                <a:effectLst/>
              </a:rPr>
              <a:t> </a:t>
            </a:r>
            <a:r>
              <a:rPr lang="en-US" sz="1400" b="0" i="0" dirty="0" err="1">
                <a:solidFill>
                  <a:srgbClr val="000000"/>
                </a:solidFill>
                <a:effectLst/>
              </a:rPr>
              <a:t>leo</a:t>
            </a:r>
            <a:r>
              <a:rPr lang="en-US" sz="1400" b="0" i="0" dirty="0">
                <a:solidFill>
                  <a:srgbClr val="000000"/>
                </a:solidFill>
                <a:effectLst/>
              </a:rPr>
              <a:t> </a:t>
            </a:r>
            <a:r>
              <a:rPr lang="en-US" sz="1400" b="0" i="0" dirty="0" err="1">
                <a:solidFill>
                  <a:srgbClr val="000000"/>
                </a:solidFill>
                <a:effectLst/>
              </a:rPr>
              <a:t>aliquam</a:t>
            </a:r>
            <a:r>
              <a:rPr lang="en-US" sz="1400" b="0" i="0" dirty="0">
                <a:solidFill>
                  <a:srgbClr val="000000"/>
                </a:solidFill>
                <a:effectLst/>
              </a:rPr>
              <a:t> </a:t>
            </a:r>
            <a:r>
              <a:rPr lang="en-US" sz="1400" b="0" i="0" dirty="0" err="1">
                <a:solidFill>
                  <a:srgbClr val="000000"/>
                </a:solidFill>
                <a:effectLst/>
              </a:rPr>
              <a:t>erat</a:t>
            </a:r>
            <a:r>
              <a:rPr lang="en-US" sz="1400" b="0" i="0" dirty="0">
                <a:solidFill>
                  <a:srgbClr val="000000"/>
                </a:solidFill>
                <a:effectLst/>
              </a:rPr>
              <a:t>, sed auctor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t>
            </a:r>
            <a:r>
              <a:rPr lang="en-US" sz="1400" b="0" i="0" dirty="0" err="1">
                <a:solidFill>
                  <a:srgbClr val="000000"/>
                </a:solidFill>
                <a:effectLst/>
              </a:rPr>
              <a:t>facilisis</a:t>
            </a:r>
            <a:r>
              <a:rPr lang="en-US" sz="1400" b="0" i="0" dirty="0">
                <a:solidFill>
                  <a:srgbClr val="000000"/>
                </a:solidFill>
                <a:effectLst/>
              </a:rPr>
              <a:t> </a:t>
            </a:r>
            <a:r>
              <a:rPr lang="en-US" sz="1400" b="0" i="0" dirty="0" err="1">
                <a:solidFill>
                  <a:srgbClr val="000000"/>
                </a:solidFill>
                <a:effectLst/>
              </a:rPr>
              <a:t>odio</a:t>
            </a:r>
            <a:r>
              <a:rPr lang="en-US" sz="1400" b="0" i="0" dirty="0">
                <a:solidFill>
                  <a:srgbClr val="000000"/>
                </a:solidFill>
                <a:effectLst/>
              </a:rPr>
              <a:t>. Sed in </a:t>
            </a:r>
            <a:r>
              <a:rPr lang="en-US" sz="1400" b="0" i="0" dirty="0" err="1">
                <a:solidFill>
                  <a:srgbClr val="000000"/>
                </a:solidFill>
                <a:effectLst/>
              </a:rPr>
              <a:t>finibus</a:t>
            </a:r>
            <a:r>
              <a:rPr lang="en-US" sz="1400" b="0" i="0" dirty="0">
                <a:solidFill>
                  <a:srgbClr val="000000"/>
                </a:solidFill>
                <a:effectLst/>
              </a:rPr>
              <a:t> </a:t>
            </a:r>
            <a:r>
              <a:rPr lang="en-US" sz="1400" b="0" i="0" dirty="0" err="1">
                <a:solidFill>
                  <a:srgbClr val="000000"/>
                </a:solidFill>
                <a:effectLst/>
              </a:rPr>
              <a:t>arcu</a:t>
            </a:r>
            <a:r>
              <a:rPr lang="en-US" sz="1400" b="0" i="0" dirty="0">
                <a:solidFill>
                  <a:srgbClr val="000000"/>
                </a:solidFill>
                <a:effectLst/>
              </a:rPr>
              <a:t>, </a:t>
            </a:r>
            <a:r>
              <a:rPr lang="en-US" sz="1400" b="0" i="0" dirty="0" err="1">
                <a:solidFill>
                  <a:srgbClr val="000000"/>
                </a:solidFill>
                <a:effectLst/>
              </a:rPr>
              <a:t>eu</a:t>
            </a:r>
            <a:r>
              <a:rPr lang="en-US" sz="1400" b="0" i="0" dirty="0">
                <a:solidFill>
                  <a:srgbClr val="000000"/>
                </a:solidFill>
                <a:effectLst/>
              </a:rPr>
              <a:t> tempus libero. Nunc </a:t>
            </a:r>
            <a:r>
              <a:rPr lang="en-US" sz="1400" b="0" i="0" dirty="0" err="1">
                <a:solidFill>
                  <a:srgbClr val="000000"/>
                </a:solidFill>
                <a:effectLst/>
              </a:rPr>
              <a:t>mollis</a:t>
            </a:r>
            <a:r>
              <a:rPr lang="en-US" sz="1400" b="0" i="0" dirty="0">
                <a:solidFill>
                  <a:srgbClr val="000000"/>
                </a:solidFill>
                <a:effectLst/>
              </a:rPr>
              <a:t> </a:t>
            </a:r>
            <a:r>
              <a:rPr lang="en-US" sz="1400" b="0" i="0" dirty="0" err="1">
                <a:solidFill>
                  <a:srgbClr val="000000"/>
                </a:solidFill>
                <a:effectLst/>
              </a:rPr>
              <a:t>commodo</a:t>
            </a:r>
            <a:r>
              <a:rPr lang="en-US" sz="1400" b="0" i="0" dirty="0">
                <a:solidFill>
                  <a:srgbClr val="000000"/>
                </a:solidFill>
                <a:effectLst/>
              </a:rPr>
              <a:t> </a:t>
            </a:r>
            <a:r>
              <a:rPr lang="en-US" sz="1400" b="0" i="0" dirty="0" err="1">
                <a:solidFill>
                  <a:srgbClr val="000000"/>
                </a:solidFill>
                <a:effectLst/>
              </a:rPr>
              <a:t>eleifend</a:t>
            </a:r>
            <a:r>
              <a:rPr lang="en-US" sz="1400" b="0" i="0" dirty="0">
                <a:solidFill>
                  <a:srgbClr val="000000"/>
                </a:solidFill>
                <a:effectLst/>
              </a:rPr>
              <a:t>. </a:t>
            </a:r>
            <a:endParaRPr lang="en-US" sz="1400" dirty="0"/>
          </a:p>
        </p:txBody>
      </p:sp>
      <p:sp>
        <p:nvSpPr>
          <p:cNvPr id="60" name="Freeform: Shape 59">
            <a:extLst>
              <a:ext uri="{FF2B5EF4-FFF2-40B4-BE49-F238E27FC236}">
                <a16:creationId xmlns:a16="http://schemas.microsoft.com/office/drawing/2014/main" id="{3A6ADC7F-AF21-4499-9342-13CEC4A8EF8F}"/>
              </a:ext>
            </a:extLst>
          </p:cNvPr>
          <p:cNvSpPr/>
          <p:nvPr/>
        </p:nvSpPr>
        <p:spPr>
          <a:xfrm>
            <a:off x="850464" y="645293"/>
            <a:ext cx="187273" cy="187273"/>
          </a:xfrm>
          <a:custGeom>
            <a:avLst/>
            <a:gdLst>
              <a:gd name="connsiteX0" fmla="*/ 187273 w 187273"/>
              <a:gd name="connsiteY0" fmla="*/ 93637 h 187273"/>
              <a:gd name="connsiteX1" fmla="*/ 93637 w 187273"/>
              <a:gd name="connsiteY1" fmla="*/ 187273 h 187273"/>
              <a:gd name="connsiteX2" fmla="*/ 0 w 187273"/>
              <a:gd name="connsiteY2" fmla="*/ 93637 h 187273"/>
              <a:gd name="connsiteX3" fmla="*/ 93637 w 187273"/>
              <a:gd name="connsiteY3" fmla="*/ 0 h 187273"/>
              <a:gd name="connsiteX4" fmla="*/ 187273 w 187273"/>
              <a:gd name="connsiteY4" fmla="*/ 93637 h 18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73" h="187273">
                <a:moveTo>
                  <a:pt x="187273" y="93637"/>
                </a:moveTo>
                <a:cubicBezTo>
                  <a:pt x="187273" y="145351"/>
                  <a:pt x="145351" y="187273"/>
                  <a:pt x="93637" y="187273"/>
                </a:cubicBezTo>
                <a:cubicBezTo>
                  <a:pt x="41922" y="187273"/>
                  <a:pt x="0" y="145351"/>
                  <a:pt x="0" y="93637"/>
                </a:cubicBezTo>
                <a:cubicBezTo>
                  <a:pt x="0" y="41923"/>
                  <a:pt x="41922" y="0"/>
                  <a:pt x="93637" y="0"/>
                </a:cubicBezTo>
                <a:cubicBezTo>
                  <a:pt x="145351" y="0"/>
                  <a:pt x="187273" y="41923"/>
                  <a:pt x="187273" y="93637"/>
                </a:cubicBezTo>
                <a:close/>
              </a:path>
            </a:pathLst>
          </a:custGeom>
          <a:solidFill>
            <a:srgbClr val="000000"/>
          </a:solidFill>
          <a:ln w="12716" cap="flat">
            <a:noFill/>
            <a:prstDash val="solid"/>
            <a:miter/>
          </a:ln>
        </p:spPr>
        <p:txBody>
          <a:bodyPr rtlCol="0" anchor="ctr"/>
          <a:lstStyle/>
          <a:p>
            <a:endParaRPr lang="en-US"/>
          </a:p>
        </p:txBody>
      </p:sp>
    </p:spTree>
    <p:extLst>
      <p:ext uri="{BB962C8B-B14F-4D97-AF65-F5344CB8AC3E}">
        <p14:creationId xmlns:p14="http://schemas.microsoft.com/office/powerpoint/2010/main" val="3519651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E1A75-7C1E-481D-BFA3-963493823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355" y="1741054"/>
            <a:ext cx="8659091" cy="4913746"/>
          </a:xfrm>
          <a:prstGeom prst="rect">
            <a:avLst/>
          </a:prstGeom>
        </p:spPr>
      </p:pic>
      <p:pic>
        <p:nvPicPr>
          <p:cNvPr id="17" name="Graphic 16" descr="Cheers outline">
            <a:extLst>
              <a:ext uri="{FF2B5EF4-FFF2-40B4-BE49-F238E27FC236}">
                <a16:creationId xmlns:a16="http://schemas.microsoft.com/office/drawing/2014/main" id="{F68C94F3-FBFA-41E2-A207-C69E121FF8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6681" y="4050809"/>
            <a:ext cx="738664" cy="738664"/>
          </a:xfrm>
          <a:prstGeom prst="rect">
            <a:avLst/>
          </a:prstGeom>
        </p:spPr>
      </p:pic>
      <p:pic>
        <p:nvPicPr>
          <p:cNvPr id="18" name="Graphic 17" descr="Exponential Graph outline">
            <a:extLst>
              <a:ext uri="{FF2B5EF4-FFF2-40B4-BE49-F238E27FC236}">
                <a16:creationId xmlns:a16="http://schemas.microsoft.com/office/drawing/2014/main" id="{087DDADD-0AB3-492C-A06E-BC49501B27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041832"/>
            <a:ext cx="738664" cy="738664"/>
          </a:xfrm>
          <a:prstGeom prst="rect">
            <a:avLst/>
          </a:prstGeom>
        </p:spPr>
      </p:pic>
      <p:sp>
        <p:nvSpPr>
          <p:cNvPr id="19" name="TextBox 18">
            <a:extLst>
              <a:ext uri="{FF2B5EF4-FFF2-40B4-BE49-F238E27FC236}">
                <a16:creationId xmlns:a16="http://schemas.microsoft.com/office/drawing/2014/main" id="{E99B6774-DB69-4765-9966-097DE02B59B7}"/>
              </a:ext>
            </a:extLst>
          </p:cNvPr>
          <p:cNvSpPr txBox="1"/>
          <p:nvPr/>
        </p:nvSpPr>
        <p:spPr>
          <a:xfrm>
            <a:off x="1714916" y="2332508"/>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20" name="TextBox 19">
            <a:extLst>
              <a:ext uri="{FF2B5EF4-FFF2-40B4-BE49-F238E27FC236}">
                <a16:creationId xmlns:a16="http://schemas.microsoft.com/office/drawing/2014/main" id="{F579C745-15AC-4C4F-BDBD-A05797E97505}"/>
              </a:ext>
            </a:extLst>
          </p:cNvPr>
          <p:cNvSpPr txBox="1"/>
          <p:nvPr/>
        </p:nvSpPr>
        <p:spPr>
          <a:xfrm>
            <a:off x="838200" y="2780496"/>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1" name="TextBox 20">
            <a:extLst>
              <a:ext uri="{FF2B5EF4-FFF2-40B4-BE49-F238E27FC236}">
                <a16:creationId xmlns:a16="http://schemas.microsoft.com/office/drawing/2014/main" id="{346326AC-4D42-4FAA-AE90-15540847F0C7}"/>
              </a:ext>
            </a:extLst>
          </p:cNvPr>
          <p:cNvSpPr txBox="1"/>
          <p:nvPr/>
        </p:nvSpPr>
        <p:spPr>
          <a:xfrm>
            <a:off x="3325257" y="4366885"/>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22" name="TextBox 21">
            <a:extLst>
              <a:ext uri="{FF2B5EF4-FFF2-40B4-BE49-F238E27FC236}">
                <a16:creationId xmlns:a16="http://schemas.microsoft.com/office/drawing/2014/main" id="{F9777403-652B-42E3-B6EB-822584EBAC67}"/>
              </a:ext>
            </a:extLst>
          </p:cNvPr>
          <p:cNvSpPr txBox="1"/>
          <p:nvPr/>
        </p:nvSpPr>
        <p:spPr>
          <a:xfrm>
            <a:off x="2448541" y="4814873"/>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12" name="TextBox 11">
            <a:extLst>
              <a:ext uri="{FF2B5EF4-FFF2-40B4-BE49-F238E27FC236}">
                <a16:creationId xmlns:a16="http://schemas.microsoft.com/office/drawing/2014/main" id="{EFB17B8D-52F2-4774-A0E9-43B5A237B9A6}"/>
              </a:ext>
            </a:extLst>
          </p:cNvPr>
          <p:cNvSpPr txBox="1"/>
          <p:nvPr/>
        </p:nvSpPr>
        <p:spPr>
          <a:xfrm>
            <a:off x="1016628" y="378973"/>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3" name="Text Placeholder 6">
            <a:extLst>
              <a:ext uri="{FF2B5EF4-FFF2-40B4-BE49-F238E27FC236}">
                <a16:creationId xmlns:a16="http://schemas.microsoft.com/office/drawing/2014/main" id="{4DF73230-58AB-45CA-949B-6DC5105121DE}"/>
              </a:ext>
            </a:extLst>
          </p:cNvPr>
          <p:cNvSpPr txBox="1">
            <a:spLocks/>
          </p:cNvSpPr>
          <p:nvPr/>
        </p:nvSpPr>
        <p:spPr>
          <a:xfrm>
            <a:off x="1094923" y="965686"/>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spTree>
    <p:extLst>
      <p:ext uri="{BB962C8B-B14F-4D97-AF65-F5344CB8AC3E}">
        <p14:creationId xmlns:p14="http://schemas.microsoft.com/office/powerpoint/2010/main" val="2697554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EC371B-012E-4B60-A069-8AACC47118F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5776" y="595114"/>
            <a:ext cx="3038055" cy="5667768"/>
          </a:xfrm>
          <a:prstGeom prst="rect">
            <a:avLst/>
          </a:prstGeom>
        </p:spPr>
      </p:pic>
      <p:pic>
        <p:nvPicPr>
          <p:cNvPr id="8" name="Picture 7">
            <a:extLst>
              <a:ext uri="{FF2B5EF4-FFF2-40B4-BE49-F238E27FC236}">
                <a16:creationId xmlns:a16="http://schemas.microsoft.com/office/drawing/2014/main" id="{D3332A7F-23A8-4F53-94C9-A899FD1C635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79534" y="844615"/>
            <a:ext cx="2761868" cy="5152516"/>
          </a:xfrm>
          <a:prstGeom prst="rect">
            <a:avLst/>
          </a:prstGeom>
        </p:spPr>
      </p:pic>
      <p:sp>
        <p:nvSpPr>
          <p:cNvPr id="13" name="TextBox 12">
            <a:extLst>
              <a:ext uri="{FF2B5EF4-FFF2-40B4-BE49-F238E27FC236}">
                <a16:creationId xmlns:a16="http://schemas.microsoft.com/office/drawing/2014/main" id="{FDB1F67C-18E3-4771-8170-3FDE9C34DECC}"/>
              </a:ext>
            </a:extLst>
          </p:cNvPr>
          <p:cNvSpPr txBox="1"/>
          <p:nvPr/>
        </p:nvSpPr>
        <p:spPr>
          <a:xfrm>
            <a:off x="6319758" y="734987"/>
            <a:ext cx="5636420" cy="646331"/>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Your</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Infographic</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4" name="Text Placeholder 6">
            <a:extLst>
              <a:ext uri="{FF2B5EF4-FFF2-40B4-BE49-F238E27FC236}">
                <a16:creationId xmlns:a16="http://schemas.microsoft.com/office/drawing/2014/main" id="{2C20E966-FD63-4D3E-A4C7-028064196DB4}"/>
              </a:ext>
            </a:extLst>
          </p:cNvPr>
          <p:cNvSpPr txBox="1">
            <a:spLocks/>
          </p:cNvSpPr>
          <p:nvPr/>
        </p:nvSpPr>
        <p:spPr>
          <a:xfrm>
            <a:off x="6398053" y="1321700"/>
            <a:ext cx="3916685" cy="162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25000"/>
                  </a:schemeClr>
                </a:solidFill>
              </a:rPr>
              <a:t>www.powerpointhub.com</a:t>
            </a:r>
          </a:p>
        </p:txBody>
      </p:sp>
      <p:pic>
        <p:nvPicPr>
          <p:cNvPr id="21" name="Graphic 20" descr="Cheers outline">
            <a:extLst>
              <a:ext uri="{FF2B5EF4-FFF2-40B4-BE49-F238E27FC236}">
                <a16:creationId xmlns:a16="http://schemas.microsoft.com/office/drawing/2014/main" id="{4DC8ADA9-F704-459A-8F71-C78371A060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0260" y="3977008"/>
            <a:ext cx="738664" cy="738664"/>
          </a:xfrm>
          <a:prstGeom prst="rect">
            <a:avLst/>
          </a:prstGeom>
        </p:spPr>
      </p:pic>
      <p:pic>
        <p:nvPicPr>
          <p:cNvPr id="22" name="Graphic 21" descr="Exponential Graph outline">
            <a:extLst>
              <a:ext uri="{FF2B5EF4-FFF2-40B4-BE49-F238E27FC236}">
                <a16:creationId xmlns:a16="http://schemas.microsoft.com/office/drawing/2014/main" id="{FEDED62A-5CBF-4921-A1F3-EFDD854045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1779" y="1968031"/>
            <a:ext cx="738664" cy="738664"/>
          </a:xfrm>
          <a:prstGeom prst="rect">
            <a:avLst/>
          </a:prstGeom>
        </p:spPr>
      </p:pic>
      <p:sp>
        <p:nvSpPr>
          <p:cNvPr id="24" name="TextBox 23">
            <a:extLst>
              <a:ext uri="{FF2B5EF4-FFF2-40B4-BE49-F238E27FC236}">
                <a16:creationId xmlns:a16="http://schemas.microsoft.com/office/drawing/2014/main" id="{79E98755-18C7-4F85-8AF4-48796595BD72}"/>
              </a:ext>
            </a:extLst>
          </p:cNvPr>
          <p:cNvSpPr txBox="1"/>
          <p:nvPr/>
        </p:nvSpPr>
        <p:spPr>
          <a:xfrm>
            <a:off x="7228495" y="2258707"/>
            <a:ext cx="2485368" cy="461665"/>
          </a:xfrm>
          <a:prstGeom prst="rect">
            <a:avLst/>
          </a:prstGeom>
          <a:noFill/>
        </p:spPr>
        <p:txBody>
          <a:bodyPr wrap="square">
            <a:spAutoFit/>
          </a:bodyPr>
          <a:lstStyle/>
          <a:p>
            <a:r>
              <a:rPr lang="da-DK" sz="2400" b="0" i="0" dirty="0">
                <a:solidFill>
                  <a:schemeClr val="accent1">
                    <a:lumMod val="50000"/>
                  </a:schemeClr>
                </a:solidFill>
                <a:effectLst/>
                <a:latin typeface="+mj-lt"/>
              </a:rPr>
              <a:t>Lorem ipsum</a:t>
            </a:r>
            <a:endParaRPr lang="en-US" sz="2400" dirty="0">
              <a:solidFill>
                <a:schemeClr val="accent1">
                  <a:lumMod val="50000"/>
                </a:schemeClr>
              </a:solidFill>
              <a:latin typeface="+mj-lt"/>
            </a:endParaRPr>
          </a:p>
        </p:txBody>
      </p:sp>
      <p:sp>
        <p:nvSpPr>
          <p:cNvPr id="25" name="TextBox 24">
            <a:extLst>
              <a:ext uri="{FF2B5EF4-FFF2-40B4-BE49-F238E27FC236}">
                <a16:creationId xmlns:a16="http://schemas.microsoft.com/office/drawing/2014/main" id="{860471DA-E949-4F0A-9761-A958A87D6F21}"/>
              </a:ext>
            </a:extLst>
          </p:cNvPr>
          <p:cNvSpPr txBox="1"/>
          <p:nvPr/>
        </p:nvSpPr>
        <p:spPr>
          <a:xfrm>
            <a:off x="6351779" y="2706695"/>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
        <p:nvSpPr>
          <p:cNvPr id="26" name="TextBox 25">
            <a:extLst>
              <a:ext uri="{FF2B5EF4-FFF2-40B4-BE49-F238E27FC236}">
                <a16:creationId xmlns:a16="http://schemas.microsoft.com/office/drawing/2014/main" id="{2A08213F-41F3-4A11-A449-671E35250D4D}"/>
              </a:ext>
            </a:extLst>
          </p:cNvPr>
          <p:cNvSpPr txBox="1"/>
          <p:nvPr/>
        </p:nvSpPr>
        <p:spPr>
          <a:xfrm>
            <a:off x="8838836" y="4293084"/>
            <a:ext cx="2485368" cy="461665"/>
          </a:xfrm>
          <a:prstGeom prst="rect">
            <a:avLst/>
          </a:prstGeom>
          <a:noFill/>
        </p:spPr>
        <p:txBody>
          <a:bodyPr wrap="square">
            <a:spAutoFit/>
          </a:bodyPr>
          <a:lstStyle/>
          <a:p>
            <a:r>
              <a:rPr lang="da-DK" sz="2400" b="0" i="0" dirty="0">
                <a:solidFill>
                  <a:schemeClr val="accent2">
                    <a:lumMod val="50000"/>
                  </a:schemeClr>
                </a:solidFill>
                <a:effectLst/>
                <a:latin typeface="+mj-lt"/>
              </a:rPr>
              <a:t>Lorem ipsum</a:t>
            </a:r>
            <a:endParaRPr lang="en-US" sz="2400" dirty="0">
              <a:solidFill>
                <a:schemeClr val="accent2">
                  <a:lumMod val="50000"/>
                </a:schemeClr>
              </a:solidFill>
              <a:latin typeface="+mj-lt"/>
            </a:endParaRPr>
          </a:p>
        </p:txBody>
      </p:sp>
      <p:sp>
        <p:nvSpPr>
          <p:cNvPr id="27" name="TextBox 26">
            <a:extLst>
              <a:ext uri="{FF2B5EF4-FFF2-40B4-BE49-F238E27FC236}">
                <a16:creationId xmlns:a16="http://schemas.microsoft.com/office/drawing/2014/main" id="{D4AD66C1-83E1-4EDC-B27E-A6AFF9E43EF9}"/>
              </a:ext>
            </a:extLst>
          </p:cNvPr>
          <p:cNvSpPr txBox="1"/>
          <p:nvPr/>
        </p:nvSpPr>
        <p:spPr>
          <a:xfrm>
            <a:off x="7962120" y="4741072"/>
            <a:ext cx="3193706" cy="738664"/>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Sed </a:t>
            </a:r>
            <a:r>
              <a:rPr lang="en-US" sz="1400" b="0" i="0" dirty="0" err="1">
                <a:solidFill>
                  <a:srgbClr val="000000"/>
                </a:solidFill>
                <a:effectLst/>
              </a:rPr>
              <a:t>laoreet</a:t>
            </a:r>
            <a:r>
              <a:rPr lang="en-US" sz="1400" b="0" i="0" dirty="0">
                <a:solidFill>
                  <a:srgbClr val="000000"/>
                </a:solidFill>
                <a:effectLst/>
              </a:rPr>
              <a:t> dui vel </a:t>
            </a:r>
            <a:r>
              <a:rPr lang="en-US" sz="1400" b="0" i="0" dirty="0" err="1">
                <a:solidFill>
                  <a:srgbClr val="000000"/>
                </a:solidFill>
                <a:effectLst/>
              </a:rPr>
              <a:t>nibh</a:t>
            </a:r>
            <a:r>
              <a:rPr lang="en-US" sz="1400" b="0" i="0" dirty="0">
                <a:solidFill>
                  <a:srgbClr val="000000"/>
                </a:solidFill>
                <a:effectLst/>
              </a:rPr>
              <a:t> </a:t>
            </a:r>
            <a:r>
              <a:rPr lang="en-US" sz="1400" b="0" i="0" dirty="0" err="1">
                <a:solidFill>
                  <a:srgbClr val="000000"/>
                </a:solidFill>
                <a:effectLst/>
              </a:rPr>
              <a:t>placerat</a:t>
            </a:r>
            <a:r>
              <a:rPr lang="en-US" sz="1400" b="0" i="0" dirty="0">
                <a:solidFill>
                  <a:srgbClr val="000000"/>
                </a:solidFill>
                <a:effectLst/>
              </a:rPr>
              <a:t> </a:t>
            </a:r>
            <a:r>
              <a:rPr lang="en-US" sz="1400" b="0" i="0" dirty="0" err="1">
                <a:solidFill>
                  <a:srgbClr val="000000"/>
                </a:solidFill>
                <a:effectLst/>
              </a:rPr>
              <a:t>blandit</a:t>
            </a:r>
            <a:r>
              <a:rPr lang="en-US" sz="1400" b="0" i="0" dirty="0">
                <a:solidFill>
                  <a:srgbClr val="000000"/>
                </a:solidFill>
                <a:effectLst/>
              </a:rPr>
              <a:t>. </a:t>
            </a:r>
            <a:endParaRPr lang="en-US" sz="1400" dirty="0"/>
          </a:p>
        </p:txBody>
      </p:sp>
    </p:spTree>
    <p:extLst>
      <p:ext uri="{BB962C8B-B14F-4D97-AF65-F5344CB8AC3E}">
        <p14:creationId xmlns:p14="http://schemas.microsoft.com/office/powerpoint/2010/main" val="359228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F30E24E1-827C-4171-9174-A9BAC0C51A2A}"/>
              </a:ext>
            </a:extLst>
          </p:cNvPr>
          <p:cNvGrpSpPr/>
          <p:nvPr/>
        </p:nvGrpSpPr>
        <p:grpSpPr>
          <a:xfrm>
            <a:off x="507520" y="1789551"/>
            <a:ext cx="3072459" cy="1864335"/>
            <a:chOff x="2728912" y="1385887"/>
            <a:chExt cx="6734175" cy="4086225"/>
          </a:xfrm>
        </p:grpSpPr>
        <p:sp>
          <p:nvSpPr>
            <p:cNvPr id="3" name="Freeform: Shape 2">
              <a:extLst>
                <a:ext uri="{FF2B5EF4-FFF2-40B4-BE49-F238E27FC236}">
                  <a16:creationId xmlns:a16="http://schemas.microsoft.com/office/drawing/2014/main" id="{2C1A320F-B39A-4663-814D-86EA92EEE922}"/>
                </a:ext>
              </a:extLst>
            </p:cNvPr>
            <p:cNvSpPr/>
            <p:nvPr/>
          </p:nvSpPr>
          <p:spPr>
            <a:xfrm>
              <a:off x="2728911" y="1385886"/>
              <a:ext cx="5947884" cy="4083939"/>
            </a:xfrm>
            <a:custGeom>
              <a:avLst/>
              <a:gdLst>
                <a:gd name="connsiteX0" fmla="*/ 5864484 w 5947884"/>
                <a:gd name="connsiteY0" fmla="*/ -236 h 4083939"/>
                <a:gd name="connsiteX1" fmla="*/ 82809 w 5947884"/>
                <a:gd name="connsiteY1" fmla="*/ -236 h 4083939"/>
                <a:gd name="connsiteX2" fmla="*/ -247 w 5947884"/>
                <a:gd name="connsiteY2" fmla="*/ 82822 h 4083939"/>
                <a:gd name="connsiteX3" fmla="*/ -247 w 5947884"/>
                <a:gd name="connsiteY3" fmla="*/ 4000645 h 4083939"/>
                <a:gd name="connsiteX4" fmla="*/ 82809 w 5947884"/>
                <a:gd name="connsiteY4" fmla="*/ 4083703 h 4083939"/>
                <a:gd name="connsiteX5" fmla="*/ 5864484 w 5947884"/>
                <a:gd name="connsiteY5" fmla="*/ 4083704 h 4083939"/>
                <a:gd name="connsiteX6" fmla="*/ 5927638 w 5947884"/>
                <a:gd name="connsiteY6" fmla="*/ 4054557 h 4083939"/>
                <a:gd name="connsiteX7" fmla="*/ 5929448 w 5947884"/>
                <a:gd name="connsiteY7" fmla="*/ 4052271 h 4083939"/>
                <a:gd name="connsiteX8" fmla="*/ 5941354 w 5947884"/>
                <a:gd name="connsiteY8" fmla="*/ 4032173 h 4083939"/>
                <a:gd name="connsiteX9" fmla="*/ 5947637 w 5947884"/>
                <a:gd name="connsiteY9" fmla="*/ 4000645 h 4083939"/>
                <a:gd name="connsiteX10" fmla="*/ 5947637 w 5947884"/>
                <a:gd name="connsiteY10" fmla="*/ 82822 h 4083939"/>
                <a:gd name="connsiteX11" fmla="*/ 5864484 w 5947884"/>
                <a:gd name="connsiteY11" fmla="*/ -236 h 4083939"/>
                <a:gd name="connsiteX12" fmla="*/ 5923922 w 5947884"/>
                <a:gd name="connsiteY12" fmla="*/ 4000645 h 4083939"/>
                <a:gd name="connsiteX13" fmla="*/ 5914109 w 5947884"/>
                <a:gd name="connsiteY13" fmla="*/ 4033221 h 4083939"/>
                <a:gd name="connsiteX14" fmla="*/ 5891631 w 5947884"/>
                <a:gd name="connsiteY14" fmla="*/ 4053414 h 4083939"/>
                <a:gd name="connsiteX15" fmla="*/ 5864484 w 5947884"/>
                <a:gd name="connsiteY15" fmla="*/ 4059986 h 4083939"/>
                <a:gd name="connsiteX16" fmla="*/ 82809 w 5947884"/>
                <a:gd name="connsiteY16" fmla="*/ 4059986 h 4083939"/>
                <a:gd name="connsiteX17" fmla="*/ 23468 w 5947884"/>
                <a:gd name="connsiteY17" fmla="*/ 4000646 h 4083939"/>
                <a:gd name="connsiteX18" fmla="*/ 23468 w 5947884"/>
                <a:gd name="connsiteY18" fmla="*/ 82822 h 4083939"/>
                <a:gd name="connsiteX19" fmla="*/ 82809 w 5947884"/>
                <a:gd name="connsiteY19" fmla="*/ 23482 h 4083939"/>
                <a:gd name="connsiteX20" fmla="*/ 5864484 w 5947884"/>
                <a:gd name="connsiteY20" fmla="*/ 23482 h 4083939"/>
                <a:gd name="connsiteX21" fmla="*/ 5923922 w 5947884"/>
                <a:gd name="connsiteY21" fmla="*/ 82822 h 408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47884" h="4083939">
                  <a:moveTo>
                    <a:pt x="5864484" y="-236"/>
                  </a:moveTo>
                  <a:lnTo>
                    <a:pt x="82809" y="-236"/>
                  </a:lnTo>
                  <a:cubicBezTo>
                    <a:pt x="36955" y="-194"/>
                    <a:pt x="-206" y="36968"/>
                    <a:pt x="-247" y="82822"/>
                  </a:cubicBezTo>
                  <a:lnTo>
                    <a:pt x="-247" y="4000645"/>
                  </a:lnTo>
                  <a:cubicBezTo>
                    <a:pt x="-206" y="4046499"/>
                    <a:pt x="36955" y="4083662"/>
                    <a:pt x="82809" y="4083703"/>
                  </a:cubicBezTo>
                  <a:lnTo>
                    <a:pt x="5864484" y="4083704"/>
                  </a:lnTo>
                  <a:cubicBezTo>
                    <a:pt x="5888788" y="4083705"/>
                    <a:pt x="5911871" y="4073052"/>
                    <a:pt x="5927638" y="4054557"/>
                  </a:cubicBezTo>
                  <a:cubicBezTo>
                    <a:pt x="5928298" y="4053841"/>
                    <a:pt x="5928902" y="4053077"/>
                    <a:pt x="5929448" y="4052271"/>
                  </a:cubicBezTo>
                  <a:cubicBezTo>
                    <a:pt x="5934406" y="4046209"/>
                    <a:pt x="5938419" y="4039434"/>
                    <a:pt x="5941354" y="4032173"/>
                  </a:cubicBezTo>
                  <a:cubicBezTo>
                    <a:pt x="5945533" y="4022189"/>
                    <a:pt x="5947669" y="4011468"/>
                    <a:pt x="5947637" y="4000645"/>
                  </a:cubicBezTo>
                  <a:lnTo>
                    <a:pt x="5947637" y="82822"/>
                  </a:lnTo>
                  <a:cubicBezTo>
                    <a:pt x="5947587" y="36934"/>
                    <a:pt x="5910372" y="-238"/>
                    <a:pt x="5864484" y="-236"/>
                  </a:cubicBezTo>
                  <a:close/>
                  <a:moveTo>
                    <a:pt x="5923922" y="4000645"/>
                  </a:moveTo>
                  <a:cubicBezTo>
                    <a:pt x="5923932" y="4012234"/>
                    <a:pt x="5920517" y="4023566"/>
                    <a:pt x="5914109" y="4033221"/>
                  </a:cubicBezTo>
                  <a:cubicBezTo>
                    <a:pt x="5908416" y="4041719"/>
                    <a:pt x="5900689" y="4048660"/>
                    <a:pt x="5891631" y="4053414"/>
                  </a:cubicBezTo>
                  <a:cubicBezTo>
                    <a:pt x="5883240" y="4057749"/>
                    <a:pt x="5873930" y="4060003"/>
                    <a:pt x="5864484" y="4059986"/>
                  </a:cubicBezTo>
                  <a:lnTo>
                    <a:pt x="82809" y="4059986"/>
                  </a:lnTo>
                  <a:cubicBezTo>
                    <a:pt x="50052" y="4059947"/>
                    <a:pt x="23508" y="4033402"/>
                    <a:pt x="23468" y="4000646"/>
                  </a:cubicBezTo>
                  <a:lnTo>
                    <a:pt x="23468" y="82822"/>
                  </a:lnTo>
                  <a:cubicBezTo>
                    <a:pt x="23508" y="50066"/>
                    <a:pt x="50052" y="23521"/>
                    <a:pt x="82809" y="23482"/>
                  </a:cubicBezTo>
                  <a:lnTo>
                    <a:pt x="5864484" y="23482"/>
                  </a:lnTo>
                  <a:cubicBezTo>
                    <a:pt x="5897275" y="23477"/>
                    <a:pt x="5923873" y="50032"/>
                    <a:pt x="5923922" y="82822"/>
                  </a:cubicBezTo>
                  <a:close/>
                </a:path>
              </a:pathLst>
            </a:custGeom>
            <a:solidFill>
              <a:srgbClr val="3F3D56"/>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5478E0E6-7AC7-4100-9ABB-8717BC07540E}"/>
                </a:ext>
              </a:extLst>
            </p:cNvPr>
            <p:cNvSpPr/>
            <p:nvPr/>
          </p:nvSpPr>
          <p:spPr>
            <a:xfrm>
              <a:off x="2740748" y="1718778"/>
              <a:ext cx="5924138" cy="23744"/>
            </a:xfrm>
            <a:custGeom>
              <a:avLst/>
              <a:gdLst>
                <a:gd name="connsiteX0" fmla="*/ 0 w 5924138"/>
                <a:gd name="connsiteY0" fmla="*/ 0 h 23744"/>
                <a:gd name="connsiteX1" fmla="*/ 5924138 w 5924138"/>
                <a:gd name="connsiteY1" fmla="*/ 0 h 23744"/>
                <a:gd name="connsiteX2" fmla="*/ 5924138 w 5924138"/>
                <a:gd name="connsiteY2" fmla="*/ 23744 h 23744"/>
                <a:gd name="connsiteX3" fmla="*/ 0 w 5924138"/>
                <a:gd name="connsiteY3" fmla="*/ 23744 h 23744"/>
              </a:gdLst>
              <a:ahLst/>
              <a:cxnLst>
                <a:cxn ang="0">
                  <a:pos x="connsiteX0" y="connsiteY0"/>
                </a:cxn>
                <a:cxn ang="0">
                  <a:pos x="connsiteX1" y="connsiteY1"/>
                </a:cxn>
                <a:cxn ang="0">
                  <a:pos x="connsiteX2" y="connsiteY2"/>
                </a:cxn>
                <a:cxn ang="0">
                  <a:pos x="connsiteX3" y="connsiteY3"/>
                </a:cxn>
              </a:cxnLst>
              <a:rect l="l" t="t" r="r" b="b"/>
              <a:pathLst>
                <a:path w="5924138" h="23744">
                  <a:moveTo>
                    <a:pt x="0" y="0"/>
                  </a:moveTo>
                  <a:lnTo>
                    <a:pt x="5924138" y="0"/>
                  </a:lnTo>
                  <a:lnTo>
                    <a:pt x="5924138" y="23744"/>
                  </a:lnTo>
                  <a:lnTo>
                    <a:pt x="0" y="23744"/>
                  </a:lnTo>
                  <a:close/>
                </a:path>
              </a:pathLst>
            </a:custGeom>
            <a:solidFill>
              <a:srgbClr val="3F3D56"/>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D5B2EB58-7176-44D0-A8CE-11B6A298074A}"/>
                </a:ext>
              </a:extLst>
            </p:cNvPr>
            <p:cNvSpPr/>
            <p:nvPr/>
          </p:nvSpPr>
          <p:spPr>
            <a:xfrm>
              <a:off x="2871340" y="1492735"/>
              <a:ext cx="142464" cy="142464"/>
            </a:xfrm>
            <a:custGeom>
              <a:avLst/>
              <a:gdLst>
                <a:gd name="connsiteX0" fmla="*/ 142464 w 142464"/>
                <a:gd name="connsiteY0" fmla="*/ 71232 h 142464"/>
                <a:gd name="connsiteX1" fmla="*/ 71232 w 142464"/>
                <a:gd name="connsiteY1" fmla="*/ 142464 h 142464"/>
                <a:gd name="connsiteX2" fmla="*/ 0 w 142464"/>
                <a:gd name="connsiteY2" fmla="*/ 71232 h 142464"/>
                <a:gd name="connsiteX3" fmla="*/ 71232 w 142464"/>
                <a:gd name="connsiteY3" fmla="*/ 0 h 142464"/>
                <a:gd name="connsiteX4" fmla="*/ 142464 w 142464"/>
                <a:gd name="connsiteY4" fmla="*/ 71232 h 14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64" h="142464">
                  <a:moveTo>
                    <a:pt x="142464" y="71232"/>
                  </a:moveTo>
                  <a:cubicBezTo>
                    <a:pt x="142464" y="110573"/>
                    <a:pt x="110573" y="142464"/>
                    <a:pt x="71232" y="142464"/>
                  </a:cubicBezTo>
                  <a:cubicBezTo>
                    <a:pt x="31892" y="142464"/>
                    <a:pt x="0" y="110573"/>
                    <a:pt x="0" y="71232"/>
                  </a:cubicBezTo>
                  <a:cubicBezTo>
                    <a:pt x="0" y="31892"/>
                    <a:pt x="31892" y="0"/>
                    <a:pt x="71232" y="0"/>
                  </a:cubicBezTo>
                  <a:cubicBezTo>
                    <a:pt x="110573" y="0"/>
                    <a:pt x="142464" y="31892"/>
                    <a:pt x="142464" y="71232"/>
                  </a:cubicBezTo>
                  <a:close/>
                </a:path>
              </a:pathLst>
            </a:custGeom>
            <a:solidFill>
              <a:srgbClr val="3F3D56"/>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04E5DFD-BBB0-4280-8600-507F861FA7B7}"/>
                </a:ext>
              </a:extLst>
            </p:cNvPr>
            <p:cNvSpPr/>
            <p:nvPr/>
          </p:nvSpPr>
          <p:spPr>
            <a:xfrm>
              <a:off x="3076132" y="1492735"/>
              <a:ext cx="142464" cy="142464"/>
            </a:xfrm>
            <a:custGeom>
              <a:avLst/>
              <a:gdLst>
                <a:gd name="connsiteX0" fmla="*/ 142464 w 142464"/>
                <a:gd name="connsiteY0" fmla="*/ 71232 h 142464"/>
                <a:gd name="connsiteX1" fmla="*/ 71232 w 142464"/>
                <a:gd name="connsiteY1" fmla="*/ 142464 h 142464"/>
                <a:gd name="connsiteX2" fmla="*/ 0 w 142464"/>
                <a:gd name="connsiteY2" fmla="*/ 71232 h 142464"/>
                <a:gd name="connsiteX3" fmla="*/ 71232 w 142464"/>
                <a:gd name="connsiteY3" fmla="*/ 0 h 142464"/>
                <a:gd name="connsiteX4" fmla="*/ 142464 w 142464"/>
                <a:gd name="connsiteY4" fmla="*/ 71232 h 14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64" h="142464">
                  <a:moveTo>
                    <a:pt x="142464" y="71232"/>
                  </a:moveTo>
                  <a:cubicBezTo>
                    <a:pt x="142464" y="110573"/>
                    <a:pt x="110573" y="142464"/>
                    <a:pt x="71232" y="142464"/>
                  </a:cubicBezTo>
                  <a:cubicBezTo>
                    <a:pt x="31892" y="142464"/>
                    <a:pt x="0" y="110573"/>
                    <a:pt x="0" y="71232"/>
                  </a:cubicBezTo>
                  <a:cubicBezTo>
                    <a:pt x="0" y="31892"/>
                    <a:pt x="31892" y="0"/>
                    <a:pt x="71232" y="0"/>
                  </a:cubicBezTo>
                  <a:cubicBezTo>
                    <a:pt x="110573" y="0"/>
                    <a:pt x="142464" y="31892"/>
                    <a:pt x="142464" y="71232"/>
                  </a:cubicBezTo>
                  <a:close/>
                </a:path>
              </a:pathLst>
            </a:custGeom>
            <a:solidFill>
              <a:srgbClr val="3F3D56"/>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3A0B649-DB16-4E8F-A16A-5E217EC00B86}"/>
                </a:ext>
              </a:extLst>
            </p:cNvPr>
            <p:cNvSpPr/>
            <p:nvPr/>
          </p:nvSpPr>
          <p:spPr>
            <a:xfrm>
              <a:off x="3280925" y="1492735"/>
              <a:ext cx="142464" cy="142464"/>
            </a:xfrm>
            <a:custGeom>
              <a:avLst/>
              <a:gdLst>
                <a:gd name="connsiteX0" fmla="*/ 142464 w 142464"/>
                <a:gd name="connsiteY0" fmla="*/ 71232 h 142464"/>
                <a:gd name="connsiteX1" fmla="*/ 71232 w 142464"/>
                <a:gd name="connsiteY1" fmla="*/ 142464 h 142464"/>
                <a:gd name="connsiteX2" fmla="*/ 0 w 142464"/>
                <a:gd name="connsiteY2" fmla="*/ 71232 h 142464"/>
                <a:gd name="connsiteX3" fmla="*/ 71232 w 142464"/>
                <a:gd name="connsiteY3" fmla="*/ 0 h 142464"/>
                <a:gd name="connsiteX4" fmla="*/ 142464 w 142464"/>
                <a:gd name="connsiteY4" fmla="*/ 71232 h 14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64" h="142464">
                  <a:moveTo>
                    <a:pt x="142464" y="71232"/>
                  </a:moveTo>
                  <a:cubicBezTo>
                    <a:pt x="142464" y="110573"/>
                    <a:pt x="110573" y="142464"/>
                    <a:pt x="71232" y="142464"/>
                  </a:cubicBezTo>
                  <a:cubicBezTo>
                    <a:pt x="31892" y="142464"/>
                    <a:pt x="0" y="110573"/>
                    <a:pt x="0" y="71232"/>
                  </a:cubicBezTo>
                  <a:cubicBezTo>
                    <a:pt x="0" y="31892"/>
                    <a:pt x="31892" y="0"/>
                    <a:pt x="71232" y="0"/>
                  </a:cubicBezTo>
                  <a:cubicBezTo>
                    <a:pt x="110573" y="0"/>
                    <a:pt x="142464" y="31892"/>
                    <a:pt x="142464" y="71232"/>
                  </a:cubicBezTo>
                  <a:close/>
                </a:path>
              </a:pathLst>
            </a:custGeom>
            <a:solidFill>
              <a:srgbClr val="3F3D56"/>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861FB6B-64A5-4FAC-A8B1-AF8DE71EF9A8}"/>
                </a:ext>
              </a:extLst>
            </p:cNvPr>
            <p:cNvSpPr/>
            <p:nvPr/>
          </p:nvSpPr>
          <p:spPr>
            <a:xfrm>
              <a:off x="3191366" y="2916994"/>
              <a:ext cx="295275" cy="295275"/>
            </a:xfrm>
            <a:custGeom>
              <a:avLst/>
              <a:gdLst>
                <a:gd name="connsiteX0" fmla="*/ 252166 w 295275"/>
                <a:gd name="connsiteY0" fmla="*/ 295039 h 295275"/>
                <a:gd name="connsiteX1" fmla="*/ 42616 w 295275"/>
                <a:gd name="connsiteY1" fmla="*/ 295039 h 295275"/>
                <a:gd name="connsiteX2" fmla="*/ -247 w 295275"/>
                <a:gd name="connsiteY2" fmla="*/ 252177 h 295275"/>
                <a:gd name="connsiteX3" fmla="*/ -247 w 295275"/>
                <a:gd name="connsiteY3" fmla="*/ 42627 h 295275"/>
                <a:gd name="connsiteX4" fmla="*/ 42616 w 295275"/>
                <a:gd name="connsiteY4" fmla="*/ -236 h 295275"/>
                <a:gd name="connsiteX5" fmla="*/ 252166 w 295275"/>
                <a:gd name="connsiteY5" fmla="*/ -236 h 295275"/>
                <a:gd name="connsiteX6" fmla="*/ 295028 w 295275"/>
                <a:gd name="connsiteY6" fmla="*/ 42627 h 295275"/>
                <a:gd name="connsiteX7" fmla="*/ 295028 w 295275"/>
                <a:gd name="connsiteY7" fmla="*/ 252177 h 295275"/>
                <a:gd name="connsiteX8" fmla="*/ 252166 w 295275"/>
                <a:gd name="connsiteY8" fmla="*/ 295039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295275">
                  <a:moveTo>
                    <a:pt x="252166" y="295039"/>
                  </a:moveTo>
                  <a:lnTo>
                    <a:pt x="42616" y="295039"/>
                  </a:lnTo>
                  <a:cubicBezTo>
                    <a:pt x="18954" y="295013"/>
                    <a:pt x="-221" y="275838"/>
                    <a:pt x="-247" y="252177"/>
                  </a:cubicBezTo>
                  <a:lnTo>
                    <a:pt x="-247" y="42627"/>
                  </a:lnTo>
                  <a:cubicBezTo>
                    <a:pt x="-221" y="18966"/>
                    <a:pt x="18954" y="-209"/>
                    <a:pt x="42616" y="-236"/>
                  </a:cubicBezTo>
                  <a:lnTo>
                    <a:pt x="252166" y="-236"/>
                  </a:lnTo>
                  <a:cubicBezTo>
                    <a:pt x="275827" y="-209"/>
                    <a:pt x="295002" y="18966"/>
                    <a:pt x="295028" y="42627"/>
                  </a:cubicBezTo>
                  <a:lnTo>
                    <a:pt x="295028" y="252177"/>
                  </a:lnTo>
                  <a:cubicBezTo>
                    <a:pt x="295002" y="275838"/>
                    <a:pt x="275827" y="295013"/>
                    <a:pt x="252166" y="295039"/>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15C52CD-EDEB-4644-8BD4-7C8E78C7B3FD}"/>
                </a:ext>
              </a:extLst>
            </p:cNvPr>
            <p:cNvSpPr/>
            <p:nvPr/>
          </p:nvSpPr>
          <p:spPr>
            <a:xfrm>
              <a:off x="3191366" y="3459919"/>
              <a:ext cx="295275" cy="295275"/>
            </a:xfrm>
            <a:custGeom>
              <a:avLst/>
              <a:gdLst>
                <a:gd name="connsiteX0" fmla="*/ 252166 w 295275"/>
                <a:gd name="connsiteY0" fmla="*/ 295039 h 295275"/>
                <a:gd name="connsiteX1" fmla="*/ 42616 w 295275"/>
                <a:gd name="connsiteY1" fmla="*/ 295039 h 295275"/>
                <a:gd name="connsiteX2" fmla="*/ -247 w 295275"/>
                <a:gd name="connsiteY2" fmla="*/ 252177 h 295275"/>
                <a:gd name="connsiteX3" fmla="*/ -247 w 295275"/>
                <a:gd name="connsiteY3" fmla="*/ 42627 h 295275"/>
                <a:gd name="connsiteX4" fmla="*/ 42616 w 295275"/>
                <a:gd name="connsiteY4" fmla="*/ -236 h 295275"/>
                <a:gd name="connsiteX5" fmla="*/ 252166 w 295275"/>
                <a:gd name="connsiteY5" fmla="*/ -236 h 295275"/>
                <a:gd name="connsiteX6" fmla="*/ 295028 w 295275"/>
                <a:gd name="connsiteY6" fmla="*/ 42627 h 295275"/>
                <a:gd name="connsiteX7" fmla="*/ 295028 w 295275"/>
                <a:gd name="connsiteY7" fmla="*/ 252177 h 295275"/>
                <a:gd name="connsiteX8" fmla="*/ 252166 w 295275"/>
                <a:gd name="connsiteY8" fmla="*/ 295039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295275">
                  <a:moveTo>
                    <a:pt x="252166" y="295039"/>
                  </a:moveTo>
                  <a:lnTo>
                    <a:pt x="42616" y="295039"/>
                  </a:lnTo>
                  <a:cubicBezTo>
                    <a:pt x="18954" y="295013"/>
                    <a:pt x="-221" y="275838"/>
                    <a:pt x="-247" y="252177"/>
                  </a:cubicBezTo>
                  <a:lnTo>
                    <a:pt x="-247" y="42627"/>
                  </a:lnTo>
                  <a:cubicBezTo>
                    <a:pt x="-221" y="18966"/>
                    <a:pt x="18954" y="-209"/>
                    <a:pt x="42616" y="-236"/>
                  </a:cubicBezTo>
                  <a:lnTo>
                    <a:pt x="252166" y="-236"/>
                  </a:lnTo>
                  <a:cubicBezTo>
                    <a:pt x="275827" y="-209"/>
                    <a:pt x="295002" y="18966"/>
                    <a:pt x="295028" y="42627"/>
                  </a:cubicBezTo>
                  <a:lnTo>
                    <a:pt x="295028" y="252177"/>
                  </a:lnTo>
                  <a:cubicBezTo>
                    <a:pt x="295002" y="275838"/>
                    <a:pt x="275827" y="295013"/>
                    <a:pt x="252166" y="295039"/>
                  </a:cubicBezTo>
                  <a:close/>
                </a:path>
              </a:pathLst>
            </a:custGeom>
            <a:solidFill>
              <a:srgbClr val="3F3D56"/>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CBE5BF-A87D-43BE-BD50-EF8379E087B7}"/>
                </a:ext>
              </a:extLst>
            </p:cNvPr>
            <p:cNvSpPr/>
            <p:nvPr/>
          </p:nvSpPr>
          <p:spPr>
            <a:xfrm>
              <a:off x="3191366" y="4002844"/>
              <a:ext cx="295275" cy="295275"/>
            </a:xfrm>
            <a:custGeom>
              <a:avLst/>
              <a:gdLst>
                <a:gd name="connsiteX0" fmla="*/ 252166 w 295275"/>
                <a:gd name="connsiteY0" fmla="*/ 295039 h 295275"/>
                <a:gd name="connsiteX1" fmla="*/ 42616 w 295275"/>
                <a:gd name="connsiteY1" fmla="*/ 295039 h 295275"/>
                <a:gd name="connsiteX2" fmla="*/ -247 w 295275"/>
                <a:gd name="connsiteY2" fmla="*/ 252177 h 295275"/>
                <a:gd name="connsiteX3" fmla="*/ -247 w 295275"/>
                <a:gd name="connsiteY3" fmla="*/ 42627 h 295275"/>
                <a:gd name="connsiteX4" fmla="*/ 42616 w 295275"/>
                <a:gd name="connsiteY4" fmla="*/ -236 h 295275"/>
                <a:gd name="connsiteX5" fmla="*/ 252166 w 295275"/>
                <a:gd name="connsiteY5" fmla="*/ -236 h 295275"/>
                <a:gd name="connsiteX6" fmla="*/ 295028 w 295275"/>
                <a:gd name="connsiteY6" fmla="*/ 42627 h 295275"/>
                <a:gd name="connsiteX7" fmla="*/ 295028 w 295275"/>
                <a:gd name="connsiteY7" fmla="*/ 252177 h 295275"/>
                <a:gd name="connsiteX8" fmla="*/ 252166 w 295275"/>
                <a:gd name="connsiteY8" fmla="*/ 295039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295275">
                  <a:moveTo>
                    <a:pt x="252166" y="295039"/>
                  </a:moveTo>
                  <a:lnTo>
                    <a:pt x="42616" y="295039"/>
                  </a:lnTo>
                  <a:cubicBezTo>
                    <a:pt x="18954" y="295013"/>
                    <a:pt x="-221" y="275838"/>
                    <a:pt x="-247" y="252177"/>
                  </a:cubicBezTo>
                  <a:lnTo>
                    <a:pt x="-247" y="42627"/>
                  </a:lnTo>
                  <a:cubicBezTo>
                    <a:pt x="-221" y="18966"/>
                    <a:pt x="18954" y="-209"/>
                    <a:pt x="42616" y="-236"/>
                  </a:cubicBezTo>
                  <a:lnTo>
                    <a:pt x="252166" y="-236"/>
                  </a:lnTo>
                  <a:cubicBezTo>
                    <a:pt x="275827" y="-209"/>
                    <a:pt x="295002" y="18966"/>
                    <a:pt x="295028" y="42627"/>
                  </a:cubicBezTo>
                  <a:lnTo>
                    <a:pt x="295028" y="252177"/>
                  </a:lnTo>
                  <a:cubicBezTo>
                    <a:pt x="295002" y="275838"/>
                    <a:pt x="275827" y="295013"/>
                    <a:pt x="252166" y="295039"/>
                  </a:cubicBezTo>
                  <a:close/>
                </a:path>
              </a:pathLst>
            </a:custGeom>
            <a:solidFill>
              <a:srgbClr val="CCCCCC"/>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4331569-E107-4228-970A-5819EFB489CE}"/>
                </a:ext>
              </a:extLst>
            </p:cNvPr>
            <p:cNvSpPr/>
            <p:nvPr/>
          </p:nvSpPr>
          <p:spPr>
            <a:xfrm>
              <a:off x="3762866" y="3021769"/>
              <a:ext cx="1095375" cy="85725"/>
            </a:xfrm>
            <a:custGeom>
              <a:avLst/>
              <a:gdLst>
                <a:gd name="connsiteX0" fmla="*/ 1052266 w 1095375"/>
                <a:gd name="connsiteY0" fmla="*/ 85489 h 85725"/>
                <a:gd name="connsiteX1" fmla="*/ 42616 w 1095375"/>
                <a:gd name="connsiteY1" fmla="*/ 85489 h 85725"/>
                <a:gd name="connsiteX2" fmla="*/ -247 w 1095375"/>
                <a:gd name="connsiteY2" fmla="*/ 42627 h 85725"/>
                <a:gd name="connsiteX3" fmla="*/ 42616 w 1095375"/>
                <a:gd name="connsiteY3" fmla="*/ -236 h 85725"/>
                <a:gd name="connsiteX4" fmla="*/ 1052266 w 1095375"/>
                <a:gd name="connsiteY4" fmla="*/ -236 h 85725"/>
                <a:gd name="connsiteX5" fmla="*/ 1095128 w 1095375"/>
                <a:gd name="connsiteY5" fmla="*/ 42627 h 85725"/>
                <a:gd name="connsiteX6" fmla="*/ 1052266 w 1095375"/>
                <a:gd name="connsiteY6" fmla="*/ 854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85725">
                  <a:moveTo>
                    <a:pt x="1052266" y="85489"/>
                  </a:moveTo>
                  <a:lnTo>
                    <a:pt x="42616" y="85489"/>
                  </a:lnTo>
                  <a:cubicBezTo>
                    <a:pt x="18943" y="85489"/>
                    <a:pt x="-247" y="66299"/>
                    <a:pt x="-247" y="42627"/>
                  </a:cubicBezTo>
                  <a:cubicBezTo>
                    <a:pt x="-247" y="18954"/>
                    <a:pt x="18943" y="-236"/>
                    <a:pt x="42616" y="-236"/>
                  </a:cubicBezTo>
                  <a:lnTo>
                    <a:pt x="1052266" y="-236"/>
                  </a:lnTo>
                  <a:cubicBezTo>
                    <a:pt x="1075938" y="-236"/>
                    <a:pt x="1095128" y="18954"/>
                    <a:pt x="1095128" y="42627"/>
                  </a:cubicBezTo>
                  <a:cubicBezTo>
                    <a:pt x="1095128" y="66299"/>
                    <a:pt x="1075938" y="85489"/>
                    <a:pt x="1052266" y="85489"/>
                  </a:cubicBezTo>
                  <a:close/>
                </a:path>
              </a:pathLst>
            </a:custGeom>
            <a:solidFill>
              <a:srgbClr val="CCCCCC"/>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F75BCAB-4B6E-45A4-AD14-898798EC5D70}"/>
                </a:ext>
              </a:extLst>
            </p:cNvPr>
            <p:cNvSpPr/>
            <p:nvPr/>
          </p:nvSpPr>
          <p:spPr>
            <a:xfrm>
              <a:off x="3762866" y="3564694"/>
              <a:ext cx="1095375" cy="85725"/>
            </a:xfrm>
            <a:custGeom>
              <a:avLst/>
              <a:gdLst>
                <a:gd name="connsiteX0" fmla="*/ 1052266 w 1095375"/>
                <a:gd name="connsiteY0" fmla="*/ 85489 h 85725"/>
                <a:gd name="connsiteX1" fmla="*/ 42616 w 1095375"/>
                <a:gd name="connsiteY1" fmla="*/ 85489 h 85725"/>
                <a:gd name="connsiteX2" fmla="*/ -247 w 1095375"/>
                <a:gd name="connsiteY2" fmla="*/ 42627 h 85725"/>
                <a:gd name="connsiteX3" fmla="*/ 42616 w 1095375"/>
                <a:gd name="connsiteY3" fmla="*/ -236 h 85725"/>
                <a:gd name="connsiteX4" fmla="*/ 1052266 w 1095375"/>
                <a:gd name="connsiteY4" fmla="*/ -236 h 85725"/>
                <a:gd name="connsiteX5" fmla="*/ 1095128 w 1095375"/>
                <a:gd name="connsiteY5" fmla="*/ 42627 h 85725"/>
                <a:gd name="connsiteX6" fmla="*/ 1052266 w 1095375"/>
                <a:gd name="connsiteY6" fmla="*/ 854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85725">
                  <a:moveTo>
                    <a:pt x="1052266" y="85489"/>
                  </a:moveTo>
                  <a:lnTo>
                    <a:pt x="42616" y="85489"/>
                  </a:lnTo>
                  <a:cubicBezTo>
                    <a:pt x="18943" y="85489"/>
                    <a:pt x="-247" y="66299"/>
                    <a:pt x="-247" y="42627"/>
                  </a:cubicBezTo>
                  <a:cubicBezTo>
                    <a:pt x="-247" y="18954"/>
                    <a:pt x="18943" y="-236"/>
                    <a:pt x="42616" y="-236"/>
                  </a:cubicBezTo>
                  <a:lnTo>
                    <a:pt x="1052266" y="-236"/>
                  </a:lnTo>
                  <a:cubicBezTo>
                    <a:pt x="1075938" y="-236"/>
                    <a:pt x="1095128" y="18954"/>
                    <a:pt x="1095128" y="42627"/>
                  </a:cubicBezTo>
                  <a:cubicBezTo>
                    <a:pt x="1095128" y="66299"/>
                    <a:pt x="1075938" y="85489"/>
                    <a:pt x="1052266" y="85489"/>
                  </a:cubicBezTo>
                  <a:close/>
                </a:path>
              </a:pathLst>
            </a:custGeom>
            <a:solidFill>
              <a:srgbClr val="CCCCCC"/>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5F39AE6-6242-43BE-BC4F-6C0E9BA0E331}"/>
                </a:ext>
              </a:extLst>
            </p:cNvPr>
            <p:cNvSpPr/>
            <p:nvPr/>
          </p:nvSpPr>
          <p:spPr>
            <a:xfrm>
              <a:off x="3762866" y="4107619"/>
              <a:ext cx="1095375" cy="85725"/>
            </a:xfrm>
            <a:custGeom>
              <a:avLst/>
              <a:gdLst>
                <a:gd name="connsiteX0" fmla="*/ 1052266 w 1095375"/>
                <a:gd name="connsiteY0" fmla="*/ 85489 h 85725"/>
                <a:gd name="connsiteX1" fmla="*/ 42616 w 1095375"/>
                <a:gd name="connsiteY1" fmla="*/ 85489 h 85725"/>
                <a:gd name="connsiteX2" fmla="*/ -247 w 1095375"/>
                <a:gd name="connsiteY2" fmla="*/ 42627 h 85725"/>
                <a:gd name="connsiteX3" fmla="*/ 42616 w 1095375"/>
                <a:gd name="connsiteY3" fmla="*/ -236 h 85725"/>
                <a:gd name="connsiteX4" fmla="*/ 1052266 w 1095375"/>
                <a:gd name="connsiteY4" fmla="*/ -236 h 85725"/>
                <a:gd name="connsiteX5" fmla="*/ 1095128 w 1095375"/>
                <a:gd name="connsiteY5" fmla="*/ 42627 h 85725"/>
                <a:gd name="connsiteX6" fmla="*/ 1052266 w 1095375"/>
                <a:gd name="connsiteY6" fmla="*/ 854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5" h="85725">
                  <a:moveTo>
                    <a:pt x="1052266" y="85489"/>
                  </a:moveTo>
                  <a:lnTo>
                    <a:pt x="42616" y="85489"/>
                  </a:lnTo>
                  <a:cubicBezTo>
                    <a:pt x="18943" y="85489"/>
                    <a:pt x="-247" y="66299"/>
                    <a:pt x="-247" y="42627"/>
                  </a:cubicBezTo>
                  <a:cubicBezTo>
                    <a:pt x="-247" y="18954"/>
                    <a:pt x="18943" y="-236"/>
                    <a:pt x="42616" y="-236"/>
                  </a:cubicBezTo>
                  <a:lnTo>
                    <a:pt x="1052266" y="-236"/>
                  </a:lnTo>
                  <a:cubicBezTo>
                    <a:pt x="1075938" y="-236"/>
                    <a:pt x="1095128" y="18954"/>
                    <a:pt x="1095128" y="42627"/>
                  </a:cubicBezTo>
                  <a:cubicBezTo>
                    <a:pt x="1095128" y="66299"/>
                    <a:pt x="1075938" y="85489"/>
                    <a:pt x="1052266" y="85489"/>
                  </a:cubicBezTo>
                  <a:close/>
                </a:path>
              </a:pathLst>
            </a:custGeom>
            <a:solidFill>
              <a:srgbClr val="CCCC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039ACD4-B437-4664-81C6-293713A35407}"/>
                </a:ext>
              </a:extLst>
            </p:cNvPr>
            <p:cNvSpPr/>
            <p:nvPr/>
          </p:nvSpPr>
          <p:spPr>
            <a:xfrm>
              <a:off x="8142888" y="2734009"/>
              <a:ext cx="764005" cy="474880"/>
            </a:xfrm>
            <a:custGeom>
              <a:avLst/>
              <a:gdLst>
                <a:gd name="connsiteX0" fmla="*/ 137151 w 764005"/>
                <a:gd name="connsiteY0" fmla="*/ 288188 h 474880"/>
                <a:gd name="connsiteX1" fmla="*/ 150589 w 764005"/>
                <a:gd name="connsiteY1" fmla="*/ 295687 h 474880"/>
                <a:gd name="connsiteX2" fmla="*/ 577807 w 764005"/>
                <a:gd name="connsiteY2" fmla="*/ 113348 h 474880"/>
                <a:gd name="connsiteX3" fmla="*/ 593056 w 764005"/>
                <a:gd name="connsiteY3" fmla="*/ 808 h 474880"/>
                <a:gd name="connsiteX4" fmla="*/ 763759 w 764005"/>
                <a:gd name="connsiteY4" fmla="*/ -236 h 474880"/>
                <a:gd name="connsiteX5" fmla="*/ 753674 w 764005"/>
                <a:gd name="connsiteY5" fmla="*/ 257875 h 474880"/>
                <a:gd name="connsiteX6" fmla="*/ 189796 w 764005"/>
                <a:gd name="connsiteY6" fmla="*/ 406997 h 474880"/>
                <a:gd name="connsiteX7" fmla="*/ 185533 w 764005"/>
                <a:gd name="connsiteY7" fmla="*/ 418506 h 474880"/>
                <a:gd name="connsiteX8" fmla="*/ 55893 w 764005"/>
                <a:gd name="connsiteY8" fmla="*/ 465409 h 474880"/>
                <a:gd name="connsiteX9" fmla="*/ 8989 w 764005"/>
                <a:gd name="connsiteY9" fmla="*/ 335769 h 474880"/>
                <a:gd name="connsiteX10" fmla="*/ 137150 w 764005"/>
                <a:gd name="connsiteY10" fmla="*/ 288188 h 47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4005" h="474880">
                  <a:moveTo>
                    <a:pt x="137151" y="288188"/>
                  </a:moveTo>
                  <a:cubicBezTo>
                    <a:pt x="141823" y="290325"/>
                    <a:pt x="146317" y="292833"/>
                    <a:pt x="150589" y="295687"/>
                  </a:cubicBezTo>
                  <a:lnTo>
                    <a:pt x="577807" y="113348"/>
                  </a:lnTo>
                  <a:lnTo>
                    <a:pt x="593056" y="808"/>
                  </a:lnTo>
                  <a:lnTo>
                    <a:pt x="763759" y="-236"/>
                  </a:lnTo>
                  <a:lnTo>
                    <a:pt x="753674" y="257875"/>
                  </a:lnTo>
                  <a:lnTo>
                    <a:pt x="189796" y="406997"/>
                  </a:lnTo>
                  <a:cubicBezTo>
                    <a:pt x="188610" y="410916"/>
                    <a:pt x="187186" y="414759"/>
                    <a:pt x="185533" y="418506"/>
                  </a:cubicBezTo>
                  <a:cubicBezTo>
                    <a:pt x="162686" y="467257"/>
                    <a:pt x="104644" y="488256"/>
                    <a:pt x="55893" y="465409"/>
                  </a:cubicBezTo>
                  <a:cubicBezTo>
                    <a:pt x="7142" y="442562"/>
                    <a:pt x="-13858" y="384520"/>
                    <a:pt x="8989" y="335769"/>
                  </a:cubicBezTo>
                  <a:cubicBezTo>
                    <a:pt x="31567" y="287592"/>
                    <a:pt x="88604" y="266417"/>
                    <a:pt x="137150" y="288188"/>
                  </a:cubicBezTo>
                  <a:close/>
                </a:path>
              </a:pathLst>
            </a:custGeom>
            <a:solidFill>
              <a:srgbClr val="FFB8B8"/>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58ED572-EAB3-45CD-9F7B-DAEC1896449F}"/>
                </a:ext>
              </a:extLst>
            </p:cNvPr>
            <p:cNvSpPr/>
            <p:nvPr/>
          </p:nvSpPr>
          <p:spPr>
            <a:xfrm>
              <a:off x="8796651" y="4910965"/>
              <a:ext cx="172345" cy="450427"/>
            </a:xfrm>
            <a:custGeom>
              <a:avLst/>
              <a:gdLst>
                <a:gd name="connsiteX0" fmla="*/ 172326 w 172345"/>
                <a:gd name="connsiteY0" fmla="*/ 450428 h 450427"/>
                <a:gd name="connsiteX1" fmla="*/ 55550 w 172345"/>
                <a:gd name="connsiteY1" fmla="*/ 450418 h 450427"/>
                <a:gd name="connsiteX2" fmla="*/ 0 w 172345"/>
                <a:gd name="connsiteY2" fmla="*/ 0 h 450427"/>
                <a:gd name="connsiteX3" fmla="*/ 172345 w 172345"/>
                <a:gd name="connsiteY3" fmla="*/ 10 h 450427"/>
                <a:gd name="connsiteX4" fmla="*/ 172326 w 172345"/>
                <a:gd name="connsiteY4" fmla="*/ 450428 h 450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45" h="450427">
                  <a:moveTo>
                    <a:pt x="172326" y="450428"/>
                  </a:moveTo>
                  <a:lnTo>
                    <a:pt x="55550" y="450418"/>
                  </a:lnTo>
                  <a:lnTo>
                    <a:pt x="0" y="0"/>
                  </a:lnTo>
                  <a:lnTo>
                    <a:pt x="172345" y="10"/>
                  </a:lnTo>
                  <a:lnTo>
                    <a:pt x="172326" y="450428"/>
                  </a:lnTo>
                  <a:close/>
                </a:path>
              </a:pathLst>
            </a:custGeom>
            <a:solidFill>
              <a:srgbClr val="FFB8B8"/>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252799E-9F84-4403-938C-57392BF3F2DD}"/>
                </a:ext>
              </a:extLst>
            </p:cNvPr>
            <p:cNvSpPr/>
            <p:nvPr/>
          </p:nvSpPr>
          <p:spPr>
            <a:xfrm>
              <a:off x="8626990" y="5328020"/>
              <a:ext cx="367004" cy="141797"/>
            </a:xfrm>
            <a:custGeom>
              <a:avLst/>
              <a:gdLst>
                <a:gd name="connsiteX0" fmla="*/ 141797 w 367004"/>
                <a:gd name="connsiteY0" fmla="*/ 0 h 141797"/>
                <a:gd name="connsiteX1" fmla="*/ 367005 w 367004"/>
                <a:gd name="connsiteY1" fmla="*/ 0 h 141797"/>
                <a:gd name="connsiteX2" fmla="*/ 367005 w 367004"/>
                <a:gd name="connsiteY2" fmla="*/ 0 h 141797"/>
                <a:gd name="connsiteX3" fmla="*/ 367005 w 367004"/>
                <a:gd name="connsiteY3" fmla="*/ 141797 h 141797"/>
                <a:gd name="connsiteX4" fmla="*/ 367005 w 367004"/>
                <a:gd name="connsiteY4" fmla="*/ 141797 h 141797"/>
                <a:gd name="connsiteX5" fmla="*/ 0 w 367004"/>
                <a:gd name="connsiteY5" fmla="*/ 141797 h 141797"/>
                <a:gd name="connsiteX6" fmla="*/ 0 w 367004"/>
                <a:gd name="connsiteY6" fmla="*/ 141797 h 141797"/>
                <a:gd name="connsiteX7" fmla="*/ 0 w 367004"/>
                <a:gd name="connsiteY7" fmla="*/ 141797 h 141797"/>
                <a:gd name="connsiteX8" fmla="*/ 141797 w 367004"/>
                <a:gd name="connsiteY8" fmla="*/ 0 h 14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04" h="141797">
                  <a:moveTo>
                    <a:pt x="141797" y="0"/>
                  </a:moveTo>
                  <a:lnTo>
                    <a:pt x="367005" y="0"/>
                  </a:lnTo>
                  <a:lnTo>
                    <a:pt x="367005" y="0"/>
                  </a:lnTo>
                  <a:lnTo>
                    <a:pt x="367005" y="141797"/>
                  </a:lnTo>
                  <a:lnTo>
                    <a:pt x="367005" y="141797"/>
                  </a:lnTo>
                  <a:lnTo>
                    <a:pt x="0" y="141797"/>
                  </a:lnTo>
                  <a:lnTo>
                    <a:pt x="0" y="141797"/>
                  </a:lnTo>
                  <a:lnTo>
                    <a:pt x="0" y="141797"/>
                  </a:lnTo>
                  <a:cubicBezTo>
                    <a:pt x="0" y="63485"/>
                    <a:pt x="63484" y="0"/>
                    <a:pt x="141797" y="0"/>
                  </a:cubicBezTo>
                  <a:close/>
                </a:path>
              </a:pathLst>
            </a:custGeom>
            <a:solidFill>
              <a:srgbClr val="2F2E41"/>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BB73A23-B0BF-4584-A017-073A6D01ACD2}"/>
                </a:ext>
              </a:extLst>
            </p:cNvPr>
            <p:cNvSpPr/>
            <p:nvPr/>
          </p:nvSpPr>
          <p:spPr>
            <a:xfrm>
              <a:off x="9207464" y="4880142"/>
              <a:ext cx="215664" cy="459695"/>
            </a:xfrm>
            <a:custGeom>
              <a:avLst/>
              <a:gdLst>
                <a:gd name="connsiteX0" fmla="*/ 215665 w 215664"/>
                <a:gd name="connsiteY0" fmla="*/ 448246 h 459695"/>
                <a:gd name="connsiteX1" fmla="*/ 99450 w 215664"/>
                <a:gd name="connsiteY1" fmla="*/ 459696 h 459695"/>
                <a:gd name="connsiteX2" fmla="*/ 0 w 215664"/>
                <a:gd name="connsiteY2" fmla="*/ 16897 h 459695"/>
                <a:gd name="connsiteX3" fmla="*/ 171516 w 215664"/>
                <a:gd name="connsiteY3" fmla="*/ 0 h 459695"/>
                <a:gd name="connsiteX4" fmla="*/ 215665 w 215664"/>
                <a:gd name="connsiteY4" fmla="*/ 448246 h 45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64" h="459695">
                  <a:moveTo>
                    <a:pt x="215665" y="448246"/>
                  </a:moveTo>
                  <a:lnTo>
                    <a:pt x="99450" y="459696"/>
                  </a:lnTo>
                  <a:lnTo>
                    <a:pt x="0" y="16897"/>
                  </a:lnTo>
                  <a:lnTo>
                    <a:pt x="171516" y="0"/>
                  </a:lnTo>
                  <a:lnTo>
                    <a:pt x="215665" y="448246"/>
                  </a:lnTo>
                  <a:close/>
                </a:path>
              </a:pathLst>
            </a:custGeom>
            <a:solidFill>
              <a:srgbClr val="FFB8B8"/>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77CA936-6285-4C1A-9FAE-A4BF3FB2B0D2}"/>
                </a:ext>
              </a:extLst>
            </p:cNvPr>
            <p:cNvSpPr/>
            <p:nvPr/>
          </p:nvSpPr>
          <p:spPr>
            <a:xfrm rot="-337517">
              <a:off x="9085590" y="5310382"/>
              <a:ext cx="367005" cy="141797"/>
            </a:xfrm>
            <a:custGeom>
              <a:avLst/>
              <a:gdLst>
                <a:gd name="connsiteX0" fmla="*/ 141551 w 367005"/>
                <a:gd name="connsiteY0" fmla="*/ -236 h 141797"/>
                <a:gd name="connsiteX1" fmla="*/ 366759 w 367005"/>
                <a:gd name="connsiteY1" fmla="*/ -236 h 141797"/>
                <a:gd name="connsiteX2" fmla="*/ 366759 w 367005"/>
                <a:gd name="connsiteY2" fmla="*/ -236 h 141797"/>
                <a:gd name="connsiteX3" fmla="*/ 366759 w 367005"/>
                <a:gd name="connsiteY3" fmla="*/ 141562 h 141797"/>
                <a:gd name="connsiteX4" fmla="*/ 366759 w 367005"/>
                <a:gd name="connsiteY4" fmla="*/ 141562 h 141797"/>
                <a:gd name="connsiteX5" fmla="*/ -247 w 367005"/>
                <a:gd name="connsiteY5" fmla="*/ 141562 h 141797"/>
                <a:gd name="connsiteX6" fmla="*/ -247 w 367005"/>
                <a:gd name="connsiteY6" fmla="*/ 141562 h 141797"/>
                <a:gd name="connsiteX7" fmla="*/ -247 w 367005"/>
                <a:gd name="connsiteY7" fmla="*/ 141562 h 141797"/>
                <a:gd name="connsiteX8" fmla="*/ 141550 w 367005"/>
                <a:gd name="connsiteY8" fmla="*/ -236 h 14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005" h="141797">
                  <a:moveTo>
                    <a:pt x="141551" y="-236"/>
                  </a:moveTo>
                  <a:lnTo>
                    <a:pt x="366759" y="-236"/>
                  </a:lnTo>
                  <a:lnTo>
                    <a:pt x="366759" y="-236"/>
                  </a:lnTo>
                  <a:lnTo>
                    <a:pt x="366759" y="141562"/>
                  </a:lnTo>
                  <a:lnTo>
                    <a:pt x="366759" y="141562"/>
                  </a:lnTo>
                  <a:lnTo>
                    <a:pt x="-247" y="141562"/>
                  </a:lnTo>
                  <a:lnTo>
                    <a:pt x="-247" y="141562"/>
                  </a:lnTo>
                  <a:lnTo>
                    <a:pt x="-247" y="141562"/>
                  </a:lnTo>
                  <a:cubicBezTo>
                    <a:pt x="-247" y="63249"/>
                    <a:pt x="63238" y="-236"/>
                    <a:pt x="141550" y="-236"/>
                  </a:cubicBezTo>
                  <a:close/>
                </a:path>
              </a:pathLst>
            </a:custGeom>
            <a:solidFill>
              <a:srgbClr val="2F2E41"/>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777D7D2-4B72-4B3A-AC90-69C1B1E1656E}"/>
                </a:ext>
              </a:extLst>
            </p:cNvPr>
            <p:cNvSpPr/>
            <p:nvPr/>
          </p:nvSpPr>
          <p:spPr>
            <a:xfrm>
              <a:off x="8767537" y="1789434"/>
              <a:ext cx="467887" cy="467887"/>
            </a:xfrm>
            <a:custGeom>
              <a:avLst/>
              <a:gdLst>
                <a:gd name="connsiteX0" fmla="*/ 467888 w 467887"/>
                <a:gd name="connsiteY0" fmla="*/ 233944 h 467887"/>
                <a:gd name="connsiteX1" fmla="*/ 233944 w 467887"/>
                <a:gd name="connsiteY1" fmla="*/ 467888 h 467887"/>
                <a:gd name="connsiteX2" fmla="*/ 0 w 467887"/>
                <a:gd name="connsiteY2" fmla="*/ 233944 h 467887"/>
                <a:gd name="connsiteX3" fmla="*/ 233944 w 467887"/>
                <a:gd name="connsiteY3" fmla="*/ 0 h 467887"/>
                <a:gd name="connsiteX4" fmla="*/ 467888 w 467887"/>
                <a:gd name="connsiteY4" fmla="*/ 233944 h 46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887" h="467887">
                  <a:moveTo>
                    <a:pt x="467888" y="233944"/>
                  </a:moveTo>
                  <a:cubicBezTo>
                    <a:pt x="467888" y="363147"/>
                    <a:pt x="363148" y="467888"/>
                    <a:pt x="233944" y="467888"/>
                  </a:cubicBezTo>
                  <a:cubicBezTo>
                    <a:pt x="104740" y="467888"/>
                    <a:pt x="0" y="363147"/>
                    <a:pt x="0" y="233944"/>
                  </a:cubicBezTo>
                  <a:cubicBezTo>
                    <a:pt x="0" y="104740"/>
                    <a:pt x="104740" y="0"/>
                    <a:pt x="233944" y="0"/>
                  </a:cubicBezTo>
                  <a:cubicBezTo>
                    <a:pt x="363148" y="0"/>
                    <a:pt x="467888" y="104740"/>
                    <a:pt x="467888" y="233944"/>
                  </a:cubicBezTo>
                  <a:close/>
                </a:path>
              </a:pathLst>
            </a:custGeom>
            <a:solidFill>
              <a:srgbClr val="FFB8B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86FF551-7291-436E-8F82-1D9B82D7E371}"/>
                </a:ext>
              </a:extLst>
            </p:cNvPr>
            <p:cNvSpPr/>
            <p:nvPr/>
          </p:nvSpPr>
          <p:spPr>
            <a:xfrm>
              <a:off x="8521165" y="3623929"/>
              <a:ext cx="932223" cy="1646371"/>
            </a:xfrm>
            <a:custGeom>
              <a:avLst/>
              <a:gdLst>
                <a:gd name="connsiteX0" fmla="*/ 304693 w 932223"/>
                <a:gd name="connsiteY0" fmla="*/ 1646136 h 1646371"/>
                <a:gd name="connsiteX1" fmla="*/ 262640 w 932223"/>
                <a:gd name="connsiteY1" fmla="*/ 1610919 h 1646371"/>
                <a:gd name="connsiteX2" fmla="*/ -98 w 932223"/>
                <a:gd name="connsiteY2" fmla="*/ 147920 h 1646371"/>
                <a:gd name="connsiteX3" fmla="*/ -246 w 932223"/>
                <a:gd name="connsiteY3" fmla="*/ 145808 h 1646371"/>
                <a:gd name="connsiteX4" fmla="*/ -246 w 932223"/>
                <a:gd name="connsiteY4" fmla="*/ 64009 h 1646371"/>
                <a:gd name="connsiteX5" fmla="*/ 2414 w 932223"/>
                <a:gd name="connsiteY5" fmla="*/ 55702 h 1646371"/>
                <a:gd name="connsiteX6" fmla="*/ 28515 w 932223"/>
                <a:gd name="connsiteY6" fmla="*/ 19146 h 1646371"/>
                <a:gd name="connsiteX7" fmla="*/ 39407 w 932223"/>
                <a:gd name="connsiteY7" fmla="*/ 13193 h 1646371"/>
                <a:gd name="connsiteX8" fmla="*/ 699069 w 932223"/>
                <a:gd name="connsiteY8" fmla="*/ 15184 h 1646371"/>
                <a:gd name="connsiteX9" fmla="*/ 699069 w 932223"/>
                <a:gd name="connsiteY9" fmla="*/ 15184 h 1646371"/>
                <a:gd name="connsiteX10" fmla="*/ 712445 w 932223"/>
                <a:gd name="connsiteY10" fmla="*/ 151966 h 1646371"/>
                <a:gd name="connsiteX11" fmla="*/ 712538 w 932223"/>
                <a:gd name="connsiteY11" fmla="*/ 153808 h 1646371"/>
                <a:gd name="connsiteX12" fmla="*/ 931474 w 932223"/>
                <a:gd name="connsiteY12" fmla="*/ 1553936 h 1646371"/>
                <a:gd name="connsiteX13" fmla="*/ 896090 w 932223"/>
                <a:gd name="connsiteY13" fmla="*/ 1602845 h 1646371"/>
                <a:gd name="connsiteX14" fmla="*/ 759345 w 932223"/>
                <a:gd name="connsiteY14" fmla="*/ 1625374 h 1646371"/>
                <a:gd name="connsiteX15" fmla="*/ 711478 w 932223"/>
                <a:gd name="connsiteY15" fmla="*/ 1595915 h 1646371"/>
                <a:gd name="connsiteX16" fmla="*/ 478217 w 932223"/>
                <a:gd name="connsiteY16" fmla="*/ 830232 h 1646371"/>
                <a:gd name="connsiteX17" fmla="*/ 472370 w 932223"/>
                <a:gd name="connsiteY17" fmla="*/ 826910 h 1646371"/>
                <a:gd name="connsiteX18" fmla="*/ 468879 w 932223"/>
                <a:gd name="connsiteY18" fmla="*/ 831553 h 1646371"/>
                <a:gd name="connsiteX19" fmla="*/ 479315 w 932223"/>
                <a:gd name="connsiteY19" fmla="*/ 1574856 h 1646371"/>
                <a:gd name="connsiteX20" fmla="*/ 479538 w 932223"/>
                <a:gd name="connsiteY20" fmla="*/ 1590771 h 1646371"/>
                <a:gd name="connsiteX21" fmla="*/ 440555 w 932223"/>
                <a:gd name="connsiteY21" fmla="*/ 1633978 h 1646371"/>
                <a:gd name="connsiteX22" fmla="*/ 308693 w 932223"/>
                <a:gd name="connsiteY22" fmla="*/ 1645959 h 1646371"/>
                <a:gd name="connsiteX23" fmla="*/ 304693 w 932223"/>
                <a:gd name="connsiteY23" fmla="*/ 1646136 h 164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32223" h="1646371">
                  <a:moveTo>
                    <a:pt x="304693" y="1646136"/>
                  </a:moveTo>
                  <a:cubicBezTo>
                    <a:pt x="283975" y="1646189"/>
                    <a:pt x="266225" y="1631325"/>
                    <a:pt x="262640" y="1610919"/>
                  </a:cubicBezTo>
                  <a:cubicBezTo>
                    <a:pt x="202197" y="1275395"/>
                    <a:pt x="4628" y="178309"/>
                    <a:pt x="-98" y="147920"/>
                  </a:cubicBezTo>
                  <a:cubicBezTo>
                    <a:pt x="-202" y="147221"/>
                    <a:pt x="-252" y="146515"/>
                    <a:pt x="-246" y="145808"/>
                  </a:cubicBezTo>
                  <a:lnTo>
                    <a:pt x="-246" y="64009"/>
                  </a:lnTo>
                  <a:cubicBezTo>
                    <a:pt x="-254" y="61029"/>
                    <a:pt x="677" y="58123"/>
                    <a:pt x="2414" y="55702"/>
                  </a:cubicBezTo>
                  <a:lnTo>
                    <a:pt x="28515" y="19146"/>
                  </a:lnTo>
                  <a:cubicBezTo>
                    <a:pt x="31028" y="15583"/>
                    <a:pt x="35050" y="13384"/>
                    <a:pt x="39407" y="13193"/>
                  </a:cubicBezTo>
                  <a:cubicBezTo>
                    <a:pt x="188207" y="6217"/>
                    <a:pt x="675526" y="-14228"/>
                    <a:pt x="699069" y="15184"/>
                  </a:cubicBezTo>
                  <a:lnTo>
                    <a:pt x="699069" y="15184"/>
                  </a:lnTo>
                  <a:cubicBezTo>
                    <a:pt x="722714" y="44745"/>
                    <a:pt x="714361" y="134311"/>
                    <a:pt x="712445" y="151966"/>
                  </a:cubicBezTo>
                  <a:lnTo>
                    <a:pt x="712538" y="153808"/>
                  </a:lnTo>
                  <a:lnTo>
                    <a:pt x="931474" y="1553936"/>
                  </a:lnTo>
                  <a:cubicBezTo>
                    <a:pt x="935039" y="1577173"/>
                    <a:pt x="919275" y="1598962"/>
                    <a:pt x="896090" y="1602845"/>
                  </a:cubicBezTo>
                  <a:lnTo>
                    <a:pt x="759345" y="1625374"/>
                  </a:lnTo>
                  <a:cubicBezTo>
                    <a:pt x="738297" y="1628755"/>
                    <a:pt x="717943" y="1616229"/>
                    <a:pt x="711478" y="1595915"/>
                  </a:cubicBezTo>
                  <a:cubicBezTo>
                    <a:pt x="669183" y="1460770"/>
                    <a:pt x="527367" y="1006146"/>
                    <a:pt x="478217" y="830232"/>
                  </a:cubicBezTo>
                  <a:cubicBezTo>
                    <a:pt x="477520" y="827700"/>
                    <a:pt x="474902" y="826213"/>
                    <a:pt x="472370" y="826910"/>
                  </a:cubicBezTo>
                  <a:cubicBezTo>
                    <a:pt x="470287" y="827484"/>
                    <a:pt x="468852" y="829392"/>
                    <a:pt x="468879" y="831553"/>
                  </a:cubicBezTo>
                  <a:cubicBezTo>
                    <a:pt x="471334" y="999245"/>
                    <a:pt x="477269" y="1427088"/>
                    <a:pt x="479315" y="1574856"/>
                  </a:cubicBezTo>
                  <a:lnTo>
                    <a:pt x="479538" y="1590771"/>
                  </a:lnTo>
                  <a:cubicBezTo>
                    <a:pt x="479727" y="1613108"/>
                    <a:pt x="462793" y="1631876"/>
                    <a:pt x="440555" y="1633978"/>
                  </a:cubicBezTo>
                  <a:lnTo>
                    <a:pt x="308693" y="1645959"/>
                  </a:lnTo>
                  <a:cubicBezTo>
                    <a:pt x="307353" y="1646080"/>
                    <a:pt x="306014" y="1646136"/>
                    <a:pt x="304693" y="1646136"/>
                  </a:cubicBezTo>
                  <a:close/>
                </a:path>
              </a:pathLst>
            </a:custGeom>
            <a:solidFill>
              <a:srgbClr val="2F2E41"/>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7FF6C84-0988-4654-9983-4C27140A1526}"/>
                </a:ext>
              </a:extLst>
            </p:cNvPr>
            <p:cNvSpPr/>
            <p:nvPr/>
          </p:nvSpPr>
          <p:spPr>
            <a:xfrm>
              <a:off x="8528989" y="2327542"/>
              <a:ext cx="806990" cy="1443711"/>
            </a:xfrm>
            <a:custGeom>
              <a:avLst/>
              <a:gdLst>
                <a:gd name="connsiteX0" fmla="*/ 323773 w 806990"/>
                <a:gd name="connsiteY0" fmla="*/ 21532 h 1443711"/>
                <a:gd name="connsiteX1" fmla="*/ 244499 w 806990"/>
                <a:gd name="connsiteY1" fmla="*/ 135785 h 1443711"/>
                <a:gd name="connsiteX2" fmla="*/ 197974 w 806990"/>
                <a:gd name="connsiteY2" fmla="*/ 394478 h 1443711"/>
                <a:gd name="connsiteX3" fmla="*/ 183158 w 806990"/>
                <a:gd name="connsiteY3" fmla="*/ 657371 h 1443711"/>
                <a:gd name="connsiteX4" fmla="*/ -247 w 806990"/>
                <a:gd name="connsiteY4" fmla="*/ 1354314 h 1443711"/>
                <a:gd name="connsiteX5" fmla="*/ 464387 w 806990"/>
                <a:gd name="connsiteY5" fmla="*/ 1348230 h 1443711"/>
                <a:gd name="connsiteX6" fmla="*/ 702819 w 806990"/>
                <a:gd name="connsiteY6" fmla="*/ 1384912 h 1443711"/>
                <a:gd name="connsiteX7" fmla="*/ 745609 w 806990"/>
                <a:gd name="connsiteY7" fmla="*/ 791901 h 1443711"/>
                <a:gd name="connsiteX8" fmla="*/ 806744 w 806990"/>
                <a:gd name="connsiteY8" fmla="*/ 143893 h 1443711"/>
                <a:gd name="connsiteX9" fmla="*/ 760439 w 806990"/>
                <a:gd name="connsiteY9" fmla="*/ 99371 h 1443711"/>
                <a:gd name="connsiteX10" fmla="*/ 356176 w 806990"/>
                <a:gd name="connsiteY10" fmla="*/ 13690 h 144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6990" h="1443711">
                  <a:moveTo>
                    <a:pt x="323773" y="21532"/>
                  </a:moveTo>
                  <a:cubicBezTo>
                    <a:pt x="282945" y="45801"/>
                    <a:pt x="258515" y="90402"/>
                    <a:pt x="244499" y="135785"/>
                  </a:cubicBezTo>
                  <a:cubicBezTo>
                    <a:pt x="218543" y="219807"/>
                    <a:pt x="202921" y="306678"/>
                    <a:pt x="197974" y="394478"/>
                  </a:cubicBezTo>
                  <a:lnTo>
                    <a:pt x="183158" y="657371"/>
                  </a:lnTo>
                  <a:lnTo>
                    <a:pt x="-247" y="1354314"/>
                  </a:lnTo>
                  <a:cubicBezTo>
                    <a:pt x="158713" y="1488814"/>
                    <a:pt x="250408" y="1458246"/>
                    <a:pt x="464387" y="1348230"/>
                  </a:cubicBezTo>
                  <a:cubicBezTo>
                    <a:pt x="678367" y="1238213"/>
                    <a:pt x="702819" y="1384912"/>
                    <a:pt x="702819" y="1384912"/>
                  </a:cubicBezTo>
                  <a:lnTo>
                    <a:pt x="745609" y="791901"/>
                  </a:lnTo>
                  <a:lnTo>
                    <a:pt x="806744" y="143893"/>
                  </a:lnTo>
                  <a:cubicBezTo>
                    <a:pt x="793022" y="127368"/>
                    <a:pt x="777490" y="112435"/>
                    <a:pt x="760439" y="99371"/>
                  </a:cubicBezTo>
                  <a:cubicBezTo>
                    <a:pt x="645947" y="10343"/>
                    <a:pt x="496940" y="-21238"/>
                    <a:pt x="356176" y="13690"/>
                  </a:cubicBezTo>
                  <a:close/>
                </a:path>
              </a:pathLst>
            </a:custGeom>
            <a:solidFill>
              <a:srgbClr val="B3B3B3"/>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6E39512-ADAE-4188-8505-7E1EF57C87FA}"/>
                </a:ext>
              </a:extLst>
            </p:cNvPr>
            <p:cNvSpPr/>
            <p:nvPr/>
          </p:nvSpPr>
          <p:spPr>
            <a:xfrm>
              <a:off x="8658881" y="2831909"/>
              <a:ext cx="761863" cy="525084"/>
            </a:xfrm>
            <a:custGeom>
              <a:avLst/>
              <a:gdLst>
                <a:gd name="connsiteX0" fmla="*/ 134309 w 761863"/>
                <a:gd name="connsiteY0" fmla="*/ 331045 h 525084"/>
                <a:gd name="connsiteX1" fmla="*/ 148602 w 761863"/>
                <a:gd name="connsiteY1" fmla="*/ 337749 h 525084"/>
                <a:gd name="connsiteX2" fmla="*/ 571019 w 761863"/>
                <a:gd name="connsiteY2" fmla="*/ 126321 h 525084"/>
                <a:gd name="connsiteX3" fmla="*/ 578030 w 761863"/>
                <a:gd name="connsiteY3" fmla="*/ 11778 h 525084"/>
                <a:gd name="connsiteX4" fmla="*/ 752278 w 761863"/>
                <a:gd name="connsiteY4" fmla="*/ -236 h 525084"/>
                <a:gd name="connsiteX5" fmla="*/ 761617 w 761863"/>
                <a:gd name="connsiteY5" fmla="*/ 260869 h 525084"/>
                <a:gd name="connsiteX6" fmla="*/ 197109 w 761863"/>
                <a:gd name="connsiteY6" fmla="*/ 447554 h 525084"/>
                <a:gd name="connsiteX7" fmla="*/ 77048 w 761863"/>
                <a:gd name="connsiteY7" fmla="*/ 522215 h 525084"/>
                <a:gd name="connsiteX8" fmla="*/ 2387 w 761863"/>
                <a:gd name="connsiteY8" fmla="*/ 402154 h 525084"/>
                <a:gd name="connsiteX9" fmla="*/ 122448 w 761863"/>
                <a:gd name="connsiteY9" fmla="*/ 327493 h 525084"/>
                <a:gd name="connsiteX10" fmla="*/ 134309 w 761863"/>
                <a:gd name="connsiteY10" fmla="*/ 331045 h 52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863" h="525084">
                  <a:moveTo>
                    <a:pt x="134309" y="331045"/>
                  </a:moveTo>
                  <a:cubicBezTo>
                    <a:pt x="139242" y="332900"/>
                    <a:pt x="144021" y="335142"/>
                    <a:pt x="148602" y="337749"/>
                  </a:cubicBezTo>
                  <a:lnTo>
                    <a:pt x="571019" y="126321"/>
                  </a:lnTo>
                  <a:lnTo>
                    <a:pt x="578030" y="11778"/>
                  </a:lnTo>
                  <a:lnTo>
                    <a:pt x="752278" y="-236"/>
                  </a:lnTo>
                  <a:lnTo>
                    <a:pt x="761617" y="260869"/>
                  </a:lnTo>
                  <a:lnTo>
                    <a:pt x="197109" y="447554"/>
                  </a:lnTo>
                  <a:cubicBezTo>
                    <a:pt x="184572" y="501325"/>
                    <a:pt x="130819" y="534752"/>
                    <a:pt x="77048" y="522215"/>
                  </a:cubicBezTo>
                  <a:cubicBezTo>
                    <a:pt x="23277" y="509678"/>
                    <a:pt x="-10150" y="455925"/>
                    <a:pt x="2387" y="402154"/>
                  </a:cubicBezTo>
                  <a:cubicBezTo>
                    <a:pt x="14924" y="348383"/>
                    <a:pt x="68677" y="314956"/>
                    <a:pt x="122448" y="327493"/>
                  </a:cubicBezTo>
                  <a:cubicBezTo>
                    <a:pt x="126471" y="328431"/>
                    <a:pt x="130432" y="329617"/>
                    <a:pt x="134309" y="331045"/>
                  </a:cubicBezTo>
                  <a:close/>
                </a:path>
              </a:pathLst>
            </a:custGeom>
            <a:solidFill>
              <a:srgbClr val="FFB8B8"/>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68751BE-E10B-48D7-BDF0-FB22586CEA0C}"/>
                </a:ext>
              </a:extLst>
            </p:cNvPr>
            <p:cNvSpPr/>
            <p:nvPr/>
          </p:nvSpPr>
          <p:spPr>
            <a:xfrm>
              <a:off x="9109496" y="2462022"/>
              <a:ext cx="345665" cy="489501"/>
            </a:xfrm>
            <a:custGeom>
              <a:avLst/>
              <a:gdLst>
                <a:gd name="connsiteX0" fmla="*/ 223179 w 345665"/>
                <a:gd name="connsiteY0" fmla="*/ 12379 h 489501"/>
                <a:gd name="connsiteX1" fmla="*/ 345419 w 345665"/>
                <a:gd name="connsiteY1" fmla="*/ 446469 h 489501"/>
                <a:gd name="connsiteX2" fmla="*/ 76419 w 345665"/>
                <a:gd name="connsiteY2" fmla="*/ 489266 h 489501"/>
                <a:gd name="connsiteX3" fmla="*/ 9170 w 345665"/>
                <a:gd name="connsiteY3" fmla="*/ 250834 h 489501"/>
                <a:gd name="connsiteX4" fmla="*/ 58075 w 345665"/>
                <a:gd name="connsiteY4" fmla="*/ 30747 h 489501"/>
                <a:gd name="connsiteX5" fmla="*/ 223179 w 345665"/>
                <a:gd name="connsiteY5" fmla="*/ 12379 h 48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65" h="489501">
                  <a:moveTo>
                    <a:pt x="223179" y="12379"/>
                  </a:moveTo>
                  <a:cubicBezTo>
                    <a:pt x="327112" y="49062"/>
                    <a:pt x="345419" y="446469"/>
                    <a:pt x="345419" y="446469"/>
                  </a:cubicBezTo>
                  <a:cubicBezTo>
                    <a:pt x="223149" y="379219"/>
                    <a:pt x="76419" y="489266"/>
                    <a:pt x="76419" y="489266"/>
                  </a:cubicBezTo>
                  <a:cubicBezTo>
                    <a:pt x="76419" y="489266"/>
                    <a:pt x="45852" y="385334"/>
                    <a:pt x="9170" y="250834"/>
                  </a:cubicBezTo>
                  <a:cubicBezTo>
                    <a:pt x="-13343" y="173939"/>
                    <a:pt x="5115" y="90872"/>
                    <a:pt x="58075" y="30747"/>
                  </a:cubicBezTo>
                  <a:cubicBezTo>
                    <a:pt x="58075" y="30747"/>
                    <a:pt x="119247" y="-24326"/>
                    <a:pt x="223179" y="12379"/>
                  </a:cubicBezTo>
                  <a:close/>
                </a:path>
              </a:pathLst>
            </a:custGeom>
            <a:solidFill>
              <a:srgbClr val="B3B3B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12B5D9-61A7-45AC-AF2C-42F52C5A9A8A}"/>
                </a:ext>
              </a:extLst>
            </p:cNvPr>
            <p:cNvSpPr/>
            <p:nvPr/>
          </p:nvSpPr>
          <p:spPr>
            <a:xfrm>
              <a:off x="8767627" y="1696828"/>
              <a:ext cx="478674" cy="407483"/>
            </a:xfrm>
            <a:custGeom>
              <a:avLst/>
              <a:gdLst>
                <a:gd name="connsiteX0" fmla="*/ 443373 w 478674"/>
                <a:gd name="connsiteY0" fmla="*/ 388182 h 407483"/>
                <a:gd name="connsiteX1" fmla="*/ 374458 w 478674"/>
                <a:gd name="connsiteY1" fmla="*/ 407248 h 407483"/>
                <a:gd name="connsiteX2" fmla="*/ 351137 w 478674"/>
                <a:gd name="connsiteY2" fmla="*/ 197379 h 407483"/>
                <a:gd name="connsiteX3" fmla="*/ 112121 w 478674"/>
                <a:gd name="connsiteY3" fmla="*/ 191554 h 407483"/>
                <a:gd name="connsiteX4" fmla="*/ 4274 w 478674"/>
                <a:gd name="connsiteY4" fmla="*/ 276089 h 407483"/>
                <a:gd name="connsiteX5" fmla="*/ 1361 w 478674"/>
                <a:gd name="connsiteY5" fmla="*/ 144921 h 407483"/>
                <a:gd name="connsiteX6" fmla="*/ 217056 w 478674"/>
                <a:gd name="connsiteY6" fmla="*/ 5006 h 407483"/>
                <a:gd name="connsiteX7" fmla="*/ 421090 w 478674"/>
                <a:gd name="connsiteY7" fmla="*/ 121601 h 407483"/>
                <a:gd name="connsiteX8" fmla="*/ 443373 w 478674"/>
                <a:gd name="connsiteY8" fmla="*/ 388182 h 40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74" h="407483">
                  <a:moveTo>
                    <a:pt x="443373" y="388182"/>
                  </a:moveTo>
                  <a:cubicBezTo>
                    <a:pt x="414226" y="364861"/>
                    <a:pt x="374458" y="407248"/>
                    <a:pt x="374458" y="407248"/>
                  </a:cubicBezTo>
                  <a:lnTo>
                    <a:pt x="351137" y="197379"/>
                  </a:lnTo>
                  <a:cubicBezTo>
                    <a:pt x="351137" y="197379"/>
                    <a:pt x="205395" y="214838"/>
                    <a:pt x="112121" y="191554"/>
                  </a:cubicBezTo>
                  <a:cubicBezTo>
                    <a:pt x="18848" y="168269"/>
                    <a:pt x="4274" y="276089"/>
                    <a:pt x="4274" y="276089"/>
                  </a:cubicBezTo>
                  <a:cubicBezTo>
                    <a:pt x="-535" y="232536"/>
                    <a:pt x="-1509" y="188645"/>
                    <a:pt x="1361" y="144921"/>
                  </a:cubicBezTo>
                  <a:cubicBezTo>
                    <a:pt x="7187" y="92454"/>
                    <a:pt x="82975" y="39987"/>
                    <a:pt x="217056" y="5006"/>
                  </a:cubicBezTo>
                  <a:cubicBezTo>
                    <a:pt x="351136" y="-29976"/>
                    <a:pt x="421090" y="121601"/>
                    <a:pt x="421090" y="121601"/>
                  </a:cubicBezTo>
                  <a:cubicBezTo>
                    <a:pt x="514374" y="168233"/>
                    <a:pt x="472519" y="411503"/>
                    <a:pt x="443373" y="388182"/>
                  </a:cubicBezTo>
                  <a:close/>
                </a:path>
              </a:pathLst>
            </a:custGeom>
            <a:solidFill>
              <a:srgbClr val="2F2E41"/>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9E86C68-FB42-4F7E-9694-3874E8795239}"/>
                </a:ext>
              </a:extLst>
            </p:cNvPr>
            <p:cNvSpPr/>
            <p:nvPr/>
          </p:nvSpPr>
          <p:spPr>
            <a:xfrm>
              <a:off x="7072803" y="2293106"/>
              <a:ext cx="1257300" cy="1333500"/>
            </a:xfrm>
            <a:custGeom>
              <a:avLst/>
              <a:gdLst>
                <a:gd name="connsiteX0" fmla="*/ 1254691 w 1257300"/>
                <a:gd name="connsiteY0" fmla="*/ 1333264 h 1333500"/>
                <a:gd name="connsiteX1" fmla="*/ 1257053 w 1257300"/>
                <a:gd name="connsiteY1" fmla="*/ 1257064 h 1333500"/>
                <a:gd name="connsiteX2" fmla="*/ -247 w 1257300"/>
                <a:gd name="connsiteY2" fmla="*/ -236 h 1333500"/>
                <a:gd name="connsiteX3" fmla="*/ -247 w 1257300"/>
                <a:gd name="connsiteY3" fmla="*/ 1333264 h 1333500"/>
              </a:gdLst>
              <a:ahLst/>
              <a:cxnLst>
                <a:cxn ang="0">
                  <a:pos x="connsiteX0" y="connsiteY0"/>
                </a:cxn>
                <a:cxn ang="0">
                  <a:pos x="connsiteX1" y="connsiteY1"/>
                </a:cxn>
                <a:cxn ang="0">
                  <a:pos x="connsiteX2" y="connsiteY2"/>
                </a:cxn>
                <a:cxn ang="0">
                  <a:pos x="connsiteX3" y="connsiteY3"/>
                </a:cxn>
              </a:cxnLst>
              <a:rect l="l" t="t" r="r" b="b"/>
              <a:pathLst>
                <a:path w="1257300" h="1333500">
                  <a:moveTo>
                    <a:pt x="1254691" y="1333264"/>
                  </a:moveTo>
                  <a:cubicBezTo>
                    <a:pt x="1256198" y="1308049"/>
                    <a:pt x="1257053" y="1282659"/>
                    <a:pt x="1257053" y="1257064"/>
                  </a:cubicBezTo>
                  <a:cubicBezTo>
                    <a:pt x="1257053" y="562677"/>
                    <a:pt x="694141" y="-235"/>
                    <a:pt x="-247" y="-236"/>
                  </a:cubicBezTo>
                  <a:lnTo>
                    <a:pt x="-247" y="1333264"/>
                  </a:lnTo>
                  <a:close/>
                </a:path>
              </a:pathLst>
            </a:custGeom>
            <a:solidFill>
              <a:schemeClr val="accent1">
                <a:lumMod val="50000"/>
              </a:schemeClr>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FE60E1A-319A-4B1C-B9C5-FA94992636DC}"/>
                </a:ext>
              </a:extLst>
            </p:cNvPr>
            <p:cNvSpPr/>
            <p:nvPr/>
          </p:nvSpPr>
          <p:spPr>
            <a:xfrm>
              <a:off x="5720202" y="2407406"/>
              <a:ext cx="2512288" cy="2514600"/>
            </a:xfrm>
            <a:custGeom>
              <a:avLst/>
              <a:gdLst>
                <a:gd name="connsiteX0" fmla="*/ 1257104 w 2512288"/>
                <a:gd name="connsiteY0" fmla="*/ 1333264 h 2514600"/>
                <a:gd name="connsiteX1" fmla="*/ 1257104 w 2512288"/>
                <a:gd name="connsiteY1" fmla="*/ -236 h 2514600"/>
                <a:gd name="connsiteX2" fmla="*/ -247 w 2512288"/>
                <a:gd name="connsiteY2" fmla="*/ 1257014 h 2514600"/>
                <a:gd name="connsiteX3" fmla="*/ 1257002 w 2512288"/>
                <a:gd name="connsiteY3" fmla="*/ 2514365 h 2514600"/>
                <a:gd name="connsiteX4" fmla="*/ 2512042 w 2512288"/>
                <a:gd name="connsiteY4" fmla="*/ 1333264 h 251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288" h="2514600">
                  <a:moveTo>
                    <a:pt x="1257104" y="1333264"/>
                  </a:moveTo>
                  <a:lnTo>
                    <a:pt x="1257104" y="-236"/>
                  </a:lnTo>
                  <a:cubicBezTo>
                    <a:pt x="562717" y="-264"/>
                    <a:pt x="-218" y="562626"/>
                    <a:pt x="-247" y="1257014"/>
                  </a:cubicBezTo>
                  <a:cubicBezTo>
                    <a:pt x="-275" y="1951401"/>
                    <a:pt x="562615" y="2514337"/>
                    <a:pt x="1257002" y="2514365"/>
                  </a:cubicBezTo>
                  <a:cubicBezTo>
                    <a:pt x="1921817" y="2514391"/>
                    <a:pt x="2471750" y="1996857"/>
                    <a:pt x="2512042" y="1333264"/>
                  </a:cubicBezTo>
                  <a:close/>
                </a:path>
              </a:pathLst>
            </a:custGeom>
            <a:solidFill>
              <a:srgbClr val="3F3D56"/>
            </a:solidFill>
            <a:ln w="9525" cap="flat">
              <a:noFill/>
              <a:prstDash val="solid"/>
              <a:miter/>
            </a:ln>
          </p:spPr>
          <p:txBody>
            <a:bodyPr rtlCol="0" anchor="ctr"/>
            <a:lstStyle/>
            <a:p>
              <a:endParaRPr lang="en-US"/>
            </a:p>
          </p:txBody>
        </p:sp>
      </p:grpSp>
      <p:grpSp>
        <p:nvGrpSpPr>
          <p:cNvPr id="27" name="Graphic 31">
            <a:extLst>
              <a:ext uri="{FF2B5EF4-FFF2-40B4-BE49-F238E27FC236}">
                <a16:creationId xmlns:a16="http://schemas.microsoft.com/office/drawing/2014/main" id="{E41C5F2F-2BE5-490E-B234-142D5CFEF555}"/>
              </a:ext>
            </a:extLst>
          </p:cNvPr>
          <p:cNvGrpSpPr/>
          <p:nvPr/>
        </p:nvGrpSpPr>
        <p:grpSpPr>
          <a:xfrm>
            <a:off x="4170015" y="1815282"/>
            <a:ext cx="3072459" cy="1807329"/>
            <a:chOff x="6762310" y="1798539"/>
            <a:chExt cx="4795842" cy="2821084"/>
          </a:xfrm>
        </p:grpSpPr>
        <p:sp>
          <p:nvSpPr>
            <p:cNvPr id="28" name="Freeform: Shape 27">
              <a:extLst>
                <a:ext uri="{FF2B5EF4-FFF2-40B4-BE49-F238E27FC236}">
                  <a16:creationId xmlns:a16="http://schemas.microsoft.com/office/drawing/2014/main" id="{4BA766E9-4992-40BE-8AFF-AEB355E678F9}"/>
                </a:ext>
              </a:extLst>
            </p:cNvPr>
            <p:cNvSpPr/>
            <p:nvPr/>
          </p:nvSpPr>
          <p:spPr>
            <a:xfrm>
              <a:off x="10706030" y="3544062"/>
              <a:ext cx="717027" cy="1059896"/>
            </a:xfrm>
            <a:custGeom>
              <a:avLst/>
              <a:gdLst>
                <a:gd name="connsiteX0" fmla="*/ 700926 w 717027"/>
                <a:gd name="connsiteY0" fmla="*/ 643699 h 1059896"/>
                <a:gd name="connsiteX1" fmla="*/ 380872 w 717027"/>
                <a:gd name="connsiteY1" fmla="*/ 1009462 h 1059896"/>
                <a:gd name="connsiteX2" fmla="*/ 322233 w 717027"/>
                <a:gd name="connsiteY2" fmla="*/ 1048260 h 1059896"/>
                <a:gd name="connsiteX3" fmla="*/ 321830 w 717027"/>
                <a:gd name="connsiteY3" fmla="*/ 1048501 h 1059896"/>
                <a:gd name="connsiteX4" fmla="*/ 319070 w 717027"/>
                <a:gd name="connsiteY4" fmla="*/ 1050319 h 1059896"/>
                <a:gd name="connsiteX5" fmla="*/ 306996 w 717027"/>
                <a:gd name="connsiteY5" fmla="*/ 1058095 h 1059896"/>
                <a:gd name="connsiteX6" fmla="*/ 309194 w 717027"/>
                <a:gd name="connsiteY6" fmla="*/ 1059082 h 1059896"/>
                <a:gd name="connsiteX7" fmla="*/ 308991 w 717027"/>
                <a:gd name="connsiteY7" fmla="*/ 1059266 h 1059896"/>
                <a:gd name="connsiteX8" fmla="*/ 306850 w 717027"/>
                <a:gd name="connsiteY8" fmla="*/ 1058412 h 1059896"/>
                <a:gd name="connsiteX9" fmla="*/ 80502 w 717027"/>
                <a:gd name="connsiteY9" fmla="*/ 928991 h 1059896"/>
                <a:gd name="connsiteX10" fmla="*/ 13097 w 717027"/>
                <a:gd name="connsiteY10" fmla="*/ 681361 h 1059896"/>
                <a:gd name="connsiteX11" fmla="*/ 30420 w 717027"/>
                <a:gd name="connsiteY11" fmla="*/ 650268 h 1059896"/>
                <a:gd name="connsiteX12" fmla="*/ 39500 w 717027"/>
                <a:gd name="connsiteY12" fmla="*/ 638502 h 1059896"/>
                <a:gd name="connsiteX13" fmla="*/ 280835 w 717027"/>
                <a:gd name="connsiteY13" fmla="*/ 614538 h 1059896"/>
                <a:gd name="connsiteX14" fmla="*/ 334037 w 717027"/>
                <a:gd name="connsiteY14" fmla="*/ 690612 h 1059896"/>
                <a:gd name="connsiteX15" fmla="*/ 189419 w 717027"/>
                <a:gd name="connsiteY15" fmla="*/ 455531 h 1059896"/>
                <a:gd name="connsiteX16" fmla="*/ 12375 w 717027"/>
                <a:gd name="connsiteY16" fmla="*/ 236797 h 1059896"/>
                <a:gd name="connsiteX17" fmla="*/ 56141 w 717027"/>
                <a:gd name="connsiteY17" fmla="*/ 91295 h 1059896"/>
                <a:gd name="connsiteX18" fmla="*/ 59287 w 717027"/>
                <a:gd name="connsiteY18" fmla="*/ 87575 h 1059896"/>
                <a:gd name="connsiteX19" fmla="*/ 220146 w 717027"/>
                <a:gd name="connsiteY19" fmla="*/ 1277 h 1059896"/>
                <a:gd name="connsiteX20" fmla="*/ 534529 w 717027"/>
                <a:gd name="connsiteY20" fmla="*/ 131872 h 1059896"/>
                <a:gd name="connsiteX21" fmla="*/ 700926 w 717027"/>
                <a:gd name="connsiteY21" fmla="*/ 643699 h 105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7027" h="1059896">
                  <a:moveTo>
                    <a:pt x="700926" y="643699"/>
                  </a:moveTo>
                  <a:cubicBezTo>
                    <a:pt x="654979" y="803096"/>
                    <a:pt x="520818" y="914676"/>
                    <a:pt x="380872" y="1009462"/>
                  </a:cubicBezTo>
                  <a:cubicBezTo>
                    <a:pt x="361332" y="1022699"/>
                    <a:pt x="341785" y="1035632"/>
                    <a:pt x="322233" y="1048260"/>
                  </a:cubicBezTo>
                  <a:cubicBezTo>
                    <a:pt x="322100" y="1048318"/>
                    <a:pt x="321964" y="1048442"/>
                    <a:pt x="321830" y="1048501"/>
                  </a:cubicBezTo>
                  <a:cubicBezTo>
                    <a:pt x="320889" y="1049105"/>
                    <a:pt x="319946" y="1049711"/>
                    <a:pt x="319070" y="1050319"/>
                  </a:cubicBezTo>
                  <a:cubicBezTo>
                    <a:pt x="315034" y="1052920"/>
                    <a:pt x="310998" y="1055524"/>
                    <a:pt x="306996" y="1058095"/>
                  </a:cubicBezTo>
                  <a:lnTo>
                    <a:pt x="309194" y="1059082"/>
                  </a:lnTo>
                  <a:cubicBezTo>
                    <a:pt x="309194" y="1059082"/>
                    <a:pt x="311353" y="1060230"/>
                    <a:pt x="308991" y="1059266"/>
                  </a:cubicBezTo>
                  <a:cubicBezTo>
                    <a:pt x="308288" y="1058972"/>
                    <a:pt x="307552" y="1058708"/>
                    <a:pt x="306850" y="1058412"/>
                  </a:cubicBezTo>
                  <a:cubicBezTo>
                    <a:pt x="225550" y="1025623"/>
                    <a:pt x="142806" y="990417"/>
                    <a:pt x="80502" y="928991"/>
                  </a:cubicBezTo>
                  <a:cubicBezTo>
                    <a:pt x="15870" y="865205"/>
                    <a:pt x="-21900" y="765159"/>
                    <a:pt x="13097" y="681361"/>
                  </a:cubicBezTo>
                  <a:cubicBezTo>
                    <a:pt x="17697" y="670385"/>
                    <a:pt x="23507" y="659955"/>
                    <a:pt x="30420" y="650268"/>
                  </a:cubicBezTo>
                  <a:cubicBezTo>
                    <a:pt x="33259" y="646205"/>
                    <a:pt x="36317" y="642317"/>
                    <a:pt x="39500" y="638502"/>
                  </a:cubicBezTo>
                  <a:cubicBezTo>
                    <a:pt x="99526" y="565241"/>
                    <a:pt x="207575" y="554513"/>
                    <a:pt x="280835" y="614538"/>
                  </a:cubicBezTo>
                  <a:cubicBezTo>
                    <a:pt x="305226" y="634522"/>
                    <a:pt x="323634" y="660845"/>
                    <a:pt x="334037" y="690612"/>
                  </a:cubicBezTo>
                  <a:cubicBezTo>
                    <a:pt x="344318" y="594884"/>
                    <a:pt x="265383" y="514697"/>
                    <a:pt x="189419" y="455531"/>
                  </a:cubicBezTo>
                  <a:cubicBezTo>
                    <a:pt x="113422" y="396395"/>
                    <a:pt x="27067" y="331994"/>
                    <a:pt x="12375" y="236797"/>
                  </a:cubicBezTo>
                  <a:cubicBezTo>
                    <a:pt x="4171" y="183830"/>
                    <a:pt x="22589" y="132501"/>
                    <a:pt x="56141" y="91295"/>
                  </a:cubicBezTo>
                  <a:cubicBezTo>
                    <a:pt x="57180" y="90043"/>
                    <a:pt x="58217" y="88793"/>
                    <a:pt x="59287" y="87575"/>
                  </a:cubicBezTo>
                  <a:cubicBezTo>
                    <a:pt x="100129" y="39583"/>
                    <a:pt x="157574" y="8765"/>
                    <a:pt x="220146" y="1277"/>
                  </a:cubicBezTo>
                  <a:cubicBezTo>
                    <a:pt x="336678" y="-10834"/>
                    <a:pt x="449871" y="50849"/>
                    <a:pt x="534529" y="131872"/>
                  </a:cubicBezTo>
                  <a:cubicBezTo>
                    <a:pt x="670786" y="262232"/>
                    <a:pt x="753159" y="462466"/>
                    <a:pt x="700926" y="643699"/>
                  </a:cubicBezTo>
                  <a:close/>
                </a:path>
              </a:pathLst>
            </a:custGeom>
            <a:solidFill>
              <a:srgbClr val="F2F2F2"/>
            </a:solidFill>
            <a:ln w="687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0321AB1-CE64-419B-9025-4AE1E1278415}"/>
                </a:ext>
              </a:extLst>
            </p:cNvPr>
            <p:cNvSpPr/>
            <p:nvPr/>
          </p:nvSpPr>
          <p:spPr>
            <a:xfrm>
              <a:off x="10736703" y="3631426"/>
              <a:ext cx="515404" cy="972396"/>
            </a:xfrm>
            <a:custGeom>
              <a:avLst/>
              <a:gdLst>
                <a:gd name="connsiteX0" fmla="*/ 451215 w 515404"/>
                <a:gd name="connsiteY0" fmla="*/ 347846 h 972396"/>
                <a:gd name="connsiteX1" fmla="*/ 502186 w 515404"/>
                <a:gd name="connsiteY1" fmla="*/ 460264 h 972396"/>
                <a:gd name="connsiteX2" fmla="*/ 514955 w 515404"/>
                <a:gd name="connsiteY2" fmla="*/ 569371 h 972396"/>
                <a:gd name="connsiteX3" fmla="*/ 452963 w 515404"/>
                <a:gd name="connsiteY3" fmla="*/ 784776 h 972396"/>
                <a:gd name="connsiteX4" fmla="*/ 350199 w 515404"/>
                <a:gd name="connsiteY4" fmla="*/ 922098 h 972396"/>
                <a:gd name="connsiteX5" fmla="*/ 291559 w 515404"/>
                <a:gd name="connsiteY5" fmla="*/ 960896 h 972396"/>
                <a:gd name="connsiteX6" fmla="*/ 291157 w 515404"/>
                <a:gd name="connsiteY6" fmla="*/ 961137 h 972396"/>
                <a:gd name="connsiteX7" fmla="*/ 288397 w 515404"/>
                <a:gd name="connsiteY7" fmla="*/ 962955 h 972396"/>
                <a:gd name="connsiteX8" fmla="*/ 276323 w 515404"/>
                <a:gd name="connsiteY8" fmla="*/ 970730 h 972396"/>
                <a:gd name="connsiteX9" fmla="*/ 278318 w 515404"/>
                <a:gd name="connsiteY9" fmla="*/ 971902 h 972396"/>
                <a:gd name="connsiteX10" fmla="*/ 276177 w 515404"/>
                <a:gd name="connsiteY10" fmla="*/ 971048 h 972396"/>
                <a:gd name="connsiteX11" fmla="*/ 155682 w 515404"/>
                <a:gd name="connsiteY11" fmla="*/ 646815 h 972396"/>
                <a:gd name="connsiteX12" fmla="*/ -251 w 515404"/>
                <a:gd name="connsiteY12" fmla="*/ 562904 h 972396"/>
                <a:gd name="connsiteX13" fmla="*/ 8828 w 515404"/>
                <a:gd name="connsiteY13" fmla="*/ 551137 h 972396"/>
                <a:gd name="connsiteX14" fmla="*/ 73824 w 515404"/>
                <a:gd name="connsiteY14" fmla="*/ 575733 h 972396"/>
                <a:gd name="connsiteX15" fmla="*/ 248277 w 515404"/>
                <a:gd name="connsiteY15" fmla="*/ 743925 h 972396"/>
                <a:gd name="connsiteX16" fmla="*/ 291226 w 515404"/>
                <a:gd name="connsiteY16" fmla="*/ 960390 h 972396"/>
                <a:gd name="connsiteX17" fmla="*/ 301155 w 515404"/>
                <a:gd name="connsiteY17" fmla="*/ 951207 h 972396"/>
                <a:gd name="connsiteX18" fmla="*/ 454942 w 515404"/>
                <a:gd name="connsiteY18" fmla="*/ 751198 h 972396"/>
                <a:gd name="connsiteX19" fmla="*/ 501051 w 515404"/>
                <a:gd name="connsiteY19" fmla="*/ 542862 h 972396"/>
                <a:gd name="connsiteX20" fmla="*/ 421264 w 515404"/>
                <a:gd name="connsiteY20" fmla="*/ 327808 h 972396"/>
                <a:gd name="connsiteX21" fmla="*/ 246550 w 515404"/>
                <a:gd name="connsiteY21" fmla="*/ 147747 h 972396"/>
                <a:gd name="connsiteX22" fmla="*/ 29258 w 515404"/>
                <a:gd name="connsiteY22" fmla="*/ 13595 h 972396"/>
                <a:gd name="connsiteX23" fmla="*/ 25469 w 515404"/>
                <a:gd name="connsiteY23" fmla="*/ 3931 h 972396"/>
                <a:gd name="connsiteX24" fmla="*/ 28614 w 515404"/>
                <a:gd name="connsiteY24" fmla="*/ 211 h 972396"/>
                <a:gd name="connsiteX25" fmla="*/ 33457 w 515404"/>
                <a:gd name="connsiteY25" fmla="*/ 417 h 972396"/>
                <a:gd name="connsiteX26" fmla="*/ 62002 w 515404"/>
                <a:gd name="connsiteY26" fmla="*/ 13968 h 972396"/>
                <a:gd name="connsiteX27" fmla="*/ 280842 w 515404"/>
                <a:gd name="connsiteY27" fmla="*/ 158325 h 972396"/>
                <a:gd name="connsiteX28" fmla="*/ 451215 w 515404"/>
                <a:gd name="connsiteY28" fmla="*/ 347846 h 97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5404" h="972396">
                  <a:moveTo>
                    <a:pt x="451215" y="347846"/>
                  </a:moveTo>
                  <a:cubicBezTo>
                    <a:pt x="473579" y="382641"/>
                    <a:pt x="490751" y="420513"/>
                    <a:pt x="502186" y="460264"/>
                  </a:cubicBezTo>
                  <a:cubicBezTo>
                    <a:pt x="511856" y="495794"/>
                    <a:pt x="516160" y="532569"/>
                    <a:pt x="514955" y="569371"/>
                  </a:cubicBezTo>
                  <a:cubicBezTo>
                    <a:pt x="511835" y="645101"/>
                    <a:pt x="490575" y="718973"/>
                    <a:pt x="452963" y="784776"/>
                  </a:cubicBezTo>
                  <a:cubicBezTo>
                    <a:pt x="424631" y="834696"/>
                    <a:pt x="390103" y="880836"/>
                    <a:pt x="350199" y="922098"/>
                  </a:cubicBezTo>
                  <a:cubicBezTo>
                    <a:pt x="330659" y="935335"/>
                    <a:pt x="311112" y="948268"/>
                    <a:pt x="291559" y="960896"/>
                  </a:cubicBezTo>
                  <a:cubicBezTo>
                    <a:pt x="291427" y="960954"/>
                    <a:pt x="291291" y="961078"/>
                    <a:pt x="291157" y="961137"/>
                  </a:cubicBezTo>
                  <a:cubicBezTo>
                    <a:pt x="290216" y="961741"/>
                    <a:pt x="289273" y="962347"/>
                    <a:pt x="288397" y="962955"/>
                  </a:cubicBezTo>
                  <a:cubicBezTo>
                    <a:pt x="284361" y="965556"/>
                    <a:pt x="280325" y="968159"/>
                    <a:pt x="276323" y="970730"/>
                  </a:cubicBezTo>
                  <a:cubicBezTo>
                    <a:pt x="276323" y="970730"/>
                    <a:pt x="280679" y="972866"/>
                    <a:pt x="278318" y="971902"/>
                  </a:cubicBezTo>
                  <a:cubicBezTo>
                    <a:pt x="277615" y="971608"/>
                    <a:pt x="276879" y="971344"/>
                    <a:pt x="276177" y="971048"/>
                  </a:cubicBezTo>
                  <a:cubicBezTo>
                    <a:pt x="290963" y="849826"/>
                    <a:pt x="246046" y="728961"/>
                    <a:pt x="155682" y="646815"/>
                  </a:cubicBezTo>
                  <a:cubicBezTo>
                    <a:pt x="111042" y="606949"/>
                    <a:pt x="57612" y="578197"/>
                    <a:pt x="-251" y="562904"/>
                  </a:cubicBezTo>
                  <a:cubicBezTo>
                    <a:pt x="2587" y="558841"/>
                    <a:pt x="5645" y="554954"/>
                    <a:pt x="8828" y="551137"/>
                  </a:cubicBezTo>
                  <a:cubicBezTo>
                    <a:pt x="31176" y="557404"/>
                    <a:pt x="52926" y="565635"/>
                    <a:pt x="73824" y="575733"/>
                  </a:cubicBezTo>
                  <a:cubicBezTo>
                    <a:pt x="148529" y="611607"/>
                    <a:pt x="209698" y="670581"/>
                    <a:pt x="248277" y="743925"/>
                  </a:cubicBezTo>
                  <a:cubicBezTo>
                    <a:pt x="282896" y="810525"/>
                    <a:pt x="297796" y="885619"/>
                    <a:pt x="291226" y="960390"/>
                  </a:cubicBezTo>
                  <a:cubicBezTo>
                    <a:pt x="294567" y="957364"/>
                    <a:pt x="297911" y="954271"/>
                    <a:pt x="301155" y="951207"/>
                  </a:cubicBezTo>
                  <a:cubicBezTo>
                    <a:pt x="362934" y="893610"/>
                    <a:pt x="417807" y="827497"/>
                    <a:pt x="454942" y="751198"/>
                  </a:cubicBezTo>
                  <a:cubicBezTo>
                    <a:pt x="487160" y="686583"/>
                    <a:pt x="502994" y="615037"/>
                    <a:pt x="501051" y="542862"/>
                  </a:cubicBezTo>
                  <a:cubicBezTo>
                    <a:pt x="498020" y="464163"/>
                    <a:pt x="466663" y="391268"/>
                    <a:pt x="421264" y="327808"/>
                  </a:cubicBezTo>
                  <a:cubicBezTo>
                    <a:pt x="371505" y="260104"/>
                    <a:pt x="312723" y="199523"/>
                    <a:pt x="246550" y="147747"/>
                  </a:cubicBezTo>
                  <a:cubicBezTo>
                    <a:pt x="179863" y="94334"/>
                    <a:pt x="106889" y="49281"/>
                    <a:pt x="29258" y="13595"/>
                  </a:cubicBezTo>
                  <a:cubicBezTo>
                    <a:pt x="25621" y="11898"/>
                    <a:pt x="23955" y="7648"/>
                    <a:pt x="25469" y="3931"/>
                  </a:cubicBezTo>
                  <a:cubicBezTo>
                    <a:pt x="25986" y="2325"/>
                    <a:pt x="27117" y="988"/>
                    <a:pt x="28614" y="211"/>
                  </a:cubicBezTo>
                  <a:cubicBezTo>
                    <a:pt x="30175" y="-462"/>
                    <a:pt x="31958" y="-387"/>
                    <a:pt x="33457" y="417"/>
                  </a:cubicBezTo>
                  <a:cubicBezTo>
                    <a:pt x="43041" y="4829"/>
                    <a:pt x="52560" y="9302"/>
                    <a:pt x="62002" y="13968"/>
                  </a:cubicBezTo>
                  <a:cubicBezTo>
                    <a:pt x="140645" y="52839"/>
                    <a:pt x="214155" y="101330"/>
                    <a:pt x="280842" y="158325"/>
                  </a:cubicBezTo>
                  <a:cubicBezTo>
                    <a:pt x="345258" y="213245"/>
                    <a:pt x="405902" y="275989"/>
                    <a:pt x="451215" y="347846"/>
                  </a:cubicBezTo>
                  <a:close/>
                </a:path>
              </a:pathLst>
            </a:custGeom>
            <a:solidFill>
              <a:srgbClr val="FFFFFF"/>
            </a:solidFill>
            <a:ln w="687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22009B3-FAB7-42FA-9DB9-068AC69F535D}"/>
                </a:ext>
              </a:extLst>
            </p:cNvPr>
            <p:cNvSpPr/>
            <p:nvPr/>
          </p:nvSpPr>
          <p:spPr>
            <a:xfrm>
              <a:off x="9451077" y="2940619"/>
              <a:ext cx="290742" cy="306585"/>
            </a:xfrm>
            <a:custGeom>
              <a:avLst/>
              <a:gdLst>
                <a:gd name="connsiteX0" fmla="*/ 93457 w 290742"/>
                <a:gd name="connsiteY0" fmla="*/ 302013 h 306585"/>
                <a:gd name="connsiteX1" fmla="*/ 134919 w 290742"/>
                <a:gd name="connsiteY1" fmla="*/ 213381 h 306585"/>
                <a:gd name="connsiteX2" fmla="*/ 129766 w 290742"/>
                <a:gd name="connsiteY2" fmla="*/ 202324 h 306585"/>
                <a:gd name="connsiteX3" fmla="*/ 290491 w 290742"/>
                <a:gd name="connsiteY3" fmla="*/ 16247 h 306585"/>
                <a:gd name="connsiteX4" fmla="*/ 163788 w 290742"/>
                <a:gd name="connsiteY4" fmla="*/ -245 h 306585"/>
                <a:gd name="connsiteX5" fmla="*/ 30585 w 290742"/>
                <a:gd name="connsiteY5" fmla="*/ 178985 h 306585"/>
                <a:gd name="connsiteX6" fmla="*/ 11538 w 290742"/>
                <a:gd name="connsiteY6" fmla="*/ 275505 h 306585"/>
                <a:gd name="connsiteX7" fmla="*/ 93457 w 290742"/>
                <a:gd name="connsiteY7" fmla="*/ 302013 h 30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742" h="306585">
                  <a:moveTo>
                    <a:pt x="93457" y="302013"/>
                  </a:moveTo>
                  <a:cubicBezTo>
                    <a:pt x="129382" y="288988"/>
                    <a:pt x="147945" y="249306"/>
                    <a:pt x="134919" y="213381"/>
                  </a:cubicBezTo>
                  <a:cubicBezTo>
                    <a:pt x="133530" y="209551"/>
                    <a:pt x="131806" y="205851"/>
                    <a:pt x="129766" y="202324"/>
                  </a:cubicBezTo>
                  <a:lnTo>
                    <a:pt x="290491" y="16247"/>
                  </a:lnTo>
                  <a:lnTo>
                    <a:pt x="163788" y="-245"/>
                  </a:lnTo>
                  <a:lnTo>
                    <a:pt x="30585" y="178985"/>
                  </a:lnTo>
                  <a:cubicBezTo>
                    <a:pt x="-1327" y="200378"/>
                    <a:pt x="-9855" y="243592"/>
                    <a:pt x="11538" y="275505"/>
                  </a:cubicBezTo>
                  <a:cubicBezTo>
                    <a:pt x="29439" y="302208"/>
                    <a:pt x="63305" y="313167"/>
                    <a:pt x="93457" y="302013"/>
                  </a:cubicBezTo>
                  <a:close/>
                </a:path>
              </a:pathLst>
            </a:custGeom>
            <a:solidFill>
              <a:srgbClr val="FFB8B8"/>
            </a:solidFill>
            <a:ln w="687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460571A-C887-44FA-B8C5-F0AD0646B1D7}"/>
                </a:ext>
              </a:extLst>
            </p:cNvPr>
            <p:cNvSpPr/>
            <p:nvPr/>
          </p:nvSpPr>
          <p:spPr>
            <a:xfrm>
              <a:off x="10328543" y="2936840"/>
              <a:ext cx="157016" cy="369402"/>
            </a:xfrm>
            <a:custGeom>
              <a:avLst/>
              <a:gdLst>
                <a:gd name="connsiteX0" fmla="*/ 121931 w 157016"/>
                <a:gd name="connsiteY0" fmla="*/ 345112 h 369402"/>
                <a:gd name="connsiteX1" fmla="*/ 115522 w 157016"/>
                <a:gd name="connsiteY1" fmla="*/ 247472 h 369402"/>
                <a:gd name="connsiteX2" fmla="*/ 105675 w 157016"/>
                <a:gd name="connsiteY2" fmla="*/ 240269 h 369402"/>
                <a:gd name="connsiteX3" fmla="*/ 156765 w 157016"/>
                <a:gd name="connsiteY3" fmla="*/ -245 h 369402"/>
                <a:gd name="connsiteX4" fmla="*/ 37811 w 157016"/>
                <a:gd name="connsiteY4" fmla="*/ 46397 h 369402"/>
                <a:gd name="connsiteX5" fmla="*/ 7532 w 157016"/>
                <a:gd name="connsiteY5" fmla="*/ 267643 h 369402"/>
                <a:gd name="connsiteX6" fmla="*/ 37383 w 157016"/>
                <a:gd name="connsiteY6" fmla="*/ 361386 h 369402"/>
                <a:gd name="connsiteX7" fmla="*/ 121931 w 157016"/>
                <a:gd name="connsiteY7" fmla="*/ 345112 h 3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16" h="369402">
                  <a:moveTo>
                    <a:pt x="121931" y="345112"/>
                  </a:moveTo>
                  <a:cubicBezTo>
                    <a:pt x="147124" y="316380"/>
                    <a:pt x="144254" y="272665"/>
                    <a:pt x="115522" y="247472"/>
                  </a:cubicBezTo>
                  <a:cubicBezTo>
                    <a:pt x="112458" y="244786"/>
                    <a:pt x="109163" y="242375"/>
                    <a:pt x="105675" y="240269"/>
                  </a:cubicBezTo>
                  <a:lnTo>
                    <a:pt x="156765" y="-245"/>
                  </a:lnTo>
                  <a:lnTo>
                    <a:pt x="37811" y="46397"/>
                  </a:lnTo>
                  <a:lnTo>
                    <a:pt x="7532" y="267643"/>
                  </a:lnTo>
                  <a:cubicBezTo>
                    <a:pt x="-10111" y="301772"/>
                    <a:pt x="3253" y="343742"/>
                    <a:pt x="37383" y="361386"/>
                  </a:cubicBezTo>
                  <a:cubicBezTo>
                    <a:pt x="65941" y="376149"/>
                    <a:pt x="100894" y="369421"/>
                    <a:pt x="121931" y="345112"/>
                  </a:cubicBezTo>
                  <a:close/>
                </a:path>
              </a:pathLst>
            </a:custGeom>
            <a:solidFill>
              <a:srgbClr val="FFB8B8"/>
            </a:solidFill>
            <a:ln w="687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ACF574D-1D04-4B16-9292-EFDE06881D22}"/>
                </a:ext>
              </a:extLst>
            </p:cNvPr>
            <p:cNvSpPr/>
            <p:nvPr/>
          </p:nvSpPr>
          <p:spPr>
            <a:xfrm>
              <a:off x="9750573" y="4210290"/>
              <a:ext cx="124499" cy="325381"/>
            </a:xfrm>
            <a:custGeom>
              <a:avLst/>
              <a:gdLst>
                <a:gd name="connsiteX0" fmla="*/ 124486 w 124499"/>
                <a:gd name="connsiteY0" fmla="*/ 325381 h 325381"/>
                <a:gd name="connsiteX1" fmla="*/ 40128 w 124499"/>
                <a:gd name="connsiteY1" fmla="*/ 325374 h 325381"/>
                <a:gd name="connsiteX2" fmla="*/ 0 w 124499"/>
                <a:gd name="connsiteY2" fmla="*/ 0 h 325381"/>
                <a:gd name="connsiteX3" fmla="*/ 124499 w 124499"/>
                <a:gd name="connsiteY3" fmla="*/ 7 h 325381"/>
                <a:gd name="connsiteX4" fmla="*/ 124486 w 124499"/>
                <a:gd name="connsiteY4" fmla="*/ 325381 h 3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99" h="325381">
                  <a:moveTo>
                    <a:pt x="124486" y="325381"/>
                  </a:moveTo>
                  <a:lnTo>
                    <a:pt x="40128" y="325374"/>
                  </a:lnTo>
                  <a:lnTo>
                    <a:pt x="0" y="0"/>
                  </a:lnTo>
                  <a:lnTo>
                    <a:pt x="124499" y="7"/>
                  </a:lnTo>
                  <a:lnTo>
                    <a:pt x="124486" y="325381"/>
                  </a:lnTo>
                  <a:close/>
                </a:path>
              </a:pathLst>
            </a:custGeom>
            <a:solidFill>
              <a:srgbClr val="FFB8B8"/>
            </a:solidFill>
            <a:ln w="6874"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B60F3FE-D66E-4A01-B7D2-D428856E8C5B}"/>
                </a:ext>
              </a:extLst>
            </p:cNvPr>
            <p:cNvSpPr/>
            <p:nvPr/>
          </p:nvSpPr>
          <p:spPr>
            <a:xfrm>
              <a:off x="9624573" y="4508121"/>
              <a:ext cx="272002" cy="109318"/>
            </a:xfrm>
            <a:custGeom>
              <a:avLst/>
              <a:gdLst>
                <a:gd name="connsiteX0" fmla="*/ 271746 w 272002"/>
                <a:gd name="connsiteY0" fmla="*/ 109073 h 109318"/>
                <a:gd name="connsiteX1" fmla="*/ -251 w 272002"/>
                <a:gd name="connsiteY1" fmla="*/ 109063 h 109318"/>
                <a:gd name="connsiteX2" fmla="*/ -251 w 272002"/>
                <a:gd name="connsiteY2" fmla="*/ 105623 h 109318"/>
                <a:gd name="connsiteX3" fmla="*/ 105614 w 272002"/>
                <a:gd name="connsiteY3" fmla="*/ -245 h 109318"/>
                <a:gd name="connsiteX4" fmla="*/ 105618 w 272002"/>
                <a:gd name="connsiteY4" fmla="*/ -245 h 109318"/>
                <a:gd name="connsiteX5" fmla="*/ 105625 w 272002"/>
                <a:gd name="connsiteY5" fmla="*/ -245 h 109318"/>
                <a:gd name="connsiteX6" fmla="*/ 271751 w 272002"/>
                <a:gd name="connsiteY6" fmla="*/ -238 h 10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2" h="109318">
                  <a:moveTo>
                    <a:pt x="271746" y="109073"/>
                  </a:moveTo>
                  <a:lnTo>
                    <a:pt x="-251" y="109063"/>
                  </a:lnTo>
                  <a:lnTo>
                    <a:pt x="-251" y="105623"/>
                  </a:lnTo>
                  <a:cubicBezTo>
                    <a:pt x="-252" y="47154"/>
                    <a:pt x="47146" y="-244"/>
                    <a:pt x="105614" y="-245"/>
                  </a:cubicBezTo>
                  <a:cubicBezTo>
                    <a:pt x="105615" y="-245"/>
                    <a:pt x="105617" y="-245"/>
                    <a:pt x="105618" y="-245"/>
                  </a:cubicBezTo>
                  <a:lnTo>
                    <a:pt x="105625" y="-245"/>
                  </a:lnTo>
                  <a:lnTo>
                    <a:pt x="271751" y="-238"/>
                  </a:lnTo>
                  <a:close/>
                </a:path>
              </a:pathLst>
            </a:custGeom>
            <a:solidFill>
              <a:srgbClr val="2F2E41"/>
            </a:solidFill>
            <a:ln w="687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F5C5C51-72F2-47A6-AA4F-D8CD8B8DB6D0}"/>
                </a:ext>
              </a:extLst>
            </p:cNvPr>
            <p:cNvSpPr/>
            <p:nvPr/>
          </p:nvSpPr>
          <p:spPr>
            <a:xfrm>
              <a:off x="10163415" y="4210290"/>
              <a:ext cx="124499" cy="325381"/>
            </a:xfrm>
            <a:custGeom>
              <a:avLst/>
              <a:gdLst>
                <a:gd name="connsiteX0" fmla="*/ 124485 w 124499"/>
                <a:gd name="connsiteY0" fmla="*/ 325381 h 325381"/>
                <a:gd name="connsiteX1" fmla="*/ 40128 w 124499"/>
                <a:gd name="connsiteY1" fmla="*/ 325374 h 325381"/>
                <a:gd name="connsiteX2" fmla="*/ 0 w 124499"/>
                <a:gd name="connsiteY2" fmla="*/ 0 h 325381"/>
                <a:gd name="connsiteX3" fmla="*/ 124499 w 124499"/>
                <a:gd name="connsiteY3" fmla="*/ 7 h 325381"/>
                <a:gd name="connsiteX4" fmla="*/ 124485 w 124499"/>
                <a:gd name="connsiteY4" fmla="*/ 325381 h 3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99" h="325381">
                  <a:moveTo>
                    <a:pt x="124485" y="325381"/>
                  </a:moveTo>
                  <a:lnTo>
                    <a:pt x="40128" y="325374"/>
                  </a:lnTo>
                  <a:lnTo>
                    <a:pt x="0" y="0"/>
                  </a:lnTo>
                  <a:lnTo>
                    <a:pt x="124499" y="7"/>
                  </a:lnTo>
                  <a:lnTo>
                    <a:pt x="124485" y="325381"/>
                  </a:lnTo>
                  <a:close/>
                </a:path>
              </a:pathLst>
            </a:custGeom>
            <a:solidFill>
              <a:srgbClr val="FFB8B8"/>
            </a:solidFill>
            <a:ln w="687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E018EC8-52E7-4D2C-89E0-927F7CCC8856}"/>
                </a:ext>
              </a:extLst>
            </p:cNvPr>
            <p:cNvSpPr/>
            <p:nvPr/>
          </p:nvSpPr>
          <p:spPr>
            <a:xfrm>
              <a:off x="10037414" y="4508121"/>
              <a:ext cx="272002" cy="109318"/>
            </a:xfrm>
            <a:custGeom>
              <a:avLst/>
              <a:gdLst>
                <a:gd name="connsiteX0" fmla="*/ 271746 w 272002"/>
                <a:gd name="connsiteY0" fmla="*/ 109073 h 109318"/>
                <a:gd name="connsiteX1" fmla="*/ -251 w 272002"/>
                <a:gd name="connsiteY1" fmla="*/ 109063 h 109318"/>
                <a:gd name="connsiteX2" fmla="*/ -251 w 272002"/>
                <a:gd name="connsiteY2" fmla="*/ 105623 h 109318"/>
                <a:gd name="connsiteX3" fmla="*/ 105614 w 272002"/>
                <a:gd name="connsiteY3" fmla="*/ -245 h 109318"/>
                <a:gd name="connsiteX4" fmla="*/ 105618 w 272002"/>
                <a:gd name="connsiteY4" fmla="*/ -245 h 109318"/>
                <a:gd name="connsiteX5" fmla="*/ 105625 w 272002"/>
                <a:gd name="connsiteY5" fmla="*/ -245 h 109318"/>
                <a:gd name="connsiteX6" fmla="*/ 271751 w 272002"/>
                <a:gd name="connsiteY6" fmla="*/ -238 h 10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002" h="109318">
                  <a:moveTo>
                    <a:pt x="271746" y="109073"/>
                  </a:moveTo>
                  <a:lnTo>
                    <a:pt x="-251" y="109063"/>
                  </a:lnTo>
                  <a:lnTo>
                    <a:pt x="-251" y="105623"/>
                  </a:lnTo>
                  <a:cubicBezTo>
                    <a:pt x="-252" y="47154"/>
                    <a:pt x="47146" y="-244"/>
                    <a:pt x="105614" y="-245"/>
                  </a:cubicBezTo>
                  <a:cubicBezTo>
                    <a:pt x="105615" y="-245"/>
                    <a:pt x="105617" y="-245"/>
                    <a:pt x="105618" y="-245"/>
                  </a:cubicBezTo>
                  <a:lnTo>
                    <a:pt x="105625" y="-245"/>
                  </a:lnTo>
                  <a:lnTo>
                    <a:pt x="271751" y="-238"/>
                  </a:lnTo>
                  <a:close/>
                </a:path>
              </a:pathLst>
            </a:custGeom>
            <a:solidFill>
              <a:srgbClr val="2F2E41"/>
            </a:solidFill>
            <a:ln w="687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AFA39EC-CF79-4FD6-9C7B-F9C0BF4D4461}"/>
                </a:ext>
              </a:extLst>
            </p:cNvPr>
            <p:cNvSpPr/>
            <p:nvPr/>
          </p:nvSpPr>
          <p:spPr>
            <a:xfrm>
              <a:off x="9734712" y="3172038"/>
              <a:ext cx="586958" cy="1193750"/>
            </a:xfrm>
            <a:custGeom>
              <a:avLst/>
              <a:gdLst>
                <a:gd name="connsiteX0" fmla="*/ 148883 w 586958"/>
                <a:gd name="connsiteY0" fmla="*/ 1193486 h 1193750"/>
                <a:gd name="connsiteX1" fmla="*/ 29470 w 586958"/>
                <a:gd name="connsiteY1" fmla="*/ 1188708 h 1193750"/>
                <a:gd name="connsiteX2" fmla="*/ -239 w 586958"/>
                <a:gd name="connsiteY2" fmla="*/ 1156825 h 1193750"/>
                <a:gd name="connsiteX3" fmla="*/ 33403 w 586958"/>
                <a:gd name="connsiteY3" fmla="*/ 53307 h 1193750"/>
                <a:gd name="connsiteX4" fmla="*/ 35600 w 586958"/>
                <a:gd name="connsiteY4" fmla="*/ 52514 h 1193750"/>
                <a:gd name="connsiteX5" fmla="*/ 564905 w 586958"/>
                <a:gd name="connsiteY5" fmla="*/ 69991 h 1193750"/>
                <a:gd name="connsiteX6" fmla="*/ 566547 w 586958"/>
                <a:gd name="connsiteY6" fmla="*/ 70972 h 1193750"/>
                <a:gd name="connsiteX7" fmla="*/ 586701 w 586958"/>
                <a:gd name="connsiteY7" fmla="*/ 1145751 h 1193750"/>
                <a:gd name="connsiteX8" fmla="*/ 556334 w 586958"/>
                <a:gd name="connsiteY8" fmla="*/ 1177293 h 1193750"/>
                <a:gd name="connsiteX9" fmla="*/ 555743 w 586958"/>
                <a:gd name="connsiteY9" fmla="*/ 1177298 h 1193750"/>
                <a:gd name="connsiteX10" fmla="*/ 455050 w 586958"/>
                <a:gd name="connsiteY10" fmla="*/ 1177299 h 1193750"/>
                <a:gd name="connsiteX11" fmla="*/ 424667 w 586958"/>
                <a:gd name="connsiteY11" fmla="*/ 1152309 h 1193750"/>
                <a:gd name="connsiteX12" fmla="*/ 287500 w 586958"/>
                <a:gd name="connsiteY12" fmla="*/ 454544 h 1193750"/>
                <a:gd name="connsiteX13" fmla="*/ 275387 w 586958"/>
                <a:gd name="connsiteY13" fmla="*/ 446404 h 1193750"/>
                <a:gd name="connsiteX14" fmla="*/ 267128 w 586958"/>
                <a:gd name="connsiteY14" fmla="*/ 455296 h 1193750"/>
                <a:gd name="connsiteX15" fmla="*/ 180857 w 586958"/>
                <a:gd name="connsiteY15" fmla="*/ 1166279 h 1193750"/>
                <a:gd name="connsiteX16" fmla="*/ 150106 w 586958"/>
                <a:gd name="connsiteY16" fmla="*/ 1193506 h 1193750"/>
                <a:gd name="connsiteX17" fmla="*/ 148883 w 586958"/>
                <a:gd name="connsiteY17" fmla="*/ 1193486 h 11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6958" h="1193750">
                  <a:moveTo>
                    <a:pt x="148883" y="1193486"/>
                  </a:moveTo>
                  <a:lnTo>
                    <a:pt x="29470" y="1188708"/>
                  </a:lnTo>
                  <a:cubicBezTo>
                    <a:pt x="12522" y="1187977"/>
                    <a:pt x="-705" y="1173783"/>
                    <a:pt x="-239" y="1156825"/>
                  </a:cubicBezTo>
                  <a:lnTo>
                    <a:pt x="33403" y="53307"/>
                  </a:lnTo>
                  <a:lnTo>
                    <a:pt x="35600" y="52514"/>
                  </a:lnTo>
                  <a:cubicBezTo>
                    <a:pt x="244885" y="-23194"/>
                    <a:pt x="418018" y="-17469"/>
                    <a:pt x="564905" y="69991"/>
                  </a:cubicBezTo>
                  <a:lnTo>
                    <a:pt x="566547" y="70972"/>
                  </a:lnTo>
                  <a:lnTo>
                    <a:pt x="586701" y="1145751"/>
                  </a:lnTo>
                  <a:cubicBezTo>
                    <a:pt x="587026" y="1162846"/>
                    <a:pt x="573430" y="1176968"/>
                    <a:pt x="556334" y="1177293"/>
                  </a:cubicBezTo>
                  <a:cubicBezTo>
                    <a:pt x="556137" y="1177297"/>
                    <a:pt x="555940" y="1177298"/>
                    <a:pt x="555743" y="1177298"/>
                  </a:cubicBezTo>
                  <a:lnTo>
                    <a:pt x="455050" y="1177299"/>
                  </a:lnTo>
                  <a:cubicBezTo>
                    <a:pt x="440262" y="1177273"/>
                    <a:pt x="427546" y="1166815"/>
                    <a:pt x="424667" y="1152309"/>
                  </a:cubicBezTo>
                  <a:lnTo>
                    <a:pt x="287500" y="454544"/>
                  </a:lnTo>
                  <a:cubicBezTo>
                    <a:pt x="286402" y="448951"/>
                    <a:pt x="280979" y="445307"/>
                    <a:pt x="275387" y="446404"/>
                  </a:cubicBezTo>
                  <a:cubicBezTo>
                    <a:pt x="270998" y="447265"/>
                    <a:pt x="267663" y="450856"/>
                    <a:pt x="267128" y="455296"/>
                  </a:cubicBezTo>
                  <a:lnTo>
                    <a:pt x="180857" y="1166279"/>
                  </a:lnTo>
                  <a:cubicBezTo>
                    <a:pt x="178894" y="1181786"/>
                    <a:pt x="165738" y="1193435"/>
                    <a:pt x="150106" y="1193506"/>
                  </a:cubicBezTo>
                  <a:cubicBezTo>
                    <a:pt x="149701" y="1193506"/>
                    <a:pt x="149291" y="1193499"/>
                    <a:pt x="148883" y="1193486"/>
                  </a:cubicBezTo>
                  <a:close/>
                </a:path>
              </a:pathLst>
            </a:custGeom>
            <a:solidFill>
              <a:srgbClr val="2F2E41"/>
            </a:solidFill>
            <a:ln w="687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9CE99E7-EBA6-4FB0-9865-C97CF35D3E52}"/>
                </a:ext>
              </a:extLst>
            </p:cNvPr>
            <p:cNvSpPr/>
            <p:nvPr/>
          </p:nvSpPr>
          <p:spPr>
            <a:xfrm>
              <a:off x="9831020" y="1919844"/>
              <a:ext cx="337993" cy="337993"/>
            </a:xfrm>
            <a:custGeom>
              <a:avLst/>
              <a:gdLst>
                <a:gd name="connsiteX0" fmla="*/ 337994 w 337993"/>
                <a:gd name="connsiteY0" fmla="*/ 168997 h 337993"/>
                <a:gd name="connsiteX1" fmla="*/ 168997 w 337993"/>
                <a:gd name="connsiteY1" fmla="*/ 337994 h 337993"/>
                <a:gd name="connsiteX2" fmla="*/ 0 w 337993"/>
                <a:gd name="connsiteY2" fmla="*/ 168997 h 337993"/>
                <a:gd name="connsiteX3" fmla="*/ 168997 w 337993"/>
                <a:gd name="connsiteY3" fmla="*/ 0 h 337993"/>
                <a:gd name="connsiteX4" fmla="*/ 337994 w 337993"/>
                <a:gd name="connsiteY4" fmla="*/ 168997 h 33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93" h="337993">
                  <a:moveTo>
                    <a:pt x="337994" y="168997"/>
                  </a:moveTo>
                  <a:cubicBezTo>
                    <a:pt x="337994" y="262331"/>
                    <a:pt x="262331" y="337994"/>
                    <a:pt x="168997" y="337994"/>
                  </a:cubicBezTo>
                  <a:cubicBezTo>
                    <a:pt x="75662" y="337994"/>
                    <a:pt x="0" y="262331"/>
                    <a:pt x="0" y="168997"/>
                  </a:cubicBezTo>
                  <a:cubicBezTo>
                    <a:pt x="0" y="75662"/>
                    <a:pt x="75662" y="0"/>
                    <a:pt x="168997" y="0"/>
                  </a:cubicBezTo>
                  <a:cubicBezTo>
                    <a:pt x="262331" y="0"/>
                    <a:pt x="337994" y="75662"/>
                    <a:pt x="337994" y="168997"/>
                  </a:cubicBezTo>
                  <a:close/>
                </a:path>
              </a:pathLst>
            </a:custGeom>
            <a:solidFill>
              <a:srgbClr val="FFB8B8"/>
            </a:solidFill>
            <a:ln w="687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00BFEBB-F822-4F00-9ECF-079C7EB396D4}"/>
                </a:ext>
              </a:extLst>
            </p:cNvPr>
            <p:cNvSpPr/>
            <p:nvPr/>
          </p:nvSpPr>
          <p:spPr>
            <a:xfrm>
              <a:off x="9549662" y="2374439"/>
              <a:ext cx="412890" cy="736273"/>
            </a:xfrm>
            <a:custGeom>
              <a:avLst/>
              <a:gdLst>
                <a:gd name="connsiteX0" fmla="*/ 51983 w 412890"/>
                <a:gd name="connsiteY0" fmla="*/ 733870 h 736273"/>
                <a:gd name="connsiteX1" fmla="*/ 37599 w 412890"/>
                <a:gd name="connsiteY1" fmla="*/ 722270 h 736273"/>
                <a:gd name="connsiteX2" fmla="*/ 4944 w 412890"/>
                <a:gd name="connsiteY2" fmla="*/ 673407 h 736273"/>
                <a:gd name="connsiteX3" fmla="*/ 5763 w 412890"/>
                <a:gd name="connsiteY3" fmla="*/ 637838 h 736273"/>
                <a:gd name="connsiteX4" fmla="*/ 137404 w 412890"/>
                <a:gd name="connsiteY4" fmla="*/ 459162 h 736273"/>
                <a:gd name="connsiteX5" fmla="*/ 219875 w 412890"/>
                <a:gd name="connsiteY5" fmla="*/ 63446 h 736273"/>
                <a:gd name="connsiteX6" fmla="*/ 348948 w 412890"/>
                <a:gd name="connsiteY6" fmla="*/ 6537 h 736273"/>
                <a:gd name="connsiteX7" fmla="*/ 405858 w 412890"/>
                <a:gd name="connsiteY7" fmla="*/ 135610 h 736273"/>
                <a:gd name="connsiteX8" fmla="*/ 405771 w 412890"/>
                <a:gd name="connsiteY8" fmla="*/ 135831 h 736273"/>
                <a:gd name="connsiteX9" fmla="*/ 366794 w 412890"/>
                <a:gd name="connsiteY9" fmla="*/ 387675 h 736273"/>
                <a:gd name="connsiteX10" fmla="*/ 256538 w 412890"/>
                <a:gd name="connsiteY10" fmla="*/ 583367 h 736273"/>
                <a:gd name="connsiteX11" fmla="*/ 83247 w 412890"/>
                <a:gd name="connsiteY11" fmla="*/ 728786 h 736273"/>
                <a:gd name="connsiteX12" fmla="*/ 58972 w 412890"/>
                <a:gd name="connsiteY12" fmla="*/ 735720 h 736273"/>
                <a:gd name="connsiteX13" fmla="*/ 51983 w 412890"/>
                <a:gd name="connsiteY13" fmla="*/ 733870 h 73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2890" h="736273">
                  <a:moveTo>
                    <a:pt x="51983" y="733870"/>
                  </a:moveTo>
                  <a:cubicBezTo>
                    <a:pt x="46121" y="731555"/>
                    <a:pt x="41103" y="727509"/>
                    <a:pt x="37599" y="722270"/>
                  </a:cubicBezTo>
                  <a:lnTo>
                    <a:pt x="4944" y="673407"/>
                  </a:lnTo>
                  <a:cubicBezTo>
                    <a:pt x="-2272" y="662553"/>
                    <a:pt x="-1945" y="648348"/>
                    <a:pt x="5763" y="637838"/>
                  </a:cubicBezTo>
                  <a:lnTo>
                    <a:pt x="137404" y="459162"/>
                  </a:lnTo>
                  <a:lnTo>
                    <a:pt x="219875" y="63446"/>
                  </a:lnTo>
                  <a:cubicBezTo>
                    <a:pt x="239802" y="12088"/>
                    <a:pt x="297590" y="-13391"/>
                    <a:pt x="348948" y="6537"/>
                  </a:cubicBezTo>
                  <a:cubicBezTo>
                    <a:pt x="400306" y="26464"/>
                    <a:pt x="425785" y="84252"/>
                    <a:pt x="405858" y="135610"/>
                  </a:cubicBezTo>
                  <a:cubicBezTo>
                    <a:pt x="405829" y="135683"/>
                    <a:pt x="405800" y="135757"/>
                    <a:pt x="405771" y="135831"/>
                  </a:cubicBezTo>
                  <a:lnTo>
                    <a:pt x="366794" y="387675"/>
                  </a:lnTo>
                  <a:cubicBezTo>
                    <a:pt x="354975" y="464113"/>
                    <a:pt x="315794" y="533656"/>
                    <a:pt x="256538" y="583367"/>
                  </a:cubicBezTo>
                  <a:lnTo>
                    <a:pt x="83247" y="728786"/>
                  </a:lnTo>
                  <a:cubicBezTo>
                    <a:pt x="76506" y="734438"/>
                    <a:pt x="67681" y="736958"/>
                    <a:pt x="58972" y="735720"/>
                  </a:cubicBezTo>
                  <a:cubicBezTo>
                    <a:pt x="56578" y="735381"/>
                    <a:pt x="54232" y="734760"/>
                    <a:pt x="51983" y="733870"/>
                  </a:cubicBezTo>
                  <a:close/>
                </a:path>
              </a:pathLst>
            </a:custGeom>
            <a:solidFill>
              <a:schemeClr val="accent1">
                <a:lumMod val="25000"/>
              </a:schemeClr>
            </a:solidFill>
            <a:ln w="687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1AC7C82-5F0D-4B0D-86A2-277B855C5A70}"/>
                </a:ext>
              </a:extLst>
            </p:cNvPr>
            <p:cNvSpPr/>
            <p:nvPr/>
          </p:nvSpPr>
          <p:spPr>
            <a:xfrm>
              <a:off x="10120448" y="2378206"/>
              <a:ext cx="380796" cy="750112"/>
            </a:xfrm>
            <a:custGeom>
              <a:avLst/>
              <a:gdLst>
                <a:gd name="connsiteX0" fmla="*/ 322809 w 380796"/>
                <a:gd name="connsiteY0" fmla="*/ 748032 h 750112"/>
                <a:gd name="connsiteX1" fmla="*/ 304348 w 380796"/>
                <a:gd name="connsiteY1" fmla="*/ 748830 h 750112"/>
                <a:gd name="connsiteX2" fmla="*/ 247551 w 380796"/>
                <a:gd name="connsiteY2" fmla="*/ 733727 h 750112"/>
                <a:gd name="connsiteX3" fmla="*/ 224665 w 380796"/>
                <a:gd name="connsiteY3" fmla="*/ 706487 h 750112"/>
                <a:gd name="connsiteX4" fmla="*/ 205424 w 380796"/>
                <a:gd name="connsiteY4" fmla="*/ 485389 h 750112"/>
                <a:gd name="connsiteX5" fmla="*/ 5871 w 380796"/>
                <a:gd name="connsiteY5" fmla="*/ 133862 h 750112"/>
                <a:gd name="connsiteX6" fmla="*/ 65188 w 380796"/>
                <a:gd name="connsiteY6" fmla="*/ 5877 h 750112"/>
                <a:gd name="connsiteX7" fmla="*/ 193173 w 380796"/>
                <a:gd name="connsiteY7" fmla="*/ 65195 h 750112"/>
                <a:gd name="connsiteX8" fmla="*/ 193237 w 380796"/>
                <a:gd name="connsiteY8" fmla="*/ 65370 h 750112"/>
                <a:gd name="connsiteX9" fmla="*/ 330378 w 380796"/>
                <a:gd name="connsiteY9" fmla="*/ 280165 h 750112"/>
                <a:gd name="connsiteX10" fmla="*/ 376915 w 380796"/>
                <a:gd name="connsiteY10" fmla="*/ 499906 h 750112"/>
                <a:gd name="connsiteX11" fmla="*/ 342919 w 380796"/>
                <a:gd name="connsiteY11" fmla="*/ 723560 h 750112"/>
                <a:gd name="connsiteX12" fmla="*/ 329278 w 380796"/>
                <a:gd name="connsiteY12" fmla="*/ 744804 h 750112"/>
                <a:gd name="connsiteX13" fmla="*/ 322810 w 380796"/>
                <a:gd name="connsiteY13" fmla="*/ 748032 h 75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0796" h="750112">
                  <a:moveTo>
                    <a:pt x="322809" y="748032"/>
                  </a:moveTo>
                  <a:cubicBezTo>
                    <a:pt x="316880" y="750169"/>
                    <a:pt x="310440" y="750447"/>
                    <a:pt x="304348" y="748830"/>
                  </a:cubicBezTo>
                  <a:lnTo>
                    <a:pt x="247551" y="733727"/>
                  </a:lnTo>
                  <a:cubicBezTo>
                    <a:pt x="234963" y="730347"/>
                    <a:pt x="225823" y="719469"/>
                    <a:pt x="224665" y="706487"/>
                  </a:cubicBezTo>
                  <a:lnTo>
                    <a:pt x="205424" y="485389"/>
                  </a:lnTo>
                  <a:lnTo>
                    <a:pt x="5871" y="133862"/>
                  </a:lnTo>
                  <a:cubicBezTo>
                    <a:pt x="-13091" y="82140"/>
                    <a:pt x="13466" y="24839"/>
                    <a:pt x="65188" y="5877"/>
                  </a:cubicBezTo>
                  <a:cubicBezTo>
                    <a:pt x="116910" y="-13085"/>
                    <a:pt x="174211" y="13473"/>
                    <a:pt x="193173" y="65195"/>
                  </a:cubicBezTo>
                  <a:cubicBezTo>
                    <a:pt x="193194" y="65253"/>
                    <a:pt x="193216" y="65311"/>
                    <a:pt x="193237" y="65370"/>
                  </a:cubicBezTo>
                  <a:lnTo>
                    <a:pt x="330378" y="280165"/>
                  </a:lnTo>
                  <a:cubicBezTo>
                    <a:pt x="372010" y="345351"/>
                    <a:pt x="388548" y="423440"/>
                    <a:pt x="376915" y="499906"/>
                  </a:cubicBezTo>
                  <a:lnTo>
                    <a:pt x="342919" y="723560"/>
                  </a:lnTo>
                  <a:cubicBezTo>
                    <a:pt x="341592" y="732255"/>
                    <a:pt x="336633" y="739978"/>
                    <a:pt x="329278" y="744804"/>
                  </a:cubicBezTo>
                  <a:cubicBezTo>
                    <a:pt x="327257" y="746131"/>
                    <a:pt x="325086" y="747215"/>
                    <a:pt x="322810" y="748032"/>
                  </a:cubicBezTo>
                  <a:close/>
                </a:path>
              </a:pathLst>
            </a:custGeom>
            <a:solidFill>
              <a:schemeClr val="accent1">
                <a:lumMod val="25000"/>
              </a:schemeClr>
            </a:solidFill>
            <a:ln w="687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BD00D02-C524-4E94-A221-153F212A77E4}"/>
                </a:ext>
              </a:extLst>
            </p:cNvPr>
            <p:cNvSpPr/>
            <p:nvPr/>
          </p:nvSpPr>
          <p:spPr>
            <a:xfrm>
              <a:off x="9738597" y="2295086"/>
              <a:ext cx="645968" cy="1029692"/>
            </a:xfrm>
            <a:custGeom>
              <a:avLst/>
              <a:gdLst>
                <a:gd name="connsiteX0" fmla="*/ 76321 w 645968"/>
                <a:gd name="connsiteY0" fmla="*/ 93626 h 1029692"/>
                <a:gd name="connsiteX1" fmla="*/ 307080 w 645968"/>
                <a:gd name="connsiteY1" fmla="*/ 327 h 1029692"/>
                <a:gd name="connsiteX2" fmla="*/ 315522 w 645968"/>
                <a:gd name="connsiteY2" fmla="*/ 918 h 1029692"/>
                <a:gd name="connsiteX3" fmla="*/ 315526 w 645968"/>
                <a:gd name="connsiteY3" fmla="*/ 918 h 1029692"/>
                <a:gd name="connsiteX4" fmla="*/ 523045 w 645968"/>
                <a:gd name="connsiteY4" fmla="*/ 115458 h 1029692"/>
                <a:gd name="connsiteX5" fmla="*/ 574822 w 645968"/>
                <a:gd name="connsiteY5" fmla="*/ 350396 h 1029692"/>
                <a:gd name="connsiteX6" fmla="*/ 598881 w 645968"/>
                <a:gd name="connsiteY6" fmla="*/ 817430 h 1029692"/>
                <a:gd name="connsiteX7" fmla="*/ 644217 w 645968"/>
                <a:gd name="connsiteY7" fmla="*/ 958202 h 1029692"/>
                <a:gd name="connsiteX8" fmla="*/ 624251 w 645968"/>
                <a:gd name="connsiteY8" fmla="*/ 997158 h 1029692"/>
                <a:gd name="connsiteX9" fmla="*/ 616405 w 645968"/>
                <a:gd name="connsiteY9" fmla="*/ 998606 h 1029692"/>
                <a:gd name="connsiteX10" fmla="*/ 384629 w 645968"/>
                <a:gd name="connsiteY10" fmla="*/ 1011067 h 1029692"/>
                <a:gd name="connsiteX11" fmla="*/ 325316 w 645968"/>
                <a:gd name="connsiteY11" fmla="*/ 908616 h 1029692"/>
                <a:gd name="connsiteX12" fmla="*/ 325316 w 645968"/>
                <a:gd name="connsiteY12" fmla="*/ 1014255 h 1029692"/>
                <a:gd name="connsiteX13" fmla="*/ 43614 w 645968"/>
                <a:gd name="connsiteY13" fmla="*/ 1029401 h 1029692"/>
                <a:gd name="connsiteX14" fmla="*/ 41941 w 645968"/>
                <a:gd name="connsiteY14" fmla="*/ 1029448 h 1029692"/>
                <a:gd name="connsiteX15" fmla="*/ 10989 w 645968"/>
                <a:gd name="connsiteY15" fmla="*/ 998474 h 1029692"/>
                <a:gd name="connsiteX16" fmla="*/ 11089 w 645968"/>
                <a:gd name="connsiteY16" fmla="*/ 995998 h 1029692"/>
                <a:gd name="connsiteX17" fmla="*/ 42929 w 645968"/>
                <a:gd name="connsiteY17" fmla="*/ 601172 h 1029692"/>
                <a:gd name="connsiteX18" fmla="*/ 2992 w 645968"/>
                <a:gd name="connsiteY18" fmla="*/ 333013 h 1029692"/>
                <a:gd name="connsiteX19" fmla="*/ 76321 w 645968"/>
                <a:gd name="connsiteY19" fmla="*/ 93626 h 102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5968" h="1029692">
                  <a:moveTo>
                    <a:pt x="76321" y="93626"/>
                  </a:moveTo>
                  <a:cubicBezTo>
                    <a:pt x="135117" y="29149"/>
                    <a:pt x="219993" y="-5168"/>
                    <a:pt x="307080" y="327"/>
                  </a:cubicBezTo>
                  <a:cubicBezTo>
                    <a:pt x="309906" y="502"/>
                    <a:pt x="312720" y="699"/>
                    <a:pt x="315522" y="918"/>
                  </a:cubicBezTo>
                  <a:lnTo>
                    <a:pt x="315526" y="918"/>
                  </a:lnTo>
                  <a:cubicBezTo>
                    <a:pt x="397965" y="7437"/>
                    <a:pt x="473591" y="49179"/>
                    <a:pt x="523045" y="115458"/>
                  </a:cubicBezTo>
                  <a:cubicBezTo>
                    <a:pt x="573325" y="182664"/>
                    <a:pt x="592193" y="268281"/>
                    <a:pt x="574822" y="350396"/>
                  </a:cubicBezTo>
                  <a:cubicBezTo>
                    <a:pt x="542054" y="505514"/>
                    <a:pt x="550347" y="666500"/>
                    <a:pt x="598881" y="817430"/>
                  </a:cubicBezTo>
                  <a:lnTo>
                    <a:pt x="644217" y="958202"/>
                  </a:lnTo>
                  <a:cubicBezTo>
                    <a:pt x="649461" y="974473"/>
                    <a:pt x="640522" y="991914"/>
                    <a:pt x="624251" y="997158"/>
                  </a:cubicBezTo>
                  <a:cubicBezTo>
                    <a:pt x="621709" y="997977"/>
                    <a:pt x="619072" y="998464"/>
                    <a:pt x="616405" y="998606"/>
                  </a:cubicBezTo>
                  <a:lnTo>
                    <a:pt x="384629" y="1011067"/>
                  </a:lnTo>
                  <a:lnTo>
                    <a:pt x="325316" y="908616"/>
                  </a:lnTo>
                  <a:lnTo>
                    <a:pt x="325316" y="1014255"/>
                  </a:lnTo>
                  <a:lnTo>
                    <a:pt x="43614" y="1029401"/>
                  </a:lnTo>
                  <a:cubicBezTo>
                    <a:pt x="43053" y="1029434"/>
                    <a:pt x="42496" y="1029448"/>
                    <a:pt x="41941" y="1029448"/>
                  </a:cubicBezTo>
                  <a:cubicBezTo>
                    <a:pt x="24841" y="1029442"/>
                    <a:pt x="10983" y="1015574"/>
                    <a:pt x="10989" y="998474"/>
                  </a:cubicBezTo>
                  <a:cubicBezTo>
                    <a:pt x="10989" y="997647"/>
                    <a:pt x="11023" y="996822"/>
                    <a:pt x="11089" y="995998"/>
                  </a:cubicBezTo>
                  <a:lnTo>
                    <a:pt x="42929" y="601172"/>
                  </a:lnTo>
                  <a:lnTo>
                    <a:pt x="2992" y="333013"/>
                  </a:lnTo>
                  <a:cubicBezTo>
                    <a:pt x="-10102" y="246228"/>
                    <a:pt x="16867" y="158188"/>
                    <a:pt x="76321" y="93626"/>
                  </a:cubicBezTo>
                  <a:close/>
                </a:path>
              </a:pathLst>
            </a:custGeom>
            <a:solidFill>
              <a:schemeClr val="accent1">
                <a:lumMod val="50000"/>
              </a:schemeClr>
            </a:solidFill>
            <a:ln w="687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E815C04-07F0-402F-882E-9CC542D99EA5}"/>
                </a:ext>
              </a:extLst>
            </p:cNvPr>
            <p:cNvSpPr/>
            <p:nvPr/>
          </p:nvSpPr>
          <p:spPr>
            <a:xfrm>
              <a:off x="9776527" y="1879303"/>
              <a:ext cx="425288" cy="379584"/>
            </a:xfrm>
            <a:custGeom>
              <a:avLst/>
              <a:gdLst>
                <a:gd name="connsiteX0" fmla="*/ 340691 w 425288"/>
                <a:gd name="connsiteY0" fmla="*/ 370625 h 379584"/>
                <a:gd name="connsiteX1" fmla="*/ 258791 w 425288"/>
                <a:gd name="connsiteY1" fmla="*/ 368091 h 379584"/>
                <a:gd name="connsiteX2" fmla="*/ 258697 w 425288"/>
                <a:gd name="connsiteY2" fmla="*/ 367706 h 379584"/>
                <a:gd name="connsiteX3" fmla="*/ 259057 w 425288"/>
                <a:gd name="connsiteY3" fmla="*/ 328327 h 379584"/>
                <a:gd name="connsiteX4" fmla="*/ 249688 w 425288"/>
                <a:gd name="connsiteY4" fmla="*/ 291038 h 379584"/>
                <a:gd name="connsiteX5" fmla="*/ 179102 w 425288"/>
                <a:gd name="connsiteY5" fmla="*/ 278004 h 379584"/>
                <a:gd name="connsiteX6" fmla="*/ 132726 w 425288"/>
                <a:gd name="connsiteY6" fmla="*/ 214337 h 379584"/>
                <a:gd name="connsiteX7" fmla="*/ 134215 w 425288"/>
                <a:gd name="connsiteY7" fmla="*/ 206127 h 379584"/>
                <a:gd name="connsiteX8" fmla="*/ 99130 w 425288"/>
                <a:gd name="connsiteY8" fmla="*/ 151490 h 379584"/>
                <a:gd name="connsiteX9" fmla="*/ 86554 w 425288"/>
                <a:gd name="connsiteY9" fmla="*/ 150523 h 379584"/>
                <a:gd name="connsiteX10" fmla="*/ 15589 w 425288"/>
                <a:gd name="connsiteY10" fmla="*/ 141233 h 379584"/>
                <a:gd name="connsiteX11" fmla="*/ 3021 w 425288"/>
                <a:gd name="connsiteY11" fmla="*/ 71040 h 379584"/>
                <a:gd name="connsiteX12" fmla="*/ 120694 w 425288"/>
                <a:gd name="connsiteY12" fmla="*/ 10740 h 379584"/>
                <a:gd name="connsiteX13" fmla="*/ 357599 w 425288"/>
                <a:gd name="connsiteY13" fmla="*/ 49613 h 379584"/>
                <a:gd name="connsiteX14" fmla="*/ 405686 w 425288"/>
                <a:gd name="connsiteY14" fmla="*/ 105386 h 379584"/>
                <a:gd name="connsiteX15" fmla="*/ 390598 w 425288"/>
                <a:gd name="connsiteY15" fmla="*/ 173657 h 379584"/>
                <a:gd name="connsiteX16" fmla="*/ 419815 w 425288"/>
                <a:gd name="connsiteY16" fmla="*/ 296177 h 379584"/>
                <a:gd name="connsiteX17" fmla="*/ 340691 w 425288"/>
                <a:gd name="connsiteY17" fmla="*/ 370625 h 3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5288" h="379584">
                  <a:moveTo>
                    <a:pt x="340691" y="370625"/>
                  </a:moveTo>
                  <a:cubicBezTo>
                    <a:pt x="325044" y="379627"/>
                    <a:pt x="263197" y="385597"/>
                    <a:pt x="258791" y="368091"/>
                  </a:cubicBezTo>
                  <a:lnTo>
                    <a:pt x="258697" y="367706"/>
                  </a:lnTo>
                  <a:cubicBezTo>
                    <a:pt x="255630" y="354880"/>
                    <a:pt x="258177" y="341486"/>
                    <a:pt x="259057" y="328327"/>
                  </a:cubicBezTo>
                  <a:cubicBezTo>
                    <a:pt x="259938" y="315168"/>
                    <a:pt x="258650" y="300713"/>
                    <a:pt x="249688" y="291038"/>
                  </a:cubicBezTo>
                  <a:cubicBezTo>
                    <a:pt x="232981" y="273003"/>
                    <a:pt x="203260" y="282563"/>
                    <a:pt x="179102" y="278004"/>
                  </a:cubicBezTo>
                  <a:cubicBezTo>
                    <a:pt x="149828" y="271469"/>
                    <a:pt x="129968" y="244204"/>
                    <a:pt x="132726" y="214337"/>
                  </a:cubicBezTo>
                  <a:cubicBezTo>
                    <a:pt x="133070" y="211602"/>
                    <a:pt x="133609" y="208864"/>
                    <a:pt x="134215" y="206127"/>
                  </a:cubicBezTo>
                  <a:cubicBezTo>
                    <a:pt x="139614" y="181351"/>
                    <a:pt x="123906" y="156889"/>
                    <a:pt x="99130" y="151490"/>
                  </a:cubicBezTo>
                  <a:cubicBezTo>
                    <a:pt x="95002" y="150590"/>
                    <a:pt x="90770" y="150265"/>
                    <a:pt x="86554" y="150523"/>
                  </a:cubicBezTo>
                  <a:cubicBezTo>
                    <a:pt x="62140" y="151918"/>
                    <a:pt x="35788" y="159315"/>
                    <a:pt x="15589" y="141233"/>
                  </a:cubicBezTo>
                  <a:cubicBezTo>
                    <a:pt x="-31" y="127249"/>
                    <a:pt x="-3841" y="90850"/>
                    <a:pt x="3021" y="71040"/>
                  </a:cubicBezTo>
                  <a:cubicBezTo>
                    <a:pt x="14555" y="37750"/>
                    <a:pt x="88436" y="20321"/>
                    <a:pt x="120694" y="10740"/>
                  </a:cubicBezTo>
                  <a:cubicBezTo>
                    <a:pt x="201489" y="-12604"/>
                    <a:pt x="288501" y="1673"/>
                    <a:pt x="357599" y="49613"/>
                  </a:cubicBezTo>
                  <a:cubicBezTo>
                    <a:pt x="377974" y="63975"/>
                    <a:pt x="397002" y="82020"/>
                    <a:pt x="405686" y="105386"/>
                  </a:cubicBezTo>
                  <a:cubicBezTo>
                    <a:pt x="414370" y="128752"/>
                    <a:pt x="410181" y="158232"/>
                    <a:pt x="390598" y="173657"/>
                  </a:cubicBezTo>
                  <a:cubicBezTo>
                    <a:pt x="421490" y="206364"/>
                    <a:pt x="432623" y="253049"/>
                    <a:pt x="419815" y="296177"/>
                  </a:cubicBezTo>
                  <a:cubicBezTo>
                    <a:pt x="410143" y="327343"/>
                    <a:pt x="363982" y="357223"/>
                    <a:pt x="340691" y="370625"/>
                  </a:cubicBezTo>
                  <a:close/>
                </a:path>
              </a:pathLst>
            </a:custGeom>
            <a:solidFill>
              <a:srgbClr val="2F2E41"/>
            </a:solidFill>
            <a:ln w="687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C1CEACA-FDD4-48C3-8073-09CCB6ACC4E5}"/>
                </a:ext>
              </a:extLst>
            </p:cNvPr>
            <p:cNvSpPr/>
            <p:nvPr/>
          </p:nvSpPr>
          <p:spPr>
            <a:xfrm>
              <a:off x="7065060" y="2734313"/>
              <a:ext cx="1534394" cy="13761"/>
            </a:xfrm>
            <a:custGeom>
              <a:avLst/>
              <a:gdLst>
                <a:gd name="connsiteX0" fmla="*/ 1527262 w 1534394"/>
                <a:gd name="connsiteY0" fmla="*/ 13516 h 13761"/>
                <a:gd name="connsiteX1" fmla="*/ 6629 w 1534394"/>
                <a:gd name="connsiteY1" fmla="*/ 13516 h 13761"/>
                <a:gd name="connsiteX2" fmla="*/ -251 w 1534394"/>
                <a:gd name="connsiteY2" fmla="*/ 6636 h 13761"/>
                <a:gd name="connsiteX3" fmla="*/ 6629 w 1534394"/>
                <a:gd name="connsiteY3" fmla="*/ -245 h 13761"/>
                <a:gd name="connsiteX4" fmla="*/ 1527262 w 1534394"/>
                <a:gd name="connsiteY4" fmla="*/ -245 h 13761"/>
                <a:gd name="connsiteX5" fmla="*/ 1534143 w 1534394"/>
                <a:gd name="connsiteY5" fmla="*/ 6636 h 13761"/>
                <a:gd name="connsiteX6" fmla="*/ 1527262 w 153439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394" h="13761">
                  <a:moveTo>
                    <a:pt x="1527262" y="13516"/>
                  </a:moveTo>
                  <a:lnTo>
                    <a:pt x="6629" y="13516"/>
                  </a:lnTo>
                  <a:cubicBezTo>
                    <a:pt x="2829" y="13516"/>
                    <a:pt x="-251" y="10436"/>
                    <a:pt x="-251" y="6636"/>
                  </a:cubicBezTo>
                  <a:cubicBezTo>
                    <a:pt x="-251" y="2836"/>
                    <a:pt x="2829" y="-245"/>
                    <a:pt x="6629" y="-245"/>
                  </a:cubicBezTo>
                  <a:lnTo>
                    <a:pt x="1527262" y="-245"/>
                  </a:lnTo>
                  <a:cubicBezTo>
                    <a:pt x="1531062" y="-245"/>
                    <a:pt x="1534143" y="2836"/>
                    <a:pt x="1534143" y="6636"/>
                  </a:cubicBezTo>
                  <a:cubicBezTo>
                    <a:pt x="1534143" y="10436"/>
                    <a:pt x="1531062" y="13516"/>
                    <a:pt x="1527262" y="13516"/>
                  </a:cubicBezTo>
                  <a:close/>
                </a:path>
              </a:pathLst>
            </a:custGeom>
            <a:solidFill>
              <a:srgbClr val="E6E6E6"/>
            </a:solidFill>
            <a:ln w="687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3CBE7B9-9D57-48E3-B1BC-AE396DB559DE}"/>
                </a:ext>
              </a:extLst>
            </p:cNvPr>
            <p:cNvSpPr/>
            <p:nvPr/>
          </p:nvSpPr>
          <p:spPr>
            <a:xfrm>
              <a:off x="7388452" y="2734313"/>
              <a:ext cx="877965" cy="13761"/>
            </a:xfrm>
            <a:custGeom>
              <a:avLst/>
              <a:gdLst>
                <a:gd name="connsiteX0" fmla="*/ 870833 w 877965"/>
                <a:gd name="connsiteY0" fmla="*/ 13516 h 13761"/>
                <a:gd name="connsiteX1" fmla="*/ 6629 w 877965"/>
                <a:gd name="connsiteY1" fmla="*/ 13516 h 13761"/>
                <a:gd name="connsiteX2" fmla="*/ -251 w 877965"/>
                <a:gd name="connsiteY2" fmla="*/ 6636 h 13761"/>
                <a:gd name="connsiteX3" fmla="*/ 6629 w 877965"/>
                <a:gd name="connsiteY3" fmla="*/ -245 h 13761"/>
                <a:gd name="connsiteX4" fmla="*/ 870833 w 877965"/>
                <a:gd name="connsiteY4" fmla="*/ -245 h 13761"/>
                <a:gd name="connsiteX5" fmla="*/ 877714 w 877965"/>
                <a:gd name="connsiteY5" fmla="*/ 6636 h 13761"/>
                <a:gd name="connsiteX6" fmla="*/ 870833 w 877965"/>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65" h="13761">
                  <a:moveTo>
                    <a:pt x="870833" y="13516"/>
                  </a:moveTo>
                  <a:lnTo>
                    <a:pt x="6629" y="13516"/>
                  </a:lnTo>
                  <a:cubicBezTo>
                    <a:pt x="2829" y="13516"/>
                    <a:pt x="-251" y="10436"/>
                    <a:pt x="-251" y="6636"/>
                  </a:cubicBezTo>
                  <a:cubicBezTo>
                    <a:pt x="-251" y="2836"/>
                    <a:pt x="2829" y="-245"/>
                    <a:pt x="6629" y="-245"/>
                  </a:cubicBezTo>
                  <a:lnTo>
                    <a:pt x="870833" y="-245"/>
                  </a:lnTo>
                  <a:cubicBezTo>
                    <a:pt x="874633" y="-245"/>
                    <a:pt x="877714" y="2836"/>
                    <a:pt x="877714" y="6636"/>
                  </a:cubicBezTo>
                  <a:cubicBezTo>
                    <a:pt x="877714" y="10436"/>
                    <a:pt x="874633" y="13516"/>
                    <a:pt x="870833" y="13516"/>
                  </a:cubicBezTo>
                  <a:close/>
                </a:path>
              </a:pathLst>
            </a:custGeom>
            <a:solidFill>
              <a:srgbClr val="3F3D56"/>
            </a:solidFill>
            <a:ln w="687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DC239C9-FB98-4E66-8CAA-8F92CE08F38A}"/>
                </a:ext>
              </a:extLst>
            </p:cNvPr>
            <p:cNvSpPr/>
            <p:nvPr/>
          </p:nvSpPr>
          <p:spPr>
            <a:xfrm>
              <a:off x="7828817" y="2300829"/>
              <a:ext cx="13761" cy="447245"/>
            </a:xfrm>
            <a:custGeom>
              <a:avLst/>
              <a:gdLst>
                <a:gd name="connsiteX0" fmla="*/ 6629 w 13761"/>
                <a:gd name="connsiteY0" fmla="*/ 447000 h 447245"/>
                <a:gd name="connsiteX1" fmla="*/ -251 w 13761"/>
                <a:gd name="connsiteY1" fmla="*/ 440119 h 447245"/>
                <a:gd name="connsiteX2" fmla="*/ -251 w 13761"/>
                <a:gd name="connsiteY2" fmla="*/ 6636 h 447245"/>
                <a:gd name="connsiteX3" fmla="*/ 6629 w 13761"/>
                <a:gd name="connsiteY3" fmla="*/ -245 h 447245"/>
                <a:gd name="connsiteX4" fmla="*/ 13510 w 13761"/>
                <a:gd name="connsiteY4" fmla="*/ 6636 h 447245"/>
                <a:gd name="connsiteX5" fmla="*/ 13510 w 13761"/>
                <a:gd name="connsiteY5" fmla="*/ 440119 h 447245"/>
                <a:gd name="connsiteX6" fmla="*/ 6629 w 13761"/>
                <a:gd name="connsiteY6" fmla="*/ 447000 h 44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1" h="447245">
                  <a:moveTo>
                    <a:pt x="6629" y="447000"/>
                  </a:moveTo>
                  <a:cubicBezTo>
                    <a:pt x="2829" y="447000"/>
                    <a:pt x="-251" y="443919"/>
                    <a:pt x="-251" y="440119"/>
                  </a:cubicBezTo>
                  <a:lnTo>
                    <a:pt x="-251" y="6636"/>
                  </a:lnTo>
                  <a:cubicBezTo>
                    <a:pt x="-251" y="2836"/>
                    <a:pt x="2829" y="-245"/>
                    <a:pt x="6629" y="-245"/>
                  </a:cubicBezTo>
                  <a:cubicBezTo>
                    <a:pt x="10429" y="-245"/>
                    <a:pt x="13510" y="2836"/>
                    <a:pt x="13510" y="6636"/>
                  </a:cubicBezTo>
                  <a:lnTo>
                    <a:pt x="13510" y="440119"/>
                  </a:lnTo>
                  <a:cubicBezTo>
                    <a:pt x="13510" y="443919"/>
                    <a:pt x="10429" y="447000"/>
                    <a:pt x="6629" y="447000"/>
                  </a:cubicBezTo>
                  <a:close/>
                </a:path>
              </a:pathLst>
            </a:custGeom>
            <a:solidFill>
              <a:srgbClr val="3F3D56"/>
            </a:solidFill>
            <a:ln w="687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985BF2-C187-44D3-A610-0B5C17996A61}"/>
                </a:ext>
              </a:extLst>
            </p:cNvPr>
            <p:cNvSpPr/>
            <p:nvPr/>
          </p:nvSpPr>
          <p:spPr>
            <a:xfrm>
              <a:off x="8262300" y="1867345"/>
              <a:ext cx="13761" cy="880728"/>
            </a:xfrm>
            <a:custGeom>
              <a:avLst/>
              <a:gdLst>
                <a:gd name="connsiteX0" fmla="*/ 6629 w 13761"/>
                <a:gd name="connsiteY0" fmla="*/ 880484 h 880728"/>
                <a:gd name="connsiteX1" fmla="*/ -251 w 13761"/>
                <a:gd name="connsiteY1" fmla="*/ 873603 h 880728"/>
                <a:gd name="connsiteX2" fmla="*/ -251 w 13761"/>
                <a:gd name="connsiteY2" fmla="*/ 6636 h 880728"/>
                <a:gd name="connsiteX3" fmla="*/ 6629 w 13761"/>
                <a:gd name="connsiteY3" fmla="*/ -245 h 880728"/>
                <a:gd name="connsiteX4" fmla="*/ 13510 w 13761"/>
                <a:gd name="connsiteY4" fmla="*/ 6636 h 880728"/>
                <a:gd name="connsiteX5" fmla="*/ 13510 w 13761"/>
                <a:gd name="connsiteY5" fmla="*/ 873603 h 880728"/>
                <a:gd name="connsiteX6" fmla="*/ 6629 w 13761"/>
                <a:gd name="connsiteY6" fmla="*/ 880484 h 8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1" h="880728">
                  <a:moveTo>
                    <a:pt x="6629" y="880484"/>
                  </a:moveTo>
                  <a:cubicBezTo>
                    <a:pt x="2829" y="880484"/>
                    <a:pt x="-251" y="877403"/>
                    <a:pt x="-251" y="873603"/>
                  </a:cubicBezTo>
                  <a:lnTo>
                    <a:pt x="-251" y="6636"/>
                  </a:lnTo>
                  <a:cubicBezTo>
                    <a:pt x="-251" y="2836"/>
                    <a:pt x="2829" y="-245"/>
                    <a:pt x="6629" y="-245"/>
                  </a:cubicBezTo>
                  <a:cubicBezTo>
                    <a:pt x="10429" y="-245"/>
                    <a:pt x="13510" y="2836"/>
                    <a:pt x="13510" y="6636"/>
                  </a:cubicBezTo>
                  <a:lnTo>
                    <a:pt x="13510" y="873603"/>
                  </a:lnTo>
                  <a:cubicBezTo>
                    <a:pt x="13510" y="877403"/>
                    <a:pt x="10429" y="880483"/>
                    <a:pt x="6629" y="880484"/>
                  </a:cubicBezTo>
                  <a:close/>
                </a:path>
              </a:pathLst>
            </a:custGeom>
            <a:solidFill>
              <a:srgbClr val="3F3D56"/>
            </a:solidFill>
            <a:ln w="687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57DC009-6927-4158-B877-95EDCAE89A1B}"/>
                </a:ext>
              </a:extLst>
            </p:cNvPr>
            <p:cNvSpPr/>
            <p:nvPr/>
          </p:nvSpPr>
          <p:spPr>
            <a:xfrm>
              <a:off x="6762310" y="1798539"/>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7"/>
                    <a:pt x="33886" y="0"/>
                    <a:pt x="75688" y="0"/>
                  </a:cubicBezTo>
                  <a:cubicBezTo>
                    <a:pt x="117489" y="0"/>
                    <a:pt x="151375" y="33887"/>
                    <a:pt x="151375" y="75688"/>
                  </a:cubicBezTo>
                  <a:close/>
                </a:path>
              </a:pathLst>
            </a:custGeom>
            <a:solidFill>
              <a:srgbClr val="E6E6E6"/>
            </a:solidFill>
            <a:ln w="687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7E7C516-575F-4CEC-ABC1-63C6F4142535}"/>
                </a:ext>
              </a:extLst>
            </p:cNvPr>
            <p:cNvSpPr/>
            <p:nvPr/>
          </p:nvSpPr>
          <p:spPr>
            <a:xfrm>
              <a:off x="6762310" y="2232022"/>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rgbClr val="E6E6E6"/>
            </a:solidFill>
            <a:ln w="687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1DDDA20-7615-4C3D-893F-AEA59792E4E3}"/>
                </a:ext>
              </a:extLst>
            </p:cNvPr>
            <p:cNvSpPr/>
            <p:nvPr/>
          </p:nvSpPr>
          <p:spPr>
            <a:xfrm>
              <a:off x="6762310"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rgbClr val="E6E6E6"/>
            </a:solidFill>
            <a:ln w="687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958B0CD-7033-42D5-AE13-76B2FAC315B9}"/>
                </a:ext>
              </a:extLst>
            </p:cNvPr>
            <p:cNvSpPr/>
            <p:nvPr/>
          </p:nvSpPr>
          <p:spPr>
            <a:xfrm>
              <a:off x="7065060" y="1867345"/>
              <a:ext cx="1534394" cy="13761"/>
            </a:xfrm>
            <a:custGeom>
              <a:avLst/>
              <a:gdLst>
                <a:gd name="connsiteX0" fmla="*/ 1527262 w 1534394"/>
                <a:gd name="connsiteY0" fmla="*/ 13516 h 13761"/>
                <a:gd name="connsiteX1" fmla="*/ 6629 w 1534394"/>
                <a:gd name="connsiteY1" fmla="*/ 13516 h 13761"/>
                <a:gd name="connsiteX2" fmla="*/ -251 w 1534394"/>
                <a:gd name="connsiteY2" fmla="*/ 6636 h 13761"/>
                <a:gd name="connsiteX3" fmla="*/ 6629 w 1534394"/>
                <a:gd name="connsiteY3" fmla="*/ -245 h 13761"/>
                <a:gd name="connsiteX4" fmla="*/ 1527262 w 1534394"/>
                <a:gd name="connsiteY4" fmla="*/ -245 h 13761"/>
                <a:gd name="connsiteX5" fmla="*/ 1534143 w 1534394"/>
                <a:gd name="connsiteY5" fmla="*/ 6636 h 13761"/>
                <a:gd name="connsiteX6" fmla="*/ 1527262 w 153439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394" h="13761">
                  <a:moveTo>
                    <a:pt x="1527262" y="13516"/>
                  </a:moveTo>
                  <a:lnTo>
                    <a:pt x="6629" y="13516"/>
                  </a:lnTo>
                  <a:cubicBezTo>
                    <a:pt x="2829" y="13516"/>
                    <a:pt x="-251" y="10436"/>
                    <a:pt x="-251" y="6636"/>
                  </a:cubicBezTo>
                  <a:cubicBezTo>
                    <a:pt x="-251" y="2836"/>
                    <a:pt x="2829" y="-245"/>
                    <a:pt x="6629" y="-245"/>
                  </a:cubicBezTo>
                  <a:lnTo>
                    <a:pt x="1527262" y="-245"/>
                  </a:lnTo>
                  <a:cubicBezTo>
                    <a:pt x="1531062" y="-245"/>
                    <a:pt x="1534143" y="2836"/>
                    <a:pt x="1534143" y="6636"/>
                  </a:cubicBezTo>
                  <a:cubicBezTo>
                    <a:pt x="1534143" y="10436"/>
                    <a:pt x="1531062" y="13516"/>
                    <a:pt x="1527262" y="13516"/>
                  </a:cubicBezTo>
                  <a:close/>
                </a:path>
              </a:pathLst>
            </a:custGeom>
            <a:solidFill>
              <a:srgbClr val="E6E6E6"/>
            </a:solidFill>
            <a:ln w="687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20712BE-B25F-40AD-B93F-450E284C7AC9}"/>
                </a:ext>
              </a:extLst>
            </p:cNvPr>
            <p:cNvSpPr/>
            <p:nvPr/>
          </p:nvSpPr>
          <p:spPr>
            <a:xfrm>
              <a:off x="7065060" y="2300829"/>
              <a:ext cx="1534394" cy="13761"/>
            </a:xfrm>
            <a:custGeom>
              <a:avLst/>
              <a:gdLst>
                <a:gd name="connsiteX0" fmla="*/ 1527262 w 1534394"/>
                <a:gd name="connsiteY0" fmla="*/ 13516 h 13761"/>
                <a:gd name="connsiteX1" fmla="*/ 6629 w 1534394"/>
                <a:gd name="connsiteY1" fmla="*/ 13516 h 13761"/>
                <a:gd name="connsiteX2" fmla="*/ -251 w 1534394"/>
                <a:gd name="connsiteY2" fmla="*/ 6636 h 13761"/>
                <a:gd name="connsiteX3" fmla="*/ 6629 w 1534394"/>
                <a:gd name="connsiteY3" fmla="*/ -245 h 13761"/>
                <a:gd name="connsiteX4" fmla="*/ 1527262 w 1534394"/>
                <a:gd name="connsiteY4" fmla="*/ -245 h 13761"/>
                <a:gd name="connsiteX5" fmla="*/ 1534143 w 1534394"/>
                <a:gd name="connsiteY5" fmla="*/ 6636 h 13761"/>
                <a:gd name="connsiteX6" fmla="*/ 1527262 w 153439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394" h="13761">
                  <a:moveTo>
                    <a:pt x="1527262" y="13516"/>
                  </a:moveTo>
                  <a:lnTo>
                    <a:pt x="6629" y="13516"/>
                  </a:lnTo>
                  <a:cubicBezTo>
                    <a:pt x="2829" y="13516"/>
                    <a:pt x="-251" y="10436"/>
                    <a:pt x="-251" y="6636"/>
                  </a:cubicBezTo>
                  <a:cubicBezTo>
                    <a:pt x="-251" y="2836"/>
                    <a:pt x="2829" y="-245"/>
                    <a:pt x="6629" y="-245"/>
                  </a:cubicBezTo>
                  <a:lnTo>
                    <a:pt x="1527262" y="-245"/>
                  </a:lnTo>
                  <a:cubicBezTo>
                    <a:pt x="1531062" y="-245"/>
                    <a:pt x="1534143" y="2836"/>
                    <a:pt x="1534143" y="6636"/>
                  </a:cubicBezTo>
                  <a:cubicBezTo>
                    <a:pt x="1534143" y="10436"/>
                    <a:pt x="1531062" y="13516"/>
                    <a:pt x="1527262" y="13516"/>
                  </a:cubicBezTo>
                  <a:close/>
                </a:path>
              </a:pathLst>
            </a:custGeom>
            <a:solidFill>
              <a:srgbClr val="E6E6E6"/>
            </a:solidFill>
            <a:ln w="687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FCD53A7-F50A-41D2-B833-9CD1A2833FD2}"/>
                </a:ext>
              </a:extLst>
            </p:cNvPr>
            <p:cNvSpPr/>
            <p:nvPr/>
          </p:nvSpPr>
          <p:spPr>
            <a:xfrm>
              <a:off x="7323086"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lumMod val="50000"/>
              </a:schemeClr>
            </a:solidFill>
            <a:ln w="687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BEDC4E6-6F18-4E8E-BBE3-E086825D6599}"/>
                </a:ext>
              </a:extLst>
            </p:cNvPr>
            <p:cNvSpPr/>
            <p:nvPr/>
          </p:nvSpPr>
          <p:spPr>
            <a:xfrm>
              <a:off x="7760010" y="2232022"/>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lumMod val="50000"/>
              </a:schemeClr>
            </a:solidFill>
            <a:ln w="687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FEA1B33-0285-43AA-845B-32A59293CD62}"/>
                </a:ext>
              </a:extLst>
            </p:cNvPr>
            <p:cNvSpPr/>
            <p:nvPr/>
          </p:nvSpPr>
          <p:spPr>
            <a:xfrm>
              <a:off x="7760010"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lumMod val="50000"/>
              </a:schemeClr>
            </a:solidFill>
            <a:ln w="687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39AF912-F70B-404D-A703-1F6733DBAA02}"/>
                </a:ext>
              </a:extLst>
            </p:cNvPr>
            <p:cNvSpPr/>
            <p:nvPr/>
          </p:nvSpPr>
          <p:spPr>
            <a:xfrm>
              <a:off x="8193493" y="1798539"/>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7"/>
                    <a:pt x="33886" y="0"/>
                    <a:pt x="75688" y="0"/>
                  </a:cubicBezTo>
                  <a:cubicBezTo>
                    <a:pt x="117489" y="0"/>
                    <a:pt x="151375" y="33887"/>
                    <a:pt x="151375" y="75688"/>
                  </a:cubicBezTo>
                  <a:close/>
                </a:path>
              </a:pathLst>
            </a:custGeom>
            <a:solidFill>
              <a:schemeClr val="accent2">
                <a:lumMod val="50000"/>
              </a:schemeClr>
            </a:solidFill>
            <a:ln w="687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67D6ECD-961E-4D16-BC73-4304B3F60EB5}"/>
                </a:ext>
              </a:extLst>
            </p:cNvPr>
            <p:cNvSpPr/>
            <p:nvPr/>
          </p:nvSpPr>
          <p:spPr>
            <a:xfrm>
              <a:off x="8193493" y="2232022"/>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lumMod val="50000"/>
              </a:schemeClr>
            </a:solidFill>
            <a:ln w="687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A3EB874-9007-481B-B626-B708FDB958FE}"/>
                </a:ext>
              </a:extLst>
            </p:cNvPr>
            <p:cNvSpPr/>
            <p:nvPr/>
          </p:nvSpPr>
          <p:spPr>
            <a:xfrm>
              <a:off x="8193493" y="2665506"/>
              <a:ext cx="151375" cy="151375"/>
            </a:xfrm>
            <a:custGeom>
              <a:avLst/>
              <a:gdLst>
                <a:gd name="connsiteX0" fmla="*/ 151375 w 151375"/>
                <a:gd name="connsiteY0" fmla="*/ 75688 h 151375"/>
                <a:gd name="connsiteX1" fmla="*/ 75688 w 151375"/>
                <a:gd name="connsiteY1" fmla="*/ 151375 h 151375"/>
                <a:gd name="connsiteX2" fmla="*/ 0 w 151375"/>
                <a:gd name="connsiteY2" fmla="*/ 75688 h 151375"/>
                <a:gd name="connsiteX3" fmla="*/ 75688 w 151375"/>
                <a:gd name="connsiteY3" fmla="*/ 0 h 151375"/>
                <a:gd name="connsiteX4" fmla="*/ 151375 w 151375"/>
                <a:gd name="connsiteY4" fmla="*/ 75688 h 15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5" h="151375">
                  <a:moveTo>
                    <a:pt x="151375" y="75688"/>
                  </a:moveTo>
                  <a:cubicBezTo>
                    <a:pt x="151375" y="117489"/>
                    <a:pt x="117489" y="151375"/>
                    <a:pt x="75688" y="151375"/>
                  </a:cubicBezTo>
                  <a:cubicBezTo>
                    <a:pt x="33886" y="151375"/>
                    <a:pt x="0" y="117489"/>
                    <a:pt x="0" y="75688"/>
                  </a:cubicBezTo>
                  <a:cubicBezTo>
                    <a:pt x="0" y="33886"/>
                    <a:pt x="33886" y="0"/>
                    <a:pt x="75688" y="0"/>
                  </a:cubicBezTo>
                  <a:cubicBezTo>
                    <a:pt x="117489" y="0"/>
                    <a:pt x="151375" y="33886"/>
                    <a:pt x="151375" y="75688"/>
                  </a:cubicBezTo>
                  <a:close/>
                </a:path>
              </a:pathLst>
            </a:custGeom>
            <a:solidFill>
              <a:schemeClr val="accent2">
                <a:lumMod val="50000"/>
              </a:schemeClr>
            </a:solidFill>
            <a:ln w="687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EAD69C3-F2BF-4EA9-850F-6D0BEECEE9DA}"/>
                </a:ext>
              </a:extLst>
            </p:cNvPr>
            <p:cNvSpPr/>
            <p:nvPr/>
          </p:nvSpPr>
          <p:spPr>
            <a:xfrm>
              <a:off x="8525690" y="4605861"/>
              <a:ext cx="3034384" cy="13761"/>
            </a:xfrm>
            <a:custGeom>
              <a:avLst/>
              <a:gdLst>
                <a:gd name="connsiteX0" fmla="*/ 3027253 w 3034384"/>
                <a:gd name="connsiteY0" fmla="*/ 13516 h 13761"/>
                <a:gd name="connsiteX1" fmla="*/ 6629 w 3034384"/>
                <a:gd name="connsiteY1" fmla="*/ 13516 h 13761"/>
                <a:gd name="connsiteX2" fmla="*/ -251 w 3034384"/>
                <a:gd name="connsiteY2" fmla="*/ 6636 h 13761"/>
                <a:gd name="connsiteX3" fmla="*/ 6629 w 3034384"/>
                <a:gd name="connsiteY3" fmla="*/ -245 h 13761"/>
                <a:gd name="connsiteX4" fmla="*/ 3027253 w 3034384"/>
                <a:gd name="connsiteY4" fmla="*/ -245 h 13761"/>
                <a:gd name="connsiteX5" fmla="*/ 3034134 w 3034384"/>
                <a:gd name="connsiteY5" fmla="*/ 6636 h 13761"/>
                <a:gd name="connsiteX6" fmla="*/ 3027253 w 3034384"/>
                <a:gd name="connsiteY6" fmla="*/ 13516 h 1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4384" h="13761">
                  <a:moveTo>
                    <a:pt x="3027253" y="13516"/>
                  </a:moveTo>
                  <a:lnTo>
                    <a:pt x="6629" y="13516"/>
                  </a:lnTo>
                  <a:cubicBezTo>
                    <a:pt x="2829" y="13516"/>
                    <a:pt x="-251" y="10436"/>
                    <a:pt x="-251" y="6636"/>
                  </a:cubicBezTo>
                  <a:cubicBezTo>
                    <a:pt x="-251" y="2835"/>
                    <a:pt x="2829" y="-245"/>
                    <a:pt x="6629" y="-245"/>
                  </a:cubicBezTo>
                  <a:lnTo>
                    <a:pt x="3027253" y="-245"/>
                  </a:lnTo>
                  <a:cubicBezTo>
                    <a:pt x="3031053" y="-245"/>
                    <a:pt x="3034134" y="2835"/>
                    <a:pt x="3034134" y="6636"/>
                  </a:cubicBezTo>
                  <a:cubicBezTo>
                    <a:pt x="3034134" y="10436"/>
                    <a:pt x="3031053" y="13516"/>
                    <a:pt x="3027253" y="13516"/>
                  </a:cubicBezTo>
                  <a:close/>
                </a:path>
              </a:pathLst>
            </a:custGeom>
            <a:solidFill>
              <a:srgbClr val="3F3D56"/>
            </a:solidFill>
            <a:ln w="687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D5A60E4-E57D-41D5-8153-03EFAB3F11D5}"/>
                </a:ext>
              </a:extLst>
            </p:cNvPr>
            <p:cNvSpPr/>
            <p:nvPr/>
          </p:nvSpPr>
          <p:spPr>
            <a:xfrm>
              <a:off x="8723307" y="4007241"/>
              <a:ext cx="275227" cy="261466"/>
            </a:xfrm>
            <a:custGeom>
              <a:avLst/>
              <a:gdLst>
                <a:gd name="connsiteX0" fmla="*/ 274976 w 275227"/>
                <a:gd name="connsiteY0" fmla="*/ 119 h 261466"/>
                <a:gd name="connsiteX1" fmla="*/ 261215 w 275227"/>
                <a:gd name="connsiteY1" fmla="*/ -245 h 261466"/>
                <a:gd name="connsiteX2" fmla="*/ -251 w 275227"/>
                <a:gd name="connsiteY2" fmla="*/ 261221 h 261466"/>
                <a:gd name="connsiteX3" fmla="*/ 274976 w 275227"/>
                <a:gd name="connsiteY3" fmla="*/ 261221 h 261466"/>
              </a:gdLst>
              <a:ahLst/>
              <a:cxnLst>
                <a:cxn ang="0">
                  <a:pos x="connsiteX0" y="connsiteY0"/>
                </a:cxn>
                <a:cxn ang="0">
                  <a:pos x="connsiteX1" y="connsiteY1"/>
                </a:cxn>
                <a:cxn ang="0">
                  <a:pos x="connsiteX2" y="connsiteY2"/>
                </a:cxn>
                <a:cxn ang="0">
                  <a:pos x="connsiteX3" y="connsiteY3"/>
                </a:cxn>
              </a:cxnLst>
              <a:rect l="l" t="t" r="r" b="b"/>
              <a:pathLst>
                <a:path w="275227" h="261466">
                  <a:moveTo>
                    <a:pt x="274976" y="119"/>
                  </a:moveTo>
                  <a:cubicBezTo>
                    <a:pt x="270417" y="-118"/>
                    <a:pt x="265830" y="-239"/>
                    <a:pt x="261215" y="-245"/>
                  </a:cubicBezTo>
                  <a:cubicBezTo>
                    <a:pt x="116811" y="-245"/>
                    <a:pt x="-251" y="116817"/>
                    <a:pt x="-251" y="261221"/>
                  </a:cubicBezTo>
                  <a:lnTo>
                    <a:pt x="274976" y="261221"/>
                  </a:lnTo>
                  <a:close/>
                </a:path>
              </a:pathLst>
            </a:custGeom>
            <a:solidFill>
              <a:schemeClr val="accent2">
                <a:lumMod val="50000"/>
              </a:schemeClr>
            </a:solidFill>
            <a:ln w="687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C073F04-392B-4F2E-B15D-B53837F46B88}"/>
                </a:ext>
              </a:extLst>
            </p:cNvPr>
            <p:cNvSpPr/>
            <p:nvPr/>
          </p:nvSpPr>
          <p:spPr>
            <a:xfrm>
              <a:off x="8785233" y="4083289"/>
              <a:ext cx="536700" cy="536333"/>
            </a:xfrm>
            <a:custGeom>
              <a:avLst/>
              <a:gdLst>
                <a:gd name="connsiteX0" fmla="*/ 268096 w 536700"/>
                <a:gd name="connsiteY0" fmla="*/ 536089 h 536333"/>
                <a:gd name="connsiteX1" fmla="*/ -251 w 536700"/>
                <a:gd name="connsiteY1" fmla="*/ 267742 h 536333"/>
                <a:gd name="connsiteX2" fmla="*/ 6629 w 536700"/>
                <a:gd name="connsiteY2" fmla="*/ 260861 h 536333"/>
                <a:gd name="connsiteX3" fmla="*/ 274976 w 536700"/>
                <a:gd name="connsiteY3" fmla="*/ 260861 h 536333"/>
                <a:gd name="connsiteX4" fmla="*/ 274976 w 536700"/>
                <a:gd name="connsiteY4" fmla="*/ 6638 h 536333"/>
                <a:gd name="connsiteX5" fmla="*/ 277120 w 536700"/>
                <a:gd name="connsiteY5" fmla="*/ 1649 h 536333"/>
                <a:gd name="connsiteX6" fmla="*/ 282213 w 536700"/>
                <a:gd name="connsiteY6" fmla="*/ -232 h 536333"/>
                <a:gd name="connsiteX7" fmla="*/ 536071 w 536700"/>
                <a:gd name="connsiteY7" fmla="*/ 281859 h 536333"/>
                <a:gd name="connsiteX8" fmla="*/ 268096 w 536700"/>
                <a:gd name="connsiteY8" fmla="*/ 536089 h 536333"/>
                <a:gd name="connsiteX9" fmla="*/ 13602 w 536700"/>
                <a:gd name="connsiteY9" fmla="*/ 274622 h 536333"/>
                <a:gd name="connsiteX10" fmla="*/ 274984 w 536700"/>
                <a:gd name="connsiteY10" fmla="*/ 522226 h 536333"/>
                <a:gd name="connsiteX11" fmla="*/ 522588 w 536700"/>
                <a:gd name="connsiteY11" fmla="*/ 260845 h 536333"/>
                <a:gd name="connsiteX12" fmla="*/ 288738 w 536700"/>
                <a:gd name="connsiteY12" fmla="*/ 13986 h 536333"/>
                <a:gd name="connsiteX13" fmla="*/ 288738 w 536700"/>
                <a:gd name="connsiteY13" fmla="*/ 267742 h 536333"/>
                <a:gd name="connsiteX14" fmla="*/ 281857 w 536700"/>
                <a:gd name="connsiteY14" fmla="*/ 274622 h 53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700" h="536333">
                  <a:moveTo>
                    <a:pt x="268096" y="536089"/>
                  </a:moveTo>
                  <a:cubicBezTo>
                    <a:pt x="119961" y="535921"/>
                    <a:pt x="-84" y="415876"/>
                    <a:pt x="-251" y="267742"/>
                  </a:cubicBezTo>
                  <a:cubicBezTo>
                    <a:pt x="-251" y="263941"/>
                    <a:pt x="2829" y="260861"/>
                    <a:pt x="6629" y="260861"/>
                  </a:cubicBezTo>
                  <a:lnTo>
                    <a:pt x="274976" y="260861"/>
                  </a:lnTo>
                  <a:lnTo>
                    <a:pt x="274976" y="6638"/>
                  </a:lnTo>
                  <a:cubicBezTo>
                    <a:pt x="274975" y="4751"/>
                    <a:pt x="275750" y="2947"/>
                    <a:pt x="277120" y="1649"/>
                  </a:cubicBezTo>
                  <a:cubicBezTo>
                    <a:pt x="278478" y="335"/>
                    <a:pt x="280327" y="-348"/>
                    <a:pt x="282213" y="-232"/>
                  </a:cubicBezTo>
                  <a:cubicBezTo>
                    <a:pt x="430211" y="7564"/>
                    <a:pt x="543868" y="133860"/>
                    <a:pt x="536071" y="281859"/>
                  </a:cubicBezTo>
                  <a:cubicBezTo>
                    <a:pt x="528564" y="424379"/>
                    <a:pt x="410814" y="536089"/>
                    <a:pt x="268096" y="536089"/>
                  </a:cubicBezTo>
                  <a:close/>
                  <a:moveTo>
                    <a:pt x="13602" y="274622"/>
                  </a:moveTo>
                  <a:cubicBezTo>
                    <a:pt x="17407" y="415175"/>
                    <a:pt x="134432" y="526031"/>
                    <a:pt x="274984" y="522226"/>
                  </a:cubicBezTo>
                  <a:cubicBezTo>
                    <a:pt x="415536" y="518422"/>
                    <a:pt x="526392" y="401397"/>
                    <a:pt x="522588" y="260845"/>
                  </a:cubicBezTo>
                  <a:cubicBezTo>
                    <a:pt x="519072" y="130933"/>
                    <a:pt x="418270" y="24523"/>
                    <a:pt x="288738" y="13986"/>
                  </a:cubicBezTo>
                  <a:lnTo>
                    <a:pt x="288738" y="267742"/>
                  </a:lnTo>
                  <a:cubicBezTo>
                    <a:pt x="288738" y="271541"/>
                    <a:pt x="285657" y="274622"/>
                    <a:pt x="281857" y="274622"/>
                  </a:cubicBezTo>
                  <a:close/>
                </a:path>
              </a:pathLst>
            </a:custGeom>
            <a:solidFill>
              <a:srgbClr val="3F3D56"/>
            </a:solidFill>
            <a:ln w="6874" cap="flat">
              <a:noFill/>
              <a:prstDash val="solid"/>
              <a:miter/>
            </a:ln>
          </p:spPr>
          <p:txBody>
            <a:bodyPr rtlCol="0" anchor="ctr"/>
            <a:lstStyle/>
            <a:p>
              <a:endParaRPr lang="en-US"/>
            </a:p>
          </p:txBody>
        </p:sp>
      </p:grpSp>
      <p:grpSp>
        <p:nvGrpSpPr>
          <p:cNvPr id="60" name="Graphic 66">
            <a:extLst>
              <a:ext uri="{FF2B5EF4-FFF2-40B4-BE49-F238E27FC236}">
                <a16:creationId xmlns:a16="http://schemas.microsoft.com/office/drawing/2014/main" id="{453C9AE8-DB8B-4B7E-8FBD-959DE9C3E16D}"/>
              </a:ext>
            </a:extLst>
          </p:cNvPr>
          <p:cNvGrpSpPr/>
          <p:nvPr/>
        </p:nvGrpSpPr>
        <p:grpSpPr>
          <a:xfrm>
            <a:off x="486007" y="4131781"/>
            <a:ext cx="3246460" cy="1704705"/>
            <a:chOff x="645396" y="4123393"/>
            <a:chExt cx="4121198" cy="2164027"/>
          </a:xfrm>
        </p:grpSpPr>
        <p:sp>
          <p:nvSpPr>
            <p:cNvPr id="61" name="Freeform: Shape 60">
              <a:extLst>
                <a:ext uri="{FF2B5EF4-FFF2-40B4-BE49-F238E27FC236}">
                  <a16:creationId xmlns:a16="http://schemas.microsoft.com/office/drawing/2014/main" id="{59F6F78C-A608-4095-AFB8-8B019079B83F}"/>
                </a:ext>
              </a:extLst>
            </p:cNvPr>
            <p:cNvSpPr/>
            <p:nvPr/>
          </p:nvSpPr>
          <p:spPr>
            <a:xfrm>
              <a:off x="2669449" y="4392823"/>
              <a:ext cx="2097148" cy="1894588"/>
            </a:xfrm>
            <a:custGeom>
              <a:avLst/>
              <a:gdLst>
                <a:gd name="connsiteX0" fmla="*/ 2088182 w 2097148"/>
                <a:gd name="connsiteY0" fmla="*/ 1307722 h 1894588"/>
                <a:gd name="connsiteX1" fmla="*/ 1889334 w 2097148"/>
                <a:gd name="connsiteY1" fmla="*/ 1662399 h 1894588"/>
                <a:gd name="connsiteX2" fmla="*/ 1507183 w 2097148"/>
                <a:gd name="connsiteY2" fmla="*/ 1800250 h 1894588"/>
                <a:gd name="connsiteX3" fmla="*/ 1022451 w 2097148"/>
                <a:gd name="connsiteY3" fmla="*/ 1883735 h 1894588"/>
                <a:gd name="connsiteX4" fmla="*/ 953499 w 2097148"/>
                <a:gd name="connsiteY4" fmla="*/ 1894343 h 1894588"/>
                <a:gd name="connsiteX5" fmla="*/ 9814 w 2097148"/>
                <a:gd name="connsiteY5" fmla="*/ 1894343 h 1894588"/>
                <a:gd name="connsiteX6" fmla="*/ 6898 w 2097148"/>
                <a:gd name="connsiteY6" fmla="*/ 1890418 h 1894588"/>
                <a:gd name="connsiteX7" fmla="*/ 2334 w 2097148"/>
                <a:gd name="connsiteY7" fmla="*/ 1883735 h 1894588"/>
                <a:gd name="connsiteX8" fmla="*/ -211 w 2097148"/>
                <a:gd name="connsiteY8" fmla="*/ 1879810 h 1894588"/>
                <a:gd name="connsiteX9" fmla="*/ 591714 w 2097148"/>
                <a:gd name="connsiteY9" fmla="*/ 1879810 h 1894588"/>
                <a:gd name="connsiteX10" fmla="*/ 655098 w 2097148"/>
                <a:gd name="connsiteY10" fmla="*/ 1816480 h 1894588"/>
                <a:gd name="connsiteX11" fmla="*/ 655098 w 2097148"/>
                <a:gd name="connsiteY11" fmla="*/ 1026398 h 1894588"/>
                <a:gd name="connsiteX12" fmla="*/ 665706 w 2097148"/>
                <a:gd name="connsiteY12" fmla="*/ 990172 h 1894588"/>
                <a:gd name="connsiteX13" fmla="*/ 695036 w 2097148"/>
                <a:gd name="connsiteY13" fmla="*/ 816679 h 1894588"/>
                <a:gd name="connsiteX14" fmla="*/ 698483 w 2097148"/>
                <a:gd name="connsiteY14" fmla="*/ 694104 h 1894588"/>
                <a:gd name="connsiteX15" fmla="*/ 665864 w 2097148"/>
                <a:gd name="connsiteY15" fmla="*/ 357725 h 1894588"/>
                <a:gd name="connsiteX16" fmla="*/ 662310 w 2097148"/>
                <a:gd name="connsiteY16" fmla="*/ 333008 h 1894588"/>
                <a:gd name="connsiteX17" fmla="*/ 679919 w 2097148"/>
                <a:gd name="connsiteY17" fmla="*/ 103133 h 1894588"/>
                <a:gd name="connsiteX18" fmla="*/ 913242 w 2097148"/>
                <a:gd name="connsiteY18" fmla="*/ 925 h 1894588"/>
                <a:gd name="connsiteX19" fmla="*/ 1279800 w 2097148"/>
                <a:gd name="connsiteY19" fmla="*/ 283681 h 1894588"/>
                <a:gd name="connsiteX20" fmla="*/ 1372301 w 2097148"/>
                <a:gd name="connsiteY20" fmla="*/ 755312 h 1894588"/>
                <a:gd name="connsiteX21" fmla="*/ 1363392 w 2097148"/>
                <a:gd name="connsiteY21" fmla="*/ 1015897 h 1894588"/>
                <a:gd name="connsiteX22" fmla="*/ 1484428 w 2097148"/>
                <a:gd name="connsiteY22" fmla="*/ 739347 h 1894588"/>
                <a:gd name="connsiteX23" fmla="*/ 1568497 w 2097148"/>
                <a:gd name="connsiteY23" fmla="*/ 603458 h 1894588"/>
                <a:gd name="connsiteX24" fmla="*/ 1878832 w 2097148"/>
                <a:gd name="connsiteY24" fmla="*/ 611892 h 1894588"/>
                <a:gd name="connsiteX25" fmla="*/ 2049091 w 2097148"/>
                <a:gd name="connsiteY25" fmla="*/ 896345 h 1894588"/>
                <a:gd name="connsiteX26" fmla="*/ 2088182 w 2097148"/>
                <a:gd name="connsiteY26" fmla="*/ 1307722 h 189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97148" h="1894588">
                  <a:moveTo>
                    <a:pt x="2088182" y="1307722"/>
                  </a:moveTo>
                  <a:cubicBezTo>
                    <a:pt x="2066595" y="1444936"/>
                    <a:pt x="1999710" y="1578119"/>
                    <a:pt x="1889334" y="1662399"/>
                  </a:cubicBezTo>
                  <a:cubicBezTo>
                    <a:pt x="1780708" y="1745407"/>
                    <a:pt x="1641533" y="1774897"/>
                    <a:pt x="1507183" y="1800250"/>
                  </a:cubicBezTo>
                  <a:cubicBezTo>
                    <a:pt x="1346048" y="1830695"/>
                    <a:pt x="1184471" y="1858523"/>
                    <a:pt x="1022451" y="1883735"/>
                  </a:cubicBezTo>
                  <a:cubicBezTo>
                    <a:pt x="999484" y="1887395"/>
                    <a:pt x="976500" y="1890930"/>
                    <a:pt x="953499" y="1894343"/>
                  </a:cubicBezTo>
                  <a:lnTo>
                    <a:pt x="9814" y="1894343"/>
                  </a:lnTo>
                  <a:cubicBezTo>
                    <a:pt x="8858" y="1893070"/>
                    <a:pt x="7851" y="1891744"/>
                    <a:pt x="6898" y="1890418"/>
                  </a:cubicBezTo>
                  <a:cubicBezTo>
                    <a:pt x="5360" y="1888190"/>
                    <a:pt x="3821" y="1885963"/>
                    <a:pt x="2334" y="1883735"/>
                  </a:cubicBezTo>
                  <a:cubicBezTo>
                    <a:pt x="1487" y="1882462"/>
                    <a:pt x="638" y="1881136"/>
                    <a:pt x="-211" y="1879810"/>
                  </a:cubicBezTo>
                  <a:lnTo>
                    <a:pt x="591714" y="1879810"/>
                  </a:lnTo>
                  <a:cubicBezTo>
                    <a:pt x="626686" y="1879779"/>
                    <a:pt x="655037" y="1851452"/>
                    <a:pt x="655098" y="1816480"/>
                  </a:cubicBezTo>
                  <a:lnTo>
                    <a:pt x="655098" y="1026398"/>
                  </a:lnTo>
                  <a:cubicBezTo>
                    <a:pt x="658915" y="1014411"/>
                    <a:pt x="662468" y="1002371"/>
                    <a:pt x="665706" y="990172"/>
                  </a:cubicBezTo>
                  <a:cubicBezTo>
                    <a:pt x="680801" y="933367"/>
                    <a:pt x="690619" y="875289"/>
                    <a:pt x="695036" y="816679"/>
                  </a:cubicBezTo>
                  <a:cubicBezTo>
                    <a:pt x="698218" y="775838"/>
                    <a:pt x="699174" y="734997"/>
                    <a:pt x="698483" y="694104"/>
                  </a:cubicBezTo>
                  <a:cubicBezTo>
                    <a:pt x="696522" y="581712"/>
                    <a:pt x="681830" y="469321"/>
                    <a:pt x="665864" y="357725"/>
                  </a:cubicBezTo>
                  <a:cubicBezTo>
                    <a:pt x="664698" y="349504"/>
                    <a:pt x="663478" y="341229"/>
                    <a:pt x="662310" y="333008"/>
                  </a:cubicBezTo>
                  <a:cubicBezTo>
                    <a:pt x="651065" y="255464"/>
                    <a:pt x="640830" y="171077"/>
                    <a:pt x="679919" y="103133"/>
                  </a:cubicBezTo>
                  <a:cubicBezTo>
                    <a:pt x="724632" y="25377"/>
                    <a:pt x="823870" y="-7031"/>
                    <a:pt x="913242" y="925"/>
                  </a:cubicBezTo>
                  <a:cubicBezTo>
                    <a:pt x="1074007" y="15299"/>
                    <a:pt x="1209416" y="138405"/>
                    <a:pt x="1279800" y="283681"/>
                  </a:cubicBezTo>
                  <a:cubicBezTo>
                    <a:pt x="1350132" y="428904"/>
                    <a:pt x="1365884" y="594070"/>
                    <a:pt x="1372301" y="755312"/>
                  </a:cubicBezTo>
                  <a:cubicBezTo>
                    <a:pt x="1375697" y="840812"/>
                    <a:pt x="1375326" y="930131"/>
                    <a:pt x="1363392" y="1015897"/>
                  </a:cubicBezTo>
                  <a:cubicBezTo>
                    <a:pt x="1403701" y="923713"/>
                    <a:pt x="1444046" y="831530"/>
                    <a:pt x="1484428" y="739347"/>
                  </a:cubicBezTo>
                  <a:cubicBezTo>
                    <a:pt x="1505963" y="690179"/>
                    <a:pt x="1528611" y="639420"/>
                    <a:pt x="1568497" y="603458"/>
                  </a:cubicBezTo>
                  <a:cubicBezTo>
                    <a:pt x="1651874" y="528195"/>
                    <a:pt x="1789778" y="543364"/>
                    <a:pt x="1878832" y="611892"/>
                  </a:cubicBezTo>
                  <a:cubicBezTo>
                    <a:pt x="1967835" y="680472"/>
                    <a:pt x="2016630" y="788833"/>
                    <a:pt x="2049091" y="896345"/>
                  </a:cubicBezTo>
                  <a:cubicBezTo>
                    <a:pt x="2089295" y="1029315"/>
                    <a:pt x="2109822" y="1170508"/>
                    <a:pt x="2088182" y="1307722"/>
                  </a:cubicBezTo>
                  <a:close/>
                </a:path>
              </a:pathLst>
            </a:custGeom>
            <a:solidFill>
              <a:srgbClr val="F2F2F2"/>
            </a:solidFill>
            <a:ln w="5296"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0783DC4-A342-4BD1-BA1F-BBD4BAE2D3D0}"/>
                </a:ext>
              </a:extLst>
            </p:cNvPr>
            <p:cNvSpPr/>
            <p:nvPr/>
          </p:nvSpPr>
          <p:spPr>
            <a:xfrm>
              <a:off x="3549152" y="4943772"/>
              <a:ext cx="953370" cy="1174151"/>
            </a:xfrm>
            <a:custGeom>
              <a:avLst/>
              <a:gdLst>
                <a:gd name="connsiteX0" fmla="*/ 852837 w 953370"/>
                <a:gd name="connsiteY0" fmla="*/ 11496 h 1174151"/>
                <a:gd name="connsiteX1" fmla="*/ 937248 w 953370"/>
                <a:gd name="connsiteY1" fmla="*/ 351321 h 1174151"/>
                <a:gd name="connsiteX2" fmla="*/ 861235 w 953370"/>
                <a:gd name="connsiteY2" fmla="*/ 690402 h 1174151"/>
                <a:gd name="connsiteX3" fmla="*/ 678425 w 953370"/>
                <a:gd name="connsiteY3" fmla="*/ 946578 h 1174151"/>
                <a:gd name="connsiteX4" fmla="*/ 415710 w 953370"/>
                <a:gd name="connsiteY4" fmla="*/ 1114398 h 1174151"/>
                <a:gd name="connsiteX5" fmla="*/ 59225 w 953370"/>
                <a:gd name="connsiteY5" fmla="*/ 1148272 h 1174151"/>
                <a:gd name="connsiteX6" fmla="*/ 9693 w 953370"/>
                <a:gd name="connsiteY6" fmla="*/ 1137877 h 1174151"/>
                <a:gd name="connsiteX7" fmla="*/ 5463 w 953370"/>
                <a:gd name="connsiteY7" fmla="*/ 1153221 h 1174151"/>
                <a:gd name="connsiteX8" fmla="*/ 383329 w 953370"/>
                <a:gd name="connsiteY8" fmla="*/ 1142353 h 1174151"/>
                <a:gd name="connsiteX9" fmla="*/ 660105 w 953370"/>
                <a:gd name="connsiteY9" fmla="*/ 984897 h 1174151"/>
                <a:gd name="connsiteX10" fmla="*/ 858611 w 953370"/>
                <a:gd name="connsiteY10" fmla="*/ 731832 h 1174151"/>
                <a:gd name="connsiteX11" fmla="*/ 951830 w 953370"/>
                <a:gd name="connsiteY11" fmla="*/ 393101 h 1174151"/>
                <a:gd name="connsiteX12" fmla="*/ 886808 w 953370"/>
                <a:gd name="connsiteY12" fmla="*/ 42307 h 1174151"/>
                <a:gd name="connsiteX13" fmla="*/ 866576 w 953370"/>
                <a:gd name="connsiteY13" fmla="*/ 3465 h 1174151"/>
                <a:gd name="connsiteX14" fmla="*/ 855593 w 953370"/>
                <a:gd name="connsiteY14" fmla="*/ 985 h 1174151"/>
                <a:gd name="connsiteX15" fmla="*/ 852837 w 953370"/>
                <a:gd name="connsiteY15" fmla="*/ 11496 h 117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3370" h="1174151">
                  <a:moveTo>
                    <a:pt x="852837" y="11496"/>
                  </a:moveTo>
                  <a:cubicBezTo>
                    <a:pt x="911140" y="114756"/>
                    <a:pt x="937888" y="233161"/>
                    <a:pt x="937248" y="351321"/>
                  </a:cubicBezTo>
                  <a:cubicBezTo>
                    <a:pt x="936346" y="468471"/>
                    <a:pt x="910430" y="584078"/>
                    <a:pt x="861235" y="690402"/>
                  </a:cubicBezTo>
                  <a:cubicBezTo>
                    <a:pt x="816738" y="786407"/>
                    <a:pt x="754743" y="873281"/>
                    <a:pt x="678425" y="946578"/>
                  </a:cubicBezTo>
                  <a:cubicBezTo>
                    <a:pt x="603104" y="1019710"/>
                    <a:pt x="513730" y="1076801"/>
                    <a:pt x="415710" y="1114398"/>
                  </a:cubicBezTo>
                  <a:cubicBezTo>
                    <a:pt x="301970" y="1157026"/>
                    <a:pt x="178958" y="1168715"/>
                    <a:pt x="59225" y="1148272"/>
                  </a:cubicBezTo>
                  <a:cubicBezTo>
                    <a:pt x="42591" y="1145413"/>
                    <a:pt x="26081" y="1141949"/>
                    <a:pt x="9693" y="1137877"/>
                  </a:cubicBezTo>
                  <a:cubicBezTo>
                    <a:pt x="-249" y="1135427"/>
                    <a:pt x="-4491" y="1150768"/>
                    <a:pt x="5463" y="1153221"/>
                  </a:cubicBezTo>
                  <a:cubicBezTo>
                    <a:pt x="130054" y="1184102"/>
                    <a:pt x="260718" y="1180344"/>
                    <a:pt x="383329" y="1142353"/>
                  </a:cubicBezTo>
                  <a:cubicBezTo>
                    <a:pt x="485451" y="1109499"/>
                    <a:pt x="579680" y="1055892"/>
                    <a:pt x="660105" y="984897"/>
                  </a:cubicBezTo>
                  <a:cubicBezTo>
                    <a:pt x="741529" y="913709"/>
                    <a:pt x="808864" y="827867"/>
                    <a:pt x="858611" y="731832"/>
                  </a:cubicBezTo>
                  <a:cubicBezTo>
                    <a:pt x="913046" y="626689"/>
                    <a:pt x="944803" y="511290"/>
                    <a:pt x="951830" y="393101"/>
                  </a:cubicBezTo>
                  <a:cubicBezTo>
                    <a:pt x="958779" y="273169"/>
                    <a:pt x="938674" y="151100"/>
                    <a:pt x="886808" y="42307"/>
                  </a:cubicBezTo>
                  <a:cubicBezTo>
                    <a:pt x="880523" y="29124"/>
                    <a:pt x="873779" y="16177"/>
                    <a:pt x="866576" y="3465"/>
                  </a:cubicBezTo>
                  <a:cubicBezTo>
                    <a:pt x="864228" y="-252"/>
                    <a:pt x="859311" y="-1363"/>
                    <a:pt x="855593" y="985"/>
                  </a:cubicBezTo>
                  <a:cubicBezTo>
                    <a:pt x="852055" y="3220"/>
                    <a:pt x="850850" y="7813"/>
                    <a:pt x="852837" y="11496"/>
                  </a:cubicBezTo>
                  <a:close/>
                </a:path>
              </a:pathLst>
            </a:custGeom>
            <a:solidFill>
              <a:srgbClr val="FFFFFF"/>
            </a:solidFill>
            <a:ln w="529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0DE006D-03E8-460C-86EA-313B9AF9E98E}"/>
                </a:ext>
              </a:extLst>
            </p:cNvPr>
            <p:cNvSpPr/>
            <p:nvPr/>
          </p:nvSpPr>
          <p:spPr>
            <a:xfrm>
              <a:off x="3294427" y="4379920"/>
              <a:ext cx="491147" cy="1900494"/>
            </a:xfrm>
            <a:custGeom>
              <a:avLst/>
              <a:gdLst>
                <a:gd name="connsiteX0" fmla="*/ 263116 w 491147"/>
                <a:gd name="connsiteY0" fmla="*/ 11724 h 1900494"/>
                <a:gd name="connsiteX1" fmla="*/ 413207 w 491147"/>
                <a:gd name="connsiteY1" fmla="*/ 388215 h 1900494"/>
                <a:gd name="connsiteX2" fmla="*/ 444141 w 491147"/>
                <a:gd name="connsiteY2" fmla="*/ 1192088 h 1900494"/>
                <a:gd name="connsiteX3" fmla="*/ 323270 w 491147"/>
                <a:gd name="connsiteY3" fmla="*/ 1579196 h 1900494"/>
                <a:gd name="connsiteX4" fmla="*/ 52543 w 491147"/>
                <a:gd name="connsiteY4" fmla="*/ 1874313 h 1900494"/>
                <a:gd name="connsiteX5" fmla="*/ 5551 w 491147"/>
                <a:gd name="connsiteY5" fmla="*/ 1884818 h 1900494"/>
                <a:gd name="connsiteX6" fmla="*/ 9781 w 491147"/>
                <a:gd name="connsiteY6" fmla="*/ 1900162 h 1900494"/>
                <a:gd name="connsiteX7" fmla="*/ 309309 w 491147"/>
                <a:gd name="connsiteY7" fmla="*/ 1645021 h 1900494"/>
                <a:gd name="connsiteX8" fmla="*/ 447851 w 491147"/>
                <a:gd name="connsiteY8" fmla="*/ 1253009 h 1900494"/>
                <a:gd name="connsiteX9" fmla="*/ 441592 w 491147"/>
                <a:gd name="connsiteY9" fmla="*/ 435551 h 1900494"/>
                <a:gd name="connsiteX10" fmla="*/ 300880 w 491147"/>
                <a:gd name="connsiteY10" fmla="*/ 49438 h 1900494"/>
                <a:gd name="connsiteX11" fmla="*/ 276855 w 491147"/>
                <a:gd name="connsiteY11" fmla="*/ 3693 h 1900494"/>
                <a:gd name="connsiteX12" fmla="*/ 263116 w 491147"/>
                <a:gd name="connsiteY12" fmla="*/ 11724 h 190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147" h="1900494">
                  <a:moveTo>
                    <a:pt x="263116" y="11724"/>
                  </a:moveTo>
                  <a:cubicBezTo>
                    <a:pt x="327762" y="130890"/>
                    <a:pt x="378139" y="257258"/>
                    <a:pt x="413207" y="388215"/>
                  </a:cubicBezTo>
                  <a:cubicBezTo>
                    <a:pt x="483405" y="650502"/>
                    <a:pt x="493975" y="925181"/>
                    <a:pt x="444141" y="1192088"/>
                  </a:cubicBezTo>
                  <a:cubicBezTo>
                    <a:pt x="419265" y="1325441"/>
                    <a:pt x="378693" y="1455381"/>
                    <a:pt x="323270" y="1579196"/>
                  </a:cubicBezTo>
                  <a:cubicBezTo>
                    <a:pt x="268008" y="1701968"/>
                    <a:pt x="188445" y="1831327"/>
                    <a:pt x="52543" y="1874313"/>
                  </a:cubicBezTo>
                  <a:cubicBezTo>
                    <a:pt x="37206" y="1879142"/>
                    <a:pt x="21485" y="1882656"/>
                    <a:pt x="5551" y="1884818"/>
                  </a:cubicBezTo>
                  <a:cubicBezTo>
                    <a:pt x="-4548" y="1886204"/>
                    <a:pt x="-249" y="1901538"/>
                    <a:pt x="9781" y="1900162"/>
                  </a:cubicBezTo>
                  <a:cubicBezTo>
                    <a:pt x="150363" y="1880867"/>
                    <a:pt x="248046" y="1764075"/>
                    <a:pt x="309309" y="1645021"/>
                  </a:cubicBezTo>
                  <a:cubicBezTo>
                    <a:pt x="372698" y="1521836"/>
                    <a:pt x="417834" y="1388066"/>
                    <a:pt x="447851" y="1253009"/>
                  </a:cubicBezTo>
                  <a:cubicBezTo>
                    <a:pt x="507339" y="983527"/>
                    <a:pt x="505199" y="704090"/>
                    <a:pt x="441592" y="435551"/>
                  </a:cubicBezTo>
                  <a:cubicBezTo>
                    <a:pt x="409993" y="301773"/>
                    <a:pt x="362764" y="172178"/>
                    <a:pt x="300880" y="49438"/>
                  </a:cubicBezTo>
                  <a:cubicBezTo>
                    <a:pt x="293107" y="34067"/>
                    <a:pt x="285099" y="18819"/>
                    <a:pt x="276855" y="3693"/>
                  </a:cubicBezTo>
                  <a:cubicBezTo>
                    <a:pt x="271961" y="-5305"/>
                    <a:pt x="258217" y="2717"/>
                    <a:pt x="263116" y="11724"/>
                  </a:cubicBezTo>
                  <a:close/>
                </a:path>
              </a:pathLst>
            </a:custGeom>
            <a:solidFill>
              <a:srgbClr val="FFFFFF"/>
            </a:solidFill>
            <a:ln w="529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05A126E-3EF0-44A4-92F6-794312701D77}"/>
                </a:ext>
              </a:extLst>
            </p:cNvPr>
            <p:cNvSpPr/>
            <p:nvPr/>
          </p:nvSpPr>
          <p:spPr>
            <a:xfrm>
              <a:off x="1866851" y="4368747"/>
              <a:ext cx="1098456" cy="842007"/>
            </a:xfrm>
            <a:custGeom>
              <a:avLst/>
              <a:gdLst>
                <a:gd name="connsiteX0" fmla="*/ 1025315 w 1098456"/>
                <a:gd name="connsiteY0" fmla="*/ -246 h 842007"/>
                <a:gd name="connsiteX1" fmla="*/ 72718 w 1098456"/>
                <a:gd name="connsiteY1" fmla="*/ -246 h 842007"/>
                <a:gd name="connsiteX2" fmla="*/ -211 w 1098456"/>
                <a:gd name="connsiteY2" fmla="*/ 72684 h 842007"/>
                <a:gd name="connsiteX3" fmla="*/ -211 w 1098456"/>
                <a:gd name="connsiteY3" fmla="*/ 549990 h 842007"/>
                <a:gd name="connsiteX4" fmla="*/ 146391 w 1098456"/>
                <a:gd name="connsiteY4" fmla="*/ 549990 h 842007"/>
                <a:gd name="connsiteX5" fmla="*/ 200014 w 1098456"/>
                <a:gd name="connsiteY5" fmla="*/ 579639 h 842007"/>
                <a:gd name="connsiteX6" fmla="*/ 250827 w 1098456"/>
                <a:gd name="connsiteY6" fmla="*/ 660525 h 842007"/>
                <a:gd name="connsiteX7" fmla="*/ 299412 w 1098456"/>
                <a:gd name="connsiteY7" fmla="*/ 737804 h 842007"/>
                <a:gd name="connsiteX8" fmla="*/ 308533 w 1098456"/>
                <a:gd name="connsiteY8" fmla="*/ 752336 h 842007"/>
                <a:gd name="connsiteX9" fmla="*/ 364119 w 1098456"/>
                <a:gd name="connsiteY9" fmla="*/ 840754 h 842007"/>
                <a:gd name="connsiteX10" fmla="*/ 364756 w 1098456"/>
                <a:gd name="connsiteY10" fmla="*/ 841762 h 842007"/>
                <a:gd name="connsiteX11" fmla="*/ 1098245 w 1098456"/>
                <a:gd name="connsiteY11" fmla="*/ 841762 h 842007"/>
                <a:gd name="connsiteX12" fmla="*/ 1098245 w 1098456"/>
                <a:gd name="connsiteY12" fmla="*/ 72684 h 842007"/>
                <a:gd name="connsiteX13" fmla="*/ 1025315 w 1098456"/>
                <a:gd name="connsiteY13" fmla="*/ -246 h 8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456" h="842007">
                  <a:moveTo>
                    <a:pt x="1025315" y="-246"/>
                  </a:moveTo>
                  <a:lnTo>
                    <a:pt x="72718" y="-246"/>
                  </a:lnTo>
                  <a:cubicBezTo>
                    <a:pt x="32462" y="-194"/>
                    <a:pt x="-160" y="32427"/>
                    <a:pt x="-211" y="72684"/>
                  </a:cubicBezTo>
                  <a:lnTo>
                    <a:pt x="-211" y="549990"/>
                  </a:lnTo>
                  <a:lnTo>
                    <a:pt x="146391" y="549990"/>
                  </a:lnTo>
                  <a:cubicBezTo>
                    <a:pt x="168191" y="549930"/>
                    <a:pt x="188473" y="561145"/>
                    <a:pt x="200014" y="579639"/>
                  </a:cubicBezTo>
                  <a:lnTo>
                    <a:pt x="250827" y="660525"/>
                  </a:lnTo>
                  <a:lnTo>
                    <a:pt x="299412" y="737804"/>
                  </a:lnTo>
                  <a:lnTo>
                    <a:pt x="308533" y="752336"/>
                  </a:lnTo>
                  <a:lnTo>
                    <a:pt x="364119" y="840754"/>
                  </a:lnTo>
                  <a:lnTo>
                    <a:pt x="364756" y="841762"/>
                  </a:lnTo>
                  <a:lnTo>
                    <a:pt x="1098245" y="841762"/>
                  </a:lnTo>
                  <a:lnTo>
                    <a:pt x="1098245" y="72684"/>
                  </a:lnTo>
                  <a:cubicBezTo>
                    <a:pt x="1098193" y="32427"/>
                    <a:pt x="1065571" y="-194"/>
                    <a:pt x="1025315" y="-246"/>
                  </a:cubicBezTo>
                  <a:close/>
                </a:path>
              </a:pathLst>
            </a:custGeom>
            <a:solidFill>
              <a:srgbClr val="CCCCCC"/>
            </a:solidFill>
            <a:ln w="529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11D5F32-7F24-4840-BF3C-CD0F43A05193}"/>
                </a:ext>
              </a:extLst>
            </p:cNvPr>
            <p:cNvSpPr/>
            <p:nvPr/>
          </p:nvSpPr>
          <p:spPr>
            <a:xfrm>
              <a:off x="1995605" y="4514660"/>
              <a:ext cx="566361" cy="94357"/>
            </a:xfrm>
            <a:custGeom>
              <a:avLst/>
              <a:gdLst>
                <a:gd name="connsiteX0" fmla="*/ 518970 w 566361"/>
                <a:gd name="connsiteY0" fmla="*/ -246 h 94357"/>
                <a:gd name="connsiteX1" fmla="*/ 46967 w 566361"/>
                <a:gd name="connsiteY1" fmla="*/ -246 h 94357"/>
                <a:gd name="connsiteX2" fmla="*/ -211 w 566361"/>
                <a:gd name="connsiteY2" fmla="*/ 46933 h 94357"/>
                <a:gd name="connsiteX3" fmla="*/ 46967 w 566361"/>
                <a:gd name="connsiteY3" fmla="*/ 94112 h 94357"/>
                <a:gd name="connsiteX4" fmla="*/ 518970 w 566361"/>
                <a:gd name="connsiteY4" fmla="*/ 94112 h 94357"/>
                <a:gd name="connsiteX5" fmla="*/ 566150 w 566361"/>
                <a:gd name="connsiteY5" fmla="*/ 46933 h 94357"/>
                <a:gd name="connsiteX6" fmla="*/ 518970 w 566361"/>
                <a:gd name="connsiteY6" fmla="*/ -246 h 9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361" h="94357">
                  <a:moveTo>
                    <a:pt x="518970" y="-246"/>
                  </a:moveTo>
                  <a:lnTo>
                    <a:pt x="46967" y="-246"/>
                  </a:lnTo>
                  <a:cubicBezTo>
                    <a:pt x="20911" y="-246"/>
                    <a:pt x="-211" y="20877"/>
                    <a:pt x="-211" y="46933"/>
                  </a:cubicBezTo>
                  <a:cubicBezTo>
                    <a:pt x="-211" y="72989"/>
                    <a:pt x="20911" y="94112"/>
                    <a:pt x="46967" y="94112"/>
                  </a:cubicBezTo>
                  <a:lnTo>
                    <a:pt x="518970" y="94112"/>
                  </a:lnTo>
                  <a:cubicBezTo>
                    <a:pt x="545027" y="94112"/>
                    <a:pt x="566150" y="72989"/>
                    <a:pt x="566150" y="46933"/>
                  </a:cubicBezTo>
                  <a:cubicBezTo>
                    <a:pt x="566150" y="20877"/>
                    <a:pt x="545027" y="-246"/>
                    <a:pt x="518970" y="-246"/>
                  </a:cubicBezTo>
                  <a:close/>
                </a:path>
              </a:pathLst>
            </a:custGeom>
            <a:solidFill>
              <a:srgbClr val="FFFFFF"/>
            </a:solidFill>
            <a:ln w="529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F3B5290-40FA-4B0F-9DA8-8CAF275F844F}"/>
                </a:ext>
              </a:extLst>
            </p:cNvPr>
            <p:cNvSpPr/>
            <p:nvPr/>
          </p:nvSpPr>
          <p:spPr>
            <a:xfrm>
              <a:off x="1995579" y="4746338"/>
              <a:ext cx="832459" cy="103003"/>
            </a:xfrm>
            <a:custGeom>
              <a:avLst/>
              <a:gdLst>
                <a:gd name="connsiteX0" fmla="*/ 780746 w 832459"/>
                <a:gd name="connsiteY0" fmla="*/ -246 h 103003"/>
                <a:gd name="connsiteX1" fmla="*/ 51290 w 832459"/>
                <a:gd name="connsiteY1" fmla="*/ -246 h 103003"/>
                <a:gd name="connsiteX2" fmla="*/ -211 w 832459"/>
                <a:gd name="connsiteY2" fmla="*/ 51256 h 103003"/>
                <a:gd name="connsiteX3" fmla="*/ 51290 w 832459"/>
                <a:gd name="connsiteY3" fmla="*/ 102757 h 103003"/>
                <a:gd name="connsiteX4" fmla="*/ 780746 w 832459"/>
                <a:gd name="connsiteY4" fmla="*/ 102757 h 103003"/>
                <a:gd name="connsiteX5" fmla="*/ 832248 w 832459"/>
                <a:gd name="connsiteY5" fmla="*/ 51256 h 103003"/>
                <a:gd name="connsiteX6" fmla="*/ 780746 w 832459"/>
                <a:gd name="connsiteY6" fmla="*/ -246 h 10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459" h="103003">
                  <a:moveTo>
                    <a:pt x="780746" y="-246"/>
                  </a:moveTo>
                  <a:lnTo>
                    <a:pt x="51290" y="-246"/>
                  </a:lnTo>
                  <a:cubicBezTo>
                    <a:pt x="22847" y="-246"/>
                    <a:pt x="-211" y="22812"/>
                    <a:pt x="-211" y="51256"/>
                  </a:cubicBezTo>
                  <a:cubicBezTo>
                    <a:pt x="-211" y="79699"/>
                    <a:pt x="22847" y="102757"/>
                    <a:pt x="51290" y="102757"/>
                  </a:cubicBezTo>
                  <a:lnTo>
                    <a:pt x="780746" y="102757"/>
                  </a:lnTo>
                  <a:cubicBezTo>
                    <a:pt x="809190" y="102757"/>
                    <a:pt x="832248" y="79699"/>
                    <a:pt x="832248" y="51256"/>
                  </a:cubicBezTo>
                  <a:cubicBezTo>
                    <a:pt x="832248" y="22812"/>
                    <a:pt x="809190" y="-246"/>
                    <a:pt x="780746" y="-246"/>
                  </a:cubicBezTo>
                  <a:close/>
                </a:path>
              </a:pathLst>
            </a:custGeom>
            <a:solidFill>
              <a:srgbClr val="FFFFFF"/>
            </a:solidFill>
            <a:ln w="529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72994A8-C609-45EA-A84B-7F9F3FDBD531}"/>
                </a:ext>
              </a:extLst>
            </p:cNvPr>
            <p:cNvSpPr/>
            <p:nvPr/>
          </p:nvSpPr>
          <p:spPr>
            <a:xfrm>
              <a:off x="2043791" y="4926567"/>
              <a:ext cx="784195" cy="102950"/>
            </a:xfrm>
            <a:custGeom>
              <a:avLst/>
              <a:gdLst>
                <a:gd name="connsiteX0" fmla="*/ 779104 w 784195"/>
                <a:gd name="connsiteY0" fmla="*/ 29403 h 102950"/>
                <a:gd name="connsiteX1" fmla="*/ 732534 w 784195"/>
                <a:gd name="connsiteY1" fmla="*/ -246 h 102950"/>
                <a:gd name="connsiteX2" fmla="*/ 3078 w 784195"/>
                <a:gd name="connsiteY2" fmla="*/ -246 h 102950"/>
                <a:gd name="connsiteX3" fmla="*/ -211 w 784195"/>
                <a:gd name="connsiteY3" fmla="*/ -140 h 102950"/>
                <a:gd name="connsiteX4" fmla="*/ 23074 w 784195"/>
                <a:gd name="connsiteY4" fmla="*/ 21819 h 102950"/>
                <a:gd name="connsiteX5" fmla="*/ 73886 w 784195"/>
                <a:gd name="connsiteY5" fmla="*/ 102704 h 102950"/>
                <a:gd name="connsiteX6" fmla="*/ 732534 w 784195"/>
                <a:gd name="connsiteY6" fmla="*/ 102704 h 102950"/>
                <a:gd name="connsiteX7" fmla="*/ 783984 w 784195"/>
                <a:gd name="connsiteY7" fmla="*/ 51284 h 102950"/>
                <a:gd name="connsiteX8" fmla="*/ 779104 w 784195"/>
                <a:gd name="connsiteY8" fmla="*/ 29403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195" h="102950">
                  <a:moveTo>
                    <a:pt x="779104" y="29403"/>
                  </a:moveTo>
                  <a:cubicBezTo>
                    <a:pt x="770642" y="11327"/>
                    <a:pt x="752493" y="-228"/>
                    <a:pt x="732534" y="-246"/>
                  </a:cubicBezTo>
                  <a:lnTo>
                    <a:pt x="3078" y="-246"/>
                  </a:lnTo>
                  <a:cubicBezTo>
                    <a:pt x="1964" y="-246"/>
                    <a:pt x="902" y="-193"/>
                    <a:pt x="-211" y="-140"/>
                  </a:cubicBezTo>
                  <a:cubicBezTo>
                    <a:pt x="9306" y="5060"/>
                    <a:pt x="17325" y="12622"/>
                    <a:pt x="23074" y="21819"/>
                  </a:cubicBezTo>
                  <a:lnTo>
                    <a:pt x="73886" y="102704"/>
                  </a:lnTo>
                  <a:lnTo>
                    <a:pt x="732534" y="102704"/>
                  </a:lnTo>
                  <a:cubicBezTo>
                    <a:pt x="760941" y="102713"/>
                    <a:pt x="783975" y="79691"/>
                    <a:pt x="783984" y="51284"/>
                  </a:cubicBezTo>
                  <a:cubicBezTo>
                    <a:pt x="783986" y="43720"/>
                    <a:pt x="782320" y="36249"/>
                    <a:pt x="779104" y="29403"/>
                  </a:cubicBezTo>
                  <a:close/>
                </a:path>
              </a:pathLst>
            </a:custGeom>
            <a:solidFill>
              <a:srgbClr val="FFFFFF"/>
            </a:solidFill>
            <a:ln w="529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51DAB14-E871-4E87-87F2-E3732FCF7E4B}"/>
                </a:ext>
              </a:extLst>
            </p:cNvPr>
            <p:cNvSpPr/>
            <p:nvPr/>
          </p:nvSpPr>
          <p:spPr>
            <a:xfrm>
              <a:off x="2166474" y="5106797"/>
              <a:ext cx="661511" cy="102950"/>
            </a:xfrm>
            <a:custGeom>
              <a:avLst/>
              <a:gdLst>
                <a:gd name="connsiteX0" fmla="*/ 660824 w 661511"/>
                <a:gd name="connsiteY0" fmla="*/ 44307 h 102950"/>
                <a:gd name="connsiteX1" fmla="*/ 609851 w 661511"/>
                <a:gd name="connsiteY1" fmla="*/ -246 h 102950"/>
                <a:gd name="connsiteX2" fmla="*/ -211 w 661511"/>
                <a:gd name="connsiteY2" fmla="*/ -246 h 102950"/>
                <a:gd name="connsiteX3" fmla="*/ 8910 w 661511"/>
                <a:gd name="connsiteY3" fmla="*/ 14287 h 102950"/>
                <a:gd name="connsiteX4" fmla="*/ 64496 w 661511"/>
                <a:gd name="connsiteY4" fmla="*/ 102704 h 102950"/>
                <a:gd name="connsiteX5" fmla="*/ 609851 w 661511"/>
                <a:gd name="connsiteY5" fmla="*/ 102704 h 102950"/>
                <a:gd name="connsiteX6" fmla="*/ 639714 w 661511"/>
                <a:gd name="connsiteY6" fmla="*/ 93104 h 102950"/>
                <a:gd name="connsiteX7" fmla="*/ 661300 w 661511"/>
                <a:gd name="connsiteY7" fmla="*/ 51203 h 102950"/>
                <a:gd name="connsiteX8" fmla="*/ 660824 w 661511"/>
                <a:gd name="connsiteY8" fmla="*/ 44308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511" h="102950">
                  <a:moveTo>
                    <a:pt x="660824" y="44307"/>
                  </a:moveTo>
                  <a:cubicBezTo>
                    <a:pt x="657353" y="18805"/>
                    <a:pt x="635588" y="-219"/>
                    <a:pt x="609851" y="-246"/>
                  </a:cubicBezTo>
                  <a:lnTo>
                    <a:pt x="-211" y="-246"/>
                  </a:lnTo>
                  <a:lnTo>
                    <a:pt x="8910" y="14287"/>
                  </a:lnTo>
                  <a:lnTo>
                    <a:pt x="64496" y="102704"/>
                  </a:lnTo>
                  <a:lnTo>
                    <a:pt x="609851" y="102704"/>
                  </a:lnTo>
                  <a:cubicBezTo>
                    <a:pt x="620567" y="102727"/>
                    <a:pt x="631018" y="99368"/>
                    <a:pt x="639714" y="93104"/>
                  </a:cubicBezTo>
                  <a:cubicBezTo>
                    <a:pt x="653263" y="83450"/>
                    <a:pt x="661305" y="67839"/>
                    <a:pt x="661300" y="51203"/>
                  </a:cubicBezTo>
                  <a:cubicBezTo>
                    <a:pt x="661304" y="48896"/>
                    <a:pt x="661145" y="46592"/>
                    <a:pt x="660824" y="44308"/>
                  </a:cubicBezTo>
                  <a:close/>
                </a:path>
              </a:pathLst>
            </a:custGeom>
            <a:solidFill>
              <a:srgbClr val="FFFFFF"/>
            </a:solidFill>
            <a:ln w="529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2161F41-4CA3-487C-8FEE-8A2D687B7599}"/>
                </a:ext>
              </a:extLst>
            </p:cNvPr>
            <p:cNvSpPr/>
            <p:nvPr/>
          </p:nvSpPr>
          <p:spPr>
            <a:xfrm>
              <a:off x="2175596" y="4428487"/>
              <a:ext cx="1280597" cy="805817"/>
            </a:xfrm>
            <a:custGeom>
              <a:avLst/>
              <a:gdLst>
                <a:gd name="connsiteX0" fmla="*/ 1233973 w 1280597"/>
                <a:gd name="connsiteY0" fmla="*/ 351073 h 805817"/>
                <a:gd name="connsiteX1" fmla="*/ 1159717 w 1280597"/>
                <a:gd name="connsiteY1" fmla="*/ 322060 h 805817"/>
                <a:gd name="connsiteX2" fmla="*/ 789500 w 1280597"/>
                <a:gd name="connsiteY2" fmla="*/ 177579 h 805817"/>
                <a:gd name="connsiteX3" fmla="*/ 346563 w 1280597"/>
                <a:gd name="connsiteY3" fmla="*/ 4722 h 805817"/>
                <a:gd name="connsiteX4" fmla="*/ 252098 w 1280597"/>
                <a:gd name="connsiteY4" fmla="*/ 46200 h 805817"/>
                <a:gd name="connsiteX5" fmla="*/ 236611 w 1280597"/>
                <a:gd name="connsiteY5" fmla="*/ 85926 h 805817"/>
                <a:gd name="connsiteX6" fmla="*/ 199750 w 1280597"/>
                <a:gd name="connsiteY6" fmla="*/ 180284 h 805817"/>
                <a:gd name="connsiteX7" fmla="*/ 146179 w 1280597"/>
                <a:gd name="connsiteY7" fmla="*/ 317605 h 805817"/>
                <a:gd name="connsiteX8" fmla="*/ 105974 w 1280597"/>
                <a:gd name="connsiteY8" fmla="*/ 420608 h 805817"/>
                <a:gd name="connsiteX9" fmla="*/ 75847 w 1280597"/>
                <a:gd name="connsiteY9" fmla="*/ 497834 h 805817"/>
                <a:gd name="connsiteX10" fmla="*/ 35642 w 1280597"/>
                <a:gd name="connsiteY10" fmla="*/ 600785 h 805817"/>
                <a:gd name="connsiteX11" fmla="*/ 5463 w 1280597"/>
                <a:gd name="connsiteY11" fmla="*/ 678063 h 805817"/>
                <a:gd name="connsiteX12" fmla="*/ 4616 w 1280597"/>
                <a:gd name="connsiteY12" fmla="*/ 680291 h 805817"/>
                <a:gd name="connsiteX13" fmla="*/ -211 w 1280597"/>
                <a:gd name="connsiteY13" fmla="*/ 692597 h 805817"/>
                <a:gd name="connsiteX14" fmla="*/ 55374 w 1280597"/>
                <a:gd name="connsiteY14" fmla="*/ 781014 h 805817"/>
                <a:gd name="connsiteX15" fmla="*/ 56011 w 1280597"/>
                <a:gd name="connsiteY15" fmla="*/ 782022 h 805817"/>
                <a:gd name="connsiteX16" fmla="*/ 1085568 w 1280597"/>
                <a:gd name="connsiteY16" fmla="*/ 782022 h 805817"/>
                <a:gd name="connsiteX17" fmla="*/ 1134841 w 1280597"/>
                <a:gd name="connsiteY17" fmla="*/ 805571 h 805817"/>
                <a:gd name="connsiteX18" fmla="*/ 1139190 w 1280597"/>
                <a:gd name="connsiteY18" fmla="*/ 794539 h 805817"/>
                <a:gd name="connsiteX19" fmla="*/ 1192336 w 1280597"/>
                <a:gd name="connsiteY19" fmla="*/ 658439 h 805817"/>
                <a:gd name="connsiteX20" fmla="*/ 1275397 w 1280597"/>
                <a:gd name="connsiteY20" fmla="*/ 445590 h 805817"/>
                <a:gd name="connsiteX21" fmla="*/ 1233973 w 1280597"/>
                <a:gd name="connsiteY21" fmla="*/ 351073 h 8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0597" h="805817">
                  <a:moveTo>
                    <a:pt x="1233973" y="351073"/>
                  </a:moveTo>
                  <a:lnTo>
                    <a:pt x="1159717" y="322060"/>
                  </a:lnTo>
                  <a:lnTo>
                    <a:pt x="789500" y="177579"/>
                  </a:lnTo>
                  <a:lnTo>
                    <a:pt x="346563" y="4722"/>
                  </a:lnTo>
                  <a:cubicBezTo>
                    <a:pt x="309025" y="-9845"/>
                    <a:pt x="266777" y="8705"/>
                    <a:pt x="252098" y="46200"/>
                  </a:cubicBezTo>
                  <a:lnTo>
                    <a:pt x="236611" y="85926"/>
                  </a:lnTo>
                  <a:lnTo>
                    <a:pt x="199750" y="180284"/>
                  </a:lnTo>
                  <a:lnTo>
                    <a:pt x="146179" y="317605"/>
                  </a:lnTo>
                  <a:lnTo>
                    <a:pt x="105974" y="420608"/>
                  </a:lnTo>
                  <a:lnTo>
                    <a:pt x="75847" y="497834"/>
                  </a:lnTo>
                  <a:lnTo>
                    <a:pt x="35642" y="600785"/>
                  </a:lnTo>
                  <a:lnTo>
                    <a:pt x="5463" y="678063"/>
                  </a:lnTo>
                  <a:lnTo>
                    <a:pt x="4616" y="680291"/>
                  </a:lnTo>
                  <a:lnTo>
                    <a:pt x="-211" y="692597"/>
                  </a:lnTo>
                  <a:lnTo>
                    <a:pt x="55374" y="781014"/>
                  </a:lnTo>
                  <a:lnTo>
                    <a:pt x="56011" y="782022"/>
                  </a:lnTo>
                  <a:lnTo>
                    <a:pt x="1085568" y="782022"/>
                  </a:lnTo>
                  <a:cubicBezTo>
                    <a:pt x="1104711" y="782004"/>
                    <a:pt x="1122831" y="790664"/>
                    <a:pt x="1134841" y="805571"/>
                  </a:cubicBezTo>
                  <a:lnTo>
                    <a:pt x="1139190" y="794539"/>
                  </a:lnTo>
                  <a:lnTo>
                    <a:pt x="1192336" y="658439"/>
                  </a:lnTo>
                  <a:lnTo>
                    <a:pt x="1275397" y="445590"/>
                  </a:lnTo>
                  <a:cubicBezTo>
                    <a:pt x="1289997" y="408052"/>
                    <a:pt x="1271470" y="365778"/>
                    <a:pt x="1233973" y="351073"/>
                  </a:cubicBezTo>
                  <a:close/>
                </a:path>
              </a:pathLst>
            </a:custGeom>
            <a:solidFill>
              <a:schemeClr val="accent1">
                <a:lumMod val="50000"/>
              </a:schemeClr>
            </a:solidFill>
            <a:ln w="529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75D3D11-4866-4750-A051-3B1A03B11F91}"/>
                </a:ext>
              </a:extLst>
            </p:cNvPr>
            <p:cNvSpPr/>
            <p:nvPr/>
          </p:nvSpPr>
          <p:spPr>
            <a:xfrm>
              <a:off x="2500917" y="4603638"/>
              <a:ext cx="534040" cy="265941"/>
            </a:xfrm>
            <a:custGeom>
              <a:avLst/>
              <a:gdLst>
                <a:gd name="connsiteX0" fmla="*/ 503853 w 534040"/>
                <a:gd name="connsiteY0" fmla="*/ 174543 h 265941"/>
                <a:gd name="connsiteX1" fmla="*/ 464179 w 534040"/>
                <a:gd name="connsiteY1" fmla="*/ 159055 h 265941"/>
                <a:gd name="connsiteX2" fmla="*/ 64153 w 534040"/>
                <a:gd name="connsiteY2" fmla="*/ 2959 h 265941"/>
                <a:gd name="connsiteX3" fmla="*/ 2996 w 534040"/>
                <a:gd name="connsiteY3" fmla="*/ 29744 h 265941"/>
                <a:gd name="connsiteX4" fmla="*/ 29835 w 534040"/>
                <a:gd name="connsiteY4" fmla="*/ 90899 h 265941"/>
                <a:gd name="connsiteX5" fmla="*/ 161958 w 534040"/>
                <a:gd name="connsiteY5" fmla="*/ 142454 h 265941"/>
                <a:gd name="connsiteX6" fmla="*/ 325374 w 534040"/>
                <a:gd name="connsiteY6" fmla="*/ 206208 h 265941"/>
                <a:gd name="connsiteX7" fmla="*/ 464179 w 534040"/>
                <a:gd name="connsiteY7" fmla="*/ 260415 h 265941"/>
                <a:gd name="connsiteX8" fmla="*/ 469535 w 534040"/>
                <a:gd name="connsiteY8" fmla="*/ 262483 h 265941"/>
                <a:gd name="connsiteX9" fmla="*/ 530617 w 534040"/>
                <a:gd name="connsiteY9" fmla="*/ 235566 h 265941"/>
                <a:gd name="connsiteX10" fmla="*/ 503853 w 534040"/>
                <a:gd name="connsiteY10" fmla="*/ 174543 h 2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040" h="265941">
                  <a:moveTo>
                    <a:pt x="503853" y="174543"/>
                  </a:moveTo>
                  <a:lnTo>
                    <a:pt x="464179" y="159055"/>
                  </a:lnTo>
                  <a:lnTo>
                    <a:pt x="64153" y="2959"/>
                  </a:lnTo>
                  <a:cubicBezTo>
                    <a:pt x="39871" y="-6438"/>
                    <a:pt x="12556" y="5525"/>
                    <a:pt x="2996" y="29744"/>
                  </a:cubicBezTo>
                  <a:cubicBezTo>
                    <a:pt x="-6415" y="54041"/>
                    <a:pt x="5581" y="81376"/>
                    <a:pt x="29835" y="90899"/>
                  </a:cubicBezTo>
                  <a:lnTo>
                    <a:pt x="161958" y="142454"/>
                  </a:lnTo>
                  <a:lnTo>
                    <a:pt x="325374" y="206208"/>
                  </a:lnTo>
                  <a:lnTo>
                    <a:pt x="464179" y="260415"/>
                  </a:lnTo>
                  <a:lnTo>
                    <a:pt x="469535" y="262483"/>
                  </a:lnTo>
                  <a:cubicBezTo>
                    <a:pt x="493835" y="271918"/>
                    <a:pt x="521183" y="259866"/>
                    <a:pt x="530617" y="235566"/>
                  </a:cubicBezTo>
                  <a:cubicBezTo>
                    <a:pt x="540028" y="211325"/>
                    <a:pt x="528061" y="184038"/>
                    <a:pt x="503853" y="174543"/>
                  </a:cubicBezTo>
                  <a:close/>
                </a:path>
              </a:pathLst>
            </a:custGeom>
            <a:solidFill>
              <a:srgbClr val="FFFFFF"/>
            </a:solidFill>
            <a:ln w="529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1480877-A4FC-41EA-8E88-19E1E7F7B1E0}"/>
                </a:ext>
              </a:extLst>
            </p:cNvPr>
            <p:cNvSpPr/>
            <p:nvPr/>
          </p:nvSpPr>
          <p:spPr>
            <a:xfrm>
              <a:off x="2414818" y="4820717"/>
              <a:ext cx="782501" cy="368185"/>
            </a:xfrm>
            <a:custGeom>
              <a:avLst/>
              <a:gdLst>
                <a:gd name="connsiteX0" fmla="*/ 749495 w 782501"/>
                <a:gd name="connsiteY0" fmla="*/ 268490 h 368185"/>
                <a:gd name="connsiteX1" fmla="*/ 550277 w 782501"/>
                <a:gd name="connsiteY1" fmla="*/ 190734 h 368185"/>
                <a:gd name="connsiteX2" fmla="*/ 408077 w 782501"/>
                <a:gd name="connsiteY2" fmla="*/ 135254 h 368185"/>
                <a:gd name="connsiteX3" fmla="*/ 332122 w 782501"/>
                <a:gd name="connsiteY3" fmla="*/ 105604 h 368185"/>
                <a:gd name="connsiteX4" fmla="*/ 134285 w 782501"/>
                <a:gd name="connsiteY4" fmla="*/ 28378 h 368185"/>
                <a:gd name="connsiteX5" fmla="*/ 70000 w 782501"/>
                <a:gd name="connsiteY5" fmla="*/ 3291 h 368185"/>
                <a:gd name="connsiteX6" fmla="*/ 5132 w 782501"/>
                <a:gd name="connsiteY6" fmla="*/ 28379 h 368185"/>
                <a:gd name="connsiteX7" fmla="*/ 3330 w 782501"/>
                <a:gd name="connsiteY7" fmla="*/ 32516 h 368185"/>
                <a:gd name="connsiteX8" fmla="*/ 32546 w 782501"/>
                <a:gd name="connsiteY8" fmla="*/ 99183 h 368185"/>
                <a:gd name="connsiteX9" fmla="*/ 32556 w 782501"/>
                <a:gd name="connsiteY9" fmla="*/ 99187 h 368185"/>
                <a:gd name="connsiteX10" fmla="*/ 48996 w 782501"/>
                <a:gd name="connsiteY10" fmla="*/ 105604 h 368185"/>
                <a:gd name="connsiteX11" fmla="*/ 312712 w 782501"/>
                <a:gd name="connsiteY11" fmla="*/ 208555 h 368185"/>
                <a:gd name="connsiteX12" fmla="*/ 550277 w 782501"/>
                <a:gd name="connsiteY12" fmla="*/ 301269 h 368185"/>
                <a:gd name="connsiteX13" fmla="*/ 712049 w 782501"/>
                <a:gd name="connsiteY13" fmla="*/ 364439 h 368185"/>
                <a:gd name="connsiteX14" fmla="*/ 730719 w 782501"/>
                <a:gd name="connsiteY14" fmla="*/ 367940 h 368185"/>
                <a:gd name="connsiteX15" fmla="*/ 782290 w 782501"/>
                <a:gd name="connsiteY15" fmla="*/ 316551 h 368185"/>
                <a:gd name="connsiteX16" fmla="*/ 749495 w 782501"/>
                <a:gd name="connsiteY16" fmla="*/ 268490 h 36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501" h="368185">
                  <a:moveTo>
                    <a:pt x="749495" y="268490"/>
                  </a:moveTo>
                  <a:lnTo>
                    <a:pt x="550277" y="190734"/>
                  </a:lnTo>
                  <a:lnTo>
                    <a:pt x="408077" y="135254"/>
                  </a:lnTo>
                  <a:lnTo>
                    <a:pt x="332122" y="105604"/>
                  </a:lnTo>
                  <a:lnTo>
                    <a:pt x="134285" y="28378"/>
                  </a:lnTo>
                  <a:lnTo>
                    <a:pt x="70000" y="3291"/>
                  </a:lnTo>
                  <a:cubicBezTo>
                    <a:pt x="45143" y="-6415"/>
                    <a:pt x="16990" y="4474"/>
                    <a:pt x="5132" y="28379"/>
                  </a:cubicBezTo>
                  <a:cubicBezTo>
                    <a:pt x="4498" y="29704"/>
                    <a:pt x="3860" y="31084"/>
                    <a:pt x="3330" y="32516"/>
                  </a:cubicBezTo>
                  <a:cubicBezTo>
                    <a:pt x="-7012" y="58993"/>
                    <a:pt x="6068" y="88841"/>
                    <a:pt x="32546" y="99183"/>
                  </a:cubicBezTo>
                  <a:cubicBezTo>
                    <a:pt x="32549" y="99184"/>
                    <a:pt x="32552" y="99185"/>
                    <a:pt x="32556" y="99187"/>
                  </a:cubicBezTo>
                  <a:lnTo>
                    <a:pt x="48996" y="105604"/>
                  </a:lnTo>
                  <a:lnTo>
                    <a:pt x="312712" y="208555"/>
                  </a:lnTo>
                  <a:lnTo>
                    <a:pt x="550277" y="301269"/>
                  </a:lnTo>
                  <a:lnTo>
                    <a:pt x="712049" y="364439"/>
                  </a:lnTo>
                  <a:cubicBezTo>
                    <a:pt x="717998" y="366763"/>
                    <a:pt x="724331" y="367951"/>
                    <a:pt x="730719" y="367940"/>
                  </a:cubicBezTo>
                  <a:cubicBezTo>
                    <a:pt x="759150" y="367990"/>
                    <a:pt x="782240" y="344982"/>
                    <a:pt x="782290" y="316551"/>
                  </a:cubicBezTo>
                  <a:cubicBezTo>
                    <a:pt x="782327" y="295297"/>
                    <a:pt x="769300" y="276204"/>
                    <a:pt x="749495" y="268490"/>
                  </a:cubicBezTo>
                  <a:close/>
                </a:path>
              </a:pathLst>
            </a:custGeom>
            <a:solidFill>
              <a:srgbClr val="FFFFFF"/>
            </a:solidFill>
            <a:ln w="529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9FE6211-304E-4D30-A67A-6A079545B42F}"/>
                </a:ext>
              </a:extLst>
            </p:cNvPr>
            <p:cNvSpPr/>
            <p:nvPr/>
          </p:nvSpPr>
          <p:spPr>
            <a:xfrm>
              <a:off x="2349211" y="4988572"/>
              <a:ext cx="630469" cy="222183"/>
            </a:xfrm>
            <a:custGeom>
              <a:avLst/>
              <a:gdLst>
                <a:gd name="connsiteX0" fmla="*/ 615885 w 630469"/>
                <a:gd name="connsiteY0" fmla="*/ 216315 h 222183"/>
                <a:gd name="connsiteX1" fmla="*/ 603101 w 630469"/>
                <a:gd name="connsiteY1" fmla="*/ 211329 h 222183"/>
                <a:gd name="connsiteX2" fmla="*/ 478087 w 630469"/>
                <a:gd name="connsiteY2" fmla="*/ 162532 h 222183"/>
                <a:gd name="connsiteX3" fmla="*/ 363891 w 630469"/>
                <a:gd name="connsiteY3" fmla="*/ 117979 h 222183"/>
                <a:gd name="connsiteX4" fmla="*/ 165841 w 630469"/>
                <a:gd name="connsiteY4" fmla="*/ 40700 h 222183"/>
                <a:gd name="connsiteX5" fmla="*/ 70051 w 630469"/>
                <a:gd name="connsiteY5" fmla="*/ 3307 h 222183"/>
                <a:gd name="connsiteX6" fmla="*/ 3341 w 630469"/>
                <a:gd name="connsiteY6" fmla="*/ 32497 h 222183"/>
                <a:gd name="connsiteX7" fmla="*/ 32532 w 630469"/>
                <a:gd name="connsiteY7" fmla="*/ 99207 h 222183"/>
                <a:gd name="connsiteX8" fmla="*/ 32659 w 630469"/>
                <a:gd name="connsiteY8" fmla="*/ 99256 h 222183"/>
                <a:gd name="connsiteX9" fmla="*/ 80607 w 630469"/>
                <a:gd name="connsiteY9" fmla="*/ 117979 h 222183"/>
                <a:gd name="connsiteX10" fmla="*/ 319814 w 630469"/>
                <a:gd name="connsiteY10" fmla="*/ 211329 h 222183"/>
                <a:gd name="connsiteX11" fmla="*/ 344426 w 630469"/>
                <a:gd name="connsiteY11" fmla="*/ 220929 h 222183"/>
                <a:gd name="connsiteX12" fmla="*/ 346972 w 630469"/>
                <a:gd name="connsiteY12" fmla="*/ 221937 h 222183"/>
                <a:gd name="connsiteX13" fmla="*/ 630258 w 630469"/>
                <a:gd name="connsiteY13" fmla="*/ 221937 h 22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469" h="222183">
                  <a:moveTo>
                    <a:pt x="615885" y="216315"/>
                  </a:moveTo>
                  <a:lnTo>
                    <a:pt x="603101" y="211329"/>
                  </a:lnTo>
                  <a:lnTo>
                    <a:pt x="478087" y="162532"/>
                  </a:lnTo>
                  <a:lnTo>
                    <a:pt x="363891" y="117979"/>
                  </a:lnTo>
                  <a:lnTo>
                    <a:pt x="165841" y="40700"/>
                  </a:lnTo>
                  <a:lnTo>
                    <a:pt x="70051" y="3307"/>
                  </a:lnTo>
                  <a:cubicBezTo>
                    <a:pt x="43569" y="-7054"/>
                    <a:pt x="13702" y="6015"/>
                    <a:pt x="3341" y="32497"/>
                  </a:cubicBezTo>
                  <a:cubicBezTo>
                    <a:pt x="-7019" y="58979"/>
                    <a:pt x="6050" y="88846"/>
                    <a:pt x="32532" y="99207"/>
                  </a:cubicBezTo>
                  <a:cubicBezTo>
                    <a:pt x="32574" y="99223"/>
                    <a:pt x="32616" y="99240"/>
                    <a:pt x="32659" y="99256"/>
                  </a:cubicBezTo>
                  <a:lnTo>
                    <a:pt x="80607" y="117979"/>
                  </a:lnTo>
                  <a:lnTo>
                    <a:pt x="319814" y="211329"/>
                  </a:lnTo>
                  <a:lnTo>
                    <a:pt x="344426" y="220929"/>
                  </a:lnTo>
                  <a:lnTo>
                    <a:pt x="346972" y="221937"/>
                  </a:lnTo>
                  <a:lnTo>
                    <a:pt x="630258" y="221937"/>
                  </a:lnTo>
                  <a:close/>
                </a:path>
              </a:pathLst>
            </a:custGeom>
            <a:solidFill>
              <a:srgbClr val="FFFFFF"/>
            </a:solidFill>
            <a:ln w="529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F6E7D99-494B-4679-9C04-B4AA42CD2F5E}"/>
                </a:ext>
              </a:extLst>
            </p:cNvPr>
            <p:cNvSpPr/>
            <p:nvPr/>
          </p:nvSpPr>
          <p:spPr>
            <a:xfrm>
              <a:off x="2283761" y="5156440"/>
              <a:ext cx="200260" cy="54314"/>
            </a:xfrm>
            <a:custGeom>
              <a:avLst/>
              <a:gdLst>
                <a:gd name="connsiteX0" fmla="*/ 197452 w 200260"/>
                <a:gd name="connsiteY0" fmla="*/ 53061 h 54314"/>
                <a:gd name="connsiteX1" fmla="*/ 172841 w 200260"/>
                <a:gd name="connsiteY1" fmla="*/ 43461 h 54314"/>
                <a:gd name="connsiteX2" fmla="*/ 69996 w 200260"/>
                <a:gd name="connsiteY2" fmla="*/ 3309 h 54314"/>
                <a:gd name="connsiteX3" fmla="*/ 3364 w 200260"/>
                <a:gd name="connsiteY3" fmla="*/ 32434 h 54314"/>
                <a:gd name="connsiteX4" fmla="*/ 407 w 200260"/>
                <a:gd name="connsiteY4" fmla="*/ 43461 h 54314"/>
                <a:gd name="connsiteX5" fmla="*/ -176 w 200260"/>
                <a:gd name="connsiteY5" fmla="*/ 53061 h 54314"/>
                <a:gd name="connsiteX6" fmla="*/ -122 w 200260"/>
                <a:gd name="connsiteY6" fmla="*/ 54068 h 54314"/>
                <a:gd name="connsiteX7" fmla="*/ 200049 w 200260"/>
                <a:gd name="connsiteY7" fmla="*/ 54069 h 5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60" h="54314">
                  <a:moveTo>
                    <a:pt x="197452" y="53061"/>
                  </a:moveTo>
                  <a:lnTo>
                    <a:pt x="172841" y="43461"/>
                  </a:lnTo>
                  <a:lnTo>
                    <a:pt x="69996" y="3309"/>
                  </a:lnTo>
                  <a:cubicBezTo>
                    <a:pt x="43553" y="-7048"/>
                    <a:pt x="13721" y="5992"/>
                    <a:pt x="3364" y="32434"/>
                  </a:cubicBezTo>
                  <a:cubicBezTo>
                    <a:pt x="1972" y="35989"/>
                    <a:pt x="980" y="39687"/>
                    <a:pt x="407" y="43461"/>
                  </a:cubicBezTo>
                  <a:cubicBezTo>
                    <a:pt x="-103" y="46634"/>
                    <a:pt x="-298" y="49849"/>
                    <a:pt x="-176" y="53061"/>
                  </a:cubicBezTo>
                  <a:cubicBezTo>
                    <a:pt x="-186" y="53398"/>
                    <a:pt x="-168" y="53735"/>
                    <a:pt x="-122" y="54068"/>
                  </a:cubicBezTo>
                  <a:lnTo>
                    <a:pt x="200049" y="54069"/>
                  </a:lnTo>
                  <a:close/>
                </a:path>
              </a:pathLst>
            </a:custGeom>
            <a:solidFill>
              <a:srgbClr val="FFFFFF"/>
            </a:solidFill>
            <a:ln w="529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27FAA7E-DDCE-49EB-A973-CBB7F20E126C}"/>
                </a:ext>
              </a:extLst>
            </p:cNvPr>
            <p:cNvSpPr/>
            <p:nvPr/>
          </p:nvSpPr>
          <p:spPr>
            <a:xfrm>
              <a:off x="1694207" y="4908375"/>
              <a:ext cx="1641159" cy="1375112"/>
            </a:xfrm>
            <a:custGeom>
              <a:avLst/>
              <a:gdLst>
                <a:gd name="connsiteX0" fmla="*/ 999430 w 1641159"/>
                <a:gd name="connsiteY0" fmla="*/ 301127 h 1375112"/>
                <a:gd name="connsiteX1" fmla="*/ 974818 w 1641159"/>
                <a:gd name="connsiteY1" fmla="*/ 291526 h 1375112"/>
                <a:gd name="connsiteX2" fmla="*/ 589961 w 1641159"/>
                <a:gd name="connsiteY2" fmla="*/ 291526 h 1375112"/>
                <a:gd name="connsiteX3" fmla="*/ 589378 w 1641159"/>
                <a:gd name="connsiteY3" fmla="*/ 301127 h 1375112"/>
                <a:gd name="connsiteX4" fmla="*/ 536763 w 1641159"/>
                <a:gd name="connsiteY4" fmla="*/ 301127 h 1375112"/>
                <a:gd name="connsiteX5" fmla="*/ 537400 w 1641159"/>
                <a:gd name="connsiteY5" fmla="*/ 302134 h 1375112"/>
                <a:gd name="connsiteX6" fmla="*/ 1001975 w 1641159"/>
                <a:gd name="connsiteY6" fmla="*/ 302134 h 1375112"/>
                <a:gd name="connsiteX7" fmla="*/ 999430 w 1641159"/>
                <a:gd name="connsiteY7" fmla="*/ 301127 h 1375112"/>
                <a:gd name="connsiteX8" fmla="*/ 536763 w 1641159"/>
                <a:gd name="connsiteY8" fmla="*/ 301127 h 1375112"/>
                <a:gd name="connsiteX9" fmla="*/ 537400 w 1641159"/>
                <a:gd name="connsiteY9" fmla="*/ 302134 h 1375112"/>
                <a:gd name="connsiteX10" fmla="*/ 1001975 w 1641159"/>
                <a:gd name="connsiteY10" fmla="*/ 302134 h 1375112"/>
                <a:gd name="connsiteX11" fmla="*/ 999430 w 1641159"/>
                <a:gd name="connsiteY11" fmla="*/ 301127 h 1375112"/>
                <a:gd name="connsiteX12" fmla="*/ 536763 w 1641159"/>
                <a:gd name="connsiteY12" fmla="*/ 301127 h 1375112"/>
                <a:gd name="connsiteX13" fmla="*/ 537400 w 1641159"/>
                <a:gd name="connsiteY13" fmla="*/ 302134 h 1375112"/>
                <a:gd name="connsiteX14" fmla="*/ 1001975 w 1641159"/>
                <a:gd name="connsiteY14" fmla="*/ 302134 h 1375112"/>
                <a:gd name="connsiteX15" fmla="*/ 1001975 w 1641159"/>
                <a:gd name="connsiteY15" fmla="*/ 302134 h 1375112"/>
                <a:gd name="connsiteX16" fmla="*/ 999430 w 1641159"/>
                <a:gd name="connsiteY16" fmla="*/ 301127 h 1375112"/>
                <a:gd name="connsiteX17" fmla="*/ 536763 w 1641159"/>
                <a:gd name="connsiteY17" fmla="*/ 301127 h 1375112"/>
                <a:gd name="connsiteX18" fmla="*/ 537400 w 1641159"/>
                <a:gd name="connsiteY18" fmla="*/ 302134 h 1375112"/>
                <a:gd name="connsiteX19" fmla="*/ 73726 w 1641159"/>
                <a:gd name="connsiteY19" fmla="*/ 1364258 h 1375112"/>
                <a:gd name="connsiteX20" fmla="*/ 10396 w 1641159"/>
                <a:gd name="connsiteY20" fmla="*/ 1300928 h 1375112"/>
                <a:gd name="connsiteX21" fmla="*/ 10396 w 1641159"/>
                <a:gd name="connsiteY21" fmla="*/ 73745 h 1375112"/>
                <a:gd name="connsiteX22" fmla="*/ 73726 w 1641159"/>
                <a:gd name="connsiteY22" fmla="*/ 10362 h 1375112"/>
                <a:gd name="connsiteX23" fmla="*/ 172432 w 1641159"/>
                <a:gd name="connsiteY23" fmla="*/ 10362 h 1375112"/>
                <a:gd name="connsiteX24" fmla="*/ 172432 w 1641159"/>
                <a:gd name="connsiteY24" fmla="*/ -246 h 1375112"/>
                <a:gd name="connsiteX25" fmla="*/ 73726 w 1641159"/>
                <a:gd name="connsiteY25" fmla="*/ -246 h 1375112"/>
                <a:gd name="connsiteX26" fmla="*/ -211 w 1641159"/>
                <a:gd name="connsiteY26" fmla="*/ 73745 h 1375112"/>
                <a:gd name="connsiteX27" fmla="*/ -211 w 1641159"/>
                <a:gd name="connsiteY27" fmla="*/ 1300928 h 1375112"/>
                <a:gd name="connsiteX28" fmla="*/ 43122 w 1641159"/>
                <a:gd name="connsiteY28" fmla="*/ 1368183 h 1375112"/>
                <a:gd name="connsiteX29" fmla="*/ 977576 w 1641159"/>
                <a:gd name="connsiteY29" fmla="*/ 1368183 h 1375112"/>
                <a:gd name="connsiteX30" fmla="*/ 975031 w 1641159"/>
                <a:gd name="connsiteY30" fmla="*/ 1364258 h 1375112"/>
                <a:gd name="connsiteX31" fmla="*/ 1620579 w 1641159"/>
                <a:gd name="connsiteY31" fmla="*/ 314652 h 1375112"/>
                <a:gd name="connsiteX32" fmla="*/ 1566956 w 1641159"/>
                <a:gd name="connsiteY32" fmla="*/ 291526 h 1375112"/>
                <a:gd name="connsiteX33" fmla="*/ 543287 w 1641159"/>
                <a:gd name="connsiteY33" fmla="*/ 291526 h 1375112"/>
                <a:gd name="connsiteX34" fmla="*/ 486005 w 1641159"/>
                <a:gd name="connsiteY34" fmla="*/ 200404 h 1375112"/>
                <a:gd name="connsiteX35" fmla="*/ 484624 w 1641159"/>
                <a:gd name="connsiteY35" fmla="*/ 198176 h 1375112"/>
                <a:gd name="connsiteX36" fmla="*/ 436041 w 1641159"/>
                <a:gd name="connsiteY36" fmla="*/ 120897 h 1375112"/>
                <a:gd name="connsiteX37" fmla="*/ 381621 w 1641159"/>
                <a:gd name="connsiteY37" fmla="*/ 34336 h 1375112"/>
                <a:gd name="connsiteX38" fmla="*/ 319035 w 1641159"/>
                <a:gd name="connsiteY38" fmla="*/ -246 h 1375112"/>
                <a:gd name="connsiteX39" fmla="*/ 73726 w 1641159"/>
                <a:gd name="connsiteY39" fmla="*/ -246 h 1375112"/>
                <a:gd name="connsiteX40" fmla="*/ -211 w 1641159"/>
                <a:gd name="connsiteY40" fmla="*/ 73745 h 1375112"/>
                <a:gd name="connsiteX41" fmla="*/ -211 w 1641159"/>
                <a:gd name="connsiteY41" fmla="*/ 1300929 h 1375112"/>
                <a:gd name="connsiteX42" fmla="*/ 43122 w 1641159"/>
                <a:gd name="connsiteY42" fmla="*/ 1368183 h 1375112"/>
                <a:gd name="connsiteX43" fmla="*/ 73726 w 1641159"/>
                <a:gd name="connsiteY43" fmla="*/ 1374866 h 1375112"/>
                <a:gd name="connsiteX44" fmla="*/ 1566956 w 1641159"/>
                <a:gd name="connsiteY44" fmla="*/ 1374866 h 1375112"/>
                <a:gd name="connsiteX45" fmla="*/ 1597615 w 1641159"/>
                <a:gd name="connsiteY45" fmla="*/ 1368183 h 1375112"/>
                <a:gd name="connsiteX46" fmla="*/ 1640948 w 1641159"/>
                <a:gd name="connsiteY46" fmla="*/ 1300929 h 1375112"/>
                <a:gd name="connsiteX47" fmla="*/ 1640948 w 1641159"/>
                <a:gd name="connsiteY47" fmla="*/ 365517 h 1375112"/>
                <a:gd name="connsiteX48" fmla="*/ 1620579 w 1641159"/>
                <a:gd name="connsiteY48" fmla="*/ 314652 h 1375112"/>
                <a:gd name="connsiteX49" fmla="*/ 1630340 w 1641159"/>
                <a:gd name="connsiteY49" fmla="*/ 1300928 h 1375112"/>
                <a:gd name="connsiteX50" fmla="*/ 1566956 w 1641159"/>
                <a:gd name="connsiteY50" fmla="*/ 1364258 h 1375112"/>
                <a:gd name="connsiteX51" fmla="*/ 73726 w 1641159"/>
                <a:gd name="connsiteY51" fmla="*/ 1364258 h 1375112"/>
                <a:gd name="connsiteX52" fmla="*/ 10396 w 1641159"/>
                <a:gd name="connsiteY52" fmla="*/ 1300928 h 1375112"/>
                <a:gd name="connsiteX53" fmla="*/ 10396 w 1641159"/>
                <a:gd name="connsiteY53" fmla="*/ 73745 h 1375112"/>
                <a:gd name="connsiteX54" fmla="*/ 73726 w 1641159"/>
                <a:gd name="connsiteY54" fmla="*/ 10362 h 1375112"/>
                <a:gd name="connsiteX55" fmla="*/ 319035 w 1641159"/>
                <a:gd name="connsiteY55" fmla="*/ 10362 h 1375112"/>
                <a:gd name="connsiteX56" fmla="*/ 372658 w 1641159"/>
                <a:gd name="connsiteY56" fmla="*/ 40011 h 1375112"/>
                <a:gd name="connsiteX57" fmla="*/ 423470 w 1641159"/>
                <a:gd name="connsiteY57" fmla="*/ 120897 h 1375112"/>
                <a:gd name="connsiteX58" fmla="*/ 472056 w 1641159"/>
                <a:gd name="connsiteY58" fmla="*/ 198176 h 1375112"/>
                <a:gd name="connsiteX59" fmla="*/ 481177 w 1641159"/>
                <a:gd name="connsiteY59" fmla="*/ 212709 h 1375112"/>
                <a:gd name="connsiteX60" fmla="*/ 536763 w 1641159"/>
                <a:gd name="connsiteY60" fmla="*/ 301126 h 1375112"/>
                <a:gd name="connsiteX61" fmla="*/ 537400 w 1641159"/>
                <a:gd name="connsiteY61" fmla="*/ 302134 h 1375112"/>
                <a:gd name="connsiteX62" fmla="*/ 1566956 w 1641159"/>
                <a:gd name="connsiteY62" fmla="*/ 302134 h 1375112"/>
                <a:gd name="connsiteX63" fmla="*/ 1630340 w 1641159"/>
                <a:gd name="connsiteY63" fmla="*/ 365517 h 1375112"/>
                <a:gd name="connsiteX64" fmla="*/ 999430 w 1641159"/>
                <a:gd name="connsiteY64" fmla="*/ 301127 h 1375112"/>
                <a:gd name="connsiteX65" fmla="*/ 536763 w 1641159"/>
                <a:gd name="connsiteY65" fmla="*/ 301127 h 1375112"/>
                <a:gd name="connsiteX66" fmla="*/ 537400 w 1641159"/>
                <a:gd name="connsiteY66" fmla="*/ 302134 h 1375112"/>
                <a:gd name="connsiteX67" fmla="*/ 1001975 w 1641159"/>
                <a:gd name="connsiteY67" fmla="*/ 302134 h 1375112"/>
                <a:gd name="connsiteX68" fmla="*/ 999430 w 1641159"/>
                <a:gd name="connsiteY68" fmla="*/ 301127 h 1375112"/>
                <a:gd name="connsiteX69" fmla="*/ 536763 w 1641159"/>
                <a:gd name="connsiteY69" fmla="*/ 301127 h 1375112"/>
                <a:gd name="connsiteX70" fmla="*/ 537400 w 1641159"/>
                <a:gd name="connsiteY70" fmla="*/ 302134 h 1375112"/>
                <a:gd name="connsiteX71" fmla="*/ 1001975 w 1641159"/>
                <a:gd name="connsiteY71" fmla="*/ 302134 h 1375112"/>
                <a:gd name="connsiteX72" fmla="*/ 999430 w 1641159"/>
                <a:gd name="connsiteY72" fmla="*/ 301127 h 1375112"/>
                <a:gd name="connsiteX73" fmla="*/ 536763 w 1641159"/>
                <a:gd name="connsiteY73" fmla="*/ 301127 h 1375112"/>
                <a:gd name="connsiteX74" fmla="*/ 537400 w 1641159"/>
                <a:gd name="connsiteY74" fmla="*/ 302134 h 1375112"/>
                <a:gd name="connsiteX75" fmla="*/ 1001975 w 1641159"/>
                <a:gd name="connsiteY75" fmla="*/ 302134 h 1375112"/>
                <a:gd name="connsiteX76" fmla="*/ 999430 w 1641159"/>
                <a:gd name="connsiteY76" fmla="*/ 301127 h 1375112"/>
                <a:gd name="connsiteX77" fmla="*/ 974818 w 1641159"/>
                <a:gd name="connsiteY77" fmla="*/ 291526 h 1375112"/>
                <a:gd name="connsiteX78" fmla="*/ 543287 w 1641159"/>
                <a:gd name="connsiteY78" fmla="*/ 291526 h 1375112"/>
                <a:gd name="connsiteX79" fmla="*/ 486005 w 1641159"/>
                <a:gd name="connsiteY79" fmla="*/ 200404 h 1375112"/>
                <a:gd name="connsiteX80" fmla="*/ 481177 w 1641159"/>
                <a:gd name="connsiteY80" fmla="*/ 212709 h 1375112"/>
                <a:gd name="connsiteX81" fmla="*/ 536763 w 1641159"/>
                <a:gd name="connsiteY81" fmla="*/ 301127 h 1375112"/>
                <a:gd name="connsiteX82" fmla="*/ 537400 w 1641159"/>
                <a:gd name="connsiteY82" fmla="*/ 302134 h 1375112"/>
                <a:gd name="connsiteX83" fmla="*/ 1001975 w 1641159"/>
                <a:gd name="connsiteY83" fmla="*/ 302134 h 137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41159" h="1375112">
                  <a:moveTo>
                    <a:pt x="999430" y="301127"/>
                  </a:moveTo>
                  <a:lnTo>
                    <a:pt x="974818" y="291526"/>
                  </a:lnTo>
                  <a:lnTo>
                    <a:pt x="589961" y="291526"/>
                  </a:lnTo>
                  <a:cubicBezTo>
                    <a:pt x="589451" y="294699"/>
                    <a:pt x="589256" y="297915"/>
                    <a:pt x="589378" y="301127"/>
                  </a:cubicBezTo>
                  <a:lnTo>
                    <a:pt x="536763" y="301127"/>
                  </a:lnTo>
                  <a:lnTo>
                    <a:pt x="537400" y="302134"/>
                  </a:lnTo>
                  <a:lnTo>
                    <a:pt x="1001975" y="302134"/>
                  </a:lnTo>
                  <a:close/>
                  <a:moveTo>
                    <a:pt x="999430" y="301127"/>
                  </a:moveTo>
                  <a:lnTo>
                    <a:pt x="536763" y="301127"/>
                  </a:lnTo>
                  <a:lnTo>
                    <a:pt x="537400" y="302134"/>
                  </a:lnTo>
                  <a:lnTo>
                    <a:pt x="1001975" y="302134"/>
                  </a:lnTo>
                  <a:close/>
                  <a:moveTo>
                    <a:pt x="999430" y="301127"/>
                  </a:moveTo>
                  <a:lnTo>
                    <a:pt x="536763" y="301127"/>
                  </a:lnTo>
                  <a:lnTo>
                    <a:pt x="537400" y="302134"/>
                  </a:lnTo>
                  <a:lnTo>
                    <a:pt x="1001975" y="302134"/>
                  </a:lnTo>
                  <a:close/>
                  <a:moveTo>
                    <a:pt x="1001975" y="302134"/>
                  </a:moveTo>
                  <a:lnTo>
                    <a:pt x="999430" y="301127"/>
                  </a:lnTo>
                  <a:lnTo>
                    <a:pt x="536763" y="301127"/>
                  </a:lnTo>
                  <a:lnTo>
                    <a:pt x="537400" y="302134"/>
                  </a:lnTo>
                  <a:close/>
                  <a:moveTo>
                    <a:pt x="73726" y="1364258"/>
                  </a:moveTo>
                  <a:cubicBezTo>
                    <a:pt x="38772" y="1364204"/>
                    <a:pt x="10450" y="1335882"/>
                    <a:pt x="10396" y="1300928"/>
                  </a:cubicBezTo>
                  <a:lnTo>
                    <a:pt x="10396" y="73745"/>
                  </a:lnTo>
                  <a:cubicBezTo>
                    <a:pt x="10427" y="38773"/>
                    <a:pt x="38754" y="10422"/>
                    <a:pt x="73726" y="10362"/>
                  </a:cubicBezTo>
                  <a:lnTo>
                    <a:pt x="172432" y="10362"/>
                  </a:lnTo>
                  <a:lnTo>
                    <a:pt x="172432" y="-246"/>
                  </a:lnTo>
                  <a:lnTo>
                    <a:pt x="73726" y="-246"/>
                  </a:lnTo>
                  <a:cubicBezTo>
                    <a:pt x="32902" y="-169"/>
                    <a:pt x="-164" y="32921"/>
                    <a:pt x="-211" y="73745"/>
                  </a:cubicBezTo>
                  <a:lnTo>
                    <a:pt x="-211" y="1300928"/>
                  </a:lnTo>
                  <a:cubicBezTo>
                    <a:pt x="-177" y="1329896"/>
                    <a:pt x="16758" y="1356180"/>
                    <a:pt x="43122" y="1368183"/>
                  </a:cubicBezTo>
                  <a:lnTo>
                    <a:pt x="977576" y="1368183"/>
                  </a:lnTo>
                  <a:cubicBezTo>
                    <a:pt x="976730" y="1366910"/>
                    <a:pt x="975880" y="1365584"/>
                    <a:pt x="975031" y="1364258"/>
                  </a:cubicBezTo>
                  <a:close/>
                  <a:moveTo>
                    <a:pt x="1620579" y="314652"/>
                  </a:moveTo>
                  <a:cubicBezTo>
                    <a:pt x="1606658" y="299879"/>
                    <a:pt x="1587254" y="291511"/>
                    <a:pt x="1566956" y="291526"/>
                  </a:cubicBezTo>
                  <a:lnTo>
                    <a:pt x="543287" y="291526"/>
                  </a:lnTo>
                  <a:lnTo>
                    <a:pt x="486005" y="200404"/>
                  </a:lnTo>
                  <a:lnTo>
                    <a:pt x="484624" y="198176"/>
                  </a:lnTo>
                  <a:lnTo>
                    <a:pt x="436041" y="120897"/>
                  </a:lnTo>
                  <a:lnTo>
                    <a:pt x="381621" y="34336"/>
                  </a:lnTo>
                  <a:cubicBezTo>
                    <a:pt x="368065" y="12844"/>
                    <a:pt x="344445" y="-207"/>
                    <a:pt x="319035" y="-246"/>
                  </a:cubicBezTo>
                  <a:lnTo>
                    <a:pt x="73726" y="-246"/>
                  </a:lnTo>
                  <a:cubicBezTo>
                    <a:pt x="32902" y="-169"/>
                    <a:pt x="-164" y="32921"/>
                    <a:pt x="-211" y="73745"/>
                  </a:cubicBezTo>
                  <a:lnTo>
                    <a:pt x="-211" y="1300929"/>
                  </a:lnTo>
                  <a:cubicBezTo>
                    <a:pt x="-177" y="1329896"/>
                    <a:pt x="16758" y="1356180"/>
                    <a:pt x="43122" y="1368183"/>
                  </a:cubicBezTo>
                  <a:cubicBezTo>
                    <a:pt x="52718" y="1372601"/>
                    <a:pt x="63161" y="1374882"/>
                    <a:pt x="73726" y="1374866"/>
                  </a:cubicBezTo>
                  <a:lnTo>
                    <a:pt x="1566956" y="1374866"/>
                  </a:lnTo>
                  <a:cubicBezTo>
                    <a:pt x="1577539" y="1374881"/>
                    <a:pt x="1587999" y="1372601"/>
                    <a:pt x="1597615" y="1368183"/>
                  </a:cubicBezTo>
                  <a:cubicBezTo>
                    <a:pt x="1623978" y="1356179"/>
                    <a:pt x="1640913" y="1329896"/>
                    <a:pt x="1640948" y="1300929"/>
                  </a:cubicBezTo>
                  <a:lnTo>
                    <a:pt x="1640948" y="365517"/>
                  </a:lnTo>
                  <a:cubicBezTo>
                    <a:pt x="1640961" y="346572"/>
                    <a:pt x="1633665" y="328351"/>
                    <a:pt x="1620579" y="314652"/>
                  </a:cubicBezTo>
                  <a:close/>
                  <a:moveTo>
                    <a:pt x="1630340" y="1300928"/>
                  </a:moveTo>
                  <a:cubicBezTo>
                    <a:pt x="1630279" y="1335900"/>
                    <a:pt x="1601928" y="1364227"/>
                    <a:pt x="1566956" y="1364258"/>
                  </a:cubicBezTo>
                  <a:lnTo>
                    <a:pt x="73726" y="1364258"/>
                  </a:lnTo>
                  <a:cubicBezTo>
                    <a:pt x="38772" y="1364204"/>
                    <a:pt x="10450" y="1335882"/>
                    <a:pt x="10396" y="1300928"/>
                  </a:cubicBezTo>
                  <a:lnTo>
                    <a:pt x="10396" y="73745"/>
                  </a:lnTo>
                  <a:cubicBezTo>
                    <a:pt x="10427" y="38773"/>
                    <a:pt x="38754" y="10422"/>
                    <a:pt x="73726" y="10362"/>
                  </a:cubicBezTo>
                  <a:lnTo>
                    <a:pt x="319035" y="10362"/>
                  </a:lnTo>
                  <a:cubicBezTo>
                    <a:pt x="340835" y="10303"/>
                    <a:pt x="361117" y="21517"/>
                    <a:pt x="372658" y="40011"/>
                  </a:cubicBezTo>
                  <a:lnTo>
                    <a:pt x="423470" y="120897"/>
                  </a:lnTo>
                  <a:lnTo>
                    <a:pt x="472056" y="198176"/>
                  </a:lnTo>
                  <a:lnTo>
                    <a:pt x="481177" y="212709"/>
                  </a:lnTo>
                  <a:lnTo>
                    <a:pt x="536763" y="301126"/>
                  </a:lnTo>
                  <a:lnTo>
                    <a:pt x="537400" y="302134"/>
                  </a:lnTo>
                  <a:lnTo>
                    <a:pt x="1566956" y="302134"/>
                  </a:lnTo>
                  <a:cubicBezTo>
                    <a:pt x="1601949" y="302164"/>
                    <a:pt x="1630309" y="330524"/>
                    <a:pt x="1630340" y="365517"/>
                  </a:cubicBezTo>
                  <a:close/>
                  <a:moveTo>
                    <a:pt x="999430" y="301127"/>
                  </a:moveTo>
                  <a:lnTo>
                    <a:pt x="536763" y="301127"/>
                  </a:lnTo>
                  <a:lnTo>
                    <a:pt x="537400" y="302134"/>
                  </a:lnTo>
                  <a:lnTo>
                    <a:pt x="1001975" y="302134"/>
                  </a:lnTo>
                  <a:close/>
                  <a:moveTo>
                    <a:pt x="999430" y="301127"/>
                  </a:moveTo>
                  <a:lnTo>
                    <a:pt x="536763" y="301127"/>
                  </a:lnTo>
                  <a:lnTo>
                    <a:pt x="537400" y="302134"/>
                  </a:lnTo>
                  <a:lnTo>
                    <a:pt x="1001975" y="302134"/>
                  </a:lnTo>
                  <a:close/>
                  <a:moveTo>
                    <a:pt x="999430" y="301127"/>
                  </a:moveTo>
                  <a:lnTo>
                    <a:pt x="536763" y="301127"/>
                  </a:lnTo>
                  <a:lnTo>
                    <a:pt x="537400" y="302134"/>
                  </a:lnTo>
                  <a:lnTo>
                    <a:pt x="1001975" y="302134"/>
                  </a:lnTo>
                  <a:close/>
                  <a:moveTo>
                    <a:pt x="999430" y="301127"/>
                  </a:moveTo>
                  <a:lnTo>
                    <a:pt x="974818" y="291526"/>
                  </a:lnTo>
                  <a:lnTo>
                    <a:pt x="543287" y="291526"/>
                  </a:lnTo>
                  <a:lnTo>
                    <a:pt x="486005" y="200404"/>
                  </a:lnTo>
                  <a:lnTo>
                    <a:pt x="481177" y="212709"/>
                  </a:lnTo>
                  <a:lnTo>
                    <a:pt x="536763" y="301127"/>
                  </a:lnTo>
                  <a:lnTo>
                    <a:pt x="537400" y="302134"/>
                  </a:lnTo>
                  <a:lnTo>
                    <a:pt x="1001975" y="302134"/>
                  </a:lnTo>
                  <a:close/>
                </a:path>
              </a:pathLst>
            </a:custGeom>
            <a:solidFill>
              <a:srgbClr val="3F3D56"/>
            </a:solidFill>
            <a:ln w="529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F0A7FED-0452-47B8-A02A-3344AD34CB44}"/>
                </a:ext>
              </a:extLst>
            </p:cNvPr>
            <p:cNvSpPr/>
            <p:nvPr/>
          </p:nvSpPr>
          <p:spPr>
            <a:xfrm>
              <a:off x="1187903" y="5532540"/>
              <a:ext cx="289836" cy="180701"/>
            </a:xfrm>
            <a:custGeom>
              <a:avLst/>
              <a:gdLst>
                <a:gd name="connsiteX0" fmla="*/ 289836 w 289836"/>
                <a:gd name="connsiteY0" fmla="*/ 117181 h 180701"/>
                <a:gd name="connsiteX1" fmla="*/ 259455 w 289836"/>
                <a:gd name="connsiteY1" fmla="*/ 180702 h 180701"/>
                <a:gd name="connsiteX2" fmla="*/ 0 w 289836"/>
                <a:gd name="connsiteY2" fmla="*/ 93748 h 180701"/>
                <a:gd name="connsiteX3" fmla="*/ 44835 w 289836"/>
                <a:gd name="connsiteY3" fmla="*/ 0 h 180701"/>
                <a:gd name="connsiteX4" fmla="*/ 289836 w 289836"/>
                <a:gd name="connsiteY4" fmla="*/ 117181 h 18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36" h="180701">
                  <a:moveTo>
                    <a:pt x="289836" y="117181"/>
                  </a:moveTo>
                  <a:lnTo>
                    <a:pt x="259455" y="180702"/>
                  </a:lnTo>
                  <a:lnTo>
                    <a:pt x="0" y="93748"/>
                  </a:lnTo>
                  <a:lnTo>
                    <a:pt x="44835" y="0"/>
                  </a:lnTo>
                  <a:lnTo>
                    <a:pt x="289836" y="117181"/>
                  </a:lnTo>
                  <a:close/>
                </a:path>
              </a:pathLst>
            </a:custGeom>
            <a:solidFill>
              <a:srgbClr val="FFB8B8"/>
            </a:solidFill>
            <a:ln w="529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C80BC09-E0FF-4DB0-BCBB-E23837B41813}"/>
                </a:ext>
              </a:extLst>
            </p:cNvPr>
            <p:cNvSpPr/>
            <p:nvPr/>
          </p:nvSpPr>
          <p:spPr>
            <a:xfrm rot="-3866304">
              <a:off x="1346281" y="5702943"/>
              <a:ext cx="221287" cy="85497"/>
            </a:xfrm>
            <a:custGeom>
              <a:avLst/>
              <a:gdLst>
                <a:gd name="connsiteX0" fmla="*/ 78748 w 221287"/>
                <a:gd name="connsiteY0" fmla="*/ -246 h 85497"/>
                <a:gd name="connsiteX1" fmla="*/ 221076 w 221287"/>
                <a:gd name="connsiteY1" fmla="*/ -246 h 85497"/>
                <a:gd name="connsiteX2" fmla="*/ 221076 w 221287"/>
                <a:gd name="connsiteY2" fmla="*/ -246 h 85497"/>
                <a:gd name="connsiteX3" fmla="*/ 221076 w 221287"/>
                <a:gd name="connsiteY3" fmla="*/ 85252 h 85497"/>
                <a:gd name="connsiteX4" fmla="*/ 221076 w 221287"/>
                <a:gd name="connsiteY4" fmla="*/ 85252 h 85497"/>
                <a:gd name="connsiteX5" fmla="*/ -211 w 221287"/>
                <a:gd name="connsiteY5" fmla="*/ 85252 h 85497"/>
                <a:gd name="connsiteX6" fmla="*/ -211 w 221287"/>
                <a:gd name="connsiteY6" fmla="*/ 85252 h 85497"/>
                <a:gd name="connsiteX7" fmla="*/ -211 w 221287"/>
                <a:gd name="connsiteY7" fmla="*/ 78714 h 85497"/>
                <a:gd name="connsiteX8" fmla="*/ 78748 w 221287"/>
                <a:gd name="connsiteY8" fmla="*/ -246 h 8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87" h="85497">
                  <a:moveTo>
                    <a:pt x="78748" y="-246"/>
                  </a:moveTo>
                  <a:lnTo>
                    <a:pt x="221076" y="-246"/>
                  </a:lnTo>
                  <a:lnTo>
                    <a:pt x="221076" y="-246"/>
                  </a:lnTo>
                  <a:lnTo>
                    <a:pt x="221076" y="85252"/>
                  </a:lnTo>
                  <a:lnTo>
                    <a:pt x="221076" y="85252"/>
                  </a:lnTo>
                  <a:lnTo>
                    <a:pt x="-211" y="85252"/>
                  </a:lnTo>
                  <a:lnTo>
                    <a:pt x="-211" y="85252"/>
                  </a:lnTo>
                  <a:lnTo>
                    <a:pt x="-211" y="78714"/>
                  </a:lnTo>
                  <a:cubicBezTo>
                    <a:pt x="-211" y="35106"/>
                    <a:pt x="35140" y="-246"/>
                    <a:pt x="78748" y="-246"/>
                  </a:cubicBezTo>
                  <a:close/>
                </a:path>
              </a:pathLst>
            </a:custGeom>
            <a:solidFill>
              <a:srgbClr val="2F2E41"/>
            </a:solidFill>
            <a:ln w="529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41274D5-79CD-401C-BBD4-AB68A2728C63}"/>
                </a:ext>
              </a:extLst>
            </p:cNvPr>
            <p:cNvSpPr/>
            <p:nvPr/>
          </p:nvSpPr>
          <p:spPr>
            <a:xfrm>
              <a:off x="1465567" y="5940661"/>
              <a:ext cx="82492" cy="276295"/>
            </a:xfrm>
            <a:custGeom>
              <a:avLst/>
              <a:gdLst>
                <a:gd name="connsiteX0" fmla="*/ 73333 w 82492"/>
                <a:gd name="connsiteY0" fmla="*/ 276295 h 276295"/>
                <a:gd name="connsiteX1" fmla="*/ 2965 w 82492"/>
                <a:gd name="connsiteY1" fmla="*/ 273919 h 276295"/>
                <a:gd name="connsiteX2" fmla="*/ 0 w 82492"/>
                <a:gd name="connsiteY2" fmla="*/ 0 h 276295"/>
                <a:gd name="connsiteX3" fmla="*/ 82493 w 82492"/>
                <a:gd name="connsiteY3" fmla="*/ 4869 h 276295"/>
                <a:gd name="connsiteX4" fmla="*/ 73333 w 82492"/>
                <a:gd name="connsiteY4" fmla="*/ 276295 h 276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92" h="276295">
                  <a:moveTo>
                    <a:pt x="73333" y="276295"/>
                  </a:moveTo>
                  <a:lnTo>
                    <a:pt x="2965" y="273919"/>
                  </a:lnTo>
                  <a:lnTo>
                    <a:pt x="0" y="0"/>
                  </a:lnTo>
                  <a:lnTo>
                    <a:pt x="82493" y="4869"/>
                  </a:lnTo>
                  <a:lnTo>
                    <a:pt x="73333" y="276295"/>
                  </a:lnTo>
                  <a:close/>
                </a:path>
              </a:pathLst>
            </a:custGeom>
            <a:solidFill>
              <a:srgbClr val="FFB8B8"/>
            </a:solidFill>
            <a:ln w="529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BDB7EAAB-454F-4060-A863-0B746920455D}"/>
                </a:ext>
              </a:extLst>
            </p:cNvPr>
            <p:cNvSpPr/>
            <p:nvPr/>
          </p:nvSpPr>
          <p:spPr>
            <a:xfrm rot="115985">
              <a:off x="1331991" y="6193602"/>
              <a:ext cx="221287" cy="85497"/>
            </a:xfrm>
            <a:custGeom>
              <a:avLst/>
              <a:gdLst>
                <a:gd name="connsiteX0" fmla="*/ 78748 w 221287"/>
                <a:gd name="connsiteY0" fmla="*/ -246 h 85497"/>
                <a:gd name="connsiteX1" fmla="*/ 221076 w 221287"/>
                <a:gd name="connsiteY1" fmla="*/ -246 h 85497"/>
                <a:gd name="connsiteX2" fmla="*/ 221076 w 221287"/>
                <a:gd name="connsiteY2" fmla="*/ -246 h 85497"/>
                <a:gd name="connsiteX3" fmla="*/ 221076 w 221287"/>
                <a:gd name="connsiteY3" fmla="*/ 85252 h 85497"/>
                <a:gd name="connsiteX4" fmla="*/ 221076 w 221287"/>
                <a:gd name="connsiteY4" fmla="*/ 85252 h 85497"/>
                <a:gd name="connsiteX5" fmla="*/ -211 w 221287"/>
                <a:gd name="connsiteY5" fmla="*/ 85252 h 85497"/>
                <a:gd name="connsiteX6" fmla="*/ -211 w 221287"/>
                <a:gd name="connsiteY6" fmla="*/ 85252 h 85497"/>
                <a:gd name="connsiteX7" fmla="*/ -211 w 221287"/>
                <a:gd name="connsiteY7" fmla="*/ 78714 h 85497"/>
                <a:gd name="connsiteX8" fmla="*/ 78748 w 221287"/>
                <a:gd name="connsiteY8" fmla="*/ -246 h 8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87" h="85497">
                  <a:moveTo>
                    <a:pt x="78748" y="-246"/>
                  </a:moveTo>
                  <a:lnTo>
                    <a:pt x="221076" y="-246"/>
                  </a:lnTo>
                  <a:lnTo>
                    <a:pt x="221076" y="-246"/>
                  </a:lnTo>
                  <a:lnTo>
                    <a:pt x="221076" y="85252"/>
                  </a:lnTo>
                  <a:lnTo>
                    <a:pt x="221076" y="85252"/>
                  </a:lnTo>
                  <a:lnTo>
                    <a:pt x="-211" y="85252"/>
                  </a:lnTo>
                  <a:lnTo>
                    <a:pt x="-211" y="85252"/>
                  </a:lnTo>
                  <a:lnTo>
                    <a:pt x="-211" y="78714"/>
                  </a:lnTo>
                  <a:cubicBezTo>
                    <a:pt x="-211" y="35106"/>
                    <a:pt x="35140" y="-246"/>
                    <a:pt x="78748" y="-246"/>
                  </a:cubicBezTo>
                  <a:close/>
                </a:path>
              </a:pathLst>
            </a:custGeom>
            <a:solidFill>
              <a:srgbClr val="2F2E41"/>
            </a:solidFill>
            <a:ln w="529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BA6D37F-62F2-434B-B777-AB394F3693F1}"/>
                </a:ext>
              </a:extLst>
            </p:cNvPr>
            <p:cNvSpPr/>
            <p:nvPr/>
          </p:nvSpPr>
          <p:spPr>
            <a:xfrm>
              <a:off x="1066420" y="5052485"/>
              <a:ext cx="628343" cy="1120772"/>
            </a:xfrm>
            <a:custGeom>
              <a:avLst/>
              <a:gdLst>
                <a:gd name="connsiteX0" fmla="*/ 585590 w 628343"/>
                <a:gd name="connsiteY0" fmla="*/ 17840 h 1120772"/>
                <a:gd name="connsiteX1" fmla="*/ 272588 w 628343"/>
                <a:gd name="connsiteY1" fmla="*/ 43685 h 1120772"/>
                <a:gd name="connsiteX2" fmla="*/ 218028 w 628343"/>
                <a:gd name="connsiteY2" fmla="*/ 201622 h 1120772"/>
                <a:gd name="connsiteX3" fmla="*/ -211 w 628343"/>
                <a:gd name="connsiteY3" fmla="*/ 511752 h 1120772"/>
                <a:gd name="connsiteX4" fmla="*/ 315662 w 628343"/>
                <a:gd name="connsiteY4" fmla="*/ 701276 h 1120772"/>
                <a:gd name="connsiteX5" fmla="*/ 373094 w 628343"/>
                <a:gd name="connsiteY5" fmla="*/ 557697 h 1120772"/>
                <a:gd name="connsiteX6" fmla="*/ 235258 w 628343"/>
                <a:gd name="connsiteY6" fmla="*/ 488779 h 1120772"/>
                <a:gd name="connsiteX7" fmla="*/ 401809 w 628343"/>
                <a:gd name="connsiteY7" fmla="*/ 345200 h 1120772"/>
                <a:gd name="connsiteX8" fmla="*/ 373094 w 628343"/>
                <a:gd name="connsiteY8" fmla="*/ 1103297 h 1120772"/>
                <a:gd name="connsiteX9" fmla="*/ 482214 w 628343"/>
                <a:gd name="connsiteY9" fmla="*/ 1120526 h 1120772"/>
                <a:gd name="connsiteX10" fmla="*/ 585590 w 628343"/>
                <a:gd name="connsiteY10" fmla="*/ 17840 h 112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343" h="1120772">
                  <a:moveTo>
                    <a:pt x="585590" y="17840"/>
                  </a:moveTo>
                  <a:cubicBezTo>
                    <a:pt x="585590" y="17840"/>
                    <a:pt x="370222" y="-36719"/>
                    <a:pt x="272588" y="43685"/>
                  </a:cubicBezTo>
                  <a:lnTo>
                    <a:pt x="218028" y="201622"/>
                  </a:lnTo>
                  <a:lnTo>
                    <a:pt x="-211" y="511752"/>
                  </a:lnTo>
                  <a:lnTo>
                    <a:pt x="315662" y="701276"/>
                  </a:lnTo>
                  <a:lnTo>
                    <a:pt x="373094" y="557697"/>
                  </a:lnTo>
                  <a:lnTo>
                    <a:pt x="235258" y="488779"/>
                  </a:lnTo>
                  <a:lnTo>
                    <a:pt x="401809" y="345200"/>
                  </a:lnTo>
                  <a:lnTo>
                    <a:pt x="373094" y="1103297"/>
                  </a:lnTo>
                  <a:lnTo>
                    <a:pt x="482214" y="1120526"/>
                  </a:lnTo>
                  <a:cubicBezTo>
                    <a:pt x="482214" y="1120526"/>
                    <a:pt x="723426" y="184392"/>
                    <a:pt x="585590" y="17840"/>
                  </a:cubicBezTo>
                  <a:close/>
                </a:path>
              </a:pathLst>
            </a:custGeom>
            <a:solidFill>
              <a:srgbClr val="2F2E41"/>
            </a:solidFill>
            <a:ln w="529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0B0C4E9-02DC-429B-8CD0-9F8B681AB2BD}"/>
                </a:ext>
              </a:extLst>
            </p:cNvPr>
            <p:cNvSpPr/>
            <p:nvPr/>
          </p:nvSpPr>
          <p:spPr>
            <a:xfrm>
              <a:off x="1325478" y="4619611"/>
              <a:ext cx="320110" cy="500165"/>
            </a:xfrm>
            <a:custGeom>
              <a:avLst/>
              <a:gdLst>
                <a:gd name="connsiteX0" fmla="*/ -211 w 320110"/>
                <a:gd name="connsiteY0" fmla="*/ 499919 h 500165"/>
                <a:gd name="connsiteX1" fmla="*/ 2413 w 320110"/>
                <a:gd name="connsiteY1" fmla="*/ 495253 h 500165"/>
                <a:gd name="connsiteX2" fmla="*/ 16967 w 320110"/>
                <a:gd name="connsiteY2" fmla="*/ 307417 h 500165"/>
                <a:gd name="connsiteX3" fmla="*/ 11409 w 320110"/>
                <a:gd name="connsiteY3" fmla="*/ 108128 h 500165"/>
                <a:gd name="connsiteX4" fmla="*/ 87052 w 320110"/>
                <a:gd name="connsiteY4" fmla="*/ 16788 h 500165"/>
                <a:gd name="connsiteX5" fmla="*/ 275118 w 320110"/>
                <a:gd name="connsiteY5" fmla="*/ -246 h 500165"/>
                <a:gd name="connsiteX6" fmla="*/ 275153 w 320110"/>
                <a:gd name="connsiteY6" fmla="*/ 2626 h 500165"/>
                <a:gd name="connsiteX7" fmla="*/ 275118 w 320110"/>
                <a:gd name="connsiteY7" fmla="*/ -246 h 500165"/>
                <a:gd name="connsiteX8" fmla="*/ 319010 w 320110"/>
                <a:gd name="connsiteY8" fmla="*/ 42413 h 500165"/>
                <a:gd name="connsiteX9" fmla="*/ 302830 w 320110"/>
                <a:gd name="connsiteY9" fmla="*/ 303839 h 500165"/>
                <a:gd name="connsiteX10" fmla="*/ 317510 w 320110"/>
                <a:gd name="connsiteY10" fmla="*/ 472213 h 500165"/>
                <a:gd name="connsiteX11" fmla="*/ 319899 w 320110"/>
                <a:gd name="connsiteY11" fmla="*/ 476206 h 50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110" h="500165">
                  <a:moveTo>
                    <a:pt x="-211" y="499919"/>
                  </a:moveTo>
                  <a:lnTo>
                    <a:pt x="2413" y="495253"/>
                  </a:lnTo>
                  <a:cubicBezTo>
                    <a:pt x="30084" y="446060"/>
                    <a:pt x="25600" y="365953"/>
                    <a:pt x="16967" y="307417"/>
                  </a:cubicBezTo>
                  <a:cubicBezTo>
                    <a:pt x="9737" y="258387"/>
                    <a:pt x="9954" y="171982"/>
                    <a:pt x="11409" y="108128"/>
                  </a:cubicBezTo>
                  <a:cubicBezTo>
                    <a:pt x="12150" y="63735"/>
                    <a:pt x="43574" y="25789"/>
                    <a:pt x="87052" y="16788"/>
                  </a:cubicBezTo>
                  <a:cubicBezTo>
                    <a:pt x="152570" y="3153"/>
                    <a:pt x="233003" y="265"/>
                    <a:pt x="275118" y="-246"/>
                  </a:cubicBezTo>
                  <a:lnTo>
                    <a:pt x="275153" y="2626"/>
                  </a:lnTo>
                  <a:lnTo>
                    <a:pt x="275118" y="-246"/>
                  </a:lnTo>
                  <a:cubicBezTo>
                    <a:pt x="298920" y="-341"/>
                    <a:pt x="318427" y="18618"/>
                    <a:pt x="319010" y="42413"/>
                  </a:cubicBezTo>
                  <a:cubicBezTo>
                    <a:pt x="320292" y="111174"/>
                    <a:pt x="319894" y="236564"/>
                    <a:pt x="302830" y="303839"/>
                  </a:cubicBezTo>
                  <a:cubicBezTo>
                    <a:pt x="277504" y="403688"/>
                    <a:pt x="317106" y="471540"/>
                    <a:pt x="317510" y="472213"/>
                  </a:cubicBezTo>
                  <a:lnTo>
                    <a:pt x="319899" y="476206"/>
                  </a:lnTo>
                  <a:close/>
                </a:path>
              </a:pathLst>
            </a:custGeom>
            <a:solidFill>
              <a:schemeClr val="accent2">
                <a:lumMod val="75000"/>
              </a:schemeClr>
            </a:solidFill>
            <a:ln w="529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0E62541-6E38-4D5E-A488-652CC795B80A}"/>
                </a:ext>
              </a:extLst>
            </p:cNvPr>
            <p:cNvSpPr/>
            <p:nvPr/>
          </p:nvSpPr>
          <p:spPr>
            <a:xfrm>
              <a:off x="1137831" y="4792029"/>
              <a:ext cx="218618" cy="608514"/>
            </a:xfrm>
            <a:custGeom>
              <a:avLst/>
              <a:gdLst>
                <a:gd name="connsiteX0" fmla="*/ 76651 w 218618"/>
                <a:gd name="connsiteY0" fmla="*/ 602872 h 608514"/>
                <a:gd name="connsiteX1" fmla="*/ 101641 w 218618"/>
                <a:gd name="connsiteY1" fmla="*/ 531950 h 608514"/>
                <a:gd name="connsiteX2" fmla="*/ 96862 w 218618"/>
                <a:gd name="connsiteY2" fmla="*/ 523885 h 608514"/>
                <a:gd name="connsiteX3" fmla="*/ 218407 w 218618"/>
                <a:gd name="connsiteY3" fmla="*/ -246 h 608514"/>
                <a:gd name="connsiteX4" fmla="*/ 126516 w 218618"/>
                <a:gd name="connsiteY4" fmla="*/ -246 h 608514"/>
                <a:gd name="connsiteX5" fmla="*/ 19247 w 218618"/>
                <a:gd name="connsiteY5" fmla="*/ 513554 h 608514"/>
                <a:gd name="connsiteX6" fmla="*/ 11998 w 218618"/>
                <a:gd name="connsiteY6" fmla="*/ 588809 h 608514"/>
                <a:gd name="connsiteX7" fmla="*/ 76651 w 218618"/>
                <a:gd name="connsiteY7" fmla="*/ 602872 h 60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618" h="608514">
                  <a:moveTo>
                    <a:pt x="76651" y="602872"/>
                  </a:moveTo>
                  <a:cubicBezTo>
                    <a:pt x="103136" y="590188"/>
                    <a:pt x="114324" y="558435"/>
                    <a:pt x="101641" y="531950"/>
                  </a:cubicBezTo>
                  <a:cubicBezTo>
                    <a:pt x="100288" y="529126"/>
                    <a:pt x="98689" y="526427"/>
                    <a:pt x="96862" y="523885"/>
                  </a:cubicBezTo>
                  <a:lnTo>
                    <a:pt x="218407" y="-246"/>
                  </a:lnTo>
                  <a:lnTo>
                    <a:pt x="126516" y="-246"/>
                  </a:lnTo>
                  <a:lnTo>
                    <a:pt x="19247" y="513554"/>
                  </a:lnTo>
                  <a:cubicBezTo>
                    <a:pt x="-3536" y="532333"/>
                    <a:pt x="-6782" y="566026"/>
                    <a:pt x="11998" y="588809"/>
                  </a:cubicBezTo>
                  <a:cubicBezTo>
                    <a:pt x="27711" y="607872"/>
                    <a:pt x="54439" y="613686"/>
                    <a:pt x="76651" y="602872"/>
                  </a:cubicBezTo>
                  <a:close/>
                </a:path>
              </a:pathLst>
            </a:custGeom>
            <a:solidFill>
              <a:srgbClr val="FFB8B8"/>
            </a:solidFill>
            <a:ln w="529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7E3171E-DAC4-4EAF-8EC7-85E9A9E631D1}"/>
                </a:ext>
              </a:extLst>
            </p:cNvPr>
            <p:cNvSpPr/>
            <p:nvPr/>
          </p:nvSpPr>
          <p:spPr>
            <a:xfrm>
              <a:off x="1591863" y="4687347"/>
              <a:ext cx="361874" cy="455014"/>
            </a:xfrm>
            <a:custGeom>
              <a:avLst/>
              <a:gdLst>
                <a:gd name="connsiteX0" fmla="*/ 361663 w 361874"/>
                <a:gd name="connsiteY0" fmla="*/ 191628 h 455014"/>
                <a:gd name="connsiteX1" fmla="*/ 158826 w 361874"/>
                <a:gd name="connsiteY1" fmla="*/ -246 h 455014"/>
                <a:gd name="connsiteX2" fmla="*/ 104005 w 361874"/>
                <a:gd name="connsiteY2" fmla="*/ 76504 h 455014"/>
                <a:gd name="connsiteX3" fmla="*/ 241057 w 361874"/>
                <a:gd name="connsiteY3" fmla="*/ 197110 h 455014"/>
                <a:gd name="connsiteX4" fmla="*/ 61320 w 361874"/>
                <a:gd name="connsiteY4" fmla="*/ 339842 h 455014"/>
                <a:gd name="connsiteX5" fmla="*/ 57407 w 361874"/>
                <a:gd name="connsiteY5" fmla="*/ 339644 h 455014"/>
                <a:gd name="connsiteX6" fmla="*/ -211 w 361874"/>
                <a:gd name="connsiteY6" fmla="*/ 397150 h 455014"/>
                <a:gd name="connsiteX7" fmla="*/ 57294 w 361874"/>
                <a:gd name="connsiteY7" fmla="*/ 454769 h 455014"/>
                <a:gd name="connsiteX8" fmla="*/ 114401 w 361874"/>
                <a:gd name="connsiteY8" fmla="*/ 404862 h 455014"/>
                <a:gd name="connsiteX9" fmla="*/ 114969 w 361874"/>
                <a:gd name="connsiteY9" fmla="*/ 405430 h 45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874" h="455014">
                  <a:moveTo>
                    <a:pt x="361663" y="191628"/>
                  </a:moveTo>
                  <a:lnTo>
                    <a:pt x="158826" y="-246"/>
                  </a:lnTo>
                  <a:lnTo>
                    <a:pt x="104005" y="76504"/>
                  </a:lnTo>
                  <a:lnTo>
                    <a:pt x="241057" y="197110"/>
                  </a:lnTo>
                  <a:lnTo>
                    <a:pt x="61320" y="339842"/>
                  </a:lnTo>
                  <a:cubicBezTo>
                    <a:pt x="60022" y="339754"/>
                    <a:pt x="58729" y="339644"/>
                    <a:pt x="57407" y="339644"/>
                  </a:cubicBezTo>
                  <a:cubicBezTo>
                    <a:pt x="25616" y="339613"/>
                    <a:pt x="-180" y="365360"/>
                    <a:pt x="-211" y="397150"/>
                  </a:cubicBezTo>
                  <a:cubicBezTo>
                    <a:pt x="-243" y="428941"/>
                    <a:pt x="25504" y="454738"/>
                    <a:pt x="57294" y="454769"/>
                  </a:cubicBezTo>
                  <a:cubicBezTo>
                    <a:pt x="86148" y="454797"/>
                    <a:pt x="110564" y="433459"/>
                    <a:pt x="114401" y="404862"/>
                  </a:cubicBezTo>
                  <a:lnTo>
                    <a:pt x="114969" y="405430"/>
                  </a:lnTo>
                  <a:close/>
                </a:path>
              </a:pathLst>
            </a:custGeom>
            <a:solidFill>
              <a:srgbClr val="FFB8B8"/>
            </a:solidFill>
            <a:ln w="529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AB15EAF-F411-4DD0-94B7-3B0F3F634D4A}"/>
                </a:ext>
              </a:extLst>
            </p:cNvPr>
            <p:cNvSpPr/>
            <p:nvPr/>
          </p:nvSpPr>
          <p:spPr>
            <a:xfrm>
              <a:off x="1244458" y="4641530"/>
              <a:ext cx="155381" cy="183897"/>
            </a:xfrm>
            <a:custGeom>
              <a:avLst/>
              <a:gdLst>
                <a:gd name="connsiteX0" fmla="*/ 155170 w 155381"/>
                <a:gd name="connsiteY0" fmla="*/ 1606 h 183897"/>
                <a:gd name="connsiteX1" fmla="*/ 17018 w 155381"/>
                <a:gd name="connsiteY1" fmla="*/ 78464 h 183897"/>
                <a:gd name="connsiteX2" fmla="*/ -211 w 155381"/>
                <a:gd name="connsiteY2" fmla="*/ 176097 h 183897"/>
                <a:gd name="connsiteX3" fmla="*/ 114652 w 155381"/>
                <a:gd name="connsiteY3" fmla="*/ 181841 h 183897"/>
                <a:gd name="connsiteX4" fmla="*/ 155170 w 155381"/>
                <a:gd name="connsiteY4" fmla="*/ 1606 h 18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81" h="183897">
                  <a:moveTo>
                    <a:pt x="155170" y="1606"/>
                  </a:moveTo>
                  <a:cubicBezTo>
                    <a:pt x="155170" y="1606"/>
                    <a:pt x="28504" y="-19170"/>
                    <a:pt x="17018" y="78464"/>
                  </a:cubicBezTo>
                  <a:cubicBezTo>
                    <a:pt x="5532" y="176097"/>
                    <a:pt x="-211" y="176097"/>
                    <a:pt x="-211" y="176097"/>
                  </a:cubicBezTo>
                  <a:cubicBezTo>
                    <a:pt x="-211" y="176097"/>
                    <a:pt x="91679" y="158868"/>
                    <a:pt x="114652" y="181841"/>
                  </a:cubicBezTo>
                  <a:cubicBezTo>
                    <a:pt x="137624" y="204813"/>
                    <a:pt x="155170" y="1606"/>
                    <a:pt x="155170" y="1606"/>
                  </a:cubicBezTo>
                  <a:close/>
                </a:path>
              </a:pathLst>
            </a:custGeom>
            <a:solidFill>
              <a:schemeClr val="accent2">
                <a:lumMod val="50000"/>
              </a:schemeClr>
            </a:solidFill>
            <a:ln w="529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D28FE1AB-6E2B-45D6-8F6A-92A8A14D220C}"/>
                </a:ext>
              </a:extLst>
            </p:cNvPr>
            <p:cNvSpPr/>
            <p:nvPr/>
          </p:nvSpPr>
          <p:spPr>
            <a:xfrm>
              <a:off x="1589047" y="4625184"/>
              <a:ext cx="218239" cy="198431"/>
            </a:xfrm>
            <a:custGeom>
              <a:avLst/>
              <a:gdLst>
                <a:gd name="connsiteX0" fmla="*/ -211 w 218239"/>
                <a:gd name="connsiteY0" fmla="*/ 2919 h 198431"/>
                <a:gd name="connsiteX1" fmla="*/ 149110 w 218239"/>
                <a:gd name="connsiteY1" fmla="*/ 31634 h 198431"/>
                <a:gd name="connsiteX2" fmla="*/ 218028 w 218239"/>
                <a:gd name="connsiteY2" fmla="*/ 89066 h 198431"/>
                <a:gd name="connsiteX3" fmla="*/ 154854 w 218239"/>
                <a:gd name="connsiteY3" fmla="*/ 198186 h 198431"/>
                <a:gd name="connsiteX4" fmla="*/ 28504 w 218239"/>
                <a:gd name="connsiteY4" fmla="*/ 163727 h 198431"/>
                <a:gd name="connsiteX5" fmla="*/ -211 w 218239"/>
                <a:gd name="connsiteY5" fmla="*/ 2919 h 1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39" h="198431">
                  <a:moveTo>
                    <a:pt x="-211" y="2919"/>
                  </a:moveTo>
                  <a:cubicBezTo>
                    <a:pt x="-211" y="2919"/>
                    <a:pt x="103165" y="-14311"/>
                    <a:pt x="149110" y="31634"/>
                  </a:cubicBezTo>
                  <a:cubicBezTo>
                    <a:pt x="195056" y="77580"/>
                    <a:pt x="218028" y="89066"/>
                    <a:pt x="218028" y="89066"/>
                  </a:cubicBezTo>
                  <a:cubicBezTo>
                    <a:pt x="218028" y="89066"/>
                    <a:pt x="114652" y="146497"/>
                    <a:pt x="154854" y="198186"/>
                  </a:cubicBezTo>
                  <a:cubicBezTo>
                    <a:pt x="154854" y="198186"/>
                    <a:pt x="45734" y="146497"/>
                    <a:pt x="28504" y="163727"/>
                  </a:cubicBezTo>
                  <a:cubicBezTo>
                    <a:pt x="11275" y="180957"/>
                    <a:pt x="-211" y="2919"/>
                    <a:pt x="-211" y="2919"/>
                  </a:cubicBezTo>
                  <a:close/>
                </a:path>
              </a:pathLst>
            </a:custGeom>
            <a:solidFill>
              <a:schemeClr val="accent2">
                <a:lumMod val="50000"/>
              </a:schemeClr>
            </a:solidFill>
            <a:ln w="529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3C042E6-BD64-4F23-97CC-93231F15632E}"/>
                </a:ext>
              </a:extLst>
            </p:cNvPr>
            <p:cNvSpPr/>
            <p:nvPr/>
          </p:nvSpPr>
          <p:spPr>
            <a:xfrm>
              <a:off x="1466207" y="4123393"/>
              <a:ext cx="542574" cy="286074"/>
            </a:xfrm>
            <a:custGeom>
              <a:avLst/>
              <a:gdLst>
                <a:gd name="connsiteX0" fmla="*/ 31958 w 542574"/>
                <a:gd name="connsiteY0" fmla="*/ 171276 h 286074"/>
                <a:gd name="connsiteX1" fmla="*/ 9700 w 542574"/>
                <a:gd name="connsiteY1" fmla="*/ 57775 h 286074"/>
                <a:gd name="connsiteX2" fmla="*/ 113093 w 542574"/>
                <a:gd name="connsiteY2" fmla="*/ -158 h 286074"/>
                <a:gd name="connsiteX3" fmla="*/ 218241 w 542574"/>
                <a:gd name="connsiteY3" fmla="*/ 59484 h 286074"/>
                <a:gd name="connsiteX4" fmla="*/ 304419 w 542574"/>
                <a:gd name="connsiteY4" fmla="*/ 211146 h 286074"/>
                <a:gd name="connsiteX5" fmla="*/ 456439 w 542574"/>
                <a:gd name="connsiteY5" fmla="*/ 241290 h 286074"/>
                <a:gd name="connsiteX6" fmla="*/ 508660 w 542574"/>
                <a:gd name="connsiteY6" fmla="*/ 231413 h 286074"/>
                <a:gd name="connsiteX7" fmla="*/ 535662 w 542574"/>
                <a:gd name="connsiteY7" fmla="*/ 189061 h 286074"/>
                <a:gd name="connsiteX8" fmla="*/ 523416 w 542574"/>
                <a:gd name="connsiteY8" fmla="*/ 256928 h 286074"/>
                <a:gd name="connsiteX9" fmla="*/ 455510 w 542574"/>
                <a:gd name="connsiteY9" fmla="*/ 284444 h 286074"/>
                <a:gd name="connsiteX10" fmla="*/ 226635 w 542574"/>
                <a:gd name="connsiteY10" fmla="*/ 184024 h 286074"/>
                <a:gd name="connsiteX11" fmla="*/ 168790 w 542574"/>
                <a:gd name="connsiteY11" fmla="*/ 110502 h 286074"/>
                <a:gd name="connsiteX12" fmla="*/ 85948 w 542574"/>
                <a:gd name="connsiteY12" fmla="*/ 117875 h 286074"/>
                <a:gd name="connsiteX13" fmla="*/ 71985 w 542574"/>
                <a:gd name="connsiteY13" fmla="*/ 162067 h 286074"/>
                <a:gd name="connsiteX14" fmla="*/ 35256 w 542574"/>
                <a:gd name="connsiteY14" fmla="*/ 169383 h 28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574" h="286074">
                  <a:moveTo>
                    <a:pt x="31958" y="171276"/>
                  </a:moveTo>
                  <a:cubicBezTo>
                    <a:pt x="-651" y="145234"/>
                    <a:pt x="-9219" y="94971"/>
                    <a:pt x="9700" y="57775"/>
                  </a:cubicBezTo>
                  <a:cubicBezTo>
                    <a:pt x="28620" y="20578"/>
                    <a:pt x="71395" y="-1832"/>
                    <a:pt x="113093" y="-158"/>
                  </a:cubicBezTo>
                  <a:cubicBezTo>
                    <a:pt x="154792" y="1515"/>
                    <a:pt x="194083" y="25455"/>
                    <a:pt x="218241" y="59484"/>
                  </a:cubicBezTo>
                  <a:cubicBezTo>
                    <a:pt x="252175" y="107285"/>
                    <a:pt x="259296" y="173723"/>
                    <a:pt x="304419" y="211146"/>
                  </a:cubicBezTo>
                  <a:cubicBezTo>
                    <a:pt x="345175" y="244947"/>
                    <a:pt x="403559" y="243979"/>
                    <a:pt x="456439" y="241290"/>
                  </a:cubicBezTo>
                  <a:cubicBezTo>
                    <a:pt x="474264" y="240384"/>
                    <a:pt x="492666" y="239333"/>
                    <a:pt x="508660" y="231413"/>
                  </a:cubicBezTo>
                  <a:cubicBezTo>
                    <a:pt x="524655" y="223493"/>
                    <a:pt x="537723" y="206790"/>
                    <a:pt x="535662" y="189061"/>
                  </a:cubicBezTo>
                  <a:cubicBezTo>
                    <a:pt x="548946" y="210091"/>
                    <a:pt x="541239" y="239577"/>
                    <a:pt x="523416" y="256928"/>
                  </a:cubicBezTo>
                  <a:cubicBezTo>
                    <a:pt x="505593" y="274280"/>
                    <a:pt x="480215" y="281549"/>
                    <a:pt x="455510" y="284444"/>
                  </a:cubicBezTo>
                  <a:cubicBezTo>
                    <a:pt x="366833" y="293764"/>
                    <a:pt x="279823" y="255588"/>
                    <a:pt x="226635" y="184024"/>
                  </a:cubicBezTo>
                  <a:cubicBezTo>
                    <a:pt x="208236" y="158642"/>
                    <a:pt x="194037" y="129086"/>
                    <a:pt x="168790" y="110502"/>
                  </a:cubicBezTo>
                  <a:cubicBezTo>
                    <a:pt x="143543" y="91919"/>
                    <a:pt x="101447" y="90625"/>
                    <a:pt x="85948" y="117875"/>
                  </a:cubicBezTo>
                  <a:cubicBezTo>
                    <a:pt x="78282" y="131352"/>
                    <a:pt x="79035" y="148257"/>
                    <a:pt x="71985" y="162067"/>
                  </a:cubicBezTo>
                  <a:cubicBezTo>
                    <a:pt x="64936" y="175877"/>
                    <a:pt x="42044" y="183323"/>
                    <a:pt x="35256" y="169383"/>
                  </a:cubicBezTo>
                </a:path>
              </a:pathLst>
            </a:custGeom>
            <a:solidFill>
              <a:srgbClr val="2F2E41"/>
            </a:solidFill>
            <a:ln w="529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5F16BE4-C361-4232-88AD-F1786C7DDE03}"/>
                </a:ext>
              </a:extLst>
            </p:cNvPr>
            <p:cNvSpPr/>
            <p:nvPr/>
          </p:nvSpPr>
          <p:spPr>
            <a:xfrm>
              <a:off x="1334272" y="4253635"/>
              <a:ext cx="318239" cy="318239"/>
            </a:xfrm>
            <a:custGeom>
              <a:avLst/>
              <a:gdLst>
                <a:gd name="connsiteX0" fmla="*/ 318239 w 318239"/>
                <a:gd name="connsiteY0" fmla="*/ 159120 h 318239"/>
                <a:gd name="connsiteX1" fmla="*/ 159120 w 318239"/>
                <a:gd name="connsiteY1" fmla="*/ 318239 h 318239"/>
                <a:gd name="connsiteX2" fmla="*/ 0 w 318239"/>
                <a:gd name="connsiteY2" fmla="*/ 159120 h 318239"/>
                <a:gd name="connsiteX3" fmla="*/ 159120 w 318239"/>
                <a:gd name="connsiteY3" fmla="*/ 0 h 318239"/>
                <a:gd name="connsiteX4" fmla="*/ 318239 w 318239"/>
                <a:gd name="connsiteY4" fmla="*/ 159120 h 318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39" h="318239">
                  <a:moveTo>
                    <a:pt x="318239" y="159120"/>
                  </a:moveTo>
                  <a:cubicBezTo>
                    <a:pt x="318239" y="246999"/>
                    <a:pt x="246999" y="318239"/>
                    <a:pt x="159120" y="318239"/>
                  </a:cubicBezTo>
                  <a:cubicBezTo>
                    <a:pt x="71240" y="318239"/>
                    <a:pt x="0" y="246999"/>
                    <a:pt x="0" y="159120"/>
                  </a:cubicBezTo>
                  <a:cubicBezTo>
                    <a:pt x="0" y="71240"/>
                    <a:pt x="71240" y="0"/>
                    <a:pt x="159120" y="0"/>
                  </a:cubicBezTo>
                  <a:cubicBezTo>
                    <a:pt x="246999" y="0"/>
                    <a:pt x="318239" y="71240"/>
                    <a:pt x="318239" y="159120"/>
                  </a:cubicBezTo>
                  <a:close/>
                </a:path>
              </a:pathLst>
            </a:custGeom>
            <a:solidFill>
              <a:srgbClr val="2F2E41"/>
            </a:solidFill>
            <a:ln w="529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AD534F9-0090-4491-A792-DA391BF10C51}"/>
                </a:ext>
              </a:extLst>
            </p:cNvPr>
            <p:cNvSpPr/>
            <p:nvPr/>
          </p:nvSpPr>
          <p:spPr>
            <a:xfrm>
              <a:off x="1362159" y="4323788"/>
              <a:ext cx="260542" cy="260542"/>
            </a:xfrm>
            <a:custGeom>
              <a:avLst/>
              <a:gdLst>
                <a:gd name="connsiteX0" fmla="*/ 260543 w 260542"/>
                <a:gd name="connsiteY0" fmla="*/ 130271 h 260542"/>
                <a:gd name="connsiteX1" fmla="*/ 130271 w 260542"/>
                <a:gd name="connsiteY1" fmla="*/ 260543 h 260542"/>
                <a:gd name="connsiteX2" fmla="*/ 0 w 260542"/>
                <a:gd name="connsiteY2" fmla="*/ 130271 h 260542"/>
                <a:gd name="connsiteX3" fmla="*/ 130271 w 260542"/>
                <a:gd name="connsiteY3" fmla="*/ 0 h 260542"/>
                <a:gd name="connsiteX4" fmla="*/ 260543 w 260542"/>
                <a:gd name="connsiteY4" fmla="*/ 130271 h 26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42" h="260542">
                  <a:moveTo>
                    <a:pt x="260543" y="130271"/>
                  </a:moveTo>
                  <a:cubicBezTo>
                    <a:pt x="260543" y="202218"/>
                    <a:pt x="202218" y="260543"/>
                    <a:pt x="130271" y="260543"/>
                  </a:cubicBezTo>
                  <a:cubicBezTo>
                    <a:pt x="58324" y="260543"/>
                    <a:pt x="0" y="202218"/>
                    <a:pt x="0" y="130271"/>
                  </a:cubicBezTo>
                  <a:cubicBezTo>
                    <a:pt x="0" y="58325"/>
                    <a:pt x="58324" y="0"/>
                    <a:pt x="130271" y="0"/>
                  </a:cubicBezTo>
                  <a:cubicBezTo>
                    <a:pt x="202218" y="0"/>
                    <a:pt x="260543" y="58325"/>
                    <a:pt x="260543" y="130271"/>
                  </a:cubicBezTo>
                  <a:close/>
                </a:path>
              </a:pathLst>
            </a:custGeom>
            <a:solidFill>
              <a:srgbClr val="FFB8B8"/>
            </a:solidFill>
            <a:ln w="529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91F637C-2F04-419F-BFF0-053CDE70DD2C}"/>
                </a:ext>
              </a:extLst>
            </p:cNvPr>
            <p:cNvSpPr/>
            <p:nvPr/>
          </p:nvSpPr>
          <p:spPr>
            <a:xfrm>
              <a:off x="1373648" y="4285998"/>
              <a:ext cx="250736" cy="150855"/>
            </a:xfrm>
            <a:custGeom>
              <a:avLst/>
              <a:gdLst>
                <a:gd name="connsiteX0" fmla="*/ -211 w 250736"/>
                <a:gd name="connsiteY0" fmla="*/ 72138 h 150855"/>
                <a:gd name="connsiteX1" fmla="*/ 25690 w 250736"/>
                <a:gd name="connsiteY1" fmla="*/ 117231 h 150855"/>
                <a:gd name="connsiteX2" fmla="*/ 72368 w 250736"/>
                <a:gd name="connsiteY2" fmla="*/ 113067 h 150855"/>
                <a:gd name="connsiteX3" fmla="*/ 131925 w 250736"/>
                <a:gd name="connsiteY3" fmla="*/ 124460 h 150855"/>
                <a:gd name="connsiteX4" fmla="*/ 188489 w 250736"/>
                <a:gd name="connsiteY4" fmla="*/ 149152 h 150855"/>
                <a:gd name="connsiteX5" fmla="*/ 243954 w 250736"/>
                <a:gd name="connsiteY5" fmla="*/ 131355 h 150855"/>
                <a:gd name="connsiteX6" fmla="*/ 242325 w 250736"/>
                <a:gd name="connsiteY6" fmla="*/ 74779 h 150855"/>
                <a:gd name="connsiteX7" fmla="*/ 67277 w 250736"/>
                <a:gd name="connsiteY7" fmla="*/ 12499 h 150855"/>
                <a:gd name="connsiteX8" fmla="*/ 6605 w 250736"/>
                <a:gd name="connsiteY8" fmla="*/ 71513 h 15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736" h="150855">
                  <a:moveTo>
                    <a:pt x="-211" y="72138"/>
                  </a:moveTo>
                  <a:cubicBezTo>
                    <a:pt x="17493" y="76011"/>
                    <a:pt x="11700" y="105711"/>
                    <a:pt x="25690" y="117231"/>
                  </a:cubicBezTo>
                  <a:cubicBezTo>
                    <a:pt x="38310" y="127623"/>
                    <a:pt x="56484" y="116936"/>
                    <a:pt x="72368" y="113067"/>
                  </a:cubicBezTo>
                  <a:cubicBezTo>
                    <a:pt x="92421" y="108183"/>
                    <a:pt x="113411" y="115338"/>
                    <a:pt x="131925" y="124460"/>
                  </a:cubicBezTo>
                  <a:cubicBezTo>
                    <a:pt x="150440" y="133582"/>
                    <a:pt x="168292" y="144903"/>
                    <a:pt x="188489" y="149152"/>
                  </a:cubicBezTo>
                  <a:cubicBezTo>
                    <a:pt x="208687" y="153402"/>
                    <a:pt x="232632" y="148612"/>
                    <a:pt x="243954" y="131355"/>
                  </a:cubicBezTo>
                  <a:cubicBezTo>
                    <a:pt x="254780" y="114855"/>
                    <a:pt x="250795" y="92604"/>
                    <a:pt x="242325" y="74779"/>
                  </a:cubicBezTo>
                  <a:cubicBezTo>
                    <a:pt x="211185" y="9243"/>
                    <a:pt x="132813" y="-18641"/>
                    <a:pt x="67277" y="12499"/>
                  </a:cubicBezTo>
                  <a:cubicBezTo>
                    <a:pt x="41097" y="24939"/>
                    <a:pt x="19766" y="45687"/>
                    <a:pt x="6605" y="71513"/>
                  </a:cubicBezTo>
                </a:path>
              </a:pathLst>
            </a:custGeom>
            <a:solidFill>
              <a:srgbClr val="2F2E41"/>
            </a:solidFill>
            <a:ln w="529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12DC7E9-DAA3-4019-800F-FEBE110D8F99}"/>
                </a:ext>
              </a:extLst>
            </p:cNvPr>
            <p:cNvSpPr/>
            <p:nvPr/>
          </p:nvSpPr>
          <p:spPr>
            <a:xfrm>
              <a:off x="645396" y="6276803"/>
              <a:ext cx="3797654" cy="10607"/>
            </a:xfrm>
            <a:custGeom>
              <a:avLst/>
              <a:gdLst>
                <a:gd name="connsiteX0" fmla="*/ 3797443 w 3797654"/>
                <a:gd name="connsiteY0" fmla="*/ 5058 h 10607"/>
                <a:gd name="connsiteX1" fmla="*/ 3792139 w 3797654"/>
                <a:gd name="connsiteY1" fmla="*/ 10362 h 10607"/>
                <a:gd name="connsiteX2" fmla="*/ 5092 w 3797654"/>
                <a:gd name="connsiteY2" fmla="*/ 10362 h 10607"/>
                <a:gd name="connsiteX3" fmla="*/ -211 w 3797654"/>
                <a:gd name="connsiteY3" fmla="*/ 5058 h 10607"/>
                <a:gd name="connsiteX4" fmla="*/ 5092 w 3797654"/>
                <a:gd name="connsiteY4" fmla="*/ -246 h 10607"/>
                <a:gd name="connsiteX5" fmla="*/ 3792139 w 3797654"/>
                <a:gd name="connsiteY5" fmla="*/ -246 h 10607"/>
                <a:gd name="connsiteX6" fmla="*/ 3797443 w 3797654"/>
                <a:gd name="connsiteY6" fmla="*/ 5058 h 1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654" h="10607">
                  <a:moveTo>
                    <a:pt x="3797443" y="5058"/>
                  </a:moveTo>
                  <a:cubicBezTo>
                    <a:pt x="3797434" y="7984"/>
                    <a:pt x="3795065" y="10353"/>
                    <a:pt x="3792139" y="10362"/>
                  </a:cubicBezTo>
                  <a:lnTo>
                    <a:pt x="5092" y="10362"/>
                  </a:lnTo>
                  <a:cubicBezTo>
                    <a:pt x="2163" y="10362"/>
                    <a:pt x="-211" y="7987"/>
                    <a:pt x="-211" y="5058"/>
                  </a:cubicBezTo>
                  <a:cubicBezTo>
                    <a:pt x="-211" y="2129"/>
                    <a:pt x="2163" y="-246"/>
                    <a:pt x="5092" y="-246"/>
                  </a:cubicBezTo>
                  <a:lnTo>
                    <a:pt x="3792139" y="-246"/>
                  </a:lnTo>
                  <a:cubicBezTo>
                    <a:pt x="3795065" y="-237"/>
                    <a:pt x="3797434" y="2132"/>
                    <a:pt x="3797443" y="5058"/>
                  </a:cubicBezTo>
                  <a:close/>
                </a:path>
              </a:pathLst>
            </a:custGeom>
            <a:solidFill>
              <a:srgbClr val="3F3D56"/>
            </a:solidFill>
            <a:ln w="5296" cap="flat">
              <a:noFill/>
              <a:prstDash val="solid"/>
              <a:miter/>
            </a:ln>
          </p:spPr>
          <p:txBody>
            <a:bodyPr rtlCol="0" anchor="ctr"/>
            <a:lstStyle/>
            <a:p>
              <a:endParaRPr lang="en-US"/>
            </a:p>
          </p:txBody>
        </p:sp>
      </p:grpSp>
      <p:grpSp>
        <p:nvGrpSpPr>
          <p:cNvPr id="92" name="Graphic 90">
            <a:extLst>
              <a:ext uri="{FF2B5EF4-FFF2-40B4-BE49-F238E27FC236}">
                <a16:creationId xmlns:a16="http://schemas.microsoft.com/office/drawing/2014/main" id="{9D6E323D-36C6-4E73-BF30-3679FFDE621C}"/>
              </a:ext>
            </a:extLst>
          </p:cNvPr>
          <p:cNvGrpSpPr/>
          <p:nvPr/>
        </p:nvGrpSpPr>
        <p:grpSpPr>
          <a:xfrm>
            <a:off x="4170015" y="3931635"/>
            <a:ext cx="3073690" cy="2056732"/>
            <a:chOff x="4957357" y="4063614"/>
            <a:chExt cx="3345607" cy="2238683"/>
          </a:xfrm>
        </p:grpSpPr>
        <p:sp>
          <p:nvSpPr>
            <p:cNvPr id="93" name="Freeform: Shape 92">
              <a:extLst>
                <a:ext uri="{FF2B5EF4-FFF2-40B4-BE49-F238E27FC236}">
                  <a16:creationId xmlns:a16="http://schemas.microsoft.com/office/drawing/2014/main" id="{E3AA8CE0-D463-444C-86B4-A6587A46F08B}"/>
                </a:ext>
              </a:extLst>
            </p:cNvPr>
            <p:cNvSpPr/>
            <p:nvPr/>
          </p:nvSpPr>
          <p:spPr>
            <a:xfrm>
              <a:off x="7621186" y="4881299"/>
              <a:ext cx="224110" cy="212968"/>
            </a:xfrm>
            <a:custGeom>
              <a:avLst/>
              <a:gdLst>
                <a:gd name="connsiteX0" fmla="*/ -18 w 224110"/>
                <a:gd name="connsiteY0" fmla="*/ 173586 h 212968"/>
                <a:gd name="connsiteX1" fmla="*/ 9908 w 224110"/>
                <a:gd name="connsiteY1" fmla="*/ 94020 h 212968"/>
                <a:gd name="connsiteX2" fmla="*/ 129828 w 224110"/>
                <a:gd name="connsiteY2" fmla="*/ 704 h 212968"/>
                <a:gd name="connsiteX3" fmla="*/ 223144 w 224110"/>
                <a:gd name="connsiteY3" fmla="*/ 120623 h 212968"/>
                <a:gd name="connsiteX4" fmla="*/ 213218 w 224110"/>
                <a:gd name="connsiteY4" fmla="*/ 200189 h 212968"/>
                <a:gd name="connsiteX5" fmla="*/ 197109 w 224110"/>
                <a:gd name="connsiteY5" fmla="*/ 212724 h 212968"/>
                <a:gd name="connsiteX6" fmla="*/ 12517 w 224110"/>
                <a:gd name="connsiteY6" fmla="*/ 189694 h 212968"/>
                <a:gd name="connsiteX7" fmla="*/ -18 w 224110"/>
                <a:gd name="connsiteY7" fmla="*/ 173586 h 21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110" h="212968">
                  <a:moveTo>
                    <a:pt x="-18" y="173586"/>
                  </a:moveTo>
                  <a:lnTo>
                    <a:pt x="9908" y="94020"/>
                  </a:lnTo>
                  <a:cubicBezTo>
                    <a:pt x="17255" y="35137"/>
                    <a:pt x="70944" y="-6643"/>
                    <a:pt x="129828" y="704"/>
                  </a:cubicBezTo>
                  <a:cubicBezTo>
                    <a:pt x="188712" y="8050"/>
                    <a:pt x="230491" y="61740"/>
                    <a:pt x="223144" y="120623"/>
                  </a:cubicBezTo>
                  <a:lnTo>
                    <a:pt x="213218" y="200189"/>
                  </a:lnTo>
                  <a:cubicBezTo>
                    <a:pt x="212223" y="208094"/>
                    <a:pt x="205016" y="213701"/>
                    <a:pt x="197109" y="212724"/>
                  </a:cubicBezTo>
                  <a:lnTo>
                    <a:pt x="12517" y="189694"/>
                  </a:lnTo>
                  <a:cubicBezTo>
                    <a:pt x="4612" y="188699"/>
                    <a:pt x="-996" y="181493"/>
                    <a:pt x="-18" y="173586"/>
                  </a:cubicBezTo>
                  <a:close/>
                </a:path>
              </a:pathLst>
            </a:custGeom>
            <a:solidFill>
              <a:srgbClr val="2F2E41"/>
            </a:solidFill>
            <a:ln w="354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C9B14ED-542E-4A31-BD38-F39C3FC498D7}"/>
                </a:ext>
              </a:extLst>
            </p:cNvPr>
            <p:cNvSpPr/>
            <p:nvPr/>
          </p:nvSpPr>
          <p:spPr>
            <a:xfrm>
              <a:off x="7630943" y="4921207"/>
              <a:ext cx="157549" cy="157549"/>
            </a:xfrm>
            <a:custGeom>
              <a:avLst/>
              <a:gdLst>
                <a:gd name="connsiteX0" fmla="*/ 157549 w 157549"/>
                <a:gd name="connsiteY0" fmla="*/ 78775 h 157549"/>
                <a:gd name="connsiteX1" fmla="*/ 78775 w 157549"/>
                <a:gd name="connsiteY1" fmla="*/ 157549 h 157549"/>
                <a:gd name="connsiteX2" fmla="*/ 0 w 157549"/>
                <a:gd name="connsiteY2" fmla="*/ 78775 h 157549"/>
                <a:gd name="connsiteX3" fmla="*/ 78775 w 157549"/>
                <a:gd name="connsiteY3" fmla="*/ 0 h 157549"/>
                <a:gd name="connsiteX4" fmla="*/ 157549 w 157549"/>
                <a:gd name="connsiteY4" fmla="*/ 78775 h 15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49" h="157549">
                  <a:moveTo>
                    <a:pt x="157549" y="78775"/>
                  </a:moveTo>
                  <a:cubicBezTo>
                    <a:pt x="157549" y="122281"/>
                    <a:pt x="122281" y="157549"/>
                    <a:pt x="78775" y="157549"/>
                  </a:cubicBezTo>
                  <a:cubicBezTo>
                    <a:pt x="35269" y="157549"/>
                    <a:pt x="0" y="122280"/>
                    <a:pt x="0" y="78775"/>
                  </a:cubicBezTo>
                  <a:cubicBezTo>
                    <a:pt x="0" y="35269"/>
                    <a:pt x="35269" y="0"/>
                    <a:pt x="78775" y="0"/>
                  </a:cubicBezTo>
                  <a:cubicBezTo>
                    <a:pt x="122281" y="0"/>
                    <a:pt x="157549" y="35269"/>
                    <a:pt x="157549" y="78775"/>
                  </a:cubicBezTo>
                  <a:close/>
                </a:path>
              </a:pathLst>
            </a:custGeom>
            <a:solidFill>
              <a:srgbClr val="FFB8B8"/>
            </a:solidFill>
            <a:ln w="354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0099D83-A672-4670-9901-3900712D3472}"/>
                </a:ext>
              </a:extLst>
            </p:cNvPr>
            <p:cNvSpPr/>
            <p:nvPr/>
          </p:nvSpPr>
          <p:spPr>
            <a:xfrm>
              <a:off x="7605007" y="4904203"/>
              <a:ext cx="185442" cy="99089"/>
            </a:xfrm>
            <a:custGeom>
              <a:avLst/>
              <a:gdLst>
                <a:gd name="connsiteX0" fmla="*/ 70 w 185442"/>
                <a:gd name="connsiteY0" fmla="*/ 74335 h 99089"/>
                <a:gd name="connsiteX1" fmla="*/ 94932 w 185442"/>
                <a:gd name="connsiteY1" fmla="*/ 517 h 99089"/>
                <a:gd name="connsiteX2" fmla="*/ 110845 w 185442"/>
                <a:gd name="connsiteY2" fmla="*/ 2503 h 99089"/>
                <a:gd name="connsiteX3" fmla="*/ 184662 w 185442"/>
                <a:gd name="connsiteY3" fmla="*/ 97364 h 99089"/>
                <a:gd name="connsiteX4" fmla="*/ 184463 w 185442"/>
                <a:gd name="connsiteY4" fmla="*/ 98956 h 99089"/>
                <a:gd name="connsiteX5" fmla="*/ 150834 w 185442"/>
                <a:gd name="connsiteY5" fmla="*/ 94760 h 99089"/>
                <a:gd name="connsiteX6" fmla="*/ 143371 w 185442"/>
                <a:gd name="connsiteY6" fmla="*/ 61210 h 99089"/>
                <a:gd name="connsiteX7" fmla="*/ 137070 w 185442"/>
                <a:gd name="connsiteY7" fmla="*/ 93043 h 99089"/>
                <a:gd name="connsiteX8" fmla="*/ 119690 w 185442"/>
                <a:gd name="connsiteY8" fmla="*/ 90874 h 99089"/>
                <a:gd name="connsiteX9" fmla="*/ 115924 w 185442"/>
                <a:gd name="connsiteY9" fmla="*/ 73947 h 99089"/>
                <a:gd name="connsiteX10" fmla="*/ 112745 w 185442"/>
                <a:gd name="connsiteY10" fmla="*/ 90008 h 99089"/>
                <a:gd name="connsiteX11" fmla="*/ -129 w 185442"/>
                <a:gd name="connsiteY11" fmla="*/ 75926 h 9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442" h="99089">
                  <a:moveTo>
                    <a:pt x="70" y="74335"/>
                  </a:moveTo>
                  <a:cubicBezTo>
                    <a:pt x="5931" y="27784"/>
                    <a:pt x="48367" y="-5239"/>
                    <a:pt x="94932" y="517"/>
                  </a:cubicBezTo>
                  <a:lnTo>
                    <a:pt x="110845" y="2503"/>
                  </a:lnTo>
                  <a:cubicBezTo>
                    <a:pt x="157396" y="8364"/>
                    <a:pt x="190418" y="50800"/>
                    <a:pt x="184662" y="97364"/>
                  </a:cubicBezTo>
                  <a:lnTo>
                    <a:pt x="184463" y="98956"/>
                  </a:lnTo>
                  <a:lnTo>
                    <a:pt x="150834" y="94760"/>
                  </a:lnTo>
                  <a:lnTo>
                    <a:pt x="143371" y="61210"/>
                  </a:lnTo>
                  <a:lnTo>
                    <a:pt x="137070" y="93043"/>
                  </a:lnTo>
                  <a:lnTo>
                    <a:pt x="119690" y="90874"/>
                  </a:lnTo>
                  <a:lnTo>
                    <a:pt x="115924" y="73947"/>
                  </a:lnTo>
                  <a:lnTo>
                    <a:pt x="112745" y="90008"/>
                  </a:lnTo>
                  <a:lnTo>
                    <a:pt x="-129" y="75926"/>
                  </a:lnTo>
                  <a:close/>
                </a:path>
              </a:pathLst>
            </a:custGeom>
            <a:solidFill>
              <a:srgbClr val="2F2E41"/>
            </a:solidFill>
            <a:ln w="354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FF4945-3CFE-4B2D-8490-5A2EED48871F}"/>
                </a:ext>
              </a:extLst>
            </p:cNvPr>
            <p:cNvSpPr/>
            <p:nvPr/>
          </p:nvSpPr>
          <p:spPr>
            <a:xfrm>
              <a:off x="7320351" y="5227733"/>
              <a:ext cx="165933" cy="107635"/>
            </a:xfrm>
            <a:custGeom>
              <a:avLst/>
              <a:gdLst>
                <a:gd name="connsiteX0" fmla="*/ 3955 w 165933"/>
                <a:gd name="connsiteY0" fmla="*/ 53118 h 107635"/>
                <a:gd name="connsiteX1" fmla="*/ 52758 w 165933"/>
                <a:gd name="connsiteY1" fmla="*/ 68983 h 107635"/>
                <a:gd name="connsiteX2" fmla="*/ 58181 w 165933"/>
                <a:gd name="connsiteY2" fmla="*/ 65588 h 107635"/>
                <a:gd name="connsiteX3" fmla="*/ 129730 w 165933"/>
                <a:gd name="connsiteY3" fmla="*/ 107501 h 107635"/>
                <a:gd name="connsiteX4" fmla="*/ 165805 w 165933"/>
                <a:gd name="connsiteY4" fmla="*/ 70233 h 107635"/>
                <a:gd name="connsiteX5" fmla="*/ 63933 w 165933"/>
                <a:gd name="connsiteY5" fmla="*/ 12463 h 107635"/>
                <a:gd name="connsiteX6" fmla="*/ 12470 w 165933"/>
                <a:gd name="connsiteY6" fmla="*/ 8773 h 107635"/>
                <a:gd name="connsiteX7" fmla="*/ 3955 w 165933"/>
                <a:gd name="connsiteY7" fmla="*/ 53118 h 1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933" h="107635">
                  <a:moveTo>
                    <a:pt x="3955" y="53118"/>
                  </a:moveTo>
                  <a:cubicBezTo>
                    <a:pt x="13051" y="70976"/>
                    <a:pt x="34901" y="78079"/>
                    <a:pt x="52758" y="68983"/>
                  </a:cubicBezTo>
                  <a:cubicBezTo>
                    <a:pt x="54662" y="68013"/>
                    <a:pt x="56477" y="66877"/>
                    <a:pt x="58181" y="65588"/>
                  </a:cubicBezTo>
                  <a:lnTo>
                    <a:pt x="129730" y="107501"/>
                  </a:lnTo>
                  <a:lnTo>
                    <a:pt x="165805" y="70233"/>
                  </a:lnTo>
                  <a:lnTo>
                    <a:pt x="63933" y="12463"/>
                  </a:lnTo>
                  <a:cubicBezTo>
                    <a:pt x="50741" y="-2767"/>
                    <a:pt x="27700" y="-4419"/>
                    <a:pt x="12470" y="8773"/>
                  </a:cubicBezTo>
                  <a:cubicBezTo>
                    <a:pt x="-274" y="19812"/>
                    <a:pt x="-3794" y="38145"/>
                    <a:pt x="3955" y="53118"/>
                  </a:cubicBezTo>
                  <a:close/>
                </a:path>
              </a:pathLst>
            </a:custGeom>
            <a:solidFill>
              <a:srgbClr val="FFB8B8"/>
            </a:solidFill>
            <a:ln w="354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734216E-8F03-45C0-A28C-B7EA82EE958E}"/>
                </a:ext>
              </a:extLst>
            </p:cNvPr>
            <p:cNvSpPr/>
            <p:nvPr/>
          </p:nvSpPr>
          <p:spPr>
            <a:xfrm>
              <a:off x="7406521" y="5167439"/>
              <a:ext cx="322000" cy="188859"/>
            </a:xfrm>
            <a:custGeom>
              <a:avLst/>
              <a:gdLst>
                <a:gd name="connsiteX0" fmla="*/ 152283 w 322000"/>
                <a:gd name="connsiteY0" fmla="*/ 188725 h 188859"/>
                <a:gd name="connsiteX1" fmla="*/ 1495 w 322000"/>
                <a:gd name="connsiteY1" fmla="*/ 163780 h 188859"/>
                <a:gd name="connsiteX2" fmla="*/ -129 w 322000"/>
                <a:gd name="connsiteY2" fmla="*/ 163364 h 188859"/>
                <a:gd name="connsiteX3" fmla="*/ 14488 w 322000"/>
                <a:gd name="connsiteY3" fmla="*/ 89360 h 188859"/>
                <a:gd name="connsiteX4" fmla="*/ 156337 w 322000"/>
                <a:gd name="connsiteY4" fmla="*/ 117377 h 188859"/>
                <a:gd name="connsiteX5" fmla="*/ 233399 w 322000"/>
                <a:gd name="connsiteY5" fmla="*/ 8860 h 188859"/>
                <a:gd name="connsiteX6" fmla="*/ 321872 w 322000"/>
                <a:gd name="connsiteY6" fmla="*/ -134 h 188859"/>
                <a:gd name="connsiteX7" fmla="*/ 319402 w 322000"/>
                <a:gd name="connsiteY7" fmla="*/ 3115 h 188859"/>
                <a:gd name="connsiteX8" fmla="*/ 186456 w 322000"/>
                <a:gd name="connsiteY8" fmla="*/ 179946 h 188859"/>
                <a:gd name="connsiteX9" fmla="*/ 152283 w 322000"/>
                <a:gd name="connsiteY9" fmla="*/ 188725 h 18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000" h="188859">
                  <a:moveTo>
                    <a:pt x="152283" y="188725"/>
                  </a:moveTo>
                  <a:cubicBezTo>
                    <a:pt x="99508" y="188725"/>
                    <a:pt x="6638" y="165100"/>
                    <a:pt x="1495" y="163780"/>
                  </a:cubicBezTo>
                  <a:lnTo>
                    <a:pt x="-129" y="163364"/>
                  </a:lnTo>
                  <a:lnTo>
                    <a:pt x="14488" y="89360"/>
                  </a:lnTo>
                  <a:lnTo>
                    <a:pt x="156337" y="117377"/>
                  </a:lnTo>
                  <a:lnTo>
                    <a:pt x="233399" y="8860"/>
                  </a:lnTo>
                  <a:lnTo>
                    <a:pt x="321872" y="-134"/>
                  </a:lnTo>
                  <a:lnTo>
                    <a:pt x="319402" y="3115"/>
                  </a:lnTo>
                  <a:cubicBezTo>
                    <a:pt x="318252" y="4630"/>
                    <a:pt x="204205" y="154761"/>
                    <a:pt x="186456" y="179946"/>
                  </a:cubicBezTo>
                  <a:cubicBezTo>
                    <a:pt x="181978" y="186300"/>
                    <a:pt x="169184" y="188725"/>
                    <a:pt x="152283" y="188725"/>
                  </a:cubicBezTo>
                  <a:close/>
                </a:path>
              </a:pathLst>
            </a:custGeom>
            <a:solidFill>
              <a:srgbClr val="3F3D56"/>
            </a:solidFill>
            <a:ln w="354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074E225-4151-4FCB-B0EE-7C165CEFCB18}"/>
                </a:ext>
              </a:extLst>
            </p:cNvPr>
            <p:cNvSpPr/>
            <p:nvPr/>
          </p:nvSpPr>
          <p:spPr>
            <a:xfrm>
              <a:off x="7499226" y="5143595"/>
              <a:ext cx="184563" cy="490456"/>
            </a:xfrm>
            <a:custGeom>
              <a:avLst/>
              <a:gdLst>
                <a:gd name="connsiteX0" fmla="*/ 73728 w 184563"/>
                <a:gd name="connsiteY0" fmla="*/ 490322 h 490456"/>
                <a:gd name="connsiteX1" fmla="*/ 71616 w 184563"/>
                <a:gd name="connsiteY1" fmla="*/ 489314 h 490456"/>
                <a:gd name="connsiteX2" fmla="*/ 3103 w 184563"/>
                <a:gd name="connsiteY2" fmla="*/ 424712 h 490456"/>
                <a:gd name="connsiteX3" fmla="*/ 95760 w 184563"/>
                <a:gd name="connsiteY3" fmla="*/ 190101 h 490456"/>
                <a:gd name="connsiteX4" fmla="*/ 95870 w 184563"/>
                <a:gd name="connsiteY4" fmla="*/ 133013 h 490456"/>
                <a:gd name="connsiteX5" fmla="*/ 134795 w 184563"/>
                <a:gd name="connsiteY5" fmla="*/ 27923 h 490456"/>
                <a:gd name="connsiteX6" fmla="*/ 184435 w 184563"/>
                <a:gd name="connsiteY6" fmla="*/ -134 h 490456"/>
                <a:gd name="connsiteX7" fmla="*/ 141815 w 184563"/>
                <a:gd name="connsiteY7" fmla="*/ 99311 h 49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63" h="490456">
                  <a:moveTo>
                    <a:pt x="73728" y="490322"/>
                  </a:moveTo>
                  <a:lnTo>
                    <a:pt x="71616" y="489314"/>
                  </a:lnTo>
                  <a:cubicBezTo>
                    <a:pt x="71166" y="489100"/>
                    <a:pt x="26327" y="467289"/>
                    <a:pt x="3103" y="424712"/>
                  </a:cubicBezTo>
                  <a:cubicBezTo>
                    <a:pt x="-20011" y="382335"/>
                    <a:pt x="88191" y="202574"/>
                    <a:pt x="95760" y="190101"/>
                  </a:cubicBezTo>
                  <a:lnTo>
                    <a:pt x="95870" y="133013"/>
                  </a:lnTo>
                  <a:lnTo>
                    <a:pt x="134795" y="27923"/>
                  </a:lnTo>
                  <a:lnTo>
                    <a:pt x="184435" y="-134"/>
                  </a:lnTo>
                  <a:lnTo>
                    <a:pt x="141815" y="99311"/>
                  </a:lnTo>
                  <a:close/>
                </a:path>
              </a:pathLst>
            </a:custGeom>
            <a:solidFill>
              <a:srgbClr val="3F3D56"/>
            </a:solidFill>
            <a:ln w="354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270C601-09B0-4C44-999E-35BD6DD5745B}"/>
                </a:ext>
              </a:extLst>
            </p:cNvPr>
            <p:cNvSpPr/>
            <p:nvPr/>
          </p:nvSpPr>
          <p:spPr>
            <a:xfrm>
              <a:off x="7453339" y="6064631"/>
              <a:ext cx="70019" cy="182997"/>
            </a:xfrm>
            <a:custGeom>
              <a:avLst/>
              <a:gdLst>
                <a:gd name="connsiteX0" fmla="*/ 70013 w 70019"/>
                <a:gd name="connsiteY0" fmla="*/ 182997 h 182997"/>
                <a:gd name="connsiteX1" fmla="*/ 22571 w 70019"/>
                <a:gd name="connsiteY1" fmla="*/ 182994 h 182997"/>
                <a:gd name="connsiteX2" fmla="*/ 0 w 70019"/>
                <a:gd name="connsiteY2" fmla="*/ 0 h 182997"/>
                <a:gd name="connsiteX3" fmla="*/ 70020 w 70019"/>
                <a:gd name="connsiteY3" fmla="*/ 4 h 182997"/>
                <a:gd name="connsiteX4" fmla="*/ 70013 w 70019"/>
                <a:gd name="connsiteY4" fmla="*/ 182997 h 182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19" h="182997">
                  <a:moveTo>
                    <a:pt x="70013" y="182997"/>
                  </a:moveTo>
                  <a:lnTo>
                    <a:pt x="22571" y="182994"/>
                  </a:lnTo>
                  <a:lnTo>
                    <a:pt x="0" y="0"/>
                  </a:lnTo>
                  <a:lnTo>
                    <a:pt x="70020" y="4"/>
                  </a:lnTo>
                  <a:lnTo>
                    <a:pt x="70013" y="182997"/>
                  </a:lnTo>
                  <a:close/>
                </a:path>
              </a:pathLst>
            </a:custGeom>
            <a:solidFill>
              <a:srgbClr val="FFB8B8"/>
            </a:solidFill>
            <a:ln w="354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B29FAF5-994B-45EB-BD85-A5C8950D519C}"/>
                </a:ext>
              </a:extLst>
            </p:cNvPr>
            <p:cNvSpPr/>
            <p:nvPr/>
          </p:nvSpPr>
          <p:spPr>
            <a:xfrm>
              <a:off x="7382475" y="6232133"/>
              <a:ext cx="152977" cy="61481"/>
            </a:xfrm>
            <a:custGeom>
              <a:avLst/>
              <a:gdLst>
                <a:gd name="connsiteX0" fmla="*/ 152846 w 152977"/>
                <a:gd name="connsiteY0" fmla="*/ 61347 h 61481"/>
                <a:gd name="connsiteX1" fmla="*/ -129 w 152977"/>
                <a:gd name="connsiteY1" fmla="*/ 61342 h 61481"/>
                <a:gd name="connsiteX2" fmla="*/ -129 w 152977"/>
                <a:gd name="connsiteY2" fmla="*/ 59407 h 61481"/>
                <a:gd name="connsiteX3" fmla="*/ 59413 w 152977"/>
                <a:gd name="connsiteY3" fmla="*/ -134 h 61481"/>
                <a:gd name="connsiteX4" fmla="*/ 59417 w 152977"/>
                <a:gd name="connsiteY4" fmla="*/ -134 h 61481"/>
                <a:gd name="connsiteX5" fmla="*/ 152849 w 152977"/>
                <a:gd name="connsiteY5" fmla="*/ -131 h 6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77" h="61481">
                  <a:moveTo>
                    <a:pt x="152846" y="61347"/>
                  </a:moveTo>
                  <a:lnTo>
                    <a:pt x="-129" y="61342"/>
                  </a:lnTo>
                  <a:lnTo>
                    <a:pt x="-129" y="59407"/>
                  </a:lnTo>
                  <a:cubicBezTo>
                    <a:pt x="-126" y="26524"/>
                    <a:pt x="26530" y="-133"/>
                    <a:pt x="59413" y="-134"/>
                  </a:cubicBezTo>
                  <a:lnTo>
                    <a:pt x="59417" y="-134"/>
                  </a:lnTo>
                  <a:lnTo>
                    <a:pt x="152849" y="-131"/>
                  </a:lnTo>
                  <a:close/>
                </a:path>
              </a:pathLst>
            </a:custGeom>
            <a:solidFill>
              <a:srgbClr val="2F2E41"/>
            </a:solidFill>
            <a:ln w="354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CA68E7C-6F8C-4F8F-B6FA-103EE30337FA}"/>
                </a:ext>
              </a:extLst>
            </p:cNvPr>
            <p:cNvSpPr/>
            <p:nvPr/>
          </p:nvSpPr>
          <p:spPr>
            <a:xfrm>
              <a:off x="7909427" y="6032154"/>
              <a:ext cx="123514" cy="188666"/>
            </a:xfrm>
            <a:custGeom>
              <a:avLst/>
              <a:gdLst>
                <a:gd name="connsiteX0" fmla="*/ 123514 w 123514"/>
                <a:gd name="connsiteY0" fmla="*/ 173897 h 188666"/>
                <a:gd name="connsiteX1" fmla="*/ 78432 w 123514"/>
                <a:gd name="connsiteY1" fmla="*/ 188667 h 188666"/>
                <a:gd name="connsiteX2" fmla="*/ 0 w 123514"/>
                <a:gd name="connsiteY2" fmla="*/ 21802 h 188666"/>
                <a:gd name="connsiteX3" fmla="*/ 66539 w 123514"/>
                <a:gd name="connsiteY3" fmla="*/ 0 h 188666"/>
                <a:gd name="connsiteX4" fmla="*/ 123514 w 123514"/>
                <a:gd name="connsiteY4" fmla="*/ 173897 h 18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14" h="188666">
                  <a:moveTo>
                    <a:pt x="123514" y="173897"/>
                  </a:moveTo>
                  <a:lnTo>
                    <a:pt x="78432" y="188667"/>
                  </a:lnTo>
                  <a:lnTo>
                    <a:pt x="0" y="21802"/>
                  </a:lnTo>
                  <a:lnTo>
                    <a:pt x="66539" y="0"/>
                  </a:lnTo>
                  <a:lnTo>
                    <a:pt x="123514" y="173897"/>
                  </a:lnTo>
                  <a:close/>
                </a:path>
              </a:pathLst>
            </a:custGeom>
            <a:solidFill>
              <a:srgbClr val="FFB8B8"/>
            </a:solidFill>
            <a:ln w="354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0F76B8F-8BE9-44BD-B7E1-2C588EFF414F}"/>
                </a:ext>
              </a:extLst>
            </p:cNvPr>
            <p:cNvSpPr/>
            <p:nvPr/>
          </p:nvSpPr>
          <p:spPr>
            <a:xfrm>
              <a:off x="7909811" y="6187563"/>
              <a:ext cx="148948" cy="106051"/>
            </a:xfrm>
            <a:custGeom>
              <a:avLst/>
              <a:gdLst>
                <a:gd name="connsiteX0" fmla="*/ 148820 w 148948"/>
                <a:gd name="connsiteY0" fmla="*/ 58288 h 106051"/>
                <a:gd name="connsiteX1" fmla="*/ 3449 w 148948"/>
                <a:gd name="connsiteY1" fmla="*/ 105917 h 106051"/>
                <a:gd name="connsiteX2" fmla="*/ 2847 w 148948"/>
                <a:gd name="connsiteY2" fmla="*/ 104079 h 106051"/>
                <a:gd name="connsiteX3" fmla="*/ 40888 w 148948"/>
                <a:gd name="connsiteY3" fmla="*/ 28957 h 106051"/>
                <a:gd name="connsiteX4" fmla="*/ 40891 w 148948"/>
                <a:gd name="connsiteY4" fmla="*/ 28956 h 106051"/>
                <a:gd name="connsiteX5" fmla="*/ 129679 w 148948"/>
                <a:gd name="connsiteY5" fmla="*/ -134 h 1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48" h="106051">
                  <a:moveTo>
                    <a:pt x="148820" y="58288"/>
                  </a:moveTo>
                  <a:lnTo>
                    <a:pt x="3449" y="105917"/>
                  </a:lnTo>
                  <a:lnTo>
                    <a:pt x="2847" y="104079"/>
                  </a:lnTo>
                  <a:cubicBezTo>
                    <a:pt x="-7391" y="72830"/>
                    <a:pt x="9640" y="39198"/>
                    <a:pt x="40888" y="28957"/>
                  </a:cubicBezTo>
                  <a:lnTo>
                    <a:pt x="40891" y="28956"/>
                  </a:lnTo>
                  <a:lnTo>
                    <a:pt x="129679" y="-134"/>
                  </a:lnTo>
                  <a:close/>
                </a:path>
              </a:pathLst>
            </a:custGeom>
            <a:solidFill>
              <a:srgbClr val="2F2E41"/>
            </a:solidFill>
            <a:ln w="354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8BEE0FE-5786-400A-9619-4698F2FE4BE4}"/>
                </a:ext>
              </a:extLst>
            </p:cNvPr>
            <p:cNvSpPr/>
            <p:nvPr/>
          </p:nvSpPr>
          <p:spPr>
            <a:xfrm>
              <a:off x="7404987" y="5327611"/>
              <a:ext cx="653176" cy="872559"/>
            </a:xfrm>
            <a:custGeom>
              <a:avLst/>
              <a:gdLst>
                <a:gd name="connsiteX0" fmla="*/ 535969 w 653176"/>
                <a:gd name="connsiteY0" fmla="*/ 848387 h 872559"/>
                <a:gd name="connsiteX1" fmla="*/ 400724 w 653176"/>
                <a:gd name="connsiteY1" fmla="*/ 622600 h 872559"/>
                <a:gd name="connsiteX2" fmla="*/ 286554 w 653176"/>
                <a:gd name="connsiteY2" fmla="*/ 381372 h 872559"/>
                <a:gd name="connsiteX3" fmla="*/ 183815 w 653176"/>
                <a:gd name="connsiteY3" fmla="*/ 594457 h 872559"/>
                <a:gd name="connsiteX4" fmla="*/ 143002 w 653176"/>
                <a:gd name="connsiteY4" fmla="*/ 870436 h 872559"/>
                <a:gd name="connsiteX5" fmla="*/ -129 w 653176"/>
                <a:gd name="connsiteY5" fmla="*/ 872425 h 872559"/>
                <a:gd name="connsiteX6" fmla="*/ 435 w 653176"/>
                <a:gd name="connsiteY6" fmla="*/ 870187 h 872559"/>
                <a:gd name="connsiteX7" fmla="*/ 219470 w 653176"/>
                <a:gd name="connsiteY7" fmla="*/ -134 h 872559"/>
                <a:gd name="connsiteX8" fmla="*/ 391015 w 653176"/>
                <a:gd name="connsiteY8" fmla="*/ 25494 h 872559"/>
                <a:gd name="connsiteX9" fmla="*/ 383206 w 653176"/>
                <a:gd name="connsiteY9" fmla="*/ 138727 h 872559"/>
                <a:gd name="connsiteX10" fmla="*/ 387856 w 653176"/>
                <a:gd name="connsiteY10" fmla="*/ 145341 h 872559"/>
                <a:gd name="connsiteX11" fmla="*/ 443695 w 653176"/>
                <a:gd name="connsiteY11" fmla="*/ 318665 h 872559"/>
                <a:gd name="connsiteX12" fmla="*/ 508841 w 653176"/>
                <a:gd name="connsiteY12" fmla="*/ 512101 h 872559"/>
                <a:gd name="connsiteX13" fmla="*/ 653048 w 653176"/>
                <a:gd name="connsiteY13" fmla="*/ 834196 h 87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176" h="872559">
                  <a:moveTo>
                    <a:pt x="535969" y="848387"/>
                  </a:moveTo>
                  <a:lnTo>
                    <a:pt x="400724" y="622600"/>
                  </a:lnTo>
                  <a:lnTo>
                    <a:pt x="286554" y="381372"/>
                  </a:lnTo>
                  <a:lnTo>
                    <a:pt x="183815" y="594457"/>
                  </a:lnTo>
                  <a:lnTo>
                    <a:pt x="143002" y="870436"/>
                  </a:lnTo>
                  <a:lnTo>
                    <a:pt x="-129" y="872425"/>
                  </a:lnTo>
                  <a:lnTo>
                    <a:pt x="435" y="870187"/>
                  </a:lnTo>
                  <a:lnTo>
                    <a:pt x="219470" y="-134"/>
                  </a:lnTo>
                  <a:lnTo>
                    <a:pt x="391015" y="25494"/>
                  </a:lnTo>
                  <a:lnTo>
                    <a:pt x="383206" y="138727"/>
                  </a:lnTo>
                  <a:lnTo>
                    <a:pt x="387856" y="145341"/>
                  </a:lnTo>
                  <a:cubicBezTo>
                    <a:pt x="426608" y="200391"/>
                    <a:pt x="466675" y="257309"/>
                    <a:pt x="443695" y="318665"/>
                  </a:cubicBezTo>
                  <a:lnTo>
                    <a:pt x="508841" y="512101"/>
                  </a:lnTo>
                  <a:lnTo>
                    <a:pt x="653048" y="834196"/>
                  </a:lnTo>
                  <a:close/>
                </a:path>
              </a:pathLst>
            </a:custGeom>
            <a:solidFill>
              <a:srgbClr val="2F2E41"/>
            </a:solidFill>
            <a:ln w="354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F188330-620C-49D3-9D73-450C7EB6126D}"/>
                </a:ext>
              </a:extLst>
            </p:cNvPr>
            <p:cNvSpPr/>
            <p:nvPr/>
          </p:nvSpPr>
          <p:spPr>
            <a:xfrm>
              <a:off x="7589877" y="5109570"/>
              <a:ext cx="200432" cy="406665"/>
            </a:xfrm>
            <a:custGeom>
              <a:avLst/>
              <a:gdLst>
                <a:gd name="connsiteX0" fmla="*/ 42417 w 200432"/>
                <a:gd name="connsiteY0" fmla="*/ 406531 h 406665"/>
                <a:gd name="connsiteX1" fmla="*/ 3912 w 200432"/>
                <a:gd name="connsiteY1" fmla="*/ 329691 h 406665"/>
                <a:gd name="connsiteX2" fmla="*/ 2960 w 200432"/>
                <a:gd name="connsiteY2" fmla="*/ 329002 h 406665"/>
                <a:gd name="connsiteX3" fmla="*/ 38298 w 200432"/>
                <a:gd name="connsiteY3" fmla="*/ 172869 h 406665"/>
                <a:gd name="connsiteX4" fmla="*/ 51929 w 200432"/>
                <a:gd name="connsiteY4" fmla="*/ 89112 h 406665"/>
                <a:gd name="connsiteX5" fmla="*/ 71338 w 200432"/>
                <a:gd name="connsiteY5" fmla="*/ 54176 h 406665"/>
                <a:gd name="connsiteX6" fmla="*/ 156975 w 200432"/>
                <a:gd name="connsiteY6" fmla="*/ -134 h 406665"/>
                <a:gd name="connsiteX7" fmla="*/ 200304 w 200432"/>
                <a:gd name="connsiteY7" fmla="*/ 359879 h 406665"/>
                <a:gd name="connsiteX8" fmla="*/ 199663 w 200432"/>
                <a:gd name="connsiteY8" fmla="*/ 360492 h 406665"/>
                <a:gd name="connsiteX9" fmla="*/ 42417 w 200432"/>
                <a:gd name="connsiteY9" fmla="*/ 406531 h 40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432" h="406665">
                  <a:moveTo>
                    <a:pt x="42417" y="406531"/>
                  </a:moveTo>
                  <a:cubicBezTo>
                    <a:pt x="17560" y="406531"/>
                    <a:pt x="-10801" y="378148"/>
                    <a:pt x="3912" y="329691"/>
                  </a:cubicBezTo>
                  <a:lnTo>
                    <a:pt x="2960" y="329002"/>
                  </a:lnTo>
                  <a:lnTo>
                    <a:pt x="38298" y="172869"/>
                  </a:lnTo>
                  <a:cubicBezTo>
                    <a:pt x="7458" y="128764"/>
                    <a:pt x="48119" y="92364"/>
                    <a:pt x="51929" y="89112"/>
                  </a:cubicBezTo>
                  <a:lnTo>
                    <a:pt x="71338" y="54176"/>
                  </a:lnTo>
                  <a:lnTo>
                    <a:pt x="156975" y="-134"/>
                  </a:lnTo>
                  <a:lnTo>
                    <a:pt x="200304" y="359879"/>
                  </a:lnTo>
                  <a:lnTo>
                    <a:pt x="199663" y="360492"/>
                  </a:lnTo>
                  <a:cubicBezTo>
                    <a:pt x="168369" y="390434"/>
                    <a:pt x="63268" y="406531"/>
                    <a:pt x="42417" y="406531"/>
                  </a:cubicBezTo>
                  <a:close/>
                </a:path>
              </a:pathLst>
            </a:custGeom>
            <a:solidFill>
              <a:schemeClr val="accent2">
                <a:lumMod val="75000"/>
              </a:schemeClr>
            </a:solidFill>
            <a:ln w="354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B3104DB-2967-48E5-8DD4-1C6304C97574}"/>
                </a:ext>
              </a:extLst>
            </p:cNvPr>
            <p:cNvSpPr/>
            <p:nvPr/>
          </p:nvSpPr>
          <p:spPr>
            <a:xfrm>
              <a:off x="7727008" y="5092266"/>
              <a:ext cx="189241" cy="505210"/>
            </a:xfrm>
            <a:custGeom>
              <a:avLst/>
              <a:gdLst>
                <a:gd name="connsiteX0" fmla="*/ 80666 w 189241"/>
                <a:gd name="connsiteY0" fmla="*/ 505071 h 505210"/>
                <a:gd name="connsiteX1" fmla="*/ 70550 w 189241"/>
                <a:gd name="connsiteY1" fmla="*/ 504001 h 505210"/>
                <a:gd name="connsiteX2" fmla="*/ 53496 w 189241"/>
                <a:gd name="connsiteY2" fmla="*/ 471796 h 505210"/>
                <a:gd name="connsiteX3" fmla="*/ 9678 w 189241"/>
                <a:gd name="connsiteY3" fmla="*/ 7702 h 505210"/>
                <a:gd name="connsiteX4" fmla="*/ 10328 w 189241"/>
                <a:gd name="connsiteY4" fmla="*/ 6975 h 505210"/>
                <a:gd name="connsiteX5" fmla="*/ 56978 w 189241"/>
                <a:gd name="connsiteY5" fmla="*/ 14749 h 505210"/>
                <a:gd name="connsiteX6" fmla="*/ 99983 w 189241"/>
                <a:gd name="connsiteY6" fmla="*/ 153 h 505210"/>
                <a:gd name="connsiteX7" fmla="*/ 119484 w 189241"/>
                <a:gd name="connsiteY7" fmla="*/ 11680 h 505210"/>
                <a:gd name="connsiteX8" fmla="*/ 119805 w 189241"/>
                <a:gd name="connsiteY8" fmla="*/ 12101 h 505210"/>
                <a:gd name="connsiteX9" fmla="*/ 134667 w 189241"/>
                <a:gd name="connsiteY9" fmla="*/ 223531 h 505210"/>
                <a:gd name="connsiteX10" fmla="*/ 189113 w 189241"/>
                <a:gd name="connsiteY10" fmla="*/ 472344 h 505210"/>
                <a:gd name="connsiteX11" fmla="*/ 187807 w 189241"/>
                <a:gd name="connsiteY11" fmla="*/ 472936 h 505210"/>
                <a:gd name="connsiteX12" fmla="*/ 80666 w 189241"/>
                <a:gd name="connsiteY12" fmla="*/ 505071 h 5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41" h="505210">
                  <a:moveTo>
                    <a:pt x="80666" y="505071"/>
                  </a:moveTo>
                  <a:cubicBezTo>
                    <a:pt x="77264" y="505124"/>
                    <a:pt x="73867" y="504765"/>
                    <a:pt x="70550" y="504001"/>
                  </a:cubicBezTo>
                  <a:cubicBezTo>
                    <a:pt x="67220" y="503166"/>
                    <a:pt x="61828" y="498925"/>
                    <a:pt x="53496" y="471796"/>
                  </a:cubicBezTo>
                  <a:cubicBezTo>
                    <a:pt x="20373" y="363951"/>
                    <a:pt x="-18735" y="39456"/>
                    <a:pt x="9678" y="7702"/>
                  </a:cubicBezTo>
                  <a:lnTo>
                    <a:pt x="10328" y="6975"/>
                  </a:lnTo>
                  <a:lnTo>
                    <a:pt x="56978" y="14749"/>
                  </a:lnTo>
                  <a:cubicBezTo>
                    <a:pt x="60856" y="11888"/>
                    <a:pt x="81205" y="-2318"/>
                    <a:pt x="99983" y="153"/>
                  </a:cubicBezTo>
                  <a:cubicBezTo>
                    <a:pt x="107796" y="1136"/>
                    <a:pt x="114855" y="5308"/>
                    <a:pt x="119484" y="11680"/>
                  </a:cubicBezTo>
                  <a:lnTo>
                    <a:pt x="119805" y="12101"/>
                  </a:lnTo>
                  <a:lnTo>
                    <a:pt x="134667" y="223531"/>
                  </a:lnTo>
                  <a:lnTo>
                    <a:pt x="189113" y="472344"/>
                  </a:lnTo>
                  <a:lnTo>
                    <a:pt x="187807" y="472936"/>
                  </a:lnTo>
                  <a:cubicBezTo>
                    <a:pt x="184640" y="474378"/>
                    <a:pt x="116654" y="505071"/>
                    <a:pt x="80666" y="505071"/>
                  </a:cubicBezTo>
                  <a:close/>
                </a:path>
              </a:pathLst>
            </a:custGeom>
            <a:solidFill>
              <a:srgbClr val="3F3D56"/>
            </a:solidFill>
            <a:ln w="354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DC6CF16-8633-4E25-BCE3-CEF2CDCA82AD}"/>
                </a:ext>
              </a:extLst>
            </p:cNvPr>
            <p:cNvSpPr/>
            <p:nvPr/>
          </p:nvSpPr>
          <p:spPr>
            <a:xfrm>
              <a:off x="7738485" y="5375499"/>
              <a:ext cx="140516" cy="139363"/>
            </a:xfrm>
            <a:custGeom>
              <a:avLst/>
              <a:gdLst>
                <a:gd name="connsiteX0" fmla="*/ 37816 w 140516"/>
                <a:gd name="connsiteY0" fmla="*/ 139200 h 139363"/>
                <a:gd name="connsiteX1" fmla="*/ 72873 w 140516"/>
                <a:gd name="connsiteY1" fmla="*/ 101723 h 139363"/>
                <a:gd name="connsiteX2" fmla="*/ 72097 w 140516"/>
                <a:gd name="connsiteY2" fmla="*/ 95373 h 139363"/>
                <a:gd name="connsiteX3" fmla="*/ 140388 w 140516"/>
                <a:gd name="connsiteY3" fmla="*/ 48337 h 139363"/>
                <a:gd name="connsiteX4" fmla="*/ 121926 w 140516"/>
                <a:gd name="connsiteY4" fmla="*/ -134 h 139363"/>
                <a:gd name="connsiteX5" fmla="*/ 26419 w 140516"/>
                <a:gd name="connsiteY5" fmla="*/ 67644 h 139363"/>
                <a:gd name="connsiteX6" fmla="*/ 1262 w 140516"/>
                <a:gd name="connsiteY6" fmla="*/ 112690 h 139363"/>
                <a:gd name="connsiteX7" fmla="*/ 37816 w 140516"/>
                <a:gd name="connsiteY7" fmla="*/ 139200 h 1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516" h="139363">
                  <a:moveTo>
                    <a:pt x="37816" y="139200"/>
                  </a:moveTo>
                  <a:cubicBezTo>
                    <a:pt x="57846" y="138531"/>
                    <a:pt x="73541" y="121753"/>
                    <a:pt x="72873" y="101723"/>
                  </a:cubicBezTo>
                  <a:cubicBezTo>
                    <a:pt x="72802" y="99588"/>
                    <a:pt x="72542" y="97463"/>
                    <a:pt x="72097" y="95373"/>
                  </a:cubicBezTo>
                  <a:lnTo>
                    <a:pt x="140388" y="48337"/>
                  </a:lnTo>
                  <a:lnTo>
                    <a:pt x="121926" y="-134"/>
                  </a:lnTo>
                  <a:lnTo>
                    <a:pt x="26419" y="67644"/>
                  </a:lnTo>
                  <a:cubicBezTo>
                    <a:pt x="7033" y="73136"/>
                    <a:pt x="-4230" y="93304"/>
                    <a:pt x="1262" y="112690"/>
                  </a:cubicBezTo>
                  <a:cubicBezTo>
                    <a:pt x="5858" y="128912"/>
                    <a:pt x="20970" y="139871"/>
                    <a:pt x="37816" y="139200"/>
                  </a:cubicBezTo>
                  <a:close/>
                </a:path>
              </a:pathLst>
            </a:custGeom>
            <a:solidFill>
              <a:srgbClr val="FFB8B8"/>
            </a:solidFill>
            <a:ln w="354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BD69DC9-28DC-42B7-8C9F-4204AAA20386}"/>
                </a:ext>
              </a:extLst>
            </p:cNvPr>
            <p:cNvSpPr/>
            <p:nvPr/>
          </p:nvSpPr>
          <p:spPr>
            <a:xfrm>
              <a:off x="7795638" y="5100714"/>
              <a:ext cx="156586" cy="360945"/>
            </a:xfrm>
            <a:custGeom>
              <a:avLst/>
              <a:gdLst>
                <a:gd name="connsiteX0" fmla="*/ 60701 w 156586"/>
                <a:gd name="connsiteY0" fmla="*/ 360811 h 360945"/>
                <a:gd name="connsiteX1" fmla="*/ -129 w 156586"/>
                <a:gd name="connsiteY1" fmla="*/ 316203 h 360945"/>
                <a:gd name="connsiteX2" fmla="*/ 85377 w 156586"/>
                <a:gd name="connsiteY2" fmla="*/ 199606 h 360945"/>
                <a:gd name="connsiteX3" fmla="*/ 19760 w 156586"/>
                <a:gd name="connsiteY3" fmla="*/ 83811 h 360945"/>
                <a:gd name="connsiteX4" fmla="*/ 49117 w 156586"/>
                <a:gd name="connsiteY4" fmla="*/ -134 h 360945"/>
                <a:gd name="connsiteX5" fmla="*/ 51014 w 156586"/>
                <a:gd name="connsiteY5" fmla="*/ 3481 h 360945"/>
                <a:gd name="connsiteX6" fmla="*/ 154812 w 156586"/>
                <a:gd name="connsiteY6" fmla="*/ 198851 h 360945"/>
                <a:gd name="connsiteX7" fmla="*/ 61767 w 156586"/>
                <a:gd name="connsiteY7" fmla="*/ 359515 h 3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586" h="360945">
                  <a:moveTo>
                    <a:pt x="60701" y="360811"/>
                  </a:moveTo>
                  <a:lnTo>
                    <a:pt x="-129" y="316203"/>
                  </a:lnTo>
                  <a:lnTo>
                    <a:pt x="85377" y="199606"/>
                  </a:lnTo>
                  <a:lnTo>
                    <a:pt x="19760" y="83811"/>
                  </a:lnTo>
                  <a:lnTo>
                    <a:pt x="49117" y="-134"/>
                  </a:lnTo>
                  <a:lnTo>
                    <a:pt x="51014" y="3481"/>
                  </a:lnTo>
                  <a:cubicBezTo>
                    <a:pt x="51897" y="5165"/>
                    <a:pt x="139526" y="172098"/>
                    <a:pt x="154812" y="198851"/>
                  </a:cubicBezTo>
                  <a:cubicBezTo>
                    <a:pt x="170716" y="226679"/>
                    <a:pt x="66223" y="354107"/>
                    <a:pt x="61767" y="359515"/>
                  </a:cubicBezTo>
                  <a:close/>
                </a:path>
              </a:pathLst>
            </a:custGeom>
            <a:solidFill>
              <a:srgbClr val="3F3D56"/>
            </a:solidFill>
            <a:ln w="354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EAFAC5FD-AAD3-4595-A2E1-28234BF49C1C}"/>
                </a:ext>
              </a:extLst>
            </p:cNvPr>
            <p:cNvSpPr/>
            <p:nvPr/>
          </p:nvSpPr>
          <p:spPr>
            <a:xfrm>
              <a:off x="5837052" y="5705121"/>
              <a:ext cx="657855" cy="302463"/>
            </a:xfrm>
            <a:custGeom>
              <a:avLst/>
              <a:gdLst>
                <a:gd name="connsiteX0" fmla="*/ 650994 w 657855"/>
                <a:gd name="connsiteY0" fmla="*/ 281194 h 302463"/>
                <a:gd name="connsiteX1" fmla="*/ 599223 w 657855"/>
                <a:gd name="connsiteY1" fmla="*/ 259395 h 302463"/>
                <a:gd name="connsiteX2" fmla="*/ 563709 w 657855"/>
                <a:gd name="connsiteY2" fmla="*/ -134 h 302463"/>
                <a:gd name="connsiteX3" fmla="*/ 90766 w 657855"/>
                <a:gd name="connsiteY3" fmla="*/ -134 h 302463"/>
                <a:gd name="connsiteX4" fmla="*/ 52271 w 657855"/>
                <a:gd name="connsiteY4" fmla="*/ 258335 h 302463"/>
                <a:gd name="connsiteX5" fmla="*/ 5954 w 657855"/>
                <a:gd name="connsiteY5" fmla="*/ 281493 h 302463"/>
                <a:gd name="connsiteX6" fmla="*/ 1035 w 657855"/>
                <a:gd name="connsiteY6" fmla="*/ 296249 h 302463"/>
                <a:gd name="connsiteX7" fmla="*/ 10873 w 657855"/>
                <a:gd name="connsiteY7" fmla="*/ 302329 h 302463"/>
                <a:gd name="connsiteX8" fmla="*/ 646728 w 657855"/>
                <a:gd name="connsiteY8" fmla="*/ 302329 h 302463"/>
                <a:gd name="connsiteX9" fmla="*/ 657727 w 657855"/>
                <a:gd name="connsiteY9" fmla="*/ 291332 h 302463"/>
                <a:gd name="connsiteX10" fmla="*/ 650994 w 657855"/>
                <a:gd name="connsiteY10" fmla="*/ 281194 h 30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855" h="302463">
                  <a:moveTo>
                    <a:pt x="650994" y="281194"/>
                  </a:moveTo>
                  <a:lnTo>
                    <a:pt x="599223" y="259395"/>
                  </a:lnTo>
                  <a:lnTo>
                    <a:pt x="563709" y="-134"/>
                  </a:lnTo>
                  <a:lnTo>
                    <a:pt x="90766" y="-134"/>
                  </a:lnTo>
                  <a:lnTo>
                    <a:pt x="52271" y="258335"/>
                  </a:lnTo>
                  <a:lnTo>
                    <a:pt x="5954" y="281493"/>
                  </a:lnTo>
                  <a:cubicBezTo>
                    <a:pt x="520" y="284210"/>
                    <a:pt x="-1682" y="290816"/>
                    <a:pt x="1035" y="296249"/>
                  </a:cubicBezTo>
                  <a:cubicBezTo>
                    <a:pt x="2898" y="299976"/>
                    <a:pt x="6707" y="302329"/>
                    <a:pt x="10873" y="302329"/>
                  </a:cubicBezTo>
                  <a:lnTo>
                    <a:pt x="646728" y="302329"/>
                  </a:lnTo>
                  <a:cubicBezTo>
                    <a:pt x="652802" y="302330"/>
                    <a:pt x="657726" y="297406"/>
                    <a:pt x="657727" y="291332"/>
                  </a:cubicBezTo>
                  <a:cubicBezTo>
                    <a:pt x="657727" y="286906"/>
                    <a:pt x="655074" y="282910"/>
                    <a:pt x="650994" y="281194"/>
                  </a:cubicBezTo>
                  <a:close/>
                </a:path>
              </a:pathLst>
            </a:custGeom>
            <a:solidFill>
              <a:srgbClr val="E6E6E6"/>
            </a:solidFill>
            <a:ln w="354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9D8D613-C8F0-42D5-8E69-772ABA54494A}"/>
                </a:ext>
              </a:extLst>
            </p:cNvPr>
            <p:cNvSpPr/>
            <p:nvPr/>
          </p:nvSpPr>
          <p:spPr>
            <a:xfrm>
              <a:off x="4959477" y="5366018"/>
              <a:ext cx="2415073" cy="373632"/>
            </a:xfrm>
            <a:custGeom>
              <a:avLst/>
              <a:gdLst>
                <a:gd name="connsiteX0" fmla="*/ 2369021 w 2415073"/>
                <a:gd name="connsiteY0" fmla="*/ 373498 h 373632"/>
                <a:gd name="connsiteX1" fmla="*/ 45796 w 2415073"/>
                <a:gd name="connsiteY1" fmla="*/ 373498 h 373632"/>
                <a:gd name="connsiteX2" fmla="*/ -129 w 2415073"/>
                <a:gd name="connsiteY2" fmla="*/ 327471 h 373632"/>
                <a:gd name="connsiteX3" fmla="*/ -129 w 2415073"/>
                <a:gd name="connsiteY3" fmla="*/ -134 h 373632"/>
                <a:gd name="connsiteX4" fmla="*/ 2414945 w 2415073"/>
                <a:gd name="connsiteY4" fmla="*/ -134 h 373632"/>
                <a:gd name="connsiteX5" fmla="*/ 2414945 w 2415073"/>
                <a:gd name="connsiteY5" fmla="*/ 327471 h 373632"/>
                <a:gd name="connsiteX6" fmla="*/ 2369021 w 2415073"/>
                <a:gd name="connsiteY6" fmla="*/ 373498 h 37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073" h="373632">
                  <a:moveTo>
                    <a:pt x="2369021" y="373498"/>
                  </a:moveTo>
                  <a:lnTo>
                    <a:pt x="45796" y="373498"/>
                  </a:lnTo>
                  <a:cubicBezTo>
                    <a:pt x="20416" y="373441"/>
                    <a:pt x="-129" y="352851"/>
                    <a:pt x="-129" y="327471"/>
                  </a:cubicBezTo>
                  <a:lnTo>
                    <a:pt x="-129" y="-134"/>
                  </a:lnTo>
                  <a:lnTo>
                    <a:pt x="2414945" y="-134"/>
                  </a:lnTo>
                  <a:lnTo>
                    <a:pt x="2414945" y="327471"/>
                  </a:lnTo>
                  <a:cubicBezTo>
                    <a:pt x="2414944" y="352851"/>
                    <a:pt x="2394400" y="373441"/>
                    <a:pt x="2369021" y="373498"/>
                  </a:cubicBezTo>
                  <a:close/>
                </a:path>
              </a:pathLst>
            </a:custGeom>
            <a:solidFill>
              <a:srgbClr val="CCCCCC"/>
            </a:solidFill>
            <a:ln w="354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215EC9B-2C72-46F1-A170-58D72AB0025B}"/>
                </a:ext>
              </a:extLst>
            </p:cNvPr>
            <p:cNvSpPr/>
            <p:nvPr/>
          </p:nvSpPr>
          <p:spPr>
            <a:xfrm>
              <a:off x="4957356" y="4063614"/>
              <a:ext cx="2419622" cy="1457238"/>
            </a:xfrm>
            <a:custGeom>
              <a:avLst/>
              <a:gdLst>
                <a:gd name="connsiteX0" fmla="*/ 2419494 w 2419622"/>
                <a:gd name="connsiteY0" fmla="*/ 1457104 h 1457238"/>
                <a:gd name="connsiteX1" fmla="*/ -129 w 2419622"/>
                <a:gd name="connsiteY1" fmla="*/ 1457104 h 1457238"/>
                <a:gd name="connsiteX2" fmla="*/ -129 w 2419622"/>
                <a:gd name="connsiteY2" fmla="*/ 55351 h 1457238"/>
                <a:gd name="connsiteX3" fmla="*/ 55358 w 2419622"/>
                <a:gd name="connsiteY3" fmla="*/ -134 h 1457238"/>
                <a:gd name="connsiteX4" fmla="*/ 2364006 w 2419622"/>
                <a:gd name="connsiteY4" fmla="*/ -134 h 1457238"/>
                <a:gd name="connsiteX5" fmla="*/ 2419494 w 2419622"/>
                <a:gd name="connsiteY5" fmla="*/ 55351 h 145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622" h="1457238">
                  <a:moveTo>
                    <a:pt x="2419494" y="1457104"/>
                  </a:moveTo>
                  <a:lnTo>
                    <a:pt x="-129" y="1457104"/>
                  </a:lnTo>
                  <a:lnTo>
                    <a:pt x="-129" y="55351"/>
                  </a:lnTo>
                  <a:cubicBezTo>
                    <a:pt x="-93" y="24721"/>
                    <a:pt x="24729" y="-100"/>
                    <a:pt x="55358" y="-134"/>
                  </a:cubicBezTo>
                  <a:lnTo>
                    <a:pt x="2364006" y="-134"/>
                  </a:lnTo>
                  <a:cubicBezTo>
                    <a:pt x="2394636" y="-100"/>
                    <a:pt x="2419458" y="24721"/>
                    <a:pt x="2419494" y="55351"/>
                  </a:cubicBezTo>
                  <a:close/>
                </a:path>
              </a:pathLst>
            </a:custGeom>
            <a:solidFill>
              <a:srgbClr val="3F3D56"/>
            </a:solidFill>
            <a:ln w="354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1314E99-2FF0-4310-8844-0AE0EFAA34C1}"/>
                </a:ext>
              </a:extLst>
            </p:cNvPr>
            <p:cNvSpPr/>
            <p:nvPr/>
          </p:nvSpPr>
          <p:spPr>
            <a:xfrm>
              <a:off x="5059095" y="4165350"/>
              <a:ext cx="2216146" cy="1253762"/>
            </a:xfrm>
            <a:custGeom>
              <a:avLst/>
              <a:gdLst>
                <a:gd name="connsiteX0" fmla="*/ 2173241 w 2216146"/>
                <a:gd name="connsiteY0" fmla="*/ 1253628 h 1253762"/>
                <a:gd name="connsiteX1" fmla="*/ 42648 w 2216146"/>
                <a:gd name="connsiteY1" fmla="*/ 1253628 h 1253762"/>
                <a:gd name="connsiteX2" fmla="*/ -129 w 2216146"/>
                <a:gd name="connsiteY2" fmla="*/ 1210853 h 1253762"/>
                <a:gd name="connsiteX3" fmla="*/ -129 w 2216146"/>
                <a:gd name="connsiteY3" fmla="*/ 42643 h 1253762"/>
                <a:gd name="connsiteX4" fmla="*/ 42648 w 2216146"/>
                <a:gd name="connsiteY4" fmla="*/ -134 h 1253762"/>
                <a:gd name="connsiteX5" fmla="*/ 2173241 w 2216146"/>
                <a:gd name="connsiteY5" fmla="*/ -134 h 1253762"/>
                <a:gd name="connsiteX6" fmla="*/ 2216017 w 2216146"/>
                <a:gd name="connsiteY6" fmla="*/ 42643 h 1253762"/>
                <a:gd name="connsiteX7" fmla="*/ 2216017 w 2216146"/>
                <a:gd name="connsiteY7" fmla="*/ 1210853 h 1253762"/>
                <a:gd name="connsiteX8" fmla="*/ 2173241 w 2216146"/>
                <a:gd name="connsiteY8" fmla="*/ 1253628 h 125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146" h="1253762">
                  <a:moveTo>
                    <a:pt x="2173241" y="1253628"/>
                  </a:moveTo>
                  <a:lnTo>
                    <a:pt x="42648" y="1253628"/>
                  </a:lnTo>
                  <a:cubicBezTo>
                    <a:pt x="19034" y="1253602"/>
                    <a:pt x="-102" y="1234466"/>
                    <a:pt x="-129" y="1210853"/>
                  </a:cubicBezTo>
                  <a:lnTo>
                    <a:pt x="-129" y="42643"/>
                  </a:lnTo>
                  <a:cubicBezTo>
                    <a:pt x="-102" y="19029"/>
                    <a:pt x="19034" y="-107"/>
                    <a:pt x="42648" y="-134"/>
                  </a:cubicBezTo>
                  <a:lnTo>
                    <a:pt x="2173241" y="-134"/>
                  </a:lnTo>
                  <a:cubicBezTo>
                    <a:pt x="2196855" y="-107"/>
                    <a:pt x="2215991" y="19029"/>
                    <a:pt x="2216017" y="42643"/>
                  </a:cubicBezTo>
                  <a:lnTo>
                    <a:pt x="2216017" y="1210853"/>
                  </a:lnTo>
                  <a:cubicBezTo>
                    <a:pt x="2215991" y="1234466"/>
                    <a:pt x="2196855" y="1253602"/>
                    <a:pt x="2173241" y="1253628"/>
                  </a:cubicBezTo>
                  <a:close/>
                </a:path>
              </a:pathLst>
            </a:custGeom>
            <a:solidFill>
              <a:srgbClr val="FFFFFF"/>
            </a:solidFill>
            <a:ln w="354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5FF3874-D8DB-466D-AFE8-45D36F583D15}"/>
                </a:ext>
              </a:extLst>
            </p:cNvPr>
            <p:cNvSpPr/>
            <p:nvPr/>
          </p:nvSpPr>
          <p:spPr>
            <a:xfrm>
              <a:off x="5561843" y="5999458"/>
              <a:ext cx="1208270" cy="10834"/>
            </a:xfrm>
            <a:custGeom>
              <a:avLst/>
              <a:gdLst>
                <a:gd name="connsiteX0" fmla="*/ 1202722 w 1208270"/>
                <a:gd name="connsiteY0" fmla="*/ 10699 h 10834"/>
                <a:gd name="connsiteX1" fmla="*/ 5512 w 1208270"/>
                <a:gd name="connsiteY1" fmla="*/ 10699 h 10834"/>
                <a:gd name="connsiteX2" fmla="*/ 52 w 1208270"/>
                <a:gd name="connsiteY2" fmla="*/ 6677 h 10834"/>
                <a:gd name="connsiteX3" fmla="*/ 3915 w 1208270"/>
                <a:gd name="connsiteY3" fmla="*/ 49 h 10834"/>
                <a:gd name="connsiteX4" fmla="*/ 5293 w 1208270"/>
                <a:gd name="connsiteY4" fmla="*/ -131 h 10834"/>
                <a:gd name="connsiteX5" fmla="*/ 1202279 w 1208270"/>
                <a:gd name="connsiteY5" fmla="*/ -131 h 10834"/>
                <a:gd name="connsiteX6" fmla="*/ 1208013 w 1208270"/>
                <a:gd name="connsiteY6" fmla="*/ 4104 h 10834"/>
                <a:gd name="connsiteX7" fmla="*/ 1203892 w 1208270"/>
                <a:gd name="connsiteY7" fmla="*/ 10571 h 10834"/>
                <a:gd name="connsiteX8" fmla="*/ 1202722 w 1208270"/>
                <a:gd name="connsiteY8" fmla="*/ 10699 h 1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270" h="10834">
                  <a:moveTo>
                    <a:pt x="1202722" y="10699"/>
                  </a:moveTo>
                  <a:lnTo>
                    <a:pt x="5512" y="10699"/>
                  </a:lnTo>
                  <a:cubicBezTo>
                    <a:pt x="2990" y="10753"/>
                    <a:pt x="749" y="9102"/>
                    <a:pt x="52" y="6677"/>
                  </a:cubicBezTo>
                  <a:cubicBezTo>
                    <a:pt x="-712" y="3780"/>
                    <a:pt x="1017" y="812"/>
                    <a:pt x="3915" y="49"/>
                  </a:cubicBezTo>
                  <a:cubicBezTo>
                    <a:pt x="4365" y="-70"/>
                    <a:pt x="4828" y="-130"/>
                    <a:pt x="5293" y="-131"/>
                  </a:cubicBezTo>
                  <a:lnTo>
                    <a:pt x="1202279" y="-131"/>
                  </a:lnTo>
                  <a:cubicBezTo>
                    <a:pt x="1204942" y="-224"/>
                    <a:pt x="1207319" y="1531"/>
                    <a:pt x="1208013" y="4104"/>
                  </a:cubicBezTo>
                  <a:cubicBezTo>
                    <a:pt x="1208660" y="7028"/>
                    <a:pt x="1206816" y="9923"/>
                    <a:pt x="1203892" y="10571"/>
                  </a:cubicBezTo>
                  <a:cubicBezTo>
                    <a:pt x="1203508" y="10656"/>
                    <a:pt x="1203116" y="10699"/>
                    <a:pt x="1202722" y="10699"/>
                  </a:cubicBezTo>
                  <a:close/>
                </a:path>
              </a:pathLst>
            </a:custGeom>
            <a:solidFill>
              <a:srgbClr val="CCCCCC"/>
            </a:solidFill>
            <a:ln w="354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507055DD-8AA9-433C-8C87-6B9476908A68}"/>
                </a:ext>
              </a:extLst>
            </p:cNvPr>
            <p:cNvSpPr/>
            <p:nvPr/>
          </p:nvSpPr>
          <p:spPr>
            <a:xfrm>
              <a:off x="6695297" y="4354215"/>
              <a:ext cx="514421" cy="393005"/>
            </a:xfrm>
            <a:custGeom>
              <a:avLst/>
              <a:gdLst>
                <a:gd name="connsiteX0" fmla="*/ 0 w 514421"/>
                <a:gd name="connsiteY0" fmla="*/ 0 h 393005"/>
                <a:gd name="connsiteX1" fmla="*/ 514421 w 514421"/>
                <a:gd name="connsiteY1" fmla="*/ 0 h 393005"/>
                <a:gd name="connsiteX2" fmla="*/ 514421 w 514421"/>
                <a:gd name="connsiteY2" fmla="*/ 393005 h 393005"/>
                <a:gd name="connsiteX3" fmla="*/ 0 w 514421"/>
                <a:gd name="connsiteY3" fmla="*/ 393005 h 393005"/>
              </a:gdLst>
              <a:ahLst/>
              <a:cxnLst>
                <a:cxn ang="0">
                  <a:pos x="connsiteX0" y="connsiteY0"/>
                </a:cxn>
                <a:cxn ang="0">
                  <a:pos x="connsiteX1" y="connsiteY1"/>
                </a:cxn>
                <a:cxn ang="0">
                  <a:pos x="connsiteX2" y="connsiteY2"/>
                </a:cxn>
                <a:cxn ang="0">
                  <a:pos x="connsiteX3" y="connsiteY3"/>
                </a:cxn>
              </a:cxnLst>
              <a:rect l="l" t="t" r="r" b="b"/>
              <a:pathLst>
                <a:path w="514421" h="393005">
                  <a:moveTo>
                    <a:pt x="0" y="0"/>
                  </a:moveTo>
                  <a:lnTo>
                    <a:pt x="514421" y="0"/>
                  </a:lnTo>
                  <a:lnTo>
                    <a:pt x="514421" y="393005"/>
                  </a:lnTo>
                  <a:lnTo>
                    <a:pt x="0" y="393005"/>
                  </a:lnTo>
                  <a:close/>
                </a:path>
              </a:pathLst>
            </a:custGeom>
            <a:solidFill>
              <a:srgbClr val="F2F2F2"/>
            </a:solidFill>
            <a:ln w="354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1273E1E-5AEC-461A-B8BC-B4C53A91F051}"/>
                </a:ext>
              </a:extLst>
            </p:cNvPr>
            <p:cNvSpPr/>
            <p:nvPr/>
          </p:nvSpPr>
          <p:spPr>
            <a:xfrm>
              <a:off x="6720859" y="4373743"/>
              <a:ext cx="463298" cy="353948"/>
            </a:xfrm>
            <a:custGeom>
              <a:avLst/>
              <a:gdLst>
                <a:gd name="connsiteX0" fmla="*/ 0 w 463298"/>
                <a:gd name="connsiteY0" fmla="*/ 0 h 353948"/>
                <a:gd name="connsiteX1" fmla="*/ 463299 w 463298"/>
                <a:gd name="connsiteY1" fmla="*/ 0 h 353948"/>
                <a:gd name="connsiteX2" fmla="*/ 463299 w 463298"/>
                <a:gd name="connsiteY2" fmla="*/ 353949 h 353948"/>
                <a:gd name="connsiteX3" fmla="*/ 0 w 463298"/>
                <a:gd name="connsiteY3" fmla="*/ 353949 h 353948"/>
              </a:gdLst>
              <a:ahLst/>
              <a:cxnLst>
                <a:cxn ang="0">
                  <a:pos x="connsiteX0" y="connsiteY0"/>
                </a:cxn>
                <a:cxn ang="0">
                  <a:pos x="connsiteX1" y="connsiteY1"/>
                </a:cxn>
                <a:cxn ang="0">
                  <a:pos x="connsiteX2" y="connsiteY2"/>
                </a:cxn>
                <a:cxn ang="0">
                  <a:pos x="connsiteX3" y="connsiteY3"/>
                </a:cxn>
              </a:cxnLst>
              <a:rect l="l" t="t" r="r" b="b"/>
              <a:pathLst>
                <a:path w="463298" h="353948">
                  <a:moveTo>
                    <a:pt x="0" y="0"/>
                  </a:moveTo>
                  <a:lnTo>
                    <a:pt x="463299" y="0"/>
                  </a:lnTo>
                  <a:lnTo>
                    <a:pt x="463299" y="353949"/>
                  </a:lnTo>
                  <a:lnTo>
                    <a:pt x="0" y="353949"/>
                  </a:lnTo>
                  <a:close/>
                </a:path>
              </a:pathLst>
            </a:custGeom>
            <a:solidFill>
              <a:srgbClr val="FFFFFF"/>
            </a:solidFill>
            <a:ln w="354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B5BE48C-9AD0-4C64-9452-24EFAE23F202}"/>
                </a:ext>
              </a:extLst>
            </p:cNvPr>
            <p:cNvSpPr/>
            <p:nvPr/>
          </p:nvSpPr>
          <p:spPr>
            <a:xfrm>
              <a:off x="6957847" y="4389737"/>
              <a:ext cx="120055" cy="246547"/>
            </a:xfrm>
            <a:custGeom>
              <a:avLst/>
              <a:gdLst>
                <a:gd name="connsiteX0" fmla="*/ 2668 w 120055"/>
                <a:gd name="connsiteY0" fmla="*/ 246413 h 246547"/>
                <a:gd name="connsiteX1" fmla="*/ 2852 w 120055"/>
                <a:gd name="connsiteY1" fmla="*/ 246410 h 246547"/>
                <a:gd name="connsiteX2" fmla="*/ 119755 w 120055"/>
                <a:gd name="connsiteY2" fmla="*/ 116602 h 246547"/>
                <a:gd name="connsiteX3" fmla="*/ 5616 w 120055"/>
                <a:gd name="connsiteY3" fmla="*/ -126 h 246547"/>
                <a:gd name="connsiteX4" fmla="*/ 3483 w 120055"/>
                <a:gd name="connsiteY4" fmla="*/ 614 h 246547"/>
                <a:gd name="connsiteX5" fmla="*/ 2572 w 120055"/>
                <a:gd name="connsiteY5" fmla="*/ 2655 h 246547"/>
                <a:gd name="connsiteX6" fmla="*/ -129 w 120055"/>
                <a:gd name="connsiteY6" fmla="*/ 243561 h 246547"/>
                <a:gd name="connsiteX7" fmla="*/ 2668 w 120055"/>
                <a:gd name="connsiteY7" fmla="*/ 246413 h 24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55" h="246547">
                  <a:moveTo>
                    <a:pt x="2668" y="246413"/>
                  </a:moveTo>
                  <a:cubicBezTo>
                    <a:pt x="2729" y="246414"/>
                    <a:pt x="2791" y="246413"/>
                    <a:pt x="2852" y="246410"/>
                  </a:cubicBezTo>
                  <a:cubicBezTo>
                    <a:pt x="70979" y="242846"/>
                    <a:pt x="123319" y="184729"/>
                    <a:pt x="119755" y="116602"/>
                  </a:cubicBezTo>
                  <a:cubicBezTo>
                    <a:pt x="116507" y="54512"/>
                    <a:pt x="67617" y="4513"/>
                    <a:pt x="5616" y="-126"/>
                  </a:cubicBezTo>
                  <a:cubicBezTo>
                    <a:pt x="4833" y="-187"/>
                    <a:pt x="4060" y="81"/>
                    <a:pt x="3483" y="614"/>
                  </a:cubicBezTo>
                  <a:cubicBezTo>
                    <a:pt x="2908" y="1137"/>
                    <a:pt x="2578" y="1878"/>
                    <a:pt x="2572" y="2655"/>
                  </a:cubicBezTo>
                  <a:lnTo>
                    <a:pt x="-129" y="243561"/>
                  </a:lnTo>
                  <a:cubicBezTo>
                    <a:pt x="-142" y="245120"/>
                    <a:pt x="1109" y="246396"/>
                    <a:pt x="2668" y="246413"/>
                  </a:cubicBezTo>
                  <a:close/>
                </a:path>
              </a:pathLst>
            </a:custGeom>
            <a:solidFill>
              <a:srgbClr val="3F3D56"/>
            </a:solidFill>
            <a:ln w="354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86A9D20A-EAA1-4153-8727-29F1C7A33F54}"/>
                </a:ext>
              </a:extLst>
            </p:cNvPr>
            <p:cNvSpPr/>
            <p:nvPr/>
          </p:nvSpPr>
          <p:spPr>
            <a:xfrm>
              <a:off x="6830030" y="4429581"/>
              <a:ext cx="120258" cy="207336"/>
            </a:xfrm>
            <a:custGeom>
              <a:avLst/>
              <a:gdLst>
                <a:gd name="connsiteX0" fmla="*/ 33611 w 120258"/>
                <a:gd name="connsiteY0" fmla="*/ -134 h 207336"/>
                <a:gd name="connsiteX1" fmla="*/ 36164 w 120258"/>
                <a:gd name="connsiteY1" fmla="*/ 956 h 207336"/>
                <a:gd name="connsiteX2" fmla="*/ 119098 w 120258"/>
                <a:gd name="connsiteY2" fmla="*/ 85771 h 207336"/>
                <a:gd name="connsiteX3" fmla="*/ 120130 w 120258"/>
                <a:gd name="connsiteY3" fmla="*/ 88343 h 207336"/>
                <a:gd name="connsiteX4" fmla="*/ 118838 w 120258"/>
                <a:gd name="connsiteY4" fmla="*/ 203617 h 207336"/>
                <a:gd name="connsiteX5" fmla="*/ 117666 w 120258"/>
                <a:gd name="connsiteY5" fmla="*/ 206242 h 207336"/>
                <a:gd name="connsiteX6" fmla="*/ 114930 w 120258"/>
                <a:gd name="connsiteY6" fmla="*/ 207192 h 207336"/>
                <a:gd name="connsiteX7" fmla="*/ 224 w 120258"/>
                <a:gd name="connsiteY7" fmla="*/ 73928 h 207336"/>
                <a:gd name="connsiteX8" fmla="*/ 30848 w 120258"/>
                <a:gd name="connsiteY8" fmla="*/ 1096 h 207336"/>
                <a:gd name="connsiteX9" fmla="*/ 33477 w 120258"/>
                <a:gd name="connsiteY9" fmla="*/ -133 h 207336"/>
                <a:gd name="connsiteX10" fmla="*/ 33611 w 120258"/>
                <a:gd name="connsiteY10" fmla="*/ -134 h 2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58" h="207336">
                  <a:moveTo>
                    <a:pt x="33611" y="-134"/>
                  </a:moveTo>
                  <a:cubicBezTo>
                    <a:pt x="34573" y="-122"/>
                    <a:pt x="35491" y="270"/>
                    <a:pt x="36164" y="956"/>
                  </a:cubicBezTo>
                  <a:lnTo>
                    <a:pt x="119098" y="85771"/>
                  </a:lnTo>
                  <a:cubicBezTo>
                    <a:pt x="119772" y="86456"/>
                    <a:pt x="120143" y="87382"/>
                    <a:pt x="120130" y="88343"/>
                  </a:cubicBezTo>
                  <a:lnTo>
                    <a:pt x="118838" y="203617"/>
                  </a:lnTo>
                  <a:cubicBezTo>
                    <a:pt x="118830" y="204617"/>
                    <a:pt x="118406" y="205569"/>
                    <a:pt x="117666" y="206242"/>
                  </a:cubicBezTo>
                  <a:cubicBezTo>
                    <a:pt x="116925" y="206924"/>
                    <a:pt x="115934" y="207268"/>
                    <a:pt x="114930" y="207192"/>
                  </a:cubicBezTo>
                  <a:cubicBezTo>
                    <a:pt x="46455" y="202068"/>
                    <a:pt x="-4901" y="142403"/>
                    <a:pt x="224" y="73928"/>
                  </a:cubicBezTo>
                  <a:cubicBezTo>
                    <a:pt x="2242" y="46967"/>
                    <a:pt x="12993" y="21398"/>
                    <a:pt x="30848" y="1096"/>
                  </a:cubicBezTo>
                  <a:cubicBezTo>
                    <a:pt x="31516" y="340"/>
                    <a:pt x="32468" y="-105"/>
                    <a:pt x="33477" y="-133"/>
                  </a:cubicBezTo>
                  <a:cubicBezTo>
                    <a:pt x="33521" y="-134"/>
                    <a:pt x="33566" y="-135"/>
                    <a:pt x="33611" y="-134"/>
                  </a:cubicBezTo>
                  <a:close/>
                </a:path>
              </a:pathLst>
            </a:custGeom>
            <a:solidFill>
              <a:srgbClr val="E6E6E6"/>
            </a:solidFill>
            <a:ln w="354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C4BA44B-BD3B-4C7C-AC64-DB3E59875845}"/>
                </a:ext>
              </a:extLst>
            </p:cNvPr>
            <p:cNvSpPr/>
            <p:nvPr/>
          </p:nvSpPr>
          <p:spPr>
            <a:xfrm>
              <a:off x="6870918" y="4388761"/>
              <a:ext cx="80779" cy="111255"/>
            </a:xfrm>
            <a:custGeom>
              <a:avLst/>
              <a:gdLst>
                <a:gd name="connsiteX0" fmla="*/ 77055 w 80779"/>
                <a:gd name="connsiteY0" fmla="*/ -134 h 111255"/>
                <a:gd name="connsiteX1" fmla="*/ 79536 w 80779"/>
                <a:gd name="connsiteY1" fmla="*/ 880 h 111255"/>
                <a:gd name="connsiteX2" fmla="*/ 80650 w 80779"/>
                <a:gd name="connsiteY2" fmla="*/ 3533 h 111255"/>
                <a:gd name="connsiteX3" fmla="*/ 79484 w 80779"/>
                <a:gd name="connsiteY3" fmla="*/ 107541 h 111255"/>
                <a:gd name="connsiteX4" fmla="*/ 75822 w 80779"/>
                <a:gd name="connsiteY4" fmla="*/ 111121 h 111255"/>
                <a:gd name="connsiteX5" fmla="*/ 73274 w 80779"/>
                <a:gd name="connsiteY5" fmla="*/ 110032 h 111255"/>
                <a:gd name="connsiteX6" fmla="*/ 904 w 80779"/>
                <a:gd name="connsiteY6" fmla="*/ 36021 h 111255"/>
                <a:gd name="connsiteX7" fmla="*/ 965 w 80779"/>
                <a:gd name="connsiteY7" fmla="*/ 30889 h 111255"/>
                <a:gd name="connsiteX8" fmla="*/ 1099 w 80779"/>
                <a:gd name="connsiteY8" fmla="*/ 30765 h 111255"/>
                <a:gd name="connsiteX9" fmla="*/ 76830 w 80779"/>
                <a:gd name="connsiteY9" fmla="*/ -130 h 111255"/>
                <a:gd name="connsiteX10" fmla="*/ 77055 w 80779"/>
                <a:gd name="connsiteY10" fmla="*/ -134 h 11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9" h="111255">
                  <a:moveTo>
                    <a:pt x="77055" y="-134"/>
                  </a:moveTo>
                  <a:cubicBezTo>
                    <a:pt x="77980" y="-123"/>
                    <a:pt x="78867" y="240"/>
                    <a:pt x="79536" y="880"/>
                  </a:cubicBezTo>
                  <a:cubicBezTo>
                    <a:pt x="80261" y="1570"/>
                    <a:pt x="80665" y="2532"/>
                    <a:pt x="80650" y="3533"/>
                  </a:cubicBezTo>
                  <a:lnTo>
                    <a:pt x="79484" y="107541"/>
                  </a:lnTo>
                  <a:cubicBezTo>
                    <a:pt x="79461" y="109541"/>
                    <a:pt x="77822" y="111144"/>
                    <a:pt x="75822" y="111121"/>
                  </a:cubicBezTo>
                  <a:cubicBezTo>
                    <a:pt x="74862" y="111110"/>
                    <a:pt x="73945" y="110719"/>
                    <a:pt x="73274" y="110032"/>
                  </a:cubicBezTo>
                  <a:lnTo>
                    <a:pt x="904" y="36021"/>
                  </a:lnTo>
                  <a:cubicBezTo>
                    <a:pt x="-496" y="34587"/>
                    <a:pt x="-469" y="32290"/>
                    <a:pt x="965" y="30889"/>
                  </a:cubicBezTo>
                  <a:cubicBezTo>
                    <a:pt x="1008" y="30847"/>
                    <a:pt x="1053" y="30805"/>
                    <a:pt x="1099" y="30765"/>
                  </a:cubicBezTo>
                  <a:cubicBezTo>
                    <a:pt x="22147" y="12238"/>
                    <a:pt x="48829" y="1353"/>
                    <a:pt x="76830" y="-130"/>
                  </a:cubicBezTo>
                  <a:cubicBezTo>
                    <a:pt x="76904" y="-133"/>
                    <a:pt x="76980" y="-135"/>
                    <a:pt x="77055" y="-134"/>
                  </a:cubicBezTo>
                  <a:close/>
                </a:path>
              </a:pathLst>
            </a:custGeom>
            <a:solidFill>
              <a:schemeClr val="accent1"/>
            </a:solidFill>
            <a:ln w="354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9A4CE0F-D72B-4B18-97A5-F06095897B83}"/>
                </a:ext>
              </a:extLst>
            </p:cNvPr>
            <p:cNvSpPr/>
            <p:nvPr/>
          </p:nvSpPr>
          <p:spPr>
            <a:xfrm>
              <a:off x="6866448" y="4663805"/>
              <a:ext cx="44371" cy="44372"/>
            </a:xfrm>
            <a:custGeom>
              <a:avLst/>
              <a:gdLst>
                <a:gd name="connsiteX0" fmla="*/ 44242 w 44371"/>
                <a:gd name="connsiteY0" fmla="*/ 22301 h 44372"/>
                <a:gd name="connsiteX1" fmla="*/ 21809 w 44371"/>
                <a:gd name="connsiteY1" fmla="*/ 44237 h 44372"/>
                <a:gd name="connsiteX2" fmla="*/ -127 w 44371"/>
                <a:gd name="connsiteY2" fmla="*/ 21803 h 44372"/>
                <a:gd name="connsiteX3" fmla="*/ 22306 w 44371"/>
                <a:gd name="connsiteY3" fmla="*/ -133 h 44372"/>
                <a:gd name="connsiteX4" fmla="*/ 44242 w 44371"/>
                <a:gd name="connsiteY4" fmla="*/ 22301 h 4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72">
                  <a:moveTo>
                    <a:pt x="44242" y="22301"/>
                  </a:moveTo>
                  <a:cubicBezTo>
                    <a:pt x="44105" y="34553"/>
                    <a:pt x="34061" y="44374"/>
                    <a:pt x="21809" y="44237"/>
                  </a:cubicBezTo>
                  <a:cubicBezTo>
                    <a:pt x="9556" y="44099"/>
                    <a:pt x="-265" y="34056"/>
                    <a:pt x="-127" y="21803"/>
                  </a:cubicBezTo>
                  <a:cubicBezTo>
                    <a:pt x="10" y="9551"/>
                    <a:pt x="10054" y="-270"/>
                    <a:pt x="22306" y="-133"/>
                  </a:cubicBezTo>
                  <a:cubicBezTo>
                    <a:pt x="34552" y="18"/>
                    <a:pt x="44365" y="10054"/>
                    <a:pt x="44242" y="22301"/>
                  </a:cubicBezTo>
                  <a:close/>
                </a:path>
              </a:pathLst>
            </a:custGeom>
            <a:solidFill>
              <a:schemeClr val="accent1"/>
            </a:solidFill>
            <a:ln w="354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7DA91C1-501D-49C1-83E5-B78E914EF62C}"/>
                </a:ext>
              </a:extLst>
            </p:cNvPr>
            <p:cNvSpPr/>
            <p:nvPr/>
          </p:nvSpPr>
          <p:spPr>
            <a:xfrm>
              <a:off x="6929833" y="4664516"/>
              <a:ext cx="44371" cy="44372"/>
            </a:xfrm>
            <a:custGeom>
              <a:avLst/>
              <a:gdLst>
                <a:gd name="connsiteX0" fmla="*/ 44242 w 44371"/>
                <a:gd name="connsiteY0" fmla="*/ 22301 h 44372"/>
                <a:gd name="connsiteX1" fmla="*/ 21809 w 44371"/>
                <a:gd name="connsiteY1" fmla="*/ 44237 h 44372"/>
                <a:gd name="connsiteX2" fmla="*/ -127 w 44371"/>
                <a:gd name="connsiteY2" fmla="*/ 21803 h 44372"/>
                <a:gd name="connsiteX3" fmla="*/ 22306 w 44371"/>
                <a:gd name="connsiteY3" fmla="*/ -133 h 44372"/>
                <a:gd name="connsiteX4" fmla="*/ 44242 w 44371"/>
                <a:gd name="connsiteY4" fmla="*/ 22301 h 4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72">
                  <a:moveTo>
                    <a:pt x="44242" y="22301"/>
                  </a:moveTo>
                  <a:cubicBezTo>
                    <a:pt x="44105" y="34553"/>
                    <a:pt x="34061" y="44374"/>
                    <a:pt x="21809" y="44237"/>
                  </a:cubicBezTo>
                  <a:cubicBezTo>
                    <a:pt x="9556" y="44099"/>
                    <a:pt x="-265" y="34056"/>
                    <a:pt x="-127" y="21803"/>
                  </a:cubicBezTo>
                  <a:cubicBezTo>
                    <a:pt x="10" y="9551"/>
                    <a:pt x="10054" y="-270"/>
                    <a:pt x="22306" y="-133"/>
                  </a:cubicBezTo>
                  <a:cubicBezTo>
                    <a:pt x="34552" y="18"/>
                    <a:pt x="44365" y="10054"/>
                    <a:pt x="44242" y="22301"/>
                  </a:cubicBezTo>
                  <a:close/>
                </a:path>
              </a:pathLst>
            </a:custGeom>
            <a:solidFill>
              <a:srgbClr val="3F3D56"/>
            </a:solidFill>
            <a:ln w="354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A6EEEB0A-5CD4-4CCA-A2D9-F909929AD041}"/>
                </a:ext>
              </a:extLst>
            </p:cNvPr>
            <p:cNvSpPr/>
            <p:nvPr/>
          </p:nvSpPr>
          <p:spPr>
            <a:xfrm>
              <a:off x="6993218" y="4665227"/>
              <a:ext cx="44371" cy="44372"/>
            </a:xfrm>
            <a:custGeom>
              <a:avLst/>
              <a:gdLst>
                <a:gd name="connsiteX0" fmla="*/ 44242 w 44371"/>
                <a:gd name="connsiteY0" fmla="*/ 22301 h 44372"/>
                <a:gd name="connsiteX1" fmla="*/ 21809 w 44371"/>
                <a:gd name="connsiteY1" fmla="*/ 44237 h 44372"/>
                <a:gd name="connsiteX2" fmla="*/ -127 w 44371"/>
                <a:gd name="connsiteY2" fmla="*/ 21803 h 44372"/>
                <a:gd name="connsiteX3" fmla="*/ 22306 w 44371"/>
                <a:gd name="connsiteY3" fmla="*/ -133 h 44372"/>
                <a:gd name="connsiteX4" fmla="*/ 44242 w 44371"/>
                <a:gd name="connsiteY4" fmla="*/ 22301 h 4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71" h="44372">
                  <a:moveTo>
                    <a:pt x="44242" y="22301"/>
                  </a:moveTo>
                  <a:cubicBezTo>
                    <a:pt x="44105" y="34553"/>
                    <a:pt x="34061" y="44374"/>
                    <a:pt x="21809" y="44237"/>
                  </a:cubicBezTo>
                  <a:cubicBezTo>
                    <a:pt x="9556" y="44099"/>
                    <a:pt x="-265" y="34055"/>
                    <a:pt x="-127" y="21803"/>
                  </a:cubicBezTo>
                  <a:cubicBezTo>
                    <a:pt x="10" y="9551"/>
                    <a:pt x="10054" y="-270"/>
                    <a:pt x="22306" y="-133"/>
                  </a:cubicBezTo>
                  <a:cubicBezTo>
                    <a:pt x="34552" y="18"/>
                    <a:pt x="44365" y="10054"/>
                    <a:pt x="44242" y="22301"/>
                  </a:cubicBezTo>
                  <a:close/>
                </a:path>
              </a:pathLst>
            </a:custGeom>
            <a:solidFill>
              <a:srgbClr val="E6E6E6"/>
            </a:solidFill>
            <a:ln w="354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A476259-A63B-42FE-8EE9-C622FBC2E6FB}"/>
                </a:ext>
              </a:extLst>
            </p:cNvPr>
            <p:cNvSpPr/>
            <p:nvPr/>
          </p:nvSpPr>
          <p:spPr>
            <a:xfrm>
              <a:off x="6689882" y="4809071"/>
              <a:ext cx="514421" cy="393005"/>
            </a:xfrm>
            <a:custGeom>
              <a:avLst/>
              <a:gdLst>
                <a:gd name="connsiteX0" fmla="*/ 0 w 514421"/>
                <a:gd name="connsiteY0" fmla="*/ 0 h 393005"/>
                <a:gd name="connsiteX1" fmla="*/ 514421 w 514421"/>
                <a:gd name="connsiteY1" fmla="*/ 0 h 393005"/>
                <a:gd name="connsiteX2" fmla="*/ 514421 w 514421"/>
                <a:gd name="connsiteY2" fmla="*/ 393005 h 393005"/>
                <a:gd name="connsiteX3" fmla="*/ 0 w 514421"/>
                <a:gd name="connsiteY3" fmla="*/ 393005 h 393005"/>
              </a:gdLst>
              <a:ahLst/>
              <a:cxnLst>
                <a:cxn ang="0">
                  <a:pos x="connsiteX0" y="connsiteY0"/>
                </a:cxn>
                <a:cxn ang="0">
                  <a:pos x="connsiteX1" y="connsiteY1"/>
                </a:cxn>
                <a:cxn ang="0">
                  <a:pos x="connsiteX2" y="connsiteY2"/>
                </a:cxn>
                <a:cxn ang="0">
                  <a:pos x="connsiteX3" y="connsiteY3"/>
                </a:cxn>
              </a:cxnLst>
              <a:rect l="l" t="t" r="r" b="b"/>
              <a:pathLst>
                <a:path w="514421" h="393005">
                  <a:moveTo>
                    <a:pt x="0" y="0"/>
                  </a:moveTo>
                  <a:lnTo>
                    <a:pt x="514421" y="0"/>
                  </a:lnTo>
                  <a:lnTo>
                    <a:pt x="514421" y="393005"/>
                  </a:lnTo>
                  <a:lnTo>
                    <a:pt x="0" y="393005"/>
                  </a:lnTo>
                  <a:close/>
                </a:path>
              </a:pathLst>
            </a:custGeom>
            <a:solidFill>
              <a:srgbClr val="F2F2F2"/>
            </a:solidFill>
            <a:ln w="354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E8D09AD-B0AB-4F9C-84F4-AE020DAD85FF}"/>
                </a:ext>
              </a:extLst>
            </p:cNvPr>
            <p:cNvSpPr/>
            <p:nvPr/>
          </p:nvSpPr>
          <p:spPr>
            <a:xfrm>
              <a:off x="6715444" y="4828600"/>
              <a:ext cx="463298" cy="353948"/>
            </a:xfrm>
            <a:custGeom>
              <a:avLst/>
              <a:gdLst>
                <a:gd name="connsiteX0" fmla="*/ 0 w 463298"/>
                <a:gd name="connsiteY0" fmla="*/ 0 h 353948"/>
                <a:gd name="connsiteX1" fmla="*/ 463299 w 463298"/>
                <a:gd name="connsiteY1" fmla="*/ 0 h 353948"/>
                <a:gd name="connsiteX2" fmla="*/ 463299 w 463298"/>
                <a:gd name="connsiteY2" fmla="*/ 353949 h 353948"/>
                <a:gd name="connsiteX3" fmla="*/ 0 w 463298"/>
                <a:gd name="connsiteY3" fmla="*/ 353949 h 353948"/>
              </a:gdLst>
              <a:ahLst/>
              <a:cxnLst>
                <a:cxn ang="0">
                  <a:pos x="connsiteX0" y="connsiteY0"/>
                </a:cxn>
                <a:cxn ang="0">
                  <a:pos x="connsiteX1" y="connsiteY1"/>
                </a:cxn>
                <a:cxn ang="0">
                  <a:pos x="connsiteX2" y="connsiteY2"/>
                </a:cxn>
                <a:cxn ang="0">
                  <a:pos x="connsiteX3" y="connsiteY3"/>
                </a:cxn>
              </a:cxnLst>
              <a:rect l="l" t="t" r="r" b="b"/>
              <a:pathLst>
                <a:path w="463298" h="353948">
                  <a:moveTo>
                    <a:pt x="0" y="0"/>
                  </a:moveTo>
                  <a:lnTo>
                    <a:pt x="463299" y="0"/>
                  </a:lnTo>
                  <a:lnTo>
                    <a:pt x="463299" y="353949"/>
                  </a:lnTo>
                  <a:lnTo>
                    <a:pt x="0" y="353949"/>
                  </a:lnTo>
                  <a:close/>
                </a:path>
              </a:pathLst>
            </a:custGeom>
            <a:solidFill>
              <a:srgbClr val="FFFFFF"/>
            </a:solidFill>
            <a:ln w="354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18161DC-20B8-4656-AB19-0AB271412F6B}"/>
                </a:ext>
              </a:extLst>
            </p:cNvPr>
            <p:cNvSpPr/>
            <p:nvPr/>
          </p:nvSpPr>
          <p:spPr>
            <a:xfrm>
              <a:off x="6774815" y="4906458"/>
              <a:ext cx="38472" cy="38472"/>
            </a:xfrm>
            <a:custGeom>
              <a:avLst/>
              <a:gdLst>
                <a:gd name="connsiteX0" fmla="*/ 38473 w 38472"/>
                <a:gd name="connsiteY0" fmla="*/ 19236 h 38472"/>
                <a:gd name="connsiteX1" fmla="*/ 19236 w 38472"/>
                <a:gd name="connsiteY1" fmla="*/ 38473 h 38472"/>
                <a:gd name="connsiteX2" fmla="*/ 0 w 38472"/>
                <a:gd name="connsiteY2" fmla="*/ 19236 h 38472"/>
                <a:gd name="connsiteX3" fmla="*/ 19236 w 38472"/>
                <a:gd name="connsiteY3" fmla="*/ 0 h 38472"/>
                <a:gd name="connsiteX4" fmla="*/ 38473 w 38472"/>
                <a:gd name="connsiteY4" fmla="*/ 19236 h 3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2" h="38472">
                  <a:moveTo>
                    <a:pt x="38473" y="19236"/>
                  </a:moveTo>
                  <a:cubicBezTo>
                    <a:pt x="38473" y="29860"/>
                    <a:pt x="29860" y="38473"/>
                    <a:pt x="19236" y="38473"/>
                  </a:cubicBezTo>
                  <a:cubicBezTo>
                    <a:pt x="8612" y="38473"/>
                    <a:pt x="0" y="29860"/>
                    <a:pt x="0" y="19236"/>
                  </a:cubicBezTo>
                  <a:cubicBezTo>
                    <a:pt x="0" y="8612"/>
                    <a:pt x="8612" y="0"/>
                    <a:pt x="19236" y="0"/>
                  </a:cubicBezTo>
                  <a:cubicBezTo>
                    <a:pt x="29860" y="0"/>
                    <a:pt x="38473" y="8612"/>
                    <a:pt x="38473" y="19236"/>
                  </a:cubicBezTo>
                  <a:close/>
                </a:path>
              </a:pathLst>
            </a:custGeom>
            <a:solidFill>
              <a:srgbClr val="3F3D56"/>
            </a:solidFill>
            <a:ln w="354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EC3F5E7-E195-4924-B5E5-2F9203094904}"/>
                </a:ext>
              </a:extLst>
            </p:cNvPr>
            <p:cNvSpPr/>
            <p:nvPr/>
          </p:nvSpPr>
          <p:spPr>
            <a:xfrm>
              <a:off x="6884548" y="4907530"/>
              <a:ext cx="234847" cy="32482"/>
            </a:xfrm>
            <a:custGeom>
              <a:avLst/>
              <a:gdLst>
                <a:gd name="connsiteX0" fmla="*/ 218453 w 234847"/>
                <a:gd name="connsiteY0" fmla="*/ 3061 h 32482"/>
                <a:gd name="connsiteX1" fmla="*/ 231521 w 234847"/>
                <a:gd name="connsiteY1" fmla="*/ 16085 h 32482"/>
                <a:gd name="connsiteX2" fmla="*/ 218496 w 234847"/>
                <a:gd name="connsiteY2" fmla="*/ 29153 h 32482"/>
                <a:gd name="connsiteX3" fmla="*/ 218453 w 234847"/>
                <a:gd name="connsiteY3" fmla="*/ 29153 h 32482"/>
                <a:gd name="connsiteX4" fmla="*/ 16136 w 234847"/>
                <a:gd name="connsiteY4" fmla="*/ 29153 h 32482"/>
                <a:gd name="connsiteX5" fmla="*/ 3090 w 234847"/>
                <a:gd name="connsiteY5" fmla="*/ 16107 h 32482"/>
                <a:gd name="connsiteX6" fmla="*/ 16136 w 234847"/>
                <a:gd name="connsiteY6" fmla="*/ 3061 h 32482"/>
                <a:gd name="connsiteX7" fmla="*/ 218453 w 234847"/>
                <a:gd name="connsiteY7" fmla="*/ 3061 h 32482"/>
                <a:gd name="connsiteX8" fmla="*/ 218453 w 234847"/>
                <a:gd name="connsiteY8" fmla="*/ -134 h 32482"/>
                <a:gd name="connsiteX9" fmla="*/ 16136 w 234847"/>
                <a:gd name="connsiteY9" fmla="*/ -134 h 32482"/>
                <a:gd name="connsiteX10" fmla="*/ -129 w 234847"/>
                <a:gd name="connsiteY10" fmla="*/ 16083 h 32482"/>
                <a:gd name="connsiteX11" fmla="*/ 16088 w 234847"/>
                <a:gd name="connsiteY11" fmla="*/ 32348 h 32482"/>
                <a:gd name="connsiteX12" fmla="*/ 16136 w 234847"/>
                <a:gd name="connsiteY12" fmla="*/ 32348 h 32482"/>
                <a:gd name="connsiteX13" fmla="*/ 218453 w 234847"/>
                <a:gd name="connsiteY13" fmla="*/ 32348 h 32482"/>
                <a:gd name="connsiteX14" fmla="*/ 234718 w 234847"/>
                <a:gd name="connsiteY14" fmla="*/ 16131 h 32482"/>
                <a:gd name="connsiteX15" fmla="*/ 218501 w 234847"/>
                <a:gd name="connsiteY15" fmla="*/ -134 h 32482"/>
                <a:gd name="connsiteX16" fmla="*/ 218453 w 234847"/>
                <a:gd name="connsiteY16" fmla="*/ -134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847" h="32482">
                  <a:moveTo>
                    <a:pt x="218453" y="3061"/>
                  </a:moveTo>
                  <a:cubicBezTo>
                    <a:pt x="225659" y="3049"/>
                    <a:pt x="231509" y="8880"/>
                    <a:pt x="231521" y="16085"/>
                  </a:cubicBezTo>
                  <a:cubicBezTo>
                    <a:pt x="231533" y="23290"/>
                    <a:pt x="225701" y="29141"/>
                    <a:pt x="218496" y="29153"/>
                  </a:cubicBezTo>
                  <a:cubicBezTo>
                    <a:pt x="218482" y="29153"/>
                    <a:pt x="218468" y="29153"/>
                    <a:pt x="218453" y="29153"/>
                  </a:cubicBezTo>
                  <a:lnTo>
                    <a:pt x="16136" y="29153"/>
                  </a:lnTo>
                  <a:cubicBezTo>
                    <a:pt x="8931" y="29153"/>
                    <a:pt x="3090" y="23312"/>
                    <a:pt x="3090" y="16107"/>
                  </a:cubicBezTo>
                  <a:cubicBezTo>
                    <a:pt x="3090" y="8902"/>
                    <a:pt x="8931" y="3061"/>
                    <a:pt x="16136" y="3061"/>
                  </a:cubicBezTo>
                  <a:lnTo>
                    <a:pt x="218453" y="3061"/>
                  </a:lnTo>
                  <a:moveTo>
                    <a:pt x="218453" y="-134"/>
                  </a:moveTo>
                  <a:lnTo>
                    <a:pt x="16136" y="-134"/>
                  </a:lnTo>
                  <a:cubicBezTo>
                    <a:pt x="7167" y="-147"/>
                    <a:pt x="-115" y="7113"/>
                    <a:pt x="-129" y="16083"/>
                  </a:cubicBezTo>
                  <a:cubicBezTo>
                    <a:pt x="-142" y="25052"/>
                    <a:pt x="7119" y="32335"/>
                    <a:pt x="16088" y="32348"/>
                  </a:cubicBezTo>
                  <a:cubicBezTo>
                    <a:pt x="16104" y="32348"/>
                    <a:pt x="16120" y="32348"/>
                    <a:pt x="16136" y="32348"/>
                  </a:cubicBezTo>
                  <a:lnTo>
                    <a:pt x="218453" y="32348"/>
                  </a:lnTo>
                  <a:cubicBezTo>
                    <a:pt x="227423" y="32361"/>
                    <a:pt x="234705" y="25100"/>
                    <a:pt x="234718" y="16131"/>
                  </a:cubicBezTo>
                  <a:cubicBezTo>
                    <a:pt x="234732" y="7161"/>
                    <a:pt x="227471" y="-121"/>
                    <a:pt x="218501" y="-134"/>
                  </a:cubicBezTo>
                  <a:cubicBezTo>
                    <a:pt x="218485" y="-134"/>
                    <a:pt x="218469" y="-134"/>
                    <a:pt x="218453" y="-134"/>
                  </a:cubicBezTo>
                  <a:close/>
                </a:path>
              </a:pathLst>
            </a:custGeom>
            <a:solidFill>
              <a:srgbClr val="3F3D56"/>
            </a:solidFill>
            <a:ln w="354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0AFDB6C-474C-4A53-B87C-C47355D57126}"/>
                </a:ext>
              </a:extLst>
            </p:cNvPr>
            <p:cNvSpPr/>
            <p:nvPr/>
          </p:nvSpPr>
          <p:spPr>
            <a:xfrm>
              <a:off x="6854756" y="4907530"/>
              <a:ext cx="184784" cy="32482"/>
            </a:xfrm>
            <a:custGeom>
              <a:avLst/>
              <a:gdLst>
                <a:gd name="connsiteX0" fmla="*/ 168415 w 184784"/>
                <a:gd name="connsiteY0" fmla="*/ 32348 h 32482"/>
                <a:gd name="connsiteX1" fmla="*/ 16112 w 184784"/>
                <a:gd name="connsiteY1" fmla="*/ 32348 h 32482"/>
                <a:gd name="connsiteX2" fmla="*/ -129 w 184784"/>
                <a:gd name="connsiteY2" fmla="*/ 16107 h 32482"/>
                <a:gd name="connsiteX3" fmla="*/ 16112 w 184784"/>
                <a:gd name="connsiteY3" fmla="*/ -134 h 32482"/>
                <a:gd name="connsiteX4" fmla="*/ 168415 w 184784"/>
                <a:gd name="connsiteY4" fmla="*/ -134 h 32482"/>
                <a:gd name="connsiteX5" fmla="*/ 184656 w 184784"/>
                <a:gd name="connsiteY5" fmla="*/ 16107 h 32482"/>
                <a:gd name="connsiteX6" fmla="*/ 168415 w 184784"/>
                <a:gd name="connsiteY6" fmla="*/ 32348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84" h="32482">
                  <a:moveTo>
                    <a:pt x="168415" y="32348"/>
                  </a:moveTo>
                  <a:lnTo>
                    <a:pt x="16112" y="32348"/>
                  </a:lnTo>
                  <a:cubicBezTo>
                    <a:pt x="7143" y="32348"/>
                    <a:pt x="-129" y="25076"/>
                    <a:pt x="-129" y="16107"/>
                  </a:cubicBezTo>
                  <a:cubicBezTo>
                    <a:pt x="-129" y="7137"/>
                    <a:pt x="7143" y="-134"/>
                    <a:pt x="16112" y="-134"/>
                  </a:cubicBezTo>
                  <a:lnTo>
                    <a:pt x="168415" y="-134"/>
                  </a:lnTo>
                  <a:cubicBezTo>
                    <a:pt x="177384" y="-134"/>
                    <a:pt x="184656" y="7137"/>
                    <a:pt x="184656" y="16107"/>
                  </a:cubicBezTo>
                  <a:cubicBezTo>
                    <a:pt x="184656" y="25076"/>
                    <a:pt x="177384" y="32348"/>
                    <a:pt x="168415" y="32348"/>
                  </a:cubicBezTo>
                  <a:close/>
                </a:path>
              </a:pathLst>
            </a:custGeom>
            <a:solidFill>
              <a:schemeClr val="accent1"/>
            </a:solidFill>
            <a:ln w="354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30CA74B-4BB0-49ED-8872-268179071F1A}"/>
                </a:ext>
              </a:extLst>
            </p:cNvPr>
            <p:cNvSpPr/>
            <p:nvPr/>
          </p:nvSpPr>
          <p:spPr>
            <a:xfrm>
              <a:off x="6774815" y="4986338"/>
              <a:ext cx="38472" cy="38472"/>
            </a:xfrm>
            <a:custGeom>
              <a:avLst/>
              <a:gdLst>
                <a:gd name="connsiteX0" fmla="*/ 38473 w 38472"/>
                <a:gd name="connsiteY0" fmla="*/ 19236 h 38472"/>
                <a:gd name="connsiteX1" fmla="*/ 19236 w 38472"/>
                <a:gd name="connsiteY1" fmla="*/ 38473 h 38472"/>
                <a:gd name="connsiteX2" fmla="*/ 0 w 38472"/>
                <a:gd name="connsiteY2" fmla="*/ 19236 h 38472"/>
                <a:gd name="connsiteX3" fmla="*/ 19236 w 38472"/>
                <a:gd name="connsiteY3" fmla="*/ 0 h 38472"/>
                <a:gd name="connsiteX4" fmla="*/ 38473 w 38472"/>
                <a:gd name="connsiteY4" fmla="*/ 19236 h 3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2" h="38472">
                  <a:moveTo>
                    <a:pt x="38473" y="19236"/>
                  </a:moveTo>
                  <a:cubicBezTo>
                    <a:pt x="38473" y="29860"/>
                    <a:pt x="29860" y="38473"/>
                    <a:pt x="19236" y="38473"/>
                  </a:cubicBezTo>
                  <a:cubicBezTo>
                    <a:pt x="8612" y="38473"/>
                    <a:pt x="0" y="29860"/>
                    <a:pt x="0" y="19236"/>
                  </a:cubicBezTo>
                  <a:cubicBezTo>
                    <a:pt x="0" y="8612"/>
                    <a:pt x="8612" y="0"/>
                    <a:pt x="19236" y="0"/>
                  </a:cubicBezTo>
                  <a:cubicBezTo>
                    <a:pt x="29860" y="0"/>
                    <a:pt x="38473" y="8612"/>
                    <a:pt x="38473" y="19236"/>
                  </a:cubicBezTo>
                  <a:close/>
                </a:path>
              </a:pathLst>
            </a:custGeom>
            <a:solidFill>
              <a:srgbClr val="3F3D56"/>
            </a:solidFill>
            <a:ln w="354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A71A724-B49A-42B9-A6A9-CD68DF8886D2}"/>
                </a:ext>
              </a:extLst>
            </p:cNvPr>
            <p:cNvSpPr/>
            <p:nvPr/>
          </p:nvSpPr>
          <p:spPr>
            <a:xfrm>
              <a:off x="6884572" y="4987409"/>
              <a:ext cx="234799" cy="32482"/>
            </a:xfrm>
            <a:custGeom>
              <a:avLst/>
              <a:gdLst>
                <a:gd name="connsiteX0" fmla="*/ 218429 w 234799"/>
                <a:gd name="connsiteY0" fmla="*/ 3061 h 32482"/>
                <a:gd name="connsiteX1" fmla="*/ 231497 w 234799"/>
                <a:gd name="connsiteY1" fmla="*/ 16085 h 32482"/>
                <a:gd name="connsiteX2" fmla="*/ 218472 w 234799"/>
                <a:gd name="connsiteY2" fmla="*/ 29153 h 32482"/>
                <a:gd name="connsiteX3" fmla="*/ 218429 w 234799"/>
                <a:gd name="connsiteY3" fmla="*/ 29153 h 32482"/>
                <a:gd name="connsiteX4" fmla="*/ 16112 w 234799"/>
                <a:gd name="connsiteY4" fmla="*/ 29153 h 32482"/>
                <a:gd name="connsiteX5" fmla="*/ 3066 w 234799"/>
                <a:gd name="connsiteY5" fmla="*/ 16107 h 32482"/>
                <a:gd name="connsiteX6" fmla="*/ 16112 w 234799"/>
                <a:gd name="connsiteY6" fmla="*/ 3061 h 32482"/>
                <a:gd name="connsiteX7" fmla="*/ 218429 w 234799"/>
                <a:gd name="connsiteY7" fmla="*/ 3061 h 32482"/>
                <a:gd name="connsiteX8" fmla="*/ 218429 w 234799"/>
                <a:gd name="connsiteY8" fmla="*/ -134 h 32482"/>
                <a:gd name="connsiteX9" fmla="*/ 16112 w 234799"/>
                <a:gd name="connsiteY9" fmla="*/ -134 h 32482"/>
                <a:gd name="connsiteX10" fmla="*/ -129 w 234799"/>
                <a:gd name="connsiteY10" fmla="*/ 16107 h 32482"/>
                <a:gd name="connsiteX11" fmla="*/ 16112 w 234799"/>
                <a:gd name="connsiteY11" fmla="*/ 32348 h 32482"/>
                <a:gd name="connsiteX12" fmla="*/ 218429 w 234799"/>
                <a:gd name="connsiteY12" fmla="*/ 32348 h 32482"/>
                <a:gd name="connsiteX13" fmla="*/ 234670 w 234799"/>
                <a:gd name="connsiteY13" fmla="*/ 16107 h 32482"/>
                <a:gd name="connsiteX14" fmla="*/ 218429 w 234799"/>
                <a:gd name="connsiteY14" fmla="*/ -134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799" h="32482">
                  <a:moveTo>
                    <a:pt x="218429" y="3061"/>
                  </a:moveTo>
                  <a:cubicBezTo>
                    <a:pt x="225634" y="3049"/>
                    <a:pt x="231485" y="8880"/>
                    <a:pt x="231497" y="16085"/>
                  </a:cubicBezTo>
                  <a:cubicBezTo>
                    <a:pt x="231509" y="23290"/>
                    <a:pt x="225677" y="29141"/>
                    <a:pt x="218472" y="29153"/>
                  </a:cubicBezTo>
                  <a:cubicBezTo>
                    <a:pt x="218458" y="29153"/>
                    <a:pt x="218444" y="29153"/>
                    <a:pt x="218429" y="29153"/>
                  </a:cubicBezTo>
                  <a:lnTo>
                    <a:pt x="16112" y="29153"/>
                  </a:lnTo>
                  <a:cubicBezTo>
                    <a:pt x="8907" y="29153"/>
                    <a:pt x="3066" y="23312"/>
                    <a:pt x="3066" y="16107"/>
                  </a:cubicBezTo>
                  <a:cubicBezTo>
                    <a:pt x="3066" y="8902"/>
                    <a:pt x="8907" y="3061"/>
                    <a:pt x="16112" y="3061"/>
                  </a:cubicBezTo>
                  <a:lnTo>
                    <a:pt x="218429" y="3061"/>
                  </a:lnTo>
                  <a:moveTo>
                    <a:pt x="218429" y="-134"/>
                  </a:moveTo>
                  <a:lnTo>
                    <a:pt x="16112" y="-134"/>
                  </a:lnTo>
                  <a:cubicBezTo>
                    <a:pt x="7143" y="-134"/>
                    <a:pt x="-129" y="7137"/>
                    <a:pt x="-129" y="16107"/>
                  </a:cubicBezTo>
                  <a:cubicBezTo>
                    <a:pt x="-129" y="25076"/>
                    <a:pt x="7143" y="32348"/>
                    <a:pt x="16112" y="32348"/>
                  </a:cubicBezTo>
                  <a:lnTo>
                    <a:pt x="218429" y="32348"/>
                  </a:lnTo>
                  <a:cubicBezTo>
                    <a:pt x="227399" y="32348"/>
                    <a:pt x="234670" y="25076"/>
                    <a:pt x="234670" y="16107"/>
                  </a:cubicBezTo>
                  <a:cubicBezTo>
                    <a:pt x="234670" y="7137"/>
                    <a:pt x="227399" y="-134"/>
                    <a:pt x="218429" y="-134"/>
                  </a:cubicBezTo>
                  <a:close/>
                </a:path>
              </a:pathLst>
            </a:custGeom>
            <a:solidFill>
              <a:srgbClr val="3F3D56"/>
            </a:solidFill>
            <a:ln w="354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9895181-0AB4-4B7C-BFAA-0679AC37EF37}"/>
                </a:ext>
              </a:extLst>
            </p:cNvPr>
            <p:cNvSpPr/>
            <p:nvPr/>
          </p:nvSpPr>
          <p:spPr>
            <a:xfrm>
              <a:off x="6854756" y="4987409"/>
              <a:ext cx="242297" cy="32482"/>
            </a:xfrm>
            <a:custGeom>
              <a:avLst/>
              <a:gdLst>
                <a:gd name="connsiteX0" fmla="*/ 225927 w 242297"/>
                <a:gd name="connsiteY0" fmla="*/ 32348 h 32482"/>
                <a:gd name="connsiteX1" fmla="*/ 16112 w 242297"/>
                <a:gd name="connsiteY1" fmla="*/ 32348 h 32482"/>
                <a:gd name="connsiteX2" fmla="*/ -129 w 242297"/>
                <a:gd name="connsiteY2" fmla="*/ 16107 h 32482"/>
                <a:gd name="connsiteX3" fmla="*/ 16112 w 242297"/>
                <a:gd name="connsiteY3" fmla="*/ -134 h 32482"/>
                <a:gd name="connsiteX4" fmla="*/ 225927 w 242297"/>
                <a:gd name="connsiteY4" fmla="*/ -134 h 32482"/>
                <a:gd name="connsiteX5" fmla="*/ 242168 w 242297"/>
                <a:gd name="connsiteY5" fmla="*/ 16107 h 32482"/>
                <a:gd name="connsiteX6" fmla="*/ 225927 w 242297"/>
                <a:gd name="connsiteY6" fmla="*/ 32348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297" h="32482">
                  <a:moveTo>
                    <a:pt x="225927" y="32348"/>
                  </a:moveTo>
                  <a:lnTo>
                    <a:pt x="16112" y="32348"/>
                  </a:lnTo>
                  <a:cubicBezTo>
                    <a:pt x="7143" y="32348"/>
                    <a:pt x="-129" y="25076"/>
                    <a:pt x="-129" y="16107"/>
                  </a:cubicBezTo>
                  <a:cubicBezTo>
                    <a:pt x="-129" y="7137"/>
                    <a:pt x="7143" y="-134"/>
                    <a:pt x="16112" y="-134"/>
                  </a:cubicBezTo>
                  <a:lnTo>
                    <a:pt x="225927" y="-134"/>
                  </a:lnTo>
                  <a:cubicBezTo>
                    <a:pt x="234897" y="-134"/>
                    <a:pt x="242168" y="7137"/>
                    <a:pt x="242168" y="16107"/>
                  </a:cubicBezTo>
                  <a:cubicBezTo>
                    <a:pt x="242168" y="25076"/>
                    <a:pt x="234897" y="32348"/>
                    <a:pt x="225927" y="32348"/>
                  </a:cubicBezTo>
                  <a:close/>
                </a:path>
              </a:pathLst>
            </a:custGeom>
            <a:solidFill>
              <a:schemeClr val="accent1"/>
            </a:solidFill>
            <a:ln w="354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583BDA1-9489-4B91-8E08-68743DE84801}"/>
                </a:ext>
              </a:extLst>
            </p:cNvPr>
            <p:cNvSpPr/>
            <p:nvPr/>
          </p:nvSpPr>
          <p:spPr>
            <a:xfrm>
              <a:off x="6774815" y="5066217"/>
              <a:ext cx="38472" cy="38472"/>
            </a:xfrm>
            <a:custGeom>
              <a:avLst/>
              <a:gdLst>
                <a:gd name="connsiteX0" fmla="*/ 38473 w 38472"/>
                <a:gd name="connsiteY0" fmla="*/ 19236 h 38472"/>
                <a:gd name="connsiteX1" fmla="*/ 19236 w 38472"/>
                <a:gd name="connsiteY1" fmla="*/ 38473 h 38472"/>
                <a:gd name="connsiteX2" fmla="*/ 0 w 38472"/>
                <a:gd name="connsiteY2" fmla="*/ 19236 h 38472"/>
                <a:gd name="connsiteX3" fmla="*/ 19236 w 38472"/>
                <a:gd name="connsiteY3" fmla="*/ 0 h 38472"/>
                <a:gd name="connsiteX4" fmla="*/ 38473 w 38472"/>
                <a:gd name="connsiteY4" fmla="*/ 19236 h 3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72" h="38472">
                  <a:moveTo>
                    <a:pt x="38473" y="19236"/>
                  </a:moveTo>
                  <a:cubicBezTo>
                    <a:pt x="38473" y="29860"/>
                    <a:pt x="29860" y="38473"/>
                    <a:pt x="19236" y="38473"/>
                  </a:cubicBezTo>
                  <a:cubicBezTo>
                    <a:pt x="8612" y="38473"/>
                    <a:pt x="0" y="29860"/>
                    <a:pt x="0" y="19236"/>
                  </a:cubicBezTo>
                  <a:cubicBezTo>
                    <a:pt x="0" y="8612"/>
                    <a:pt x="8612" y="0"/>
                    <a:pt x="19236" y="0"/>
                  </a:cubicBezTo>
                  <a:cubicBezTo>
                    <a:pt x="29860" y="0"/>
                    <a:pt x="38473" y="8612"/>
                    <a:pt x="38473" y="19236"/>
                  </a:cubicBezTo>
                  <a:close/>
                </a:path>
              </a:pathLst>
            </a:custGeom>
            <a:solidFill>
              <a:srgbClr val="3F3D56"/>
            </a:solidFill>
            <a:ln w="354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BC91327-03FF-4367-AC0A-E598644D6F54}"/>
                </a:ext>
              </a:extLst>
            </p:cNvPr>
            <p:cNvSpPr/>
            <p:nvPr/>
          </p:nvSpPr>
          <p:spPr>
            <a:xfrm>
              <a:off x="6884572" y="5067289"/>
              <a:ext cx="234799" cy="32482"/>
            </a:xfrm>
            <a:custGeom>
              <a:avLst/>
              <a:gdLst>
                <a:gd name="connsiteX0" fmla="*/ 218429 w 234799"/>
                <a:gd name="connsiteY0" fmla="*/ 3061 h 32482"/>
                <a:gd name="connsiteX1" fmla="*/ 231497 w 234799"/>
                <a:gd name="connsiteY1" fmla="*/ 16085 h 32482"/>
                <a:gd name="connsiteX2" fmla="*/ 218472 w 234799"/>
                <a:gd name="connsiteY2" fmla="*/ 29153 h 32482"/>
                <a:gd name="connsiteX3" fmla="*/ 218429 w 234799"/>
                <a:gd name="connsiteY3" fmla="*/ 29153 h 32482"/>
                <a:gd name="connsiteX4" fmla="*/ 16112 w 234799"/>
                <a:gd name="connsiteY4" fmla="*/ 29153 h 32482"/>
                <a:gd name="connsiteX5" fmla="*/ 3066 w 234799"/>
                <a:gd name="connsiteY5" fmla="*/ 16107 h 32482"/>
                <a:gd name="connsiteX6" fmla="*/ 16112 w 234799"/>
                <a:gd name="connsiteY6" fmla="*/ 3061 h 32482"/>
                <a:gd name="connsiteX7" fmla="*/ 218429 w 234799"/>
                <a:gd name="connsiteY7" fmla="*/ 3061 h 32482"/>
                <a:gd name="connsiteX8" fmla="*/ 218429 w 234799"/>
                <a:gd name="connsiteY8" fmla="*/ -134 h 32482"/>
                <a:gd name="connsiteX9" fmla="*/ 16112 w 234799"/>
                <a:gd name="connsiteY9" fmla="*/ -134 h 32482"/>
                <a:gd name="connsiteX10" fmla="*/ -129 w 234799"/>
                <a:gd name="connsiteY10" fmla="*/ 16107 h 32482"/>
                <a:gd name="connsiteX11" fmla="*/ 16112 w 234799"/>
                <a:gd name="connsiteY11" fmla="*/ 32348 h 32482"/>
                <a:gd name="connsiteX12" fmla="*/ 218429 w 234799"/>
                <a:gd name="connsiteY12" fmla="*/ 32348 h 32482"/>
                <a:gd name="connsiteX13" fmla="*/ 234670 w 234799"/>
                <a:gd name="connsiteY13" fmla="*/ 16107 h 32482"/>
                <a:gd name="connsiteX14" fmla="*/ 218429 w 234799"/>
                <a:gd name="connsiteY14" fmla="*/ -134 h 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799" h="32482">
                  <a:moveTo>
                    <a:pt x="218429" y="3061"/>
                  </a:moveTo>
                  <a:cubicBezTo>
                    <a:pt x="225634" y="3049"/>
                    <a:pt x="231485" y="8880"/>
                    <a:pt x="231497" y="16085"/>
                  </a:cubicBezTo>
                  <a:cubicBezTo>
                    <a:pt x="231509" y="23290"/>
                    <a:pt x="225677" y="29141"/>
                    <a:pt x="218472" y="29153"/>
                  </a:cubicBezTo>
                  <a:cubicBezTo>
                    <a:pt x="218458" y="29153"/>
                    <a:pt x="218444" y="29153"/>
                    <a:pt x="218429" y="29153"/>
                  </a:cubicBezTo>
                  <a:lnTo>
                    <a:pt x="16112" y="29153"/>
                  </a:lnTo>
                  <a:cubicBezTo>
                    <a:pt x="8907" y="29153"/>
                    <a:pt x="3066" y="23312"/>
                    <a:pt x="3066" y="16107"/>
                  </a:cubicBezTo>
                  <a:cubicBezTo>
                    <a:pt x="3066" y="8902"/>
                    <a:pt x="8907" y="3061"/>
                    <a:pt x="16112" y="3061"/>
                  </a:cubicBezTo>
                  <a:lnTo>
                    <a:pt x="218429" y="3061"/>
                  </a:lnTo>
                  <a:moveTo>
                    <a:pt x="218429" y="-134"/>
                  </a:moveTo>
                  <a:lnTo>
                    <a:pt x="16112" y="-134"/>
                  </a:lnTo>
                  <a:cubicBezTo>
                    <a:pt x="7143" y="-134"/>
                    <a:pt x="-129" y="7137"/>
                    <a:pt x="-129" y="16107"/>
                  </a:cubicBezTo>
                  <a:cubicBezTo>
                    <a:pt x="-129" y="25076"/>
                    <a:pt x="7143" y="32348"/>
                    <a:pt x="16112" y="32348"/>
                  </a:cubicBezTo>
                  <a:lnTo>
                    <a:pt x="218429" y="32348"/>
                  </a:lnTo>
                  <a:cubicBezTo>
                    <a:pt x="227399" y="32348"/>
                    <a:pt x="234670" y="25076"/>
                    <a:pt x="234670" y="16107"/>
                  </a:cubicBezTo>
                  <a:cubicBezTo>
                    <a:pt x="234670" y="7137"/>
                    <a:pt x="227399" y="-134"/>
                    <a:pt x="218429" y="-134"/>
                  </a:cubicBezTo>
                  <a:close/>
                </a:path>
              </a:pathLst>
            </a:custGeom>
            <a:solidFill>
              <a:srgbClr val="3F3D56"/>
            </a:solidFill>
            <a:ln w="354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C5275F6-340C-4F87-B513-DFAB77587582}"/>
                </a:ext>
              </a:extLst>
            </p:cNvPr>
            <p:cNvSpPr/>
            <p:nvPr/>
          </p:nvSpPr>
          <p:spPr>
            <a:xfrm>
              <a:off x="6854732" y="5067289"/>
              <a:ext cx="117685" cy="32481"/>
            </a:xfrm>
            <a:custGeom>
              <a:avLst/>
              <a:gdLst>
                <a:gd name="connsiteX0" fmla="*/ 101340 w 117685"/>
                <a:gd name="connsiteY0" fmla="*/ 32348 h 32481"/>
                <a:gd name="connsiteX1" fmla="*/ 16136 w 117685"/>
                <a:gd name="connsiteY1" fmla="*/ 32348 h 32481"/>
                <a:gd name="connsiteX2" fmla="*/ -129 w 117685"/>
                <a:gd name="connsiteY2" fmla="*/ 16131 h 32481"/>
                <a:gd name="connsiteX3" fmla="*/ 16088 w 117685"/>
                <a:gd name="connsiteY3" fmla="*/ -134 h 32481"/>
                <a:gd name="connsiteX4" fmla="*/ 16136 w 117685"/>
                <a:gd name="connsiteY4" fmla="*/ -134 h 32481"/>
                <a:gd name="connsiteX5" fmla="*/ 101340 w 117685"/>
                <a:gd name="connsiteY5" fmla="*/ -134 h 32481"/>
                <a:gd name="connsiteX6" fmla="*/ 117557 w 117685"/>
                <a:gd name="connsiteY6" fmla="*/ 16131 h 32481"/>
                <a:gd name="connsiteX7" fmla="*/ 101340 w 117685"/>
                <a:gd name="connsiteY7" fmla="*/ 32348 h 3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685" h="32481">
                  <a:moveTo>
                    <a:pt x="101340" y="32348"/>
                  </a:moveTo>
                  <a:lnTo>
                    <a:pt x="16136" y="32348"/>
                  </a:lnTo>
                  <a:cubicBezTo>
                    <a:pt x="7167" y="32361"/>
                    <a:pt x="-115" y="25100"/>
                    <a:pt x="-129" y="16131"/>
                  </a:cubicBezTo>
                  <a:cubicBezTo>
                    <a:pt x="-142" y="7161"/>
                    <a:pt x="7119" y="-121"/>
                    <a:pt x="16088" y="-134"/>
                  </a:cubicBezTo>
                  <a:cubicBezTo>
                    <a:pt x="16104" y="-134"/>
                    <a:pt x="16120" y="-134"/>
                    <a:pt x="16136" y="-134"/>
                  </a:cubicBezTo>
                  <a:lnTo>
                    <a:pt x="101340" y="-134"/>
                  </a:lnTo>
                  <a:cubicBezTo>
                    <a:pt x="110310" y="-121"/>
                    <a:pt x="117570" y="7161"/>
                    <a:pt x="117557" y="16131"/>
                  </a:cubicBezTo>
                  <a:cubicBezTo>
                    <a:pt x="117544" y="25082"/>
                    <a:pt x="110291" y="32334"/>
                    <a:pt x="101340" y="32348"/>
                  </a:cubicBezTo>
                  <a:close/>
                </a:path>
              </a:pathLst>
            </a:custGeom>
            <a:solidFill>
              <a:schemeClr val="accent1"/>
            </a:solidFill>
            <a:ln w="354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4BC0106-B5A8-4639-93E9-CB8501506785}"/>
                </a:ext>
              </a:extLst>
            </p:cNvPr>
            <p:cNvSpPr/>
            <p:nvPr/>
          </p:nvSpPr>
          <p:spPr>
            <a:xfrm>
              <a:off x="5138964" y="4423746"/>
              <a:ext cx="1437203" cy="736566"/>
            </a:xfrm>
            <a:custGeom>
              <a:avLst/>
              <a:gdLst>
                <a:gd name="connsiteX0" fmla="*/ 0 w 1437203"/>
                <a:gd name="connsiteY0" fmla="*/ 0 h 736566"/>
                <a:gd name="connsiteX1" fmla="*/ 1437204 w 1437203"/>
                <a:gd name="connsiteY1" fmla="*/ 0 h 736566"/>
                <a:gd name="connsiteX2" fmla="*/ 1437204 w 1437203"/>
                <a:gd name="connsiteY2" fmla="*/ 736567 h 736566"/>
                <a:gd name="connsiteX3" fmla="*/ 0 w 1437203"/>
                <a:gd name="connsiteY3" fmla="*/ 736567 h 736566"/>
              </a:gdLst>
              <a:ahLst/>
              <a:cxnLst>
                <a:cxn ang="0">
                  <a:pos x="connsiteX0" y="connsiteY0"/>
                </a:cxn>
                <a:cxn ang="0">
                  <a:pos x="connsiteX1" y="connsiteY1"/>
                </a:cxn>
                <a:cxn ang="0">
                  <a:pos x="connsiteX2" y="connsiteY2"/>
                </a:cxn>
                <a:cxn ang="0">
                  <a:pos x="connsiteX3" y="connsiteY3"/>
                </a:cxn>
              </a:cxnLst>
              <a:rect l="l" t="t" r="r" b="b"/>
              <a:pathLst>
                <a:path w="1437203" h="736566">
                  <a:moveTo>
                    <a:pt x="0" y="0"/>
                  </a:moveTo>
                  <a:lnTo>
                    <a:pt x="1437204" y="0"/>
                  </a:lnTo>
                  <a:lnTo>
                    <a:pt x="1437204" y="736567"/>
                  </a:lnTo>
                  <a:lnTo>
                    <a:pt x="0" y="736567"/>
                  </a:lnTo>
                  <a:close/>
                </a:path>
              </a:pathLst>
            </a:custGeom>
            <a:solidFill>
              <a:srgbClr val="F2F2F2"/>
            </a:solidFill>
            <a:ln w="354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996EDB4-2E66-4D3F-8878-085DA0A9F101}"/>
                </a:ext>
              </a:extLst>
            </p:cNvPr>
            <p:cNvSpPr/>
            <p:nvPr/>
          </p:nvSpPr>
          <p:spPr>
            <a:xfrm>
              <a:off x="5186871" y="4460346"/>
              <a:ext cx="1341390" cy="663367"/>
            </a:xfrm>
            <a:custGeom>
              <a:avLst/>
              <a:gdLst>
                <a:gd name="connsiteX0" fmla="*/ 0 w 1341390"/>
                <a:gd name="connsiteY0" fmla="*/ 0 h 663367"/>
                <a:gd name="connsiteX1" fmla="*/ 1341390 w 1341390"/>
                <a:gd name="connsiteY1" fmla="*/ 0 h 663367"/>
                <a:gd name="connsiteX2" fmla="*/ 1341390 w 1341390"/>
                <a:gd name="connsiteY2" fmla="*/ 663368 h 663367"/>
                <a:gd name="connsiteX3" fmla="*/ 0 w 1341390"/>
                <a:gd name="connsiteY3" fmla="*/ 663368 h 663367"/>
              </a:gdLst>
              <a:ahLst/>
              <a:cxnLst>
                <a:cxn ang="0">
                  <a:pos x="connsiteX0" y="connsiteY0"/>
                </a:cxn>
                <a:cxn ang="0">
                  <a:pos x="connsiteX1" y="connsiteY1"/>
                </a:cxn>
                <a:cxn ang="0">
                  <a:pos x="connsiteX2" y="connsiteY2"/>
                </a:cxn>
                <a:cxn ang="0">
                  <a:pos x="connsiteX3" y="connsiteY3"/>
                </a:cxn>
              </a:cxnLst>
              <a:rect l="l" t="t" r="r" b="b"/>
              <a:pathLst>
                <a:path w="1341390" h="663367">
                  <a:moveTo>
                    <a:pt x="0" y="0"/>
                  </a:moveTo>
                  <a:lnTo>
                    <a:pt x="1341390" y="0"/>
                  </a:lnTo>
                  <a:lnTo>
                    <a:pt x="1341390" y="663368"/>
                  </a:lnTo>
                  <a:lnTo>
                    <a:pt x="0" y="663368"/>
                  </a:lnTo>
                  <a:close/>
                </a:path>
              </a:pathLst>
            </a:custGeom>
            <a:solidFill>
              <a:srgbClr val="FFFFFF"/>
            </a:solidFill>
            <a:ln w="354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988F462-4603-40C5-945A-854CF7761FF8}"/>
                </a:ext>
              </a:extLst>
            </p:cNvPr>
            <p:cNvSpPr/>
            <p:nvPr/>
          </p:nvSpPr>
          <p:spPr>
            <a:xfrm>
              <a:off x="5380993" y="4547708"/>
              <a:ext cx="983968" cy="474802"/>
            </a:xfrm>
            <a:custGeom>
              <a:avLst/>
              <a:gdLst>
                <a:gd name="connsiteX0" fmla="*/ 980779 w 983968"/>
                <a:gd name="connsiteY0" fmla="*/ 474669 h 474802"/>
                <a:gd name="connsiteX1" fmla="*/ 2932 w 983968"/>
                <a:gd name="connsiteY1" fmla="*/ 474669 h 474802"/>
                <a:gd name="connsiteX2" fmla="*/ -129 w 983968"/>
                <a:gd name="connsiteY2" fmla="*/ 471608 h 474802"/>
                <a:gd name="connsiteX3" fmla="*/ -129 w 983968"/>
                <a:gd name="connsiteY3" fmla="*/ 2926 h 474802"/>
                <a:gd name="connsiteX4" fmla="*/ 2932 w 983968"/>
                <a:gd name="connsiteY4" fmla="*/ -134 h 474802"/>
                <a:gd name="connsiteX5" fmla="*/ 5992 w 983968"/>
                <a:gd name="connsiteY5" fmla="*/ 2926 h 474802"/>
                <a:gd name="connsiteX6" fmla="*/ 5992 w 983968"/>
                <a:gd name="connsiteY6" fmla="*/ 468548 h 474802"/>
                <a:gd name="connsiteX7" fmla="*/ 980779 w 983968"/>
                <a:gd name="connsiteY7" fmla="*/ 468548 h 474802"/>
                <a:gd name="connsiteX8" fmla="*/ 983839 w 983968"/>
                <a:gd name="connsiteY8" fmla="*/ 471608 h 474802"/>
                <a:gd name="connsiteX9" fmla="*/ 980779 w 983968"/>
                <a:gd name="connsiteY9" fmla="*/ 474668 h 4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3968" h="474802">
                  <a:moveTo>
                    <a:pt x="980779" y="474669"/>
                  </a:moveTo>
                  <a:lnTo>
                    <a:pt x="2932" y="474669"/>
                  </a:lnTo>
                  <a:cubicBezTo>
                    <a:pt x="1241" y="474668"/>
                    <a:pt x="-129" y="473298"/>
                    <a:pt x="-129" y="471608"/>
                  </a:cubicBezTo>
                  <a:lnTo>
                    <a:pt x="-129" y="2926"/>
                  </a:lnTo>
                  <a:cubicBezTo>
                    <a:pt x="-129" y="1236"/>
                    <a:pt x="1241" y="-134"/>
                    <a:pt x="2932" y="-134"/>
                  </a:cubicBezTo>
                  <a:cubicBezTo>
                    <a:pt x="4622" y="-134"/>
                    <a:pt x="5992" y="1236"/>
                    <a:pt x="5992" y="2926"/>
                  </a:cubicBezTo>
                  <a:lnTo>
                    <a:pt x="5992" y="468548"/>
                  </a:lnTo>
                  <a:lnTo>
                    <a:pt x="980779" y="468548"/>
                  </a:lnTo>
                  <a:cubicBezTo>
                    <a:pt x="982469" y="468548"/>
                    <a:pt x="983839" y="469918"/>
                    <a:pt x="983839" y="471608"/>
                  </a:cubicBezTo>
                  <a:cubicBezTo>
                    <a:pt x="983839" y="473298"/>
                    <a:pt x="982469" y="474668"/>
                    <a:pt x="980779" y="474668"/>
                  </a:cubicBezTo>
                  <a:close/>
                </a:path>
              </a:pathLst>
            </a:custGeom>
            <a:solidFill>
              <a:srgbClr val="3F3D56"/>
            </a:solidFill>
            <a:ln w="354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4530357-0EE4-4D86-A230-16E3C06E2A21}"/>
                </a:ext>
              </a:extLst>
            </p:cNvPr>
            <p:cNvSpPr/>
            <p:nvPr/>
          </p:nvSpPr>
          <p:spPr>
            <a:xfrm>
              <a:off x="5494953" y="4848078"/>
              <a:ext cx="107107" cy="140769"/>
            </a:xfrm>
            <a:custGeom>
              <a:avLst/>
              <a:gdLst>
                <a:gd name="connsiteX0" fmla="*/ 97895 w 107107"/>
                <a:gd name="connsiteY0" fmla="*/ 140636 h 140769"/>
                <a:gd name="connsiteX1" fmla="*/ 8956 w 107107"/>
                <a:gd name="connsiteY1" fmla="*/ 140636 h 140769"/>
                <a:gd name="connsiteX2" fmla="*/ -129 w 107107"/>
                <a:gd name="connsiteY2" fmla="*/ 131552 h 140769"/>
                <a:gd name="connsiteX3" fmla="*/ -129 w 107107"/>
                <a:gd name="connsiteY3" fmla="*/ 8949 h 140769"/>
                <a:gd name="connsiteX4" fmla="*/ 8956 w 107107"/>
                <a:gd name="connsiteY4" fmla="*/ -134 h 140769"/>
                <a:gd name="connsiteX5" fmla="*/ 97895 w 107107"/>
                <a:gd name="connsiteY5" fmla="*/ -134 h 140769"/>
                <a:gd name="connsiteX6" fmla="*/ 106979 w 107107"/>
                <a:gd name="connsiteY6" fmla="*/ 8949 h 140769"/>
                <a:gd name="connsiteX7" fmla="*/ 106979 w 107107"/>
                <a:gd name="connsiteY7" fmla="*/ 131552 h 140769"/>
                <a:gd name="connsiteX8" fmla="*/ 97895 w 107107"/>
                <a:gd name="connsiteY8" fmla="*/ 140636 h 14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140769">
                  <a:moveTo>
                    <a:pt x="97895" y="140636"/>
                  </a:moveTo>
                  <a:lnTo>
                    <a:pt x="8956" y="140636"/>
                  </a:lnTo>
                  <a:cubicBezTo>
                    <a:pt x="3941" y="140630"/>
                    <a:pt x="-123" y="136567"/>
                    <a:pt x="-129" y="131552"/>
                  </a:cubicBezTo>
                  <a:lnTo>
                    <a:pt x="-129" y="8949"/>
                  </a:lnTo>
                  <a:cubicBezTo>
                    <a:pt x="-123" y="3935"/>
                    <a:pt x="3941" y="-129"/>
                    <a:pt x="8956" y="-134"/>
                  </a:cubicBezTo>
                  <a:lnTo>
                    <a:pt x="97895" y="-134"/>
                  </a:lnTo>
                  <a:cubicBezTo>
                    <a:pt x="102909" y="-129"/>
                    <a:pt x="106973" y="3935"/>
                    <a:pt x="106979" y="8949"/>
                  </a:cubicBezTo>
                  <a:lnTo>
                    <a:pt x="106979" y="131552"/>
                  </a:lnTo>
                  <a:cubicBezTo>
                    <a:pt x="106973" y="136567"/>
                    <a:pt x="102909" y="140630"/>
                    <a:pt x="97895" y="140636"/>
                  </a:cubicBezTo>
                  <a:close/>
                </a:path>
              </a:pathLst>
            </a:custGeom>
            <a:solidFill>
              <a:schemeClr val="accent1">
                <a:lumMod val="75000"/>
              </a:schemeClr>
            </a:solidFill>
            <a:ln w="354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14BC57C1-042B-4E03-A2C7-A5326BD964D9}"/>
                </a:ext>
              </a:extLst>
            </p:cNvPr>
            <p:cNvSpPr/>
            <p:nvPr/>
          </p:nvSpPr>
          <p:spPr>
            <a:xfrm>
              <a:off x="5657145" y="4731790"/>
              <a:ext cx="107107" cy="257058"/>
            </a:xfrm>
            <a:custGeom>
              <a:avLst/>
              <a:gdLst>
                <a:gd name="connsiteX0" fmla="*/ 97895 w 107107"/>
                <a:gd name="connsiteY0" fmla="*/ 256924 h 257058"/>
                <a:gd name="connsiteX1" fmla="*/ 8956 w 107107"/>
                <a:gd name="connsiteY1" fmla="*/ 256924 h 257058"/>
                <a:gd name="connsiteX2" fmla="*/ -129 w 107107"/>
                <a:gd name="connsiteY2" fmla="*/ 247840 h 257058"/>
                <a:gd name="connsiteX3" fmla="*/ -129 w 107107"/>
                <a:gd name="connsiteY3" fmla="*/ 8949 h 257058"/>
                <a:gd name="connsiteX4" fmla="*/ 8956 w 107107"/>
                <a:gd name="connsiteY4" fmla="*/ -134 h 257058"/>
                <a:gd name="connsiteX5" fmla="*/ 97895 w 107107"/>
                <a:gd name="connsiteY5" fmla="*/ -134 h 257058"/>
                <a:gd name="connsiteX6" fmla="*/ 106979 w 107107"/>
                <a:gd name="connsiteY6" fmla="*/ 8949 h 257058"/>
                <a:gd name="connsiteX7" fmla="*/ 106979 w 107107"/>
                <a:gd name="connsiteY7" fmla="*/ 247840 h 257058"/>
                <a:gd name="connsiteX8" fmla="*/ 97895 w 107107"/>
                <a:gd name="connsiteY8" fmla="*/ 256924 h 25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257058">
                  <a:moveTo>
                    <a:pt x="97895" y="256924"/>
                  </a:moveTo>
                  <a:lnTo>
                    <a:pt x="8956" y="256924"/>
                  </a:lnTo>
                  <a:cubicBezTo>
                    <a:pt x="3941" y="256918"/>
                    <a:pt x="-123" y="252855"/>
                    <a:pt x="-129" y="247840"/>
                  </a:cubicBezTo>
                  <a:lnTo>
                    <a:pt x="-129" y="8949"/>
                  </a:lnTo>
                  <a:cubicBezTo>
                    <a:pt x="-123" y="3935"/>
                    <a:pt x="3941" y="-129"/>
                    <a:pt x="8956" y="-134"/>
                  </a:cubicBezTo>
                  <a:lnTo>
                    <a:pt x="97895" y="-134"/>
                  </a:lnTo>
                  <a:cubicBezTo>
                    <a:pt x="102909" y="-129"/>
                    <a:pt x="106973" y="3935"/>
                    <a:pt x="106979" y="8949"/>
                  </a:cubicBezTo>
                  <a:lnTo>
                    <a:pt x="106979" y="247840"/>
                  </a:lnTo>
                  <a:cubicBezTo>
                    <a:pt x="106973" y="252855"/>
                    <a:pt x="102909" y="256918"/>
                    <a:pt x="97895" y="256924"/>
                  </a:cubicBezTo>
                  <a:close/>
                </a:path>
              </a:pathLst>
            </a:custGeom>
            <a:solidFill>
              <a:schemeClr val="accent2">
                <a:lumMod val="75000"/>
              </a:schemeClr>
            </a:solidFill>
            <a:ln w="354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E1790CA1-18F6-4E0E-AA11-2DBD68BDDF7D}"/>
                </a:ext>
              </a:extLst>
            </p:cNvPr>
            <p:cNvSpPr/>
            <p:nvPr/>
          </p:nvSpPr>
          <p:spPr>
            <a:xfrm>
              <a:off x="5819336" y="4848078"/>
              <a:ext cx="107107" cy="140769"/>
            </a:xfrm>
            <a:custGeom>
              <a:avLst/>
              <a:gdLst>
                <a:gd name="connsiteX0" fmla="*/ 97895 w 107107"/>
                <a:gd name="connsiteY0" fmla="*/ 140636 h 140769"/>
                <a:gd name="connsiteX1" fmla="*/ 8956 w 107107"/>
                <a:gd name="connsiteY1" fmla="*/ 140636 h 140769"/>
                <a:gd name="connsiteX2" fmla="*/ -129 w 107107"/>
                <a:gd name="connsiteY2" fmla="*/ 131552 h 140769"/>
                <a:gd name="connsiteX3" fmla="*/ -129 w 107107"/>
                <a:gd name="connsiteY3" fmla="*/ 8949 h 140769"/>
                <a:gd name="connsiteX4" fmla="*/ 8956 w 107107"/>
                <a:gd name="connsiteY4" fmla="*/ -134 h 140769"/>
                <a:gd name="connsiteX5" fmla="*/ 97895 w 107107"/>
                <a:gd name="connsiteY5" fmla="*/ -134 h 140769"/>
                <a:gd name="connsiteX6" fmla="*/ 106979 w 107107"/>
                <a:gd name="connsiteY6" fmla="*/ 8949 h 140769"/>
                <a:gd name="connsiteX7" fmla="*/ 106979 w 107107"/>
                <a:gd name="connsiteY7" fmla="*/ 131552 h 140769"/>
                <a:gd name="connsiteX8" fmla="*/ 97895 w 107107"/>
                <a:gd name="connsiteY8" fmla="*/ 140636 h 14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140769">
                  <a:moveTo>
                    <a:pt x="97895" y="140636"/>
                  </a:moveTo>
                  <a:lnTo>
                    <a:pt x="8956" y="140636"/>
                  </a:lnTo>
                  <a:cubicBezTo>
                    <a:pt x="3941" y="140630"/>
                    <a:pt x="-123" y="136567"/>
                    <a:pt x="-129" y="131552"/>
                  </a:cubicBezTo>
                  <a:lnTo>
                    <a:pt x="-129" y="8949"/>
                  </a:lnTo>
                  <a:cubicBezTo>
                    <a:pt x="-123" y="3935"/>
                    <a:pt x="3941" y="-129"/>
                    <a:pt x="8956" y="-134"/>
                  </a:cubicBezTo>
                  <a:lnTo>
                    <a:pt x="97895" y="-134"/>
                  </a:lnTo>
                  <a:cubicBezTo>
                    <a:pt x="102909" y="-129"/>
                    <a:pt x="106973" y="3935"/>
                    <a:pt x="106979" y="8949"/>
                  </a:cubicBezTo>
                  <a:lnTo>
                    <a:pt x="106979" y="131552"/>
                  </a:lnTo>
                  <a:cubicBezTo>
                    <a:pt x="106973" y="136567"/>
                    <a:pt x="102909" y="140630"/>
                    <a:pt x="97895" y="140636"/>
                  </a:cubicBezTo>
                  <a:close/>
                </a:path>
              </a:pathLst>
            </a:custGeom>
            <a:solidFill>
              <a:schemeClr val="accent1">
                <a:lumMod val="75000"/>
              </a:schemeClr>
            </a:solidFill>
            <a:ln w="354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D925C08-F650-444B-8F8D-C76531165329}"/>
                </a:ext>
              </a:extLst>
            </p:cNvPr>
            <p:cNvSpPr/>
            <p:nvPr/>
          </p:nvSpPr>
          <p:spPr>
            <a:xfrm>
              <a:off x="5981528" y="4685884"/>
              <a:ext cx="107107" cy="302965"/>
            </a:xfrm>
            <a:custGeom>
              <a:avLst/>
              <a:gdLst>
                <a:gd name="connsiteX0" fmla="*/ 97895 w 107107"/>
                <a:gd name="connsiteY0" fmla="*/ 302829 h 302965"/>
                <a:gd name="connsiteX1" fmla="*/ 8956 w 107107"/>
                <a:gd name="connsiteY1" fmla="*/ 302829 h 302965"/>
                <a:gd name="connsiteX2" fmla="*/ -129 w 107107"/>
                <a:gd name="connsiteY2" fmla="*/ 294157 h 302965"/>
                <a:gd name="connsiteX3" fmla="*/ -129 w 107107"/>
                <a:gd name="connsiteY3" fmla="*/ 8540 h 302965"/>
                <a:gd name="connsiteX4" fmla="*/ 8956 w 107107"/>
                <a:gd name="connsiteY4" fmla="*/ -132 h 302965"/>
                <a:gd name="connsiteX5" fmla="*/ 97895 w 107107"/>
                <a:gd name="connsiteY5" fmla="*/ -132 h 302965"/>
                <a:gd name="connsiteX6" fmla="*/ 106979 w 107107"/>
                <a:gd name="connsiteY6" fmla="*/ 8540 h 302965"/>
                <a:gd name="connsiteX7" fmla="*/ 106979 w 107107"/>
                <a:gd name="connsiteY7" fmla="*/ 294157 h 302965"/>
                <a:gd name="connsiteX8" fmla="*/ 97895 w 107107"/>
                <a:gd name="connsiteY8" fmla="*/ 302829 h 3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302965">
                  <a:moveTo>
                    <a:pt x="97895" y="302829"/>
                  </a:moveTo>
                  <a:lnTo>
                    <a:pt x="8956" y="302829"/>
                  </a:lnTo>
                  <a:cubicBezTo>
                    <a:pt x="4056" y="302935"/>
                    <a:pt x="-7" y="299057"/>
                    <a:pt x="-129" y="294157"/>
                  </a:cubicBezTo>
                  <a:lnTo>
                    <a:pt x="-129" y="8540"/>
                  </a:lnTo>
                  <a:cubicBezTo>
                    <a:pt x="-7" y="3640"/>
                    <a:pt x="4056" y="-238"/>
                    <a:pt x="8956" y="-132"/>
                  </a:cubicBezTo>
                  <a:lnTo>
                    <a:pt x="97895" y="-132"/>
                  </a:lnTo>
                  <a:cubicBezTo>
                    <a:pt x="102795" y="-238"/>
                    <a:pt x="106857" y="3640"/>
                    <a:pt x="106979" y="8540"/>
                  </a:cubicBezTo>
                  <a:lnTo>
                    <a:pt x="106979" y="294157"/>
                  </a:lnTo>
                  <a:cubicBezTo>
                    <a:pt x="106857" y="299057"/>
                    <a:pt x="102795" y="302935"/>
                    <a:pt x="97895" y="302829"/>
                  </a:cubicBezTo>
                  <a:close/>
                </a:path>
              </a:pathLst>
            </a:custGeom>
            <a:solidFill>
              <a:schemeClr val="accent2">
                <a:lumMod val="75000"/>
              </a:schemeClr>
            </a:solidFill>
            <a:ln w="354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D46B474-02B7-45ED-B110-B42D57840091}"/>
                </a:ext>
              </a:extLst>
            </p:cNvPr>
            <p:cNvSpPr/>
            <p:nvPr/>
          </p:nvSpPr>
          <p:spPr>
            <a:xfrm>
              <a:off x="6143719" y="4603261"/>
              <a:ext cx="107107" cy="385587"/>
            </a:xfrm>
            <a:custGeom>
              <a:avLst/>
              <a:gdLst>
                <a:gd name="connsiteX0" fmla="*/ 97895 w 107107"/>
                <a:gd name="connsiteY0" fmla="*/ 385453 h 385587"/>
                <a:gd name="connsiteX1" fmla="*/ 8956 w 107107"/>
                <a:gd name="connsiteY1" fmla="*/ 385453 h 385587"/>
                <a:gd name="connsiteX2" fmla="*/ -129 w 107107"/>
                <a:gd name="connsiteY2" fmla="*/ 376370 h 385587"/>
                <a:gd name="connsiteX3" fmla="*/ -129 w 107107"/>
                <a:gd name="connsiteY3" fmla="*/ 8949 h 385587"/>
                <a:gd name="connsiteX4" fmla="*/ 8956 w 107107"/>
                <a:gd name="connsiteY4" fmla="*/ -134 h 385587"/>
                <a:gd name="connsiteX5" fmla="*/ 97895 w 107107"/>
                <a:gd name="connsiteY5" fmla="*/ -134 h 385587"/>
                <a:gd name="connsiteX6" fmla="*/ 106979 w 107107"/>
                <a:gd name="connsiteY6" fmla="*/ 8949 h 385587"/>
                <a:gd name="connsiteX7" fmla="*/ 106979 w 107107"/>
                <a:gd name="connsiteY7" fmla="*/ 376370 h 385587"/>
                <a:gd name="connsiteX8" fmla="*/ 97895 w 107107"/>
                <a:gd name="connsiteY8" fmla="*/ 385453 h 38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07" h="385587">
                  <a:moveTo>
                    <a:pt x="97895" y="385453"/>
                  </a:moveTo>
                  <a:lnTo>
                    <a:pt x="8956" y="385453"/>
                  </a:lnTo>
                  <a:cubicBezTo>
                    <a:pt x="3941" y="385448"/>
                    <a:pt x="-123" y="381384"/>
                    <a:pt x="-129" y="376370"/>
                  </a:cubicBezTo>
                  <a:lnTo>
                    <a:pt x="-129" y="8949"/>
                  </a:lnTo>
                  <a:cubicBezTo>
                    <a:pt x="-123" y="3935"/>
                    <a:pt x="3941" y="-129"/>
                    <a:pt x="8956" y="-134"/>
                  </a:cubicBezTo>
                  <a:lnTo>
                    <a:pt x="97895" y="-134"/>
                  </a:lnTo>
                  <a:cubicBezTo>
                    <a:pt x="102909" y="-129"/>
                    <a:pt x="106973" y="3935"/>
                    <a:pt x="106979" y="8949"/>
                  </a:cubicBezTo>
                  <a:lnTo>
                    <a:pt x="106979" y="376370"/>
                  </a:lnTo>
                  <a:cubicBezTo>
                    <a:pt x="106973" y="381384"/>
                    <a:pt x="102909" y="385447"/>
                    <a:pt x="97895" y="385453"/>
                  </a:cubicBezTo>
                  <a:close/>
                </a:path>
              </a:pathLst>
            </a:custGeom>
            <a:solidFill>
              <a:schemeClr val="accent1">
                <a:lumMod val="75000"/>
              </a:schemeClr>
            </a:solidFill>
            <a:ln w="354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66C23E8-1938-4B04-9EF1-6A399058AEB1}"/>
                </a:ext>
              </a:extLst>
            </p:cNvPr>
            <p:cNvSpPr/>
            <p:nvPr/>
          </p:nvSpPr>
          <p:spPr>
            <a:xfrm>
              <a:off x="5530146" y="4774633"/>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89BF704-F320-4570-88C6-0DEAA04DB3FE}"/>
                </a:ext>
              </a:extLst>
            </p:cNvPr>
            <p:cNvSpPr/>
            <p:nvPr/>
          </p:nvSpPr>
          <p:spPr>
            <a:xfrm>
              <a:off x="5692337" y="4655284"/>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E30F59D-D94F-404E-8F9E-82B860B7A852}"/>
                </a:ext>
              </a:extLst>
            </p:cNvPr>
            <p:cNvSpPr/>
            <p:nvPr/>
          </p:nvSpPr>
          <p:spPr>
            <a:xfrm>
              <a:off x="5854529" y="4774633"/>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66A5C66-875C-449D-86B6-6368AE007654}"/>
                </a:ext>
              </a:extLst>
            </p:cNvPr>
            <p:cNvSpPr/>
            <p:nvPr/>
          </p:nvSpPr>
          <p:spPr>
            <a:xfrm>
              <a:off x="6016720" y="4597140"/>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7A83AE1-7F41-47BA-AC81-4A52F517B7B8}"/>
                </a:ext>
              </a:extLst>
            </p:cNvPr>
            <p:cNvSpPr/>
            <p:nvPr/>
          </p:nvSpPr>
          <p:spPr>
            <a:xfrm>
              <a:off x="6178912" y="4529816"/>
              <a:ext cx="36722" cy="36722"/>
            </a:xfrm>
            <a:custGeom>
              <a:avLst/>
              <a:gdLst>
                <a:gd name="connsiteX0" fmla="*/ 36723 w 36722"/>
                <a:gd name="connsiteY0" fmla="*/ 18361 h 36722"/>
                <a:gd name="connsiteX1" fmla="*/ 18361 w 36722"/>
                <a:gd name="connsiteY1" fmla="*/ 36723 h 36722"/>
                <a:gd name="connsiteX2" fmla="*/ 0 w 36722"/>
                <a:gd name="connsiteY2" fmla="*/ 18361 h 36722"/>
                <a:gd name="connsiteX3" fmla="*/ 18361 w 36722"/>
                <a:gd name="connsiteY3" fmla="*/ 0 h 36722"/>
                <a:gd name="connsiteX4" fmla="*/ 36723 w 36722"/>
                <a:gd name="connsiteY4" fmla="*/ 18361 h 3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2" h="36722">
                  <a:moveTo>
                    <a:pt x="36723" y="18361"/>
                  </a:moveTo>
                  <a:cubicBezTo>
                    <a:pt x="36723" y="28502"/>
                    <a:pt x="28502" y="36723"/>
                    <a:pt x="18361" y="36723"/>
                  </a:cubicBezTo>
                  <a:cubicBezTo>
                    <a:pt x="8221" y="36723"/>
                    <a:pt x="0" y="28502"/>
                    <a:pt x="0" y="18361"/>
                  </a:cubicBezTo>
                  <a:cubicBezTo>
                    <a:pt x="0" y="8221"/>
                    <a:pt x="8221" y="0"/>
                    <a:pt x="18361" y="0"/>
                  </a:cubicBezTo>
                  <a:cubicBezTo>
                    <a:pt x="28502" y="0"/>
                    <a:pt x="36723" y="8221"/>
                    <a:pt x="36723" y="18361"/>
                  </a:cubicBezTo>
                  <a:close/>
                </a:path>
              </a:pathLst>
            </a:custGeom>
            <a:solidFill>
              <a:srgbClr val="3F3D56"/>
            </a:solidFill>
            <a:ln w="354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2E3D0B0-3CD8-4296-A5F7-08392781409C}"/>
                </a:ext>
              </a:extLst>
            </p:cNvPr>
            <p:cNvSpPr/>
            <p:nvPr/>
          </p:nvSpPr>
          <p:spPr>
            <a:xfrm>
              <a:off x="5546673" y="4547315"/>
              <a:ext cx="651744" cy="249792"/>
            </a:xfrm>
            <a:custGeom>
              <a:avLst/>
              <a:gdLst>
                <a:gd name="connsiteX0" fmla="*/ 326603 w 651744"/>
                <a:gd name="connsiteY0" fmla="*/ 249792 h 249792"/>
                <a:gd name="connsiteX1" fmla="*/ 164027 w 651744"/>
                <a:gd name="connsiteY1" fmla="*/ 128020 h 249792"/>
                <a:gd name="connsiteX2" fmla="*/ 3668 w 651744"/>
                <a:gd name="connsiteY2" fmla="*/ 248128 h 249792"/>
                <a:gd name="connsiteX3" fmla="*/ 0 w 651744"/>
                <a:gd name="connsiteY3" fmla="*/ 243232 h 249792"/>
                <a:gd name="connsiteX4" fmla="*/ 164027 w 651744"/>
                <a:gd name="connsiteY4" fmla="*/ 120371 h 249792"/>
                <a:gd name="connsiteX5" fmla="*/ 325830 w 651744"/>
                <a:gd name="connsiteY5" fmla="*/ 241565 h 249792"/>
                <a:gd name="connsiteX6" fmla="*/ 486621 w 651744"/>
                <a:gd name="connsiteY6" fmla="*/ 65610 h 249792"/>
                <a:gd name="connsiteX7" fmla="*/ 487263 w 651744"/>
                <a:gd name="connsiteY7" fmla="*/ 65348 h 249792"/>
                <a:gd name="connsiteX8" fmla="*/ 649456 w 651744"/>
                <a:gd name="connsiteY8" fmla="*/ 0 h 249792"/>
                <a:gd name="connsiteX9" fmla="*/ 651744 w 651744"/>
                <a:gd name="connsiteY9" fmla="*/ 5677 h 249792"/>
                <a:gd name="connsiteX10" fmla="*/ 490197 w 651744"/>
                <a:gd name="connsiteY10" fmla="*/ 70765 h 249792"/>
                <a:gd name="connsiteX11" fmla="*/ 326603 w 651744"/>
                <a:gd name="connsiteY11" fmla="*/ 249792 h 24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1744" h="249792">
                  <a:moveTo>
                    <a:pt x="326603" y="249792"/>
                  </a:moveTo>
                  <a:lnTo>
                    <a:pt x="164027" y="128020"/>
                  </a:lnTo>
                  <a:lnTo>
                    <a:pt x="3668" y="248128"/>
                  </a:lnTo>
                  <a:lnTo>
                    <a:pt x="0" y="243232"/>
                  </a:lnTo>
                  <a:lnTo>
                    <a:pt x="164027" y="120371"/>
                  </a:lnTo>
                  <a:lnTo>
                    <a:pt x="325830" y="241565"/>
                  </a:lnTo>
                  <a:lnTo>
                    <a:pt x="486621" y="65610"/>
                  </a:lnTo>
                  <a:lnTo>
                    <a:pt x="487263" y="65348"/>
                  </a:lnTo>
                  <a:lnTo>
                    <a:pt x="649456" y="0"/>
                  </a:lnTo>
                  <a:lnTo>
                    <a:pt x="651744" y="5677"/>
                  </a:lnTo>
                  <a:lnTo>
                    <a:pt x="490197" y="70765"/>
                  </a:lnTo>
                  <a:lnTo>
                    <a:pt x="326603" y="249792"/>
                  </a:lnTo>
                  <a:close/>
                </a:path>
              </a:pathLst>
            </a:custGeom>
            <a:solidFill>
              <a:srgbClr val="3F3D56"/>
            </a:solidFill>
            <a:ln w="354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1F7CFA8-F3BF-429A-A552-364CE72FA352}"/>
                </a:ext>
              </a:extLst>
            </p:cNvPr>
            <p:cNvSpPr/>
            <p:nvPr/>
          </p:nvSpPr>
          <p:spPr>
            <a:xfrm>
              <a:off x="6942537" y="6296759"/>
              <a:ext cx="1358820" cy="7095"/>
            </a:xfrm>
            <a:custGeom>
              <a:avLst/>
              <a:gdLst>
                <a:gd name="connsiteX0" fmla="*/ 1355144 w 1358820"/>
                <a:gd name="connsiteY0" fmla="*/ 6961 h 7095"/>
                <a:gd name="connsiteX1" fmla="*/ 3419 w 1358820"/>
                <a:gd name="connsiteY1" fmla="*/ 6961 h 7095"/>
                <a:gd name="connsiteX2" fmla="*/ -129 w 1358820"/>
                <a:gd name="connsiteY2" fmla="*/ 3414 h 7095"/>
                <a:gd name="connsiteX3" fmla="*/ 3419 w 1358820"/>
                <a:gd name="connsiteY3" fmla="*/ -134 h 7095"/>
                <a:gd name="connsiteX4" fmla="*/ 1355144 w 1358820"/>
                <a:gd name="connsiteY4" fmla="*/ -134 h 7095"/>
                <a:gd name="connsiteX5" fmla="*/ 1358691 w 1358820"/>
                <a:gd name="connsiteY5" fmla="*/ 3414 h 7095"/>
                <a:gd name="connsiteX6" fmla="*/ 1355144 w 1358820"/>
                <a:gd name="connsiteY6" fmla="*/ 6961 h 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8820" h="7095">
                  <a:moveTo>
                    <a:pt x="1355144" y="6961"/>
                  </a:moveTo>
                  <a:lnTo>
                    <a:pt x="3419" y="6961"/>
                  </a:lnTo>
                  <a:cubicBezTo>
                    <a:pt x="1460" y="6961"/>
                    <a:pt x="-129" y="5373"/>
                    <a:pt x="-129" y="3414"/>
                  </a:cubicBezTo>
                  <a:cubicBezTo>
                    <a:pt x="-129" y="1454"/>
                    <a:pt x="1460" y="-134"/>
                    <a:pt x="3419" y="-134"/>
                  </a:cubicBezTo>
                  <a:lnTo>
                    <a:pt x="1355144" y="-134"/>
                  </a:lnTo>
                  <a:cubicBezTo>
                    <a:pt x="1357103" y="-134"/>
                    <a:pt x="1358691" y="1454"/>
                    <a:pt x="1358691" y="3414"/>
                  </a:cubicBezTo>
                  <a:cubicBezTo>
                    <a:pt x="1358691" y="5373"/>
                    <a:pt x="1357103" y="6961"/>
                    <a:pt x="1355144" y="6961"/>
                  </a:cubicBezTo>
                  <a:close/>
                </a:path>
              </a:pathLst>
            </a:custGeom>
            <a:solidFill>
              <a:srgbClr val="CCCCCC"/>
            </a:solidFill>
            <a:ln w="3545" cap="flat">
              <a:noFill/>
              <a:prstDash val="solid"/>
              <a:miter/>
            </a:ln>
          </p:spPr>
          <p:txBody>
            <a:bodyPr rtlCol="0" anchor="ctr"/>
            <a:lstStyle/>
            <a:p>
              <a:endParaRPr lang="en-US"/>
            </a:p>
          </p:txBody>
        </p:sp>
      </p:grpSp>
      <p:grpSp>
        <p:nvGrpSpPr>
          <p:cNvPr id="150" name="Graphic 148">
            <a:extLst>
              <a:ext uri="{FF2B5EF4-FFF2-40B4-BE49-F238E27FC236}">
                <a16:creationId xmlns:a16="http://schemas.microsoft.com/office/drawing/2014/main" id="{475D3FA8-7EBF-4F98-8641-B02D534D7A98}"/>
              </a:ext>
            </a:extLst>
          </p:cNvPr>
          <p:cNvGrpSpPr/>
          <p:nvPr/>
        </p:nvGrpSpPr>
        <p:grpSpPr>
          <a:xfrm>
            <a:off x="7638532" y="1903300"/>
            <a:ext cx="4015835" cy="1722198"/>
            <a:chOff x="8732720" y="1855841"/>
            <a:chExt cx="4371099" cy="1874554"/>
          </a:xfrm>
        </p:grpSpPr>
        <p:sp>
          <p:nvSpPr>
            <p:cNvPr id="151" name="Freeform: Shape 150">
              <a:extLst>
                <a:ext uri="{FF2B5EF4-FFF2-40B4-BE49-F238E27FC236}">
                  <a16:creationId xmlns:a16="http://schemas.microsoft.com/office/drawing/2014/main" id="{3CEF8A44-C16C-4F08-9E0F-3AEF6CCAED5F}"/>
                </a:ext>
              </a:extLst>
            </p:cNvPr>
            <p:cNvSpPr/>
            <p:nvPr/>
          </p:nvSpPr>
          <p:spPr>
            <a:xfrm>
              <a:off x="9483030" y="2858730"/>
              <a:ext cx="209573" cy="279957"/>
            </a:xfrm>
            <a:custGeom>
              <a:avLst/>
              <a:gdLst>
                <a:gd name="connsiteX0" fmla="*/ 209483 w 209573"/>
                <a:gd name="connsiteY0" fmla="*/ 41886 h 279957"/>
                <a:gd name="connsiteX1" fmla="*/ 167948 w 209573"/>
                <a:gd name="connsiteY1" fmla="*/ -231 h 279957"/>
                <a:gd name="connsiteX2" fmla="*/ 125831 w 209573"/>
                <a:gd name="connsiteY2" fmla="*/ 41304 h 279957"/>
                <a:gd name="connsiteX3" fmla="*/ 126233 w 209573"/>
                <a:gd name="connsiteY3" fmla="*/ 47385 h 279957"/>
                <a:gd name="connsiteX4" fmla="*/ 6063 w 209573"/>
                <a:gd name="connsiteY4" fmla="*/ 204753 h 279957"/>
                <a:gd name="connsiteX5" fmla="*/ 13937 w 209573"/>
                <a:gd name="connsiteY5" fmla="*/ 268729 h 279957"/>
                <a:gd name="connsiteX6" fmla="*/ 23364 w 209573"/>
                <a:gd name="connsiteY6" fmla="*/ 279725 h 279957"/>
                <a:gd name="connsiteX7" fmla="*/ 66616 w 209573"/>
                <a:gd name="connsiteY7" fmla="*/ 271075 h 279957"/>
                <a:gd name="connsiteX8" fmla="*/ 115637 w 209573"/>
                <a:gd name="connsiteY8" fmla="*/ 227821 h 279957"/>
                <a:gd name="connsiteX9" fmla="*/ 109869 w 209573"/>
                <a:gd name="connsiteY9" fmla="*/ 178801 h 279957"/>
                <a:gd name="connsiteX10" fmla="*/ 170424 w 209573"/>
                <a:gd name="connsiteY10" fmla="*/ 83644 h 279957"/>
                <a:gd name="connsiteX11" fmla="*/ 170346 w 209573"/>
                <a:gd name="connsiteY11" fmla="*/ 83576 h 279957"/>
                <a:gd name="connsiteX12" fmla="*/ 209483 w 209573"/>
                <a:gd name="connsiteY12" fmla="*/ 41886 h 2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73" h="279957">
                  <a:moveTo>
                    <a:pt x="209483" y="41886"/>
                  </a:moveTo>
                  <a:cubicBezTo>
                    <a:pt x="209643" y="18786"/>
                    <a:pt x="191047" y="-70"/>
                    <a:pt x="167948" y="-231"/>
                  </a:cubicBezTo>
                  <a:cubicBezTo>
                    <a:pt x="144848" y="-391"/>
                    <a:pt x="125992" y="18205"/>
                    <a:pt x="125831" y="41304"/>
                  </a:cubicBezTo>
                  <a:cubicBezTo>
                    <a:pt x="125817" y="43338"/>
                    <a:pt x="125951" y="45370"/>
                    <a:pt x="126233" y="47385"/>
                  </a:cubicBezTo>
                  <a:lnTo>
                    <a:pt x="6063" y="204753"/>
                  </a:lnTo>
                  <a:cubicBezTo>
                    <a:pt x="-4422" y="225721"/>
                    <a:pt x="-1319" y="250930"/>
                    <a:pt x="13937" y="268729"/>
                  </a:cubicBezTo>
                  <a:lnTo>
                    <a:pt x="23364" y="279725"/>
                  </a:lnTo>
                  <a:lnTo>
                    <a:pt x="66616" y="271075"/>
                  </a:lnTo>
                  <a:lnTo>
                    <a:pt x="115637" y="227821"/>
                  </a:lnTo>
                  <a:lnTo>
                    <a:pt x="109869" y="178801"/>
                  </a:lnTo>
                  <a:lnTo>
                    <a:pt x="170424" y="83644"/>
                  </a:lnTo>
                  <a:lnTo>
                    <a:pt x="170346" y="83576"/>
                  </a:lnTo>
                  <a:cubicBezTo>
                    <a:pt x="192344" y="82175"/>
                    <a:pt x="209473" y="63929"/>
                    <a:pt x="209483" y="41886"/>
                  </a:cubicBezTo>
                  <a:close/>
                </a:path>
              </a:pathLst>
            </a:custGeom>
            <a:solidFill>
              <a:srgbClr val="FFB9B9"/>
            </a:solidFill>
            <a:ln w="428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7BEDB63-384C-4C4E-8AF4-2595ED89209E}"/>
                </a:ext>
              </a:extLst>
            </p:cNvPr>
            <p:cNvSpPr/>
            <p:nvPr/>
          </p:nvSpPr>
          <p:spPr>
            <a:xfrm>
              <a:off x="8841967" y="3487024"/>
              <a:ext cx="300619" cy="183178"/>
            </a:xfrm>
            <a:custGeom>
              <a:avLst/>
              <a:gdLst>
                <a:gd name="connsiteX0" fmla="*/ 19616 w 300619"/>
                <a:gd name="connsiteY0" fmla="*/ 183179 h 183178"/>
                <a:gd name="connsiteX1" fmla="*/ 0 w 300619"/>
                <a:gd name="connsiteY1" fmla="*/ 110324 h 183178"/>
                <a:gd name="connsiteX2" fmla="*/ 271669 w 300619"/>
                <a:gd name="connsiteY2" fmla="*/ 0 h 183178"/>
                <a:gd name="connsiteX3" fmla="*/ 300619 w 300619"/>
                <a:gd name="connsiteY3" fmla="*/ 107523 h 183178"/>
                <a:gd name="connsiteX4" fmla="*/ 19616 w 300619"/>
                <a:gd name="connsiteY4" fmla="*/ 183179 h 183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19" h="183178">
                  <a:moveTo>
                    <a:pt x="19616" y="183179"/>
                  </a:moveTo>
                  <a:lnTo>
                    <a:pt x="0" y="110324"/>
                  </a:lnTo>
                  <a:lnTo>
                    <a:pt x="271669" y="0"/>
                  </a:lnTo>
                  <a:lnTo>
                    <a:pt x="300619" y="107523"/>
                  </a:lnTo>
                  <a:lnTo>
                    <a:pt x="19616" y="183179"/>
                  </a:lnTo>
                  <a:close/>
                </a:path>
              </a:pathLst>
            </a:custGeom>
            <a:solidFill>
              <a:srgbClr val="FFB8B8"/>
            </a:solidFill>
            <a:ln w="4281"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5C2A25F-8CDF-4D46-9EF0-0798C32A124F}"/>
                </a:ext>
              </a:extLst>
            </p:cNvPr>
            <p:cNvSpPr/>
            <p:nvPr/>
          </p:nvSpPr>
          <p:spPr>
            <a:xfrm>
              <a:off x="8732719" y="3468810"/>
              <a:ext cx="157651" cy="238986"/>
            </a:xfrm>
            <a:custGeom>
              <a:avLst/>
              <a:gdLst>
                <a:gd name="connsiteX0" fmla="*/ 63156 w 157651"/>
                <a:gd name="connsiteY0" fmla="*/ 238755 h 238986"/>
                <a:gd name="connsiteX1" fmla="*/ -90 w 157651"/>
                <a:gd name="connsiteY1" fmla="*/ 3847 h 238986"/>
                <a:gd name="connsiteX2" fmla="*/ 2881 w 157651"/>
                <a:gd name="connsiteY2" fmla="*/ 3047 h 238986"/>
                <a:gd name="connsiteX3" fmla="*/ 118932 w 157651"/>
                <a:gd name="connsiteY3" fmla="*/ 69859 h 238986"/>
                <a:gd name="connsiteX4" fmla="*/ 118933 w 157651"/>
                <a:gd name="connsiteY4" fmla="*/ 69865 h 238986"/>
                <a:gd name="connsiteX5" fmla="*/ 157561 w 157651"/>
                <a:gd name="connsiteY5" fmla="*/ 213338 h 2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51" h="238986">
                  <a:moveTo>
                    <a:pt x="63156" y="238755"/>
                  </a:moveTo>
                  <a:lnTo>
                    <a:pt x="-90" y="3847"/>
                  </a:lnTo>
                  <a:lnTo>
                    <a:pt x="2881" y="3047"/>
                  </a:lnTo>
                  <a:cubicBezTo>
                    <a:pt x="53376" y="-10546"/>
                    <a:pt x="105332" y="19365"/>
                    <a:pt x="118932" y="69859"/>
                  </a:cubicBezTo>
                  <a:lnTo>
                    <a:pt x="118933" y="69865"/>
                  </a:lnTo>
                  <a:lnTo>
                    <a:pt x="157561" y="213338"/>
                  </a:lnTo>
                  <a:close/>
                </a:path>
              </a:pathLst>
            </a:custGeom>
            <a:solidFill>
              <a:srgbClr val="2F2E41"/>
            </a:solidFill>
            <a:ln w="4281"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39F5E78-95E1-4942-8143-A815E219EAD2}"/>
                </a:ext>
              </a:extLst>
            </p:cNvPr>
            <p:cNvSpPr/>
            <p:nvPr/>
          </p:nvSpPr>
          <p:spPr>
            <a:xfrm>
              <a:off x="9174780" y="3357719"/>
              <a:ext cx="232174" cy="300842"/>
            </a:xfrm>
            <a:custGeom>
              <a:avLst/>
              <a:gdLst>
                <a:gd name="connsiteX0" fmla="*/ 61015 w 232174"/>
                <a:gd name="connsiteY0" fmla="*/ 300842 h 300842"/>
                <a:gd name="connsiteX1" fmla="*/ 0 w 232174"/>
                <a:gd name="connsiteY1" fmla="*/ 256471 h 300842"/>
                <a:gd name="connsiteX2" fmla="*/ 142119 w 232174"/>
                <a:gd name="connsiteY2" fmla="*/ 0 h 300842"/>
                <a:gd name="connsiteX3" fmla="*/ 232174 w 232174"/>
                <a:gd name="connsiteY3" fmla="*/ 65489 h 300842"/>
                <a:gd name="connsiteX4" fmla="*/ 61015 w 232174"/>
                <a:gd name="connsiteY4" fmla="*/ 300842 h 30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74" h="300842">
                  <a:moveTo>
                    <a:pt x="61015" y="300842"/>
                  </a:moveTo>
                  <a:lnTo>
                    <a:pt x="0" y="256471"/>
                  </a:lnTo>
                  <a:lnTo>
                    <a:pt x="142119" y="0"/>
                  </a:lnTo>
                  <a:lnTo>
                    <a:pt x="232174" y="65489"/>
                  </a:lnTo>
                  <a:lnTo>
                    <a:pt x="61015" y="300842"/>
                  </a:lnTo>
                  <a:close/>
                </a:path>
              </a:pathLst>
            </a:custGeom>
            <a:solidFill>
              <a:srgbClr val="FFB8B8"/>
            </a:solidFill>
            <a:ln w="4281"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0E6B5238-4705-476C-8F66-69C4343740D1}"/>
                </a:ext>
              </a:extLst>
            </p:cNvPr>
            <p:cNvSpPr/>
            <p:nvPr/>
          </p:nvSpPr>
          <p:spPr>
            <a:xfrm>
              <a:off x="9011598" y="3544454"/>
              <a:ext cx="254249" cy="184573"/>
            </a:xfrm>
            <a:custGeom>
              <a:avLst/>
              <a:gdLst>
                <a:gd name="connsiteX0" fmla="*/ 196657 w 254249"/>
                <a:gd name="connsiteY0" fmla="*/ 184342 h 184573"/>
                <a:gd name="connsiteX1" fmla="*/ -90 w 254249"/>
                <a:gd name="connsiteY1" fmla="*/ 41261 h 184573"/>
                <a:gd name="connsiteX2" fmla="*/ 1719 w 254249"/>
                <a:gd name="connsiteY2" fmla="*/ 38772 h 184573"/>
                <a:gd name="connsiteX3" fmla="*/ 133988 w 254249"/>
                <a:gd name="connsiteY3" fmla="*/ 17880 h 184573"/>
                <a:gd name="connsiteX4" fmla="*/ 133993 w 254249"/>
                <a:gd name="connsiteY4" fmla="*/ 17884 h 184573"/>
                <a:gd name="connsiteX5" fmla="*/ 254159 w 254249"/>
                <a:gd name="connsiteY5" fmla="*/ 105273 h 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49" h="184573">
                  <a:moveTo>
                    <a:pt x="196657" y="184342"/>
                  </a:moveTo>
                  <a:lnTo>
                    <a:pt x="-90" y="41261"/>
                  </a:lnTo>
                  <a:lnTo>
                    <a:pt x="1719" y="38772"/>
                  </a:lnTo>
                  <a:cubicBezTo>
                    <a:pt x="32477" y="-3519"/>
                    <a:pt x="91693" y="-12873"/>
                    <a:pt x="133988" y="17880"/>
                  </a:cubicBezTo>
                  <a:lnTo>
                    <a:pt x="133993" y="17884"/>
                  </a:lnTo>
                  <a:lnTo>
                    <a:pt x="254159" y="105273"/>
                  </a:lnTo>
                  <a:close/>
                </a:path>
              </a:pathLst>
            </a:custGeom>
            <a:solidFill>
              <a:srgbClr val="2F2E41"/>
            </a:solidFill>
            <a:ln w="4281"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3A063AF-5082-4609-AB0E-8CCBA4C1A8AC}"/>
                </a:ext>
              </a:extLst>
            </p:cNvPr>
            <p:cNvSpPr/>
            <p:nvPr/>
          </p:nvSpPr>
          <p:spPr>
            <a:xfrm>
              <a:off x="9209477" y="3129082"/>
              <a:ext cx="668983" cy="436369"/>
            </a:xfrm>
            <a:custGeom>
              <a:avLst/>
              <a:gdLst>
                <a:gd name="connsiteX0" fmla="*/ 544902 w 668983"/>
                <a:gd name="connsiteY0" fmla="*/ 170852 h 436369"/>
                <a:gd name="connsiteX1" fmla="*/ 391355 w 668983"/>
                <a:gd name="connsiteY1" fmla="*/ 21691 h 436369"/>
                <a:gd name="connsiteX2" fmla="*/ 289828 w 668983"/>
                <a:gd name="connsiteY2" fmla="*/ 16020 h 436369"/>
                <a:gd name="connsiteX3" fmla="*/ -90 w 668983"/>
                <a:gd name="connsiteY3" fmla="*/ 338099 h 436369"/>
                <a:gd name="connsiteX4" fmla="*/ 25863 w 668983"/>
                <a:gd name="connsiteY4" fmla="*/ 378467 h 436369"/>
                <a:gd name="connsiteX5" fmla="*/ 302682 w 668983"/>
                <a:gd name="connsiteY5" fmla="*/ 191036 h 436369"/>
                <a:gd name="connsiteX6" fmla="*/ 490113 w 668983"/>
                <a:gd name="connsiteY6" fmla="*/ 436138 h 436369"/>
                <a:gd name="connsiteX7" fmla="*/ 668894 w 668983"/>
                <a:gd name="connsiteY7" fmla="*/ 346750 h 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83" h="436369">
                  <a:moveTo>
                    <a:pt x="544902" y="170852"/>
                  </a:moveTo>
                  <a:lnTo>
                    <a:pt x="391355" y="21691"/>
                  </a:lnTo>
                  <a:cubicBezTo>
                    <a:pt x="363649" y="-5223"/>
                    <a:pt x="320359" y="-7642"/>
                    <a:pt x="289828" y="16020"/>
                  </a:cubicBezTo>
                  <a:lnTo>
                    <a:pt x="-90" y="338099"/>
                  </a:lnTo>
                  <a:lnTo>
                    <a:pt x="25863" y="378467"/>
                  </a:lnTo>
                  <a:lnTo>
                    <a:pt x="302682" y="191036"/>
                  </a:lnTo>
                  <a:lnTo>
                    <a:pt x="490113" y="436138"/>
                  </a:lnTo>
                  <a:lnTo>
                    <a:pt x="668894" y="346750"/>
                  </a:lnTo>
                  <a:close/>
                </a:path>
              </a:pathLst>
            </a:custGeom>
            <a:solidFill>
              <a:srgbClr val="2F2E41"/>
            </a:solidFill>
            <a:ln w="4281"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94B697ED-B45C-415E-A207-A9412CB73CCA}"/>
                </a:ext>
              </a:extLst>
            </p:cNvPr>
            <p:cNvSpPr/>
            <p:nvPr/>
          </p:nvSpPr>
          <p:spPr>
            <a:xfrm>
              <a:off x="9417186" y="3284227"/>
              <a:ext cx="354584" cy="165884"/>
            </a:xfrm>
            <a:custGeom>
              <a:avLst/>
              <a:gdLst>
                <a:gd name="connsiteX0" fmla="*/ 270871 w 354584"/>
                <a:gd name="connsiteY0" fmla="*/ 47427 h 165884"/>
                <a:gd name="connsiteX1" fmla="*/ 158412 w 354584"/>
                <a:gd name="connsiteY1" fmla="*/ 38776 h 165884"/>
                <a:gd name="connsiteX2" fmla="*/ 76970 w 354584"/>
                <a:gd name="connsiteY2" fmla="*/ 19032 h 165884"/>
                <a:gd name="connsiteX3" fmla="*/ 19174 w 354584"/>
                <a:gd name="connsiteY3" fmla="*/ 6388 h 165884"/>
                <a:gd name="connsiteX4" fmla="*/ 6529 w 354584"/>
                <a:gd name="connsiteY4" fmla="*/ 64183 h 165884"/>
                <a:gd name="connsiteX5" fmla="*/ 64325 w 354584"/>
                <a:gd name="connsiteY5" fmla="*/ 76828 h 165884"/>
                <a:gd name="connsiteX6" fmla="*/ 69034 w 354584"/>
                <a:gd name="connsiteY6" fmla="*/ 73320 h 165884"/>
                <a:gd name="connsiteX7" fmla="*/ 69022 w 354584"/>
                <a:gd name="connsiteY7" fmla="*/ 73379 h 165884"/>
                <a:gd name="connsiteX8" fmla="*/ 118043 w 354584"/>
                <a:gd name="connsiteY8" fmla="*/ 93564 h 165884"/>
                <a:gd name="connsiteX9" fmla="*/ 328542 w 354584"/>
                <a:gd name="connsiteY9" fmla="*/ 165653 h 165884"/>
                <a:gd name="connsiteX10" fmla="*/ 354494 w 354584"/>
                <a:gd name="connsiteY10" fmla="*/ 145468 h 16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584" h="165884">
                  <a:moveTo>
                    <a:pt x="270871" y="47427"/>
                  </a:moveTo>
                  <a:lnTo>
                    <a:pt x="158412" y="38776"/>
                  </a:lnTo>
                  <a:lnTo>
                    <a:pt x="76970" y="19032"/>
                  </a:lnTo>
                  <a:cubicBezTo>
                    <a:pt x="64502" y="-419"/>
                    <a:pt x="38626" y="-6080"/>
                    <a:pt x="19174" y="6388"/>
                  </a:cubicBezTo>
                  <a:cubicBezTo>
                    <a:pt x="-278" y="18856"/>
                    <a:pt x="-5939" y="44732"/>
                    <a:pt x="6529" y="64183"/>
                  </a:cubicBezTo>
                  <a:cubicBezTo>
                    <a:pt x="18997" y="83635"/>
                    <a:pt x="44873" y="89296"/>
                    <a:pt x="64325" y="76828"/>
                  </a:cubicBezTo>
                  <a:cubicBezTo>
                    <a:pt x="65975" y="75771"/>
                    <a:pt x="67548" y="74599"/>
                    <a:pt x="69034" y="73320"/>
                  </a:cubicBezTo>
                  <a:lnTo>
                    <a:pt x="69022" y="73379"/>
                  </a:lnTo>
                  <a:lnTo>
                    <a:pt x="118043" y="93564"/>
                  </a:lnTo>
                  <a:lnTo>
                    <a:pt x="328542" y="165653"/>
                  </a:lnTo>
                  <a:lnTo>
                    <a:pt x="354494" y="145468"/>
                  </a:lnTo>
                  <a:close/>
                </a:path>
              </a:pathLst>
            </a:custGeom>
            <a:solidFill>
              <a:srgbClr val="FFB9B9"/>
            </a:solidFill>
            <a:ln w="4281"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4322DE1-4478-4898-942A-BBE19B1FBF70}"/>
                </a:ext>
              </a:extLst>
            </p:cNvPr>
            <p:cNvSpPr/>
            <p:nvPr/>
          </p:nvSpPr>
          <p:spPr>
            <a:xfrm>
              <a:off x="8947075" y="3331887"/>
              <a:ext cx="1012126" cy="351794"/>
            </a:xfrm>
            <a:custGeom>
              <a:avLst/>
              <a:gdLst>
                <a:gd name="connsiteX0" fmla="*/ 1012126 w 1012126"/>
                <a:gd name="connsiteY0" fmla="*/ 311425 h 351794"/>
                <a:gd name="connsiteX1" fmla="*/ 948687 w 1012126"/>
                <a:gd name="connsiteY1" fmla="*/ 351794 h 351794"/>
                <a:gd name="connsiteX2" fmla="*/ 873714 w 1012126"/>
                <a:gd name="connsiteY2" fmla="*/ 351794 h 351794"/>
                <a:gd name="connsiteX3" fmla="*/ 524806 w 1012126"/>
                <a:gd name="connsiteY3" fmla="*/ 222034 h 351794"/>
                <a:gd name="connsiteX4" fmla="*/ 14417 w 1012126"/>
                <a:gd name="connsiteY4" fmla="*/ 314307 h 351794"/>
                <a:gd name="connsiteX5" fmla="*/ 0 w 1012126"/>
                <a:gd name="connsiteY5" fmla="*/ 204730 h 351794"/>
                <a:gd name="connsiteX6" fmla="*/ 467137 w 1012126"/>
                <a:gd name="connsiteY6" fmla="*/ 0 h 351794"/>
                <a:gd name="connsiteX7" fmla="*/ 876601 w 1012126"/>
                <a:gd name="connsiteY7" fmla="*/ 135526 h 351794"/>
                <a:gd name="connsiteX8" fmla="*/ 1012126 w 1012126"/>
                <a:gd name="connsiteY8" fmla="*/ 311425 h 35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126" h="351794">
                  <a:moveTo>
                    <a:pt x="1012126" y="311425"/>
                  </a:moveTo>
                  <a:lnTo>
                    <a:pt x="948687" y="351794"/>
                  </a:lnTo>
                  <a:lnTo>
                    <a:pt x="873714" y="351794"/>
                  </a:lnTo>
                  <a:lnTo>
                    <a:pt x="524806" y="222034"/>
                  </a:lnTo>
                  <a:lnTo>
                    <a:pt x="14417" y="314307"/>
                  </a:lnTo>
                  <a:lnTo>
                    <a:pt x="0" y="204730"/>
                  </a:lnTo>
                  <a:lnTo>
                    <a:pt x="467137" y="0"/>
                  </a:lnTo>
                  <a:lnTo>
                    <a:pt x="876601" y="135526"/>
                  </a:lnTo>
                  <a:lnTo>
                    <a:pt x="1012126" y="311425"/>
                  </a:lnTo>
                  <a:close/>
                </a:path>
              </a:pathLst>
            </a:custGeom>
            <a:solidFill>
              <a:srgbClr val="2F2E41"/>
            </a:solidFill>
            <a:ln w="4281"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546D9AF-391E-4566-AF8B-2B64FD86DD44}"/>
                </a:ext>
              </a:extLst>
            </p:cNvPr>
            <p:cNvSpPr/>
            <p:nvPr/>
          </p:nvSpPr>
          <p:spPr>
            <a:xfrm>
              <a:off x="9711216" y="2717689"/>
              <a:ext cx="224917" cy="224917"/>
            </a:xfrm>
            <a:custGeom>
              <a:avLst/>
              <a:gdLst>
                <a:gd name="connsiteX0" fmla="*/ 224917 w 224917"/>
                <a:gd name="connsiteY0" fmla="*/ 112459 h 224917"/>
                <a:gd name="connsiteX1" fmla="*/ 112459 w 224917"/>
                <a:gd name="connsiteY1" fmla="*/ 224917 h 224917"/>
                <a:gd name="connsiteX2" fmla="*/ 0 w 224917"/>
                <a:gd name="connsiteY2" fmla="*/ 112459 h 224917"/>
                <a:gd name="connsiteX3" fmla="*/ 112459 w 224917"/>
                <a:gd name="connsiteY3" fmla="*/ 0 h 224917"/>
                <a:gd name="connsiteX4" fmla="*/ 224917 w 224917"/>
                <a:gd name="connsiteY4" fmla="*/ 112459 h 224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17" h="224917">
                  <a:moveTo>
                    <a:pt x="224917" y="112459"/>
                  </a:moveTo>
                  <a:cubicBezTo>
                    <a:pt x="224917" y="174568"/>
                    <a:pt x="174568" y="224917"/>
                    <a:pt x="112459" y="224917"/>
                  </a:cubicBezTo>
                  <a:cubicBezTo>
                    <a:pt x="50349" y="224917"/>
                    <a:pt x="0" y="174568"/>
                    <a:pt x="0" y="112459"/>
                  </a:cubicBezTo>
                  <a:cubicBezTo>
                    <a:pt x="0" y="50349"/>
                    <a:pt x="50349" y="0"/>
                    <a:pt x="112459" y="0"/>
                  </a:cubicBezTo>
                  <a:cubicBezTo>
                    <a:pt x="174568" y="0"/>
                    <a:pt x="224917" y="50349"/>
                    <a:pt x="224917" y="112459"/>
                  </a:cubicBezTo>
                  <a:close/>
                </a:path>
              </a:pathLst>
            </a:custGeom>
            <a:solidFill>
              <a:srgbClr val="FFB9B9"/>
            </a:solidFill>
            <a:ln w="4281"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1DDECB5-AD5B-4AB1-8393-182B8425883C}"/>
                </a:ext>
              </a:extLst>
            </p:cNvPr>
            <p:cNvSpPr/>
            <p:nvPr/>
          </p:nvSpPr>
          <p:spPr>
            <a:xfrm>
              <a:off x="9535319" y="2963627"/>
              <a:ext cx="579334" cy="737353"/>
            </a:xfrm>
            <a:custGeom>
              <a:avLst/>
              <a:gdLst>
                <a:gd name="connsiteX0" fmla="*/ 579244 w 579334"/>
                <a:gd name="connsiteY0" fmla="*/ 315287 h 737353"/>
                <a:gd name="connsiteX1" fmla="*/ 547554 w 579334"/>
                <a:gd name="connsiteY1" fmla="*/ 515146 h 737353"/>
                <a:gd name="connsiteX2" fmla="*/ 539134 w 579334"/>
                <a:gd name="connsiteY2" fmla="*/ 541040 h 737353"/>
                <a:gd name="connsiteX3" fmla="*/ 498764 w 579334"/>
                <a:gd name="connsiteY3" fmla="*/ 725588 h 737353"/>
                <a:gd name="connsiteX4" fmla="*/ 455511 w 579334"/>
                <a:gd name="connsiteY4" fmla="*/ 737122 h 737353"/>
                <a:gd name="connsiteX5" fmla="*/ 423792 w 579334"/>
                <a:gd name="connsiteY5" fmla="*/ 696752 h 737353"/>
                <a:gd name="connsiteX6" fmla="*/ 360354 w 579334"/>
                <a:gd name="connsiteY6" fmla="*/ 650615 h 737353"/>
                <a:gd name="connsiteX7" fmla="*/ 314217 w 579334"/>
                <a:gd name="connsiteY7" fmla="*/ 575643 h 737353"/>
                <a:gd name="connsiteX8" fmla="*/ 274655 w 579334"/>
                <a:gd name="connsiteY8" fmla="*/ 509725 h 737353"/>
                <a:gd name="connsiteX9" fmla="*/ 262313 w 579334"/>
                <a:gd name="connsiteY9" fmla="*/ 489136 h 737353"/>
                <a:gd name="connsiteX10" fmla="*/ 219060 w 579334"/>
                <a:gd name="connsiteY10" fmla="*/ 272870 h 737353"/>
                <a:gd name="connsiteX11" fmla="*/ 54697 w 579334"/>
                <a:gd name="connsiteY11" fmla="*/ 180596 h 737353"/>
                <a:gd name="connsiteX12" fmla="*/ -90 w 579334"/>
                <a:gd name="connsiteY12" fmla="*/ 171946 h 737353"/>
                <a:gd name="connsiteX13" fmla="*/ 11444 w 579334"/>
                <a:gd name="connsiteY13" fmla="*/ 140226 h 737353"/>
                <a:gd name="connsiteX14" fmla="*/ 60464 w 579334"/>
                <a:gd name="connsiteY14" fmla="*/ 73905 h 737353"/>
                <a:gd name="connsiteX15" fmla="*/ 109485 w 579334"/>
                <a:gd name="connsiteY15" fmla="*/ 68137 h 737353"/>
                <a:gd name="connsiteX16" fmla="*/ 123902 w 579334"/>
                <a:gd name="connsiteY16" fmla="*/ 56603 h 737353"/>
                <a:gd name="connsiteX17" fmla="*/ 135437 w 579334"/>
                <a:gd name="connsiteY17" fmla="*/ 62370 h 737353"/>
                <a:gd name="connsiteX18" fmla="*/ 199019 w 579334"/>
                <a:gd name="connsiteY18" fmla="*/ 86864 h 737353"/>
                <a:gd name="connsiteX19" fmla="*/ 405164 w 579334"/>
                <a:gd name="connsiteY19" fmla="*/ -232 h 737353"/>
                <a:gd name="connsiteX20" fmla="*/ 435326 w 579334"/>
                <a:gd name="connsiteY20" fmla="*/ 4699 h 737353"/>
                <a:gd name="connsiteX21" fmla="*/ 539134 w 579334"/>
                <a:gd name="connsiteY21" fmla="*/ 91206 h 737353"/>
                <a:gd name="connsiteX22" fmla="*/ 579244 w 579334"/>
                <a:gd name="connsiteY22" fmla="*/ 315287 h 73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334" h="737353">
                  <a:moveTo>
                    <a:pt x="579244" y="315287"/>
                  </a:moveTo>
                  <a:cubicBezTo>
                    <a:pt x="579243" y="383157"/>
                    <a:pt x="568548" y="450604"/>
                    <a:pt x="547554" y="515146"/>
                  </a:cubicBezTo>
                  <a:lnTo>
                    <a:pt x="539134" y="541040"/>
                  </a:lnTo>
                  <a:lnTo>
                    <a:pt x="498764" y="725588"/>
                  </a:lnTo>
                  <a:lnTo>
                    <a:pt x="455511" y="737122"/>
                  </a:lnTo>
                  <a:lnTo>
                    <a:pt x="423792" y="696752"/>
                  </a:lnTo>
                  <a:lnTo>
                    <a:pt x="360354" y="650615"/>
                  </a:lnTo>
                  <a:lnTo>
                    <a:pt x="314217" y="575643"/>
                  </a:lnTo>
                  <a:lnTo>
                    <a:pt x="274655" y="509725"/>
                  </a:lnTo>
                  <a:lnTo>
                    <a:pt x="262313" y="489136"/>
                  </a:lnTo>
                  <a:lnTo>
                    <a:pt x="219060" y="272870"/>
                  </a:lnTo>
                  <a:lnTo>
                    <a:pt x="54697" y="180596"/>
                  </a:lnTo>
                  <a:lnTo>
                    <a:pt x="-90" y="171946"/>
                  </a:lnTo>
                  <a:lnTo>
                    <a:pt x="11444" y="140226"/>
                  </a:lnTo>
                  <a:lnTo>
                    <a:pt x="60464" y="73905"/>
                  </a:lnTo>
                  <a:lnTo>
                    <a:pt x="109485" y="68137"/>
                  </a:lnTo>
                  <a:lnTo>
                    <a:pt x="123902" y="56603"/>
                  </a:lnTo>
                  <a:lnTo>
                    <a:pt x="135437" y="62370"/>
                  </a:lnTo>
                  <a:lnTo>
                    <a:pt x="199019" y="86864"/>
                  </a:lnTo>
                  <a:lnTo>
                    <a:pt x="405164" y="-232"/>
                  </a:lnTo>
                  <a:lnTo>
                    <a:pt x="435326" y="4699"/>
                  </a:lnTo>
                  <a:lnTo>
                    <a:pt x="539134" y="91206"/>
                  </a:lnTo>
                  <a:cubicBezTo>
                    <a:pt x="565671" y="162934"/>
                    <a:pt x="579253" y="238807"/>
                    <a:pt x="579244" y="315287"/>
                  </a:cubicBezTo>
                  <a:close/>
                </a:path>
              </a:pathLst>
            </a:custGeom>
            <a:solidFill>
              <a:srgbClr val="CCCCCC"/>
            </a:solidFill>
            <a:ln w="4281"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00CE6B9D-95ED-46B9-B59C-13C0CDE29247}"/>
                </a:ext>
              </a:extLst>
            </p:cNvPr>
            <p:cNvSpPr/>
            <p:nvPr/>
          </p:nvSpPr>
          <p:spPr>
            <a:xfrm>
              <a:off x="9763119" y="3115622"/>
              <a:ext cx="320072" cy="357958"/>
            </a:xfrm>
            <a:custGeom>
              <a:avLst/>
              <a:gdLst>
                <a:gd name="connsiteX0" fmla="*/ 320073 w 320072"/>
                <a:gd name="connsiteY0" fmla="*/ 138408 h 357958"/>
                <a:gd name="connsiteX1" fmla="*/ 210499 w 320072"/>
                <a:gd name="connsiteY1" fmla="*/ 210495 h 357958"/>
                <a:gd name="connsiteX2" fmla="*/ 46945 w 320072"/>
                <a:gd name="connsiteY2" fmla="*/ 357958 h 357958"/>
                <a:gd name="connsiteX3" fmla="*/ 34604 w 320072"/>
                <a:gd name="connsiteY3" fmla="*/ 337372 h 357958"/>
                <a:gd name="connsiteX4" fmla="*/ 0 w 320072"/>
                <a:gd name="connsiteY4" fmla="*/ 164360 h 357958"/>
                <a:gd name="connsiteX5" fmla="*/ 8652 w 320072"/>
                <a:gd name="connsiteY5" fmla="*/ 164360 h 357958"/>
                <a:gd name="connsiteX6" fmla="*/ 98043 w 320072"/>
                <a:gd name="connsiteY6" fmla="*/ 0 h 357958"/>
                <a:gd name="connsiteX7" fmla="*/ 320073 w 320072"/>
                <a:gd name="connsiteY7" fmla="*/ 138408 h 3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72" h="357958">
                  <a:moveTo>
                    <a:pt x="320073" y="138408"/>
                  </a:moveTo>
                  <a:lnTo>
                    <a:pt x="210499" y="210495"/>
                  </a:lnTo>
                  <a:lnTo>
                    <a:pt x="46945" y="357958"/>
                  </a:lnTo>
                  <a:lnTo>
                    <a:pt x="34604" y="337372"/>
                  </a:lnTo>
                  <a:lnTo>
                    <a:pt x="0" y="164360"/>
                  </a:lnTo>
                  <a:lnTo>
                    <a:pt x="8652" y="164360"/>
                  </a:lnTo>
                  <a:lnTo>
                    <a:pt x="98043" y="0"/>
                  </a:lnTo>
                  <a:lnTo>
                    <a:pt x="320073" y="138408"/>
                  </a:lnTo>
                  <a:close/>
                </a:path>
              </a:pathLst>
            </a:custGeom>
            <a:solidFill>
              <a:srgbClr val="000000">
                <a:alpha val="10000"/>
              </a:srgbClr>
            </a:solidFill>
            <a:ln w="4281"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5FCA5D83-5211-4DCF-8571-353BAF39C95C}"/>
                </a:ext>
              </a:extLst>
            </p:cNvPr>
            <p:cNvSpPr/>
            <p:nvPr/>
          </p:nvSpPr>
          <p:spPr>
            <a:xfrm>
              <a:off x="9673733" y="3098318"/>
              <a:ext cx="409459" cy="369094"/>
            </a:xfrm>
            <a:custGeom>
              <a:avLst/>
              <a:gdLst>
                <a:gd name="connsiteX0" fmla="*/ 187430 w 409459"/>
                <a:gd name="connsiteY0" fmla="*/ 0 h 369094"/>
                <a:gd name="connsiteX1" fmla="*/ 98039 w 409459"/>
                <a:gd name="connsiteY1" fmla="*/ 164360 h 369094"/>
                <a:gd name="connsiteX2" fmla="*/ 46135 w 409459"/>
                <a:gd name="connsiteY2" fmla="*/ 222034 h 369094"/>
                <a:gd name="connsiteX3" fmla="*/ 0 w 409459"/>
                <a:gd name="connsiteY3" fmla="*/ 233569 h 369094"/>
                <a:gd name="connsiteX4" fmla="*/ 123991 w 409459"/>
                <a:gd name="connsiteY4" fmla="*/ 369094 h 369094"/>
                <a:gd name="connsiteX5" fmla="*/ 299886 w 409459"/>
                <a:gd name="connsiteY5" fmla="*/ 210499 h 369094"/>
                <a:gd name="connsiteX6" fmla="*/ 409459 w 409459"/>
                <a:gd name="connsiteY6" fmla="*/ 138408 h 369094"/>
                <a:gd name="connsiteX7" fmla="*/ 187430 w 409459"/>
                <a:gd name="connsiteY7" fmla="*/ 0 h 36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459" h="369094">
                  <a:moveTo>
                    <a:pt x="187430" y="0"/>
                  </a:moveTo>
                  <a:lnTo>
                    <a:pt x="98039" y="164360"/>
                  </a:lnTo>
                  <a:lnTo>
                    <a:pt x="46135" y="222034"/>
                  </a:lnTo>
                  <a:lnTo>
                    <a:pt x="0" y="233569"/>
                  </a:lnTo>
                  <a:lnTo>
                    <a:pt x="123991" y="369094"/>
                  </a:lnTo>
                  <a:lnTo>
                    <a:pt x="299886" y="210499"/>
                  </a:lnTo>
                  <a:lnTo>
                    <a:pt x="409459" y="138408"/>
                  </a:lnTo>
                  <a:lnTo>
                    <a:pt x="187430" y="0"/>
                  </a:lnTo>
                  <a:close/>
                </a:path>
              </a:pathLst>
            </a:custGeom>
            <a:solidFill>
              <a:srgbClr val="CCCCCC"/>
            </a:solidFill>
            <a:ln w="4281"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6E7EAC2-637A-4707-99AE-6A9AF164A67E}"/>
                </a:ext>
              </a:extLst>
            </p:cNvPr>
            <p:cNvSpPr/>
            <p:nvPr/>
          </p:nvSpPr>
          <p:spPr>
            <a:xfrm>
              <a:off x="9697155" y="2658305"/>
              <a:ext cx="293981" cy="253533"/>
            </a:xfrm>
            <a:custGeom>
              <a:avLst/>
              <a:gdLst>
                <a:gd name="connsiteX0" fmla="*/ 38959 w 293981"/>
                <a:gd name="connsiteY0" fmla="*/ 87993 h 253533"/>
                <a:gd name="connsiteX1" fmla="*/ 26775 w 293981"/>
                <a:gd name="connsiteY1" fmla="*/ 92681 h 253533"/>
                <a:gd name="connsiteX2" fmla="*/ 22227 w 293981"/>
                <a:gd name="connsiteY2" fmla="*/ 69060 h 253533"/>
                <a:gd name="connsiteX3" fmla="*/ 22426 w 293981"/>
                <a:gd name="connsiteY3" fmla="*/ 68771 h 253533"/>
                <a:gd name="connsiteX4" fmla="*/ -90 w 293981"/>
                <a:gd name="connsiteY4" fmla="*/ 67717 h 253533"/>
                <a:gd name="connsiteX5" fmla="*/ 237968 w 293981"/>
                <a:gd name="connsiteY5" fmla="*/ 33839 h 253533"/>
                <a:gd name="connsiteX6" fmla="*/ 253740 w 293981"/>
                <a:gd name="connsiteY6" fmla="*/ 47258 h 253533"/>
                <a:gd name="connsiteX7" fmla="*/ 270503 w 293981"/>
                <a:gd name="connsiteY7" fmla="*/ 57562 h 253533"/>
                <a:gd name="connsiteX8" fmla="*/ 286220 w 293981"/>
                <a:gd name="connsiteY8" fmla="*/ 99222 h 253533"/>
                <a:gd name="connsiteX9" fmla="*/ 288753 w 293981"/>
                <a:gd name="connsiteY9" fmla="*/ 113363 h 253533"/>
                <a:gd name="connsiteX10" fmla="*/ 291235 w 293981"/>
                <a:gd name="connsiteY10" fmla="*/ 127417 h 253533"/>
                <a:gd name="connsiteX11" fmla="*/ 290222 w 293981"/>
                <a:gd name="connsiteY11" fmla="*/ 144194 h 253533"/>
                <a:gd name="connsiteX12" fmla="*/ 203942 w 293981"/>
                <a:gd name="connsiteY12" fmla="*/ 252855 h 253533"/>
                <a:gd name="connsiteX13" fmla="*/ 192620 w 293981"/>
                <a:gd name="connsiteY13" fmla="*/ 191829 h 253533"/>
                <a:gd name="connsiteX14" fmla="*/ 182182 w 293981"/>
                <a:gd name="connsiteY14" fmla="*/ 182031 h 253533"/>
                <a:gd name="connsiteX15" fmla="*/ 162825 w 293981"/>
                <a:gd name="connsiteY15" fmla="*/ 164944 h 253533"/>
                <a:gd name="connsiteX16" fmla="*/ 89855 w 293981"/>
                <a:gd name="connsiteY16" fmla="*/ 113128 h 253533"/>
                <a:gd name="connsiteX17" fmla="*/ 67449 w 293981"/>
                <a:gd name="connsiteY17" fmla="*/ 83652 h 253533"/>
                <a:gd name="connsiteX18" fmla="*/ 37590 w 293981"/>
                <a:gd name="connsiteY18" fmla="*/ 98115 h 253533"/>
                <a:gd name="connsiteX19" fmla="*/ 38959 w 293981"/>
                <a:gd name="connsiteY19" fmla="*/ 87993 h 25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981" h="253533">
                  <a:moveTo>
                    <a:pt x="38959" y="87993"/>
                  </a:moveTo>
                  <a:lnTo>
                    <a:pt x="26775" y="92681"/>
                  </a:lnTo>
                  <a:cubicBezTo>
                    <a:pt x="18996" y="87414"/>
                    <a:pt x="16960" y="76838"/>
                    <a:pt x="22227" y="69060"/>
                  </a:cubicBezTo>
                  <a:cubicBezTo>
                    <a:pt x="22292" y="68963"/>
                    <a:pt x="22359" y="68866"/>
                    <a:pt x="22426" y="68771"/>
                  </a:cubicBezTo>
                  <a:lnTo>
                    <a:pt x="-90" y="67717"/>
                  </a:lnTo>
                  <a:cubicBezTo>
                    <a:pt x="56293" y="-7376"/>
                    <a:pt x="162875" y="-22544"/>
                    <a:pt x="237968" y="33839"/>
                  </a:cubicBezTo>
                  <a:cubicBezTo>
                    <a:pt x="243493" y="37987"/>
                    <a:pt x="248760" y="42468"/>
                    <a:pt x="253740" y="47258"/>
                  </a:cubicBezTo>
                  <a:cubicBezTo>
                    <a:pt x="254765" y="43727"/>
                    <a:pt x="265940" y="50596"/>
                    <a:pt x="270503" y="57562"/>
                  </a:cubicBezTo>
                  <a:cubicBezTo>
                    <a:pt x="272036" y="51816"/>
                    <a:pt x="282514" y="79590"/>
                    <a:pt x="286220" y="99222"/>
                  </a:cubicBezTo>
                  <a:cubicBezTo>
                    <a:pt x="287936" y="92685"/>
                    <a:pt x="294533" y="103238"/>
                    <a:pt x="288753" y="113363"/>
                  </a:cubicBezTo>
                  <a:cubicBezTo>
                    <a:pt x="292415" y="112828"/>
                    <a:pt x="294070" y="122197"/>
                    <a:pt x="291235" y="127417"/>
                  </a:cubicBezTo>
                  <a:cubicBezTo>
                    <a:pt x="295241" y="125535"/>
                    <a:pt x="294566" y="136720"/>
                    <a:pt x="290222" y="144194"/>
                  </a:cubicBezTo>
                  <a:cubicBezTo>
                    <a:pt x="295939" y="143686"/>
                    <a:pt x="289734" y="261434"/>
                    <a:pt x="203942" y="252855"/>
                  </a:cubicBezTo>
                  <a:cubicBezTo>
                    <a:pt x="197970" y="225412"/>
                    <a:pt x="199653" y="227117"/>
                    <a:pt x="192620" y="191829"/>
                  </a:cubicBezTo>
                  <a:cubicBezTo>
                    <a:pt x="189346" y="188355"/>
                    <a:pt x="185761" y="185190"/>
                    <a:pt x="182182" y="182031"/>
                  </a:cubicBezTo>
                  <a:lnTo>
                    <a:pt x="162825" y="164944"/>
                  </a:lnTo>
                  <a:cubicBezTo>
                    <a:pt x="140316" y="145075"/>
                    <a:pt x="119841" y="120553"/>
                    <a:pt x="89855" y="113128"/>
                  </a:cubicBezTo>
                  <a:cubicBezTo>
                    <a:pt x="69248" y="108024"/>
                    <a:pt x="56219" y="106872"/>
                    <a:pt x="67449" y="83652"/>
                  </a:cubicBezTo>
                  <a:cubicBezTo>
                    <a:pt x="57302" y="87886"/>
                    <a:pt x="47828" y="94182"/>
                    <a:pt x="37590" y="98115"/>
                  </a:cubicBezTo>
                  <a:cubicBezTo>
                    <a:pt x="37728" y="94870"/>
                    <a:pt x="39159" y="91239"/>
                    <a:pt x="38959" y="87993"/>
                  </a:cubicBezTo>
                  <a:close/>
                </a:path>
              </a:pathLst>
            </a:custGeom>
            <a:solidFill>
              <a:srgbClr val="2F2E41"/>
            </a:solidFill>
            <a:ln w="4281"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F56C49B-CBDA-4066-A21F-3281F7502DDF}"/>
                </a:ext>
              </a:extLst>
            </p:cNvPr>
            <p:cNvSpPr/>
            <p:nvPr/>
          </p:nvSpPr>
          <p:spPr>
            <a:xfrm>
              <a:off x="9859719" y="2822938"/>
              <a:ext cx="40369" cy="40369"/>
            </a:xfrm>
            <a:custGeom>
              <a:avLst/>
              <a:gdLst>
                <a:gd name="connsiteX0" fmla="*/ 40370 w 40369"/>
                <a:gd name="connsiteY0" fmla="*/ 20185 h 40369"/>
                <a:gd name="connsiteX1" fmla="*/ 20185 w 40369"/>
                <a:gd name="connsiteY1" fmla="*/ 40370 h 40369"/>
                <a:gd name="connsiteX2" fmla="*/ 0 w 40369"/>
                <a:gd name="connsiteY2" fmla="*/ 20185 h 40369"/>
                <a:gd name="connsiteX3" fmla="*/ 20185 w 40369"/>
                <a:gd name="connsiteY3" fmla="*/ 0 h 40369"/>
                <a:gd name="connsiteX4" fmla="*/ 40370 w 40369"/>
                <a:gd name="connsiteY4" fmla="*/ 20185 h 4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9" h="40369">
                  <a:moveTo>
                    <a:pt x="40370" y="20185"/>
                  </a:moveTo>
                  <a:cubicBezTo>
                    <a:pt x="40370" y="31333"/>
                    <a:pt x="31333" y="40370"/>
                    <a:pt x="20185" y="40370"/>
                  </a:cubicBezTo>
                  <a:cubicBezTo>
                    <a:pt x="9037" y="40370"/>
                    <a:pt x="0" y="31333"/>
                    <a:pt x="0" y="20185"/>
                  </a:cubicBezTo>
                  <a:cubicBezTo>
                    <a:pt x="0" y="9037"/>
                    <a:pt x="9037" y="0"/>
                    <a:pt x="20185" y="0"/>
                  </a:cubicBezTo>
                  <a:cubicBezTo>
                    <a:pt x="31333" y="0"/>
                    <a:pt x="40370" y="9037"/>
                    <a:pt x="40370" y="20185"/>
                  </a:cubicBezTo>
                  <a:close/>
                </a:path>
              </a:pathLst>
            </a:custGeom>
            <a:solidFill>
              <a:srgbClr val="FFB9B9"/>
            </a:solidFill>
            <a:ln w="4281"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93207C0-B2BE-43A8-8F1F-0A8D94602C88}"/>
                </a:ext>
              </a:extLst>
            </p:cNvPr>
            <p:cNvSpPr/>
            <p:nvPr/>
          </p:nvSpPr>
          <p:spPr>
            <a:xfrm rot="-5171395">
              <a:off x="8935428" y="2369376"/>
              <a:ext cx="92698" cy="92698"/>
            </a:xfrm>
            <a:custGeom>
              <a:avLst/>
              <a:gdLst>
                <a:gd name="connsiteX0" fmla="*/ -90 w 92698"/>
                <a:gd name="connsiteY0" fmla="*/ -232 h 92698"/>
                <a:gd name="connsiteX1" fmla="*/ 92608 w 92698"/>
                <a:gd name="connsiteY1" fmla="*/ -232 h 92698"/>
                <a:gd name="connsiteX2" fmla="*/ 92608 w 92698"/>
                <a:gd name="connsiteY2" fmla="*/ 92467 h 92698"/>
                <a:gd name="connsiteX3" fmla="*/ -90 w 92698"/>
                <a:gd name="connsiteY3" fmla="*/ 92467 h 92698"/>
              </a:gdLst>
              <a:ahLst/>
              <a:cxnLst>
                <a:cxn ang="0">
                  <a:pos x="connsiteX0" y="connsiteY0"/>
                </a:cxn>
                <a:cxn ang="0">
                  <a:pos x="connsiteX1" y="connsiteY1"/>
                </a:cxn>
                <a:cxn ang="0">
                  <a:pos x="connsiteX2" y="connsiteY2"/>
                </a:cxn>
                <a:cxn ang="0">
                  <a:pos x="connsiteX3" y="connsiteY3"/>
                </a:cxn>
              </a:cxnLst>
              <a:rect l="l" t="t" r="r" b="b"/>
              <a:pathLst>
                <a:path w="92698" h="92698">
                  <a:moveTo>
                    <a:pt x="-90" y="-232"/>
                  </a:moveTo>
                  <a:lnTo>
                    <a:pt x="92608" y="-232"/>
                  </a:lnTo>
                  <a:lnTo>
                    <a:pt x="92608" y="92467"/>
                  </a:lnTo>
                  <a:lnTo>
                    <a:pt x="-90" y="92467"/>
                  </a:lnTo>
                  <a:close/>
                </a:path>
              </a:pathLst>
            </a:custGeom>
            <a:solidFill>
              <a:srgbClr val="E6E6E6"/>
            </a:solidFill>
            <a:ln w="4281"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1DF4CD1-C7E7-4A09-9692-05B8B7FD522D}"/>
                </a:ext>
              </a:extLst>
            </p:cNvPr>
            <p:cNvSpPr/>
            <p:nvPr/>
          </p:nvSpPr>
          <p:spPr>
            <a:xfrm>
              <a:off x="8871453" y="2415513"/>
              <a:ext cx="119793" cy="119793"/>
            </a:xfrm>
            <a:custGeom>
              <a:avLst/>
              <a:gdLst>
                <a:gd name="connsiteX0" fmla="*/ 7389 w 119793"/>
                <a:gd name="connsiteY0" fmla="*/ -232 h 119793"/>
                <a:gd name="connsiteX1" fmla="*/ 119703 w 119793"/>
                <a:gd name="connsiteY1" fmla="*/ 7248 h 119793"/>
                <a:gd name="connsiteX2" fmla="*/ 112223 w 119793"/>
                <a:gd name="connsiteY2" fmla="*/ 119562 h 119793"/>
                <a:gd name="connsiteX3" fmla="*/ -90 w 119793"/>
                <a:gd name="connsiteY3" fmla="*/ 112082 h 119793"/>
                <a:gd name="connsiteX4" fmla="*/ 114495 w 119793"/>
                <a:gd name="connsiteY4" fmla="*/ 11806 h 119793"/>
                <a:gd name="connsiteX5" fmla="*/ 11947 w 119793"/>
                <a:gd name="connsiteY5" fmla="*/ 4977 h 119793"/>
                <a:gd name="connsiteX6" fmla="*/ 5118 w 119793"/>
                <a:gd name="connsiteY6" fmla="*/ 107524 h 119793"/>
                <a:gd name="connsiteX7" fmla="*/ 107665 w 119793"/>
                <a:gd name="connsiteY7" fmla="*/ 114353 h 11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93" h="119793">
                  <a:moveTo>
                    <a:pt x="7389" y="-232"/>
                  </a:moveTo>
                  <a:lnTo>
                    <a:pt x="119703" y="7248"/>
                  </a:lnTo>
                  <a:lnTo>
                    <a:pt x="112223" y="119562"/>
                  </a:lnTo>
                  <a:lnTo>
                    <a:pt x="-90" y="112082"/>
                  </a:lnTo>
                  <a:close/>
                  <a:moveTo>
                    <a:pt x="114495" y="11806"/>
                  </a:moveTo>
                  <a:lnTo>
                    <a:pt x="11947" y="4977"/>
                  </a:lnTo>
                  <a:lnTo>
                    <a:pt x="5118" y="107524"/>
                  </a:lnTo>
                  <a:lnTo>
                    <a:pt x="107665" y="114353"/>
                  </a:lnTo>
                  <a:close/>
                </a:path>
              </a:pathLst>
            </a:custGeom>
            <a:solidFill>
              <a:srgbClr val="CCCCCC"/>
            </a:solidFill>
            <a:ln w="4281"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F50BD4B-B0CC-4D51-B8EC-584D3AC2BCB7}"/>
                </a:ext>
              </a:extLst>
            </p:cNvPr>
            <p:cNvSpPr/>
            <p:nvPr/>
          </p:nvSpPr>
          <p:spPr>
            <a:xfrm rot="-727605">
              <a:off x="9379379" y="2100830"/>
              <a:ext cx="92698" cy="92698"/>
            </a:xfrm>
            <a:custGeom>
              <a:avLst/>
              <a:gdLst>
                <a:gd name="connsiteX0" fmla="*/ -90 w 92698"/>
                <a:gd name="connsiteY0" fmla="*/ -232 h 92698"/>
                <a:gd name="connsiteX1" fmla="*/ 92608 w 92698"/>
                <a:gd name="connsiteY1" fmla="*/ -232 h 92698"/>
                <a:gd name="connsiteX2" fmla="*/ 92608 w 92698"/>
                <a:gd name="connsiteY2" fmla="*/ 92467 h 92698"/>
                <a:gd name="connsiteX3" fmla="*/ -90 w 92698"/>
                <a:gd name="connsiteY3" fmla="*/ 92467 h 92698"/>
              </a:gdLst>
              <a:ahLst/>
              <a:cxnLst>
                <a:cxn ang="0">
                  <a:pos x="connsiteX0" y="connsiteY0"/>
                </a:cxn>
                <a:cxn ang="0">
                  <a:pos x="connsiteX1" y="connsiteY1"/>
                </a:cxn>
                <a:cxn ang="0">
                  <a:pos x="connsiteX2" y="connsiteY2"/>
                </a:cxn>
                <a:cxn ang="0">
                  <a:pos x="connsiteX3" y="connsiteY3"/>
                </a:cxn>
              </a:cxnLst>
              <a:rect l="l" t="t" r="r" b="b"/>
              <a:pathLst>
                <a:path w="92698" h="92698">
                  <a:moveTo>
                    <a:pt x="-90" y="-232"/>
                  </a:moveTo>
                  <a:lnTo>
                    <a:pt x="92608" y="-232"/>
                  </a:lnTo>
                  <a:lnTo>
                    <a:pt x="92608" y="92467"/>
                  </a:lnTo>
                  <a:lnTo>
                    <a:pt x="-90" y="92467"/>
                  </a:lnTo>
                  <a:close/>
                </a:path>
              </a:pathLst>
            </a:custGeom>
            <a:solidFill>
              <a:srgbClr val="E6E6E6"/>
            </a:solidFill>
            <a:ln w="4281"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D76EB02-F551-4872-BD8A-F1AC9DBCF5A5}"/>
                </a:ext>
              </a:extLst>
            </p:cNvPr>
            <p:cNvSpPr/>
            <p:nvPr/>
          </p:nvSpPr>
          <p:spPr>
            <a:xfrm>
              <a:off x="9287644" y="2048230"/>
              <a:ext cx="133697" cy="133697"/>
            </a:xfrm>
            <a:custGeom>
              <a:avLst/>
              <a:gdLst>
                <a:gd name="connsiteX0" fmla="*/ 109960 w 133697"/>
                <a:gd name="connsiteY0" fmla="*/ -232 h 133697"/>
                <a:gd name="connsiteX1" fmla="*/ 133607 w 133697"/>
                <a:gd name="connsiteY1" fmla="*/ 109819 h 133697"/>
                <a:gd name="connsiteX2" fmla="*/ 23556 w 133697"/>
                <a:gd name="connsiteY2" fmla="*/ 133466 h 133697"/>
                <a:gd name="connsiteX3" fmla="*/ -90 w 133697"/>
                <a:gd name="connsiteY3" fmla="*/ 23415 h 133697"/>
                <a:gd name="connsiteX4" fmla="*/ 127794 w 133697"/>
                <a:gd name="connsiteY4" fmla="*/ 106062 h 133697"/>
                <a:gd name="connsiteX5" fmla="*/ 106204 w 133697"/>
                <a:gd name="connsiteY5" fmla="*/ 5581 h 133697"/>
                <a:gd name="connsiteX6" fmla="*/ 5723 w 133697"/>
                <a:gd name="connsiteY6" fmla="*/ 27172 h 133697"/>
                <a:gd name="connsiteX7" fmla="*/ 27313 w 133697"/>
                <a:gd name="connsiteY7" fmla="*/ 127653 h 1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697" h="133697">
                  <a:moveTo>
                    <a:pt x="109960" y="-232"/>
                  </a:moveTo>
                  <a:lnTo>
                    <a:pt x="133607" y="109819"/>
                  </a:lnTo>
                  <a:lnTo>
                    <a:pt x="23556" y="133466"/>
                  </a:lnTo>
                  <a:lnTo>
                    <a:pt x="-90" y="23415"/>
                  </a:lnTo>
                  <a:close/>
                  <a:moveTo>
                    <a:pt x="127794" y="106062"/>
                  </a:moveTo>
                  <a:lnTo>
                    <a:pt x="106204" y="5581"/>
                  </a:lnTo>
                  <a:lnTo>
                    <a:pt x="5723" y="27172"/>
                  </a:lnTo>
                  <a:lnTo>
                    <a:pt x="27313" y="127653"/>
                  </a:lnTo>
                  <a:close/>
                </a:path>
              </a:pathLst>
            </a:custGeom>
            <a:solidFill>
              <a:srgbClr val="CCCCCC"/>
            </a:solidFill>
            <a:ln w="4281"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1897CA0-B3D3-4FDC-A1FD-2ED8D8662C83}"/>
                </a:ext>
              </a:extLst>
            </p:cNvPr>
            <p:cNvSpPr/>
            <p:nvPr/>
          </p:nvSpPr>
          <p:spPr>
            <a:xfrm rot="-2587627">
              <a:off x="9317585" y="2546529"/>
              <a:ext cx="92698" cy="92698"/>
            </a:xfrm>
            <a:custGeom>
              <a:avLst/>
              <a:gdLst>
                <a:gd name="connsiteX0" fmla="*/ -90 w 92698"/>
                <a:gd name="connsiteY0" fmla="*/ -232 h 92698"/>
                <a:gd name="connsiteX1" fmla="*/ 92608 w 92698"/>
                <a:gd name="connsiteY1" fmla="*/ -232 h 92698"/>
                <a:gd name="connsiteX2" fmla="*/ 92608 w 92698"/>
                <a:gd name="connsiteY2" fmla="*/ 92467 h 92698"/>
                <a:gd name="connsiteX3" fmla="*/ -90 w 92698"/>
                <a:gd name="connsiteY3" fmla="*/ 92467 h 92698"/>
              </a:gdLst>
              <a:ahLst/>
              <a:cxnLst>
                <a:cxn ang="0">
                  <a:pos x="connsiteX0" y="connsiteY0"/>
                </a:cxn>
                <a:cxn ang="0">
                  <a:pos x="connsiteX1" y="connsiteY1"/>
                </a:cxn>
                <a:cxn ang="0">
                  <a:pos x="connsiteX2" y="connsiteY2"/>
                </a:cxn>
                <a:cxn ang="0">
                  <a:pos x="connsiteX3" y="connsiteY3"/>
                </a:cxn>
              </a:cxnLst>
              <a:rect l="l" t="t" r="r" b="b"/>
              <a:pathLst>
                <a:path w="92698" h="92698">
                  <a:moveTo>
                    <a:pt x="-90" y="-232"/>
                  </a:moveTo>
                  <a:lnTo>
                    <a:pt x="92608" y="-232"/>
                  </a:lnTo>
                  <a:lnTo>
                    <a:pt x="92608" y="92467"/>
                  </a:lnTo>
                  <a:lnTo>
                    <a:pt x="-90" y="92467"/>
                  </a:lnTo>
                  <a:close/>
                </a:path>
              </a:pathLst>
            </a:custGeom>
            <a:solidFill>
              <a:srgbClr val="E6E6E6"/>
            </a:solidFill>
            <a:ln w="4281"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B4C3C5B-7FE2-4E62-8110-CD449BE9FE4A}"/>
                </a:ext>
              </a:extLst>
            </p:cNvPr>
            <p:cNvSpPr/>
            <p:nvPr/>
          </p:nvSpPr>
          <p:spPr>
            <a:xfrm>
              <a:off x="9275209" y="2435733"/>
              <a:ext cx="159102" cy="159102"/>
            </a:xfrm>
            <a:custGeom>
              <a:avLst/>
              <a:gdLst>
                <a:gd name="connsiteX0" fmla="*/ 159012 w 159102"/>
                <a:gd name="connsiteY0" fmla="*/ 81921 h 159102"/>
                <a:gd name="connsiteX1" fmla="*/ 76860 w 159102"/>
                <a:gd name="connsiteY1" fmla="*/ 158871 h 159102"/>
                <a:gd name="connsiteX2" fmla="*/ -90 w 159102"/>
                <a:gd name="connsiteY2" fmla="*/ 76718 h 159102"/>
                <a:gd name="connsiteX3" fmla="*/ 82062 w 159102"/>
                <a:gd name="connsiteY3" fmla="*/ -232 h 159102"/>
                <a:gd name="connsiteX4" fmla="*/ 77086 w 159102"/>
                <a:gd name="connsiteY4" fmla="*/ 151953 h 159102"/>
                <a:gd name="connsiteX5" fmla="*/ 152095 w 159102"/>
                <a:gd name="connsiteY5" fmla="*/ 81695 h 159102"/>
                <a:gd name="connsiteX6" fmla="*/ 81836 w 159102"/>
                <a:gd name="connsiteY6" fmla="*/ 6686 h 159102"/>
                <a:gd name="connsiteX7" fmla="*/ 6827 w 159102"/>
                <a:gd name="connsiteY7" fmla="*/ 76945 h 15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02" h="159102">
                  <a:moveTo>
                    <a:pt x="159012" y="81921"/>
                  </a:moveTo>
                  <a:lnTo>
                    <a:pt x="76860" y="158871"/>
                  </a:lnTo>
                  <a:lnTo>
                    <a:pt x="-90" y="76718"/>
                  </a:lnTo>
                  <a:lnTo>
                    <a:pt x="82062" y="-232"/>
                  </a:lnTo>
                  <a:close/>
                  <a:moveTo>
                    <a:pt x="77086" y="151953"/>
                  </a:moveTo>
                  <a:lnTo>
                    <a:pt x="152095" y="81695"/>
                  </a:lnTo>
                  <a:lnTo>
                    <a:pt x="81836" y="6686"/>
                  </a:lnTo>
                  <a:lnTo>
                    <a:pt x="6827" y="76945"/>
                  </a:lnTo>
                  <a:close/>
                </a:path>
              </a:pathLst>
            </a:custGeom>
            <a:solidFill>
              <a:srgbClr val="CCCCCC"/>
            </a:solidFill>
            <a:ln w="4281"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F739C911-2165-4066-9E99-E2C0DA3708E5}"/>
                </a:ext>
              </a:extLst>
            </p:cNvPr>
            <p:cNvSpPr/>
            <p:nvPr/>
          </p:nvSpPr>
          <p:spPr>
            <a:xfrm>
              <a:off x="10046605" y="1855840"/>
              <a:ext cx="2893675" cy="1679159"/>
            </a:xfrm>
            <a:custGeom>
              <a:avLst/>
              <a:gdLst>
                <a:gd name="connsiteX0" fmla="*/ 2818095 w 2893675"/>
                <a:gd name="connsiteY0" fmla="*/ -232 h 1679159"/>
                <a:gd name="connsiteX1" fmla="*/ 75400 w 2893675"/>
                <a:gd name="connsiteY1" fmla="*/ -232 h 1679159"/>
                <a:gd name="connsiteX2" fmla="*/ -90 w 2893675"/>
                <a:gd name="connsiteY2" fmla="*/ 75259 h 1679159"/>
                <a:gd name="connsiteX3" fmla="*/ -90 w 2893675"/>
                <a:gd name="connsiteY3" fmla="*/ 1603437 h 1679159"/>
                <a:gd name="connsiteX4" fmla="*/ 75400 w 2893675"/>
                <a:gd name="connsiteY4" fmla="*/ 1678928 h 1679159"/>
                <a:gd name="connsiteX5" fmla="*/ 2818095 w 2893675"/>
                <a:gd name="connsiteY5" fmla="*/ 1678928 h 1679159"/>
                <a:gd name="connsiteX6" fmla="*/ 2893585 w 2893675"/>
                <a:gd name="connsiteY6" fmla="*/ 1603437 h 1679159"/>
                <a:gd name="connsiteX7" fmla="*/ 2893585 w 2893675"/>
                <a:gd name="connsiteY7" fmla="*/ 75259 h 1679159"/>
                <a:gd name="connsiteX8" fmla="*/ 2818095 w 2893675"/>
                <a:gd name="connsiteY8" fmla="*/ -232 h 167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3675" h="1679159">
                  <a:moveTo>
                    <a:pt x="2818095" y="-232"/>
                  </a:moveTo>
                  <a:lnTo>
                    <a:pt x="75400" y="-232"/>
                  </a:lnTo>
                  <a:cubicBezTo>
                    <a:pt x="33708" y="-232"/>
                    <a:pt x="-90" y="33567"/>
                    <a:pt x="-90" y="75259"/>
                  </a:cubicBezTo>
                  <a:lnTo>
                    <a:pt x="-90" y="1603437"/>
                  </a:lnTo>
                  <a:cubicBezTo>
                    <a:pt x="-90" y="1645130"/>
                    <a:pt x="33708" y="1678928"/>
                    <a:pt x="75400" y="1678928"/>
                  </a:cubicBezTo>
                  <a:lnTo>
                    <a:pt x="2818095" y="1678928"/>
                  </a:lnTo>
                  <a:cubicBezTo>
                    <a:pt x="2859787" y="1678928"/>
                    <a:pt x="2893585" y="1645130"/>
                    <a:pt x="2893585" y="1603437"/>
                  </a:cubicBezTo>
                  <a:lnTo>
                    <a:pt x="2893585" y="75259"/>
                  </a:lnTo>
                  <a:cubicBezTo>
                    <a:pt x="2893585" y="33567"/>
                    <a:pt x="2859787" y="-232"/>
                    <a:pt x="2818095" y="-232"/>
                  </a:cubicBezTo>
                  <a:close/>
                </a:path>
              </a:pathLst>
            </a:custGeom>
            <a:solidFill>
              <a:srgbClr val="3F3D56"/>
            </a:solidFill>
            <a:ln w="4281"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86F8580-C9BA-4C77-8D12-9625CFDF45C5}"/>
                </a:ext>
              </a:extLst>
            </p:cNvPr>
            <p:cNvSpPr/>
            <p:nvPr/>
          </p:nvSpPr>
          <p:spPr>
            <a:xfrm>
              <a:off x="10147815" y="1989253"/>
              <a:ext cx="2691255" cy="1518144"/>
            </a:xfrm>
            <a:custGeom>
              <a:avLst/>
              <a:gdLst>
                <a:gd name="connsiteX0" fmla="*/ 0 w 2691255"/>
                <a:gd name="connsiteY0" fmla="*/ 0 h 1518144"/>
                <a:gd name="connsiteX1" fmla="*/ 2691256 w 2691255"/>
                <a:gd name="connsiteY1" fmla="*/ 0 h 1518144"/>
                <a:gd name="connsiteX2" fmla="*/ 2691256 w 2691255"/>
                <a:gd name="connsiteY2" fmla="*/ 1518144 h 1518144"/>
                <a:gd name="connsiteX3" fmla="*/ 0 w 2691255"/>
                <a:gd name="connsiteY3" fmla="*/ 1518144 h 1518144"/>
              </a:gdLst>
              <a:ahLst/>
              <a:cxnLst>
                <a:cxn ang="0">
                  <a:pos x="connsiteX0" y="connsiteY0"/>
                </a:cxn>
                <a:cxn ang="0">
                  <a:pos x="connsiteX1" y="connsiteY1"/>
                </a:cxn>
                <a:cxn ang="0">
                  <a:pos x="connsiteX2" y="connsiteY2"/>
                </a:cxn>
                <a:cxn ang="0">
                  <a:pos x="connsiteX3" y="connsiteY3"/>
                </a:cxn>
              </a:cxnLst>
              <a:rect l="l" t="t" r="r" b="b"/>
              <a:pathLst>
                <a:path w="2691255" h="1518144">
                  <a:moveTo>
                    <a:pt x="0" y="0"/>
                  </a:moveTo>
                  <a:lnTo>
                    <a:pt x="2691256" y="0"/>
                  </a:lnTo>
                  <a:lnTo>
                    <a:pt x="2691256" y="1518144"/>
                  </a:lnTo>
                  <a:lnTo>
                    <a:pt x="0" y="1518144"/>
                  </a:lnTo>
                  <a:close/>
                </a:path>
              </a:pathLst>
            </a:custGeom>
            <a:solidFill>
              <a:srgbClr val="FFFFFF"/>
            </a:solidFill>
            <a:ln w="4281"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9D95064-5CA8-40D2-8F13-74179A87A211}"/>
                </a:ext>
              </a:extLst>
            </p:cNvPr>
            <p:cNvSpPr/>
            <p:nvPr/>
          </p:nvSpPr>
          <p:spPr>
            <a:xfrm>
              <a:off x="11463540" y="1892644"/>
              <a:ext cx="55205" cy="55205"/>
            </a:xfrm>
            <a:custGeom>
              <a:avLst/>
              <a:gdLst>
                <a:gd name="connsiteX0" fmla="*/ 55205 w 55205"/>
                <a:gd name="connsiteY0" fmla="*/ 27603 h 55205"/>
                <a:gd name="connsiteX1" fmla="*/ 27603 w 55205"/>
                <a:gd name="connsiteY1" fmla="*/ 55205 h 55205"/>
                <a:gd name="connsiteX2" fmla="*/ 0 w 55205"/>
                <a:gd name="connsiteY2" fmla="*/ 27603 h 55205"/>
                <a:gd name="connsiteX3" fmla="*/ 27603 w 55205"/>
                <a:gd name="connsiteY3" fmla="*/ 0 h 55205"/>
                <a:gd name="connsiteX4" fmla="*/ 55205 w 55205"/>
                <a:gd name="connsiteY4" fmla="*/ 27603 h 5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5" h="55205">
                  <a:moveTo>
                    <a:pt x="55205" y="27603"/>
                  </a:moveTo>
                  <a:cubicBezTo>
                    <a:pt x="55205" y="42847"/>
                    <a:pt x="42847" y="55205"/>
                    <a:pt x="27603" y="55205"/>
                  </a:cubicBezTo>
                  <a:cubicBezTo>
                    <a:pt x="12358" y="55205"/>
                    <a:pt x="0" y="42847"/>
                    <a:pt x="0" y="27603"/>
                  </a:cubicBezTo>
                  <a:cubicBezTo>
                    <a:pt x="0" y="12358"/>
                    <a:pt x="12358" y="0"/>
                    <a:pt x="27603" y="0"/>
                  </a:cubicBezTo>
                  <a:cubicBezTo>
                    <a:pt x="42847" y="0"/>
                    <a:pt x="55205" y="12358"/>
                    <a:pt x="55205" y="27603"/>
                  </a:cubicBezTo>
                  <a:close/>
                </a:path>
              </a:pathLst>
            </a:custGeom>
            <a:solidFill>
              <a:srgbClr val="FFFFFF"/>
            </a:solidFill>
            <a:ln w="4281"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D09079C6-5050-406B-94D3-9867E7B91C28}"/>
                </a:ext>
              </a:extLst>
            </p:cNvPr>
            <p:cNvSpPr/>
            <p:nvPr/>
          </p:nvSpPr>
          <p:spPr>
            <a:xfrm>
              <a:off x="10147815" y="1989256"/>
              <a:ext cx="1921601" cy="1518144"/>
            </a:xfrm>
            <a:custGeom>
              <a:avLst/>
              <a:gdLst>
                <a:gd name="connsiteX0" fmla="*/ 1921602 w 1921601"/>
                <a:gd name="connsiteY0" fmla="*/ 1518144 h 1518144"/>
                <a:gd name="connsiteX1" fmla="*/ 0 w 1921601"/>
                <a:gd name="connsiteY1" fmla="*/ 1518144 h 1518144"/>
                <a:gd name="connsiteX2" fmla="*/ 0 w 1921601"/>
                <a:gd name="connsiteY2" fmla="*/ 0 h 1518144"/>
                <a:gd name="connsiteX3" fmla="*/ 1921602 w 1921601"/>
                <a:gd name="connsiteY3" fmla="*/ 1518144 h 1518144"/>
              </a:gdLst>
              <a:ahLst/>
              <a:cxnLst>
                <a:cxn ang="0">
                  <a:pos x="connsiteX0" y="connsiteY0"/>
                </a:cxn>
                <a:cxn ang="0">
                  <a:pos x="connsiteX1" y="connsiteY1"/>
                </a:cxn>
                <a:cxn ang="0">
                  <a:pos x="connsiteX2" y="connsiteY2"/>
                </a:cxn>
                <a:cxn ang="0">
                  <a:pos x="connsiteX3" y="connsiteY3"/>
                </a:cxn>
              </a:cxnLst>
              <a:rect l="l" t="t" r="r" b="b"/>
              <a:pathLst>
                <a:path w="1921601" h="1518144">
                  <a:moveTo>
                    <a:pt x="1921602" y="1518144"/>
                  </a:moveTo>
                  <a:lnTo>
                    <a:pt x="0" y="1518144"/>
                  </a:lnTo>
                  <a:lnTo>
                    <a:pt x="0" y="0"/>
                  </a:lnTo>
                  <a:lnTo>
                    <a:pt x="1921602" y="1518144"/>
                  </a:lnTo>
                  <a:close/>
                </a:path>
              </a:pathLst>
            </a:custGeom>
            <a:solidFill>
              <a:srgbClr val="F2F2F2"/>
            </a:solidFill>
            <a:ln w="4281"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D74538F-B946-4705-A4A1-85EC35510DFB}"/>
                </a:ext>
              </a:extLst>
            </p:cNvPr>
            <p:cNvSpPr/>
            <p:nvPr/>
          </p:nvSpPr>
          <p:spPr>
            <a:xfrm>
              <a:off x="10310224" y="2876410"/>
              <a:ext cx="517383" cy="517383"/>
            </a:xfrm>
            <a:custGeom>
              <a:avLst/>
              <a:gdLst>
                <a:gd name="connsiteX0" fmla="*/ 517384 w 517383"/>
                <a:gd name="connsiteY0" fmla="*/ 258692 h 517383"/>
                <a:gd name="connsiteX1" fmla="*/ 258692 w 517383"/>
                <a:gd name="connsiteY1" fmla="*/ 517384 h 517383"/>
                <a:gd name="connsiteX2" fmla="*/ 0 w 517383"/>
                <a:gd name="connsiteY2" fmla="*/ 258692 h 517383"/>
                <a:gd name="connsiteX3" fmla="*/ 258692 w 517383"/>
                <a:gd name="connsiteY3" fmla="*/ 0 h 517383"/>
                <a:gd name="connsiteX4" fmla="*/ 517384 w 517383"/>
                <a:gd name="connsiteY4" fmla="*/ 258692 h 517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3" h="517383">
                  <a:moveTo>
                    <a:pt x="517384" y="258692"/>
                  </a:moveTo>
                  <a:cubicBezTo>
                    <a:pt x="517384" y="401564"/>
                    <a:pt x="401563" y="517384"/>
                    <a:pt x="258692" y="517384"/>
                  </a:cubicBezTo>
                  <a:cubicBezTo>
                    <a:pt x="115820" y="517384"/>
                    <a:pt x="0" y="401564"/>
                    <a:pt x="0" y="258692"/>
                  </a:cubicBezTo>
                  <a:cubicBezTo>
                    <a:pt x="0" y="115820"/>
                    <a:pt x="115820" y="0"/>
                    <a:pt x="258692" y="0"/>
                  </a:cubicBezTo>
                  <a:cubicBezTo>
                    <a:pt x="401563" y="0"/>
                    <a:pt x="517384" y="115820"/>
                    <a:pt x="517384" y="258692"/>
                  </a:cubicBezTo>
                  <a:close/>
                </a:path>
              </a:pathLst>
            </a:custGeom>
            <a:solidFill>
              <a:schemeClr val="accent2">
                <a:lumMod val="75000"/>
              </a:schemeClr>
            </a:solidFill>
            <a:ln w="4281"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26E9444-7227-4DF2-9E42-94E2BD8F087A}"/>
                </a:ext>
              </a:extLst>
            </p:cNvPr>
            <p:cNvSpPr/>
            <p:nvPr/>
          </p:nvSpPr>
          <p:spPr>
            <a:xfrm>
              <a:off x="10304716" y="2685960"/>
              <a:ext cx="643574" cy="643574"/>
            </a:xfrm>
            <a:custGeom>
              <a:avLst/>
              <a:gdLst>
                <a:gd name="connsiteX0" fmla="*/ 321697 w 643574"/>
                <a:gd name="connsiteY0" fmla="*/ 643343 h 643574"/>
                <a:gd name="connsiteX1" fmla="*/ -90 w 643574"/>
                <a:gd name="connsiteY1" fmla="*/ 321556 h 643574"/>
                <a:gd name="connsiteX2" fmla="*/ 321697 w 643574"/>
                <a:gd name="connsiteY2" fmla="*/ -232 h 643574"/>
                <a:gd name="connsiteX3" fmla="*/ 643485 w 643574"/>
                <a:gd name="connsiteY3" fmla="*/ 321556 h 643574"/>
                <a:gd name="connsiteX4" fmla="*/ 321697 w 643574"/>
                <a:gd name="connsiteY4" fmla="*/ 643343 h 643574"/>
                <a:gd name="connsiteX5" fmla="*/ 321697 w 643574"/>
                <a:gd name="connsiteY5" fmla="*/ 3974 h 643574"/>
                <a:gd name="connsiteX6" fmla="*/ 4116 w 643574"/>
                <a:gd name="connsiteY6" fmla="*/ 321555 h 643574"/>
                <a:gd name="connsiteX7" fmla="*/ 321697 w 643574"/>
                <a:gd name="connsiteY7" fmla="*/ 639137 h 643574"/>
                <a:gd name="connsiteX8" fmla="*/ 639278 w 643574"/>
                <a:gd name="connsiteY8" fmla="*/ 321556 h 643574"/>
                <a:gd name="connsiteX9" fmla="*/ 321697 w 643574"/>
                <a:gd name="connsiteY9" fmla="*/ 3975 h 6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574" h="643574">
                  <a:moveTo>
                    <a:pt x="321697" y="643343"/>
                  </a:moveTo>
                  <a:cubicBezTo>
                    <a:pt x="143979" y="643343"/>
                    <a:pt x="-90" y="499274"/>
                    <a:pt x="-90" y="321556"/>
                  </a:cubicBezTo>
                  <a:cubicBezTo>
                    <a:pt x="-90" y="143837"/>
                    <a:pt x="143979" y="-232"/>
                    <a:pt x="321697" y="-232"/>
                  </a:cubicBezTo>
                  <a:cubicBezTo>
                    <a:pt x="499416" y="-232"/>
                    <a:pt x="643485" y="143838"/>
                    <a:pt x="643485" y="321556"/>
                  </a:cubicBezTo>
                  <a:cubicBezTo>
                    <a:pt x="643485" y="499274"/>
                    <a:pt x="499415" y="643343"/>
                    <a:pt x="321697" y="643343"/>
                  </a:cubicBezTo>
                  <a:close/>
                  <a:moveTo>
                    <a:pt x="321697" y="3974"/>
                  </a:moveTo>
                  <a:cubicBezTo>
                    <a:pt x="146302" y="3974"/>
                    <a:pt x="4116" y="146160"/>
                    <a:pt x="4116" y="321555"/>
                  </a:cubicBezTo>
                  <a:cubicBezTo>
                    <a:pt x="4116" y="496951"/>
                    <a:pt x="146302" y="639137"/>
                    <a:pt x="321697" y="639137"/>
                  </a:cubicBezTo>
                  <a:cubicBezTo>
                    <a:pt x="497092" y="639137"/>
                    <a:pt x="639278" y="496951"/>
                    <a:pt x="639278" y="321556"/>
                  </a:cubicBezTo>
                  <a:cubicBezTo>
                    <a:pt x="639278" y="146161"/>
                    <a:pt x="497092" y="3975"/>
                    <a:pt x="321697" y="3975"/>
                  </a:cubicBezTo>
                  <a:close/>
                </a:path>
              </a:pathLst>
            </a:custGeom>
            <a:solidFill>
              <a:srgbClr val="3F3D56"/>
            </a:solidFill>
            <a:ln w="4281"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146741C-1015-48F2-A8BF-9A2874D71513}"/>
                </a:ext>
              </a:extLst>
            </p:cNvPr>
            <p:cNvSpPr/>
            <p:nvPr/>
          </p:nvSpPr>
          <p:spPr>
            <a:xfrm>
              <a:off x="11964660" y="2777973"/>
              <a:ext cx="251392" cy="52529"/>
            </a:xfrm>
            <a:custGeom>
              <a:avLst/>
              <a:gdLst>
                <a:gd name="connsiteX0" fmla="*/ 0 w 251392"/>
                <a:gd name="connsiteY0" fmla="*/ 0 h 52529"/>
                <a:gd name="connsiteX1" fmla="*/ 251393 w 251392"/>
                <a:gd name="connsiteY1" fmla="*/ 0 h 52529"/>
                <a:gd name="connsiteX2" fmla="*/ 251393 w 251392"/>
                <a:gd name="connsiteY2" fmla="*/ 52530 h 52529"/>
                <a:gd name="connsiteX3" fmla="*/ 0 w 251392"/>
                <a:gd name="connsiteY3" fmla="*/ 52530 h 52529"/>
              </a:gdLst>
              <a:ahLst/>
              <a:cxnLst>
                <a:cxn ang="0">
                  <a:pos x="connsiteX0" y="connsiteY0"/>
                </a:cxn>
                <a:cxn ang="0">
                  <a:pos x="connsiteX1" y="connsiteY1"/>
                </a:cxn>
                <a:cxn ang="0">
                  <a:pos x="connsiteX2" y="connsiteY2"/>
                </a:cxn>
                <a:cxn ang="0">
                  <a:pos x="connsiteX3" y="connsiteY3"/>
                </a:cxn>
              </a:cxnLst>
              <a:rect l="l" t="t" r="r" b="b"/>
              <a:pathLst>
                <a:path w="251392" h="52529">
                  <a:moveTo>
                    <a:pt x="0" y="0"/>
                  </a:moveTo>
                  <a:lnTo>
                    <a:pt x="251393" y="0"/>
                  </a:lnTo>
                  <a:lnTo>
                    <a:pt x="251393" y="52530"/>
                  </a:lnTo>
                  <a:lnTo>
                    <a:pt x="0" y="52530"/>
                  </a:lnTo>
                  <a:close/>
                </a:path>
              </a:pathLst>
            </a:custGeom>
            <a:solidFill>
              <a:srgbClr val="3F3D56"/>
            </a:solidFill>
            <a:ln w="4281"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E70617D-49CA-4F7D-9342-142C89036A3B}"/>
                </a:ext>
              </a:extLst>
            </p:cNvPr>
            <p:cNvSpPr/>
            <p:nvPr/>
          </p:nvSpPr>
          <p:spPr>
            <a:xfrm>
              <a:off x="11726819" y="2493390"/>
              <a:ext cx="727075" cy="22512"/>
            </a:xfrm>
            <a:custGeom>
              <a:avLst/>
              <a:gdLst>
                <a:gd name="connsiteX0" fmla="*/ 0 w 727075"/>
                <a:gd name="connsiteY0" fmla="*/ 0 h 22512"/>
                <a:gd name="connsiteX1" fmla="*/ 727076 w 727075"/>
                <a:gd name="connsiteY1" fmla="*/ 0 h 22512"/>
                <a:gd name="connsiteX2" fmla="*/ 727076 w 727075"/>
                <a:gd name="connsiteY2" fmla="*/ 22513 h 22512"/>
                <a:gd name="connsiteX3" fmla="*/ 0 w 727075"/>
                <a:gd name="connsiteY3" fmla="*/ 22513 h 22512"/>
              </a:gdLst>
              <a:ahLst/>
              <a:cxnLst>
                <a:cxn ang="0">
                  <a:pos x="connsiteX0" y="connsiteY0"/>
                </a:cxn>
                <a:cxn ang="0">
                  <a:pos x="connsiteX1" y="connsiteY1"/>
                </a:cxn>
                <a:cxn ang="0">
                  <a:pos x="connsiteX2" y="connsiteY2"/>
                </a:cxn>
                <a:cxn ang="0">
                  <a:pos x="connsiteX3" y="connsiteY3"/>
                </a:cxn>
              </a:cxnLst>
              <a:rect l="l" t="t" r="r" b="b"/>
              <a:pathLst>
                <a:path w="727075" h="22512">
                  <a:moveTo>
                    <a:pt x="0" y="0"/>
                  </a:moveTo>
                  <a:lnTo>
                    <a:pt x="727076" y="0"/>
                  </a:lnTo>
                  <a:lnTo>
                    <a:pt x="727076" y="22513"/>
                  </a:lnTo>
                  <a:lnTo>
                    <a:pt x="0" y="22513"/>
                  </a:lnTo>
                  <a:close/>
                </a:path>
              </a:pathLst>
            </a:custGeom>
            <a:solidFill>
              <a:srgbClr val="3F3D56"/>
            </a:solidFill>
            <a:ln w="4281"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95EFE51-A348-4018-BB2A-92C95F887FC4}"/>
                </a:ext>
              </a:extLst>
            </p:cNvPr>
            <p:cNvSpPr/>
            <p:nvPr/>
          </p:nvSpPr>
          <p:spPr>
            <a:xfrm>
              <a:off x="11726819" y="2581838"/>
              <a:ext cx="727075" cy="22512"/>
            </a:xfrm>
            <a:custGeom>
              <a:avLst/>
              <a:gdLst>
                <a:gd name="connsiteX0" fmla="*/ 0 w 727075"/>
                <a:gd name="connsiteY0" fmla="*/ 0 h 22512"/>
                <a:gd name="connsiteX1" fmla="*/ 727076 w 727075"/>
                <a:gd name="connsiteY1" fmla="*/ 0 h 22512"/>
                <a:gd name="connsiteX2" fmla="*/ 727076 w 727075"/>
                <a:gd name="connsiteY2" fmla="*/ 22513 h 22512"/>
                <a:gd name="connsiteX3" fmla="*/ 0 w 727075"/>
                <a:gd name="connsiteY3" fmla="*/ 22513 h 22512"/>
              </a:gdLst>
              <a:ahLst/>
              <a:cxnLst>
                <a:cxn ang="0">
                  <a:pos x="connsiteX0" y="connsiteY0"/>
                </a:cxn>
                <a:cxn ang="0">
                  <a:pos x="connsiteX1" y="connsiteY1"/>
                </a:cxn>
                <a:cxn ang="0">
                  <a:pos x="connsiteX2" y="connsiteY2"/>
                </a:cxn>
                <a:cxn ang="0">
                  <a:pos x="connsiteX3" y="connsiteY3"/>
                </a:cxn>
              </a:cxnLst>
              <a:rect l="l" t="t" r="r" b="b"/>
              <a:pathLst>
                <a:path w="727075" h="22512">
                  <a:moveTo>
                    <a:pt x="0" y="0"/>
                  </a:moveTo>
                  <a:lnTo>
                    <a:pt x="727076" y="0"/>
                  </a:lnTo>
                  <a:lnTo>
                    <a:pt x="727076" y="22513"/>
                  </a:lnTo>
                  <a:lnTo>
                    <a:pt x="0" y="22513"/>
                  </a:lnTo>
                  <a:close/>
                </a:path>
              </a:pathLst>
            </a:custGeom>
            <a:solidFill>
              <a:srgbClr val="3F3D56"/>
            </a:solidFill>
            <a:ln w="4281"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FA01967-EED9-405B-93FB-973CDF49B093}"/>
                </a:ext>
              </a:extLst>
            </p:cNvPr>
            <p:cNvSpPr/>
            <p:nvPr/>
          </p:nvSpPr>
          <p:spPr>
            <a:xfrm>
              <a:off x="11726819" y="2670287"/>
              <a:ext cx="727075" cy="22512"/>
            </a:xfrm>
            <a:custGeom>
              <a:avLst/>
              <a:gdLst>
                <a:gd name="connsiteX0" fmla="*/ 0 w 727075"/>
                <a:gd name="connsiteY0" fmla="*/ 0 h 22512"/>
                <a:gd name="connsiteX1" fmla="*/ 727076 w 727075"/>
                <a:gd name="connsiteY1" fmla="*/ 0 h 22512"/>
                <a:gd name="connsiteX2" fmla="*/ 727076 w 727075"/>
                <a:gd name="connsiteY2" fmla="*/ 22513 h 22512"/>
                <a:gd name="connsiteX3" fmla="*/ 0 w 727075"/>
                <a:gd name="connsiteY3" fmla="*/ 22513 h 22512"/>
              </a:gdLst>
              <a:ahLst/>
              <a:cxnLst>
                <a:cxn ang="0">
                  <a:pos x="connsiteX0" y="connsiteY0"/>
                </a:cxn>
                <a:cxn ang="0">
                  <a:pos x="connsiteX1" y="connsiteY1"/>
                </a:cxn>
                <a:cxn ang="0">
                  <a:pos x="connsiteX2" y="connsiteY2"/>
                </a:cxn>
                <a:cxn ang="0">
                  <a:pos x="connsiteX3" y="connsiteY3"/>
                </a:cxn>
              </a:cxnLst>
              <a:rect l="l" t="t" r="r" b="b"/>
              <a:pathLst>
                <a:path w="727075" h="22512">
                  <a:moveTo>
                    <a:pt x="0" y="0"/>
                  </a:moveTo>
                  <a:lnTo>
                    <a:pt x="727076" y="0"/>
                  </a:lnTo>
                  <a:lnTo>
                    <a:pt x="727076" y="22513"/>
                  </a:lnTo>
                  <a:lnTo>
                    <a:pt x="0" y="22513"/>
                  </a:lnTo>
                  <a:close/>
                </a:path>
              </a:pathLst>
            </a:custGeom>
            <a:solidFill>
              <a:srgbClr val="3F3D56"/>
            </a:solidFill>
            <a:ln w="4281"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4C80E663-8CAA-4E9D-937B-964FB6E51086}"/>
                </a:ext>
              </a:extLst>
            </p:cNvPr>
            <p:cNvSpPr/>
            <p:nvPr/>
          </p:nvSpPr>
          <p:spPr>
            <a:xfrm>
              <a:off x="12543603" y="2080108"/>
              <a:ext cx="105059" cy="105059"/>
            </a:xfrm>
            <a:custGeom>
              <a:avLst/>
              <a:gdLst>
                <a:gd name="connsiteX0" fmla="*/ 0 w 105059"/>
                <a:gd name="connsiteY0" fmla="*/ 0 h 105059"/>
                <a:gd name="connsiteX1" fmla="*/ 105060 w 105059"/>
                <a:gd name="connsiteY1" fmla="*/ 0 h 105059"/>
                <a:gd name="connsiteX2" fmla="*/ 105060 w 105059"/>
                <a:gd name="connsiteY2" fmla="*/ 105060 h 105059"/>
                <a:gd name="connsiteX3" fmla="*/ 0 w 105059"/>
                <a:gd name="connsiteY3" fmla="*/ 105060 h 105059"/>
              </a:gdLst>
              <a:ahLst/>
              <a:cxnLst>
                <a:cxn ang="0">
                  <a:pos x="connsiteX0" y="connsiteY0"/>
                </a:cxn>
                <a:cxn ang="0">
                  <a:pos x="connsiteX1" y="connsiteY1"/>
                </a:cxn>
                <a:cxn ang="0">
                  <a:pos x="connsiteX2" y="connsiteY2"/>
                </a:cxn>
                <a:cxn ang="0">
                  <a:pos x="connsiteX3" y="connsiteY3"/>
                </a:cxn>
              </a:cxnLst>
              <a:rect l="l" t="t" r="r" b="b"/>
              <a:pathLst>
                <a:path w="105059" h="105059">
                  <a:moveTo>
                    <a:pt x="0" y="0"/>
                  </a:moveTo>
                  <a:lnTo>
                    <a:pt x="105060" y="0"/>
                  </a:lnTo>
                  <a:lnTo>
                    <a:pt x="105060" y="105060"/>
                  </a:lnTo>
                  <a:lnTo>
                    <a:pt x="0" y="105060"/>
                  </a:lnTo>
                  <a:close/>
                </a:path>
              </a:pathLst>
            </a:custGeom>
            <a:solidFill>
              <a:schemeClr val="accent1">
                <a:lumMod val="50000"/>
              </a:schemeClr>
            </a:solidFill>
            <a:ln w="4281"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41B6FC5-46E9-4D05-9804-6574AD319592}"/>
                </a:ext>
              </a:extLst>
            </p:cNvPr>
            <p:cNvSpPr/>
            <p:nvPr/>
          </p:nvSpPr>
          <p:spPr>
            <a:xfrm>
              <a:off x="12569868" y="2106372"/>
              <a:ext cx="127572" cy="127572"/>
            </a:xfrm>
            <a:custGeom>
              <a:avLst/>
              <a:gdLst>
                <a:gd name="connsiteX0" fmla="*/ 127483 w 127572"/>
                <a:gd name="connsiteY0" fmla="*/ 127341 h 127572"/>
                <a:gd name="connsiteX1" fmla="*/ -90 w 127572"/>
                <a:gd name="connsiteY1" fmla="*/ 127341 h 127572"/>
                <a:gd name="connsiteX2" fmla="*/ -90 w 127572"/>
                <a:gd name="connsiteY2" fmla="*/ -232 h 127572"/>
                <a:gd name="connsiteX3" fmla="*/ 127483 w 127572"/>
                <a:gd name="connsiteY3" fmla="*/ -232 h 127572"/>
                <a:gd name="connsiteX4" fmla="*/ 5457 w 127572"/>
                <a:gd name="connsiteY4" fmla="*/ 121794 h 127572"/>
                <a:gd name="connsiteX5" fmla="*/ 121936 w 127572"/>
                <a:gd name="connsiteY5" fmla="*/ 121794 h 127572"/>
                <a:gd name="connsiteX6" fmla="*/ 121936 w 127572"/>
                <a:gd name="connsiteY6" fmla="*/ 5315 h 127572"/>
                <a:gd name="connsiteX7" fmla="*/ 5457 w 127572"/>
                <a:gd name="connsiteY7" fmla="*/ 5315 h 12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572" h="127572">
                  <a:moveTo>
                    <a:pt x="127483" y="127341"/>
                  </a:moveTo>
                  <a:lnTo>
                    <a:pt x="-90" y="127341"/>
                  </a:lnTo>
                  <a:lnTo>
                    <a:pt x="-90" y="-232"/>
                  </a:lnTo>
                  <a:lnTo>
                    <a:pt x="127483" y="-232"/>
                  </a:lnTo>
                  <a:close/>
                  <a:moveTo>
                    <a:pt x="5457" y="121794"/>
                  </a:moveTo>
                  <a:lnTo>
                    <a:pt x="121936" y="121794"/>
                  </a:lnTo>
                  <a:lnTo>
                    <a:pt x="121936" y="5315"/>
                  </a:lnTo>
                  <a:lnTo>
                    <a:pt x="5457" y="5315"/>
                  </a:lnTo>
                  <a:close/>
                </a:path>
              </a:pathLst>
            </a:custGeom>
            <a:solidFill>
              <a:srgbClr val="CCCCCC"/>
            </a:solidFill>
            <a:ln w="4281"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7CCE732-C679-4915-8B61-D4D7B1218D91}"/>
                </a:ext>
              </a:extLst>
            </p:cNvPr>
            <p:cNvSpPr/>
            <p:nvPr/>
          </p:nvSpPr>
          <p:spPr>
            <a:xfrm>
              <a:off x="9931594" y="3457119"/>
              <a:ext cx="3174301" cy="243496"/>
            </a:xfrm>
            <a:custGeom>
              <a:avLst/>
              <a:gdLst>
                <a:gd name="connsiteX0" fmla="*/ 3084160 w 3174301"/>
                <a:gd name="connsiteY0" fmla="*/ 22444 h 243496"/>
                <a:gd name="connsiteX1" fmla="*/ 2821511 w 3174301"/>
                <a:gd name="connsiteY1" fmla="*/ 22444 h 243496"/>
                <a:gd name="connsiteX2" fmla="*/ 2821511 w 3174301"/>
                <a:gd name="connsiteY2" fmla="*/ 3520 h 243496"/>
                <a:gd name="connsiteX3" fmla="*/ 2817759 w 3174301"/>
                <a:gd name="connsiteY3" fmla="*/ -232 h 243496"/>
                <a:gd name="connsiteX4" fmla="*/ 2727707 w 3174301"/>
                <a:gd name="connsiteY4" fmla="*/ -232 h 243496"/>
                <a:gd name="connsiteX5" fmla="*/ 2723955 w 3174301"/>
                <a:gd name="connsiteY5" fmla="*/ 3520 h 243496"/>
                <a:gd name="connsiteX6" fmla="*/ 2723955 w 3174301"/>
                <a:gd name="connsiteY6" fmla="*/ 3520 h 243496"/>
                <a:gd name="connsiteX7" fmla="*/ 2723955 w 3174301"/>
                <a:gd name="connsiteY7" fmla="*/ 22444 h 243496"/>
                <a:gd name="connsiteX8" fmla="*/ 2667674 w 3174301"/>
                <a:gd name="connsiteY8" fmla="*/ 22444 h 243496"/>
                <a:gd name="connsiteX9" fmla="*/ 2667674 w 3174301"/>
                <a:gd name="connsiteY9" fmla="*/ 3520 h 243496"/>
                <a:gd name="connsiteX10" fmla="*/ 2663922 w 3174301"/>
                <a:gd name="connsiteY10" fmla="*/ -232 h 243496"/>
                <a:gd name="connsiteX11" fmla="*/ 2663922 w 3174301"/>
                <a:gd name="connsiteY11" fmla="*/ -232 h 243496"/>
                <a:gd name="connsiteX12" fmla="*/ 2573871 w 3174301"/>
                <a:gd name="connsiteY12" fmla="*/ -232 h 243496"/>
                <a:gd name="connsiteX13" fmla="*/ 2570119 w 3174301"/>
                <a:gd name="connsiteY13" fmla="*/ 3520 h 243496"/>
                <a:gd name="connsiteX14" fmla="*/ 2570119 w 3174301"/>
                <a:gd name="connsiteY14" fmla="*/ 3520 h 243496"/>
                <a:gd name="connsiteX15" fmla="*/ 2570119 w 3174301"/>
                <a:gd name="connsiteY15" fmla="*/ 3520 h 243496"/>
                <a:gd name="connsiteX16" fmla="*/ 2570119 w 3174301"/>
                <a:gd name="connsiteY16" fmla="*/ 22444 h 243496"/>
                <a:gd name="connsiteX17" fmla="*/ 2513837 w 3174301"/>
                <a:gd name="connsiteY17" fmla="*/ 22444 h 243496"/>
                <a:gd name="connsiteX18" fmla="*/ 2513837 w 3174301"/>
                <a:gd name="connsiteY18" fmla="*/ 3520 h 243496"/>
                <a:gd name="connsiteX19" fmla="*/ 2510085 w 3174301"/>
                <a:gd name="connsiteY19" fmla="*/ -232 h 243496"/>
                <a:gd name="connsiteX20" fmla="*/ 2510085 w 3174301"/>
                <a:gd name="connsiteY20" fmla="*/ -232 h 243496"/>
                <a:gd name="connsiteX21" fmla="*/ 2420033 w 3174301"/>
                <a:gd name="connsiteY21" fmla="*/ -232 h 243496"/>
                <a:gd name="connsiteX22" fmla="*/ 2416281 w 3174301"/>
                <a:gd name="connsiteY22" fmla="*/ 3520 h 243496"/>
                <a:gd name="connsiteX23" fmla="*/ 2416281 w 3174301"/>
                <a:gd name="connsiteY23" fmla="*/ 3520 h 243496"/>
                <a:gd name="connsiteX24" fmla="*/ 2416281 w 3174301"/>
                <a:gd name="connsiteY24" fmla="*/ 3520 h 243496"/>
                <a:gd name="connsiteX25" fmla="*/ 2416281 w 3174301"/>
                <a:gd name="connsiteY25" fmla="*/ 22444 h 243496"/>
                <a:gd name="connsiteX26" fmla="*/ 2359999 w 3174301"/>
                <a:gd name="connsiteY26" fmla="*/ 22444 h 243496"/>
                <a:gd name="connsiteX27" fmla="*/ 2359999 w 3174301"/>
                <a:gd name="connsiteY27" fmla="*/ 3520 h 243496"/>
                <a:gd name="connsiteX28" fmla="*/ 2356247 w 3174301"/>
                <a:gd name="connsiteY28" fmla="*/ -232 h 243496"/>
                <a:gd name="connsiteX29" fmla="*/ 2356247 w 3174301"/>
                <a:gd name="connsiteY29" fmla="*/ -232 h 243496"/>
                <a:gd name="connsiteX30" fmla="*/ 2266196 w 3174301"/>
                <a:gd name="connsiteY30" fmla="*/ -232 h 243496"/>
                <a:gd name="connsiteX31" fmla="*/ 2262444 w 3174301"/>
                <a:gd name="connsiteY31" fmla="*/ 3520 h 243496"/>
                <a:gd name="connsiteX32" fmla="*/ 2262444 w 3174301"/>
                <a:gd name="connsiteY32" fmla="*/ 22444 h 243496"/>
                <a:gd name="connsiteX33" fmla="*/ 2206162 w 3174301"/>
                <a:gd name="connsiteY33" fmla="*/ 22444 h 243496"/>
                <a:gd name="connsiteX34" fmla="*/ 2206162 w 3174301"/>
                <a:gd name="connsiteY34" fmla="*/ 3520 h 243496"/>
                <a:gd name="connsiteX35" fmla="*/ 2202410 w 3174301"/>
                <a:gd name="connsiteY35" fmla="*/ -232 h 243496"/>
                <a:gd name="connsiteX36" fmla="*/ 2202410 w 3174301"/>
                <a:gd name="connsiteY36" fmla="*/ -232 h 243496"/>
                <a:gd name="connsiteX37" fmla="*/ 2112359 w 3174301"/>
                <a:gd name="connsiteY37" fmla="*/ -232 h 243496"/>
                <a:gd name="connsiteX38" fmla="*/ 2108607 w 3174301"/>
                <a:gd name="connsiteY38" fmla="*/ 3520 h 243496"/>
                <a:gd name="connsiteX39" fmla="*/ 2108607 w 3174301"/>
                <a:gd name="connsiteY39" fmla="*/ 3520 h 243496"/>
                <a:gd name="connsiteX40" fmla="*/ 2108607 w 3174301"/>
                <a:gd name="connsiteY40" fmla="*/ 3520 h 243496"/>
                <a:gd name="connsiteX41" fmla="*/ 2108607 w 3174301"/>
                <a:gd name="connsiteY41" fmla="*/ 22444 h 243496"/>
                <a:gd name="connsiteX42" fmla="*/ 2052325 w 3174301"/>
                <a:gd name="connsiteY42" fmla="*/ 22444 h 243496"/>
                <a:gd name="connsiteX43" fmla="*/ 2052325 w 3174301"/>
                <a:gd name="connsiteY43" fmla="*/ 3520 h 243496"/>
                <a:gd name="connsiteX44" fmla="*/ 2048573 w 3174301"/>
                <a:gd name="connsiteY44" fmla="*/ -232 h 243496"/>
                <a:gd name="connsiteX45" fmla="*/ 2048573 w 3174301"/>
                <a:gd name="connsiteY45" fmla="*/ -232 h 243496"/>
                <a:gd name="connsiteX46" fmla="*/ 1958521 w 3174301"/>
                <a:gd name="connsiteY46" fmla="*/ -232 h 243496"/>
                <a:gd name="connsiteX47" fmla="*/ 1954769 w 3174301"/>
                <a:gd name="connsiteY47" fmla="*/ 3520 h 243496"/>
                <a:gd name="connsiteX48" fmla="*/ 1954769 w 3174301"/>
                <a:gd name="connsiteY48" fmla="*/ 3520 h 243496"/>
                <a:gd name="connsiteX49" fmla="*/ 1954769 w 3174301"/>
                <a:gd name="connsiteY49" fmla="*/ 3520 h 243496"/>
                <a:gd name="connsiteX50" fmla="*/ 1954769 w 3174301"/>
                <a:gd name="connsiteY50" fmla="*/ 22444 h 243496"/>
                <a:gd name="connsiteX51" fmla="*/ 1898488 w 3174301"/>
                <a:gd name="connsiteY51" fmla="*/ 22444 h 243496"/>
                <a:gd name="connsiteX52" fmla="*/ 1898488 w 3174301"/>
                <a:gd name="connsiteY52" fmla="*/ 3520 h 243496"/>
                <a:gd name="connsiteX53" fmla="*/ 1894735 w 3174301"/>
                <a:gd name="connsiteY53" fmla="*/ -232 h 243496"/>
                <a:gd name="connsiteX54" fmla="*/ 1894735 w 3174301"/>
                <a:gd name="connsiteY54" fmla="*/ -232 h 243496"/>
                <a:gd name="connsiteX55" fmla="*/ 1189335 w 3174301"/>
                <a:gd name="connsiteY55" fmla="*/ -232 h 243496"/>
                <a:gd name="connsiteX56" fmla="*/ 1185583 w 3174301"/>
                <a:gd name="connsiteY56" fmla="*/ 3520 h 243496"/>
                <a:gd name="connsiteX57" fmla="*/ 1185583 w 3174301"/>
                <a:gd name="connsiteY57" fmla="*/ 3520 h 243496"/>
                <a:gd name="connsiteX58" fmla="*/ 1185583 w 3174301"/>
                <a:gd name="connsiteY58" fmla="*/ 3520 h 243496"/>
                <a:gd name="connsiteX59" fmla="*/ 1185583 w 3174301"/>
                <a:gd name="connsiteY59" fmla="*/ 22444 h 243496"/>
                <a:gd name="connsiteX60" fmla="*/ 1129301 w 3174301"/>
                <a:gd name="connsiteY60" fmla="*/ 22444 h 243496"/>
                <a:gd name="connsiteX61" fmla="*/ 1129301 w 3174301"/>
                <a:gd name="connsiteY61" fmla="*/ 3520 h 243496"/>
                <a:gd name="connsiteX62" fmla="*/ 1125549 w 3174301"/>
                <a:gd name="connsiteY62" fmla="*/ -232 h 243496"/>
                <a:gd name="connsiteX63" fmla="*/ 1125549 w 3174301"/>
                <a:gd name="connsiteY63" fmla="*/ -232 h 243496"/>
                <a:gd name="connsiteX64" fmla="*/ 1035498 w 3174301"/>
                <a:gd name="connsiteY64" fmla="*/ -232 h 243496"/>
                <a:gd name="connsiteX65" fmla="*/ 1031746 w 3174301"/>
                <a:gd name="connsiteY65" fmla="*/ 3520 h 243496"/>
                <a:gd name="connsiteX66" fmla="*/ 1031746 w 3174301"/>
                <a:gd name="connsiteY66" fmla="*/ 3520 h 243496"/>
                <a:gd name="connsiteX67" fmla="*/ 1031746 w 3174301"/>
                <a:gd name="connsiteY67" fmla="*/ 3520 h 243496"/>
                <a:gd name="connsiteX68" fmla="*/ 1031746 w 3174301"/>
                <a:gd name="connsiteY68" fmla="*/ 22444 h 243496"/>
                <a:gd name="connsiteX69" fmla="*/ 975464 w 3174301"/>
                <a:gd name="connsiteY69" fmla="*/ 22444 h 243496"/>
                <a:gd name="connsiteX70" fmla="*/ 975464 w 3174301"/>
                <a:gd name="connsiteY70" fmla="*/ 3520 h 243496"/>
                <a:gd name="connsiteX71" fmla="*/ 971712 w 3174301"/>
                <a:gd name="connsiteY71" fmla="*/ -232 h 243496"/>
                <a:gd name="connsiteX72" fmla="*/ 881660 w 3174301"/>
                <a:gd name="connsiteY72" fmla="*/ -232 h 243496"/>
                <a:gd name="connsiteX73" fmla="*/ 877908 w 3174301"/>
                <a:gd name="connsiteY73" fmla="*/ 3520 h 243496"/>
                <a:gd name="connsiteX74" fmla="*/ 877908 w 3174301"/>
                <a:gd name="connsiteY74" fmla="*/ 3520 h 243496"/>
                <a:gd name="connsiteX75" fmla="*/ 877908 w 3174301"/>
                <a:gd name="connsiteY75" fmla="*/ 3520 h 243496"/>
                <a:gd name="connsiteX76" fmla="*/ 877908 w 3174301"/>
                <a:gd name="connsiteY76" fmla="*/ 22444 h 243496"/>
                <a:gd name="connsiteX77" fmla="*/ 821626 w 3174301"/>
                <a:gd name="connsiteY77" fmla="*/ 22444 h 243496"/>
                <a:gd name="connsiteX78" fmla="*/ 821626 w 3174301"/>
                <a:gd name="connsiteY78" fmla="*/ 3520 h 243496"/>
                <a:gd name="connsiteX79" fmla="*/ 817874 w 3174301"/>
                <a:gd name="connsiteY79" fmla="*/ -232 h 243496"/>
                <a:gd name="connsiteX80" fmla="*/ 817874 w 3174301"/>
                <a:gd name="connsiteY80" fmla="*/ -232 h 243496"/>
                <a:gd name="connsiteX81" fmla="*/ 727823 w 3174301"/>
                <a:gd name="connsiteY81" fmla="*/ -232 h 243496"/>
                <a:gd name="connsiteX82" fmla="*/ 724071 w 3174301"/>
                <a:gd name="connsiteY82" fmla="*/ 3520 h 243496"/>
                <a:gd name="connsiteX83" fmla="*/ 724071 w 3174301"/>
                <a:gd name="connsiteY83" fmla="*/ 3520 h 243496"/>
                <a:gd name="connsiteX84" fmla="*/ 724071 w 3174301"/>
                <a:gd name="connsiteY84" fmla="*/ 3520 h 243496"/>
                <a:gd name="connsiteX85" fmla="*/ 724071 w 3174301"/>
                <a:gd name="connsiteY85" fmla="*/ 22444 h 243496"/>
                <a:gd name="connsiteX86" fmla="*/ 667789 w 3174301"/>
                <a:gd name="connsiteY86" fmla="*/ 22444 h 243496"/>
                <a:gd name="connsiteX87" fmla="*/ 667789 w 3174301"/>
                <a:gd name="connsiteY87" fmla="*/ 3520 h 243496"/>
                <a:gd name="connsiteX88" fmla="*/ 664037 w 3174301"/>
                <a:gd name="connsiteY88" fmla="*/ -232 h 243496"/>
                <a:gd name="connsiteX89" fmla="*/ 664037 w 3174301"/>
                <a:gd name="connsiteY89" fmla="*/ -232 h 243496"/>
                <a:gd name="connsiteX90" fmla="*/ 573986 w 3174301"/>
                <a:gd name="connsiteY90" fmla="*/ -232 h 243496"/>
                <a:gd name="connsiteX91" fmla="*/ 570234 w 3174301"/>
                <a:gd name="connsiteY91" fmla="*/ 3520 h 243496"/>
                <a:gd name="connsiteX92" fmla="*/ 570234 w 3174301"/>
                <a:gd name="connsiteY92" fmla="*/ 3520 h 243496"/>
                <a:gd name="connsiteX93" fmla="*/ 570234 w 3174301"/>
                <a:gd name="connsiteY93" fmla="*/ 3520 h 243496"/>
                <a:gd name="connsiteX94" fmla="*/ 570234 w 3174301"/>
                <a:gd name="connsiteY94" fmla="*/ 22444 h 243496"/>
                <a:gd name="connsiteX95" fmla="*/ 513951 w 3174301"/>
                <a:gd name="connsiteY95" fmla="*/ 22444 h 243496"/>
                <a:gd name="connsiteX96" fmla="*/ 513951 w 3174301"/>
                <a:gd name="connsiteY96" fmla="*/ 3520 h 243496"/>
                <a:gd name="connsiteX97" fmla="*/ 510199 w 3174301"/>
                <a:gd name="connsiteY97" fmla="*/ -232 h 243496"/>
                <a:gd name="connsiteX98" fmla="*/ 510199 w 3174301"/>
                <a:gd name="connsiteY98" fmla="*/ -232 h 243496"/>
                <a:gd name="connsiteX99" fmla="*/ 420148 w 3174301"/>
                <a:gd name="connsiteY99" fmla="*/ -232 h 243496"/>
                <a:gd name="connsiteX100" fmla="*/ 416396 w 3174301"/>
                <a:gd name="connsiteY100" fmla="*/ 3520 h 243496"/>
                <a:gd name="connsiteX101" fmla="*/ 416396 w 3174301"/>
                <a:gd name="connsiteY101" fmla="*/ 22444 h 243496"/>
                <a:gd name="connsiteX102" fmla="*/ 360114 w 3174301"/>
                <a:gd name="connsiteY102" fmla="*/ 22444 h 243496"/>
                <a:gd name="connsiteX103" fmla="*/ 360114 w 3174301"/>
                <a:gd name="connsiteY103" fmla="*/ 3520 h 243496"/>
                <a:gd name="connsiteX104" fmla="*/ 356362 w 3174301"/>
                <a:gd name="connsiteY104" fmla="*/ -232 h 243496"/>
                <a:gd name="connsiteX105" fmla="*/ 356362 w 3174301"/>
                <a:gd name="connsiteY105" fmla="*/ -232 h 243496"/>
                <a:gd name="connsiteX106" fmla="*/ 266311 w 3174301"/>
                <a:gd name="connsiteY106" fmla="*/ -232 h 243496"/>
                <a:gd name="connsiteX107" fmla="*/ 262559 w 3174301"/>
                <a:gd name="connsiteY107" fmla="*/ 3520 h 243496"/>
                <a:gd name="connsiteX108" fmla="*/ 262559 w 3174301"/>
                <a:gd name="connsiteY108" fmla="*/ 3520 h 243496"/>
                <a:gd name="connsiteX109" fmla="*/ 262559 w 3174301"/>
                <a:gd name="connsiteY109" fmla="*/ 22444 h 243496"/>
                <a:gd name="connsiteX110" fmla="*/ 89961 w 3174301"/>
                <a:gd name="connsiteY110" fmla="*/ 22444 h 243496"/>
                <a:gd name="connsiteX111" fmla="*/ -90 w 3174301"/>
                <a:gd name="connsiteY111" fmla="*/ 112495 h 243496"/>
                <a:gd name="connsiteX112" fmla="*/ -90 w 3174301"/>
                <a:gd name="connsiteY112" fmla="*/ 153214 h 243496"/>
                <a:gd name="connsiteX113" fmla="*/ 89961 w 3174301"/>
                <a:gd name="connsiteY113" fmla="*/ 243265 h 243496"/>
                <a:gd name="connsiteX114" fmla="*/ 3084160 w 3174301"/>
                <a:gd name="connsiteY114" fmla="*/ 243265 h 243496"/>
                <a:gd name="connsiteX115" fmla="*/ 3174211 w 3174301"/>
                <a:gd name="connsiteY115" fmla="*/ 153214 h 243496"/>
                <a:gd name="connsiteX116" fmla="*/ 3174211 w 3174301"/>
                <a:gd name="connsiteY116" fmla="*/ 112495 h 243496"/>
                <a:gd name="connsiteX117" fmla="*/ 3084160 w 3174301"/>
                <a:gd name="connsiteY117" fmla="*/ 22444 h 2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174301" h="243496">
                  <a:moveTo>
                    <a:pt x="3084160" y="22444"/>
                  </a:moveTo>
                  <a:lnTo>
                    <a:pt x="2821511" y="22444"/>
                  </a:lnTo>
                  <a:lnTo>
                    <a:pt x="2821511" y="3520"/>
                  </a:lnTo>
                  <a:cubicBezTo>
                    <a:pt x="2821511" y="1448"/>
                    <a:pt x="2819831" y="-232"/>
                    <a:pt x="2817759" y="-232"/>
                  </a:cubicBezTo>
                  <a:lnTo>
                    <a:pt x="2727707" y="-232"/>
                  </a:lnTo>
                  <a:cubicBezTo>
                    <a:pt x="2725635" y="-232"/>
                    <a:pt x="2723955" y="1448"/>
                    <a:pt x="2723955" y="3520"/>
                  </a:cubicBezTo>
                  <a:cubicBezTo>
                    <a:pt x="2723955" y="3520"/>
                    <a:pt x="2723955" y="3520"/>
                    <a:pt x="2723955" y="3520"/>
                  </a:cubicBezTo>
                  <a:lnTo>
                    <a:pt x="2723955" y="22444"/>
                  </a:lnTo>
                  <a:lnTo>
                    <a:pt x="2667674" y="22444"/>
                  </a:lnTo>
                  <a:lnTo>
                    <a:pt x="2667674" y="3520"/>
                  </a:lnTo>
                  <a:cubicBezTo>
                    <a:pt x="2667674" y="1448"/>
                    <a:pt x="2665994" y="-232"/>
                    <a:pt x="2663922" y="-232"/>
                  </a:cubicBezTo>
                  <a:cubicBezTo>
                    <a:pt x="2663922" y="-232"/>
                    <a:pt x="2663922" y="-232"/>
                    <a:pt x="2663922" y="-232"/>
                  </a:cubicBezTo>
                  <a:lnTo>
                    <a:pt x="2573871" y="-232"/>
                  </a:lnTo>
                  <a:cubicBezTo>
                    <a:pt x="2571798" y="-232"/>
                    <a:pt x="2570119" y="1448"/>
                    <a:pt x="2570119" y="3520"/>
                  </a:cubicBezTo>
                  <a:cubicBezTo>
                    <a:pt x="2570119" y="3520"/>
                    <a:pt x="2570119" y="3520"/>
                    <a:pt x="2570119" y="3520"/>
                  </a:cubicBezTo>
                  <a:lnTo>
                    <a:pt x="2570119" y="3520"/>
                  </a:lnTo>
                  <a:lnTo>
                    <a:pt x="2570119" y="22444"/>
                  </a:lnTo>
                  <a:lnTo>
                    <a:pt x="2513837" y="22444"/>
                  </a:lnTo>
                  <a:lnTo>
                    <a:pt x="2513837" y="3520"/>
                  </a:lnTo>
                  <a:cubicBezTo>
                    <a:pt x="2513837" y="1448"/>
                    <a:pt x="2512157" y="-232"/>
                    <a:pt x="2510085" y="-232"/>
                  </a:cubicBezTo>
                  <a:cubicBezTo>
                    <a:pt x="2510085" y="-232"/>
                    <a:pt x="2510085" y="-232"/>
                    <a:pt x="2510085" y="-232"/>
                  </a:cubicBezTo>
                  <a:lnTo>
                    <a:pt x="2420033" y="-232"/>
                  </a:lnTo>
                  <a:cubicBezTo>
                    <a:pt x="2417961" y="-232"/>
                    <a:pt x="2416281" y="1448"/>
                    <a:pt x="2416281" y="3520"/>
                  </a:cubicBezTo>
                  <a:cubicBezTo>
                    <a:pt x="2416281" y="3520"/>
                    <a:pt x="2416281" y="3520"/>
                    <a:pt x="2416281" y="3520"/>
                  </a:cubicBezTo>
                  <a:lnTo>
                    <a:pt x="2416281" y="3520"/>
                  </a:lnTo>
                  <a:lnTo>
                    <a:pt x="2416281" y="22444"/>
                  </a:lnTo>
                  <a:lnTo>
                    <a:pt x="2359999" y="22444"/>
                  </a:lnTo>
                  <a:lnTo>
                    <a:pt x="2359999" y="3520"/>
                  </a:lnTo>
                  <a:cubicBezTo>
                    <a:pt x="2359999" y="1448"/>
                    <a:pt x="2358320" y="-232"/>
                    <a:pt x="2356247" y="-232"/>
                  </a:cubicBezTo>
                  <a:cubicBezTo>
                    <a:pt x="2356247" y="-232"/>
                    <a:pt x="2356247" y="-232"/>
                    <a:pt x="2356247" y="-232"/>
                  </a:cubicBezTo>
                  <a:lnTo>
                    <a:pt x="2266196" y="-232"/>
                  </a:lnTo>
                  <a:cubicBezTo>
                    <a:pt x="2264124" y="-232"/>
                    <a:pt x="2262444" y="1448"/>
                    <a:pt x="2262444" y="3520"/>
                  </a:cubicBezTo>
                  <a:lnTo>
                    <a:pt x="2262444" y="22444"/>
                  </a:lnTo>
                  <a:lnTo>
                    <a:pt x="2206162" y="22444"/>
                  </a:lnTo>
                  <a:lnTo>
                    <a:pt x="2206162" y="3520"/>
                  </a:lnTo>
                  <a:cubicBezTo>
                    <a:pt x="2206162" y="1448"/>
                    <a:pt x="2204482" y="-232"/>
                    <a:pt x="2202410" y="-232"/>
                  </a:cubicBezTo>
                  <a:cubicBezTo>
                    <a:pt x="2202410" y="-232"/>
                    <a:pt x="2202410" y="-232"/>
                    <a:pt x="2202410" y="-232"/>
                  </a:cubicBezTo>
                  <a:lnTo>
                    <a:pt x="2112359" y="-232"/>
                  </a:lnTo>
                  <a:cubicBezTo>
                    <a:pt x="2110287" y="-232"/>
                    <a:pt x="2108607" y="1448"/>
                    <a:pt x="2108607" y="3520"/>
                  </a:cubicBezTo>
                  <a:cubicBezTo>
                    <a:pt x="2108607" y="3520"/>
                    <a:pt x="2108607" y="3520"/>
                    <a:pt x="2108607" y="3520"/>
                  </a:cubicBezTo>
                  <a:lnTo>
                    <a:pt x="2108607" y="3520"/>
                  </a:lnTo>
                  <a:lnTo>
                    <a:pt x="2108607" y="22444"/>
                  </a:lnTo>
                  <a:lnTo>
                    <a:pt x="2052325" y="22444"/>
                  </a:lnTo>
                  <a:lnTo>
                    <a:pt x="2052325" y="3520"/>
                  </a:lnTo>
                  <a:cubicBezTo>
                    <a:pt x="2052325" y="1448"/>
                    <a:pt x="2050645" y="-232"/>
                    <a:pt x="2048573" y="-232"/>
                  </a:cubicBezTo>
                  <a:cubicBezTo>
                    <a:pt x="2048573" y="-232"/>
                    <a:pt x="2048573" y="-232"/>
                    <a:pt x="2048573" y="-232"/>
                  </a:cubicBezTo>
                  <a:lnTo>
                    <a:pt x="1958521" y="-232"/>
                  </a:lnTo>
                  <a:cubicBezTo>
                    <a:pt x="1956449" y="-232"/>
                    <a:pt x="1954769" y="1448"/>
                    <a:pt x="1954769" y="3520"/>
                  </a:cubicBezTo>
                  <a:cubicBezTo>
                    <a:pt x="1954769" y="3520"/>
                    <a:pt x="1954769" y="3520"/>
                    <a:pt x="1954769" y="3520"/>
                  </a:cubicBezTo>
                  <a:lnTo>
                    <a:pt x="1954769" y="3520"/>
                  </a:lnTo>
                  <a:lnTo>
                    <a:pt x="1954769" y="22444"/>
                  </a:lnTo>
                  <a:lnTo>
                    <a:pt x="1898488" y="22444"/>
                  </a:lnTo>
                  <a:lnTo>
                    <a:pt x="1898488" y="3520"/>
                  </a:lnTo>
                  <a:cubicBezTo>
                    <a:pt x="1898488" y="1448"/>
                    <a:pt x="1896808" y="-232"/>
                    <a:pt x="1894735" y="-232"/>
                  </a:cubicBezTo>
                  <a:cubicBezTo>
                    <a:pt x="1894735" y="-232"/>
                    <a:pt x="1894735" y="-232"/>
                    <a:pt x="1894735" y="-232"/>
                  </a:cubicBezTo>
                  <a:lnTo>
                    <a:pt x="1189335" y="-232"/>
                  </a:lnTo>
                  <a:cubicBezTo>
                    <a:pt x="1187263" y="-232"/>
                    <a:pt x="1185583" y="1448"/>
                    <a:pt x="1185583" y="3520"/>
                  </a:cubicBezTo>
                  <a:cubicBezTo>
                    <a:pt x="1185583" y="3520"/>
                    <a:pt x="1185583" y="3520"/>
                    <a:pt x="1185583" y="3520"/>
                  </a:cubicBezTo>
                  <a:lnTo>
                    <a:pt x="1185583" y="3520"/>
                  </a:lnTo>
                  <a:lnTo>
                    <a:pt x="1185583" y="22444"/>
                  </a:lnTo>
                  <a:lnTo>
                    <a:pt x="1129301" y="22444"/>
                  </a:lnTo>
                  <a:lnTo>
                    <a:pt x="1129301" y="3520"/>
                  </a:lnTo>
                  <a:cubicBezTo>
                    <a:pt x="1129301" y="1448"/>
                    <a:pt x="1127621" y="-232"/>
                    <a:pt x="1125549" y="-232"/>
                  </a:cubicBezTo>
                  <a:cubicBezTo>
                    <a:pt x="1125549" y="-232"/>
                    <a:pt x="1125549" y="-232"/>
                    <a:pt x="1125549" y="-232"/>
                  </a:cubicBezTo>
                  <a:lnTo>
                    <a:pt x="1035498" y="-232"/>
                  </a:lnTo>
                  <a:cubicBezTo>
                    <a:pt x="1033426" y="-232"/>
                    <a:pt x="1031746" y="1448"/>
                    <a:pt x="1031746" y="3520"/>
                  </a:cubicBezTo>
                  <a:cubicBezTo>
                    <a:pt x="1031746" y="3520"/>
                    <a:pt x="1031746" y="3520"/>
                    <a:pt x="1031746" y="3520"/>
                  </a:cubicBezTo>
                  <a:lnTo>
                    <a:pt x="1031746" y="3520"/>
                  </a:lnTo>
                  <a:lnTo>
                    <a:pt x="1031746" y="22444"/>
                  </a:lnTo>
                  <a:lnTo>
                    <a:pt x="975464" y="22444"/>
                  </a:lnTo>
                  <a:lnTo>
                    <a:pt x="975464" y="3520"/>
                  </a:lnTo>
                  <a:cubicBezTo>
                    <a:pt x="975464" y="1448"/>
                    <a:pt x="973784" y="-232"/>
                    <a:pt x="971712" y="-232"/>
                  </a:cubicBezTo>
                  <a:lnTo>
                    <a:pt x="881660" y="-232"/>
                  </a:lnTo>
                  <a:cubicBezTo>
                    <a:pt x="879588" y="-232"/>
                    <a:pt x="877908" y="1448"/>
                    <a:pt x="877908" y="3520"/>
                  </a:cubicBezTo>
                  <a:cubicBezTo>
                    <a:pt x="877908" y="3520"/>
                    <a:pt x="877908" y="3520"/>
                    <a:pt x="877908" y="3520"/>
                  </a:cubicBezTo>
                  <a:lnTo>
                    <a:pt x="877908" y="3520"/>
                  </a:lnTo>
                  <a:lnTo>
                    <a:pt x="877908" y="22444"/>
                  </a:lnTo>
                  <a:lnTo>
                    <a:pt x="821626" y="22444"/>
                  </a:lnTo>
                  <a:lnTo>
                    <a:pt x="821626" y="3520"/>
                  </a:lnTo>
                  <a:cubicBezTo>
                    <a:pt x="821626" y="1448"/>
                    <a:pt x="819946" y="-232"/>
                    <a:pt x="817874" y="-232"/>
                  </a:cubicBezTo>
                  <a:cubicBezTo>
                    <a:pt x="817874" y="-232"/>
                    <a:pt x="817874" y="-232"/>
                    <a:pt x="817874" y="-232"/>
                  </a:cubicBezTo>
                  <a:lnTo>
                    <a:pt x="727823" y="-232"/>
                  </a:lnTo>
                  <a:cubicBezTo>
                    <a:pt x="725751" y="-232"/>
                    <a:pt x="724071" y="1448"/>
                    <a:pt x="724071" y="3520"/>
                  </a:cubicBezTo>
                  <a:cubicBezTo>
                    <a:pt x="724071" y="3520"/>
                    <a:pt x="724071" y="3520"/>
                    <a:pt x="724071" y="3520"/>
                  </a:cubicBezTo>
                  <a:lnTo>
                    <a:pt x="724071" y="3520"/>
                  </a:lnTo>
                  <a:lnTo>
                    <a:pt x="724071" y="22444"/>
                  </a:lnTo>
                  <a:lnTo>
                    <a:pt x="667789" y="22444"/>
                  </a:lnTo>
                  <a:lnTo>
                    <a:pt x="667789" y="3520"/>
                  </a:lnTo>
                  <a:cubicBezTo>
                    <a:pt x="667789" y="1448"/>
                    <a:pt x="666109" y="-232"/>
                    <a:pt x="664037" y="-232"/>
                  </a:cubicBezTo>
                  <a:cubicBezTo>
                    <a:pt x="664037" y="-232"/>
                    <a:pt x="664037" y="-232"/>
                    <a:pt x="664037" y="-232"/>
                  </a:cubicBezTo>
                  <a:lnTo>
                    <a:pt x="573986" y="-232"/>
                  </a:lnTo>
                  <a:cubicBezTo>
                    <a:pt x="571914" y="-232"/>
                    <a:pt x="570234" y="1448"/>
                    <a:pt x="570234" y="3520"/>
                  </a:cubicBezTo>
                  <a:cubicBezTo>
                    <a:pt x="570234" y="3520"/>
                    <a:pt x="570234" y="3520"/>
                    <a:pt x="570234" y="3520"/>
                  </a:cubicBezTo>
                  <a:lnTo>
                    <a:pt x="570234" y="3520"/>
                  </a:lnTo>
                  <a:lnTo>
                    <a:pt x="570234" y="22444"/>
                  </a:lnTo>
                  <a:lnTo>
                    <a:pt x="513951" y="22444"/>
                  </a:lnTo>
                  <a:lnTo>
                    <a:pt x="513951" y="3520"/>
                  </a:lnTo>
                  <a:cubicBezTo>
                    <a:pt x="513951" y="1448"/>
                    <a:pt x="512272" y="-232"/>
                    <a:pt x="510199" y="-232"/>
                  </a:cubicBezTo>
                  <a:cubicBezTo>
                    <a:pt x="510199" y="-232"/>
                    <a:pt x="510199" y="-232"/>
                    <a:pt x="510199" y="-232"/>
                  </a:cubicBezTo>
                  <a:lnTo>
                    <a:pt x="420148" y="-232"/>
                  </a:lnTo>
                  <a:cubicBezTo>
                    <a:pt x="418076" y="-232"/>
                    <a:pt x="416396" y="1448"/>
                    <a:pt x="416396" y="3520"/>
                  </a:cubicBezTo>
                  <a:lnTo>
                    <a:pt x="416396" y="22444"/>
                  </a:lnTo>
                  <a:lnTo>
                    <a:pt x="360114" y="22444"/>
                  </a:lnTo>
                  <a:lnTo>
                    <a:pt x="360114" y="3520"/>
                  </a:lnTo>
                  <a:cubicBezTo>
                    <a:pt x="360114" y="1448"/>
                    <a:pt x="358434" y="-232"/>
                    <a:pt x="356362" y="-232"/>
                  </a:cubicBezTo>
                  <a:cubicBezTo>
                    <a:pt x="356362" y="-232"/>
                    <a:pt x="356362" y="-232"/>
                    <a:pt x="356362" y="-232"/>
                  </a:cubicBezTo>
                  <a:lnTo>
                    <a:pt x="266311" y="-232"/>
                  </a:lnTo>
                  <a:cubicBezTo>
                    <a:pt x="264239" y="-232"/>
                    <a:pt x="262559" y="1448"/>
                    <a:pt x="262559" y="3520"/>
                  </a:cubicBezTo>
                  <a:lnTo>
                    <a:pt x="262559" y="3520"/>
                  </a:lnTo>
                  <a:lnTo>
                    <a:pt x="262559" y="22444"/>
                  </a:lnTo>
                  <a:lnTo>
                    <a:pt x="89961" y="22444"/>
                  </a:lnTo>
                  <a:cubicBezTo>
                    <a:pt x="40227" y="22444"/>
                    <a:pt x="-90" y="62762"/>
                    <a:pt x="-90" y="112495"/>
                  </a:cubicBezTo>
                  <a:lnTo>
                    <a:pt x="-90" y="153214"/>
                  </a:lnTo>
                  <a:cubicBezTo>
                    <a:pt x="-90" y="202948"/>
                    <a:pt x="40227" y="243265"/>
                    <a:pt x="89961" y="243265"/>
                  </a:cubicBezTo>
                  <a:lnTo>
                    <a:pt x="3084160" y="243265"/>
                  </a:lnTo>
                  <a:cubicBezTo>
                    <a:pt x="3133894" y="243265"/>
                    <a:pt x="3174211" y="202948"/>
                    <a:pt x="3174211" y="153214"/>
                  </a:cubicBezTo>
                  <a:lnTo>
                    <a:pt x="3174211" y="112495"/>
                  </a:lnTo>
                  <a:cubicBezTo>
                    <a:pt x="3174211" y="62762"/>
                    <a:pt x="3133894" y="22444"/>
                    <a:pt x="3084160" y="22444"/>
                  </a:cubicBezTo>
                  <a:close/>
                </a:path>
              </a:pathLst>
            </a:custGeom>
            <a:solidFill>
              <a:srgbClr val="3F3D56"/>
            </a:solidFill>
            <a:ln w="4281" cap="flat">
              <a:noFill/>
              <a:prstDash val="solid"/>
              <a:miter/>
            </a:ln>
          </p:spPr>
          <p:txBody>
            <a:bodyPr rtlCol="0" anchor="ctr"/>
            <a:lstStyle/>
            <a:p>
              <a:endParaRPr lang="en-US"/>
            </a:p>
          </p:txBody>
        </p:sp>
      </p:grpSp>
      <p:grpSp>
        <p:nvGrpSpPr>
          <p:cNvPr id="187" name="Graphic 185">
            <a:extLst>
              <a:ext uri="{FF2B5EF4-FFF2-40B4-BE49-F238E27FC236}">
                <a16:creationId xmlns:a16="http://schemas.microsoft.com/office/drawing/2014/main" id="{E8AAA1FA-B30F-4D08-BAC1-1F8FC7DC6E5E}"/>
              </a:ext>
            </a:extLst>
          </p:cNvPr>
          <p:cNvGrpSpPr/>
          <p:nvPr/>
        </p:nvGrpSpPr>
        <p:grpSpPr>
          <a:xfrm>
            <a:off x="7802535" y="4062574"/>
            <a:ext cx="3515544" cy="2440051"/>
            <a:chOff x="7734725" y="3937238"/>
            <a:chExt cx="3515544" cy="2440051"/>
          </a:xfrm>
        </p:grpSpPr>
        <p:sp>
          <p:nvSpPr>
            <p:cNvPr id="188" name="Freeform: Shape 187">
              <a:extLst>
                <a:ext uri="{FF2B5EF4-FFF2-40B4-BE49-F238E27FC236}">
                  <a16:creationId xmlns:a16="http://schemas.microsoft.com/office/drawing/2014/main" id="{104F5C23-931A-4D93-B154-CA292CF7CD5B}"/>
                </a:ext>
              </a:extLst>
            </p:cNvPr>
            <p:cNvSpPr/>
            <p:nvPr/>
          </p:nvSpPr>
          <p:spPr>
            <a:xfrm>
              <a:off x="8112014" y="4156630"/>
              <a:ext cx="37017" cy="37017"/>
            </a:xfrm>
            <a:custGeom>
              <a:avLst/>
              <a:gdLst>
                <a:gd name="connsiteX0" fmla="*/ 37017 w 37017"/>
                <a:gd name="connsiteY0" fmla="*/ 18509 h 37017"/>
                <a:gd name="connsiteX1" fmla="*/ 18509 w 37017"/>
                <a:gd name="connsiteY1" fmla="*/ 37017 h 37017"/>
                <a:gd name="connsiteX2" fmla="*/ 0 w 37017"/>
                <a:gd name="connsiteY2" fmla="*/ 18509 h 37017"/>
                <a:gd name="connsiteX3" fmla="*/ 18509 w 37017"/>
                <a:gd name="connsiteY3" fmla="*/ 0 h 37017"/>
                <a:gd name="connsiteX4" fmla="*/ 37017 w 37017"/>
                <a:gd name="connsiteY4" fmla="*/ 18509 h 3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7" h="37017">
                  <a:moveTo>
                    <a:pt x="37017" y="18509"/>
                  </a:moveTo>
                  <a:cubicBezTo>
                    <a:pt x="37017" y="28731"/>
                    <a:pt x="28731" y="37017"/>
                    <a:pt x="18509" y="37017"/>
                  </a:cubicBezTo>
                  <a:cubicBezTo>
                    <a:pt x="8287" y="37017"/>
                    <a:pt x="0" y="28731"/>
                    <a:pt x="0" y="18509"/>
                  </a:cubicBezTo>
                  <a:cubicBezTo>
                    <a:pt x="0" y="8287"/>
                    <a:pt x="8287" y="0"/>
                    <a:pt x="18509" y="0"/>
                  </a:cubicBezTo>
                  <a:cubicBezTo>
                    <a:pt x="28731" y="0"/>
                    <a:pt x="37017" y="8287"/>
                    <a:pt x="37017" y="18509"/>
                  </a:cubicBezTo>
                  <a:close/>
                </a:path>
              </a:pathLst>
            </a:custGeom>
            <a:solidFill>
              <a:srgbClr val="FFFFFF"/>
            </a:solidFill>
            <a:ln w="4250"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CE453DE-538D-440B-AA8C-474C1ACD53B7}"/>
                </a:ext>
              </a:extLst>
            </p:cNvPr>
            <p:cNvSpPr/>
            <p:nvPr/>
          </p:nvSpPr>
          <p:spPr>
            <a:xfrm>
              <a:off x="8182261" y="4156630"/>
              <a:ext cx="37017" cy="37017"/>
            </a:xfrm>
            <a:custGeom>
              <a:avLst/>
              <a:gdLst>
                <a:gd name="connsiteX0" fmla="*/ 37017 w 37017"/>
                <a:gd name="connsiteY0" fmla="*/ 18509 h 37017"/>
                <a:gd name="connsiteX1" fmla="*/ 18509 w 37017"/>
                <a:gd name="connsiteY1" fmla="*/ 37017 h 37017"/>
                <a:gd name="connsiteX2" fmla="*/ 0 w 37017"/>
                <a:gd name="connsiteY2" fmla="*/ 18509 h 37017"/>
                <a:gd name="connsiteX3" fmla="*/ 18509 w 37017"/>
                <a:gd name="connsiteY3" fmla="*/ 0 h 37017"/>
                <a:gd name="connsiteX4" fmla="*/ 37017 w 37017"/>
                <a:gd name="connsiteY4" fmla="*/ 18509 h 3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7" h="37017">
                  <a:moveTo>
                    <a:pt x="37017" y="18509"/>
                  </a:moveTo>
                  <a:cubicBezTo>
                    <a:pt x="37017" y="28731"/>
                    <a:pt x="28731" y="37017"/>
                    <a:pt x="18509" y="37017"/>
                  </a:cubicBezTo>
                  <a:cubicBezTo>
                    <a:pt x="8287" y="37017"/>
                    <a:pt x="0" y="28731"/>
                    <a:pt x="0" y="18509"/>
                  </a:cubicBezTo>
                  <a:cubicBezTo>
                    <a:pt x="0" y="8287"/>
                    <a:pt x="8287" y="0"/>
                    <a:pt x="18509" y="0"/>
                  </a:cubicBezTo>
                  <a:cubicBezTo>
                    <a:pt x="28731" y="0"/>
                    <a:pt x="37017" y="8287"/>
                    <a:pt x="37017" y="18509"/>
                  </a:cubicBezTo>
                  <a:close/>
                </a:path>
              </a:pathLst>
            </a:custGeom>
            <a:solidFill>
              <a:srgbClr val="FFFFFF"/>
            </a:solidFill>
            <a:ln w="4250"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3787686-5CAF-4FBD-84EF-17E68D365D4D}"/>
                </a:ext>
              </a:extLst>
            </p:cNvPr>
            <p:cNvSpPr/>
            <p:nvPr/>
          </p:nvSpPr>
          <p:spPr>
            <a:xfrm>
              <a:off x="8252508" y="4156630"/>
              <a:ext cx="37017" cy="37017"/>
            </a:xfrm>
            <a:custGeom>
              <a:avLst/>
              <a:gdLst>
                <a:gd name="connsiteX0" fmla="*/ 37017 w 37017"/>
                <a:gd name="connsiteY0" fmla="*/ 18509 h 37017"/>
                <a:gd name="connsiteX1" fmla="*/ 18509 w 37017"/>
                <a:gd name="connsiteY1" fmla="*/ 37017 h 37017"/>
                <a:gd name="connsiteX2" fmla="*/ 0 w 37017"/>
                <a:gd name="connsiteY2" fmla="*/ 18509 h 37017"/>
                <a:gd name="connsiteX3" fmla="*/ 18509 w 37017"/>
                <a:gd name="connsiteY3" fmla="*/ 0 h 37017"/>
                <a:gd name="connsiteX4" fmla="*/ 37017 w 37017"/>
                <a:gd name="connsiteY4" fmla="*/ 18509 h 3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7" h="37017">
                  <a:moveTo>
                    <a:pt x="37017" y="18509"/>
                  </a:moveTo>
                  <a:cubicBezTo>
                    <a:pt x="37017" y="28731"/>
                    <a:pt x="28731" y="37017"/>
                    <a:pt x="18509" y="37017"/>
                  </a:cubicBezTo>
                  <a:cubicBezTo>
                    <a:pt x="8287" y="37017"/>
                    <a:pt x="0" y="28731"/>
                    <a:pt x="0" y="18509"/>
                  </a:cubicBezTo>
                  <a:cubicBezTo>
                    <a:pt x="0" y="8287"/>
                    <a:pt x="8287" y="0"/>
                    <a:pt x="18509" y="0"/>
                  </a:cubicBezTo>
                  <a:cubicBezTo>
                    <a:pt x="28731" y="0"/>
                    <a:pt x="37017" y="8287"/>
                    <a:pt x="37017" y="18509"/>
                  </a:cubicBezTo>
                  <a:close/>
                </a:path>
              </a:pathLst>
            </a:custGeom>
            <a:solidFill>
              <a:srgbClr val="FFFFFF"/>
            </a:solidFill>
            <a:ln w="4250"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CE01725-DA15-4894-83F8-B7CA7425D150}"/>
                </a:ext>
              </a:extLst>
            </p:cNvPr>
            <p:cNvSpPr/>
            <p:nvPr/>
          </p:nvSpPr>
          <p:spPr>
            <a:xfrm>
              <a:off x="8085552" y="4218621"/>
              <a:ext cx="2350351" cy="13063"/>
            </a:xfrm>
            <a:custGeom>
              <a:avLst/>
              <a:gdLst>
                <a:gd name="connsiteX0" fmla="*/ 0 w 2350351"/>
                <a:gd name="connsiteY0" fmla="*/ 0 h 13063"/>
                <a:gd name="connsiteX1" fmla="*/ 2350352 w 2350351"/>
                <a:gd name="connsiteY1" fmla="*/ 0 h 13063"/>
                <a:gd name="connsiteX2" fmla="*/ 2350352 w 2350351"/>
                <a:gd name="connsiteY2" fmla="*/ 13063 h 13063"/>
                <a:gd name="connsiteX3" fmla="*/ 0 w 2350351"/>
                <a:gd name="connsiteY3" fmla="*/ 13063 h 13063"/>
              </a:gdLst>
              <a:ahLst/>
              <a:cxnLst>
                <a:cxn ang="0">
                  <a:pos x="connsiteX0" y="connsiteY0"/>
                </a:cxn>
                <a:cxn ang="0">
                  <a:pos x="connsiteX1" y="connsiteY1"/>
                </a:cxn>
                <a:cxn ang="0">
                  <a:pos x="connsiteX2" y="connsiteY2"/>
                </a:cxn>
                <a:cxn ang="0">
                  <a:pos x="connsiteX3" y="connsiteY3"/>
                </a:cxn>
              </a:cxnLst>
              <a:rect l="l" t="t" r="r" b="b"/>
              <a:pathLst>
                <a:path w="2350351" h="13063">
                  <a:moveTo>
                    <a:pt x="0" y="0"/>
                  </a:moveTo>
                  <a:lnTo>
                    <a:pt x="2350352" y="0"/>
                  </a:lnTo>
                  <a:lnTo>
                    <a:pt x="2350352" y="13063"/>
                  </a:lnTo>
                  <a:lnTo>
                    <a:pt x="0" y="13063"/>
                  </a:lnTo>
                  <a:close/>
                </a:path>
              </a:pathLst>
            </a:custGeom>
            <a:solidFill>
              <a:srgbClr val="FFFFFF"/>
            </a:solidFill>
            <a:ln w="4250"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F2991620-23CC-41E6-9235-54D44FE94CA0}"/>
                </a:ext>
              </a:extLst>
            </p:cNvPr>
            <p:cNvSpPr/>
            <p:nvPr/>
          </p:nvSpPr>
          <p:spPr>
            <a:xfrm>
              <a:off x="7735877" y="3938768"/>
              <a:ext cx="2702041" cy="1730506"/>
            </a:xfrm>
            <a:custGeom>
              <a:avLst/>
              <a:gdLst>
                <a:gd name="connsiteX0" fmla="*/ 0 w 2702041"/>
                <a:gd name="connsiteY0" fmla="*/ 0 h 1730506"/>
                <a:gd name="connsiteX1" fmla="*/ 2702042 w 2702041"/>
                <a:gd name="connsiteY1" fmla="*/ 0 h 1730506"/>
                <a:gd name="connsiteX2" fmla="*/ 2702042 w 2702041"/>
                <a:gd name="connsiteY2" fmla="*/ 1730506 h 1730506"/>
                <a:gd name="connsiteX3" fmla="*/ 0 w 2702041"/>
                <a:gd name="connsiteY3" fmla="*/ 1730506 h 1730506"/>
              </a:gdLst>
              <a:ahLst/>
              <a:cxnLst>
                <a:cxn ang="0">
                  <a:pos x="connsiteX0" y="connsiteY0"/>
                </a:cxn>
                <a:cxn ang="0">
                  <a:pos x="connsiteX1" y="connsiteY1"/>
                </a:cxn>
                <a:cxn ang="0">
                  <a:pos x="connsiteX2" y="connsiteY2"/>
                </a:cxn>
                <a:cxn ang="0">
                  <a:pos x="connsiteX3" y="connsiteY3"/>
                </a:cxn>
              </a:cxnLst>
              <a:rect l="l" t="t" r="r" b="b"/>
              <a:pathLst>
                <a:path w="2702041" h="1730506">
                  <a:moveTo>
                    <a:pt x="0" y="0"/>
                  </a:moveTo>
                  <a:lnTo>
                    <a:pt x="2702042" y="0"/>
                  </a:lnTo>
                  <a:lnTo>
                    <a:pt x="2702042" y="1730506"/>
                  </a:lnTo>
                  <a:lnTo>
                    <a:pt x="0" y="1730506"/>
                  </a:lnTo>
                  <a:close/>
                </a:path>
              </a:pathLst>
            </a:custGeom>
            <a:solidFill>
              <a:srgbClr val="E6E6E6"/>
            </a:solidFill>
            <a:ln w="4250"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2609570B-075E-4CEB-B40B-8CD716B2CE9E}"/>
                </a:ext>
              </a:extLst>
            </p:cNvPr>
            <p:cNvSpPr/>
            <p:nvPr/>
          </p:nvSpPr>
          <p:spPr>
            <a:xfrm>
              <a:off x="7734725" y="3937238"/>
              <a:ext cx="2702041" cy="114792"/>
            </a:xfrm>
            <a:custGeom>
              <a:avLst/>
              <a:gdLst>
                <a:gd name="connsiteX0" fmla="*/ 0 w 2702041"/>
                <a:gd name="connsiteY0" fmla="*/ 0 h 114792"/>
                <a:gd name="connsiteX1" fmla="*/ 2702042 w 2702041"/>
                <a:gd name="connsiteY1" fmla="*/ 0 h 114792"/>
                <a:gd name="connsiteX2" fmla="*/ 2702042 w 2702041"/>
                <a:gd name="connsiteY2" fmla="*/ 114793 h 114792"/>
                <a:gd name="connsiteX3" fmla="*/ 0 w 2702041"/>
                <a:gd name="connsiteY3" fmla="*/ 114793 h 114792"/>
              </a:gdLst>
              <a:ahLst/>
              <a:cxnLst>
                <a:cxn ang="0">
                  <a:pos x="connsiteX0" y="connsiteY0"/>
                </a:cxn>
                <a:cxn ang="0">
                  <a:pos x="connsiteX1" y="connsiteY1"/>
                </a:cxn>
                <a:cxn ang="0">
                  <a:pos x="connsiteX2" y="connsiteY2"/>
                </a:cxn>
                <a:cxn ang="0">
                  <a:pos x="connsiteX3" y="connsiteY3"/>
                </a:cxn>
              </a:cxnLst>
              <a:rect l="l" t="t" r="r" b="b"/>
              <a:pathLst>
                <a:path w="2702041" h="114792">
                  <a:moveTo>
                    <a:pt x="0" y="0"/>
                  </a:moveTo>
                  <a:lnTo>
                    <a:pt x="2702042" y="0"/>
                  </a:lnTo>
                  <a:lnTo>
                    <a:pt x="2702042" y="114793"/>
                  </a:lnTo>
                  <a:lnTo>
                    <a:pt x="0" y="114793"/>
                  </a:lnTo>
                  <a:close/>
                </a:path>
              </a:pathLst>
            </a:custGeom>
            <a:solidFill>
              <a:schemeClr val="accent1">
                <a:lumMod val="50000"/>
              </a:schemeClr>
            </a:solidFill>
            <a:ln w="4250"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5A8EC2F5-938C-44B9-9FE4-57404BEE1636}"/>
                </a:ext>
              </a:extLst>
            </p:cNvPr>
            <p:cNvSpPr/>
            <p:nvPr/>
          </p:nvSpPr>
          <p:spPr>
            <a:xfrm>
              <a:off x="7815374" y="4144621"/>
              <a:ext cx="2547515" cy="659685"/>
            </a:xfrm>
            <a:custGeom>
              <a:avLst/>
              <a:gdLst>
                <a:gd name="connsiteX0" fmla="*/ 0 w 2547515"/>
                <a:gd name="connsiteY0" fmla="*/ 0 h 659685"/>
                <a:gd name="connsiteX1" fmla="*/ 2547516 w 2547515"/>
                <a:gd name="connsiteY1" fmla="*/ 0 h 659685"/>
                <a:gd name="connsiteX2" fmla="*/ 2547516 w 2547515"/>
                <a:gd name="connsiteY2" fmla="*/ 659685 h 659685"/>
                <a:gd name="connsiteX3" fmla="*/ 0 w 2547515"/>
                <a:gd name="connsiteY3" fmla="*/ 659685 h 659685"/>
              </a:gdLst>
              <a:ahLst/>
              <a:cxnLst>
                <a:cxn ang="0">
                  <a:pos x="connsiteX0" y="connsiteY0"/>
                </a:cxn>
                <a:cxn ang="0">
                  <a:pos x="connsiteX1" y="connsiteY1"/>
                </a:cxn>
                <a:cxn ang="0">
                  <a:pos x="connsiteX2" y="connsiteY2"/>
                </a:cxn>
                <a:cxn ang="0">
                  <a:pos x="connsiteX3" y="connsiteY3"/>
                </a:cxn>
              </a:cxnLst>
              <a:rect l="l" t="t" r="r" b="b"/>
              <a:pathLst>
                <a:path w="2547515" h="659685">
                  <a:moveTo>
                    <a:pt x="0" y="0"/>
                  </a:moveTo>
                  <a:lnTo>
                    <a:pt x="2547516" y="0"/>
                  </a:lnTo>
                  <a:lnTo>
                    <a:pt x="2547516" y="659685"/>
                  </a:lnTo>
                  <a:lnTo>
                    <a:pt x="0" y="659685"/>
                  </a:lnTo>
                  <a:close/>
                </a:path>
              </a:pathLst>
            </a:custGeom>
            <a:solidFill>
              <a:srgbClr val="FFFFFF"/>
            </a:solidFill>
            <a:ln w="4250"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8C36F9F-0119-4E86-8565-E7167377C402}"/>
                </a:ext>
              </a:extLst>
            </p:cNvPr>
            <p:cNvSpPr/>
            <p:nvPr/>
          </p:nvSpPr>
          <p:spPr>
            <a:xfrm>
              <a:off x="7816985" y="4912709"/>
              <a:ext cx="2547515" cy="659685"/>
            </a:xfrm>
            <a:custGeom>
              <a:avLst/>
              <a:gdLst>
                <a:gd name="connsiteX0" fmla="*/ 0 w 2547515"/>
                <a:gd name="connsiteY0" fmla="*/ 0 h 659685"/>
                <a:gd name="connsiteX1" fmla="*/ 2547516 w 2547515"/>
                <a:gd name="connsiteY1" fmla="*/ 0 h 659685"/>
                <a:gd name="connsiteX2" fmla="*/ 2547516 w 2547515"/>
                <a:gd name="connsiteY2" fmla="*/ 659685 h 659685"/>
                <a:gd name="connsiteX3" fmla="*/ 0 w 2547515"/>
                <a:gd name="connsiteY3" fmla="*/ 659685 h 659685"/>
              </a:gdLst>
              <a:ahLst/>
              <a:cxnLst>
                <a:cxn ang="0">
                  <a:pos x="connsiteX0" y="connsiteY0"/>
                </a:cxn>
                <a:cxn ang="0">
                  <a:pos x="connsiteX1" y="connsiteY1"/>
                </a:cxn>
                <a:cxn ang="0">
                  <a:pos x="connsiteX2" y="connsiteY2"/>
                </a:cxn>
                <a:cxn ang="0">
                  <a:pos x="connsiteX3" y="connsiteY3"/>
                </a:cxn>
              </a:cxnLst>
              <a:rect l="l" t="t" r="r" b="b"/>
              <a:pathLst>
                <a:path w="2547515" h="659685">
                  <a:moveTo>
                    <a:pt x="0" y="0"/>
                  </a:moveTo>
                  <a:lnTo>
                    <a:pt x="2547516" y="0"/>
                  </a:lnTo>
                  <a:lnTo>
                    <a:pt x="2547516" y="659685"/>
                  </a:lnTo>
                  <a:lnTo>
                    <a:pt x="0" y="659685"/>
                  </a:lnTo>
                  <a:close/>
                </a:path>
              </a:pathLst>
            </a:custGeom>
            <a:solidFill>
              <a:srgbClr val="FFFFFF"/>
            </a:solidFill>
            <a:ln w="4250" cap="flat">
              <a:noFill/>
              <a:prstDash val="solid"/>
              <a:miter/>
            </a:ln>
          </p:spPr>
          <p:txBody>
            <a:bodyPr rtlCol="0" anchor="ctr"/>
            <a:lstStyle/>
            <a:p>
              <a:endParaRPr lang="en-US"/>
            </a:p>
          </p:txBody>
        </p:sp>
        <p:grpSp>
          <p:nvGrpSpPr>
            <p:cNvPr id="196" name="Graphic 185">
              <a:extLst>
                <a:ext uri="{FF2B5EF4-FFF2-40B4-BE49-F238E27FC236}">
                  <a16:creationId xmlns:a16="http://schemas.microsoft.com/office/drawing/2014/main" id="{E8AAA1FA-B30F-4D08-BAC1-1F8FC7DC6E5E}"/>
                </a:ext>
              </a:extLst>
            </p:cNvPr>
            <p:cNvGrpSpPr/>
            <p:nvPr/>
          </p:nvGrpSpPr>
          <p:grpSpPr>
            <a:xfrm>
              <a:off x="8675632" y="4290556"/>
              <a:ext cx="1378718" cy="368681"/>
              <a:chOff x="8675632" y="4290556"/>
              <a:chExt cx="1378718" cy="368681"/>
            </a:xfrm>
            <a:solidFill>
              <a:srgbClr val="E6E6E6"/>
            </a:solidFill>
          </p:grpSpPr>
          <p:sp>
            <p:nvSpPr>
              <p:cNvPr id="197" name="Freeform: Shape 196">
                <a:extLst>
                  <a:ext uri="{FF2B5EF4-FFF2-40B4-BE49-F238E27FC236}">
                    <a16:creationId xmlns:a16="http://schemas.microsoft.com/office/drawing/2014/main" id="{93D75C44-5F8D-4CF3-98B6-BC81714CE5A3}"/>
                  </a:ext>
                </a:extLst>
              </p:cNvPr>
              <p:cNvSpPr/>
              <p:nvPr/>
            </p:nvSpPr>
            <p:spPr>
              <a:xfrm>
                <a:off x="8675632" y="4290556"/>
                <a:ext cx="1378718" cy="61447"/>
              </a:xfrm>
              <a:custGeom>
                <a:avLst/>
                <a:gdLst>
                  <a:gd name="connsiteX0" fmla="*/ 0 w 1378718"/>
                  <a:gd name="connsiteY0" fmla="*/ 0 h 61447"/>
                  <a:gd name="connsiteX1" fmla="*/ 1378718 w 1378718"/>
                  <a:gd name="connsiteY1" fmla="*/ 0 h 61447"/>
                  <a:gd name="connsiteX2" fmla="*/ 1378718 w 1378718"/>
                  <a:gd name="connsiteY2" fmla="*/ 61448 h 61447"/>
                  <a:gd name="connsiteX3" fmla="*/ 0 w 1378718"/>
                  <a:gd name="connsiteY3" fmla="*/ 61448 h 61447"/>
                </a:gdLst>
                <a:ahLst/>
                <a:cxnLst>
                  <a:cxn ang="0">
                    <a:pos x="connsiteX0" y="connsiteY0"/>
                  </a:cxn>
                  <a:cxn ang="0">
                    <a:pos x="connsiteX1" y="connsiteY1"/>
                  </a:cxn>
                  <a:cxn ang="0">
                    <a:pos x="connsiteX2" y="connsiteY2"/>
                  </a:cxn>
                  <a:cxn ang="0">
                    <a:pos x="connsiteX3" y="connsiteY3"/>
                  </a:cxn>
                </a:cxnLst>
                <a:rect l="l" t="t" r="r" b="b"/>
                <a:pathLst>
                  <a:path w="1378718" h="61447">
                    <a:moveTo>
                      <a:pt x="0" y="0"/>
                    </a:moveTo>
                    <a:lnTo>
                      <a:pt x="1378718" y="0"/>
                    </a:lnTo>
                    <a:lnTo>
                      <a:pt x="1378718" y="61448"/>
                    </a:lnTo>
                    <a:lnTo>
                      <a:pt x="0" y="61448"/>
                    </a:lnTo>
                    <a:close/>
                  </a:path>
                </a:pathLst>
              </a:custGeom>
              <a:solidFill>
                <a:srgbClr val="E6E6E6"/>
              </a:solidFill>
              <a:ln w="4250"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43AB299E-822B-4960-AAE5-08DA77B63DB6}"/>
                  </a:ext>
                </a:extLst>
              </p:cNvPr>
              <p:cNvSpPr/>
              <p:nvPr/>
            </p:nvSpPr>
            <p:spPr>
              <a:xfrm>
                <a:off x="8675632" y="4444173"/>
                <a:ext cx="491576" cy="61447"/>
              </a:xfrm>
              <a:custGeom>
                <a:avLst/>
                <a:gdLst>
                  <a:gd name="connsiteX0" fmla="*/ 0 w 491576"/>
                  <a:gd name="connsiteY0" fmla="*/ 0 h 61447"/>
                  <a:gd name="connsiteX1" fmla="*/ 491577 w 491576"/>
                  <a:gd name="connsiteY1" fmla="*/ 0 h 61447"/>
                  <a:gd name="connsiteX2" fmla="*/ 491577 w 491576"/>
                  <a:gd name="connsiteY2" fmla="*/ 61448 h 61447"/>
                  <a:gd name="connsiteX3" fmla="*/ 0 w 491576"/>
                  <a:gd name="connsiteY3" fmla="*/ 61448 h 61447"/>
                </a:gdLst>
                <a:ahLst/>
                <a:cxnLst>
                  <a:cxn ang="0">
                    <a:pos x="connsiteX0" y="connsiteY0"/>
                  </a:cxn>
                  <a:cxn ang="0">
                    <a:pos x="connsiteX1" y="connsiteY1"/>
                  </a:cxn>
                  <a:cxn ang="0">
                    <a:pos x="connsiteX2" y="connsiteY2"/>
                  </a:cxn>
                  <a:cxn ang="0">
                    <a:pos x="connsiteX3" y="connsiteY3"/>
                  </a:cxn>
                </a:cxnLst>
                <a:rect l="l" t="t" r="r" b="b"/>
                <a:pathLst>
                  <a:path w="491576" h="61447">
                    <a:moveTo>
                      <a:pt x="0" y="0"/>
                    </a:moveTo>
                    <a:lnTo>
                      <a:pt x="491577" y="0"/>
                    </a:lnTo>
                    <a:lnTo>
                      <a:pt x="491577" y="61448"/>
                    </a:lnTo>
                    <a:lnTo>
                      <a:pt x="0" y="61448"/>
                    </a:lnTo>
                    <a:close/>
                  </a:path>
                </a:pathLst>
              </a:custGeom>
              <a:solidFill>
                <a:srgbClr val="E6E6E6"/>
              </a:solidFill>
              <a:ln w="4250"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36142DBA-6826-4DAB-9753-CE0A69546969}"/>
                  </a:ext>
                </a:extLst>
              </p:cNvPr>
              <p:cNvSpPr/>
              <p:nvPr/>
            </p:nvSpPr>
            <p:spPr>
              <a:xfrm>
                <a:off x="8675632" y="4597790"/>
                <a:ext cx="979314" cy="61447"/>
              </a:xfrm>
              <a:custGeom>
                <a:avLst/>
                <a:gdLst>
                  <a:gd name="connsiteX0" fmla="*/ 0 w 979314"/>
                  <a:gd name="connsiteY0" fmla="*/ 0 h 61447"/>
                  <a:gd name="connsiteX1" fmla="*/ 979315 w 979314"/>
                  <a:gd name="connsiteY1" fmla="*/ 0 h 61447"/>
                  <a:gd name="connsiteX2" fmla="*/ 979315 w 979314"/>
                  <a:gd name="connsiteY2" fmla="*/ 61448 h 61447"/>
                  <a:gd name="connsiteX3" fmla="*/ 0 w 979314"/>
                  <a:gd name="connsiteY3" fmla="*/ 61448 h 61447"/>
                </a:gdLst>
                <a:ahLst/>
                <a:cxnLst>
                  <a:cxn ang="0">
                    <a:pos x="connsiteX0" y="connsiteY0"/>
                  </a:cxn>
                  <a:cxn ang="0">
                    <a:pos x="connsiteX1" y="connsiteY1"/>
                  </a:cxn>
                  <a:cxn ang="0">
                    <a:pos x="connsiteX2" y="connsiteY2"/>
                  </a:cxn>
                  <a:cxn ang="0">
                    <a:pos x="connsiteX3" y="connsiteY3"/>
                  </a:cxn>
                </a:cxnLst>
                <a:rect l="l" t="t" r="r" b="b"/>
                <a:pathLst>
                  <a:path w="979314" h="61447">
                    <a:moveTo>
                      <a:pt x="0" y="0"/>
                    </a:moveTo>
                    <a:lnTo>
                      <a:pt x="979315" y="0"/>
                    </a:lnTo>
                    <a:lnTo>
                      <a:pt x="979315" y="61448"/>
                    </a:lnTo>
                    <a:lnTo>
                      <a:pt x="0" y="61448"/>
                    </a:lnTo>
                    <a:close/>
                  </a:path>
                </a:pathLst>
              </a:custGeom>
              <a:solidFill>
                <a:srgbClr val="E6E6E6"/>
              </a:solidFill>
              <a:ln w="4250"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id="{E61E843F-4923-4D8E-BCEC-42BD863F677E}"/>
                </a:ext>
              </a:extLst>
            </p:cNvPr>
            <p:cNvSpPr/>
            <p:nvPr/>
          </p:nvSpPr>
          <p:spPr>
            <a:xfrm>
              <a:off x="8111133" y="5008811"/>
              <a:ext cx="460805" cy="460770"/>
            </a:xfrm>
            <a:custGeom>
              <a:avLst/>
              <a:gdLst>
                <a:gd name="connsiteX0" fmla="*/ 460618 w 460805"/>
                <a:gd name="connsiteY0" fmla="*/ 230201 h 460770"/>
                <a:gd name="connsiteX1" fmla="*/ 423155 w 460805"/>
                <a:gd name="connsiteY1" fmla="*/ 356144 h 460770"/>
                <a:gd name="connsiteX2" fmla="*/ 406300 w 460805"/>
                <a:gd name="connsiteY2" fmla="*/ 378781 h 460770"/>
                <a:gd name="connsiteX3" fmla="*/ 356916 w 460805"/>
                <a:gd name="connsiteY3" fmla="*/ 422659 h 460770"/>
                <a:gd name="connsiteX4" fmla="*/ 341422 w 460805"/>
                <a:gd name="connsiteY4" fmla="*/ 432011 h 460770"/>
                <a:gd name="connsiteX5" fmla="*/ 251909 w 460805"/>
                <a:gd name="connsiteY5" fmla="*/ 459579 h 460770"/>
                <a:gd name="connsiteX6" fmla="*/ 230182 w 460805"/>
                <a:gd name="connsiteY6" fmla="*/ 460608 h 460770"/>
                <a:gd name="connsiteX7" fmla="*/ 170720 w 460805"/>
                <a:gd name="connsiteY7" fmla="*/ 452833 h 460770"/>
                <a:gd name="connsiteX8" fmla="*/ 138553 w 460805"/>
                <a:gd name="connsiteY8" fmla="*/ 441665 h 460770"/>
                <a:gd name="connsiteX9" fmla="*/ 122939 w 460805"/>
                <a:gd name="connsiteY9" fmla="*/ 434162 h 460770"/>
                <a:gd name="connsiteX10" fmla="*/ 88230 w 460805"/>
                <a:gd name="connsiteY10" fmla="*/ 411679 h 460770"/>
                <a:gd name="connsiteX11" fmla="*/ 73615 w 460805"/>
                <a:gd name="connsiteY11" fmla="*/ 399241 h 460770"/>
                <a:gd name="connsiteX12" fmla="*/ 61216 w 460805"/>
                <a:gd name="connsiteY12" fmla="*/ 73639 h 460770"/>
                <a:gd name="connsiteX13" fmla="*/ 386818 w 460805"/>
                <a:gd name="connsiteY13" fmla="*/ 61240 h 460770"/>
                <a:gd name="connsiteX14" fmla="*/ 460618 w 460805"/>
                <a:gd name="connsiteY14" fmla="*/ 230205 h 4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0805" h="460770">
                  <a:moveTo>
                    <a:pt x="460618" y="230201"/>
                  </a:moveTo>
                  <a:cubicBezTo>
                    <a:pt x="460691" y="274939"/>
                    <a:pt x="447668" y="318720"/>
                    <a:pt x="423155" y="356144"/>
                  </a:cubicBezTo>
                  <a:cubicBezTo>
                    <a:pt x="418018" y="364037"/>
                    <a:pt x="412388" y="371597"/>
                    <a:pt x="406300" y="378781"/>
                  </a:cubicBezTo>
                  <a:cubicBezTo>
                    <a:pt x="392022" y="395694"/>
                    <a:pt x="375392" y="410471"/>
                    <a:pt x="356916" y="422659"/>
                  </a:cubicBezTo>
                  <a:cubicBezTo>
                    <a:pt x="351892" y="425989"/>
                    <a:pt x="346727" y="429107"/>
                    <a:pt x="341422" y="432011"/>
                  </a:cubicBezTo>
                  <a:cubicBezTo>
                    <a:pt x="313808" y="447284"/>
                    <a:pt x="283330" y="456671"/>
                    <a:pt x="251909" y="459579"/>
                  </a:cubicBezTo>
                  <a:cubicBezTo>
                    <a:pt x="244767" y="460276"/>
                    <a:pt x="237507" y="460608"/>
                    <a:pt x="230182" y="460608"/>
                  </a:cubicBezTo>
                  <a:cubicBezTo>
                    <a:pt x="210107" y="460628"/>
                    <a:pt x="190115" y="458014"/>
                    <a:pt x="170720" y="452833"/>
                  </a:cubicBezTo>
                  <a:cubicBezTo>
                    <a:pt x="159726" y="449944"/>
                    <a:pt x="148972" y="446210"/>
                    <a:pt x="138553" y="441665"/>
                  </a:cubicBezTo>
                  <a:cubicBezTo>
                    <a:pt x="133228" y="439364"/>
                    <a:pt x="128023" y="436863"/>
                    <a:pt x="122939" y="434162"/>
                  </a:cubicBezTo>
                  <a:cubicBezTo>
                    <a:pt x="110709" y="427740"/>
                    <a:pt x="99091" y="420214"/>
                    <a:pt x="88230" y="411679"/>
                  </a:cubicBezTo>
                  <a:cubicBezTo>
                    <a:pt x="83177" y="407745"/>
                    <a:pt x="78306" y="403599"/>
                    <a:pt x="73615" y="399241"/>
                  </a:cubicBezTo>
                  <a:cubicBezTo>
                    <a:pt x="-19721" y="312752"/>
                    <a:pt x="-25273" y="166975"/>
                    <a:pt x="61216" y="73639"/>
                  </a:cubicBezTo>
                  <a:cubicBezTo>
                    <a:pt x="147704" y="-19697"/>
                    <a:pt x="293481" y="-25249"/>
                    <a:pt x="386818" y="61240"/>
                  </a:cubicBezTo>
                  <a:cubicBezTo>
                    <a:pt x="433864" y="104834"/>
                    <a:pt x="460609" y="166066"/>
                    <a:pt x="460618" y="230205"/>
                  </a:cubicBezTo>
                  <a:close/>
                </a:path>
              </a:pathLst>
            </a:custGeom>
            <a:solidFill>
              <a:schemeClr val="accent2">
                <a:lumMod val="75000"/>
              </a:schemeClr>
            </a:solidFill>
            <a:ln w="4250" cap="flat">
              <a:noFill/>
              <a:prstDash val="solid"/>
              <a:miter/>
            </a:ln>
          </p:spPr>
          <p:txBody>
            <a:bodyPr rtlCol="0" anchor="ctr"/>
            <a:lstStyle/>
            <a:p>
              <a:endParaRPr lang="en-US"/>
            </a:p>
          </p:txBody>
        </p:sp>
        <p:grpSp>
          <p:nvGrpSpPr>
            <p:cNvPr id="201" name="Graphic 185">
              <a:extLst>
                <a:ext uri="{FF2B5EF4-FFF2-40B4-BE49-F238E27FC236}">
                  <a16:creationId xmlns:a16="http://schemas.microsoft.com/office/drawing/2014/main" id="{E8AAA1FA-B30F-4D08-BAC1-1F8FC7DC6E5E}"/>
                </a:ext>
              </a:extLst>
            </p:cNvPr>
            <p:cNvGrpSpPr/>
            <p:nvPr/>
          </p:nvGrpSpPr>
          <p:grpSpPr>
            <a:xfrm>
              <a:off x="8233983" y="5131613"/>
              <a:ext cx="215064" cy="215064"/>
              <a:chOff x="8233983" y="5131613"/>
              <a:chExt cx="215064" cy="215064"/>
            </a:xfrm>
            <a:solidFill>
              <a:srgbClr val="FFFFFF"/>
            </a:solidFill>
          </p:grpSpPr>
          <p:sp>
            <p:nvSpPr>
              <p:cNvPr id="202" name="Freeform: Shape 201">
                <a:extLst>
                  <a:ext uri="{FF2B5EF4-FFF2-40B4-BE49-F238E27FC236}">
                    <a16:creationId xmlns:a16="http://schemas.microsoft.com/office/drawing/2014/main" id="{B8CFA62F-AA69-4F4A-A361-A13937A3A053}"/>
                  </a:ext>
                </a:extLst>
              </p:cNvPr>
              <p:cNvSpPr/>
              <p:nvPr/>
            </p:nvSpPr>
            <p:spPr>
              <a:xfrm>
                <a:off x="8327393" y="5131613"/>
                <a:ext cx="28247" cy="215064"/>
              </a:xfrm>
              <a:custGeom>
                <a:avLst/>
                <a:gdLst>
                  <a:gd name="connsiteX0" fmla="*/ 0 w 28247"/>
                  <a:gd name="connsiteY0" fmla="*/ 0 h 215064"/>
                  <a:gd name="connsiteX1" fmla="*/ 28248 w 28247"/>
                  <a:gd name="connsiteY1" fmla="*/ 0 h 215064"/>
                  <a:gd name="connsiteX2" fmla="*/ 28248 w 28247"/>
                  <a:gd name="connsiteY2" fmla="*/ 215065 h 215064"/>
                  <a:gd name="connsiteX3" fmla="*/ 0 w 28247"/>
                  <a:gd name="connsiteY3" fmla="*/ 215065 h 215064"/>
                </a:gdLst>
                <a:ahLst/>
                <a:cxnLst>
                  <a:cxn ang="0">
                    <a:pos x="connsiteX0" y="connsiteY0"/>
                  </a:cxn>
                  <a:cxn ang="0">
                    <a:pos x="connsiteX1" y="connsiteY1"/>
                  </a:cxn>
                  <a:cxn ang="0">
                    <a:pos x="connsiteX2" y="connsiteY2"/>
                  </a:cxn>
                  <a:cxn ang="0">
                    <a:pos x="connsiteX3" y="connsiteY3"/>
                  </a:cxn>
                </a:cxnLst>
                <a:rect l="l" t="t" r="r" b="b"/>
                <a:pathLst>
                  <a:path w="28247" h="215064">
                    <a:moveTo>
                      <a:pt x="0" y="0"/>
                    </a:moveTo>
                    <a:lnTo>
                      <a:pt x="28248" y="0"/>
                    </a:lnTo>
                    <a:lnTo>
                      <a:pt x="28248" y="215065"/>
                    </a:lnTo>
                    <a:lnTo>
                      <a:pt x="0" y="215065"/>
                    </a:lnTo>
                    <a:close/>
                  </a:path>
                </a:pathLst>
              </a:custGeom>
              <a:solidFill>
                <a:srgbClr val="FFFFFF"/>
              </a:solidFill>
              <a:ln w="4250"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2E4976C-12FE-45F1-8C98-AC16D05EBE83}"/>
                  </a:ext>
                </a:extLst>
              </p:cNvPr>
              <p:cNvSpPr/>
              <p:nvPr/>
            </p:nvSpPr>
            <p:spPr>
              <a:xfrm>
                <a:off x="8233983" y="5225023"/>
                <a:ext cx="215064" cy="28247"/>
              </a:xfrm>
              <a:custGeom>
                <a:avLst/>
                <a:gdLst>
                  <a:gd name="connsiteX0" fmla="*/ 0 w 215064"/>
                  <a:gd name="connsiteY0" fmla="*/ 0 h 28247"/>
                  <a:gd name="connsiteX1" fmla="*/ 215065 w 215064"/>
                  <a:gd name="connsiteY1" fmla="*/ 0 h 28247"/>
                  <a:gd name="connsiteX2" fmla="*/ 215065 w 215064"/>
                  <a:gd name="connsiteY2" fmla="*/ 28248 h 28247"/>
                  <a:gd name="connsiteX3" fmla="*/ 0 w 215064"/>
                  <a:gd name="connsiteY3" fmla="*/ 28248 h 28247"/>
                </a:gdLst>
                <a:ahLst/>
                <a:cxnLst>
                  <a:cxn ang="0">
                    <a:pos x="connsiteX0" y="connsiteY0"/>
                  </a:cxn>
                  <a:cxn ang="0">
                    <a:pos x="connsiteX1" y="connsiteY1"/>
                  </a:cxn>
                  <a:cxn ang="0">
                    <a:pos x="connsiteX2" y="connsiteY2"/>
                  </a:cxn>
                  <a:cxn ang="0">
                    <a:pos x="connsiteX3" y="connsiteY3"/>
                  </a:cxn>
                </a:cxnLst>
                <a:rect l="l" t="t" r="r" b="b"/>
                <a:pathLst>
                  <a:path w="215064" h="28247">
                    <a:moveTo>
                      <a:pt x="0" y="0"/>
                    </a:moveTo>
                    <a:lnTo>
                      <a:pt x="215065" y="0"/>
                    </a:lnTo>
                    <a:lnTo>
                      <a:pt x="215065" y="28248"/>
                    </a:lnTo>
                    <a:lnTo>
                      <a:pt x="0" y="28248"/>
                    </a:lnTo>
                    <a:close/>
                  </a:path>
                </a:pathLst>
              </a:custGeom>
              <a:solidFill>
                <a:srgbClr val="FFFFFF"/>
              </a:solidFill>
              <a:ln w="4250" cap="flat">
                <a:noFill/>
                <a:prstDash val="solid"/>
                <a:miter/>
              </a:ln>
            </p:spPr>
            <p:txBody>
              <a:bodyPr rtlCol="0" anchor="ctr"/>
              <a:lstStyle/>
              <a:p>
                <a:endParaRPr lang="en-US"/>
              </a:p>
            </p:txBody>
          </p:sp>
        </p:grpSp>
        <p:grpSp>
          <p:nvGrpSpPr>
            <p:cNvPr id="204" name="Graphic 185">
              <a:extLst>
                <a:ext uri="{FF2B5EF4-FFF2-40B4-BE49-F238E27FC236}">
                  <a16:creationId xmlns:a16="http://schemas.microsoft.com/office/drawing/2014/main" id="{E8AAA1FA-B30F-4D08-BAC1-1F8FC7DC6E5E}"/>
                </a:ext>
              </a:extLst>
            </p:cNvPr>
            <p:cNvGrpSpPr/>
            <p:nvPr/>
          </p:nvGrpSpPr>
          <p:grpSpPr>
            <a:xfrm>
              <a:off x="8641067" y="5058645"/>
              <a:ext cx="1378718" cy="368681"/>
              <a:chOff x="8641067" y="5058645"/>
              <a:chExt cx="1378718" cy="368681"/>
            </a:xfrm>
            <a:solidFill>
              <a:srgbClr val="E6E6E6"/>
            </a:solidFill>
          </p:grpSpPr>
          <p:sp>
            <p:nvSpPr>
              <p:cNvPr id="205" name="Freeform: Shape 204">
                <a:extLst>
                  <a:ext uri="{FF2B5EF4-FFF2-40B4-BE49-F238E27FC236}">
                    <a16:creationId xmlns:a16="http://schemas.microsoft.com/office/drawing/2014/main" id="{6FCCF8D9-CB22-4E4E-AD75-4971E63E9839}"/>
                  </a:ext>
                </a:extLst>
              </p:cNvPr>
              <p:cNvSpPr/>
              <p:nvPr/>
            </p:nvSpPr>
            <p:spPr>
              <a:xfrm>
                <a:off x="8641067" y="5058645"/>
                <a:ext cx="1378718" cy="61447"/>
              </a:xfrm>
              <a:custGeom>
                <a:avLst/>
                <a:gdLst>
                  <a:gd name="connsiteX0" fmla="*/ 0 w 1378718"/>
                  <a:gd name="connsiteY0" fmla="*/ 0 h 61447"/>
                  <a:gd name="connsiteX1" fmla="*/ 1378718 w 1378718"/>
                  <a:gd name="connsiteY1" fmla="*/ 0 h 61447"/>
                  <a:gd name="connsiteX2" fmla="*/ 1378718 w 1378718"/>
                  <a:gd name="connsiteY2" fmla="*/ 61448 h 61447"/>
                  <a:gd name="connsiteX3" fmla="*/ 0 w 1378718"/>
                  <a:gd name="connsiteY3" fmla="*/ 61448 h 61447"/>
                </a:gdLst>
                <a:ahLst/>
                <a:cxnLst>
                  <a:cxn ang="0">
                    <a:pos x="connsiteX0" y="connsiteY0"/>
                  </a:cxn>
                  <a:cxn ang="0">
                    <a:pos x="connsiteX1" y="connsiteY1"/>
                  </a:cxn>
                  <a:cxn ang="0">
                    <a:pos x="connsiteX2" y="connsiteY2"/>
                  </a:cxn>
                  <a:cxn ang="0">
                    <a:pos x="connsiteX3" y="connsiteY3"/>
                  </a:cxn>
                </a:cxnLst>
                <a:rect l="l" t="t" r="r" b="b"/>
                <a:pathLst>
                  <a:path w="1378718" h="61447">
                    <a:moveTo>
                      <a:pt x="0" y="0"/>
                    </a:moveTo>
                    <a:lnTo>
                      <a:pt x="1378718" y="0"/>
                    </a:lnTo>
                    <a:lnTo>
                      <a:pt x="1378718" y="61448"/>
                    </a:lnTo>
                    <a:lnTo>
                      <a:pt x="0" y="61448"/>
                    </a:lnTo>
                    <a:close/>
                  </a:path>
                </a:pathLst>
              </a:custGeom>
              <a:solidFill>
                <a:srgbClr val="E6E6E6"/>
              </a:solidFill>
              <a:ln w="4250"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0349BB73-AD4C-4B23-B2D1-706D20615749}"/>
                  </a:ext>
                </a:extLst>
              </p:cNvPr>
              <p:cNvSpPr/>
              <p:nvPr/>
            </p:nvSpPr>
            <p:spPr>
              <a:xfrm>
                <a:off x="8641067" y="5212262"/>
                <a:ext cx="491576" cy="61447"/>
              </a:xfrm>
              <a:custGeom>
                <a:avLst/>
                <a:gdLst>
                  <a:gd name="connsiteX0" fmla="*/ 0 w 491576"/>
                  <a:gd name="connsiteY0" fmla="*/ 0 h 61447"/>
                  <a:gd name="connsiteX1" fmla="*/ 491577 w 491576"/>
                  <a:gd name="connsiteY1" fmla="*/ 0 h 61447"/>
                  <a:gd name="connsiteX2" fmla="*/ 491577 w 491576"/>
                  <a:gd name="connsiteY2" fmla="*/ 61448 h 61447"/>
                  <a:gd name="connsiteX3" fmla="*/ 0 w 491576"/>
                  <a:gd name="connsiteY3" fmla="*/ 61448 h 61447"/>
                </a:gdLst>
                <a:ahLst/>
                <a:cxnLst>
                  <a:cxn ang="0">
                    <a:pos x="connsiteX0" y="connsiteY0"/>
                  </a:cxn>
                  <a:cxn ang="0">
                    <a:pos x="connsiteX1" y="connsiteY1"/>
                  </a:cxn>
                  <a:cxn ang="0">
                    <a:pos x="connsiteX2" y="connsiteY2"/>
                  </a:cxn>
                  <a:cxn ang="0">
                    <a:pos x="connsiteX3" y="connsiteY3"/>
                  </a:cxn>
                </a:cxnLst>
                <a:rect l="l" t="t" r="r" b="b"/>
                <a:pathLst>
                  <a:path w="491576" h="61447">
                    <a:moveTo>
                      <a:pt x="0" y="0"/>
                    </a:moveTo>
                    <a:lnTo>
                      <a:pt x="491577" y="0"/>
                    </a:lnTo>
                    <a:lnTo>
                      <a:pt x="491577" y="61448"/>
                    </a:lnTo>
                    <a:lnTo>
                      <a:pt x="0" y="61448"/>
                    </a:lnTo>
                    <a:close/>
                  </a:path>
                </a:pathLst>
              </a:custGeom>
              <a:solidFill>
                <a:srgbClr val="E6E6E6"/>
              </a:solidFill>
              <a:ln w="4250"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5556B512-9B92-4674-A14D-E1D962C3F579}"/>
                  </a:ext>
                </a:extLst>
              </p:cNvPr>
              <p:cNvSpPr/>
              <p:nvPr/>
            </p:nvSpPr>
            <p:spPr>
              <a:xfrm>
                <a:off x="8641067" y="5365879"/>
                <a:ext cx="979314" cy="61447"/>
              </a:xfrm>
              <a:custGeom>
                <a:avLst/>
                <a:gdLst>
                  <a:gd name="connsiteX0" fmla="*/ 0 w 979314"/>
                  <a:gd name="connsiteY0" fmla="*/ 0 h 61447"/>
                  <a:gd name="connsiteX1" fmla="*/ 979315 w 979314"/>
                  <a:gd name="connsiteY1" fmla="*/ 0 h 61447"/>
                  <a:gd name="connsiteX2" fmla="*/ 979315 w 979314"/>
                  <a:gd name="connsiteY2" fmla="*/ 61448 h 61447"/>
                  <a:gd name="connsiteX3" fmla="*/ 0 w 979314"/>
                  <a:gd name="connsiteY3" fmla="*/ 61448 h 61447"/>
                </a:gdLst>
                <a:ahLst/>
                <a:cxnLst>
                  <a:cxn ang="0">
                    <a:pos x="connsiteX0" y="connsiteY0"/>
                  </a:cxn>
                  <a:cxn ang="0">
                    <a:pos x="connsiteX1" y="connsiteY1"/>
                  </a:cxn>
                  <a:cxn ang="0">
                    <a:pos x="connsiteX2" y="connsiteY2"/>
                  </a:cxn>
                  <a:cxn ang="0">
                    <a:pos x="connsiteX3" y="connsiteY3"/>
                  </a:cxn>
                </a:cxnLst>
                <a:rect l="l" t="t" r="r" b="b"/>
                <a:pathLst>
                  <a:path w="979314" h="61447">
                    <a:moveTo>
                      <a:pt x="0" y="0"/>
                    </a:moveTo>
                    <a:lnTo>
                      <a:pt x="979315" y="0"/>
                    </a:lnTo>
                    <a:lnTo>
                      <a:pt x="979315" y="61448"/>
                    </a:lnTo>
                    <a:lnTo>
                      <a:pt x="0" y="61448"/>
                    </a:lnTo>
                    <a:close/>
                  </a:path>
                </a:pathLst>
              </a:custGeom>
              <a:solidFill>
                <a:srgbClr val="E6E6E6"/>
              </a:solidFill>
              <a:ln w="4250" cap="flat">
                <a:noFill/>
                <a:prstDash val="solid"/>
                <a:miter/>
              </a:ln>
            </p:spPr>
            <p:txBody>
              <a:bodyPr rtlCol="0" anchor="ctr"/>
              <a:lstStyle/>
              <a:p>
                <a:endParaRPr lang="en-US"/>
              </a:p>
            </p:txBody>
          </p:sp>
        </p:grpSp>
        <p:sp>
          <p:nvSpPr>
            <p:cNvPr id="208" name="Freeform: Shape 207">
              <a:extLst>
                <a:ext uri="{FF2B5EF4-FFF2-40B4-BE49-F238E27FC236}">
                  <a16:creationId xmlns:a16="http://schemas.microsoft.com/office/drawing/2014/main" id="{5169F8E3-BE5F-4C0C-AEBD-1EA02EEBCD50}"/>
                </a:ext>
              </a:extLst>
            </p:cNvPr>
            <p:cNvSpPr/>
            <p:nvPr/>
          </p:nvSpPr>
          <p:spPr>
            <a:xfrm>
              <a:off x="7894442" y="3975352"/>
              <a:ext cx="37978" cy="37978"/>
            </a:xfrm>
            <a:custGeom>
              <a:avLst/>
              <a:gdLst>
                <a:gd name="connsiteX0" fmla="*/ 37978 w 37978"/>
                <a:gd name="connsiteY0" fmla="*/ 18989 h 37978"/>
                <a:gd name="connsiteX1" fmla="*/ 18989 w 37978"/>
                <a:gd name="connsiteY1" fmla="*/ 37978 h 37978"/>
                <a:gd name="connsiteX2" fmla="*/ 0 w 37978"/>
                <a:gd name="connsiteY2" fmla="*/ 18989 h 37978"/>
                <a:gd name="connsiteX3" fmla="*/ 18989 w 37978"/>
                <a:gd name="connsiteY3" fmla="*/ 0 h 37978"/>
                <a:gd name="connsiteX4" fmla="*/ 37978 w 37978"/>
                <a:gd name="connsiteY4" fmla="*/ 18989 h 3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8" h="37978">
                  <a:moveTo>
                    <a:pt x="37978" y="18989"/>
                  </a:moveTo>
                  <a:cubicBezTo>
                    <a:pt x="37978" y="29476"/>
                    <a:pt x="29476" y="37978"/>
                    <a:pt x="18989" y="37978"/>
                  </a:cubicBezTo>
                  <a:cubicBezTo>
                    <a:pt x="8502" y="37978"/>
                    <a:pt x="0" y="29476"/>
                    <a:pt x="0" y="18989"/>
                  </a:cubicBezTo>
                  <a:cubicBezTo>
                    <a:pt x="0" y="8502"/>
                    <a:pt x="8502" y="0"/>
                    <a:pt x="18989" y="0"/>
                  </a:cubicBezTo>
                  <a:cubicBezTo>
                    <a:pt x="29476" y="0"/>
                    <a:pt x="37978" y="8502"/>
                    <a:pt x="37978" y="18989"/>
                  </a:cubicBezTo>
                  <a:close/>
                </a:path>
              </a:pathLst>
            </a:custGeom>
            <a:solidFill>
              <a:srgbClr val="FFFFFF"/>
            </a:solidFill>
            <a:ln w="4250"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EA5EAE3-57B0-4078-AD52-B40AE93BB95C}"/>
                </a:ext>
              </a:extLst>
            </p:cNvPr>
            <p:cNvSpPr/>
            <p:nvPr/>
          </p:nvSpPr>
          <p:spPr>
            <a:xfrm>
              <a:off x="7966521" y="3975352"/>
              <a:ext cx="37978" cy="37978"/>
            </a:xfrm>
            <a:custGeom>
              <a:avLst/>
              <a:gdLst>
                <a:gd name="connsiteX0" fmla="*/ 37978 w 37978"/>
                <a:gd name="connsiteY0" fmla="*/ 18989 h 37978"/>
                <a:gd name="connsiteX1" fmla="*/ 18989 w 37978"/>
                <a:gd name="connsiteY1" fmla="*/ 37978 h 37978"/>
                <a:gd name="connsiteX2" fmla="*/ 0 w 37978"/>
                <a:gd name="connsiteY2" fmla="*/ 18989 h 37978"/>
                <a:gd name="connsiteX3" fmla="*/ 18989 w 37978"/>
                <a:gd name="connsiteY3" fmla="*/ 0 h 37978"/>
                <a:gd name="connsiteX4" fmla="*/ 37978 w 37978"/>
                <a:gd name="connsiteY4" fmla="*/ 18989 h 3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8" h="37978">
                  <a:moveTo>
                    <a:pt x="37978" y="18989"/>
                  </a:moveTo>
                  <a:cubicBezTo>
                    <a:pt x="37978" y="29476"/>
                    <a:pt x="29476" y="37978"/>
                    <a:pt x="18989" y="37978"/>
                  </a:cubicBezTo>
                  <a:cubicBezTo>
                    <a:pt x="8502" y="37978"/>
                    <a:pt x="0" y="29476"/>
                    <a:pt x="0" y="18989"/>
                  </a:cubicBezTo>
                  <a:cubicBezTo>
                    <a:pt x="0" y="8502"/>
                    <a:pt x="8502" y="0"/>
                    <a:pt x="18989" y="0"/>
                  </a:cubicBezTo>
                  <a:cubicBezTo>
                    <a:pt x="29476" y="0"/>
                    <a:pt x="37978" y="8502"/>
                    <a:pt x="37978" y="18989"/>
                  </a:cubicBezTo>
                  <a:close/>
                </a:path>
              </a:pathLst>
            </a:custGeom>
            <a:solidFill>
              <a:srgbClr val="FFFFFF"/>
            </a:solidFill>
            <a:ln w="4250"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709C173-2460-4AB2-8427-B218BCFC32AB}"/>
                </a:ext>
              </a:extLst>
            </p:cNvPr>
            <p:cNvSpPr/>
            <p:nvPr/>
          </p:nvSpPr>
          <p:spPr>
            <a:xfrm>
              <a:off x="7822175" y="3975352"/>
              <a:ext cx="37978" cy="37978"/>
            </a:xfrm>
            <a:custGeom>
              <a:avLst/>
              <a:gdLst>
                <a:gd name="connsiteX0" fmla="*/ 37978 w 37978"/>
                <a:gd name="connsiteY0" fmla="*/ 18989 h 37978"/>
                <a:gd name="connsiteX1" fmla="*/ 18989 w 37978"/>
                <a:gd name="connsiteY1" fmla="*/ 37978 h 37978"/>
                <a:gd name="connsiteX2" fmla="*/ 0 w 37978"/>
                <a:gd name="connsiteY2" fmla="*/ 18989 h 37978"/>
                <a:gd name="connsiteX3" fmla="*/ 18989 w 37978"/>
                <a:gd name="connsiteY3" fmla="*/ 0 h 37978"/>
                <a:gd name="connsiteX4" fmla="*/ 37978 w 37978"/>
                <a:gd name="connsiteY4" fmla="*/ 18989 h 37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8" h="37978">
                  <a:moveTo>
                    <a:pt x="37978" y="18989"/>
                  </a:moveTo>
                  <a:cubicBezTo>
                    <a:pt x="37978" y="29476"/>
                    <a:pt x="29476" y="37978"/>
                    <a:pt x="18989" y="37978"/>
                  </a:cubicBezTo>
                  <a:cubicBezTo>
                    <a:pt x="8502" y="37978"/>
                    <a:pt x="0" y="29476"/>
                    <a:pt x="0" y="18989"/>
                  </a:cubicBezTo>
                  <a:cubicBezTo>
                    <a:pt x="0" y="8502"/>
                    <a:pt x="8502" y="0"/>
                    <a:pt x="18989" y="0"/>
                  </a:cubicBezTo>
                  <a:cubicBezTo>
                    <a:pt x="29476" y="0"/>
                    <a:pt x="37978" y="8502"/>
                    <a:pt x="37978" y="18989"/>
                  </a:cubicBezTo>
                  <a:close/>
                </a:path>
              </a:pathLst>
            </a:custGeom>
            <a:solidFill>
              <a:srgbClr val="FFFFFF"/>
            </a:solidFill>
            <a:ln w="4250"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67AAFCD-1334-4083-AE69-D0058C33CE56}"/>
                </a:ext>
              </a:extLst>
            </p:cNvPr>
            <p:cNvSpPr/>
            <p:nvPr/>
          </p:nvSpPr>
          <p:spPr>
            <a:xfrm>
              <a:off x="8234665" y="4590700"/>
              <a:ext cx="257317" cy="118644"/>
            </a:xfrm>
            <a:custGeom>
              <a:avLst/>
              <a:gdLst>
                <a:gd name="connsiteX0" fmla="*/ 244804 w 257317"/>
                <a:gd name="connsiteY0" fmla="*/ 68915 h 118644"/>
                <a:gd name="connsiteX1" fmla="*/ 181973 w 257317"/>
                <a:gd name="connsiteY1" fmla="*/ 42474 h 118644"/>
                <a:gd name="connsiteX2" fmla="*/ 179210 w 257317"/>
                <a:gd name="connsiteY2" fmla="*/ 11910 h 118644"/>
                <a:gd name="connsiteX3" fmla="*/ 67156 w 257317"/>
                <a:gd name="connsiteY3" fmla="*/ -163 h 118644"/>
                <a:gd name="connsiteX4" fmla="*/ 52915 w 257317"/>
                <a:gd name="connsiteY4" fmla="*/ 38903 h 118644"/>
                <a:gd name="connsiteX5" fmla="*/ 12701 w 257317"/>
                <a:gd name="connsiteY5" fmla="*/ 53994 h 118644"/>
                <a:gd name="connsiteX6" fmla="*/ 8620 w 257317"/>
                <a:gd name="connsiteY6" fmla="*/ 56120 h 118644"/>
                <a:gd name="connsiteX7" fmla="*/ 8576 w 257317"/>
                <a:gd name="connsiteY7" fmla="*/ 56120 h 118644"/>
                <a:gd name="connsiteX8" fmla="*/ 74 w 257317"/>
                <a:gd name="connsiteY8" fmla="*/ 69383 h 118644"/>
                <a:gd name="connsiteX9" fmla="*/ 373 w 257317"/>
                <a:gd name="connsiteY9" fmla="*/ 77375 h 118644"/>
                <a:gd name="connsiteX10" fmla="*/ 2499 w 257317"/>
                <a:gd name="connsiteY10" fmla="*/ 86089 h 118644"/>
                <a:gd name="connsiteX11" fmla="*/ 11849 w 257317"/>
                <a:gd name="connsiteY11" fmla="*/ 91318 h 118644"/>
                <a:gd name="connsiteX12" fmla="*/ 13848 w 257317"/>
                <a:gd name="connsiteY12" fmla="*/ 92338 h 118644"/>
                <a:gd name="connsiteX13" fmla="*/ 27919 w 257317"/>
                <a:gd name="connsiteY13" fmla="*/ 99054 h 118644"/>
                <a:gd name="connsiteX14" fmla="*/ 30937 w 257317"/>
                <a:gd name="connsiteY14" fmla="*/ 100330 h 118644"/>
                <a:gd name="connsiteX15" fmla="*/ 31149 w 257317"/>
                <a:gd name="connsiteY15" fmla="*/ 100415 h 118644"/>
                <a:gd name="connsiteX16" fmla="*/ 37951 w 257317"/>
                <a:gd name="connsiteY16" fmla="*/ 103093 h 118644"/>
                <a:gd name="connsiteX17" fmla="*/ 60991 w 257317"/>
                <a:gd name="connsiteY17" fmla="*/ 110489 h 118644"/>
                <a:gd name="connsiteX18" fmla="*/ 122078 w 257317"/>
                <a:gd name="connsiteY18" fmla="*/ 118481 h 118644"/>
                <a:gd name="connsiteX19" fmla="*/ 144395 w 257317"/>
                <a:gd name="connsiteY19" fmla="*/ 117419 h 118644"/>
                <a:gd name="connsiteX20" fmla="*/ 193877 w 257317"/>
                <a:gd name="connsiteY20" fmla="*/ 107429 h 118644"/>
                <a:gd name="connsiteX21" fmla="*/ 194004 w 257317"/>
                <a:gd name="connsiteY21" fmla="*/ 107386 h 118644"/>
                <a:gd name="connsiteX22" fmla="*/ 223719 w 257317"/>
                <a:gd name="connsiteY22" fmla="*/ 95611 h 118644"/>
                <a:gd name="connsiteX23" fmla="*/ 223889 w 257317"/>
                <a:gd name="connsiteY23" fmla="*/ 95526 h 118644"/>
                <a:gd name="connsiteX24" fmla="*/ 230265 w 257317"/>
                <a:gd name="connsiteY24" fmla="*/ 92338 h 118644"/>
                <a:gd name="connsiteX25" fmla="*/ 231284 w 257317"/>
                <a:gd name="connsiteY25" fmla="*/ 91828 h 118644"/>
                <a:gd name="connsiteX26" fmla="*/ 236386 w 257317"/>
                <a:gd name="connsiteY26" fmla="*/ 89107 h 118644"/>
                <a:gd name="connsiteX27" fmla="*/ 248926 w 257317"/>
                <a:gd name="connsiteY27" fmla="*/ 81668 h 118644"/>
                <a:gd name="connsiteX28" fmla="*/ 252328 w 257317"/>
                <a:gd name="connsiteY28" fmla="*/ 79500 h 118644"/>
                <a:gd name="connsiteX29" fmla="*/ 257131 w 257317"/>
                <a:gd name="connsiteY29" fmla="*/ 76184 h 118644"/>
                <a:gd name="connsiteX30" fmla="*/ 244804 w 257317"/>
                <a:gd name="connsiteY30" fmla="*/ 68915 h 11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7317" h="118644">
                  <a:moveTo>
                    <a:pt x="244804" y="68915"/>
                  </a:moveTo>
                  <a:cubicBezTo>
                    <a:pt x="224664" y="58302"/>
                    <a:pt x="203642" y="49455"/>
                    <a:pt x="181973" y="42474"/>
                  </a:cubicBezTo>
                  <a:lnTo>
                    <a:pt x="179210" y="11910"/>
                  </a:lnTo>
                  <a:lnTo>
                    <a:pt x="67156" y="-163"/>
                  </a:lnTo>
                  <a:lnTo>
                    <a:pt x="52915" y="38903"/>
                  </a:lnTo>
                  <a:lnTo>
                    <a:pt x="12701" y="53994"/>
                  </a:lnTo>
                  <a:cubicBezTo>
                    <a:pt x="11261" y="54540"/>
                    <a:pt x="9892" y="55253"/>
                    <a:pt x="8620" y="56120"/>
                  </a:cubicBezTo>
                  <a:lnTo>
                    <a:pt x="8576" y="56120"/>
                  </a:lnTo>
                  <a:cubicBezTo>
                    <a:pt x="4041" y="59185"/>
                    <a:pt x="966" y="63982"/>
                    <a:pt x="74" y="69383"/>
                  </a:cubicBezTo>
                  <a:cubicBezTo>
                    <a:pt x="-355" y="72040"/>
                    <a:pt x="-254" y="74757"/>
                    <a:pt x="373" y="77375"/>
                  </a:cubicBezTo>
                  <a:lnTo>
                    <a:pt x="2499" y="86089"/>
                  </a:lnTo>
                  <a:cubicBezTo>
                    <a:pt x="5558" y="87917"/>
                    <a:pt x="8705" y="89660"/>
                    <a:pt x="11849" y="91318"/>
                  </a:cubicBezTo>
                  <a:lnTo>
                    <a:pt x="13848" y="92338"/>
                  </a:lnTo>
                  <a:cubicBezTo>
                    <a:pt x="18440" y="94718"/>
                    <a:pt x="23116" y="96971"/>
                    <a:pt x="27919" y="99054"/>
                  </a:cubicBezTo>
                  <a:cubicBezTo>
                    <a:pt x="28897" y="99479"/>
                    <a:pt x="29960" y="99905"/>
                    <a:pt x="30937" y="100330"/>
                  </a:cubicBezTo>
                  <a:cubicBezTo>
                    <a:pt x="31022" y="100372"/>
                    <a:pt x="31064" y="100372"/>
                    <a:pt x="31149" y="100415"/>
                  </a:cubicBezTo>
                  <a:cubicBezTo>
                    <a:pt x="33403" y="101350"/>
                    <a:pt x="35655" y="102243"/>
                    <a:pt x="37951" y="103093"/>
                  </a:cubicBezTo>
                  <a:cubicBezTo>
                    <a:pt x="45492" y="105973"/>
                    <a:pt x="53183" y="108442"/>
                    <a:pt x="60991" y="110489"/>
                  </a:cubicBezTo>
                  <a:cubicBezTo>
                    <a:pt x="80919" y="115801"/>
                    <a:pt x="101454" y="118487"/>
                    <a:pt x="122078" y="118481"/>
                  </a:cubicBezTo>
                  <a:cubicBezTo>
                    <a:pt x="129602" y="118481"/>
                    <a:pt x="137041" y="118141"/>
                    <a:pt x="144395" y="117419"/>
                  </a:cubicBezTo>
                  <a:cubicBezTo>
                    <a:pt x="161199" y="115867"/>
                    <a:pt x="177788" y="112518"/>
                    <a:pt x="193877" y="107429"/>
                  </a:cubicBezTo>
                  <a:cubicBezTo>
                    <a:pt x="193919" y="107429"/>
                    <a:pt x="193962" y="107386"/>
                    <a:pt x="194004" y="107386"/>
                  </a:cubicBezTo>
                  <a:cubicBezTo>
                    <a:pt x="204167" y="104148"/>
                    <a:pt x="214096" y="100214"/>
                    <a:pt x="223719" y="95611"/>
                  </a:cubicBezTo>
                  <a:cubicBezTo>
                    <a:pt x="223760" y="95569"/>
                    <a:pt x="223845" y="95569"/>
                    <a:pt x="223889" y="95526"/>
                  </a:cubicBezTo>
                  <a:cubicBezTo>
                    <a:pt x="226056" y="94506"/>
                    <a:pt x="228140" y="93401"/>
                    <a:pt x="230265" y="92338"/>
                  </a:cubicBezTo>
                  <a:lnTo>
                    <a:pt x="231284" y="91828"/>
                  </a:lnTo>
                  <a:cubicBezTo>
                    <a:pt x="232984" y="90935"/>
                    <a:pt x="234686" y="90042"/>
                    <a:pt x="236386" y="89107"/>
                  </a:cubicBezTo>
                  <a:cubicBezTo>
                    <a:pt x="240637" y="86769"/>
                    <a:pt x="244803" y="84304"/>
                    <a:pt x="248926" y="81668"/>
                  </a:cubicBezTo>
                  <a:cubicBezTo>
                    <a:pt x="250073" y="80988"/>
                    <a:pt x="251180" y="80265"/>
                    <a:pt x="252328" y="79500"/>
                  </a:cubicBezTo>
                  <a:cubicBezTo>
                    <a:pt x="253942" y="78437"/>
                    <a:pt x="255557" y="77332"/>
                    <a:pt x="257131" y="76184"/>
                  </a:cubicBezTo>
                  <a:cubicBezTo>
                    <a:pt x="253177" y="73634"/>
                    <a:pt x="249054" y="71211"/>
                    <a:pt x="244804" y="68915"/>
                  </a:cubicBezTo>
                  <a:close/>
                </a:path>
              </a:pathLst>
            </a:custGeom>
            <a:solidFill>
              <a:srgbClr val="3F3D56"/>
            </a:solidFill>
            <a:ln w="4250"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5FEC78F7-4956-4CBA-98C3-398809535FB2}"/>
                </a:ext>
              </a:extLst>
            </p:cNvPr>
            <p:cNvSpPr/>
            <p:nvPr/>
          </p:nvSpPr>
          <p:spPr>
            <a:xfrm>
              <a:off x="8215118" y="4646940"/>
              <a:ext cx="57685" cy="47015"/>
            </a:xfrm>
            <a:custGeom>
              <a:avLst/>
              <a:gdLst>
                <a:gd name="connsiteX0" fmla="*/ 54054 w 57685"/>
                <a:gd name="connsiteY0" fmla="*/ 31507 h 47015"/>
                <a:gd name="connsiteX1" fmla="*/ 47041 w 57685"/>
                <a:gd name="connsiteY1" fmla="*/ -163 h 47015"/>
                <a:gd name="connsiteX2" fmla="*/ 28719 w 57685"/>
                <a:gd name="connsiteY2" fmla="*/ -163 h 47015"/>
                <a:gd name="connsiteX3" fmla="*/ 28167 w 57685"/>
                <a:gd name="connsiteY3" fmla="*/ -120 h 47015"/>
                <a:gd name="connsiteX4" fmla="*/ 28123 w 57685"/>
                <a:gd name="connsiteY4" fmla="*/ -120 h 47015"/>
                <a:gd name="connsiteX5" fmla="*/ 9675 w 57685"/>
                <a:gd name="connsiteY5" fmla="*/ 6256 h 47015"/>
                <a:gd name="connsiteX6" fmla="*/ -187 w 57685"/>
                <a:gd name="connsiteY6" fmla="*/ 15098 h 47015"/>
                <a:gd name="connsiteX7" fmla="*/ 16732 w 57685"/>
                <a:gd name="connsiteY7" fmla="*/ 26703 h 47015"/>
                <a:gd name="connsiteX8" fmla="*/ 16987 w 57685"/>
                <a:gd name="connsiteY8" fmla="*/ 26831 h 47015"/>
                <a:gd name="connsiteX9" fmla="*/ 22046 w 57685"/>
                <a:gd name="connsiteY9" fmla="*/ 29849 h 47015"/>
                <a:gd name="connsiteX10" fmla="*/ 31397 w 57685"/>
                <a:gd name="connsiteY10" fmla="*/ 35077 h 47015"/>
                <a:gd name="connsiteX11" fmla="*/ 33396 w 57685"/>
                <a:gd name="connsiteY11" fmla="*/ 36098 h 47015"/>
                <a:gd name="connsiteX12" fmla="*/ 47466 w 57685"/>
                <a:gd name="connsiteY12" fmla="*/ 42814 h 47015"/>
                <a:gd name="connsiteX13" fmla="*/ 50485 w 57685"/>
                <a:gd name="connsiteY13" fmla="*/ 44089 h 47015"/>
                <a:gd name="connsiteX14" fmla="*/ 50696 w 57685"/>
                <a:gd name="connsiteY14" fmla="*/ 44174 h 47015"/>
                <a:gd name="connsiteX15" fmla="*/ 57498 w 57685"/>
                <a:gd name="connsiteY15" fmla="*/ 46853 h 4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85" h="47015">
                  <a:moveTo>
                    <a:pt x="54054" y="31507"/>
                  </a:moveTo>
                  <a:lnTo>
                    <a:pt x="47041" y="-163"/>
                  </a:lnTo>
                  <a:lnTo>
                    <a:pt x="28719" y="-163"/>
                  </a:lnTo>
                  <a:cubicBezTo>
                    <a:pt x="28534" y="-161"/>
                    <a:pt x="28350" y="-146"/>
                    <a:pt x="28167" y="-120"/>
                  </a:cubicBezTo>
                  <a:lnTo>
                    <a:pt x="28123" y="-120"/>
                  </a:lnTo>
                  <a:cubicBezTo>
                    <a:pt x="21539" y="437"/>
                    <a:pt x="15198" y="2628"/>
                    <a:pt x="9675" y="6256"/>
                  </a:cubicBezTo>
                  <a:cubicBezTo>
                    <a:pt x="5929" y="8647"/>
                    <a:pt x="2598" y="11634"/>
                    <a:pt x="-187" y="15098"/>
                  </a:cubicBezTo>
                  <a:cubicBezTo>
                    <a:pt x="5254" y="19221"/>
                    <a:pt x="10908" y="23047"/>
                    <a:pt x="16732" y="26703"/>
                  </a:cubicBezTo>
                  <a:lnTo>
                    <a:pt x="16987" y="26831"/>
                  </a:lnTo>
                  <a:cubicBezTo>
                    <a:pt x="18644" y="27851"/>
                    <a:pt x="20346" y="28871"/>
                    <a:pt x="22046" y="29849"/>
                  </a:cubicBezTo>
                  <a:cubicBezTo>
                    <a:pt x="25105" y="31677"/>
                    <a:pt x="28252" y="33420"/>
                    <a:pt x="31397" y="35077"/>
                  </a:cubicBezTo>
                  <a:lnTo>
                    <a:pt x="33396" y="36098"/>
                  </a:lnTo>
                  <a:cubicBezTo>
                    <a:pt x="37987" y="38478"/>
                    <a:pt x="42663" y="40731"/>
                    <a:pt x="47466" y="42814"/>
                  </a:cubicBezTo>
                  <a:cubicBezTo>
                    <a:pt x="48444" y="43239"/>
                    <a:pt x="49507" y="43664"/>
                    <a:pt x="50485" y="44089"/>
                  </a:cubicBezTo>
                  <a:cubicBezTo>
                    <a:pt x="50570" y="44132"/>
                    <a:pt x="50611" y="44132"/>
                    <a:pt x="50696" y="44174"/>
                  </a:cubicBezTo>
                  <a:cubicBezTo>
                    <a:pt x="52950" y="45110"/>
                    <a:pt x="55203" y="46002"/>
                    <a:pt x="57498" y="46853"/>
                  </a:cubicBezTo>
                  <a:close/>
                </a:path>
              </a:pathLst>
            </a:custGeom>
            <a:solidFill>
              <a:srgbClr val="3F3D56"/>
            </a:solidFill>
            <a:ln w="4250"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4DC5319-0C2C-4D74-A364-BB5052632285}"/>
                </a:ext>
              </a:extLst>
            </p:cNvPr>
            <p:cNvSpPr/>
            <p:nvPr/>
          </p:nvSpPr>
          <p:spPr>
            <a:xfrm>
              <a:off x="8272934" y="4409971"/>
              <a:ext cx="161405" cy="161405"/>
            </a:xfrm>
            <a:custGeom>
              <a:avLst/>
              <a:gdLst>
                <a:gd name="connsiteX0" fmla="*/ 161406 w 161405"/>
                <a:gd name="connsiteY0" fmla="*/ 80703 h 161405"/>
                <a:gd name="connsiteX1" fmla="*/ 80703 w 161405"/>
                <a:gd name="connsiteY1" fmla="*/ 161406 h 161405"/>
                <a:gd name="connsiteX2" fmla="*/ 0 w 161405"/>
                <a:gd name="connsiteY2" fmla="*/ 80703 h 161405"/>
                <a:gd name="connsiteX3" fmla="*/ 80703 w 161405"/>
                <a:gd name="connsiteY3" fmla="*/ 0 h 161405"/>
                <a:gd name="connsiteX4" fmla="*/ 161406 w 161405"/>
                <a:gd name="connsiteY4" fmla="*/ 80703 h 16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405" h="161405">
                  <a:moveTo>
                    <a:pt x="161406" y="80703"/>
                  </a:moveTo>
                  <a:cubicBezTo>
                    <a:pt x="161406" y="125274"/>
                    <a:pt x="125274" y="161406"/>
                    <a:pt x="80703" y="161406"/>
                  </a:cubicBezTo>
                  <a:cubicBezTo>
                    <a:pt x="36132" y="161406"/>
                    <a:pt x="0" y="125274"/>
                    <a:pt x="0" y="80703"/>
                  </a:cubicBezTo>
                  <a:cubicBezTo>
                    <a:pt x="0" y="36132"/>
                    <a:pt x="36132" y="0"/>
                    <a:pt x="80703" y="0"/>
                  </a:cubicBezTo>
                  <a:cubicBezTo>
                    <a:pt x="125274" y="0"/>
                    <a:pt x="161406" y="36132"/>
                    <a:pt x="161406" y="80703"/>
                  </a:cubicBezTo>
                  <a:close/>
                </a:path>
              </a:pathLst>
            </a:custGeom>
            <a:solidFill>
              <a:srgbClr val="FFB8B8"/>
            </a:solidFill>
            <a:ln w="4250"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39227E51-5824-40D3-AA38-628BBE1F7271}"/>
                </a:ext>
              </a:extLst>
            </p:cNvPr>
            <p:cNvSpPr/>
            <p:nvPr/>
          </p:nvSpPr>
          <p:spPr>
            <a:xfrm>
              <a:off x="8263691" y="4375619"/>
              <a:ext cx="178362" cy="134086"/>
            </a:xfrm>
            <a:custGeom>
              <a:avLst/>
              <a:gdLst>
                <a:gd name="connsiteX0" fmla="*/ 35576 w 178362"/>
                <a:gd name="connsiteY0" fmla="*/ 75583 h 134086"/>
                <a:gd name="connsiteX1" fmla="*/ 71110 w 178362"/>
                <a:gd name="connsiteY1" fmla="*/ 89403 h 134086"/>
                <a:gd name="connsiteX2" fmla="*/ 161995 w 178362"/>
                <a:gd name="connsiteY2" fmla="*/ 81982 h 134086"/>
                <a:gd name="connsiteX3" fmla="*/ 169352 w 178362"/>
                <a:gd name="connsiteY3" fmla="*/ 133924 h 134086"/>
                <a:gd name="connsiteX4" fmla="*/ 177920 w 178362"/>
                <a:gd name="connsiteY4" fmla="*/ 79260 h 134086"/>
                <a:gd name="connsiteX5" fmla="*/ 174892 w 178362"/>
                <a:gd name="connsiteY5" fmla="*/ 55848 h 134086"/>
                <a:gd name="connsiteX6" fmla="*/ 156549 w 178362"/>
                <a:gd name="connsiteY6" fmla="*/ 42325 h 134086"/>
                <a:gd name="connsiteX7" fmla="*/ 177055 w 178362"/>
                <a:gd name="connsiteY7" fmla="*/ 33558 h 134086"/>
                <a:gd name="connsiteX8" fmla="*/ 151431 w 178362"/>
                <a:gd name="connsiteY8" fmla="*/ 20680 h 134086"/>
                <a:gd name="connsiteX9" fmla="*/ 158011 w 178362"/>
                <a:gd name="connsiteY9" fmla="*/ 13925 h 134086"/>
                <a:gd name="connsiteX10" fmla="*/ 111619 w 178362"/>
                <a:gd name="connsiteY10" fmla="*/ 11086 h 134086"/>
                <a:gd name="connsiteX11" fmla="*/ 125056 w 178362"/>
                <a:gd name="connsiteY11" fmla="*/ 2549 h 134086"/>
                <a:gd name="connsiteX12" fmla="*/ 64013 w 178362"/>
                <a:gd name="connsiteY12" fmla="*/ 622 h 134086"/>
                <a:gd name="connsiteX13" fmla="*/ 37016 w 178362"/>
                <a:gd name="connsiteY13" fmla="*/ 8127 h 134086"/>
                <a:gd name="connsiteX14" fmla="*/ 29685 w 178362"/>
                <a:gd name="connsiteY14" fmla="*/ 32533 h 134086"/>
                <a:gd name="connsiteX15" fmla="*/ 2678 w 178362"/>
                <a:gd name="connsiteY15" fmla="*/ 53962 h 134086"/>
                <a:gd name="connsiteX16" fmla="*/ 628 w 178362"/>
                <a:gd name="connsiteY16" fmla="*/ 81461 h 134086"/>
                <a:gd name="connsiteX17" fmla="*/ 10848 w 178362"/>
                <a:gd name="connsiteY17" fmla="*/ 124698 h 1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8362" h="134086">
                  <a:moveTo>
                    <a:pt x="35576" y="75583"/>
                  </a:moveTo>
                  <a:cubicBezTo>
                    <a:pt x="43930" y="85470"/>
                    <a:pt x="58068" y="88260"/>
                    <a:pt x="71110" y="89403"/>
                  </a:cubicBezTo>
                  <a:cubicBezTo>
                    <a:pt x="101602" y="91088"/>
                    <a:pt x="132181" y="88591"/>
                    <a:pt x="161995" y="81982"/>
                  </a:cubicBezTo>
                  <a:cubicBezTo>
                    <a:pt x="163843" y="99888"/>
                    <a:pt x="158806" y="119194"/>
                    <a:pt x="169352" y="133924"/>
                  </a:cubicBezTo>
                  <a:cubicBezTo>
                    <a:pt x="174296" y="116092"/>
                    <a:pt x="177171" y="97750"/>
                    <a:pt x="177920" y="79260"/>
                  </a:cubicBezTo>
                  <a:cubicBezTo>
                    <a:pt x="178707" y="71327"/>
                    <a:pt x="177671" y="63320"/>
                    <a:pt x="174892" y="55848"/>
                  </a:cubicBezTo>
                  <a:cubicBezTo>
                    <a:pt x="171859" y="48209"/>
                    <a:pt x="164743" y="42963"/>
                    <a:pt x="156549" y="42325"/>
                  </a:cubicBezTo>
                  <a:cubicBezTo>
                    <a:pt x="162561" y="37764"/>
                    <a:pt x="169604" y="34753"/>
                    <a:pt x="177055" y="33558"/>
                  </a:cubicBezTo>
                  <a:lnTo>
                    <a:pt x="151431" y="20680"/>
                  </a:lnTo>
                  <a:lnTo>
                    <a:pt x="158011" y="13925"/>
                  </a:lnTo>
                  <a:lnTo>
                    <a:pt x="111619" y="11086"/>
                  </a:lnTo>
                  <a:lnTo>
                    <a:pt x="125056" y="2549"/>
                  </a:lnTo>
                  <a:cubicBezTo>
                    <a:pt x="104832" y="-230"/>
                    <a:pt x="84372" y="-875"/>
                    <a:pt x="64013" y="622"/>
                  </a:cubicBezTo>
                  <a:cubicBezTo>
                    <a:pt x="54559" y="1319"/>
                    <a:pt x="44675" y="2649"/>
                    <a:pt x="37016" y="8127"/>
                  </a:cubicBezTo>
                  <a:cubicBezTo>
                    <a:pt x="29356" y="13604"/>
                    <a:pt x="24930" y="24491"/>
                    <a:pt x="29685" y="32533"/>
                  </a:cubicBezTo>
                  <a:cubicBezTo>
                    <a:pt x="17581" y="34521"/>
                    <a:pt x="7365" y="42627"/>
                    <a:pt x="2678" y="53962"/>
                  </a:cubicBezTo>
                  <a:cubicBezTo>
                    <a:pt x="-237" y="62824"/>
                    <a:pt x="-941" y="72264"/>
                    <a:pt x="628" y="81461"/>
                  </a:cubicBezTo>
                  <a:cubicBezTo>
                    <a:pt x="2376" y="96215"/>
                    <a:pt x="5805" y="110722"/>
                    <a:pt x="10848" y="124698"/>
                  </a:cubicBezTo>
                  <a:close/>
                </a:path>
              </a:pathLst>
            </a:custGeom>
            <a:solidFill>
              <a:srgbClr val="2F2E41"/>
            </a:solidFill>
            <a:ln w="4250"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8BBEC96-10EA-4EC4-914B-63751A682851}"/>
                </a:ext>
              </a:extLst>
            </p:cNvPr>
            <p:cNvSpPr/>
            <p:nvPr/>
          </p:nvSpPr>
          <p:spPr>
            <a:xfrm>
              <a:off x="8120034" y="4244160"/>
              <a:ext cx="473731" cy="473686"/>
            </a:xfrm>
            <a:custGeom>
              <a:avLst/>
              <a:gdLst>
                <a:gd name="connsiteX0" fmla="*/ 460351 w 473731"/>
                <a:gd name="connsiteY0" fmla="*/ 158867 h 473686"/>
                <a:gd name="connsiteX1" fmla="*/ 158843 w 473731"/>
                <a:gd name="connsiteY1" fmla="*/ 13064 h 473686"/>
                <a:gd name="connsiteX2" fmla="*/ 13040 w 473731"/>
                <a:gd name="connsiteY2" fmla="*/ 314571 h 473686"/>
                <a:gd name="connsiteX3" fmla="*/ 51111 w 473731"/>
                <a:gd name="connsiteY3" fmla="*/ 383828 h 473686"/>
                <a:gd name="connsiteX4" fmla="*/ 57701 w 473731"/>
                <a:gd name="connsiteY4" fmla="*/ 391777 h 473686"/>
                <a:gd name="connsiteX5" fmla="*/ 58168 w 473731"/>
                <a:gd name="connsiteY5" fmla="*/ 392287 h 473686"/>
                <a:gd name="connsiteX6" fmla="*/ 75809 w 473731"/>
                <a:gd name="connsiteY6" fmla="*/ 410481 h 473686"/>
                <a:gd name="connsiteX7" fmla="*/ 80826 w 473731"/>
                <a:gd name="connsiteY7" fmla="*/ 414945 h 473686"/>
                <a:gd name="connsiteX8" fmla="*/ 90816 w 473731"/>
                <a:gd name="connsiteY8" fmla="*/ 423234 h 473686"/>
                <a:gd name="connsiteX9" fmla="*/ 94897 w 473731"/>
                <a:gd name="connsiteY9" fmla="*/ 426380 h 473686"/>
                <a:gd name="connsiteX10" fmla="*/ 111816 w 473731"/>
                <a:gd name="connsiteY10" fmla="*/ 437985 h 473686"/>
                <a:gd name="connsiteX11" fmla="*/ 112071 w 473731"/>
                <a:gd name="connsiteY11" fmla="*/ 438113 h 473686"/>
                <a:gd name="connsiteX12" fmla="*/ 117130 w 473731"/>
                <a:gd name="connsiteY12" fmla="*/ 441131 h 473686"/>
                <a:gd name="connsiteX13" fmla="*/ 126481 w 473731"/>
                <a:gd name="connsiteY13" fmla="*/ 446360 h 473686"/>
                <a:gd name="connsiteX14" fmla="*/ 128479 w 473731"/>
                <a:gd name="connsiteY14" fmla="*/ 447380 h 473686"/>
                <a:gd name="connsiteX15" fmla="*/ 142550 w 473731"/>
                <a:gd name="connsiteY15" fmla="*/ 454096 h 473686"/>
                <a:gd name="connsiteX16" fmla="*/ 145569 w 473731"/>
                <a:gd name="connsiteY16" fmla="*/ 455372 h 473686"/>
                <a:gd name="connsiteX17" fmla="*/ 145780 w 473731"/>
                <a:gd name="connsiteY17" fmla="*/ 455456 h 473686"/>
                <a:gd name="connsiteX18" fmla="*/ 152582 w 473731"/>
                <a:gd name="connsiteY18" fmla="*/ 458135 h 473686"/>
                <a:gd name="connsiteX19" fmla="*/ 175622 w 473731"/>
                <a:gd name="connsiteY19" fmla="*/ 465531 h 473686"/>
                <a:gd name="connsiteX20" fmla="*/ 236709 w 473731"/>
                <a:gd name="connsiteY20" fmla="*/ 473523 h 473686"/>
                <a:gd name="connsiteX21" fmla="*/ 259027 w 473731"/>
                <a:gd name="connsiteY21" fmla="*/ 472460 h 473686"/>
                <a:gd name="connsiteX22" fmla="*/ 308508 w 473731"/>
                <a:gd name="connsiteY22" fmla="*/ 462471 h 473686"/>
                <a:gd name="connsiteX23" fmla="*/ 308635 w 473731"/>
                <a:gd name="connsiteY23" fmla="*/ 462428 h 473686"/>
                <a:gd name="connsiteX24" fmla="*/ 338350 w 473731"/>
                <a:gd name="connsiteY24" fmla="*/ 450653 h 473686"/>
                <a:gd name="connsiteX25" fmla="*/ 338520 w 473731"/>
                <a:gd name="connsiteY25" fmla="*/ 450568 h 473686"/>
                <a:gd name="connsiteX26" fmla="*/ 344897 w 473731"/>
                <a:gd name="connsiteY26" fmla="*/ 447380 h 473686"/>
                <a:gd name="connsiteX27" fmla="*/ 345916 w 473731"/>
                <a:gd name="connsiteY27" fmla="*/ 446870 h 473686"/>
                <a:gd name="connsiteX28" fmla="*/ 351018 w 473731"/>
                <a:gd name="connsiteY28" fmla="*/ 444149 h 473686"/>
                <a:gd name="connsiteX29" fmla="*/ 363557 w 473731"/>
                <a:gd name="connsiteY29" fmla="*/ 436710 h 473686"/>
                <a:gd name="connsiteX30" fmla="*/ 366959 w 473731"/>
                <a:gd name="connsiteY30" fmla="*/ 434542 h 473686"/>
                <a:gd name="connsiteX31" fmla="*/ 371762 w 473731"/>
                <a:gd name="connsiteY31" fmla="*/ 431226 h 473686"/>
                <a:gd name="connsiteX32" fmla="*/ 377968 w 473731"/>
                <a:gd name="connsiteY32" fmla="*/ 426763 h 473686"/>
                <a:gd name="connsiteX33" fmla="*/ 379924 w 473731"/>
                <a:gd name="connsiteY33" fmla="*/ 425317 h 473686"/>
                <a:gd name="connsiteX34" fmla="*/ 460352 w 473731"/>
                <a:gd name="connsiteY34" fmla="*/ 158867 h 473686"/>
                <a:gd name="connsiteX35" fmla="*/ 372102 w 473731"/>
                <a:gd name="connsiteY35" fmla="*/ 414987 h 473686"/>
                <a:gd name="connsiteX36" fmla="*/ 367807 w 473731"/>
                <a:gd name="connsiteY36" fmla="*/ 418133 h 473686"/>
                <a:gd name="connsiteX37" fmla="*/ 363556 w 473731"/>
                <a:gd name="connsiteY37" fmla="*/ 421151 h 473686"/>
                <a:gd name="connsiteX38" fmla="*/ 359816 w 473731"/>
                <a:gd name="connsiteY38" fmla="*/ 423702 h 473686"/>
                <a:gd name="connsiteX39" fmla="*/ 359434 w 473731"/>
                <a:gd name="connsiteY39" fmla="*/ 423957 h 473686"/>
                <a:gd name="connsiteX40" fmla="*/ 356628 w 473731"/>
                <a:gd name="connsiteY40" fmla="*/ 425785 h 473686"/>
                <a:gd name="connsiteX41" fmla="*/ 345916 w 473731"/>
                <a:gd name="connsiteY41" fmla="*/ 432161 h 473686"/>
                <a:gd name="connsiteX42" fmla="*/ 344768 w 473731"/>
                <a:gd name="connsiteY42" fmla="*/ 432799 h 473686"/>
                <a:gd name="connsiteX43" fmla="*/ 339923 w 473731"/>
                <a:gd name="connsiteY43" fmla="*/ 435392 h 473686"/>
                <a:gd name="connsiteX44" fmla="*/ 339242 w 473731"/>
                <a:gd name="connsiteY44" fmla="*/ 435732 h 473686"/>
                <a:gd name="connsiteX45" fmla="*/ 338987 w 473731"/>
                <a:gd name="connsiteY45" fmla="*/ 435860 h 473686"/>
                <a:gd name="connsiteX46" fmla="*/ 332781 w 473731"/>
                <a:gd name="connsiteY46" fmla="*/ 438920 h 473686"/>
                <a:gd name="connsiteX47" fmla="*/ 307997 w 473731"/>
                <a:gd name="connsiteY47" fmla="*/ 448953 h 473686"/>
                <a:gd name="connsiteX48" fmla="*/ 304682 w 473731"/>
                <a:gd name="connsiteY48" fmla="*/ 450058 h 473686"/>
                <a:gd name="connsiteX49" fmla="*/ 257837 w 473731"/>
                <a:gd name="connsiteY49" fmla="*/ 459580 h 473686"/>
                <a:gd name="connsiteX50" fmla="*/ 236708 w 473731"/>
                <a:gd name="connsiteY50" fmla="*/ 460558 h 473686"/>
                <a:gd name="connsiteX51" fmla="*/ 178939 w 473731"/>
                <a:gd name="connsiteY51" fmla="*/ 452991 h 473686"/>
                <a:gd name="connsiteX52" fmla="*/ 150585 w 473731"/>
                <a:gd name="connsiteY52" fmla="*/ 443384 h 473686"/>
                <a:gd name="connsiteX53" fmla="*/ 149138 w 473731"/>
                <a:gd name="connsiteY53" fmla="*/ 442789 h 473686"/>
                <a:gd name="connsiteX54" fmla="*/ 147694 w 473731"/>
                <a:gd name="connsiteY54" fmla="*/ 442194 h 473686"/>
                <a:gd name="connsiteX55" fmla="*/ 146205 w 473731"/>
                <a:gd name="connsiteY55" fmla="*/ 441514 h 473686"/>
                <a:gd name="connsiteX56" fmla="*/ 134389 w 473731"/>
                <a:gd name="connsiteY56" fmla="*/ 435860 h 473686"/>
                <a:gd name="connsiteX57" fmla="*/ 132519 w 473731"/>
                <a:gd name="connsiteY57" fmla="*/ 434882 h 473686"/>
                <a:gd name="connsiteX58" fmla="*/ 118659 w 473731"/>
                <a:gd name="connsiteY58" fmla="*/ 426975 h 473686"/>
                <a:gd name="connsiteX59" fmla="*/ 114705 w 473731"/>
                <a:gd name="connsiteY59" fmla="*/ 424425 h 473686"/>
                <a:gd name="connsiteX60" fmla="*/ 113727 w 473731"/>
                <a:gd name="connsiteY60" fmla="*/ 423787 h 473686"/>
                <a:gd name="connsiteX61" fmla="*/ 104758 w 473731"/>
                <a:gd name="connsiteY61" fmla="*/ 417538 h 473686"/>
                <a:gd name="connsiteX62" fmla="*/ 98808 w 473731"/>
                <a:gd name="connsiteY62" fmla="*/ 413032 h 473686"/>
                <a:gd name="connsiteX63" fmla="*/ 89328 w 473731"/>
                <a:gd name="connsiteY63" fmla="*/ 405210 h 473686"/>
                <a:gd name="connsiteX64" fmla="*/ 84610 w 473731"/>
                <a:gd name="connsiteY64" fmla="*/ 400959 h 473686"/>
                <a:gd name="connsiteX65" fmla="*/ 67521 w 473731"/>
                <a:gd name="connsiteY65" fmla="*/ 383275 h 473686"/>
                <a:gd name="connsiteX66" fmla="*/ 62334 w 473731"/>
                <a:gd name="connsiteY66" fmla="*/ 377069 h 473686"/>
                <a:gd name="connsiteX67" fmla="*/ 61271 w 473731"/>
                <a:gd name="connsiteY67" fmla="*/ 375751 h 473686"/>
                <a:gd name="connsiteX68" fmla="*/ 97682 w 473731"/>
                <a:gd name="connsiteY68" fmla="*/ 61278 h 473686"/>
                <a:gd name="connsiteX69" fmla="*/ 412155 w 473731"/>
                <a:gd name="connsiteY69" fmla="*/ 97688 h 473686"/>
                <a:gd name="connsiteX70" fmla="*/ 375744 w 473731"/>
                <a:gd name="connsiteY70" fmla="*/ 412161 h 473686"/>
                <a:gd name="connsiteX71" fmla="*/ 372102 w 473731"/>
                <a:gd name="connsiteY71" fmla="*/ 414987 h 4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73731" h="473686">
                  <a:moveTo>
                    <a:pt x="460351" y="158867"/>
                  </a:moveTo>
                  <a:cubicBezTo>
                    <a:pt x="417354" y="35346"/>
                    <a:pt x="282365" y="-29933"/>
                    <a:pt x="158843" y="13064"/>
                  </a:cubicBezTo>
                  <a:cubicBezTo>
                    <a:pt x="35322" y="56061"/>
                    <a:pt x="-29956" y="191050"/>
                    <a:pt x="13040" y="314571"/>
                  </a:cubicBezTo>
                  <a:cubicBezTo>
                    <a:pt x="21762" y="339626"/>
                    <a:pt x="34631" y="363038"/>
                    <a:pt x="51111" y="383828"/>
                  </a:cubicBezTo>
                  <a:cubicBezTo>
                    <a:pt x="53236" y="386506"/>
                    <a:pt x="55447" y="389184"/>
                    <a:pt x="57701" y="391777"/>
                  </a:cubicBezTo>
                  <a:cubicBezTo>
                    <a:pt x="57871" y="391947"/>
                    <a:pt x="57998" y="392117"/>
                    <a:pt x="58168" y="392287"/>
                  </a:cubicBezTo>
                  <a:cubicBezTo>
                    <a:pt x="63709" y="398672"/>
                    <a:pt x="69599" y="404746"/>
                    <a:pt x="75809" y="410481"/>
                  </a:cubicBezTo>
                  <a:cubicBezTo>
                    <a:pt x="77426" y="411969"/>
                    <a:pt x="79126" y="413500"/>
                    <a:pt x="80826" y="414945"/>
                  </a:cubicBezTo>
                  <a:cubicBezTo>
                    <a:pt x="84056" y="417835"/>
                    <a:pt x="87373" y="420598"/>
                    <a:pt x="90816" y="423234"/>
                  </a:cubicBezTo>
                  <a:cubicBezTo>
                    <a:pt x="92176" y="424297"/>
                    <a:pt x="93494" y="425360"/>
                    <a:pt x="94897" y="426380"/>
                  </a:cubicBezTo>
                  <a:cubicBezTo>
                    <a:pt x="100338" y="430503"/>
                    <a:pt x="105992" y="434329"/>
                    <a:pt x="111816" y="437985"/>
                  </a:cubicBezTo>
                  <a:lnTo>
                    <a:pt x="112071" y="438113"/>
                  </a:lnTo>
                  <a:cubicBezTo>
                    <a:pt x="113728" y="439133"/>
                    <a:pt x="115430" y="440153"/>
                    <a:pt x="117130" y="441131"/>
                  </a:cubicBezTo>
                  <a:cubicBezTo>
                    <a:pt x="120189" y="442959"/>
                    <a:pt x="123336" y="444702"/>
                    <a:pt x="126481" y="446360"/>
                  </a:cubicBezTo>
                  <a:lnTo>
                    <a:pt x="128479" y="447380"/>
                  </a:lnTo>
                  <a:cubicBezTo>
                    <a:pt x="133071" y="449760"/>
                    <a:pt x="137747" y="452013"/>
                    <a:pt x="142550" y="454096"/>
                  </a:cubicBezTo>
                  <a:cubicBezTo>
                    <a:pt x="143528" y="454521"/>
                    <a:pt x="144591" y="454946"/>
                    <a:pt x="145569" y="455372"/>
                  </a:cubicBezTo>
                  <a:cubicBezTo>
                    <a:pt x="145654" y="455414"/>
                    <a:pt x="145695" y="455414"/>
                    <a:pt x="145780" y="455456"/>
                  </a:cubicBezTo>
                  <a:cubicBezTo>
                    <a:pt x="148035" y="456392"/>
                    <a:pt x="150287" y="457284"/>
                    <a:pt x="152582" y="458135"/>
                  </a:cubicBezTo>
                  <a:cubicBezTo>
                    <a:pt x="160123" y="461015"/>
                    <a:pt x="167814" y="463484"/>
                    <a:pt x="175622" y="465531"/>
                  </a:cubicBezTo>
                  <a:cubicBezTo>
                    <a:pt x="195550" y="470842"/>
                    <a:pt x="216086" y="473529"/>
                    <a:pt x="236709" y="473523"/>
                  </a:cubicBezTo>
                  <a:cubicBezTo>
                    <a:pt x="244233" y="473523"/>
                    <a:pt x="251672" y="473183"/>
                    <a:pt x="259027" y="472460"/>
                  </a:cubicBezTo>
                  <a:cubicBezTo>
                    <a:pt x="275830" y="470909"/>
                    <a:pt x="292419" y="467560"/>
                    <a:pt x="308508" y="462471"/>
                  </a:cubicBezTo>
                  <a:cubicBezTo>
                    <a:pt x="308550" y="462471"/>
                    <a:pt x="308593" y="462428"/>
                    <a:pt x="308635" y="462428"/>
                  </a:cubicBezTo>
                  <a:cubicBezTo>
                    <a:pt x="318799" y="459190"/>
                    <a:pt x="328727" y="455256"/>
                    <a:pt x="338350" y="450653"/>
                  </a:cubicBezTo>
                  <a:cubicBezTo>
                    <a:pt x="338392" y="450610"/>
                    <a:pt x="338477" y="450610"/>
                    <a:pt x="338520" y="450568"/>
                  </a:cubicBezTo>
                  <a:cubicBezTo>
                    <a:pt x="340687" y="449548"/>
                    <a:pt x="342771" y="448442"/>
                    <a:pt x="344897" y="447380"/>
                  </a:cubicBezTo>
                  <a:lnTo>
                    <a:pt x="345916" y="446870"/>
                  </a:lnTo>
                  <a:cubicBezTo>
                    <a:pt x="347616" y="445977"/>
                    <a:pt x="349318" y="445084"/>
                    <a:pt x="351018" y="444149"/>
                  </a:cubicBezTo>
                  <a:cubicBezTo>
                    <a:pt x="355269" y="441811"/>
                    <a:pt x="359435" y="439345"/>
                    <a:pt x="363557" y="436710"/>
                  </a:cubicBezTo>
                  <a:cubicBezTo>
                    <a:pt x="364705" y="436030"/>
                    <a:pt x="365811" y="435307"/>
                    <a:pt x="366959" y="434542"/>
                  </a:cubicBezTo>
                  <a:cubicBezTo>
                    <a:pt x="368574" y="433479"/>
                    <a:pt x="370189" y="432374"/>
                    <a:pt x="371762" y="431226"/>
                  </a:cubicBezTo>
                  <a:cubicBezTo>
                    <a:pt x="373844" y="429781"/>
                    <a:pt x="375928" y="428293"/>
                    <a:pt x="377968" y="426763"/>
                  </a:cubicBezTo>
                  <a:cubicBezTo>
                    <a:pt x="378606" y="426295"/>
                    <a:pt x="379286" y="425827"/>
                    <a:pt x="379924" y="425317"/>
                  </a:cubicBezTo>
                  <a:cubicBezTo>
                    <a:pt x="461625" y="363303"/>
                    <a:pt x="494097" y="255729"/>
                    <a:pt x="460352" y="158867"/>
                  </a:cubicBezTo>
                  <a:close/>
                  <a:moveTo>
                    <a:pt x="372102" y="414987"/>
                  </a:moveTo>
                  <a:cubicBezTo>
                    <a:pt x="370699" y="416093"/>
                    <a:pt x="369254" y="417155"/>
                    <a:pt x="367807" y="418133"/>
                  </a:cubicBezTo>
                  <a:cubicBezTo>
                    <a:pt x="366404" y="419196"/>
                    <a:pt x="365003" y="420216"/>
                    <a:pt x="363556" y="421151"/>
                  </a:cubicBezTo>
                  <a:cubicBezTo>
                    <a:pt x="362324" y="422044"/>
                    <a:pt x="361091" y="422894"/>
                    <a:pt x="359816" y="423702"/>
                  </a:cubicBezTo>
                  <a:lnTo>
                    <a:pt x="359434" y="423957"/>
                  </a:lnTo>
                  <a:cubicBezTo>
                    <a:pt x="358498" y="424594"/>
                    <a:pt x="357564" y="425190"/>
                    <a:pt x="356628" y="425785"/>
                  </a:cubicBezTo>
                  <a:cubicBezTo>
                    <a:pt x="353099" y="427995"/>
                    <a:pt x="349528" y="430121"/>
                    <a:pt x="345916" y="432161"/>
                  </a:cubicBezTo>
                  <a:cubicBezTo>
                    <a:pt x="345534" y="432374"/>
                    <a:pt x="345150" y="432586"/>
                    <a:pt x="344768" y="432799"/>
                  </a:cubicBezTo>
                  <a:cubicBezTo>
                    <a:pt x="343153" y="433692"/>
                    <a:pt x="341538" y="434542"/>
                    <a:pt x="339923" y="435392"/>
                  </a:cubicBezTo>
                  <a:cubicBezTo>
                    <a:pt x="339709" y="435520"/>
                    <a:pt x="339454" y="435605"/>
                    <a:pt x="339242" y="435732"/>
                  </a:cubicBezTo>
                  <a:lnTo>
                    <a:pt x="338987" y="435860"/>
                  </a:lnTo>
                  <a:cubicBezTo>
                    <a:pt x="336946" y="436922"/>
                    <a:pt x="334863" y="437943"/>
                    <a:pt x="332781" y="438920"/>
                  </a:cubicBezTo>
                  <a:cubicBezTo>
                    <a:pt x="324743" y="442791"/>
                    <a:pt x="316464" y="446142"/>
                    <a:pt x="307997" y="448953"/>
                  </a:cubicBezTo>
                  <a:cubicBezTo>
                    <a:pt x="306891" y="449335"/>
                    <a:pt x="305787" y="449718"/>
                    <a:pt x="304682" y="450058"/>
                  </a:cubicBezTo>
                  <a:cubicBezTo>
                    <a:pt x="289453" y="454902"/>
                    <a:pt x="273748" y="458094"/>
                    <a:pt x="257837" y="459580"/>
                  </a:cubicBezTo>
                  <a:cubicBezTo>
                    <a:pt x="250864" y="460218"/>
                    <a:pt x="243807" y="460558"/>
                    <a:pt x="236708" y="460558"/>
                  </a:cubicBezTo>
                  <a:cubicBezTo>
                    <a:pt x="217202" y="460598"/>
                    <a:pt x="197777" y="458054"/>
                    <a:pt x="178939" y="452991"/>
                  </a:cubicBezTo>
                  <a:cubicBezTo>
                    <a:pt x="169271" y="450468"/>
                    <a:pt x="159796" y="447257"/>
                    <a:pt x="150585" y="443384"/>
                  </a:cubicBezTo>
                  <a:cubicBezTo>
                    <a:pt x="150116" y="443171"/>
                    <a:pt x="149605" y="443001"/>
                    <a:pt x="149138" y="442789"/>
                  </a:cubicBezTo>
                  <a:cubicBezTo>
                    <a:pt x="148630" y="442576"/>
                    <a:pt x="148161" y="442406"/>
                    <a:pt x="147694" y="442194"/>
                  </a:cubicBezTo>
                  <a:cubicBezTo>
                    <a:pt x="147183" y="441981"/>
                    <a:pt x="146716" y="441769"/>
                    <a:pt x="146205" y="441514"/>
                  </a:cubicBezTo>
                  <a:cubicBezTo>
                    <a:pt x="142210" y="439771"/>
                    <a:pt x="138256" y="437858"/>
                    <a:pt x="134389" y="435860"/>
                  </a:cubicBezTo>
                  <a:lnTo>
                    <a:pt x="132519" y="434882"/>
                  </a:lnTo>
                  <a:cubicBezTo>
                    <a:pt x="127798" y="432416"/>
                    <a:pt x="123165" y="429781"/>
                    <a:pt x="118659" y="426975"/>
                  </a:cubicBezTo>
                  <a:cubicBezTo>
                    <a:pt x="117341" y="426167"/>
                    <a:pt x="115982" y="425317"/>
                    <a:pt x="114705" y="424425"/>
                  </a:cubicBezTo>
                  <a:cubicBezTo>
                    <a:pt x="114367" y="424212"/>
                    <a:pt x="114068" y="423999"/>
                    <a:pt x="113727" y="423787"/>
                  </a:cubicBezTo>
                  <a:cubicBezTo>
                    <a:pt x="110709" y="421789"/>
                    <a:pt x="107691" y="419706"/>
                    <a:pt x="104758" y="417538"/>
                  </a:cubicBezTo>
                  <a:cubicBezTo>
                    <a:pt x="102762" y="416050"/>
                    <a:pt x="100763" y="414562"/>
                    <a:pt x="98808" y="413032"/>
                  </a:cubicBezTo>
                  <a:cubicBezTo>
                    <a:pt x="95534" y="410566"/>
                    <a:pt x="92388" y="407931"/>
                    <a:pt x="89328" y="405210"/>
                  </a:cubicBezTo>
                  <a:cubicBezTo>
                    <a:pt x="87713" y="403850"/>
                    <a:pt x="86140" y="402362"/>
                    <a:pt x="84610" y="400959"/>
                  </a:cubicBezTo>
                  <a:cubicBezTo>
                    <a:pt x="78582" y="395394"/>
                    <a:pt x="72877" y="389490"/>
                    <a:pt x="67521" y="383275"/>
                  </a:cubicBezTo>
                  <a:cubicBezTo>
                    <a:pt x="65736" y="381235"/>
                    <a:pt x="63992" y="379194"/>
                    <a:pt x="62334" y="377069"/>
                  </a:cubicBezTo>
                  <a:cubicBezTo>
                    <a:pt x="61957" y="376648"/>
                    <a:pt x="61602" y="376209"/>
                    <a:pt x="61271" y="375751"/>
                  </a:cubicBezTo>
                  <a:cubicBezTo>
                    <a:pt x="-15514" y="278857"/>
                    <a:pt x="788" y="138063"/>
                    <a:pt x="97682" y="61278"/>
                  </a:cubicBezTo>
                  <a:cubicBezTo>
                    <a:pt x="194575" y="-15507"/>
                    <a:pt x="335370" y="794"/>
                    <a:pt x="412155" y="97688"/>
                  </a:cubicBezTo>
                  <a:cubicBezTo>
                    <a:pt x="488940" y="194582"/>
                    <a:pt x="472638" y="335376"/>
                    <a:pt x="375744" y="412161"/>
                  </a:cubicBezTo>
                  <a:cubicBezTo>
                    <a:pt x="374540" y="413116"/>
                    <a:pt x="373326" y="414058"/>
                    <a:pt x="372102" y="414987"/>
                  </a:cubicBezTo>
                  <a:close/>
                </a:path>
              </a:pathLst>
            </a:custGeom>
            <a:solidFill>
              <a:srgbClr val="3F3D56"/>
            </a:solidFill>
            <a:ln w="4250"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6CCF2076-285B-4572-9D66-9ADBD55D2440}"/>
                </a:ext>
              </a:extLst>
            </p:cNvPr>
            <p:cNvSpPr/>
            <p:nvPr/>
          </p:nvSpPr>
          <p:spPr>
            <a:xfrm>
              <a:off x="10135373" y="5380697"/>
              <a:ext cx="473729" cy="473685"/>
            </a:xfrm>
            <a:custGeom>
              <a:avLst/>
              <a:gdLst>
                <a:gd name="connsiteX0" fmla="*/ 460351 w 473729"/>
                <a:gd name="connsiteY0" fmla="*/ 158867 h 473685"/>
                <a:gd name="connsiteX1" fmla="*/ 158843 w 473729"/>
                <a:gd name="connsiteY1" fmla="*/ 13064 h 473685"/>
                <a:gd name="connsiteX2" fmla="*/ 13040 w 473729"/>
                <a:gd name="connsiteY2" fmla="*/ 314571 h 473685"/>
                <a:gd name="connsiteX3" fmla="*/ 51111 w 473729"/>
                <a:gd name="connsiteY3" fmla="*/ 383828 h 473685"/>
                <a:gd name="connsiteX4" fmla="*/ 57699 w 473729"/>
                <a:gd name="connsiteY4" fmla="*/ 391777 h 473685"/>
                <a:gd name="connsiteX5" fmla="*/ 58166 w 473729"/>
                <a:gd name="connsiteY5" fmla="*/ 392287 h 473685"/>
                <a:gd name="connsiteX6" fmla="*/ 75809 w 473729"/>
                <a:gd name="connsiteY6" fmla="*/ 410481 h 473685"/>
                <a:gd name="connsiteX7" fmla="*/ 80824 w 473729"/>
                <a:gd name="connsiteY7" fmla="*/ 414945 h 473685"/>
                <a:gd name="connsiteX8" fmla="*/ 90814 w 473729"/>
                <a:gd name="connsiteY8" fmla="*/ 423234 h 473685"/>
                <a:gd name="connsiteX9" fmla="*/ 111814 w 473729"/>
                <a:gd name="connsiteY9" fmla="*/ 437985 h 473685"/>
                <a:gd name="connsiteX10" fmla="*/ 112069 w 473729"/>
                <a:gd name="connsiteY10" fmla="*/ 438112 h 473685"/>
                <a:gd name="connsiteX11" fmla="*/ 126480 w 473729"/>
                <a:gd name="connsiteY11" fmla="*/ 446359 h 473685"/>
                <a:gd name="connsiteX12" fmla="*/ 128477 w 473729"/>
                <a:gd name="connsiteY12" fmla="*/ 447379 h 473685"/>
                <a:gd name="connsiteX13" fmla="*/ 142548 w 473729"/>
                <a:gd name="connsiteY13" fmla="*/ 454096 h 473685"/>
                <a:gd name="connsiteX14" fmla="*/ 145566 w 473729"/>
                <a:gd name="connsiteY14" fmla="*/ 455371 h 473685"/>
                <a:gd name="connsiteX15" fmla="*/ 145780 w 473729"/>
                <a:gd name="connsiteY15" fmla="*/ 455456 h 473685"/>
                <a:gd name="connsiteX16" fmla="*/ 175622 w 473729"/>
                <a:gd name="connsiteY16" fmla="*/ 465531 h 473685"/>
                <a:gd name="connsiteX17" fmla="*/ 236707 w 473729"/>
                <a:gd name="connsiteY17" fmla="*/ 473523 h 473685"/>
                <a:gd name="connsiteX18" fmla="*/ 259024 w 473729"/>
                <a:gd name="connsiteY18" fmla="*/ 472460 h 473685"/>
                <a:gd name="connsiteX19" fmla="*/ 308506 w 473729"/>
                <a:gd name="connsiteY19" fmla="*/ 462470 h 473685"/>
                <a:gd name="connsiteX20" fmla="*/ 308632 w 473729"/>
                <a:gd name="connsiteY20" fmla="*/ 462428 h 473685"/>
                <a:gd name="connsiteX21" fmla="*/ 338348 w 473729"/>
                <a:gd name="connsiteY21" fmla="*/ 450653 h 473685"/>
                <a:gd name="connsiteX22" fmla="*/ 338518 w 473729"/>
                <a:gd name="connsiteY22" fmla="*/ 450568 h 473685"/>
                <a:gd name="connsiteX23" fmla="*/ 344894 w 473729"/>
                <a:gd name="connsiteY23" fmla="*/ 447379 h 473685"/>
                <a:gd name="connsiteX24" fmla="*/ 345915 w 473729"/>
                <a:gd name="connsiteY24" fmla="*/ 446869 h 473685"/>
                <a:gd name="connsiteX25" fmla="*/ 351015 w 473729"/>
                <a:gd name="connsiteY25" fmla="*/ 444149 h 473685"/>
                <a:gd name="connsiteX26" fmla="*/ 363556 w 473729"/>
                <a:gd name="connsiteY26" fmla="*/ 436710 h 473685"/>
                <a:gd name="connsiteX27" fmla="*/ 366956 w 473729"/>
                <a:gd name="connsiteY27" fmla="*/ 434541 h 473685"/>
                <a:gd name="connsiteX28" fmla="*/ 377966 w 473729"/>
                <a:gd name="connsiteY28" fmla="*/ 426762 h 473685"/>
                <a:gd name="connsiteX29" fmla="*/ 379923 w 473729"/>
                <a:gd name="connsiteY29" fmla="*/ 425317 h 473685"/>
                <a:gd name="connsiteX30" fmla="*/ 460351 w 473729"/>
                <a:gd name="connsiteY30" fmla="*/ 158867 h 4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3729" h="473685">
                  <a:moveTo>
                    <a:pt x="460351" y="158867"/>
                  </a:moveTo>
                  <a:cubicBezTo>
                    <a:pt x="417354" y="35345"/>
                    <a:pt x="282365" y="-29933"/>
                    <a:pt x="158843" y="13064"/>
                  </a:cubicBezTo>
                  <a:cubicBezTo>
                    <a:pt x="35322" y="56061"/>
                    <a:pt x="-29956" y="191050"/>
                    <a:pt x="13040" y="314571"/>
                  </a:cubicBezTo>
                  <a:cubicBezTo>
                    <a:pt x="21762" y="339626"/>
                    <a:pt x="34631" y="363037"/>
                    <a:pt x="51111" y="383828"/>
                  </a:cubicBezTo>
                  <a:cubicBezTo>
                    <a:pt x="53236" y="386506"/>
                    <a:pt x="55447" y="389184"/>
                    <a:pt x="57699" y="391777"/>
                  </a:cubicBezTo>
                  <a:cubicBezTo>
                    <a:pt x="57869" y="391947"/>
                    <a:pt x="57996" y="392117"/>
                    <a:pt x="58166" y="392287"/>
                  </a:cubicBezTo>
                  <a:cubicBezTo>
                    <a:pt x="63708" y="398671"/>
                    <a:pt x="69598" y="404745"/>
                    <a:pt x="75809" y="410481"/>
                  </a:cubicBezTo>
                  <a:cubicBezTo>
                    <a:pt x="77424" y="411969"/>
                    <a:pt x="79124" y="413499"/>
                    <a:pt x="80824" y="414945"/>
                  </a:cubicBezTo>
                  <a:cubicBezTo>
                    <a:pt x="84056" y="417835"/>
                    <a:pt x="87371" y="420598"/>
                    <a:pt x="90814" y="423234"/>
                  </a:cubicBezTo>
                  <a:cubicBezTo>
                    <a:pt x="97537" y="428533"/>
                    <a:pt x="104548" y="433458"/>
                    <a:pt x="111814" y="437985"/>
                  </a:cubicBezTo>
                  <a:lnTo>
                    <a:pt x="112069" y="438112"/>
                  </a:lnTo>
                  <a:cubicBezTo>
                    <a:pt x="116787" y="441046"/>
                    <a:pt x="121590" y="443766"/>
                    <a:pt x="126480" y="446359"/>
                  </a:cubicBezTo>
                  <a:lnTo>
                    <a:pt x="128477" y="447379"/>
                  </a:lnTo>
                  <a:cubicBezTo>
                    <a:pt x="133068" y="449760"/>
                    <a:pt x="137745" y="452013"/>
                    <a:pt x="142548" y="454096"/>
                  </a:cubicBezTo>
                  <a:cubicBezTo>
                    <a:pt x="143526" y="454521"/>
                    <a:pt x="144589" y="454946"/>
                    <a:pt x="145566" y="455371"/>
                  </a:cubicBezTo>
                  <a:cubicBezTo>
                    <a:pt x="145651" y="455414"/>
                    <a:pt x="145695" y="455414"/>
                    <a:pt x="145780" y="455456"/>
                  </a:cubicBezTo>
                  <a:cubicBezTo>
                    <a:pt x="155485" y="459492"/>
                    <a:pt x="165456" y="462858"/>
                    <a:pt x="175622" y="465531"/>
                  </a:cubicBezTo>
                  <a:cubicBezTo>
                    <a:pt x="195549" y="470842"/>
                    <a:pt x="216084" y="473529"/>
                    <a:pt x="236707" y="473523"/>
                  </a:cubicBezTo>
                  <a:cubicBezTo>
                    <a:pt x="244231" y="473523"/>
                    <a:pt x="251670" y="473183"/>
                    <a:pt x="259024" y="472460"/>
                  </a:cubicBezTo>
                  <a:cubicBezTo>
                    <a:pt x="275828" y="470909"/>
                    <a:pt x="292417" y="467560"/>
                    <a:pt x="308506" y="462470"/>
                  </a:cubicBezTo>
                  <a:cubicBezTo>
                    <a:pt x="308549" y="462470"/>
                    <a:pt x="308591" y="462428"/>
                    <a:pt x="308632" y="462428"/>
                  </a:cubicBezTo>
                  <a:cubicBezTo>
                    <a:pt x="318796" y="459190"/>
                    <a:pt x="328725" y="455256"/>
                    <a:pt x="338348" y="450653"/>
                  </a:cubicBezTo>
                  <a:cubicBezTo>
                    <a:pt x="338389" y="450610"/>
                    <a:pt x="338476" y="450610"/>
                    <a:pt x="338518" y="450568"/>
                  </a:cubicBezTo>
                  <a:cubicBezTo>
                    <a:pt x="340685" y="449547"/>
                    <a:pt x="342769" y="448442"/>
                    <a:pt x="344894" y="447379"/>
                  </a:cubicBezTo>
                  <a:lnTo>
                    <a:pt x="345915" y="446869"/>
                  </a:lnTo>
                  <a:cubicBezTo>
                    <a:pt x="347615" y="445977"/>
                    <a:pt x="349315" y="445084"/>
                    <a:pt x="351015" y="444149"/>
                  </a:cubicBezTo>
                  <a:cubicBezTo>
                    <a:pt x="355266" y="441811"/>
                    <a:pt x="359432" y="439345"/>
                    <a:pt x="363556" y="436710"/>
                  </a:cubicBezTo>
                  <a:cubicBezTo>
                    <a:pt x="364704" y="436029"/>
                    <a:pt x="365808" y="435307"/>
                    <a:pt x="366956" y="434541"/>
                  </a:cubicBezTo>
                  <a:cubicBezTo>
                    <a:pt x="370697" y="432076"/>
                    <a:pt x="374395" y="429440"/>
                    <a:pt x="377966" y="426762"/>
                  </a:cubicBezTo>
                  <a:cubicBezTo>
                    <a:pt x="378605" y="426295"/>
                    <a:pt x="379284" y="425827"/>
                    <a:pt x="379923" y="425317"/>
                  </a:cubicBezTo>
                  <a:cubicBezTo>
                    <a:pt x="461622" y="363301"/>
                    <a:pt x="494092" y="255728"/>
                    <a:pt x="460351" y="158867"/>
                  </a:cubicBezTo>
                  <a:close/>
                </a:path>
              </a:pathLst>
            </a:custGeom>
            <a:solidFill>
              <a:srgbClr val="FFFFFF"/>
            </a:solidFill>
            <a:ln w="4250"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22C93-9349-457D-B64C-2B5069348856}"/>
                </a:ext>
              </a:extLst>
            </p:cNvPr>
            <p:cNvSpPr/>
            <p:nvPr/>
          </p:nvSpPr>
          <p:spPr>
            <a:xfrm>
              <a:off x="10414924" y="5644200"/>
              <a:ext cx="70982" cy="70982"/>
            </a:xfrm>
            <a:custGeom>
              <a:avLst/>
              <a:gdLst>
                <a:gd name="connsiteX0" fmla="*/ 70982 w 70982"/>
                <a:gd name="connsiteY0" fmla="*/ 35491 h 70982"/>
                <a:gd name="connsiteX1" fmla="*/ 35491 w 70982"/>
                <a:gd name="connsiteY1" fmla="*/ 70983 h 70982"/>
                <a:gd name="connsiteX2" fmla="*/ 0 w 70982"/>
                <a:gd name="connsiteY2" fmla="*/ 35491 h 70982"/>
                <a:gd name="connsiteX3" fmla="*/ 35491 w 70982"/>
                <a:gd name="connsiteY3" fmla="*/ 0 h 70982"/>
                <a:gd name="connsiteX4" fmla="*/ 70982 w 70982"/>
                <a:gd name="connsiteY4" fmla="*/ 35491 h 70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2" h="70982">
                  <a:moveTo>
                    <a:pt x="70982" y="35491"/>
                  </a:moveTo>
                  <a:cubicBezTo>
                    <a:pt x="70982" y="55093"/>
                    <a:pt x="55092" y="70983"/>
                    <a:pt x="35491" y="70983"/>
                  </a:cubicBezTo>
                  <a:cubicBezTo>
                    <a:pt x="15890" y="70983"/>
                    <a:pt x="0" y="55093"/>
                    <a:pt x="0" y="35491"/>
                  </a:cubicBezTo>
                  <a:cubicBezTo>
                    <a:pt x="0" y="15890"/>
                    <a:pt x="15890" y="0"/>
                    <a:pt x="35491" y="0"/>
                  </a:cubicBezTo>
                  <a:cubicBezTo>
                    <a:pt x="55092" y="0"/>
                    <a:pt x="70982" y="15890"/>
                    <a:pt x="70982" y="35491"/>
                  </a:cubicBezTo>
                  <a:close/>
                </a:path>
              </a:pathLst>
            </a:custGeom>
            <a:solidFill>
              <a:srgbClr val="2F2E41"/>
            </a:solidFill>
            <a:ln w="4250"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70713C4A-E7BE-4D4B-85E0-084E1ACA5E65}"/>
                </a:ext>
              </a:extLst>
            </p:cNvPr>
            <p:cNvSpPr/>
            <p:nvPr/>
          </p:nvSpPr>
          <p:spPr>
            <a:xfrm>
              <a:off x="10432596" y="5639882"/>
              <a:ext cx="66716" cy="57633"/>
            </a:xfrm>
            <a:custGeom>
              <a:avLst/>
              <a:gdLst>
                <a:gd name="connsiteX0" fmla="*/ 27521 w 66716"/>
                <a:gd name="connsiteY0" fmla="*/ 5133 h 57633"/>
                <a:gd name="connsiteX1" fmla="*/ 63016 w 66716"/>
                <a:gd name="connsiteY1" fmla="*/ 40629 h 57633"/>
                <a:gd name="connsiteX2" fmla="*/ 58766 w 66716"/>
                <a:gd name="connsiteY2" fmla="*/ 57471 h 57633"/>
                <a:gd name="connsiteX3" fmla="*/ 53195 w 66716"/>
                <a:gd name="connsiteY3" fmla="*/ 7601 h 57633"/>
                <a:gd name="connsiteX4" fmla="*/ 3325 w 66716"/>
                <a:gd name="connsiteY4" fmla="*/ 13171 h 57633"/>
                <a:gd name="connsiteX5" fmla="*/ -187 w 66716"/>
                <a:gd name="connsiteY5" fmla="*/ 18481 h 57633"/>
                <a:gd name="connsiteX6" fmla="*/ 27525 w 66716"/>
                <a:gd name="connsiteY6" fmla="*/ 5133 h 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716" h="57633">
                  <a:moveTo>
                    <a:pt x="27521" y="5133"/>
                  </a:moveTo>
                  <a:cubicBezTo>
                    <a:pt x="47125" y="5134"/>
                    <a:pt x="63016" y="21026"/>
                    <a:pt x="63016" y="40629"/>
                  </a:cubicBezTo>
                  <a:cubicBezTo>
                    <a:pt x="63016" y="46509"/>
                    <a:pt x="61556" y="52296"/>
                    <a:pt x="58766" y="57471"/>
                  </a:cubicBezTo>
                  <a:cubicBezTo>
                    <a:pt x="70999" y="42161"/>
                    <a:pt x="68505" y="19834"/>
                    <a:pt x="53195" y="7601"/>
                  </a:cubicBezTo>
                  <a:cubicBezTo>
                    <a:pt x="37886" y="-4632"/>
                    <a:pt x="15558" y="-2138"/>
                    <a:pt x="3325" y="13171"/>
                  </a:cubicBezTo>
                  <a:cubicBezTo>
                    <a:pt x="1998" y="14832"/>
                    <a:pt x="822" y="16609"/>
                    <a:pt x="-187" y="18481"/>
                  </a:cubicBezTo>
                  <a:cubicBezTo>
                    <a:pt x="6535" y="10042"/>
                    <a:pt x="16737" y="5128"/>
                    <a:pt x="27525" y="5133"/>
                  </a:cubicBezTo>
                  <a:close/>
                </a:path>
              </a:pathLst>
            </a:custGeom>
            <a:solidFill>
              <a:srgbClr val="2F2E41"/>
            </a:solidFill>
            <a:ln w="4250"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32E6855-EE44-4AD3-B456-67D2C228277E}"/>
                </a:ext>
              </a:extLst>
            </p:cNvPr>
            <p:cNvSpPr/>
            <p:nvPr/>
          </p:nvSpPr>
          <p:spPr>
            <a:xfrm>
              <a:off x="10279833" y="5471097"/>
              <a:ext cx="208518" cy="208518"/>
            </a:xfrm>
            <a:custGeom>
              <a:avLst/>
              <a:gdLst>
                <a:gd name="connsiteX0" fmla="*/ 208518 w 208518"/>
                <a:gd name="connsiteY0" fmla="*/ 104259 h 208518"/>
                <a:gd name="connsiteX1" fmla="*/ 104259 w 208518"/>
                <a:gd name="connsiteY1" fmla="*/ 208518 h 208518"/>
                <a:gd name="connsiteX2" fmla="*/ 0 w 208518"/>
                <a:gd name="connsiteY2" fmla="*/ 104259 h 208518"/>
                <a:gd name="connsiteX3" fmla="*/ 104259 w 208518"/>
                <a:gd name="connsiteY3" fmla="*/ 0 h 208518"/>
                <a:gd name="connsiteX4" fmla="*/ 208518 w 208518"/>
                <a:gd name="connsiteY4" fmla="*/ 104259 h 20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18" h="208518">
                  <a:moveTo>
                    <a:pt x="208518" y="104259"/>
                  </a:moveTo>
                  <a:cubicBezTo>
                    <a:pt x="208518" y="161840"/>
                    <a:pt x="161840" y="208518"/>
                    <a:pt x="104259" y="208518"/>
                  </a:cubicBezTo>
                  <a:cubicBezTo>
                    <a:pt x="46678" y="208518"/>
                    <a:pt x="0" y="161840"/>
                    <a:pt x="0" y="104259"/>
                  </a:cubicBezTo>
                  <a:cubicBezTo>
                    <a:pt x="0" y="46678"/>
                    <a:pt x="46678" y="0"/>
                    <a:pt x="104259" y="0"/>
                  </a:cubicBezTo>
                  <a:cubicBezTo>
                    <a:pt x="161840" y="0"/>
                    <a:pt x="208518" y="46678"/>
                    <a:pt x="208518" y="104259"/>
                  </a:cubicBezTo>
                  <a:close/>
                </a:path>
              </a:pathLst>
            </a:custGeom>
            <a:solidFill>
              <a:srgbClr val="2F2E41"/>
            </a:solidFill>
            <a:ln w="4250"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9E11AE7E-EA4E-4991-B870-EDBED0B26815}"/>
                </a:ext>
              </a:extLst>
            </p:cNvPr>
            <p:cNvSpPr/>
            <p:nvPr/>
          </p:nvSpPr>
          <p:spPr>
            <a:xfrm>
              <a:off x="10270348" y="5470716"/>
              <a:ext cx="176407" cy="184727"/>
            </a:xfrm>
            <a:custGeom>
              <a:avLst/>
              <a:gdLst>
                <a:gd name="connsiteX0" fmla="*/ 31731 w 176407"/>
                <a:gd name="connsiteY0" fmla="*/ 39790 h 184727"/>
                <a:gd name="connsiteX1" fmla="*/ 176221 w 176407"/>
                <a:gd name="connsiteY1" fmla="*/ 28856 h 184727"/>
                <a:gd name="connsiteX2" fmla="*/ 173641 w 176407"/>
                <a:gd name="connsiteY2" fmla="*/ 26442 h 184727"/>
                <a:gd name="connsiteX3" fmla="*/ 26418 w 176407"/>
                <a:gd name="connsiteY3" fmla="*/ 34530 h 184727"/>
                <a:gd name="connsiteX4" fmla="*/ 34506 w 176407"/>
                <a:gd name="connsiteY4" fmla="*/ 181752 h 184727"/>
                <a:gd name="connsiteX5" fmla="*/ 35102 w 176407"/>
                <a:gd name="connsiteY5" fmla="*/ 182282 h 184727"/>
                <a:gd name="connsiteX6" fmla="*/ 37801 w 176407"/>
                <a:gd name="connsiteY6" fmla="*/ 184565 h 184727"/>
                <a:gd name="connsiteX7" fmla="*/ 31735 w 176407"/>
                <a:gd name="connsiteY7" fmla="*/ 39790 h 18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07" h="184727">
                  <a:moveTo>
                    <a:pt x="31731" y="39790"/>
                  </a:moveTo>
                  <a:cubicBezTo>
                    <a:pt x="69073" y="-2207"/>
                    <a:pt x="132984" y="-7043"/>
                    <a:pt x="176221" y="28856"/>
                  </a:cubicBezTo>
                  <a:cubicBezTo>
                    <a:pt x="175371" y="28044"/>
                    <a:pt x="174521" y="27228"/>
                    <a:pt x="173641" y="26442"/>
                  </a:cubicBezTo>
                  <a:cubicBezTo>
                    <a:pt x="130753" y="-11979"/>
                    <a:pt x="64839" y="-8358"/>
                    <a:pt x="26418" y="34530"/>
                  </a:cubicBezTo>
                  <a:cubicBezTo>
                    <a:pt x="-12003" y="77418"/>
                    <a:pt x="-8382" y="143331"/>
                    <a:pt x="34506" y="181752"/>
                  </a:cubicBezTo>
                  <a:cubicBezTo>
                    <a:pt x="34704" y="181929"/>
                    <a:pt x="34903" y="182106"/>
                    <a:pt x="35102" y="182282"/>
                  </a:cubicBezTo>
                  <a:cubicBezTo>
                    <a:pt x="35986" y="183068"/>
                    <a:pt x="36896" y="183812"/>
                    <a:pt x="37801" y="184565"/>
                  </a:cubicBezTo>
                  <a:cubicBezTo>
                    <a:pt x="-2914" y="145831"/>
                    <a:pt x="-5597" y="81794"/>
                    <a:pt x="31735" y="39790"/>
                  </a:cubicBezTo>
                  <a:close/>
                </a:path>
              </a:pathLst>
            </a:custGeom>
            <a:solidFill>
              <a:srgbClr val="2F2E41"/>
            </a:solidFill>
            <a:ln w="4250"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D38D371-12EC-4921-98AE-72EBDB4DF581}"/>
                </a:ext>
              </a:extLst>
            </p:cNvPr>
            <p:cNvSpPr/>
            <p:nvPr/>
          </p:nvSpPr>
          <p:spPr>
            <a:xfrm>
              <a:off x="10316060" y="5544434"/>
              <a:ext cx="134296" cy="134296"/>
            </a:xfrm>
            <a:custGeom>
              <a:avLst/>
              <a:gdLst>
                <a:gd name="connsiteX0" fmla="*/ 134296 w 134296"/>
                <a:gd name="connsiteY0" fmla="*/ 67148 h 134296"/>
                <a:gd name="connsiteX1" fmla="*/ 67148 w 134296"/>
                <a:gd name="connsiteY1" fmla="*/ 134296 h 134296"/>
                <a:gd name="connsiteX2" fmla="*/ 0 w 134296"/>
                <a:gd name="connsiteY2" fmla="*/ 67148 h 134296"/>
                <a:gd name="connsiteX3" fmla="*/ 67148 w 134296"/>
                <a:gd name="connsiteY3" fmla="*/ 0 h 134296"/>
                <a:gd name="connsiteX4" fmla="*/ 134296 w 134296"/>
                <a:gd name="connsiteY4" fmla="*/ 67148 h 13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96" h="134296">
                  <a:moveTo>
                    <a:pt x="134296" y="67148"/>
                  </a:moveTo>
                  <a:cubicBezTo>
                    <a:pt x="134296" y="104233"/>
                    <a:pt x="104233" y="134296"/>
                    <a:pt x="67148" y="134296"/>
                  </a:cubicBezTo>
                  <a:cubicBezTo>
                    <a:pt x="30063" y="134296"/>
                    <a:pt x="0" y="104233"/>
                    <a:pt x="0" y="67148"/>
                  </a:cubicBezTo>
                  <a:cubicBezTo>
                    <a:pt x="0" y="30063"/>
                    <a:pt x="30063" y="0"/>
                    <a:pt x="67148" y="0"/>
                  </a:cubicBezTo>
                  <a:cubicBezTo>
                    <a:pt x="104233" y="0"/>
                    <a:pt x="134296" y="30063"/>
                    <a:pt x="134296" y="67148"/>
                  </a:cubicBezTo>
                  <a:close/>
                </a:path>
              </a:pathLst>
            </a:custGeom>
            <a:solidFill>
              <a:srgbClr val="A0616A"/>
            </a:solidFill>
            <a:ln w="4250"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0531850C-3B2D-497E-A60A-0342B1098A16}"/>
                </a:ext>
              </a:extLst>
            </p:cNvPr>
            <p:cNvSpPr/>
            <p:nvPr/>
          </p:nvSpPr>
          <p:spPr>
            <a:xfrm>
              <a:off x="10197977" y="5683612"/>
              <a:ext cx="305390" cy="162268"/>
            </a:xfrm>
            <a:custGeom>
              <a:avLst/>
              <a:gdLst>
                <a:gd name="connsiteX0" fmla="*/ 305204 w 305390"/>
                <a:gd name="connsiteY0" fmla="*/ 102763 h 162268"/>
                <a:gd name="connsiteX1" fmla="*/ 305204 w 305390"/>
                <a:gd name="connsiteY1" fmla="*/ 125293 h 162268"/>
                <a:gd name="connsiteX2" fmla="*/ 292663 w 305390"/>
                <a:gd name="connsiteY2" fmla="*/ 132732 h 162268"/>
                <a:gd name="connsiteX3" fmla="*/ 287563 w 305390"/>
                <a:gd name="connsiteY3" fmla="*/ 135452 h 162268"/>
                <a:gd name="connsiteX4" fmla="*/ 286541 w 305390"/>
                <a:gd name="connsiteY4" fmla="*/ 135963 h 162268"/>
                <a:gd name="connsiteX5" fmla="*/ 280165 w 305390"/>
                <a:gd name="connsiteY5" fmla="*/ 139151 h 162268"/>
                <a:gd name="connsiteX6" fmla="*/ 279995 w 305390"/>
                <a:gd name="connsiteY6" fmla="*/ 139236 h 162268"/>
                <a:gd name="connsiteX7" fmla="*/ 250280 w 305390"/>
                <a:gd name="connsiteY7" fmla="*/ 151011 h 162268"/>
                <a:gd name="connsiteX8" fmla="*/ 250153 w 305390"/>
                <a:gd name="connsiteY8" fmla="*/ 151053 h 162268"/>
                <a:gd name="connsiteX9" fmla="*/ 200671 w 305390"/>
                <a:gd name="connsiteY9" fmla="*/ 161043 h 162268"/>
                <a:gd name="connsiteX10" fmla="*/ 178354 w 305390"/>
                <a:gd name="connsiteY10" fmla="*/ 162106 h 162268"/>
                <a:gd name="connsiteX11" fmla="*/ 117269 w 305390"/>
                <a:gd name="connsiteY11" fmla="*/ 154114 h 162268"/>
                <a:gd name="connsiteX12" fmla="*/ 87427 w 305390"/>
                <a:gd name="connsiteY12" fmla="*/ 144039 h 162268"/>
                <a:gd name="connsiteX13" fmla="*/ 87214 w 305390"/>
                <a:gd name="connsiteY13" fmla="*/ 143954 h 162268"/>
                <a:gd name="connsiteX14" fmla="*/ 84195 w 305390"/>
                <a:gd name="connsiteY14" fmla="*/ 142679 h 162268"/>
                <a:gd name="connsiteX15" fmla="*/ 70124 w 305390"/>
                <a:gd name="connsiteY15" fmla="*/ 135963 h 162268"/>
                <a:gd name="connsiteX16" fmla="*/ 68128 w 305390"/>
                <a:gd name="connsiteY16" fmla="*/ 134942 h 162268"/>
                <a:gd name="connsiteX17" fmla="*/ 53716 w 305390"/>
                <a:gd name="connsiteY17" fmla="*/ 126696 h 162268"/>
                <a:gd name="connsiteX18" fmla="*/ 53461 w 305390"/>
                <a:gd name="connsiteY18" fmla="*/ 126568 h 162268"/>
                <a:gd name="connsiteX19" fmla="*/ 32461 w 305390"/>
                <a:gd name="connsiteY19" fmla="*/ 111817 h 162268"/>
                <a:gd name="connsiteX20" fmla="*/ 22471 w 305390"/>
                <a:gd name="connsiteY20" fmla="*/ 103528 h 162268"/>
                <a:gd name="connsiteX21" fmla="*/ 17456 w 305390"/>
                <a:gd name="connsiteY21" fmla="*/ 99064 h 162268"/>
                <a:gd name="connsiteX22" fmla="*/ -187 w 305390"/>
                <a:gd name="connsiteY22" fmla="*/ 80870 h 162268"/>
                <a:gd name="connsiteX23" fmla="*/ 3045 w 305390"/>
                <a:gd name="connsiteY23" fmla="*/ 67820 h 162268"/>
                <a:gd name="connsiteX24" fmla="*/ 3087 w 305390"/>
                <a:gd name="connsiteY24" fmla="*/ 67777 h 162268"/>
                <a:gd name="connsiteX25" fmla="*/ 3979 w 305390"/>
                <a:gd name="connsiteY25" fmla="*/ 65652 h 162268"/>
                <a:gd name="connsiteX26" fmla="*/ 4787 w 305390"/>
                <a:gd name="connsiteY26" fmla="*/ 63866 h 162268"/>
                <a:gd name="connsiteX27" fmla="*/ 43259 w 305390"/>
                <a:gd name="connsiteY27" fmla="*/ 45332 h 162268"/>
                <a:gd name="connsiteX28" fmla="*/ 74845 w 305390"/>
                <a:gd name="connsiteY28" fmla="*/ 45247 h 162268"/>
                <a:gd name="connsiteX29" fmla="*/ 93123 w 305390"/>
                <a:gd name="connsiteY29" fmla="*/ 44439 h 162268"/>
                <a:gd name="connsiteX30" fmla="*/ 126705 w 305390"/>
                <a:gd name="connsiteY30" fmla="*/ 5586 h 162268"/>
                <a:gd name="connsiteX31" fmla="*/ 139969 w 305390"/>
                <a:gd name="connsiteY31" fmla="*/ 4650 h 162268"/>
                <a:gd name="connsiteX32" fmla="*/ 140010 w 305390"/>
                <a:gd name="connsiteY32" fmla="*/ 4693 h 162268"/>
                <a:gd name="connsiteX33" fmla="*/ 210577 w 305390"/>
                <a:gd name="connsiteY33" fmla="*/ 17063 h 162268"/>
                <a:gd name="connsiteX34" fmla="*/ 223074 w 305390"/>
                <a:gd name="connsiteY34" fmla="*/ 16128 h 162268"/>
                <a:gd name="connsiteX35" fmla="*/ 227879 w 305390"/>
                <a:gd name="connsiteY35" fmla="*/ 21739 h 162268"/>
                <a:gd name="connsiteX36" fmla="*/ 222140 w 305390"/>
                <a:gd name="connsiteY36" fmla="*/ 24970 h 162268"/>
                <a:gd name="connsiteX37" fmla="*/ 218611 w 305390"/>
                <a:gd name="connsiteY37" fmla="*/ 51496 h 162268"/>
                <a:gd name="connsiteX38" fmla="*/ 248495 w 305390"/>
                <a:gd name="connsiteY38" fmla="*/ 74409 h 162268"/>
                <a:gd name="connsiteX39" fmla="*/ 248665 w 305390"/>
                <a:gd name="connsiteY39" fmla="*/ 74451 h 162268"/>
                <a:gd name="connsiteX40" fmla="*/ 281016 w 305390"/>
                <a:gd name="connsiteY40" fmla="*/ 75302 h 162268"/>
                <a:gd name="connsiteX41" fmla="*/ 281058 w 305390"/>
                <a:gd name="connsiteY41" fmla="*/ 75301 h 162268"/>
                <a:gd name="connsiteX42" fmla="*/ 305204 w 305390"/>
                <a:gd name="connsiteY42" fmla="*/ 102763 h 16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5390" h="162268">
                  <a:moveTo>
                    <a:pt x="305204" y="102763"/>
                  </a:moveTo>
                  <a:lnTo>
                    <a:pt x="305204" y="125293"/>
                  </a:lnTo>
                  <a:cubicBezTo>
                    <a:pt x="301079" y="127928"/>
                    <a:pt x="296914" y="130394"/>
                    <a:pt x="292663" y="132732"/>
                  </a:cubicBezTo>
                  <a:cubicBezTo>
                    <a:pt x="290963" y="133667"/>
                    <a:pt x="289263" y="134560"/>
                    <a:pt x="287563" y="135452"/>
                  </a:cubicBezTo>
                  <a:lnTo>
                    <a:pt x="286541" y="135963"/>
                  </a:lnTo>
                  <a:cubicBezTo>
                    <a:pt x="284416" y="137025"/>
                    <a:pt x="282332" y="138131"/>
                    <a:pt x="280165" y="139151"/>
                  </a:cubicBezTo>
                  <a:cubicBezTo>
                    <a:pt x="280123" y="139193"/>
                    <a:pt x="280036" y="139193"/>
                    <a:pt x="279995" y="139236"/>
                  </a:cubicBezTo>
                  <a:cubicBezTo>
                    <a:pt x="270372" y="143839"/>
                    <a:pt x="260444" y="147773"/>
                    <a:pt x="250280" y="151011"/>
                  </a:cubicBezTo>
                  <a:cubicBezTo>
                    <a:pt x="250238" y="151011"/>
                    <a:pt x="250197" y="151053"/>
                    <a:pt x="250153" y="151053"/>
                  </a:cubicBezTo>
                  <a:cubicBezTo>
                    <a:pt x="234064" y="156143"/>
                    <a:pt x="217475" y="159492"/>
                    <a:pt x="200671" y="161043"/>
                  </a:cubicBezTo>
                  <a:cubicBezTo>
                    <a:pt x="193317" y="161766"/>
                    <a:pt x="185878" y="162106"/>
                    <a:pt x="178354" y="162106"/>
                  </a:cubicBezTo>
                  <a:cubicBezTo>
                    <a:pt x="157731" y="162112"/>
                    <a:pt x="137196" y="159425"/>
                    <a:pt x="117269" y="154114"/>
                  </a:cubicBezTo>
                  <a:cubicBezTo>
                    <a:pt x="107103" y="151441"/>
                    <a:pt x="97133" y="148075"/>
                    <a:pt x="87427" y="144039"/>
                  </a:cubicBezTo>
                  <a:cubicBezTo>
                    <a:pt x="87342" y="143997"/>
                    <a:pt x="87299" y="143997"/>
                    <a:pt x="87214" y="143954"/>
                  </a:cubicBezTo>
                  <a:cubicBezTo>
                    <a:pt x="86236" y="143529"/>
                    <a:pt x="85173" y="143104"/>
                    <a:pt x="84195" y="142679"/>
                  </a:cubicBezTo>
                  <a:cubicBezTo>
                    <a:pt x="79392" y="140596"/>
                    <a:pt x="74716" y="138343"/>
                    <a:pt x="70124" y="135963"/>
                  </a:cubicBezTo>
                  <a:lnTo>
                    <a:pt x="68128" y="134942"/>
                  </a:lnTo>
                  <a:cubicBezTo>
                    <a:pt x="63237" y="132349"/>
                    <a:pt x="58434" y="129629"/>
                    <a:pt x="53716" y="126696"/>
                  </a:cubicBezTo>
                  <a:lnTo>
                    <a:pt x="53461" y="126568"/>
                  </a:lnTo>
                  <a:cubicBezTo>
                    <a:pt x="46195" y="122041"/>
                    <a:pt x="39185" y="117116"/>
                    <a:pt x="32461" y="111817"/>
                  </a:cubicBezTo>
                  <a:cubicBezTo>
                    <a:pt x="29018" y="109182"/>
                    <a:pt x="25703" y="106418"/>
                    <a:pt x="22471" y="103528"/>
                  </a:cubicBezTo>
                  <a:cubicBezTo>
                    <a:pt x="20771" y="102082"/>
                    <a:pt x="19071" y="100552"/>
                    <a:pt x="17456" y="99064"/>
                  </a:cubicBezTo>
                  <a:cubicBezTo>
                    <a:pt x="11246" y="93328"/>
                    <a:pt x="5356" y="87254"/>
                    <a:pt x="-187" y="80870"/>
                  </a:cubicBezTo>
                  <a:cubicBezTo>
                    <a:pt x="548" y="76442"/>
                    <a:pt x="1629" y="72079"/>
                    <a:pt x="3045" y="67820"/>
                  </a:cubicBezTo>
                  <a:lnTo>
                    <a:pt x="3087" y="67777"/>
                  </a:lnTo>
                  <a:cubicBezTo>
                    <a:pt x="3341" y="67051"/>
                    <a:pt x="3639" y="66341"/>
                    <a:pt x="3979" y="65652"/>
                  </a:cubicBezTo>
                  <a:cubicBezTo>
                    <a:pt x="4214" y="65041"/>
                    <a:pt x="4484" y="64445"/>
                    <a:pt x="4787" y="63866"/>
                  </a:cubicBezTo>
                  <a:cubicBezTo>
                    <a:pt x="12396" y="49626"/>
                    <a:pt x="26170" y="46097"/>
                    <a:pt x="43259" y="45332"/>
                  </a:cubicBezTo>
                  <a:cubicBezTo>
                    <a:pt x="52909" y="44907"/>
                    <a:pt x="63578" y="45375"/>
                    <a:pt x="74845" y="45247"/>
                  </a:cubicBezTo>
                  <a:cubicBezTo>
                    <a:pt x="80796" y="45204"/>
                    <a:pt x="86958" y="44992"/>
                    <a:pt x="93123" y="44439"/>
                  </a:cubicBezTo>
                  <a:cubicBezTo>
                    <a:pt x="132019" y="40911"/>
                    <a:pt x="124964" y="17956"/>
                    <a:pt x="126705" y="5586"/>
                  </a:cubicBezTo>
                  <a:cubicBezTo>
                    <a:pt x="128449" y="-6402"/>
                    <a:pt x="139246" y="3970"/>
                    <a:pt x="139969" y="4650"/>
                  </a:cubicBezTo>
                  <a:lnTo>
                    <a:pt x="140010" y="4693"/>
                  </a:lnTo>
                  <a:cubicBezTo>
                    <a:pt x="162021" y="14994"/>
                    <a:pt x="186374" y="19263"/>
                    <a:pt x="210577" y="17063"/>
                  </a:cubicBezTo>
                  <a:cubicBezTo>
                    <a:pt x="214742" y="16553"/>
                    <a:pt x="218909" y="16255"/>
                    <a:pt x="223074" y="16128"/>
                  </a:cubicBezTo>
                  <a:cubicBezTo>
                    <a:pt x="234042" y="16000"/>
                    <a:pt x="231661" y="19146"/>
                    <a:pt x="227879" y="21739"/>
                  </a:cubicBezTo>
                  <a:cubicBezTo>
                    <a:pt x="226043" y="22948"/>
                    <a:pt x="224125" y="24027"/>
                    <a:pt x="222140" y="24970"/>
                  </a:cubicBezTo>
                  <a:cubicBezTo>
                    <a:pt x="222140" y="24970"/>
                    <a:pt x="220397" y="35597"/>
                    <a:pt x="218611" y="51496"/>
                  </a:cubicBezTo>
                  <a:cubicBezTo>
                    <a:pt x="216911" y="66714"/>
                    <a:pt x="246073" y="73856"/>
                    <a:pt x="248495" y="74409"/>
                  </a:cubicBezTo>
                  <a:cubicBezTo>
                    <a:pt x="248545" y="74442"/>
                    <a:pt x="248605" y="74457"/>
                    <a:pt x="248665" y="74451"/>
                  </a:cubicBezTo>
                  <a:cubicBezTo>
                    <a:pt x="259314" y="71690"/>
                    <a:pt x="270526" y="71984"/>
                    <a:pt x="281016" y="75302"/>
                  </a:cubicBezTo>
                  <a:lnTo>
                    <a:pt x="281058" y="75301"/>
                  </a:lnTo>
                  <a:cubicBezTo>
                    <a:pt x="293235" y="79779"/>
                    <a:pt x="302321" y="90112"/>
                    <a:pt x="305204" y="102763"/>
                  </a:cubicBezTo>
                  <a:close/>
                </a:path>
              </a:pathLst>
            </a:custGeom>
            <a:solidFill>
              <a:schemeClr val="accent1"/>
            </a:solidFill>
            <a:ln w="4250"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742A386F-CD4D-4114-AD7C-479F31463DF7}"/>
                </a:ext>
              </a:extLst>
            </p:cNvPr>
            <p:cNvSpPr/>
            <p:nvPr/>
          </p:nvSpPr>
          <p:spPr>
            <a:xfrm>
              <a:off x="10240063" y="5721748"/>
              <a:ext cx="46007" cy="106066"/>
            </a:xfrm>
            <a:custGeom>
              <a:avLst/>
              <a:gdLst>
                <a:gd name="connsiteX0" fmla="*/ 45765 w 46007"/>
                <a:gd name="connsiteY0" fmla="*/ 91960 h 106066"/>
                <a:gd name="connsiteX1" fmla="*/ 45553 w 46007"/>
                <a:gd name="connsiteY1" fmla="*/ 100972 h 106066"/>
                <a:gd name="connsiteX2" fmla="*/ 45341 w 46007"/>
                <a:gd name="connsiteY2" fmla="*/ 105903 h 106066"/>
                <a:gd name="connsiteX3" fmla="*/ 45127 w 46007"/>
                <a:gd name="connsiteY3" fmla="*/ 105818 h 106066"/>
                <a:gd name="connsiteX4" fmla="*/ 42109 w 46007"/>
                <a:gd name="connsiteY4" fmla="*/ 104543 h 106066"/>
                <a:gd name="connsiteX5" fmla="*/ 28038 w 46007"/>
                <a:gd name="connsiteY5" fmla="*/ 97826 h 106066"/>
                <a:gd name="connsiteX6" fmla="*/ 26041 w 46007"/>
                <a:gd name="connsiteY6" fmla="*/ 96806 h 106066"/>
                <a:gd name="connsiteX7" fmla="*/ 11630 w 46007"/>
                <a:gd name="connsiteY7" fmla="*/ 88559 h 106066"/>
                <a:gd name="connsiteX8" fmla="*/ 12182 w 46007"/>
                <a:gd name="connsiteY8" fmla="*/ 84096 h 106066"/>
                <a:gd name="connsiteX9" fmla="*/ 13289 w 46007"/>
                <a:gd name="connsiteY9" fmla="*/ 74233 h 106066"/>
                <a:gd name="connsiteX10" fmla="*/ 1173 w 46007"/>
                <a:gd name="connsiteY10" fmla="*/ 7238 h 106066"/>
                <a:gd name="connsiteX11" fmla="*/ 1173 w 46007"/>
                <a:gd name="connsiteY11" fmla="*/ 7196 h 106066"/>
                <a:gd name="connsiteX12" fmla="*/ -187 w 46007"/>
                <a:gd name="connsiteY12" fmla="*/ 4560 h 106066"/>
                <a:gd name="connsiteX13" fmla="*/ 29823 w 46007"/>
                <a:gd name="connsiteY13" fmla="*/ 4560 h 106066"/>
                <a:gd name="connsiteX14" fmla="*/ 32758 w 46007"/>
                <a:gd name="connsiteY14" fmla="*/ 7111 h 106066"/>
                <a:gd name="connsiteX15" fmla="*/ 45765 w 46007"/>
                <a:gd name="connsiteY15" fmla="*/ 91960 h 10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07" h="106066">
                  <a:moveTo>
                    <a:pt x="45765" y="91960"/>
                  </a:moveTo>
                  <a:cubicBezTo>
                    <a:pt x="45765" y="95106"/>
                    <a:pt x="45682" y="98124"/>
                    <a:pt x="45553" y="100972"/>
                  </a:cubicBezTo>
                  <a:cubicBezTo>
                    <a:pt x="45511" y="102672"/>
                    <a:pt x="45426" y="104330"/>
                    <a:pt x="45341" y="105903"/>
                  </a:cubicBezTo>
                  <a:cubicBezTo>
                    <a:pt x="45256" y="105860"/>
                    <a:pt x="45213" y="105860"/>
                    <a:pt x="45127" y="105818"/>
                  </a:cubicBezTo>
                  <a:cubicBezTo>
                    <a:pt x="44150" y="105393"/>
                    <a:pt x="43087" y="104968"/>
                    <a:pt x="42109" y="104543"/>
                  </a:cubicBezTo>
                  <a:cubicBezTo>
                    <a:pt x="37306" y="102460"/>
                    <a:pt x="32630" y="100207"/>
                    <a:pt x="28038" y="97826"/>
                  </a:cubicBezTo>
                  <a:lnTo>
                    <a:pt x="26041" y="96806"/>
                  </a:lnTo>
                  <a:cubicBezTo>
                    <a:pt x="21151" y="94213"/>
                    <a:pt x="16348" y="91492"/>
                    <a:pt x="11630" y="88559"/>
                  </a:cubicBezTo>
                  <a:cubicBezTo>
                    <a:pt x="11757" y="87071"/>
                    <a:pt x="11971" y="85584"/>
                    <a:pt x="12182" y="84096"/>
                  </a:cubicBezTo>
                  <a:cubicBezTo>
                    <a:pt x="12649" y="80822"/>
                    <a:pt x="13033" y="77506"/>
                    <a:pt x="13289" y="74233"/>
                  </a:cubicBezTo>
                  <a:cubicBezTo>
                    <a:pt x="14960" y="51238"/>
                    <a:pt x="10792" y="28192"/>
                    <a:pt x="1173" y="7238"/>
                  </a:cubicBezTo>
                  <a:lnTo>
                    <a:pt x="1173" y="7196"/>
                  </a:lnTo>
                  <a:cubicBezTo>
                    <a:pt x="322" y="5495"/>
                    <a:pt x="-187" y="4560"/>
                    <a:pt x="-187" y="4560"/>
                  </a:cubicBezTo>
                  <a:cubicBezTo>
                    <a:pt x="-187" y="4560"/>
                    <a:pt x="12182" y="-6067"/>
                    <a:pt x="29823" y="4560"/>
                  </a:cubicBezTo>
                  <a:cubicBezTo>
                    <a:pt x="30950" y="5223"/>
                    <a:pt x="31945" y="6087"/>
                    <a:pt x="32758" y="7111"/>
                  </a:cubicBezTo>
                  <a:cubicBezTo>
                    <a:pt x="43386" y="19651"/>
                    <a:pt x="46275" y="61821"/>
                    <a:pt x="45765" y="91960"/>
                  </a:cubicBezTo>
                  <a:close/>
                </a:path>
              </a:pathLst>
            </a:custGeom>
            <a:solidFill>
              <a:srgbClr val="2F2E41"/>
            </a:solidFill>
            <a:ln w="4250"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7F2713D7-5F5D-4530-B5AA-A9232D2B45E6}"/>
                </a:ext>
              </a:extLst>
            </p:cNvPr>
            <p:cNvSpPr/>
            <p:nvPr/>
          </p:nvSpPr>
          <p:spPr>
            <a:xfrm>
              <a:off x="10445544" y="5752955"/>
              <a:ext cx="34388" cy="81873"/>
            </a:xfrm>
            <a:custGeom>
              <a:avLst/>
              <a:gdLst>
                <a:gd name="connsiteX0" fmla="*/ 33321 w 34388"/>
                <a:gd name="connsiteY0" fmla="*/ 54972 h 81873"/>
                <a:gd name="connsiteX1" fmla="*/ 32598 w 34388"/>
                <a:gd name="connsiteY1" fmla="*/ 69765 h 81873"/>
                <a:gd name="connsiteX2" fmla="*/ 32598 w 34388"/>
                <a:gd name="connsiteY2" fmla="*/ 69808 h 81873"/>
                <a:gd name="connsiteX3" fmla="*/ 32428 w 34388"/>
                <a:gd name="connsiteY3" fmla="*/ 69893 h 81873"/>
                <a:gd name="connsiteX4" fmla="*/ 2713 w 34388"/>
                <a:gd name="connsiteY4" fmla="*/ 81668 h 81873"/>
                <a:gd name="connsiteX5" fmla="*/ 2586 w 34388"/>
                <a:gd name="connsiteY5" fmla="*/ 81711 h 81873"/>
                <a:gd name="connsiteX6" fmla="*/ 2119 w 34388"/>
                <a:gd name="connsiteY6" fmla="*/ 69765 h 81873"/>
                <a:gd name="connsiteX7" fmla="*/ 2076 w 34388"/>
                <a:gd name="connsiteY7" fmla="*/ 68192 h 81873"/>
                <a:gd name="connsiteX8" fmla="*/ -176 w 34388"/>
                <a:gd name="connsiteY8" fmla="*/ 10039 h 81873"/>
                <a:gd name="connsiteX9" fmla="*/ 9125 w 34388"/>
                <a:gd name="connsiteY9" fmla="*/ -153 h 81873"/>
                <a:gd name="connsiteX10" fmla="*/ 9559 w 34388"/>
                <a:gd name="connsiteY10" fmla="*/ -163 h 81873"/>
                <a:gd name="connsiteX11" fmla="*/ 31110 w 34388"/>
                <a:gd name="connsiteY11" fmla="*/ -163 h 81873"/>
                <a:gd name="connsiteX12" fmla="*/ 33449 w 34388"/>
                <a:gd name="connsiteY12" fmla="*/ 5916 h 81873"/>
                <a:gd name="connsiteX13" fmla="*/ 33449 w 34388"/>
                <a:gd name="connsiteY13" fmla="*/ 5958 h 81873"/>
                <a:gd name="connsiteX14" fmla="*/ 33321 w 34388"/>
                <a:gd name="connsiteY14" fmla="*/ 54972 h 8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88" h="81873">
                  <a:moveTo>
                    <a:pt x="33321" y="54972"/>
                  </a:moveTo>
                  <a:cubicBezTo>
                    <a:pt x="33151" y="59733"/>
                    <a:pt x="32895" y="64707"/>
                    <a:pt x="32598" y="69765"/>
                  </a:cubicBezTo>
                  <a:lnTo>
                    <a:pt x="32598" y="69808"/>
                  </a:lnTo>
                  <a:cubicBezTo>
                    <a:pt x="32557" y="69850"/>
                    <a:pt x="32469" y="69850"/>
                    <a:pt x="32428" y="69893"/>
                  </a:cubicBezTo>
                  <a:cubicBezTo>
                    <a:pt x="22805" y="74496"/>
                    <a:pt x="12877" y="78430"/>
                    <a:pt x="2713" y="81668"/>
                  </a:cubicBezTo>
                  <a:cubicBezTo>
                    <a:pt x="2672" y="81668"/>
                    <a:pt x="2630" y="81711"/>
                    <a:pt x="2586" y="81711"/>
                  </a:cubicBezTo>
                  <a:lnTo>
                    <a:pt x="2119" y="69765"/>
                  </a:lnTo>
                  <a:lnTo>
                    <a:pt x="2076" y="68192"/>
                  </a:lnTo>
                  <a:lnTo>
                    <a:pt x="-176" y="10039"/>
                  </a:lnTo>
                  <a:cubicBezTo>
                    <a:pt x="-422" y="4656"/>
                    <a:pt x="3742" y="93"/>
                    <a:pt x="9125" y="-153"/>
                  </a:cubicBezTo>
                  <a:cubicBezTo>
                    <a:pt x="9270" y="-159"/>
                    <a:pt x="9414" y="-163"/>
                    <a:pt x="9559" y="-163"/>
                  </a:cubicBezTo>
                  <a:lnTo>
                    <a:pt x="31110" y="-163"/>
                  </a:lnTo>
                  <a:cubicBezTo>
                    <a:pt x="32173" y="-163"/>
                    <a:pt x="32939" y="2005"/>
                    <a:pt x="33449" y="5916"/>
                  </a:cubicBezTo>
                  <a:lnTo>
                    <a:pt x="33449" y="5958"/>
                  </a:lnTo>
                  <a:cubicBezTo>
                    <a:pt x="34494" y="22281"/>
                    <a:pt x="34451" y="38655"/>
                    <a:pt x="33321" y="54972"/>
                  </a:cubicBezTo>
                  <a:close/>
                </a:path>
              </a:pathLst>
            </a:custGeom>
            <a:solidFill>
              <a:srgbClr val="2F2E41"/>
            </a:solidFill>
            <a:ln w="4250"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C248D53D-D465-4502-929A-4AD9A849D5BB}"/>
                </a:ext>
              </a:extLst>
            </p:cNvPr>
            <p:cNvSpPr/>
            <p:nvPr/>
          </p:nvSpPr>
          <p:spPr>
            <a:xfrm>
              <a:off x="10325777" y="5527647"/>
              <a:ext cx="116637" cy="67165"/>
            </a:xfrm>
            <a:custGeom>
              <a:avLst/>
              <a:gdLst>
                <a:gd name="connsiteX0" fmla="*/ -187 w 116637"/>
                <a:gd name="connsiteY0" fmla="*/ -163 h 67165"/>
                <a:gd name="connsiteX1" fmla="*/ -187 w 116637"/>
                <a:gd name="connsiteY1" fmla="*/ 67002 h 67165"/>
                <a:gd name="connsiteX2" fmla="*/ 15363 w 116637"/>
                <a:gd name="connsiteY2" fmla="*/ 67002 h 67165"/>
                <a:gd name="connsiteX3" fmla="*/ 35152 w 116637"/>
                <a:gd name="connsiteY3" fmla="*/ 45798 h 67165"/>
                <a:gd name="connsiteX4" fmla="*/ 32503 w 116637"/>
                <a:gd name="connsiteY4" fmla="*/ 67002 h 67165"/>
                <a:gd name="connsiteX5" fmla="*/ 101241 w 116637"/>
                <a:gd name="connsiteY5" fmla="*/ 67002 h 67165"/>
                <a:gd name="connsiteX6" fmla="*/ 96990 w 116637"/>
                <a:gd name="connsiteY6" fmla="*/ 45798 h 67165"/>
                <a:gd name="connsiteX7" fmla="*/ 105492 w 116637"/>
                <a:gd name="connsiteY7" fmla="*/ 67002 h 67165"/>
                <a:gd name="connsiteX8" fmla="*/ 116451 w 116637"/>
                <a:gd name="connsiteY8" fmla="*/ 67002 h 67165"/>
                <a:gd name="connsiteX9" fmla="*/ 116451 w 116637"/>
                <a:gd name="connsiteY9" fmla="*/ -163 h 6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37" h="67165">
                  <a:moveTo>
                    <a:pt x="-187" y="-163"/>
                  </a:moveTo>
                  <a:lnTo>
                    <a:pt x="-187" y="67002"/>
                  </a:lnTo>
                  <a:lnTo>
                    <a:pt x="15363" y="67002"/>
                  </a:lnTo>
                  <a:lnTo>
                    <a:pt x="35152" y="45798"/>
                  </a:lnTo>
                  <a:lnTo>
                    <a:pt x="32503" y="67002"/>
                  </a:lnTo>
                  <a:lnTo>
                    <a:pt x="101241" y="67002"/>
                  </a:lnTo>
                  <a:lnTo>
                    <a:pt x="96990" y="45798"/>
                  </a:lnTo>
                  <a:lnTo>
                    <a:pt x="105492" y="67002"/>
                  </a:lnTo>
                  <a:lnTo>
                    <a:pt x="116451" y="67002"/>
                  </a:lnTo>
                  <a:lnTo>
                    <a:pt x="116451" y="-163"/>
                  </a:lnTo>
                  <a:close/>
                </a:path>
              </a:pathLst>
            </a:custGeom>
            <a:solidFill>
              <a:srgbClr val="2F2E41"/>
            </a:solidFill>
            <a:ln w="4250"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F83FB0E8-7A64-4B0A-A83C-93DBC875828A}"/>
                </a:ext>
              </a:extLst>
            </p:cNvPr>
            <p:cNvSpPr/>
            <p:nvPr/>
          </p:nvSpPr>
          <p:spPr>
            <a:xfrm>
              <a:off x="10309875" y="5587730"/>
              <a:ext cx="10601" cy="19435"/>
            </a:xfrm>
            <a:custGeom>
              <a:avLst/>
              <a:gdLst>
                <a:gd name="connsiteX0" fmla="*/ 10602 w 10601"/>
                <a:gd name="connsiteY0" fmla="*/ 9718 h 19435"/>
                <a:gd name="connsiteX1" fmla="*/ 5301 w 10601"/>
                <a:gd name="connsiteY1" fmla="*/ 19435 h 19435"/>
                <a:gd name="connsiteX2" fmla="*/ 0 w 10601"/>
                <a:gd name="connsiteY2" fmla="*/ 9718 h 19435"/>
                <a:gd name="connsiteX3" fmla="*/ 5301 w 10601"/>
                <a:gd name="connsiteY3" fmla="*/ 0 h 19435"/>
                <a:gd name="connsiteX4" fmla="*/ 10602 w 10601"/>
                <a:gd name="connsiteY4" fmla="*/ 9718 h 1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1" h="19435">
                  <a:moveTo>
                    <a:pt x="10602" y="9718"/>
                  </a:moveTo>
                  <a:cubicBezTo>
                    <a:pt x="10602" y="15085"/>
                    <a:pt x="8229" y="19435"/>
                    <a:pt x="5301" y="19435"/>
                  </a:cubicBezTo>
                  <a:cubicBezTo>
                    <a:pt x="2373" y="19435"/>
                    <a:pt x="0" y="15085"/>
                    <a:pt x="0" y="9718"/>
                  </a:cubicBezTo>
                  <a:cubicBezTo>
                    <a:pt x="0" y="4351"/>
                    <a:pt x="2373" y="0"/>
                    <a:pt x="5301" y="0"/>
                  </a:cubicBezTo>
                  <a:cubicBezTo>
                    <a:pt x="8229" y="0"/>
                    <a:pt x="10602" y="4351"/>
                    <a:pt x="10602" y="9718"/>
                  </a:cubicBezTo>
                  <a:close/>
                </a:path>
              </a:pathLst>
            </a:custGeom>
            <a:solidFill>
              <a:srgbClr val="A0616A"/>
            </a:solidFill>
            <a:ln w="4250"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57E773ED-70FF-4713-AB83-5C1080714D00}"/>
                </a:ext>
              </a:extLst>
            </p:cNvPr>
            <p:cNvSpPr/>
            <p:nvPr/>
          </p:nvSpPr>
          <p:spPr>
            <a:xfrm>
              <a:off x="10445944" y="5587730"/>
              <a:ext cx="10601" cy="19435"/>
            </a:xfrm>
            <a:custGeom>
              <a:avLst/>
              <a:gdLst>
                <a:gd name="connsiteX0" fmla="*/ 10602 w 10601"/>
                <a:gd name="connsiteY0" fmla="*/ 9718 h 19435"/>
                <a:gd name="connsiteX1" fmla="*/ 5301 w 10601"/>
                <a:gd name="connsiteY1" fmla="*/ 19435 h 19435"/>
                <a:gd name="connsiteX2" fmla="*/ 0 w 10601"/>
                <a:gd name="connsiteY2" fmla="*/ 9718 h 19435"/>
                <a:gd name="connsiteX3" fmla="*/ 5301 w 10601"/>
                <a:gd name="connsiteY3" fmla="*/ 0 h 19435"/>
                <a:gd name="connsiteX4" fmla="*/ 10602 w 10601"/>
                <a:gd name="connsiteY4" fmla="*/ 9718 h 1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1" h="19435">
                  <a:moveTo>
                    <a:pt x="10602" y="9718"/>
                  </a:moveTo>
                  <a:cubicBezTo>
                    <a:pt x="10602" y="15085"/>
                    <a:pt x="8229" y="19435"/>
                    <a:pt x="5301" y="19435"/>
                  </a:cubicBezTo>
                  <a:cubicBezTo>
                    <a:pt x="2373" y="19435"/>
                    <a:pt x="0" y="15085"/>
                    <a:pt x="0" y="9718"/>
                  </a:cubicBezTo>
                  <a:cubicBezTo>
                    <a:pt x="0" y="4351"/>
                    <a:pt x="2373" y="0"/>
                    <a:pt x="5301" y="0"/>
                  </a:cubicBezTo>
                  <a:cubicBezTo>
                    <a:pt x="8229" y="0"/>
                    <a:pt x="10602" y="4351"/>
                    <a:pt x="10602" y="9718"/>
                  </a:cubicBezTo>
                  <a:close/>
                </a:path>
              </a:pathLst>
            </a:custGeom>
            <a:solidFill>
              <a:srgbClr val="A0616A"/>
            </a:solidFill>
            <a:ln w="4250"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18E5F09-DCC5-4C2C-B278-D79FB812B903}"/>
                </a:ext>
              </a:extLst>
            </p:cNvPr>
            <p:cNvSpPr/>
            <p:nvPr/>
          </p:nvSpPr>
          <p:spPr>
            <a:xfrm>
              <a:off x="10485726" y="5772382"/>
              <a:ext cx="32050" cy="46845"/>
            </a:xfrm>
            <a:custGeom>
              <a:avLst/>
              <a:gdLst>
                <a:gd name="connsiteX0" fmla="*/ 31864 w 32050"/>
                <a:gd name="connsiteY0" fmla="*/ 26576 h 46845"/>
                <a:gd name="connsiteX1" fmla="*/ 20854 w 32050"/>
                <a:gd name="connsiteY1" fmla="*/ 34355 h 46845"/>
                <a:gd name="connsiteX2" fmla="*/ 17454 w 32050"/>
                <a:gd name="connsiteY2" fmla="*/ 36523 h 46845"/>
                <a:gd name="connsiteX3" fmla="*/ 4913 w 32050"/>
                <a:gd name="connsiteY3" fmla="*/ 43962 h 46845"/>
                <a:gd name="connsiteX4" fmla="*/ -187 w 32050"/>
                <a:gd name="connsiteY4" fmla="*/ 46683 h 46845"/>
                <a:gd name="connsiteX5" fmla="*/ -187 w 32050"/>
                <a:gd name="connsiteY5" fmla="*/ -163 h 46845"/>
                <a:gd name="connsiteX6" fmla="*/ 17454 w 32050"/>
                <a:gd name="connsiteY6" fmla="*/ 14333 h 46845"/>
                <a:gd name="connsiteX7" fmla="*/ 21705 w 32050"/>
                <a:gd name="connsiteY7" fmla="*/ 17946 h 46845"/>
                <a:gd name="connsiteX8" fmla="*/ 31864 w 32050"/>
                <a:gd name="connsiteY8" fmla="*/ 26576 h 4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0" h="46845">
                  <a:moveTo>
                    <a:pt x="31864" y="26576"/>
                  </a:moveTo>
                  <a:cubicBezTo>
                    <a:pt x="28294" y="29254"/>
                    <a:pt x="24594" y="31889"/>
                    <a:pt x="20854" y="34355"/>
                  </a:cubicBezTo>
                  <a:cubicBezTo>
                    <a:pt x="19707" y="35120"/>
                    <a:pt x="18602" y="35843"/>
                    <a:pt x="17454" y="36523"/>
                  </a:cubicBezTo>
                  <a:cubicBezTo>
                    <a:pt x="13330" y="39158"/>
                    <a:pt x="9164" y="41624"/>
                    <a:pt x="4913" y="43962"/>
                  </a:cubicBezTo>
                  <a:cubicBezTo>
                    <a:pt x="3213" y="44897"/>
                    <a:pt x="1513" y="45790"/>
                    <a:pt x="-187" y="46683"/>
                  </a:cubicBezTo>
                  <a:lnTo>
                    <a:pt x="-187" y="-163"/>
                  </a:lnTo>
                  <a:cubicBezTo>
                    <a:pt x="-187" y="-163"/>
                    <a:pt x="6613" y="5278"/>
                    <a:pt x="17454" y="14333"/>
                  </a:cubicBezTo>
                  <a:cubicBezTo>
                    <a:pt x="18814" y="15481"/>
                    <a:pt x="20217" y="16671"/>
                    <a:pt x="21705" y="17946"/>
                  </a:cubicBezTo>
                  <a:cubicBezTo>
                    <a:pt x="24850" y="20582"/>
                    <a:pt x="28252" y="23473"/>
                    <a:pt x="31864" y="26576"/>
                  </a:cubicBezTo>
                  <a:close/>
                </a:path>
              </a:pathLst>
            </a:custGeom>
            <a:solidFill>
              <a:srgbClr val="6C63FF"/>
            </a:solidFill>
            <a:ln w="4250"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115434C5-CD4F-400E-AC21-519805780749}"/>
                </a:ext>
              </a:extLst>
            </p:cNvPr>
            <p:cNvSpPr/>
            <p:nvPr/>
          </p:nvSpPr>
          <p:spPr>
            <a:xfrm>
              <a:off x="10135373" y="5380697"/>
              <a:ext cx="473729" cy="473685"/>
            </a:xfrm>
            <a:custGeom>
              <a:avLst/>
              <a:gdLst>
                <a:gd name="connsiteX0" fmla="*/ 460351 w 473729"/>
                <a:gd name="connsiteY0" fmla="*/ 158867 h 473685"/>
                <a:gd name="connsiteX1" fmla="*/ 158843 w 473729"/>
                <a:gd name="connsiteY1" fmla="*/ 13064 h 473685"/>
                <a:gd name="connsiteX2" fmla="*/ 13040 w 473729"/>
                <a:gd name="connsiteY2" fmla="*/ 314571 h 473685"/>
                <a:gd name="connsiteX3" fmla="*/ 51111 w 473729"/>
                <a:gd name="connsiteY3" fmla="*/ 383828 h 473685"/>
                <a:gd name="connsiteX4" fmla="*/ 57699 w 473729"/>
                <a:gd name="connsiteY4" fmla="*/ 391777 h 473685"/>
                <a:gd name="connsiteX5" fmla="*/ 58166 w 473729"/>
                <a:gd name="connsiteY5" fmla="*/ 392287 h 473685"/>
                <a:gd name="connsiteX6" fmla="*/ 75809 w 473729"/>
                <a:gd name="connsiteY6" fmla="*/ 410481 h 473685"/>
                <a:gd name="connsiteX7" fmla="*/ 80824 w 473729"/>
                <a:gd name="connsiteY7" fmla="*/ 414945 h 473685"/>
                <a:gd name="connsiteX8" fmla="*/ 90814 w 473729"/>
                <a:gd name="connsiteY8" fmla="*/ 423234 h 473685"/>
                <a:gd name="connsiteX9" fmla="*/ 111814 w 473729"/>
                <a:gd name="connsiteY9" fmla="*/ 437985 h 473685"/>
                <a:gd name="connsiteX10" fmla="*/ 112069 w 473729"/>
                <a:gd name="connsiteY10" fmla="*/ 438112 h 473685"/>
                <a:gd name="connsiteX11" fmla="*/ 126480 w 473729"/>
                <a:gd name="connsiteY11" fmla="*/ 446359 h 473685"/>
                <a:gd name="connsiteX12" fmla="*/ 128477 w 473729"/>
                <a:gd name="connsiteY12" fmla="*/ 447379 h 473685"/>
                <a:gd name="connsiteX13" fmla="*/ 142548 w 473729"/>
                <a:gd name="connsiteY13" fmla="*/ 454096 h 473685"/>
                <a:gd name="connsiteX14" fmla="*/ 145566 w 473729"/>
                <a:gd name="connsiteY14" fmla="*/ 455371 h 473685"/>
                <a:gd name="connsiteX15" fmla="*/ 145780 w 473729"/>
                <a:gd name="connsiteY15" fmla="*/ 455456 h 473685"/>
                <a:gd name="connsiteX16" fmla="*/ 175622 w 473729"/>
                <a:gd name="connsiteY16" fmla="*/ 465531 h 473685"/>
                <a:gd name="connsiteX17" fmla="*/ 236707 w 473729"/>
                <a:gd name="connsiteY17" fmla="*/ 473523 h 473685"/>
                <a:gd name="connsiteX18" fmla="*/ 259024 w 473729"/>
                <a:gd name="connsiteY18" fmla="*/ 472460 h 473685"/>
                <a:gd name="connsiteX19" fmla="*/ 308506 w 473729"/>
                <a:gd name="connsiteY19" fmla="*/ 462470 h 473685"/>
                <a:gd name="connsiteX20" fmla="*/ 308632 w 473729"/>
                <a:gd name="connsiteY20" fmla="*/ 462428 h 473685"/>
                <a:gd name="connsiteX21" fmla="*/ 338348 w 473729"/>
                <a:gd name="connsiteY21" fmla="*/ 450653 h 473685"/>
                <a:gd name="connsiteX22" fmla="*/ 338518 w 473729"/>
                <a:gd name="connsiteY22" fmla="*/ 450568 h 473685"/>
                <a:gd name="connsiteX23" fmla="*/ 344894 w 473729"/>
                <a:gd name="connsiteY23" fmla="*/ 447379 h 473685"/>
                <a:gd name="connsiteX24" fmla="*/ 345915 w 473729"/>
                <a:gd name="connsiteY24" fmla="*/ 446869 h 473685"/>
                <a:gd name="connsiteX25" fmla="*/ 351015 w 473729"/>
                <a:gd name="connsiteY25" fmla="*/ 444149 h 473685"/>
                <a:gd name="connsiteX26" fmla="*/ 363556 w 473729"/>
                <a:gd name="connsiteY26" fmla="*/ 436710 h 473685"/>
                <a:gd name="connsiteX27" fmla="*/ 366956 w 473729"/>
                <a:gd name="connsiteY27" fmla="*/ 434541 h 473685"/>
                <a:gd name="connsiteX28" fmla="*/ 377966 w 473729"/>
                <a:gd name="connsiteY28" fmla="*/ 426762 h 473685"/>
                <a:gd name="connsiteX29" fmla="*/ 379923 w 473729"/>
                <a:gd name="connsiteY29" fmla="*/ 425317 h 473685"/>
                <a:gd name="connsiteX30" fmla="*/ 460351 w 473729"/>
                <a:gd name="connsiteY30" fmla="*/ 158867 h 473685"/>
                <a:gd name="connsiteX31" fmla="*/ 372100 w 473729"/>
                <a:gd name="connsiteY31" fmla="*/ 414987 h 473685"/>
                <a:gd name="connsiteX32" fmla="*/ 367807 w 473729"/>
                <a:gd name="connsiteY32" fmla="*/ 418133 h 473685"/>
                <a:gd name="connsiteX33" fmla="*/ 363556 w 473729"/>
                <a:gd name="connsiteY33" fmla="*/ 421151 h 473685"/>
                <a:gd name="connsiteX34" fmla="*/ 359814 w 473729"/>
                <a:gd name="connsiteY34" fmla="*/ 423702 h 473685"/>
                <a:gd name="connsiteX35" fmla="*/ 356626 w 473729"/>
                <a:gd name="connsiteY35" fmla="*/ 425785 h 473685"/>
                <a:gd name="connsiteX36" fmla="*/ 345915 w 473729"/>
                <a:gd name="connsiteY36" fmla="*/ 432161 h 473685"/>
                <a:gd name="connsiteX37" fmla="*/ 344765 w 473729"/>
                <a:gd name="connsiteY37" fmla="*/ 432799 h 473685"/>
                <a:gd name="connsiteX38" fmla="*/ 339921 w 473729"/>
                <a:gd name="connsiteY38" fmla="*/ 435392 h 473685"/>
                <a:gd name="connsiteX39" fmla="*/ 339240 w 473729"/>
                <a:gd name="connsiteY39" fmla="*/ 435732 h 473685"/>
                <a:gd name="connsiteX40" fmla="*/ 338985 w 473729"/>
                <a:gd name="connsiteY40" fmla="*/ 435859 h 473685"/>
                <a:gd name="connsiteX41" fmla="*/ 332778 w 473729"/>
                <a:gd name="connsiteY41" fmla="*/ 438920 h 473685"/>
                <a:gd name="connsiteX42" fmla="*/ 307995 w 473729"/>
                <a:gd name="connsiteY42" fmla="*/ 448952 h 473685"/>
                <a:gd name="connsiteX43" fmla="*/ 304680 w 473729"/>
                <a:gd name="connsiteY43" fmla="*/ 450058 h 473685"/>
                <a:gd name="connsiteX44" fmla="*/ 257834 w 473729"/>
                <a:gd name="connsiteY44" fmla="*/ 459580 h 473685"/>
                <a:gd name="connsiteX45" fmla="*/ 236706 w 473729"/>
                <a:gd name="connsiteY45" fmla="*/ 460557 h 473685"/>
                <a:gd name="connsiteX46" fmla="*/ 178936 w 473729"/>
                <a:gd name="connsiteY46" fmla="*/ 452991 h 473685"/>
                <a:gd name="connsiteX47" fmla="*/ 150583 w 473729"/>
                <a:gd name="connsiteY47" fmla="*/ 443383 h 473685"/>
                <a:gd name="connsiteX48" fmla="*/ 147691 w 473729"/>
                <a:gd name="connsiteY48" fmla="*/ 442193 h 473685"/>
                <a:gd name="connsiteX49" fmla="*/ 146203 w 473729"/>
                <a:gd name="connsiteY49" fmla="*/ 441513 h 473685"/>
                <a:gd name="connsiteX50" fmla="*/ 134386 w 473729"/>
                <a:gd name="connsiteY50" fmla="*/ 435859 h 473685"/>
                <a:gd name="connsiteX51" fmla="*/ 132516 w 473729"/>
                <a:gd name="connsiteY51" fmla="*/ 434882 h 473685"/>
                <a:gd name="connsiteX52" fmla="*/ 118657 w 473729"/>
                <a:gd name="connsiteY52" fmla="*/ 426975 h 473685"/>
                <a:gd name="connsiteX53" fmla="*/ 113727 w 473729"/>
                <a:gd name="connsiteY53" fmla="*/ 423787 h 473685"/>
                <a:gd name="connsiteX54" fmla="*/ 98805 w 473729"/>
                <a:gd name="connsiteY54" fmla="*/ 413032 h 473685"/>
                <a:gd name="connsiteX55" fmla="*/ 89326 w 473729"/>
                <a:gd name="connsiteY55" fmla="*/ 405210 h 473685"/>
                <a:gd name="connsiteX56" fmla="*/ 84608 w 473729"/>
                <a:gd name="connsiteY56" fmla="*/ 400959 h 473685"/>
                <a:gd name="connsiteX57" fmla="*/ 67519 w 473729"/>
                <a:gd name="connsiteY57" fmla="*/ 383275 h 473685"/>
                <a:gd name="connsiteX58" fmla="*/ 62332 w 473729"/>
                <a:gd name="connsiteY58" fmla="*/ 377068 h 473685"/>
                <a:gd name="connsiteX59" fmla="*/ 61269 w 473729"/>
                <a:gd name="connsiteY59" fmla="*/ 375751 h 473685"/>
                <a:gd name="connsiteX60" fmla="*/ 97680 w 473729"/>
                <a:gd name="connsiteY60" fmla="*/ 61278 h 473685"/>
                <a:gd name="connsiteX61" fmla="*/ 412153 w 473729"/>
                <a:gd name="connsiteY61" fmla="*/ 97688 h 473685"/>
                <a:gd name="connsiteX62" fmla="*/ 375742 w 473729"/>
                <a:gd name="connsiteY62" fmla="*/ 412161 h 473685"/>
                <a:gd name="connsiteX63" fmla="*/ 372100 w 473729"/>
                <a:gd name="connsiteY63" fmla="*/ 414987 h 4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3729" h="473685">
                  <a:moveTo>
                    <a:pt x="460351" y="158867"/>
                  </a:moveTo>
                  <a:cubicBezTo>
                    <a:pt x="417354" y="35345"/>
                    <a:pt x="282365" y="-29933"/>
                    <a:pt x="158843" y="13064"/>
                  </a:cubicBezTo>
                  <a:cubicBezTo>
                    <a:pt x="35322" y="56061"/>
                    <a:pt x="-29956" y="191050"/>
                    <a:pt x="13040" y="314571"/>
                  </a:cubicBezTo>
                  <a:cubicBezTo>
                    <a:pt x="21762" y="339626"/>
                    <a:pt x="34631" y="363037"/>
                    <a:pt x="51111" y="383828"/>
                  </a:cubicBezTo>
                  <a:cubicBezTo>
                    <a:pt x="53236" y="386506"/>
                    <a:pt x="55447" y="389184"/>
                    <a:pt x="57699" y="391777"/>
                  </a:cubicBezTo>
                  <a:cubicBezTo>
                    <a:pt x="57869" y="391947"/>
                    <a:pt x="57996" y="392117"/>
                    <a:pt x="58166" y="392287"/>
                  </a:cubicBezTo>
                  <a:cubicBezTo>
                    <a:pt x="63708" y="398671"/>
                    <a:pt x="69598" y="404745"/>
                    <a:pt x="75809" y="410481"/>
                  </a:cubicBezTo>
                  <a:cubicBezTo>
                    <a:pt x="77424" y="411969"/>
                    <a:pt x="79124" y="413499"/>
                    <a:pt x="80824" y="414945"/>
                  </a:cubicBezTo>
                  <a:cubicBezTo>
                    <a:pt x="84056" y="417835"/>
                    <a:pt x="87371" y="420598"/>
                    <a:pt x="90814" y="423234"/>
                  </a:cubicBezTo>
                  <a:cubicBezTo>
                    <a:pt x="97537" y="428533"/>
                    <a:pt x="104548" y="433458"/>
                    <a:pt x="111814" y="437985"/>
                  </a:cubicBezTo>
                  <a:lnTo>
                    <a:pt x="112069" y="438112"/>
                  </a:lnTo>
                  <a:cubicBezTo>
                    <a:pt x="116787" y="441046"/>
                    <a:pt x="121590" y="443766"/>
                    <a:pt x="126480" y="446359"/>
                  </a:cubicBezTo>
                  <a:lnTo>
                    <a:pt x="128477" y="447379"/>
                  </a:lnTo>
                  <a:cubicBezTo>
                    <a:pt x="133068" y="449760"/>
                    <a:pt x="137745" y="452013"/>
                    <a:pt x="142548" y="454096"/>
                  </a:cubicBezTo>
                  <a:cubicBezTo>
                    <a:pt x="143526" y="454521"/>
                    <a:pt x="144589" y="454946"/>
                    <a:pt x="145566" y="455371"/>
                  </a:cubicBezTo>
                  <a:cubicBezTo>
                    <a:pt x="145651" y="455414"/>
                    <a:pt x="145695" y="455414"/>
                    <a:pt x="145780" y="455456"/>
                  </a:cubicBezTo>
                  <a:cubicBezTo>
                    <a:pt x="155485" y="459492"/>
                    <a:pt x="165456" y="462858"/>
                    <a:pt x="175622" y="465531"/>
                  </a:cubicBezTo>
                  <a:cubicBezTo>
                    <a:pt x="195549" y="470842"/>
                    <a:pt x="216084" y="473529"/>
                    <a:pt x="236707" y="473523"/>
                  </a:cubicBezTo>
                  <a:cubicBezTo>
                    <a:pt x="244231" y="473523"/>
                    <a:pt x="251670" y="473183"/>
                    <a:pt x="259024" y="472460"/>
                  </a:cubicBezTo>
                  <a:cubicBezTo>
                    <a:pt x="275828" y="470909"/>
                    <a:pt x="292417" y="467560"/>
                    <a:pt x="308506" y="462470"/>
                  </a:cubicBezTo>
                  <a:cubicBezTo>
                    <a:pt x="308549" y="462470"/>
                    <a:pt x="308591" y="462428"/>
                    <a:pt x="308632" y="462428"/>
                  </a:cubicBezTo>
                  <a:cubicBezTo>
                    <a:pt x="318796" y="459190"/>
                    <a:pt x="328725" y="455256"/>
                    <a:pt x="338348" y="450653"/>
                  </a:cubicBezTo>
                  <a:cubicBezTo>
                    <a:pt x="338389" y="450610"/>
                    <a:pt x="338476" y="450610"/>
                    <a:pt x="338518" y="450568"/>
                  </a:cubicBezTo>
                  <a:cubicBezTo>
                    <a:pt x="340685" y="449547"/>
                    <a:pt x="342769" y="448442"/>
                    <a:pt x="344894" y="447379"/>
                  </a:cubicBezTo>
                  <a:lnTo>
                    <a:pt x="345915" y="446869"/>
                  </a:lnTo>
                  <a:cubicBezTo>
                    <a:pt x="347615" y="445977"/>
                    <a:pt x="349315" y="445084"/>
                    <a:pt x="351015" y="444149"/>
                  </a:cubicBezTo>
                  <a:cubicBezTo>
                    <a:pt x="355266" y="441811"/>
                    <a:pt x="359432" y="439345"/>
                    <a:pt x="363556" y="436710"/>
                  </a:cubicBezTo>
                  <a:cubicBezTo>
                    <a:pt x="364704" y="436029"/>
                    <a:pt x="365808" y="435307"/>
                    <a:pt x="366956" y="434541"/>
                  </a:cubicBezTo>
                  <a:cubicBezTo>
                    <a:pt x="370697" y="432076"/>
                    <a:pt x="374395" y="429440"/>
                    <a:pt x="377966" y="426762"/>
                  </a:cubicBezTo>
                  <a:cubicBezTo>
                    <a:pt x="378605" y="426295"/>
                    <a:pt x="379284" y="425827"/>
                    <a:pt x="379923" y="425317"/>
                  </a:cubicBezTo>
                  <a:cubicBezTo>
                    <a:pt x="461622" y="363301"/>
                    <a:pt x="494092" y="255728"/>
                    <a:pt x="460351" y="158867"/>
                  </a:cubicBezTo>
                  <a:close/>
                  <a:moveTo>
                    <a:pt x="372100" y="414987"/>
                  </a:moveTo>
                  <a:cubicBezTo>
                    <a:pt x="370697" y="416092"/>
                    <a:pt x="369252" y="417155"/>
                    <a:pt x="367807" y="418133"/>
                  </a:cubicBezTo>
                  <a:cubicBezTo>
                    <a:pt x="366404" y="419196"/>
                    <a:pt x="365001" y="420216"/>
                    <a:pt x="363556" y="421151"/>
                  </a:cubicBezTo>
                  <a:cubicBezTo>
                    <a:pt x="362324" y="422044"/>
                    <a:pt x="361090" y="422894"/>
                    <a:pt x="359814" y="423702"/>
                  </a:cubicBezTo>
                  <a:cubicBezTo>
                    <a:pt x="358751" y="424424"/>
                    <a:pt x="357688" y="425104"/>
                    <a:pt x="356626" y="425785"/>
                  </a:cubicBezTo>
                  <a:cubicBezTo>
                    <a:pt x="353099" y="427995"/>
                    <a:pt x="349529" y="430121"/>
                    <a:pt x="345915" y="432161"/>
                  </a:cubicBezTo>
                  <a:cubicBezTo>
                    <a:pt x="345531" y="432373"/>
                    <a:pt x="345149" y="432586"/>
                    <a:pt x="344765" y="432799"/>
                  </a:cubicBezTo>
                  <a:cubicBezTo>
                    <a:pt x="343150" y="433691"/>
                    <a:pt x="341536" y="434541"/>
                    <a:pt x="339921" y="435392"/>
                  </a:cubicBezTo>
                  <a:cubicBezTo>
                    <a:pt x="339707" y="435519"/>
                    <a:pt x="339452" y="435604"/>
                    <a:pt x="339240" y="435732"/>
                  </a:cubicBezTo>
                  <a:lnTo>
                    <a:pt x="338985" y="435859"/>
                  </a:lnTo>
                  <a:cubicBezTo>
                    <a:pt x="336944" y="436922"/>
                    <a:pt x="334862" y="437942"/>
                    <a:pt x="332778" y="438920"/>
                  </a:cubicBezTo>
                  <a:cubicBezTo>
                    <a:pt x="324740" y="442791"/>
                    <a:pt x="316462" y="446142"/>
                    <a:pt x="307995" y="448952"/>
                  </a:cubicBezTo>
                  <a:cubicBezTo>
                    <a:pt x="306890" y="449335"/>
                    <a:pt x="305784" y="449717"/>
                    <a:pt x="304680" y="450058"/>
                  </a:cubicBezTo>
                  <a:cubicBezTo>
                    <a:pt x="289451" y="454901"/>
                    <a:pt x="273745" y="458094"/>
                    <a:pt x="257834" y="459580"/>
                  </a:cubicBezTo>
                  <a:cubicBezTo>
                    <a:pt x="250862" y="460217"/>
                    <a:pt x="243805" y="460557"/>
                    <a:pt x="236706" y="460557"/>
                  </a:cubicBezTo>
                  <a:cubicBezTo>
                    <a:pt x="217200" y="460598"/>
                    <a:pt x="197774" y="458053"/>
                    <a:pt x="178936" y="452991"/>
                  </a:cubicBezTo>
                  <a:cubicBezTo>
                    <a:pt x="169269" y="450467"/>
                    <a:pt x="159793" y="447256"/>
                    <a:pt x="150583" y="443383"/>
                  </a:cubicBezTo>
                  <a:cubicBezTo>
                    <a:pt x="149605" y="443001"/>
                    <a:pt x="148627" y="442576"/>
                    <a:pt x="147691" y="442193"/>
                  </a:cubicBezTo>
                  <a:cubicBezTo>
                    <a:pt x="147183" y="441981"/>
                    <a:pt x="146714" y="441768"/>
                    <a:pt x="146203" y="441513"/>
                  </a:cubicBezTo>
                  <a:cubicBezTo>
                    <a:pt x="142208" y="439770"/>
                    <a:pt x="138255" y="437857"/>
                    <a:pt x="134386" y="435859"/>
                  </a:cubicBezTo>
                  <a:lnTo>
                    <a:pt x="132516" y="434882"/>
                  </a:lnTo>
                  <a:cubicBezTo>
                    <a:pt x="127798" y="432416"/>
                    <a:pt x="123163" y="429780"/>
                    <a:pt x="118657" y="426975"/>
                  </a:cubicBezTo>
                  <a:cubicBezTo>
                    <a:pt x="117001" y="425954"/>
                    <a:pt x="115342" y="424892"/>
                    <a:pt x="113727" y="423787"/>
                  </a:cubicBezTo>
                  <a:cubicBezTo>
                    <a:pt x="108625" y="420428"/>
                    <a:pt x="103652" y="416815"/>
                    <a:pt x="98805" y="413032"/>
                  </a:cubicBezTo>
                  <a:cubicBezTo>
                    <a:pt x="95532" y="410566"/>
                    <a:pt x="92387" y="407930"/>
                    <a:pt x="89326" y="405210"/>
                  </a:cubicBezTo>
                  <a:cubicBezTo>
                    <a:pt x="87711" y="403850"/>
                    <a:pt x="86137" y="402362"/>
                    <a:pt x="84608" y="400959"/>
                  </a:cubicBezTo>
                  <a:cubicBezTo>
                    <a:pt x="78581" y="395393"/>
                    <a:pt x="72875" y="389489"/>
                    <a:pt x="67519" y="383275"/>
                  </a:cubicBezTo>
                  <a:cubicBezTo>
                    <a:pt x="65734" y="381235"/>
                    <a:pt x="63990" y="379194"/>
                    <a:pt x="62332" y="377068"/>
                  </a:cubicBezTo>
                  <a:cubicBezTo>
                    <a:pt x="61955" y="376648"/>
                    <a:pt x="61600" y="376208"/>
                    <a:pt x="61269" y="375751"/>
                  </a:cubicBezTo>
                  <a:cubicBezTo>
                    <a:pt x="-15516" y="278857"/>
                    <a:pt x="786" y="138062"/>
                    <a:pt x="97680" y="61278"/>
                  </a:cubicBezTo>
                  <a:cubicBezTo>
                    <a:pt x="194573" y="-15507"/>
                    <a:pt x="335368" y="794"/>
                    <a:pt x="412153" y="97688"/>
                  </a:cubicBezTo>
                  <a:cubicBezTo>
                    <a:pt x="488937" y="194582"/>
                    <a:pt x="472636" y="335376"/>
                    <a:pt x="375742" y="412161"/>
                  </a:cubicBezTo>
                  <a:cubicBezTo>
                    <a:pt x="374538" y="413116"/>
                    <a:pt x="373323" y="414058"/>
                    <a:pt x="372100" y="414987"/>
                  </a:cubicBezTo>
                  <a:close/>
                </a:path>
              </a:pathLst>
            </a:custGeom>
            <a:solidFill>
              <a:srgbClr val="3F3D56"/>
            </a:solidFill>
            <a:ln w="4250"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74AB65C4-810F-4EF4-9DA9-0CC46A3EF209}"/>
                </a:ext>
              </a:extLst>
            </p:cNvPr>
            <p:cNvSpPr/>
            <p:nvPr/>
          </p:nvSpPr>
          <p:spPr>
            <a:xfrm>
              <a:off x="10524682" y="5334420"/>
              <a:ext cx="179623" cy="189411"/>
            </a:xfrm>
            <a:custGeom>
              <a:avLst/>
              <a:gdLst>
                <a:gd name="connsiteX0" fmla="*/ 57707 w 179623"/>
                <a:gd name="connsiteY0" fmla="*/ 186575 h 189411"/>
                <a:gd name="connsiteX1" fmla="*/ 83323 w 179623"/>
                <a:gd name="connsiteY1" fmla="*/ 131818 h 189411"/>
                <a:gd name="connsiteX2" fmla="*/ 80139 w 179623"/>
                <a:gd name="connsiteY2" fmla="*/ 124986 h 189411"/>
                <a:gd name="connsiteX3" fmla="*/ 179437 w 179623"/>
                <a:gd name="connsiteY3" fmla="*/ 10026 h 189411"/>
                <a:gd name="connsiteX4" fmla="*/ 101158 w 179623"/>
                <a:gd name="connsiteY4" fmla="*/ -163 h 189411"/>
                <a:gd name="connsiteX5" fmla="*/ 18864 w 179623"/>
                <a:gd name="connsiteY5" fmla="*/ 110567 h 189411"/>
                <a:gd name="connsiteX6" fmla="*/ 7097 w 179623"/>
                <a:gd name="connsiteY6" fmla="*/ 170198 h 189411"/>
                <a:gd name="connsiteX7" fmla="*/ 57707 w 179623"/>
                <a:gd name="connsiteY7" fmla="*/ 186575 h 18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623" h="189411">
                  <a:moveTo>
                    <a:pt x="57707" y="186575"/>
                  </a:moveTo>
                  <a:cubicBezTo>
                    <a:pt x="79901" y="178528"/>
                    <a:pt x="91370" y="154012"/>
                    <a:pt x="83323" y="131818"/>
                  </a:cubicBezTo>
                  <a:cubicBezTo>
                    <a:pt x="82465" y="129451"/>
                    <a:pt x="81400" y="127165"/>
                    <a:pt x="80139" y="124986"/>
                  </a:cubicBezTo>
                  <a:lnTo>
                    <a:pt x="179437" y="10026"/>
                  </a:lnTo>
                  <a:lnTo>
                    <a:pt x="101158" y="-163"/>
                  </a:lnTo>
                  <a:lnTo>
                    <a:pt x="18864" y="110567"/>
                  </a:lnTo>
                  <a:cubicBezTo>
                    <a:pt x="-852" y="123784"/>
                    <a:pt x="-6120" y="150482"/>
                    <a:pt x="7097" y="170198"/>
                  </a:cubicBezTo>
                  <a:cubicBezTo>
                    <a:pt x="18157" y="186695"/>
                    <a:pt x="39079" y="193466"/>
                    <a:pt x="57707" y="186575"/>
                  </a:cubicBezTo>
                  <a:close/>
                </a:path>
              </a:pathLst>
            </a:custGeom>
            <a:solidFill>
              <a:srgbClr val="FFB8B8"/>
            </a:solidFill>
            <a:ln w="4250"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DB994A2-3D86-428A-A50A-B74D75D6C9B1}"/>
                </a:ext>
              </a:extLst>
            </p:cNvPr>
            <p:cNvSpPr/>
            <p:nvPr/>
          </p:nvSpPr>
          <p:spPr>
            <a:xfrm>
              <a:off x="11066788" y="5332086"/>
              <a:ext cx="97006" cy="228220"/>
            </a:xfrm>
            <a:custGeom>
              <a:avLst/>
              <a:gdLst>
                <a:gd name="connsiteX0" fmla="*/ 75299 w 97006"/>
                <a:gd name="connsiteY0" fmla="*/ 213202 h 228220"/>
                <a:gd name="connsiteX1" fmla="*/ 71339 w 97006"/>
                <a:gd name="connsiteY1" fmla="*/ 152879 h 228220"/>
                <a:gd name="connsiteX2" fmla="*/ 65256 w 97006"/>
                <a:gd name="connsiteY2" fmla="*/ 148429 h 228220"/>
                <a:gd name="connsiteX3" fmla="*/ 96820 w 97006"/>
                <a:gd name="connsiteY3" fmla="*/ -163 h 228220"/>
                <a:gd name="connsiteX4" fmla="*/ 23329 w 97006"/>
                <a:gd name="connsiteY4" fmla="*/ 28653 h 228220"/>
                <a:gd name="connsiteX5" fmla="*/ 4622 w 97006"/>
                <a:gd name="connsiteY5" fmla="*/ 165341 h 228220"/>
                <a:gd name="connsiteX6" fmla="*/ 23064 w 97006"/>
                <a:gd name="connsiteY6" fmla="*/ 223256 h 228220"/>
                <a:gd name="connsiteX7" fmla="*/ 75299 w 97006"/>
                <a:gd name="connsiteY7" fmla="*/ 213202 h 22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06" h="228220">
                  <a:moveTo>
                    <a:pt x="75299" y="213202"/>
                  </a:moveTo>
                  <a:cubicBezTo>
                    <a:pt x="90863" y="195451"/>
                    <a:pt x="89090" y="168443"/>
                    <a:pt x="71339" y="152879"/>
                  </a:cubicBezTo>
                  <a:cubicBezTo>
                    <a:pt x="69446" y="151219"/>
                    <a:pt x="67411" y="149730"/>
                    <a:pt x="65256" y="148429"/>
                  </a:cubicBezTo>
                  <a:lnTo>
                    <a:pt x="96820" y="-163"/>
                  </a:lnTo>
                  <a:lnTo>
                    <a:pt x="23329" y="28653"/>
                  </a:lnTo>
                  <a:lnTo>
                    <a:pt x="4622" y="165341"/>
                  </a:lnTo>
                  <a:cubicBezTo>
                    <a:pt x="-6278" y="186426"/>
                    <a:pt x="1979" y="212356"/>
                    <a:pt x="23064" y="223256"/>
                  </a:cubicBezTo>
                  <a:cubicBezTo>
                    <a:pt x="40707" y="232377"/>
                    <a:pt x="62302" y="228220"/>
                    <a:pt x="75299" y="213202"/>
                  </a:cubicBezTo>
                  <a:close/>
                </a:path>
              </a:pathLst>
            </a:custGeom>
            <a:solidFill>
              <a:srgbClr val="FFB8B8"/>
            </a:solidFill>
            <a:ln w="4250"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404A5F7-2B76-4619-9EF1-3A9CCA706CB7}"/>
                </a:ext>
              </a:extLst>
            </p:cNvPr>
            <p:cNvSpPr/>
            <p:nvPr/>
          </p:nvSpPr>
          <p:spPr>
            <a:xfrm>
              <a:off x="10709712" y="6118834"/>
              <a:ext cx="76916" cy="201023"/>
            </a:xfrm>
            <a:custGeom>
              <a:avLst/>
              <a:gdLst>
                <a:gd name="connsiteX0" fmla="*/ 76909 w 76916"/>
                <a:gd name="connsiteY0" fmla="*/ 201024 h 201023"/>
                <a:gd name="connsiteX1" fmla="*/ 24792 w 76916"/>
                <a:gd name="connsiteY1" fmla="*/ 201020 h 201023"/>
                <a:gd name="connsiteX2" fmla="*/ 0 w 76916"/>
                <a:gd name="connsiteY2" fmla="*/ 0 h 201023"/>
                <a:gd name="connsiteX3" fmla="*/ 76917 w 76916"/>
                <a:gd name="connsiteY3" fmla="*/ 4 h 201023"/>
                <a:gd name="connsiteX4" fmla="*/ 76909 w 76916"/>
                <a:gd name="connsiteY4" fmla="*/ 201024 h 20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6" h="201023">
                  <a:moveTo>
                    <a:pt x="76909" y="201024"/>
                  </a:moveTo>
                  <a:lnTo>
                    <a:pt x="24792" y="201020"/>
                  </a:lnTo>
                  <a:lnTo>
                    <a:pt x="0" y="0"/>
                  </a:lnTo>
                  <a:lnTo>
                    <a:pt x="76917" y="4"/>
                  </a:lnTo>
                  <a:lnTo>
                    <a:pt x="76909" y="201024"/>
                  </a:lnTo>
                  <a:close/>
                </a:path>
              </a:pathLst>
            </a:custGeom>
            <a:solidFill>
              <a:srgbClr val="FFB8B8"/>
            </a:solidFill>
            <a:ln w="4250"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0809F8B-782D-4EBB-A524-F8D9A4C7874E}"/>
                </a:ext>
              </a:extLst>
            </p:cNvPr>
            <p:cNvSpPr/>
            <p:nvPr/>
          </p:nvSpPr>
          <p:spPr>
            <a:xfrm>
              <a:off x="10631869" y="6302839"/>
              <a:ext cx="168045" cy="67537"/>
            </a:xfrm>
            <a:custGeom>
              <a:avLst/>
              <a:gdLst>
                <a:gd name="connsiteX0" fmla="*/ 167856 w 168045"/>
                <a:gd name="connsiteY0" fmla="*/ 67375 h 67537"/>
                <a:gd name="connsiteX1" fmla="*/ -187 w 168045"/>
                <a:gd name="connsiteY1" fmla="*/ 67369 h 67537"/>
                <a:gd name="connsiteX2" fmla="*/ -187 w 168045"/>
                <a:gd name="connsiteY2" fmla="*/ 65243 h 67537"/>
                <a:gd name="connsiteX3" fmla="*/ 65218 w 168045"/>
                <a:gd name="connsiteY3" fmla="*/ -163 h 67537"/>
                <a:gd name="connsiteX4" fmla="*/ 65220 w 168045"/>
                <a:gd name="connsiteY4" fmla="*/ -163 h 67537"/>
                <a:gd name="connsiteX5" fmla="*/ 65225 w 168045"/>
                <a:gd name="connsiteY5" fmla="*/ -163 h 67537"/>
                <a:gd name="connsiteX6" fmla="*/ 167859 w 168045"/>
                <a:gd name="connsiteY6" fmla="*/ -159 h 6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45" h="67537">
                  <a:moveTo>
                    <a:pt x="167856" y="67375"/>
                  </a:moveTo>
                  <a:lnTo>
                    <a:pt x="-187" y="67369"/>
                  </a:lnTo>
                  <a:lnTo>
                    <a:pt x="-187" y="65243"/>
                  </a:lnTo>
                  <a:cubicBezTo>
                    <a:pt x="-187" y="29121"/>
                    <a:pt x="29096" y="-163"/>
                    <a:pt x="65218" y="-163"/>
                  </a:cubicBezTo>
                  <a:cubicBezTo>
                    <a:pt x="65219" y="-163"/>
                    <a:pt x="65220" y="-163"/>
                    <a:pt x="65220" y="-163"/>
                  </a:cubicBezTo>
                  <a:lnTo>
                    <a:pt x="65225" y="-163"/>
                  </a:lnTo>
                  <a:lnTo>
                    <a:pt x="167859" y="-159"/>
                  </a:lnTo>
                  <a:close/>
                </a:path>
              </a:pathLst>
            </a:custGeom>
            <a:solidFill>
              <a:srgbClr val="2F2E41"/>
            </a:solidFill>
            <a:ln w="4250"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D65DAA4F-990A-4D81-9BB4-804E93AB9062}"/>
                </a:ext>
              </a:extLst>
            </p:cNvPr>
            <p:cNvSpPr/>
            <p:nvPr/>
          </p:nvSpPr>
          <p:spPr>
            <a:xfrm>
              <a:off x="10964770" y="6118834"/>
              <a:ext cx="76916" cy="201023"/>
            </a:xfrm>
            <a:custGeom>
              <a:avLst/>
              <a:gdLst>
                <a:gd name="connsiteX0" fmla="*/ 76909 w 76916"/>
                <a:gd name="connsiteY0" fmla="*/ 201024 h 201023"/>
                <a:gd name="connsiteX1" fmla="*/ 24792 w 76916"/>
                <a:gd name="connsiteY1" fmla="*/ 201020 h 201023"/>
                <a:gd name="connsiteX2" fmla="*/ 0 w 76916"/>
                <a:gd name="connsiteY2" fmla="*/ 0 h 201023"/>
                <a:gd name="connsiteX3" fmla="*/ 76917 w 76916"/>
                <a:gd name="connsiteY3" fmla="*/ 4 h 201023"/>
                <a:gd name="connsiteX4" fmla="*/ 76909 w 76916"/>
                <a:gd name="connsiteY4" fmla="*/ 201024 h 201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6" h="201023">
                  <a:moveTo>
                    <a:pt x="76909" y="201024"/>
                  </a:moveTo>
                  <a:lnTo>
                    <a:pt x="24792" y="201020"/>
                  </a:lnTo>
                  <a:lnTo>
                    <a:pt x="0" y="0"/>
                  </a:lnTo>
                  <a:lnTo>
                    <a:pt x="76917" y="4"/>
                  </a:lnTo>
                  <a:lnTo>
                    <a:pt x="76909" y="201024"/>
                  </a:lnTo>
                  <a:close/>
                </a:path>
              </a:pathLst>
            </a:custGeom>
            <a:solidFill>
              <a:srgbClr val="FFB8B8"/>
            </a:solidFill>
            <a:ln w="4250"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53396479-3909-4B36-B3E9-F17E022C60E2}"/>
                </a:ext>
              </a:extLst>
            </p:cNvPr>
            <p:cNvSpPr/>
            <p:nvPr/>
          </p:nvSpPr>
          <p:spPr>
            <a:xfrm>
              <a:off x="10886927" y="6302839"/>
              <a:ext cx="168045" cy="67537"/>
            </a:xfrm>
            <a:custGeom>
              <a:avLst/>
              <a:gdLst>
                <a:gd name="connsiteX0" fmla="*/ 167856 w 168045"/>
                <a:gd name="connsiteY0" fmla="*/ 67375 h 67537"/>
                <a:gd name="connsiteX1" fmla="*/ -187 w 168045"/>
                <a:gd name="connsiteY1" fmla="*/ 67369 h 67537"/>
                <a:gd name="connsiteX2" fmla="*/ -187 w 168045"/>
                <a:gd name="connsiteY2" fmla="*/ 65243 h 67537"/>
                <a:gd name="connsiteX3" fmla="*/ 65218 w 168045"/>
                <a:gd name="connsiteY3" fmla="*/ -163 h 67537"/>
                <a:gd name="connsiteX4" fmla="*/ 65220 w 168045"/>
                <a:gd name="connsiteY4" fmla="*/ -163 h 67537"/>
                <a:gd name="connsiteX5" fmla="*/ 65225 w 168045"/>
                <a:gd name="connsiteY5" fmla="*/ -163 h 67537"/>
                <a:gd name="connsiteX6" fmla="*/ 167859 w 168045"/>
                <a:gd name="connsiteY6" fmla="*/ -159 h 6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45" h="67537">
                  <a:moveTo>
                    <a:pt x="167856" y="67375"/>
                  </a:moveTo>
                  <a:lnTo>
                    <a:pt x="-187" y="67369"/>
                  </a:lnTo>
                  <a:lnTo>
                    <a:pt x="-187" y="65243"/>
                  </a:lnTo>
                  <a:cubicBezTo>
                    <a:pt x="-187" y="29121"/>
                    <a:pt x="29096" y="-163"/>
                    <a:pt x="65218" y="-163"/>
                  </a:cubicBezTo>
                  <a:cubicBezTo>
                    <a:pt x="65219" y="-163"/>
                    <a:pt x="65220" y="-163"/>
                    <a:pt x="65220" y="-163"/>
                  </a:cubicBezTo>
                  <a:lnTo>
                    <a:pt x="65225" y="-163"/>
                  </a:lnTo>
                  <a:lnTo>
                    <a:pt x="167859" y="-159"/>
                  </a:lnTo>
                  <a:close/>
                </a:path>
              </a:pathLst>
            </a:custGeom>
            <a:solidFill>
              <a:srgbClr val="2F2E41"/>
            </a:solidFill>
            <a:ln w="4250"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6EE0A1D0-2A49-4D8F-BF71-1C611FE6160E}"/>
                </a:ext>
              </a:extLst>
            </p:cNvPr>
            <p:cNvSpPr/>
            <p:nvPr/>
          </p:nvSpPr>
          <p:spPr>
            <a:xfrm>
              <a:off x="10699914" y="5477393"/>
              <a:ext cx="362628" cy="737510"/>
            </a:xfrm>
            <a:custGeom>
              <a:avLst/>
              <a:gdLst>
                <a:gd name="connsiteX0" fmla="*/ 91950 w 362628"/>
                <a:gd name="connsiteY0" fmla="*/ 737336 h 737510"/>
                <a:gd name="connsiteX1" fmla="*/ 18176 w 362628"/>
                <a:gd name="connsiteY1" fmla="*/ 734384 h 737510"/>
                <a:gd name="connsiteX2" fmla="*/ -179 w 362628"/>
                <a:gd name="connsiteY2" fmla="*/ 714686 h 737510"/>
                <a:gd name="connsiteX3" fmla="*/ 20605 w 362628"/>
                <a:gd name="connsiteY3" fmla="*/ 32921 h 737510"/>
                <a:gd name="connsiteX4" fmla="*/ 21963 w 362628"/>
                <a:gd name="connsiteY4" fmla="*/ 32432 h 737510"/>
                <a:gd name="connsiteX5" fmla="*/ 348972 w 362628"/>
                <a:gd name="connsiteY5" fmla="*/ 43229 h 737510"/>
                <a:gd name="connsiteX6" fmla="*/ 349987 w 362628"/>
                <a:gd name="connsiteY6" fmla="*/ 43835 h 737510"/>
                <a:gd name="connsiteX7" fmla="*/ 362438 w 362628"/>
                <a:gd name="connsiteY7" fmla="*/ 707844 h 737510"/>
                <a:gd name="connsiteX8" fmla="*/ 343678 w 362628"/>
                <a:gd name="connsiteY8" fmla="*/ 727331 h 737510"/>
                <a:gd name="connsiteX9" fmla="*/ 343312 w 362628"/>
                <a:gd name="connsiteY9" fmla="*/ 727335 h 737510"/>
                <a:gd name="connsiteX10" fmla="*/ 281104 w 362628"/>
                <a:gd name="connsiteY10" fmla="*/ 727335 h 737510"/>
                <a:gd name="connsiteX11" fmla="*/ 262332 w 362628"/>
                <a:gd name="connsiteY11" fmla="*/ 711896 h 737510"/>
                <a:gd name="connsiteX12" fmla="*/ 177589 w 362628"/>
                <a:gd name="connsiteY12" fmla="*/ 280810 h 737510"/>
                <a:gd name="connsiteX13" fmla="*/ 170105 w 362628"/>
                <a:gd name="connsiteY13" fmla="*/ 275781 h 737510"/>
                <a:gd name="connsiteX14" fmla="*/ 165003 w 362628"/>
                <a:gd name="connsiteY14" fmla="*/ 281275 h 737510"/>
                <a:gd name="connsiteX15" fmla="*/ 111704 w 362628"/>
                <a:gd name="connsiteY15" fmla="*/ 720527 h 737510"/>
                <a:gd name="connsiteX16" fmla="*/ 92706 w 362628"/>
                <a:gd name="connsiteY16" fmla="*/ 737348 h 737510"/>
                <a:gd name="connsiteX17" fmla="*/ 91950 w 362628"/>
                <a:gd name="connsiteY17" fmla="*/ 737336 h 7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628" h="737510">
                  <a:moveTo>
                    <a:pt x="91950" y="737336"/>
                  </a:moveTo>
                  <a:lnTo>
                    <a:pt x="18176" y="734384"/>
                  </a:lnTo>
                  <a:cubicBezTo>
                    <a:pt x="7705" y="733932"/>
                    <a:pt x="-467" y="725163"/>
                    <a:pt x="-179" y="714686"/>
                  </a:cubicBezTo>
                  <a:lnTo>
                    <a:pt x="20605" y="32921"/>
                  </a:lnTo>
                  <a:lnTo>
                    <a:pt x="21963" y="32432"/>
                  </a:lnTo>
                  <a:cubicBezTo>
                    <a:pt x="151261" y="-14341"/>
                    <a:pt x="258224" y="-10804"/>
                    <a:pt x="348972" y="43229"/>
                  </a:cubicBezTo>
                  <a:lnTo>
                    <a:pt x="349987" y="43835"/>
                  </a:lnTo>
                  <a:lnTo>
                    <a:pt x="362438" y="707844"/>
                  </a:lnTo>
                  <a:cubicBezTo>
                    <a:pt x="362639" y="718406"/>
                    <a:pt x="354239" y="727131"/>
                    <a:pt x="343678" y="727331"/>
                  </a:cubicBezTo>
                  <a:cubicBezTo>
                    <a:pt x="343556" y="727334"/>
                    <a:pt x="343434" y="727335"/>
                    <a:pt x="343312" y="727335"/>
                  </a:cubicBezTo>
                  <a:lnTo>
                    <a:pt x="281104" y="727335"/>
                  </a:lnTo>
                  <a:cubicBezTo>
                    <a:pt x="271967" y="727319"/>
                    <a:pt x="264111" y="720858"/>
                    <a:pt x="262332" y="711896"/>
                  </a:cubicBezTo>
                  <a:lnTo>
                    <a:pt x="177589" y="280810"/>
                  </a:lnTo>
                  <a:cubicBezTo>
                    <a:pt x="176911" y="277355"/>
                    <a:pt x="173560" y="275103"/>
                    <a:pt x="170105" y="275781"/>
                  </a:cubicBezTo>
                  <a:cubicBezTo>
                    <a:pt x="167394" y="276314"/>
                    <a:pt x="165334" y="278532"/>
                    <a:pt x="165003" y="281275"/>
                  </a:cubicBezTo>
                  <a:lnTo>
                    <a:pt x="111704" y="720527"/>
                  </a:lnTo>
                  <a:cubicBezTo>
                    <a:pt x="110491" y="730107"/>
                    <a:pt x="102363" y="737304"/>
                    <a:pt x="92706" y="737348"/>
                  </a:cubicBezTo>
                  <a:cubicBezTo>
                    <a:pt x="92456" y="737348"/>
                    <a:pt x="92202" y="737344"/>
                    <a:pt x="91950" y="737336"/>
                  </a:cubicBezTo>
                  <a:close/>
                </a:path>
              </a:pathLst>
            </a:custGeom>
            <a:solidFill>
              <a:srgbClr val="2F2E41"/>
            </a:solidFill>
            <a:ln w="4250"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FFE5D887-2528-4682-89CF-71B801C744FB}"/>
                </a:ext>
              </a:extLst>
            </p:cNvPr>
            <p:cNvSpPr/>
            <p:nvPr/>
          </p:nvSpPr>
          <p:spPr>
            <a:xfrm>
              <a:off x="10759414" y="4703775"/>
              <a:ext cx="208815" cy="208815"/>
            </a:xfrm>
            <a:custGeom>
              <a:avLst/>
              <a:gdLst>
                <a:gd name="connsiteX0" fmla="*/ 208816 w 208815"/>
                <a:gd name="connsiteY0" fmla="*/ 104408 h 208815"/>
                <a:gd name="connsiteX1" fmla="*/ 104408 w 208815"/>
                <a:gd name="connsiteY1" fmla="*/ 208816 h 208815"/>
                <a:gd name="connsiteX2" fmla="*/ 0 w 208815"/>
                <a:gd name="connsiteY2" fmla="*/ 104408 h 208815"/>
                <a:gd name="connsiteX3" fmla="*/ 104408 w 208815"/>
                <a:gd name="connsiteY3" fmla="*/ 0 h 208815"/>
                <a:gd name="connsiteX4" fmla="*/ 208816 w 208815"/>
                <a:gd name="connsiteY4" fmla="*/ 104408 h 208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15" h="208815">
                  <a:moveTo>
                    <a:pt x="208816" y="104408"/>
                  </a:moveTo>
                  <a:cubicBezTo>
                    <a:pt x="208816" y="162071"/>
                    <a:pt x="162071" y="208816"/>
                    <a:pt x="104408" y="208816"/>
                  </a:cubicBezTo>
                  <a:cubicBezTo>
                    <a:pt x="46745" y="208816"/>
                    <a:pt x="0" y="162071"/>
                    <a:pt x="0" y="104408"/>
                  </a:cubicBezTo>
                  <a:cubicBezTo>
                    <a:pt x="0" y="46745"/>
                    <a:pt x="46745" y="0"/>
                    <a:pt x="104408" y="0"/>
                  </a:cubicBezTo>
                  <a:cubicBezTo>
                    <a:pt x="162071" y="0"/>
                    <a:pt x="208816" y="46745"/>
                    <a:pt x="208816" y="104408"/>
                  </a:cubicBezTo>
                  <a:close/>
                </a:path>
              </a:pathLst>
            </a:custGeom>
            <a:solidFill>
              <a:srgbClr val="FFB8B8"/>
            </a:solidFill>
            <a:ln w="4250"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0A708765-ECC1-4200-9A74-A1166CDBE275}"/>
                </a:ext>
              </a:extLst>
            </p:cNvPr>
            <p:cNvSpPr/>
            <p:nvPr/>
          </p:nvSpPr>
          <p:spPr>
            <a:xfrm>
              <a:off x="10585589" y="4984647"/>
              <a:ext cx="255081" cy="454859"/>
            </a:xfrm>
            <a:custGeom>
              <a:avLst/>
              <a:gdLst>
                <a:gd name="connsiteX0" fmla="*/ 32084 w 255081"/>
                <a:gd name="connsiteY0" fmla="*/ 453362 h 454859"/>
                <a:gd name="connsiteX1" fmla="*/ 23197 w 255081"/>
                <a:gd name="connsiteY1" fmla="*/ 446196 h 454859"/>
                <a:gd name="connsiteX2" fmla="*/ 3023 w 255081"/>
                <a:gd name="connsiteY2" fmla="*/ 416008 h 454859"/>
                <a:gd name="connsiteX3" fmla="*/ 3529 w 255081"/>
                <a:gd name="connsiteY3" fmla="*/ 394033 h 454859"/>
                <a:gd name="connsiteX4" fmla="*/ 84858 w 255081"/>
                <a:gd name="connsiteY4" fmla="*/ 283645 h 454859"/>
                <a:gd name="connsiteX5" fmla="*/ 135810 w 255081"/>
                <a:gd name="connsiteY5" fmla="*/ 39168 h 454859"/>
                <a:gd name="connsiteX6" fmla="*/ 215563 w 255081"/>
                <a:gd name="connsiteY6" fmla="*/ 4034 h 454859"/>
                <a:gd name="connsiteX7" fmla="*/ 250698 w 255081"/>
                <a:gd name="connsiteY7" fmla="*/ 83787 h 454859"/>
                <a:gd name="connsiteX8" fmla="*/ 250659 w 255081"/>
                <a:gd name="connsiteY8" fmla="*/ 83888 h 454859"/>
                <a:gd name="connsiteX9" fmla="*/ 226577 w 255081"/>
                <a:gd name="connsiteY9" fmla="*/ 239480 h 454859"/>
                <a:gd name="connsiteX10" fmla="*/ 158461 w 255081"/>
                <a:gd name="connsiteY10" fmla="*/ 360381 h 454859"/>
                <a:gd name="connsiteX11" fmla="*/ 51400 w 255081"/>
                <a:gd name="connsiteY11" fmla="*/ 450222 h 454859"/>
                <a:gd name="connsiteX12" fmla="*/ 36402 w 255081"/>
                <a:gd name="connsiteY12" fmla="*/ 454506 h 454859"/>
                <a:gd name="connsiteX13" fmla="*/ 32084 w 255081"/>
                <a:gd name="connsiteY13" fmla="*/ 453363 h 45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081" h="454859">
                  <a:moveTo>
                    <a:pt x="32084" y="453362"/>
                  </a:moveTo>
                  <a:cubicBezTo>
                    <a:pt x="28462" y="451932"/>
                    <a:pt x="25362" y="449433"/>
                    <a:pt x="23197" y="446196"/>
                  </a:cubicBezTo>
                  <a:lnTo>
                    <a:pt x="3023" y="416008"/>
                  </a:lnTo>
                  <a:cubicBezTo>
                    <a:pt x="-1435" y="409302"/>
                    <a:pt x="-1233" y="400527"/>
                    <a:pt x="3529" y="394033"/>
                  </a:cubicBezTo>
                  <a:lnTo>
                    <a:pt x="84858" y="283645"/>
                  </a:lnTo>
                  <a:lnTo>
                    <a:pt x="135810" y="39168"/>
                  </a:lnTo>
                  <a:cubicBezTo>
                    <a:pt x="148131" y="7443"/>
                    <a:pt x="183838" y="-8288"/>
                    <a:pt x="215563" y="4034"/>
                  </a:cubicBezTo>
                  <a:cubicBezTo>
                    <a:pt x="247289" y="16355"/>
                    <a:pt x="263019" y="52062"/>
                    <a:pt x="250698" y="83787"/>
                  </a:cubicBezTo>
                  <a:cubicBezTo>
                    <a:pt x="250685" y="83821"/>
                    <a:pt x="250672" y="83855"/>
                    <a:pt x="250659" y="83888"/>
                  </a:cubicBezTo>
                  <a:lnTo>
                    <a:pt x="226577" y="239480"/>
                  </a:lnTo>
                  <a:cubicBezTo>
                    <a:pt x="219276" y="286704"/>
                    <a:pt x="195069" y="329668"/>
                    <a:pt x="158461" y="360381"/>
                  </a:cubicBezTo>
                  <a:lnTo>
                    <a:pt x="51400" y="450222"/>
                  </a:lnTo>
                  <a:cubicBezTo>
                    <a:pt x="47235" y="453713"/>
                    <a:pt x="41783" y="455271"/>
                    <a:pt x="36402" y="454506"/>
                  </a:cubicBezTo>
                  <a:cubicBezTo>
                    <a:pt x="34923" y="454296"/>
                    <a:pt x="33473" y="453913"/>
                    <a:pt x="32084" y="453363"/>
                  </a:cubicBezTo>
                  <a:close/>
                </a:path>
              </a:pathLst>
            </a:custGeom>
            <a:solidFill>
              <a:srgbClr val="3F3D56"/>
            </a:solidFill>
            <a:ln w="4250"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384519E-313C-479C-8DF1-E3AB178904B3}"/>
                </a:ext>
              </a:extLst>
            </p:cNvPr>
            <p:cNvSpPr/>
            <p:nvPr/>
          </p:nvSpPr>
          <p:spPr>
            <a:xfrm>
              <a:off x="10938222" y="4986944"/>
              <a:ext cx="235264" cy="463438"/>
            </a:xfrm>
            <a:custGeom>
              <a:avLst/>
              <a:gdLst>
                <a:gd name="connsiteX0" fmla="*/ 199408 w 235264"/>
                <a:gd name="connsiteY0" fmla="*/ 462141 h 463438"/>
                <a:gd name="connsiteX1" fmla="*/ 188002 w 235264"/>
                <a:gd name="connsiteY1" fmla="*/ 462634 h 463438"/>
                <a:gd name="connsiteX2" fmla="*/ 152913 w 235264"/>
                <a:gd name="connsiteY2" fmla="*/ 453304 h 463438"/>
                <a:gd name="connsiteX3" fmla="*/ 138773 w 235264"/>
                <a:gd name="connsiteY3" fmla="*/ 436475 h 463438"/>
                <a:gd name="connsiteX4" fmla="*/ 126886 w 235264"/>
                <a:gd name="connsiteY4" fmla="*/ 299878 h 463438"/>
                <a:gd name="connsiteX5" fmla="*/ 3600 w 235264"/>
                <a:gd name="connsiteY5" fmla="*/ 82701 h 463438"/>
                <a:gd name="connsiteX6" fmla="*/ 40231 w 235264"/>
                <a:gd name="connsiteY6" fmla="*/ 3624 h 463438"/>
                <a:gd name="connsiteX7" fmla="*/ 119308 w 235264"/>
                <a:gd name="connsiteY7" fmla="*/ 40255 h 463438"/>
                <a:gd name="connsiteX8" fmla="*/ 119356 w 235264"/>
                <a:gd name="connsiteY8" fmla="*/ 40386 h 463438"/>
                <a:gd name="connsiteX9" fmla="*/ 204083 w 235264"/>
                <a:gd name="connsiteY9" fmla="*/ 173089 h 463438"/>
                <a:gd name="connsiteX10" fmla="*/ 232835 w 235264"/>
                <a:gd name="connsiteY10" fmla="*/ 308847 h 463438"/>
                <a:gd name="connsiteX11" fmla="*/ 211832 w 235264"/>
                <a:gd name="connsiteY11" fmla="*/ 447022 h 463438"/>
                <a:gd name="connsiteX12" fmla="*/ 203404 w 235264"/>
                <a:gd name="connsiteY12" fmla="*/ 460147 h 463438"/>
                <a:gd name="connsiteX13" fmla="*/ 199408 w 235264"/>
                <a:gd name="connsiteY13" fmla="*/ 462141 h 46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264" h="463438">
                  <a:moveTo>
                    <a:pt x="199408" y="462141"/>
                  </a:moveTo>
                  <a:cubicBezTo>
                    <a:pt x="195745" y="463461"/>
                    <a:pt x="191766" y="463633"/>
                    <a:pt x="188002" y="462634"/>
                  </a:cubicBezTo>
                  <a:lnTo>
                    <a:pt x="152913" y="453304"/>
                  </a:lnTo>
                  <a:cubicBezTo>
                    <a:pt x="145136" y="451216"/>
                    <a:pt x="139489" y="444495"/>
                    <a:pt x="138773" y="436475"/>
                  </a:cubicBezTo>
                  <a:lnTo>
                    <a:pt x="126886" y="299878"/>
                  </a:lnTo>
                  <a:lnTo>
                    <a:pt x="3600" y="82701"/>
                  </a:lnTo>
                  <a:cubicBezTo>
                    <a:pt x="-8121" y="50749"/>
                    <a:pt x="8279" y="15345"/>
                    <a:pt x="40231" y="3624"/>
                  </a:cubicBezTo>
                  <a:cubicBezTo>
                    <a:pt x="72183" y="-8098"/>
                    <a:pt x="107587" y="8303"/>
                    <a:pt x="119308" y="40255"/>
                  </a:cubicBezTo>
                  <a:cubicBezTo>
                    <a:pt x="119325" y="40299"/>
                    <a:pt x="119341" y="40342"/>
                    <a:pt x="119356" y="40386"/>
                  </a:cubicBezTo>
                  <a:lnTo>
                    <a:pt x="204083" y="173089"/>
                  </a:lnTo>
                  <a:cubicBezTo>
                    <a:pt x="229805" y="213361"/>
                    <a:pt x="240022" y="261605"/>
                    <a:pt x="232835" y="308847"/>
                  </a:cubicBezTo>
                  <a:lnTo>
                    <a:pt x="211832" y="447022"/>
                  </a:lnTo>
                  <a:cubicBezTo>
                    <a:pt x="211012" y="452395"/>
                    <a:pt x="207948" y="457166"/>
                    <a:pt x="203404" y="460147"/>
                  </a:cubicBezTo>
                  <a:cubicBezTo>
                    <a:pt x="202155" y="460967"/>
                    <a:pt x="200814" y="461637"/>
                    <a:pt x="199408" y="462141"/>
                  </a:cubicBezTo>
                  <a:close/>
                </a:path>
              </a:pathLst>
            </a:custGeom>
            <a:solidFill>
              <a:srgbClr val="3F3D56"/>
            </a:solidFill>
            <a:ln w="4250"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57190777-C3EB-4F43-BDD9-E809B622EC3C}"/>
                </a:ext>
              </a:extLst>
            </p:cNvPr>
            <p:cNvSpPr/>
            <p:nvPr/>
          </p:nvSpPr>
          <p:spPr>
            <a:xfrm>
              <a:off x="10702314" y="4935604"/>
              <a:ext cx="399085" cy="636154"/>
            </a:xfrm>
            <a:custGeom>
              <a:avLst/>
              <a:gdLst>
                <a:gd name="connsiteX0" fmla="*/ 47121 w 399085"/>
                <a:gd name="connsiteY0" fmla="*/ 57832 h 636154"/>
                <a:gd name="connsiteX1" fmla="*/ 189686 w 399085"/>
                <a:gd name="connsiteY1" fmla="*/ 190 h 636154"/>
                <a:gd name="connsiteX2" fmla="*/ 194902 w 399085"/>
                <a:gd name="connsiteY2" fmla="*/ 556 h 636154"/>
                <a:gd name="connsiteX3" fmla="*/ 194904 w 399085"/>
                <a:gd name="connsiteY3" fmla="*/ 556 h 636154"/>
                <a:gd name="connsiteX4" fmla="*/ 323111 w 399085"/>
                <a:gd name="connsiteY4" fmla="*/ 71319 h 636154"/>
                <a:gd name="connsiteX5" fmla="*/ 355099 w 399085"/>
                <a:gd name="connsiteY5" fmla="*/ 216466 h 636154"/>
                <a:gd name="connsiteX6" fmla="*/ 369963 w 399085"/>
                <a:gd name="connsiteY6" fmla="*/ 505005 h 636154"/>
                <a:gd name="connsiteX7" fmla="*/ 397972 w 399085"/>
                <a:gd name="connsiteY7" fmla="*/ 591975 h 636154"/>
                <a:gd name="connsiteX8" fmla="*/ 385637 w 399085"/>
                <a:gd name="connsiteY8" fmla="*/ 616042 h 636154"/>
                <a:gd name="connsiteX9" fmla="*/ 380790 w 399085"/>
                <a:gd name="connsiteY9" fmla="*/ 616937 h 636154"/>
                <a:gd name="connsiteX10" fmla="*/ 237596 w 399085"/>
                <a:gd name="connsiteY10" fmla="*/ 624635 h 636154"/>
                <a:gd name="connsiteX11" fmla="*/ 200952 w 399085"/>
                <a:gd name="connsiteY11" fmla="*/ 561340 h 636154"/>
                <a:gd name="connsiteX12" fmla="*/ 200952 w 399085"/>
                <a:gd name="connsiteY12" fmla="*/ 626605 h 636154"/>
                <a:gd name="connsiteX13" fmla="*/ 26914 w 399085"/>
                <a:gd name="connsiteY13" fmla="*/ 635962 h 636154"/>
                <a:gd name="connsiteX14" fmla="*/ 25880 w 399085"/>
                <a:gd name="connsiteY14" fmla="*/ 635991 h 636154"/>
                <a:gd name="connsiteX15" fmla="*/ 6758 w 399085"/>
                <a:gd name="connsiteY15" fmla="*/ 616855 h 636154"/>
                <a:gd name="connsiteX16" fmla="*/ 6820 w 399085"/>
                <a:gd name="connsiteY16" fmla="*/ 615326 h 636154"/>
                <a:gd name="connsiteX17" fmla="*/ 26491 w 399085"/>
                <a:gd name="connsiteY17" fmla="*/ 371398 h 636154"/>
                <a:gd name="connsiteX18" fmla="*/ 1817 w 399085"/>
                <a:gd name="connsiteY18" fmla="*/ 205727 h 636154"/>
                <a:gd name="connsiteX19" fmla="*/ 47121 w 399085"/>
                <a:gd name="connsiteY19" fmla="*/ 57832 h 63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9085" h="636154">
                  <a:moveTo>
                    <a:pt x="47121" y="57832"/>
                  </a:moveTo>
                  <a:cubicBezTo>
                    <a:pt x="83445" y="17997"/>
                    <a:pt x="135883" y="-3205"/>
                    <a:pt x="189686" y="190"/>
                  </a:cubicBezTo>
                  <a:cubicBezTo>
                    <a:pt x="191431" y="298"/>
                    <a:pt x="193170" y="420"/>
                    <a:pt x="194902" y="556"/>
                  </a:cubicBezTo>
                  <a:lnTo>
                    <a:pt x="194904" y="556"/>
                  </a:lnTo>
                  <a:cubicBezTo>
                    <a:pt x="245835" y="4583"/>
                    <a:pt x="292558" y="30371"/>
                    <a:pt x="323111" y="71319"/>
                  </a:cubicBezTo>
                  <a:cubicBezTo>
                    <a:pt x="354174" y="112840"/>
                    <a:pt x="365832" y="165735"/>
                    <a:pt x="355099" y="216466"/>
                  </a:cubicBezTo>
                  <a:cubicBezTo>
                    <a:pt x="334855" y="312300"/>
                    <a:pt x="339979" y="411758"/>
                    <a:pt x="369963" y="505005"/>
                  </a:cubicBezTo>
                  <a:lnTo>
                    <a:pt x="397972" y="591975"/>
                  </a:lnTo>
                  <a:cubicBezTo>
                    <a:pt x="401212" y="602027"/>
                    <a:pt x="395689" y="612802"/>
                    <a:pt x="385637" y="616042"/>
                  </a:cubicBezTo>
                  <a:cubicBezTo>
                    <a:pt x="384067" y="616548"/>
                    <a:pt x="382437" y="616849"/>
                    <a:pt x="380790" y="616937"/>
                  </a:cubicBezTo>
                  <a:lnTo>
                    <a:pt x="237596" y="624635"/>
                  </a:lnTo>
                  <a:lnTo>
                    <a:pt x="200952" y="561340"/>
                  </a:lnTo>
                  <a:lnTo>
                    <a:pt x="200952" y="626605"/>
                  </a:lnTo>
                  <a:lnTo>
                    <a:pt x="26914" y="635962"/>
                  </a:lnTo>
                  <a:cubicBezTo>
                    <a:pt x="26567" y="635983"/>
                    <a:pt x="26223" y="635991"/>
                    <a:pt x="25880" y="635991"/>
                  </a:cubicBezTo>
                  <a:cubicBezTo>
                    <a:pt x="15315" y="635987"/>
                    <a:pt x="6754" y="627420"/>
                    <a:pt x="6758" y="616855"/>
                  </a:cubicBezTo>
                  <a:cubicBezTo>
                    <a:pt x="6758" y="616345"/>
                    <a:pt x="6779" y="615835"/>
                    <a:pt x="6820" y="615326"/>
                  </a:cubicBezTo>
                  <a:lnTo>
                    <a:pt x="26491" y="371398"/>
                  </a:lnTo>
                  <a:lnTo>
                    <a:pt x="1817" y="205727"/>
                  </a:lnTo>
                  <a:cubicBezTo>
                    <a:pt x="-6272" y="152110"/>
                    <a:pt x="10389" y="97718"/>
                    <a:pt x="47121" y="57832"/>
                  </a:cubicBezTo>
                  <a:close/>
                </a:path>
              </a:pathLst>
            </a:custGeom>
            <a:solidFill>
              <a:srgbClr val="3F3D56"/>
            </a:solidFill>
            <a:ln w="4250"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F6817AF-E61E-43AB-9FB2-23D2BA586465}"/>
                </a:ext>
              </a:extLst>
            </p:cNvPr>
            <p:cNvSpPr/>
            <p:nvPr/>
          </p:nvSpPr>
          <p:spPr>
            <a:xfrm>
              <a:off x="10725747" y="4678729"/>
              <a:ext cx="262747" cy="234511"/>
            </a:xfrm>
            <a:custGeom>
              <a:avLst/>
              <a:gdLst>
                <a:gd name="connsiteX0" fmla="*/ 210451 w 262747"/>
                <a:gd name="connsiteY0" fmla="*/ 228964 h 234511"/>
                <a:gd name="connsiteX1" fmla="*/ 159853 w 262747"/>
                <a:gd name="connsiteY1" fmla="*/ 227398 h 234511"/>
                <a:gd name="connsiteX2" fmla="*/ 159794 w 262747"/>
                <a:gd name="connsiteY2" fmla="*/ 227161 h 234511"/>
                <a:gd name="connsiteX3" fmla="*/ 160017 w 262747"/>
                <a:gd name="connsiteY3" fmla="*/ 202832 h 234511"/>
                <a:gd name="connsiteX4" fmla="*/ 154228 w 262747"/>
                <a:gd name="connsiteY4" fmla="*/ 179795 h 234511"/>
                <a:gd name="connsiteX5" fmla="*/ 110620 w 262747"/>
                <a:gd name="connsiteY5" fmla="*/ 171742 h 234511"/>
                <a:gd name="connsiteX6" fmla="*/ 81968 w 262747"/>
                <a:gd name="connsiteY6" fmla="*/ 132408 h 234511"/>
                <a:gd name="connsiteX7" fmla="*/ 82888 w 262747"/>
                <a:gd name="connsiteY7" fmla="*/ 127336 h 234511"/>
                <a:gd name="connsiteX8" fmla="*/ 61212 w 262747"/>
                <a:gd name="connsiteY8" fmla="*/ 93580 h 234511"/>
                <a:gd name="connsiteX9" fmla="*/ 53443 w 262747"/>
                <a:gd name="connsiteY9" fmla="*/ 92983 h 234511"/>
                <a:gd name="connsiteX10" fmla="*/ 9600 w 262747"/>
                <a:gd name="connsiteY10" fmla="*/ 87243 h 234511"/>
                <a:gd name="connsiteX11" fmla="*/ 1835 w 262747"/>
                <a:gd name="connsiteY11" fmla="*/ 43878 h 234511"/>
                <a:gd name="connsiteX12" fmla="*/ 74535 w 262747"/>
                <a:gd name="connsiteY12" fmla="*/ 6624 h 234511"/>
                <a:gd name="connsiteX13" fmla="*/ 220897 w 262747"/>
                <a:gd name="connsiteY13" fmla="*/ 30640 h 234511"/>
                <a:gd name="connsiteX14" fmla="*/ 250605 w 262747"/>
                <a:gd name="connsiteY14" fmla="*/ 65097 h 234511"/>
                <a:gd name="connsiteX15" fmla="*/ 241284 w 262747"/>
                <a:gd name="connsiteY15" fmla="*/ 107275 h 234511"/>
                <a:gd name="connsiteX16" fmla="*/ 259335 w 262747"/>
                <a:gd name="connsiteY16" fmla="*/ 182970 h 234511"/>
                <a:gd name="connsiteX17" fmla="*/ 210451 w 262747"/>
                <a:gd name="connsiteY17" fmla="*/ 228964 h 2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747" h="234511">
                  <a:moveTo>
                    <a:pt x="210451" y="228964"/>
                  </a:moveTo>
                  <a:cubicBezTo>
                    <a:pt x="200784" y="234526"/>
                    <a:pt x="162575" y="238214"/>
                    <a:pt x="159853" y="227398"/>
                  </a:cubicBezTo>
                  <a:lnTo>
                    <a:pt x="159794" y="227161"/>
                  </a:lnTo>
                  <a:cubicBezTo>
                    <a:pt x="157900" y="219237"/>
                    <a:pt x="159473" y="210962"/>
                    <a:pt x="160017" y="202832"/>
                  </a:cubicBezTo>
                  <a:cubicBezTo>
                    <a:pt x="160561" y="194703"/>
                    <a:pt x="159765" y="185772"/>
                    <a:pt x="154228" y="179795"/>
                  </a:cubicBezTo>
                  <a:cubicBezTo>
                    <a:pt x="143907" y="168652"/>
                    <a:pt x="125545" y="174559"/>
                    <a:pt x="110620" y="171742"/>
                  </a:cubicBezTo>
                  <a:cubicBezTo>
                    <a:pt x="92535" y="167705"/>
                    <a:pt x="80264" y="150860"/>
                    <a:pt x="81968" y="132408"/>
                  </a:cubicBezTo>
                  <a:cubicBezTo>
                    <a:pt x="82181" y="130718"/>
                    <a:pt x="82514" y="129026"/>
                    <a:pt x="82888" y="127336"/>
                  </a:cubicBezTo>
                  <a:cubicBezTo>
                    <a:pt x="86224" y="112029"/>
                    <a:pt x="76519" y="96916"/>
                    <a:pt x="61212" y="93580"/>
                  </a:cubicBezTo>
                  <a:cubicBezTo>
                    <a:pt x="58662" y="93025"/>
                    <a:pt x="56047" y="92824"/>
                    <a:pt x="53443" y="92983"/>
                  </a:cubicBezTo>
                  <a:cubicBezTo>
                    <a:pt x="38360" y="93845"/>
                    <a:pt x="22079" y="98415"/>
                    <a:pt x="9600" y="87243"/>
                  </a:cubicBezTo>
                  <a:cubicBezTo>
                    <a:pt x="-50" y="78604"/>
                    <a:pt x="-2405" y="56116"/>
                    <a:pt x="1835" y="43878"/>
                  </a:cubicBezTo>
                  <a:cubicBezTo>
                    <a:pt x="8961" y="23310"/>
                    <a:pt x="54605" y="12543"/>
                    <a:pt x="74535" y="6624"/>
                  </a:cubicBezTo>
                  <a:cubicBezTo>
                    <a:pt x="124450" y="-7799"/>
                    <a:pt x="178207" y="1022"/>
                    <a:pt x="220897" y="30640"/>
                  </a:cubicBezTo>
                  <a:cubicBezTo>
                    <a:pt x="233485" y="39513"/>
                    <a:pt x="245240" y="50661"/>
                    <a:pt x="250605" y="65097"/>
                  </a:cubicBezTo>
                  <a:cubicBezTo>
                    <a:pt x="255971" y="79533"/>
                    <a:pt x="253382" y="97746"/>
                    <a:pt x="241284" y="107275"/>
                  </a:cubicBezTo>
                  <a:cubicBezTo>
                    <a:pt x="260370" y="127482"/>
                    <a:pt x="267247" y="156325"/>
                    <a:pt x="259335" y="182970"/>
                  </a:cubicBezTo>
                  <a:cubicBezTo>
                    <a:pt x="253359" y="202224"/>
                    <a:pt x="224840" y="220684"/>
                    <a:pt x="210451" y="228964"/>
                  </a:cubicBezTo>
                  <a:close/>
                </a:path>
              </a:pathLst>
            </a:custGeom>
            <a:solidFill>
              <a:srgbClr val="2F2E41"/>
            </a:solidFill>
            <a:ln w="4250"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F62FE26A-2E02-4BF6-BDD9-5F97B27EC971}"/>
                </a:ext>
              </a:extLst>
            </p:cNvPr>
            <p:cNvSpPr/>
            <p:nvPr/>
          </p:nvSpPr>
          <p:spPr>
            <a:xfrm>
              <a:off x="10334956" y="6368579"/>
              <a:ext cx="913956" cy="8501"/>
            </a:xfrm>
            <a:custGeom>
              <a:avLst/>
              <a:gdLst>
                <a:gd name="connsiteX0" fmla="*/ 909519 w 913956"/>
                <a:gd name="connsiteY0" fmla="*/ 8339 h 8501"/>
                <a:gd name="connsiteX1" fmla="*/ 4064 w 913956"/>
                <a:gd name="connsiteY1" fmla="*/ 8339 h 8501"/>
                <a:gd name="connsiteX2" fmla="*/ -187 w 913956"/>
                <a:gd name="connsiteY2" fmla="*/ 4088 h 8501"/>
                <a:gd name="connsiteX3" fmla="*/ 4064 w 913956"/>
                <a:gd name="connsiteY3" fmla="*/ -163 h 8501"/>
                <a:gd name="connsiteX4" fmla="*/ 909519 w 913956"/>
                <a:gd name="connsiteY4" fmla="*/ -163 h 8501"/>
                <a:gd name="connsiteX5" fmla="*/ 913770 w 913956"/>
                <a:gd name="connsiteY5" fmla="*/ 4088 h 8501"/>
                <a:gd name="connsiteX6" fmla="*/ 909519 w 913956"/>
                <a:gd name="connsiteY6" fmla="*/ 8339 h 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956" h="8501">
                  <a:moveTo>
                    <a:pt x="909519" y="8339"/>
                  </a:moveTo>
                  <a:lnTo>
                    <a:pt x="4064" y="8339"/>
                  </a:lnTo>
                  <a:cubicBezTo>
                    <a:pt x="1716" y="8339"/>
                    <a:pt x="-187" y="6436"/>
                    <a:pt x="-187" y="4088"/>
                  </a:cubicBezTo>
                  <a:cubicBezTo>
                    <a:pt x="-187" y="1740"/>
                    <a:pt x="1716" y="-163"/>
                    <a:pt x="4064" y="-163"/>
                  </a:cubicBezTo>
                  <a:lnTo>
                    <a:pt x="909519" y="-163"/>
                  </a:lnTo>
                  <a:cubicBezTo>
                    <a:pt x="911867" y="-163"/>
                    <a:pt x="913770" y="1740"/>
                    <a:pt x="913770" y="4088"/>
                  </a:cubicBezTo>
                  <a:cubicBezTo>
                    <a:pt x="913770" y="6436"/>
                    <a:pt x="911867" y="8339"/>
                    <a:pt x="909519" y="8339"/>
                  </a:cubicBezTo>
                  <a:close/>
                </a:path>
              </a:pathLst>
            </a:custGeom>
            <a:solidFill>
              <a:srgbClr val="CCCCCC"/>
            </a:solidFill>
            <a:ln w="4250" cap="flat">
              <a:noFill/>
              <a:prstDash val="solid"/>
              <a:miter/>
            </a:ln>
          </p:spPr>
          <p:txBody>
            <a:bodyPr rtlCol="0" anchor="ctr"/>
            <a:lstStyle/>
            <a:p>
              <a:endParaRPr lang="en-US"/>
            </a:p>
          </p:txBody>
        </p:sp>
      </p:grpSp>
      <p:sp>
        <p:nvSpPr>
          <p:cNvPr id="244" name="TextBox 243">
            <a:extLst>
              <a:ext uri="{FF2B5EF4-FFF2-40B4-BE49-F238E27FC236}">
                <a16:creationId xmlns:a16="http://schemas.microsoft.com/office/drawing/2014/main" id="{5635373B-B760-43E0-8C30-866415037940}"/>
              </a:ext>
            </a:extLst>
          </p:cNvPr>
          <p:cNvSpPr txBox="1"/>
          <p:nvPr/>
        </p:nvSpPr>
        <p:spPr>
          <a:xfrm>
            <a:off x="3386860" y="489734"/>
            <a:ext cx="5239234" cy="830997"/>
          </a:xfrm>
          <a:prstGeom prst="rect">
            <a:avLst/>
          </a:prstGeom>
          <a:noFill/>
        </p:spPr>
        <p:txBody>
          <a:bodyPr wrap="square" rtlCol="0">
            <a:spAutoFit/>
          </a:bodyPr>
          <a:lstStyle/>
          <a:p>
            <a:pPr algn="ctr"/>
            <a:r>
              <a:rPr 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Illustrations</a:t>
            </a:r>
            <a:endParaRPr lang="ko-KR" alt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3706576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B9312B60-9D1F-4D9A-BE1C-97D4857B1711}"/>
              </a:ext>
            </a:extLst>
          </p:cNvPr>
          <p:cNvGrpSpPr/>
          <p:nvPr/>
        </p:nvGrpSpPr>
        <p:grpSpPr>
          <a:xfrm>
            <a:off x="-117571" y="1772855"/>
            <a:ext cx="3687541" cy="1827807"/>
            <a:chOff x="181314" y="1615539"/>
            <a:chExt cx="5417158" cy="2685128"/>
          </a:xfrm>
        </p:grpSpPr>
        <p:sp>
          <p:nvSpPr>
            <p:cNvPr id="6" name="Freeform: Shape 5">
              <a:extLst>
                <a:ext uri="{FF2B5EF4-FFF2-40B4-BE49-F238E27FC236}">
                  <a16:creationId xmlns:a16="http://schemas.microsoft.com/office/drawing/2014/main" id="{C4BE6AA3-062D-4857-B302-C752450A6A70}"/>
                </a:ext>
              </a:extLst>
            </p:cNvPr>
            <p:cNvSpPr/>
            <p:nvPr/>
          </p:nvSpPr>
          <p:spPr>
            <a:xfrm rot="-4144930">
              <a:off x="1873558" y="3708638"/>
              <a:ext cx="252492" cy="79264"/>
            </a:xfrm>
            <a:custGeom>
              <a:avLst/>
              <a:gdLst>
                <a:gd name="connsiteX0" fmla="*/ 252354 w 252492"/>
                <a:gd name="connsiteY0" fmla="*/ 39411 h 79264"/>
                <a:gd name="connsiteX1" fmla="*/ 126108 w 252492"/>
                <a:gd name="connsiteY1" fmla="*/ 79044 h 79264"/>
                <a:gd name="connsiteX2" fmla="*/ -138 w 252492"/>
                <a:gd name="connsiteY2" fmla="*/ 39411 h 79264"/>
                <a:gd name="connsiteX3" fmla="*/ 126108 w 252492"/>
                <a:gd name="connsiteY3" fmla="*/ -221 h 79264"/>
                <a:gd name="connsiteX4" fmla="*/ 252354 w 252492"/>
                <a:gd name="connsiteY4" fmla="*/ 39411 h 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92" h="79264">
                  <a:moveTo>
                    <a:pt x="252354" y="39411"/>
                  </a:moveTo>
                  <a:cubicBezTo>
                    <a:pt x="252354" y="61300"/>
                    <a:pt x="195832" y="79044"/>
                    <a:pt x="126108" y="79044"/>
                  </a:cubicBezTo>
                  <a:cubicBezTo>
                    <a:pt x="56384" y="79044"/>
                    <a:pt x="-138" y="61300"/>
                    <a:pt x="-138" y="39411"/>
                  </a:cubicBezTo>
                  <a:cubicBezTo>
                    <a:pt x="-138" y="17523"/>
                    <a:pt x="56384" y="-221"/>
                    <a:pt x="126108" y="-221"/>
                  </a:cubicBezTo>
                  <a:cubicBezTo>
                    <a:pt x="195832" y="-221"/>
                    <a:pt x="252354" y="17523"/>
                    <a:pt x="252354" y="39411"/>
                  </a:cubicBezTo>
                  <a:close/>
                </a:path>
              </a:pathLst>
            </a:custGeom>
            <a:solidFill>
              <a:srgbClr val="2F2E41"/>
            </a:solidFill>
            <a:ln w="58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6FD0A9-3A5B-4E7E-B722-F6914ED64D21}"/>
                </a:ext>
              </a:extLst>
            </p:cNvPr>
            <p:cNvSpPr/>
            <p:nvPr/>
          </p:nvSpPr>
          <p:spPr>
            <a:xfrm rot="-4846951">
              <a:off x="1513934" y="3686447"/>
              <a:ext cx="504984" cy="504984"/>
            </a:xfrm>
            <a:custGeom>
              <a:avLst/>
              <a:gdLst>
                <a:gd name="connsiteX0" fmla="*/ 504846 w 504984"/>
                <a:gd name="connsiteY0" fmla="*/ 252271 h 504984"/>
                <a:gd name="connsiteX1" fmla="*/ 252354 w 504984"/>
                <a:gd name="connsiteY1" fmla="*/ 504763 h 504984"/>
                <a:gd name="connsiteX2" fmla="*/ -138 w 504984"/>
                <a:gd name="connsiteY2" fmla="*/ 252271 h 504984"/>
                <a:gd name="connsiteX3" fmla="*/ 252354 w 504984"/>
                <a:gd name="connsiteY3" fmla="*/ -221 h 504984"/>
                <a:gd name="connsiteX4" fmla="*/ 504846 w 504984"/>
                <a:gd name="connsiteY4" fmla="*/ 252271 h 50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84" h="504984">
                  <a:moveTo>
                    <a:pt x="504846" y="252271"/>
                  </a:moveTo>
                  <a:cubicBezTo>
                    <a:pt x="504846" y="391719"/>
                    <a:pt x="391801" y="504763"/>
                    <a:pt x="252354" y="504763"/>
                  </a:cubicBezTo>
                  <a:cubicBezTo>
                    <a:pt x="112907" y="504763"/>
                    <a:pt x="-138" y="391718"/>
                    <a:pt x="-138" y="252271"/>
                  </a:cubicBezTo>
                  <a:cubicBezTo>
                    <a:pt x="-138" y="112823"/>
                    <a:pt x="112907" y="-221"/>
                    <a:pt x="252354" y="-221"/>
                  </a:cubicBezTo>
                  <a:cubicBezTo>
                    <a:pt x="391801" y="-221"/>
                    <a:pt x="504846" y="112824"/>
                    <a:pt x="504846" y="252271"/>
                  </a:cubicBezTo>
                  <a:close/>
                </a:path>
              </a:pathLst>
            </a:custGeom>
            <a:solidFill>
              <a:srgbClr val="2F2E41"/>
            </a:solidFill>
            <a:ln w="58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3A95A9-F5D0-46AD-BB3C-2D17DB63A89A}"/>
                </a:ext>
              </a:extLst>
            </p:cNvPr>
            <p:cNvSpPr/>
            <p:nvPr/>
          </p:nvSpPr>
          <p:spPr>
            <a:xfrm>
              <a:off x="1651366" y="4137097"/>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46C671C-A55B-4A0B-B601-63C859710C0D}"/>
                </a:ext>
              </a:extLst>
            </p:cNvPr>
            <p:cNvSpPr/>
            <p:nvPr/>
          </p:nvSpPr>
          <p:spPr>
            <a:xfrm>
              <a:off x="1804779" y="4137097"/>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D2B8612-3A0C-45C8-9784-7E0DDF07D5AB}"/>
                </a:ext>
              </a:extLst>
            </p:cNvPr>
            <p:cNvSpPr/>
            <p:nvPr/>
          </p:nvSpPr>
          <p:spPr>
            <a:xfrm>
              <a:off x="1651366" y="4252156"/>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09"/>
                    <a:pt x="99225" y="47942"/>
                    <a:pt x="63922" y="47942"/>
                  </a:cubicBezTo>
                  <a:cubicBezTo>
                    <a:pt x="28619" y="47942"/>
                    <a:pt x="0" y="37209"/>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B2F1E15-B865-45FB-9A53-27D5261C7FCA}"/>
                </a:ext>
              </a:extLst>
            </p:cNvPr>
            <p:cNvSpPr/>
            <p:nvPr/>
          </p:nvSpPr>
          <p:spPr>
            <a:xfrm>
              <a:off x="1804779" y="4248960"/>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09"/>
                    <a:pt x="99225" y="47942"/>
                    <a:pt x="63922" y="47942"/>
                  </a:cubicBezTo>
                  <a:cubicBezTo>
                    <a:pt x="28619" y="47942"/>
                    <a:pt x="0" y="37209"/>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4029E28-9E1B-4E63-8B92-208B96902F97}"/>
                </a:ext>
              </a:extLst>
            </p:cNvPr>
            <p:cNvSpPr/>
            <p:nvPr/>
          </p:nvSpPr>
          <p:spPr>
            <a:xfrm rot="-100994">
              <a:off x="1686523" y="3788722"/>
              <a:ext cx="172589" cy="172589"/>
            </a:xfrm>
            <a:custGeom>
              <a:avLst/>
              <a:gdLst>
                <a:gd name="connsiteX0" fmla="*/ 172451 w 172589"/>
                <a:gd name="connsiteY0" fmla="*/ 86074 h 172589"/>
                <a:gd name="connsiteX1" fmla="*/ 86157 w 172589"/>
                <a:gd name="connsiteY1" fmla="*/ 172369 h 172589"/>
                <a:gd name="connsiteX2" fmla="*/ -138 w 172589"/>
                <a:gd name="connsiteY2" fmla="*/ 86074 h 172589"/>
                <a:gd name="connsiteX3" fmla="*/ 86157 w 172589"/>
                <a:gd name="connsiteY3" fmla="*/ -221 h 172589"/>
                <a:gd name="connsiteX4" fmla="*/ 172451 w 172589"/>
                <a:gd name="connsiteY4" fmla="*/ 86074 h 17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 h="172589">
                  <a:moveTo>
                    <a:pt x="172451" y="86074"/>
                  </a:moveTo>
                  <a:cubicBezTo>
                    <a:pt x="172451" y="133733"/>
                    <a:pt x="133816" y="172369"/>
                    <a:pt x="86157" y="172369"/>
                  </a:cubicBezTo>
                  <a:cubicBezTo>
                    <a:pt x="38497" y="172369"/>
                    <a:pt x="-138" y="133733"/>
                    <a:pt x="-138" y="86074"/>
                  </a:cubicBezTo>
                  <a:cubicBezTo>
                    <a:pt x="-138" y="38415"/>
                    <a:pt x="38498" y="-221"/>
                    <a:pt x="86157" y="-221"/>
                  </a:cubicBezTo>
                  <a:cubicBezTo>
                    <a:pt x="133816" y="-221"/>
                    <a:pt x="172451" y="38415"/>
                    <a:pt x="172451" y="86074"/>
                  </a:cubicBezTo>
                  <a:close/>
                </a:path>
              </a:pathLst>
            </a:custGeom>
            <a:solidFill>
              <a:srgbClr val="FFFFFF"/>
            </a:solidFill>
            <a:ln w="585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FEBC421-D851-454C-AA79-7EC0E9A57BE7}"/>
                </a:ext>
              </a:extLst>
            </p:cNvPr>
            <p:cNvSpPr/>
            <p:nvPr/>
          </p:nvSpPr>
          <p:spPr>
            <a:xfrm>
              <a:off x="1744053" y="3846251"/>
              <a:ext cx="57530" cy="57530"/>
            </a:xfrm>
            <a:custGeom>
              <a:avLst/>
              <a:gdLst>
                <a:gd name="connsiteX0" fmla="*/ 57530 w 57530"/>
                <a:gd name="connsiteY0" fmla="*/ 28765 h 57530"/>
                <a:gd name="connsiteX1" fmla="*/ 28765 w 57530"/>
                <a:gd name="connsiteY1" fmla="*/ 57530 h 57530"/>
                <a:gd name="connsiteX2" fmla="*/ 0 w 57530"/>
                <a:gd name="connsiteY2" fmla="*/ 28765 h 57530"/>
                <a:gd name="connsiteX3" fmla="*/ 28765 w 57530"/>
                <a:gd name="connsiteY3" fmla="*/ 0 h 57530"/>
                <a:gd name="connsiteX4" fmla="*/ 57530 w 57530"/>
                <a:gd name="connsiteY4" fmla="*/ 28765 h 5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0" h="57530">
                  <a:moveTo>
                    <a:pt x="57530" y="28765"/>
                  </a:moveTo>
                  <a:cubicBezTo>
                    <a:pt x="57530" y="44651"/>
                    <a:pt x="44652" y="57530"/>
                    <a:pt x="28765" y="57530"/>
                  </a:cubicBezTo>
                  <a:cubicBezTo>
                    <a:pt x="12879" y="57530"/>
                    <a:pt x="0" y="44651"/>
                    <a:pt x="0" y="28765"/>
                  </a:cubicBezTo>
                  <a:cubicBezTo>
                    <a:pt x="0" y="12878"/>
                    <a:pt x="12879" y="0"/>
                    <a:pt x="28765" y="0"/>
                  </a:cubicBezTo>
                  <a:cubicBezTo>
                    <a:pt x="44652" y="0"/>
                    <a:pt x="57530" y="12878"/>
                    <a:pt x="57530" y="28765"/>
                  </a:cubicBezTo>
                  <a:close/>
                </a:path>
              </a:pathLst>
            </a:custGeom>
            <a:solidFill>
              <a:srgbClr val="3F3D56"/>
            </a:solidFill>
            <a:ln w="58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368E0E-0C25-40CB-AD88-62A5B3BE2E26}"/>
                </a:ext>
              </a:extLst>
            </p:cNvPr>
            <p:cNvSpPr/>
            <p:nvPr/>
          </p:nvSpPr>
          <p:spPr>
            <a:xfrm>
              <a:off x="1517768" y="3493073"/>
              <a:ext cx="372355" cy="290248"/>
            </a:xfrm>
            <a:custGeom>
              <a:avLst/>
              <a:gdLst>
                <a:gd name="connsiteX0" fmla="*/ 3595 w 372355"/>
                <a:gd name="connsiteY0" fmla="*/ 210834 h 290248"/>
                <a:gd name="connsiteX1" fmla="*/ 149158 w 372355"/>
                <a:gd name="connsiteY1" fmla="*/ 4766 h 290248"/>
                <a:gd name="connsiteX2" fmla="*/ 368551 w 372355"/>
                <a:gd name="connsiteY2" fmla="*/ 129342 h 290248"/>
                <a:gd name="connsiteX3" fmla="*/ 221368 w 372355"/>
                <a:gd name="connsiteY3" fmla="*/ 276825 h 290248"/>
                <a:gd name="connsiteX4" fmla="*/ 3595 w 372355"/>
                <a:gd name="connsiteY4" fmla="*/ 210834 h 29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55" h="290248">
                  <a:moveTo>
                    <a:pt x="3595" y="210834"/>
                  </a:moveTo>
                  <a:cubicBezTo>
                    <a:pt x="-16793" y="119529"/>
                    <a:pt x="48378" y="27269"/>
                    <a:pt x="149158" y="4766"/>
                  </a:cubicBezTo>
                  <a:cubicBezTo>
                    <a:pt x="249938" y="-17737"/>
                    <a:pt x="348164" y="38038"/>
                    <a:pt x="368551" y="129342"/>
                  </a:cubicBezTo>
                  <a:cubicBezTo>
                    <a:pt x="388939" y="220647"/>
                    <a:pt x="322148" y="254321"/>
                    <a:pt x="221368" y="276825"/>
                  </a:cubicBezTo>
                  <a:cubicBezTo>
                    <a:pt x="120588" y="299328"/>
                    <a:pt x="23982" y="302139"/>
                    <a:pt x="3595" y="210834"/>
                  </a:cubicBezTo>
                  <a:close/>
                </a:path>
              </a:pathLst>
            </a:custGeom>
            <a:solidFill>
              <a:srgbClr val="E6E6E6"/>
            </a:solidFill>
            <a:ln w="58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779BBF3-0E7D-4D49-8EA8-775B25073F1D}"/>
                </a:ext>
              </a:extLst>
            </p:cNvPr>
            <p:cNvSpPr/>
            <p:nvPr/>
          </p:nvSpPr>
          <p:spPr>
            <a:xfrm rot="-3877544">
              <a:off x="1442403" y="3695535"/>
              <a:ext cx="79264" cy="252492"/>
            </a:xfrm>
            <a:custGeom>
              <a:avLst/>
              <a:gdLst>
                <a:gd name="connsiteX0" fmla="*/ 79127 w 79264"/>
                <a:gd name="connsiteY0" fmla="*/ 126025 h 252492"/>
                <a:gd name="connsiteX1" fmla="*/ 39494 w 79264"/>
                <a:gd name="connsiteY1" fmla="*/ 252271 h 252492"/>
                <a:gd name="connsiteX2" fmla="*/ -138 w 79264"/>
                <a:gd name="connsiteY2" fmla="*/ 126025 h 252492"/>
                <a:gd name="connsiteX3" fmla="*/ 39494 w 79264"/>
                <a:gd name="connsiteY3" fmla="*/ -221 h 252492"/>
                <a:gd name="connsiteX4" fmla="*/ 79127 w 79264"/>
                <a:gd name="connsiteY4" fmla="*/ 126025 h 25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4" h="252492">
                  <a:moveTo>
                    <a:pt x="79127" y="126025"/>
                  </a:moveTo>
                  <a:cubicBezTo>
                    <a:pt x="79127" y="195749"/>
                    <a:pt x="61383" y="252271"/>
                    <a:pt x="39494" y="252271"/>
                  </a:cubicBezTo>
                  <a:cubicBezTo>
                    <a:pt x="17606" y="252271"/>
                    <a:pt x="-138" y="195749"/>
                    <a:pt x="-138" y="126025"/>
                  </a:cubicBezTo>
                  <a:cubicBezTo>
                    <a:pt x="-138" y="56301"/>
                    <a:pt x="17606" y="-221"/>
                    <a:pt x="39494" y="-221"/>
                  </a:cubicBezTo>
                  <a:cubicBezTo>
                    <a:pt x="61383" y="-221"/>
                    <a:pt x="79127" y="56301"/>
                    <a:pt x="79127" y="126025"/>
                  </a:cubicBezTo>
                  <a:close/>
                </a:path>
              </a:pathLst>
            </a:custGeom>
            <a:solidFill>
              <a:srgbClr val="2F2E41"/>
            </a:solidFill>
            <a:ln w="58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FCC2630-40FF-4F73-95C4-86DE129CBA69}"/>
                </a:ext>
              </a:extLst>
            </p:cNvPr>
            <p:cNvSpPr/>
            <p:nvPr/>
          </p:nvSpPr>
          <p:spPr>
            <a:xfrm>
              <a:off x="1642403" y="3999388"/>
              <a:ext cx="271043" cy="104149"/>
            </a:xfrm>
            <a:custGeom>
              <a:avLst/>
              <a:gdLst>
                <a:gd name="connsiteX0" fmla="*/ -138 w 271043"/>
                <a:gd name="connsiteY0" fmla="*/ 30418 h 104149"/>
                <a:gd name="connsiteX1" fmla="*/ 134098 w 271043"/>
                <a:gd name="connsiteY1" fmla="*/ 103928 h 104149"/>
                <a:gd name="connsiteX2" fmla="*/ 270906 w 271043"/>
                <a:gd name="connsiteY2" fmla="*/ 9644 h 104149"/>
                <a:gd name="connsiteX3" fmla="*/ 134098 w 271043"/>
                <a:gd name="connsiteY3" fmla="*/ 14438 h 104149"/>
                <a:gd name="connsiteX4" fmla="*/ -138 w 271043"/>
                <a:gd name="connsiteY4" fmla="*/ 30418 h 104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043" h="104149">
                  <a:moveTo>
                    <a:pt x="-138" y="30418"/>
                  </a:moveTo>
                  <a:cubicBezTo>
                    <a:pt x="-138" y="55130"/>
                    <a:pt x="63492" y="103928"/>
                    <a:pt x="134098" y="103928"/>
                  </a:cubicBezTo>
                  <a:cubicBezTo>
                    <a:pt x="204705" y="103928"/>
                    <a:pt x="270906" y="34355"/>
                    <a:pt x="270906" y="9644"/>
                  </a:cubicBezTo>
                  <a:cubicBezTo>
                    <a:pt x="270906" y="-15068"/>
                    <a:pt x="204704" y="14438"/>
                    <a:pt x="134098" y="14438"/>
                  </a:cubicBezTo>
                  <a:cubicBezTo>
                    <a:pt x="63492" y="14438"/>
                    <a:pt x="-138" y="5706"/>
                    <a:pt x="-138" y="30418"/>
                  </a:cubicBezTo>
                  <a:close/>
                </a:path>
              </a:pathLst>
            </a:custGeom>
            <a:solidFill>
              <a:srgbClr val="FFFFFF"/>
            </a:solidFill>
            <a:ln w="58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F5D4AF-7E05-4D6C-ABE2-4C0262172E46}"/>
                </a:ext>
              </a:extLst>
            </p:cNvPr>
            <p:cNvSpPr/>
            <p:nvPr/>
          </p:nvSpPr>
          <p:spPr>
            <a:xfrm>
              <a:off x="1387705" y="2076377"/>
              <a:ext cx="2356321" cy="2140005"/>
            </a:xfrm>
            <a:custGeom>
              <a:avLst/>
              <a:gdLst>
                <a:gd name="connsiteX0" fmla="*/ 2154335 w 2356321"/>
                <a:gd name="connsiteY0" fmla="*/ 1176187 h 2140005"/>
                <a:gd name="connsiteX1" fmla="*/ 1880078 w 2356321"/>
                <a:gd name="connsiteY1" fmla="*/ 1446869 h 2140005"/>
                <a:gd name="connsiteX2" fmla="*/ 1260270 w 2356321"/>
                <a:gd name="connsiteY2" fmla="*/ 2058468 h 2140005"/>
                <a:gd name="connsiteX3" fmla="*/ 1247726 w 2356321"/>
                <a:gd name="connsiteY3" fmla="*/ 2070839 h 2140005"/>
                <a:gd name="connsiteX4" fmla="*/ 1177842 w 2356321"/>
                <a:gd name="connsiteY4" fmla="*/ 2139785 h 2140005"/>
                <a:gd name="connsiteX5" fmla="*/ 1031332 w 2356321"/>
                <a:gd name="connsiteY5" fmla="*/ 1995034 h 2140005"/>
                <a:gd name="connsiteX6" fmla="*/ 1018433 w 2356321"/>
                <a:gd name="connsiteY6" fmla="*/ 1982312 h 2140005"/>
                <a:gd name="connsiteX7" fmla="*/ 750565 w 2356321"/>
                <a:gd name="connsiteY7" fmla="*/ 1717727 h 2140005"/>
                <a:gd name="connsiteX8" fmla="*/ 750507 w 2356321"/>
                <a:gd name="connsiteY8" fmla="*/ 1717727 h 2140005"/>
                <a:gd name="connsiteX9" fmla="*/ 664676 w 2356321"/>
                <a:gd name="connsiteY9" fmla="*/ 1632893 h 2140005"/>
                <a:gd name="connsiteX10" fmla="*/ 613964 w 2356321"/>
                <a:gd name="connsiteY10" fmla="*/ 1582767 h 2140005"/>
                <a:gd name="connsiteX11" fmla="*/ 462939 w 2356321"/>
                <a:gd name="connsiteY11" fmla="*/ 1433619 h 2140005"/>
                <a:gd name="connsiteX12" fmla="*/ 442540 w 2356321"/>
                <a:gd name="connsiteY12" fmla="*/ 1413451 h 2140005"/>
                <a:gd name="connsiteX13" fmla="*/ 201816 w 2356321"/>
                <a:gd name="connsiteY13" fmla="*/ 1175659 h 2140005"/>
                <a:gd name="connsiteX14" fmla="*/ 81513 w 2356321"/>
                <a:gd name="connsiteY14" fmla="*/ 1013672 h 2140005"/>
                <a:gd name="connsiteX15" fmla="*/ 73128 w 2356321"/>
                <a:gd name="connsiteY15" fmla="*/ 997550 h 2140005"/>
                <a:gd name="connsiteX16" fmla="*/ 380063 w 2356321"/>
                <a:gd name="connsiteY16" fmla="*/ 72895 h 2140005"/>
                <a:gd name="connsiteX17" fmla="*/ 804268 w 2356321"/>
                <a:gd name="connsiteY17" fmla="*/ 9505 h 2140005"/>
                <a:gd name="connsiteX18" fmla="*/ 804328 w 2356321"/>
                <a:gd name="connsiteY18" fmla="*/ 9505 h 2140005"/>
                <a:gd name="connsiteX19" fmla="*/ 810953 w 2356321"/>
                <a:gd name="connsiteY19" fmla="*/ 10677 h 2140005"/>
                <a:gd name="connsiteX20" fmla="*/ 880779 w 2356321"/>
                <a:gd name="connsiteY20" fmla="*/ 26917 h 2140005"/>
                <a:gd name="connsiteX21" fmla="*/ 1051499 w 2356321"/>
                <a:gd name="connsiteY21" fmla="*/ 102722 h 2140005"/>
                <a:gd name="connsiteX22" fmla="*/ 1068034 w 2356321"/>
                <a:gd name="connsiteY22" fmla="*/ 113275 h 2140005"/>
                <a:gd name="connsiteX23" fmla="*/ 1176316 w 2356321"/>
                <a:gd name="connsiteY23" fmla="*/ 201743 h 2140005"/>
                <a:gd name="connsiteX24" fmla="*/ 1178369 w 2356321"/>
                <a:gd name="connsiteY24" fmla="*/ 199692 h 2140005"/>
                <a:gd name="connsiteX25" fmla="*/ 1180422 w 2356321"/>
                <a:gd name="connsiteY25" fmla="*/ 201743 h 2140005"/>
                <a:gd name="connsiteX26" fmla="*/ 1243915 w 2356321"/>
                <a:gd name="connsiteY26" fmla="*/ 145579 h 2140005"/>
                <a:gd name="connsiteX27" fmla="*/ 1258629 w 2356321"/>
                <a:gd name="connsiteY27" fmla="*/ 134381 h 2140005"/>
                <a:gd name="connsiteX28" fmla="*/ 1789266 w 2356321"/>
                <a:gd name="connsiteY28" fmla="*/ 10912 h 2140005"/>
                <a:gd name="connsiteX29" fmla="*/ 1859149 w 2356321"/>
                <a:gd name="connsiteY29" fmla="*/ 27210 h 2140005"/>
                <a:gd name="connsiteX30" fmla="*/ 1882013 w 2356321"/>
                <a:gd name="connsiteY30" fmla="*/ 34245 h 2140005"/>
                <a:gd name="connsiteX31" fmla="*/ 1900246 w 2356321"/>
                <a:gd name="connsiteY31" fmla="*/ 40518 h 2140005"/>
                <a:gd name="connsiteX32" fmla="*/ 2043238 w 2356321"/>
                <a:gd name="connsiteY32" fmla="*/ 111457 h 2140005"/>
                <a:gd name="connsiteX33" fmla="*/ 2072200 w 2356321"/>
                <a:gd name="connsiteY33" fmla="*/ 131508 h 2140005"/>
                <a:gd name="connsiteX34" fmla="*/ 2224418 w 2356321"/>
                <a:gd name="connsiteY34" fmla="*/ 1094145 h 2140005"/>
                <a:gd name="connsiteX35" fmla="*/ 2154335 w 2356321"/>
                <a:gd name="connsiteY35" fmla="*/ 1176187 h 214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6321" h="2140005">
                  <a:moveTo>
                    <a:pt x="2154335" y="1176187"/>
                  </a:moveTo>
                  <a:lnTo>
                    <a:pt x="1880078" y="1446869"/>
                  </a:lnTo>
                  <a:lnTo>
                    <a:pt x="1260270" y="2058468"/>
                  </a:lnTo>
                  <a:lnTo>
                    <a:pt x="1247726" y="2070839"/>
                  </a:lnTo>
                  <a:lnTo>
                    <a:pt x="1177842" y="2139785"/>
                  </a:lnTo>
                  <a:lnTo>
                    <a:pt x="1031332" y="1995034"/>
                  </a:lnTo>
                  <a:lnTo>
                    <a:pt x="1018433" y="1982312"/>
                  </a:lnTo>
                  <a:lnTo>
                    <a:pt x="750565" y="1717727"/>
                  </a:lnTo>
                  <a:lnTo>
                    <a:pt x="750507" y="1717727"/>
                  </a:lnTo>
                  <a:lnTo>
                    <a:pt x="664676" y="1632893"/>
                  </a:lnTo>
                  <a:lnTo>
                    <a:pt x="613964" y="1582767"/>
                  </a:lnTo>
                  <a:lnTo>
                    <a:pt x="462939" y="1433619"/>
                  </a:lnTo>
                  <a:lnTo>
                    <a:pt x="442540" y="1413451"/>
                  </a:lnTo>
                  <a:lnTo>
                    <a:pt x="201816" y="1175659"/>
                  </a:lnTo>
                  <a:cubicBezTo>
                    <a:pt x="153992" y="1127852"/>
                    <a:pt x="113457" y="1073273"/>
                    <a:pt x="81513" y="1013672"/>
                  </a:cubicBezTo>
                  <a:cubicBezTo>
                    <a:pt x="78581" y="1008337"/>
                    <a:pt x="75825" y="1002943"/>
                    <a:pt x="73128" y="997550"/>
                  </a:cubicBezTo>
                  <a:cubicBezTo>
                    <a:pt x="-97451" y="657456"/>
                    <a:pt x="39969" y="243474"/>
                    <a:pt x="380063" y="72895"/>
                  </a:cubicBezTo>
                  <a:cubicBezTo>
                    <a:pt x="511116" y="7164"/>
                    <a:pt x="659723" y="-15043"/>
                    <a:pt x="804268" y="9505"/>
                  </a:cubicBezTo>
                  <a:lnTo>
                    <a:pt x="804328" y="9505"/>
                  </a:lnTo>
                  <a:cubicBezTo>
                    <a:pt x="806556" y="9857"/>
                    <a:pt x="808725" y="10208"/>
                    <a:pt x="810953" y="10677"/>
                  </a:cubicBezTo>
                  <a:cubicBezTo>
                    <a:pt x="834503" y="14833"/>
                    <a:pt x="857812" y="20254"/>
                    <a:pt x="880779" y="26917"/>
                  </a:cubicBezTo>
                  <a:cubicBezTo>
                    <a:pt x="940873" y="44289"/>
                    <a:pt x="998312" y="69793"/>
                    <a:pt x="1051499" y="102722"/>
                  </a:cubicBezTo>
                  <a:cubicBezTo>
                    <a:pt x="1057070" y="106181"/>
                    <a:pt x="1062581" y="109699"/>
                    <a:pt x="1068034" y="113275"/>
                  </a:cubicBezTo>
                  <a:cubicBezTo>
                    <a:pt x="1107019" y="139037"/>
                    <a:pt x="1143298" y="168678"/>
                    <a:pt x="1176316" y="201743"/>
                  </a:cubicBezTo>
                  <a:lnTo>
                    <a:pt x="1178369" y="199692"/>
                  </a:lnTo>
                  <a:lnTo>
                    <a:pt x="1180422" y="201743"/>
                  </a:lnTo>
                  <a:cubicBezTo>
                    <a:pt x="1200424" y="181747"/>
                    <a:pt x="1221628" y="162991"/>
                    <a:pt x="1243915" y="145579"/>
                  </a:cubicBezTo>
                  <a:cubicBezTo>
                    <a:pt x="1248779" y="141768"/>
                    <a:pt x="1253706" y="138016"/>
                    <a:pt x="1258629" y="134381"/>
                  </a:cubicBezTo>
                  <a:cubicBezTo>
                    <a:pt x="1411012" y="22024"/>
                    <a:pt x="1602935" y="-22633"/>
                    <a:pt x="1789266" y="10912"/>
                  </a:cubicBezTo>
                  <a:cubicBezTo>
                    <a:pt x="1812840" y="15066"/>
                    <a:pt x="1836170" y="20507"/>
                    <a:pt x="1859149" y="27210"/>
                  </a:cubicBezTo>
                  <a:cubicBezTo>
                    <a:pt x="1866830" y="29380"/>
                    <a:pt x="1874451" y="31725"/>
                    <a:pt x="1882013" y="34245"/>
                  </a:cubicBezTo>
                  <a:cubicBezTo>
                    <a:pt x="1888111" y="36239"/>
                    <a:pt x="1894208" y="38291"/>
                    <a:pt x="1900246" y="40518"/>
                  </a:cubicBezTo>
                  <a:cubicBezTo>
                    <a:pt x="1950520" y="58491"/>
                    <a:pt x="1998513" y="82300"/>
                    <a:pt x="2043238" y="111457"/>
                  </a:cubicBezTo>
                  <a:cubicBezTo>
                    <a:pt x="2053029" y="117848"/>
                    <a:pt x="2062683" y="124531"/>
                    <a:pt x="2072200" y="131508"/>
                  </a:cubicBezTo>
                  <a:cubicBezTo>
                    <a:pt x="2380058" y="355299"/>
                    <a:pt x="2448208" y="786286"/>
                    <a:pt x="2224418" y="1094145"/>
                  </a:cubicBezTo>
                  <a:cubicBezTo>
                    <a:pt x="2203237" y="1123282"/>
                    <a:pt x="2179804" y="1150713"/>
                    <a:pt x="2154335" y="1176187"/>
                  </a:cubicBezTo>
                  <a:close/>
                </a:path>
              </a:pathLst>
            </a:custGeom>
            <a:solidFill>
              <a:schemeClr val="accent2">
                <a:lumMod val="75000"/>
              </a:schemeClr>
            </a:solidFill>
            <a:ln w="58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370DBF6-A306-4826-A855-A9767145F343}"/>
                </a:ext>
              </a:extLst>
            </p:cNvPr>
            <p:cNvSpPr/>
            <p:nvPr/>
          </p:nvSpPr>
          <p:spPr>
            <a:xfrm>
              <a:off x="2138407" y="3523152"/>
              <a:ext cx="1129513" cy="693230"/>
            </a:xfrm>
            <a:custGeom>
              <a:avLst/>
              <a:gdLst>
                <a:gd name="connsiteX0" fmla="*/ 1129376 w 1129513"/>
                <a:gd name="connsiteY0" fmla="*/ 94 h 693230"/>
                <a:gd name="connsiteX1" fmla="*/ 509567 w 1129513"/>
                <a:gd name="connsiteY1" fmla="*/ 611693 h 693230"/>
                <a:gd name="connsiteX2" fmla="*/ 497023 w 1129513"/>
                <a:gd name="connsiteY2" fmla="*/ 624064 h 693230"/>
                <a:gd name="connsiteX3" fmla="*/ 427140 w 1129513"/>
                <a:gd name="connsiteY3" fmla="*/ 693009 h 693230"/>
                <a:gd name="connsiteX4" fmla="*/ 280629 w 1129513"/>
                <a:gd name="connsiteY4" fmla="*/ 548259 h 693230"/>
                <a:gd name="connsiteX5" fmla="*/ 267730 w 1129513"/>
                <a:gd name="connsiteY5" fmla="*/ 535537 h 693230"/>
                <a:gd name="connsiteX6" fmla="*/ -138 w 1129513"/>
                <a:gd name="connsiteY6" fmla="*/ 270952 h 693230"/>
                <a:gd name="connsiteX7" fmla="*/ 133239 w 1129513"/>
                <a:gd name="connsiteY7" fmla="*/ 286664 h 693230"/>
                <a:gd name="connsiteX8" fmla="*/ 296107 w 1129513"/>
                <a:gd name="connsiteY8" fmla="*/ 387972 h 693230"/>
                <a:gd name="connsiteX9" fmla="*/ 462199 w 1129513"/>
                <a:gd name="connsiteY9" fmla="*/ 406322 h 693230"/>
                <a:gd name="connsiteX10" fmla="*/ 718810 w 1129513"/>
                <a:gd name="connsiteY10" fmla="*/ 224109 h 693230"/>
                <a:gd name="connsiteX11" fmla="*/ 963167 w 1129513"/>
                <a:gd name="connsiteY11" fmla="*/ 22314 h 693230"/>
                <a:gd name="connsiteX12" fmla="*/ 1129376 w 1129513"/>
                <a:gd name="connsiteY12" fmla="*/ 94 h 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513" h="693230">
                  <a:moveTo>
                    <a:pt x="1129376" y="94"/>
                  </a:moveTo>
                  <a:lnTo>
                    <a:pt x="509567" y="611693"/>
                  </a:lnTo>
                  <a:lnTo>
                    <a:pt x="497023" y="624064"/>
                  </a:lnTo>
                  <a:lnTo>
                    <a:pt x="427140" y="693009"/>
                  </a:lnTo>
                  <a:lnTo>
                    <a:pt x="280629" y="548259"/>
                  </a:lnTo>
                  <a:lnTo>
                    <a:pt x="267730" y="535537"/>
                  </a:lnTo>
                  <a:lnTo>
                    <a:pt x="-138" y="270952"/>
                  </a:lnTo>
                  <a:cubicBezTo>
                    <a:pt x="42896" y="260926"/>
                    <a:pt x="109027" y="274704"/>
                    <a:pt x="133239" y="286664"/>
                  </a:cubicBezTo>
                  <a:cubicBezTo>
                    <a:pt x="190635" y="314981"/>
                    <a:pt x="237832" y="361472"/>
                    <a:pt x="296107" y="387972"/>
                  </a:cubicBezTo>
                  <a:cubicBezTo>
                    <a:pt x="348147" y="411465"/>
                    <a:pt x="406285" y="417888"/>
                    <a:pt x="462199" y="406322"/>
                  </a:cubicBezTo>
                  <a:cubicBezTo>
                    <a:pt x="566671" y="384395"/>
                    <a:pt x="647519" y="303607"/>
                    <a:pt x="718810" y="224109"/>
                  </a:cubicBezTo>
                  <a:cubicBezTo>
                    <a:pt x="790099" y="144552"/>
                    <a:pt x="862974" y="59190"/>
                    <a:pt x="963167" y="22314"/>
                  </a:cubicBezTo>
                  <a:cubicBezTo>
                    <a:pt x="1015991" y="2850"/>
                    <a:pt x="1072741" y="-1547"/>
                    <a:pt x="1129376" y="94"/>
                  </a:cubicBezTo>
                  <a:close/>
                </a:path>
              </a:pathLst>
            </a:custGeom>
            <a:solidFill>
              <a:srgbClr val="000000">
                <a:alpha val="15000"/>
              </a:srgbClr>
            </a:solidFill>
            <a:ln w="58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CE8838B-0C75-493A-B367-E2CE22FFFD90}"/>
                </a:ext>
              </a:extLst>
            </p:cNvPr>
            <p:cNvSpPr/>
            <p:nvPr/>
          </p:nvSpPr>
          <p:spPr>
            <a:xfrm>
              <a:off x="1549428" y="2085636"/>
              <a:ext cx="2373125" cy="2160646"/>
            </a:xfrm>
            <a:custGeom>
              <a:avLst/>
              <a:gdLst>
                <a:gd name="connsiteX0" fmla="*/ 2168963 w 2373125"/>
                <a:gd name="connsiteY0" fmla="*/ 203800 h 2160646"/>
                <a:gd name="connsiteX1" fmla="*/ 1860995 w 2373125"/>
                <a:gd name="connsiteY1" fmla="*/ 24693 h 2160646"/>
                <a:gd name="connsiteX2" fmla="*/ 1837779 w 2373125"/>
                <a:gd name="connsiteY2" fmla="*/ 18772 h 2160646"/>
                <a:gd name="connsiteX3" fmla="*/ 1735826 w 2373125"/>
                <a:gd name="connsiteY3" fmla="*/ 2415 h 2160646"/>
                <a:gd name="connsiteX4" fmla="*/ 1717828 w 2373125"/>
                <a:gd name="connsiteY4" fmla="*/ 1125 h 2160646"/>
                <a:gd name="connsiteX5" fmla="*/ 1627366 w 2373125"/>
                <a:gd name="connsiteY5" fmla="*/ 1477 h 2160646"/>
                <a:gd name="connsiteX6" fmla="*/ 1188600 w 2373125"/>
                <a:gd name="connsiteY6" fmla="*/ 197585 h 2160646"/>
                <a:gd name="connsiteX7" fmla="*/ 1186488 w 2373125"/>
                <a:gd name="connsiteY7" fmla="*/ 195475 h 2160646"/>
                <a:gd name="connsiteX8" fmla="*/ 1184378 w 2373125"/>
                <a:gd name="connsiteY8" fmla="*/ 197585 h 2160646"/>
                <a:gd name="connsiteX9" fmla="*/ 910590 w 2373125"/>
                <a:gd name="connsiteY9" fmla="*/ 32960 h 2160646"/>
                <a:gd name="connsiteX10" fmla="*/ 893059 w 2373125"/>
                <a:gd name="connsiteY10" fmla="*/ 27566 h 2160646"/>
                <a:gd name="connsiteX11" fmla="*/ 649052 w 2373125"/>
                <a:gd name="connsiteY11" fmla="*/ 1477 h 2160646"/>
                <a:gd name="connsiteX12" fmla="*/ 642253 w 2373125"/>
                <a:gd name="connsiteY12" fmla="*/ 2005 h 2160646"/>
                <a:gd name="connsiteX13" fmla="*/ 235380 w 2373125"/>
                <a:gd name="connsiteY13" fmla="*/ 174369 h 2160646"/>
                <a:gd name="connsiteX14" fmla="*/ 204014 w 2373125"/>
                <a:gd name="connsiteY14" fmla="*/ 203800 h 2160646"/>
                <a:gd name="connsiteX15" fmla="*/ 47830 w 2373125"/>
                <a:gd name="connsiteY15" fmla="*/ 951590 h 2160646"/>
                <a:gd name="connsiteX16" fmla="*/ 54454 w 2373125"/>
                <a:gd name="connsiteY16" fmla="*/ 968006 h 2160646"/>
                <a:gd name="connsiteX17" fmla="*/ 204014 w 2373125"/>
                <a:gd name="connsiteY17" fmla="*/ 1190496 h 2160646"/>
                <a:gd name="connsiteX18" fmla="*/ 432191 w 2373125"/>
                <a:gd name="connsiteY18" fmla="*/ 1415742 h 2160646"/>
                <a:gd name="connsiteX19" fmla="*/ 450131 w 2373125"/>
                <a:gd name="connsiteY19" fmla="*/ 1433506 h 2160646"/>
                <a:gd name="connsiteX20" fmla="*/ 943888 w 2373125"/>
                <a:gd name="connsiteY20" fmla="*/ 1920874 h 2160646"/>
                <a:gd name="connsiteX21" fmla="*/ 956610 w 2373125"/>
                <a:gd name="connsiteY21" fmla="*/ 1933479 h 2160646"/>
                <a:gd name="connsiteX22" fmla="*/ 1086294 w 2373125"/>
                <a:gd name="connsiteY22" fmla="*/ 2061521 h 2160646"/>
                <a:gd name="connsiteX23" fmla="*/ 1186487 w 2373125"/>
                <a:gd name="connsiteY23" fmla="*/ 2160425 h 2160646"/>
                <a:gd name="connsiteX24" fmla="*/ 2168963 w 2373125"/>
                <a:gd name="connsiteY24" fmla="*/ 1190438 h 2160646"/>
                <a:gd name="connsiteX25" fmla="*/ 2168963 w 2373125"/>
                <a:gd name="connsiteY25" fmla="*/ 203799 h 2160646"/>
                <a:gd name="connsiteX26" fmla="*/ 2156594 w 2373125"/>
                <a:gd name="connsiteY26" fmla="*/ 1177950 h 2160646"/>
                <a:gd name="connsiteX27" fmla="*/ 1186487 w 2373125"/>
                <a:gd name="connsiteY27" fmla="*/ 2135685 h 2160646"/>
                <a:gd name="connsiteX28" fmla="*/ 1098841 w 2373125"/>
                <a:gd name="connsiteY28" fmla="*/ 2049151 h 2160646"/>
                <a:gd name="connsiteX29" fmla="*/ 971914 w 2373125"/>
                <a:gd name="connsiteY29" fmla="*/ 1923864 h 2160646"/>
                <a:gd name="connsiteX30" fmla="*/ 959192 w 2373125"/>
                <a:gd name="connsiteY30" fmla="*/ 1911318 h 2160646"/>
                <a:gd name="connsiteX31" fmla="*/ 475048 w 2373125"/>
                <a:gd name="connsiteY31" fmla="*/ 1433330 h 2160646"/>
                <a:gd name="connsiteX32" fmla="*/ 457399 w 2373125"/>
                <a:gd name="connsiteY32" fmla="*/ 1415918 h 2160646"/>
                <a:gd name="connsiteX33" fmla="*/ 216441 w 2373125"/>
                <a:gd name="connsiteY33" fmla="*/ 1178009 h 2160646"/>
                <a:gd name="connsiteX34" fmla="*/ 71281 w 2373125"/>
                <a:gd name="connsiteY34" fmla="*/ 962729 h 2160646"/>
                <a:gd name="connsiteX35" fmla="*/ 64657 w 2373125"/>
                <a:gd name="connsiteY35" fmla="*/ 946372 h 2160646"/>
                <a:gd name="connsiteX36" fmla="*/ 216441 w 2373125"/>
                <a:gd name="connsiteY36" fmla="*/ 216228 h 2160646"/>
                <a:gd name="connsiteX37" fmla="*/ 249917 w 2373125"/>
                <a:gd name="connsiteY37" fmla="*/ 184922 h 2160646"/>
                <a:gd name="connsiteX38" fmla="*/ 249977 w 2373125"/>
                <a:gd name="connsiteY38" fmla="*/ 184922 h 2160646"/>
                <a:gd name="connsiteX39" fmla="*/ 639731 w 2373125"/>
                <a:gd name="connsiteY39" fmla="*/ 19827 h 2160646"/>
                <a:gd name="connsiteX40" fmla="*/ 697302 w 2373125"/>
                <a:gd name="connsiteY40" fmla="*/ 17365 h 2160646"/>
                <a:gd name="connsiteX41" fmla="*/ 718878 w 2373125"/>
                <a:gd name="connsiteY41" fmla="*/ 17717 h 2160646"/>
                <a:gd name="connsiteX42" fmla="*/ 892707 w 2373125"/>
                <a:gd name="connsiteY42" fmla="*/ 45858 h 2160646"/>
                <a:gd name="connsiteX43" fmla="*/ 910061 w 2373125"/>
                <a:gd name="connsiteY43" fmla="*/ 51310 h 2160646"/>
                <a:gd name="connsiteX44" fmla="*/ 1082015 w 2373125"/>
                <a:gd name="connsiteY44" fmla="*/ 136261 h 2160646"/>
                <a:gd name="connsiteX45" fmla="*/ 1178223 w 2373125"/>
                <a:gd name="connsiteY45" fmla="*/ 216229 h 2160646"/>
                <a:gd name="connsiteX46" fmla="*/ 1184438 w 2373125"/>
                <a:gd name="connsiteY46" fmla="*/ 222443 h 2160646"/>
                <a:gd name="connsiteX47" fmla="*/ 1186488 w 2373125"/>
                <a:gd name="connsiteY47" fmla="*/ 220391 h 2160646"/>
                <a:gd name="connsiteX48" fmla="*/ 1188540 w 2373125"/>
                <a:gd name="connsiteY48" fmla="*/ 222443 h 2160646"/>
                <a:gd name="connsiteX49" fmla="*/ 1194755 w 2373125"/>
                <a:gd name="connsiteY49" fmla="*/ 216229 h 2160646"/>
                <a:gd name="connsiteX50" fmla="*/ 1697249 w 2373125"/>
                <a:gd name="connsiteY50" fmla="*/ 17717 h 2160646"/>
                <a:gd name="connsiteX51" fmla="*/ 1719586 w 2373125"/>
                <a:gd name="connsiteY51" fmla="*/ 18831 h 2160646"/>
                <a:gd name="connsiteX52" fmla="*/ 1737469 w 2373125"/>
                <a:gd name="connsiteY52" fmla="*/ 20179 h 2160646"/>
                <a:gd name="connsiteX53" fmla="*/ 1849388 w 2373125"/>
                <a:gd name="connsiteY53" fmla="*/ 39819 h 2160646"/>
                <a:gd name="connsiteX54" fmla="*/ 1872778 w 2373125"/>
                <a:gd name="connsiteY54" fmla="*/ 46385 h 2160646"/>
                <a:gd name="connsiteX55" fmla="*/ 2326725 w 2373125"/>
                <a:gd name="connsiteY55" fmla="*/ 893904 h 2160646"/>
                <a:gd name="connsiteX56" fmla="*/ 2156594 w 2373125"/>
                <a:gd name="connsiteY56" fmla="*/ 1177950 h 216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73125" h="2160646">
                  <a:moveTo>
                    <a:pt x="2168963" y="203800"/>
                  </a:moveTo>
                  <a:cubicBezTo>
                    <a:pt x="2083677" y="118270"/>
                    <a:pt x="1977511" y="56526"/>
                    <a:pt x="1860995" y="24693"/>
                  </a:cubicBezTo>
                  <a:cubicBezTo>
                    <a:pt x="1853258" y="22524"/>
                    <a:pt x="1845577" y="20590"/>
                    <a:pt x="1837779" y="18772"/>
                  </a:cubicBezTo>
                  <a:cubicBezTo>
                    <a:pt x="1804255" y="10762"/>
                    <a:pt x="1770173" y="5294"/>
                    <a:pt x="1735826" y="2415"/>
                  </a:cubicBezTo>
                  <a:cubicBezTo>
                    <a:pt x="1729846" y="1829"/>
                    <a:pt x="1723866" y="1418"/>
                    <a:pt x="1717828" y="1125"/>
                  </a:cubicBezTo>
                  <a:cubicBezTo>
                    <a:pt x="1687700" y="-780"/>
                    <a:pt x="1657478" y="-663"/>
                    <a:pt x="1627366" y="1477"/>
                  </a:cubicBezTo>
                  <a:cubicBezTo>
                    <a:pt x="1462425" y="12514"/>
                    <a:pt x="1306837" y="82054"/>
                    <a:pt x="1188600" y="197585"/>
                  </a:cubicBezTo>
                  <a:lnTo>
                    <a:pt x="1186488" y="195475"/>
                  </a:lnTo>
                  <a:lnTo>
                    <a:pt x="1184378" y="197585"/>
                  </a:lnTo>
                  <a:cubicBezTo>
                    <a:pt x="1107127" y="122206"/>
                    <a:pt x="1013392" y="65844"/>
                    <a:pt x="910590" y="32960"/>
                  </a:cubicBezTo>
                  <a:cubicBezTo>
                    <a:pt x="904785" y="31084"/>
                    <a:pt x="898922" y="29266"/>
                    <a:pt x="893059" y="27566"/>
                  </a:cubicBezTo>
                  <a:cubicBezTo>
                    <a:pt x="813888" y="4603"/>
                    <a:pt x="731289" y="-4229"/>
                    <a:pt x="649052" y="1477"/>
                  </a:cubicBezTo>
                  <a:cubicBezTo>
                    <a:pt x="646767" y="1594"/>
                    <a:pt x="644480" y="1770"/>
                    <a:pt x="642253" y="2005"/>
                  </a:cubicBezTo>
                  <a:cubicBezTo>
                    <a:pt x="491465" y="13566"/>
                    <a:pt x="348587" y="74093"/>
                    <a:pt x="235380" y="174369"/>
                  </a:cubicBezTo>
                  <a:cubicBezTo>
                    <a:pt x="224708" y="183749"/>
                    <a:pt x="214214" y="193598"/>
                    <a:pt x="204014" y="203800"/>
                  </a:cubicBezTo>
                  <a:cubicBezTo>
                    <a:pt x="8184" y="399990"/>
                    <a:pt x="-53102" y="693418"/>
                    <a:pt x="47830" y="951590"/>
                  </a:cubicBezTo>
                  <a:cubicBezTo>
                    <a:pt x="49883" y="957101"/>
                    <a:pt x="52110" y="962554"/>
                    <a:pt x="54454" y="968006"/>
                  </a:cubicBezTo>
                  <a:cubicBezTo>
                    <a:pt x="89344" y="1051201"/>
                    <a:pt x="140148" y="1126779"/>
                    <a:pt x="204014" y="1190496"/>
                  </a:cubicBezTo>
                  <a:lnTo>
                    <a:pt x="432191" y="1415742"/>
                  </a:lnTo>
                  <a:lnTo>
                    <a:pt x="450131" y="1433506"/>
                  </a:lnTo>
                  <a:lnTo>
                    <a:pt x="943888" y="1920874"/>
                  </a:lnTo>
                  <a:lnTo>
                    <a:pt x="956610" y="1933479"/>
                  </a:lnTo>
                  <a:lnTo>
                    <a:pt x="1086294" y="2061521"/>
                  </a:lnTo>
                  <a:lnTo>
                    <a:pt x="1186487" y="2160425"/>
                  </a:lnTo>
                  <a:lnTo>
                    <a:pt x="2168963" y="1190438"/>
                  </a:lnTo>
                  <a:cubicBezTo>
                    <a:pt x="2440996" y="917811"/>
                    <a:pt x="2440996" y="476426"/>
                    <a:pt x="2168963" y="203799"/>
                  </a:cubicBezTo>
                  <a:close/>
                  <a:moveTo>
                    <a:pt x="2156594" y="1177950"/>
                  </a:moveTo>
                  <a:lnTo>
                    <a:pt x="1186487" y="2135685"/>
                  </a:lnTo>
                  <a:lnTo>
                    <a:pt x="1098841" y="2049151"/>
                  </a:lnTo>
                  <a:lnTo>
                    <a:pt x="971914" y="1923864"/>
                  </a:lnTo>
                  <a:lnTo>
                    <a:pt x="959192" y="1911318"/>
                  </a:lnTo>
                  <a:lnTo>
                    <a:pt x="475048" y="1433330"/>
                  </a:lnTo>
                  <a:lnTo>
                    <a:pt x="457399" y="1415918"/>
                  </a:lnTo>
                  <a:lnTo>
                    <a:pt x="216441" y="1178009"/>
                  </a:lnTo>
                  <a:cubicBezTo>
                    <a:pt x="154585" y="1116313"/>
                    <a:pt x="105288" y="1043203"/>
                    <a:pt x="71281" y="962729"/>
                  </a:cubicBezTo>
                  <a:cubicBezTo>
                    <a:pt x="68936" y="957277"/>
                    <a:pt x="66706" y="951825"/>
                    <a:pt x="64657" y="946372"/>
                  </a:cubicBezTo>
                  <a:cubicBezTo>
                    <a:pt x="-34386" y="694457"/>
                    <a:pt x="25205" y="407800"/>
                    <a:pt x="216441" y="216228"/>
                  </a:cubicBezTo>
                  <a:cubicBezTo>
                    <a:pt x="227348" y="205324"/>
                    <a:pt x="238506" y="194888"/>
                    <a:pt x="249917" y="184922"/>
                  </a:cubicBezTo>
                  <a:lnTo>
                    <a:pt x="249977" y="184922"/>
                  </a:lnTo>
                  <a:cubicBezTo>
                    <a:pt x="358889" y="89613"/>
                    <a:pt x="495497" y="31748"/>
                    <a:pt x="639731" y="19827"/>
                  </a:cubicBezTo>
                  <a:cubicBezTo>
                    <a:pt x="658902" y="18186"/>
                    <a:pt x="678092" y="17365"/>
                    <a:pt x="697302" y="17365"/>
                  </a:cubicBezTo>
                  <a:cubicBezTo>
                    <a:pt x="704513" y="17365"/>
                    <a:pt x="711667" y="17482"/>
                    <a:pt x="718878" y="17717"/>
                  </a:cubicBezTo>
                  <a:cubicBezTo>
                    <a:pt x="777795" y="19531"/>
                    <a:pt x="836227" y="28990"/>
                    <a:pt x="892707" y="45858"/>
                  </a:cubicBezTo>
                  <a:cubicBezTo>
                    <a:pt x="898512" y="47558"/>
                    <a:pt x="904315" y="49375"/>
                    <a:pt x="910061" y="51310"/>
                  </a:cubicBezTo>
                  <a:cubicBezTo>
                    <a:pt x="971160" y="71225"/>
                    <a:pt x="1029072" y="99835"/>
                    <a:pt x="1082015" y="136261"/>
                  </a:cubicBezTo>
                  <a:cubicBezTo>
                    <a:pt x="1116481" y="159894"/>
                    <a:pt x="1148688" y="186664"/>
                    <a:pt x="1178223" y="216229"/>
                  </a:cubicBezTo>
                  <a:lnTo>
                    <a:pt x="1184438" y="222443"/>
                  </a:lnTo>
                  <a:lnTo>
                    <a:pt x="1186488" y="220391"/>
                  </a:lnTo>
                  <a:lnTo>
                    <a:pt x="1188540" y="222443"/>
                  </a:lnTo>
                  <a:lnTo>
                    <a:pt x="1194755" y="216229"/>
                  </a:lnTo>
                  <a:cubicBezTo>
                    <a:pt x="1327526" y="83313"/>
                    <a:pt x="1509485" y="11429"/>
                    <a:pt x="1697249" y="17717"/>
                  </a:cubicBezTo>
                  <a:cubicBezTo>
                    <a:pt x="1704695" y="17951"/>
                    <a:pt x="1712140" y="18303"/>
                    <a:pt x="1719586" y="18831"/>
                  </a:cubicBezTo>
                  <a:cubicBezTo>
                    <a:pt x="1725566" y="19182"/>
                    <a:pt x="1731546" y="19593"/>
                    <a:pt x="1737469" y="20179"/>
                  </a:cubicBezTo>
                  <a:cubicBezTo>
                    <a:pt x="1775261" y="23568"/>
                    <a:pt x="1812700" y="30138"/>
                    <a:pt x="1849388" y="39819"/>
                  </a:cubicBezTo>
                  <a:cubicBezTo>
                    <a:pt x="1857243" y="41813"/>
                    <a:pt x="1865041" y="43982"/>
                    <a:pt x="1872778" y="46385"/>
                  </a:cubicBezTo>
                  <a:cubicBezTo>
                    <a:pt x="2232168" y="155068"/>
                    <a:pt x="2435407" y="534515"/>
                    <a:pt x="2326725" y="893904"/>
                  </a:cubicBezTo>
                  <a:cubicBezTo>
                    <a:pt x="2294290" y="1001160"/>
                    <a:pt x="2235846" y="1098736"/>
                    <a:pt x="2156594" y="1177950"/>
                  </a:cubicBezTo>
                  <a:close/>
                </a:path>
              </a:pathLst>
            </a:custGeom>
            <a:solidFill>
              <a:srgbClr val="3F3D56"/>
            </a:solidFill>
            <a:ln w="585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A1EE321-56EA-4789-8CD9-8642A4B3D5E4}"/>
                </a:ext>
              </a:extLst>
            </p:cNvPr>
            <p:cNvSpPr/>
            <p:nvPr/>
          </p:nvSpPr>
          <p:spPr>
            <a:xfrm>
              <a:off x="1420753" y="2076304"/>
              <a:ext cx="923201" cy="613643"/>
            </a:xfrm>
            <a:custGeom>
              <a:avLst/>
              <a:gdLst>
                <a:gd name="connsiteX0" fmla="*/ 923064 w 923201"/>
                <a:gd name="connsiteY0" fmla="*/ 53607 h 613643"/>
                <a:gd name="connsiteX1" fmla="*/ 820583 w 923201"/>
                <a:gd name="connsiteY1" fmla="*/ 151397 h 613643"/>
                <a:gd name="connsiteX2" fmla="*/ 788982 w 923201"/>
                <a:gd name="connsiteY2" fmla="*/ 250770 h 613643"/>
                <a:gd name="connsiteX3" fmla="*/ 750875 w 923201"/>
                <a:gd name="connsiteY3" fmla="*/ 450865 h 613643"/>
                <a:gd name="connsiteX4" fmla="*/ 622364 w 923201"/>
                <a:gd name="connsiteY4" fmla="*/ 600599 h 613643"/>
                <a:gd name="connsiteX5" fmla="*/ 497372 w 923201"/>
                <a:gd name="connsiteY5" fmla="*/ 611738 h 613643"/>
                <a:gd name="connsiteX6" fmla="*/ 195911 w 923201"/>
                <a:gd name="connsiteY6" fmla="*/ 540447 h 613643"/>
                <a:gd name="connsiteX7" fmla="*/ 35156 w 923201"/>
                <a:gd name="connsiteY7" fmla="*/ 476602 h 613643"/>
                <a:gd name="connsiteX8" fmla="*/ -138 w 923201"/>
                <a:gd name="connsiteY8" fmla="*/ 478537 h 613643"/>
                <a:gd name="connsiteX9" fmla="*/ 771220 w 923201"/>
                <a:gd name="connsiteY9" fmla="*/ 9578 h 613643"/>
                <a:gd name="connsiteX10" fmla="*/ 771280 w 923201"/>
                <a:gd name="connsiteY10" fmla="*/ 9578 h 613643"/>
                <a:gd name="connsiteX11" fmla="*/ 777904 w 923201"/>
                <a:gd name="connsiteY11" fmla="*/ 10750 h 613643"/>
                <a:gd name="connsiteX12" fmla="*/ 847730 w 923201"/>
                <a:gd name="connsiteY12" fmla="*/ 26990 h 613643"/>
                <a:gd name="connsiteX13" fmla="*/ 923064 w 923201"/>
                <a:gd name="connsiteY13" fmla="*/ 53607 h 6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201" h="613643">
                  <a:moveTo>
                    <a:pt x="923064" y="53607"/>
                  </a:moveTo>
                  <a:cubicBezTo>
                    <a:pt x="885426" y="83331"/>
                    <a:pt x="845031" y="110769"/>
                    <a:pt x="820583" y="151397"/>
                  </a:cubicBezTo>
                  <a:cubicBezTo>
                    <a:pt x="802586" y="181414"/>
                    <a:pt x="794788" y="216298"/>
                    <a:pt x="788982" y="250770"/>
                  </a:cubicBezTo>
                  <a:cubicBezTo>
                    <a:pt x="777726" y="317840"/>
                    <a:pt x="772920" y="386551"/>
                    <a:pt x="750875" y="450865"/>
                  </a:cubicBezTo>
                  <a:cubicBezTo>
                    <a:pt x="728889" y="515179"/>
                    <a:pt x="685975" y="576620"/>
                    <a:pt x="622364" y="600599"/>
                  </a:cubicBezTo>
                  <a:cubicBezTo>
                    <a:pt x="582908" y="615432"/>
                    <a:pt x="539407" y="614611"/>
                    <a:pt x="497372" y="611738"/>
                  </a:cubicBezTo>
                  <a:cubicBezTo>
                    <a:pt x="393661" y="604703"/>
                    <a:pt x="289245" y="586118"/>
                    <a:pt x="195911" y="540447"/>
                  </a:cubicBezTo>
                  <a:cubicBezTo>
                    <a:pt x="143733" y="514886"/>
                    <a:pt x="93136" y="480413"/>
                    <a:pt x="35156" y="476602"/>
                  </a:cubicBezTo>
                  <a:cubicBezTo>
                    <a:pt x="23356" y="475844"/>
                    <a:pt x="11508" y="476493"/>
                    <a:pt x="-138" y="478537"/>
                  </a:cubicBezTo>
                  <a:cubicBezTo>
                    <a:pt x="104453" y="152044"/>
                    <a:pt x="433225" y="-47838"/>
                    <a:pt x="771220" y="9578"/>
                  </a:cubicBezTo>
                  <a:lnTo>
                    <a:pt x="771280" y="9578"/>
                  </a:lnTo>
                  <a:cubicBezTo>
                    <a:pt x="773507" y="9930"/>
                    <a:pt x="775677" y="10281"/>
                    <a:pt x="777904" y="10750"/>
                  </a:cubicBezTo>
                  <a:cubicBezTo>
                    <a:pt x="801454" y="14906"/>
                    <a:pt x="824763" y="20327"/>
                    <a:pt x="847730" y="26990"/>
                  </a:cubicBezTo>
                  <a:cubicBezTo>
                    <a:pt x="873335" y="34397"/>
                    <a:pt x="898489" y="43284"/>
                    <a:pt x="923064" y="53607"/>
                  </a:cubicBezTo>
                  <a:close/>
                </a:path>
              </a:pathLst>
            </a:custGeom>
            <a:solidFill>
              <a:srgbClr val="000000">
                <a:alpha val="15000"/>
              </a:srgbClr>
            </a:solidFill>
            <a:ln w="585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1D56658-3835-416D-B577-2DC67AF6B206}"/>
                </a:ext>
              </a:extLst>
            </p:cNvPr>
            <p:cNvSpPr/>
            <p:nvPr/>
          </p:nvSpPr>
          <p:spPr>
            <a:xfrm>
              <a:off x="672205" y="3544749"/>
              <a:ext cx="312970" cy="453757"/>
            </a:xfrm>
            <a:custGeom>
              <a:avLst/>
              <a:gdLst>
                <a:gd name="connsiteX0" fmla="*/ 17644 w 312970"/>
                <a:gd name="connsiteY0" fmla="*/ 443997 h 453757"/>
                <a:gd name="connsiteX1" fmla="*/ 180398 w 312970"/>
                <a:gd name="connsiteY1" fmla="*/ 415327 h 453757"/>
                <a:gd name="connsiteX2" fmla="*/ 269819 w 312970"/>
                <a:gd name="connsiteY2" fmla="*/ 215666 h 453757"/>
                <a:gd name="connsiteX3" fmla="*/ 312833 w 312970"/>
                <a:gd name="connsiteY3" fmla="*/ -221 h 453757"/>
                <a:gd name="connsiteX4" fmla="*/ 222779 w 312970"/>
                <a:gd name="connsiteY4" fmla="*/ 61787 h 453757"/>
                <a:gd name="connsiteX5" fmla="*/ 46956 w 312970"/>
                <a:gd name="connsiteY5" fmla="*/ 216990 h 453757"/>
                <a:gd name="connsiteX6" fmla="*/ 18570 w 312970"/>
                <a:gd name="connsiteY6" fmla="*/ 439641 h 45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70" h="453757">
                  <a:moveTo>
                    <a:pt x="17644" y="443997"/>
                  </a:moveTo>
                  <a:cubicBezTo>
                    <a:pt x="73180" y="463518"/>
                    <a:pt x="134876" y="452650"/>
                    <a:pt x="180398" y="415327"/>
                  </a:cubicBezTo>
                  <a:cubicBezTo>
                    <a:pt x="237404" y="367481"/>
                    <a:pt x="255277" y="288655"/>
                    <a:pt x="269819" y="215666"/>
                  </a:cubicBezTo>
                  <a:lnTo>
                    <a:pt x="312833" y="-221"/>
                  </a:lnTo>
                  <a:lnTo>
                    <a:pt x="222779" y="61787"/>
                  </a:lnTo>
                  <a:cubicBezTo>
                    <a:pt x="158017" y="106379"/>
                    <a:pt x="91797" y="152400"/>
                    <a:pt x="46956" y="216990"/>
                  </a:cubicBezTo>
                  <a:cubicBezTo>
                    <a:pt x="2115" y="281580"/>
                    <a:pt x="-17458" y="369751"/>
                    <a:pt x="18570" y="439641"/>
                  </a:cubicBezTo>
                  <a:close/>
                </a:path>
              </a:pathLst>
            </a:custGeom>
            <a:solidFill>
              <a:srgbClr val="E6E6E6"/>
            </a:solidFill>
            <a:ln w="585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E188FBB-3912-4A24-ACC9-E99BFFF8B0BD}"/>
                </a:ext>
              </a:extLst>
            </p:cNvPr>
            <p:cNvSpPr/>
            <p:nvPr/>
          </p:nvSpPr>
          <p:spPr>
            <a:xfrm>
              <a:off x="683488" y="3819025"/>
              <a:ext cx="143186" cy="436062"/>
            </a:xfrm>
            <a:custGeom>
              <a:avLst/>
              <a:gdLst>
                <a:gd name="connsiteX0" fmla="*/ 14060 w 143186"/>
                <a:gd name="connsiteY0" fmla="*/ 431096 h 436062"/>
                <a:gd name="connsiteX1" fmla="*/ 1966 w 143186"/>
                <a:gd name="connsiteY1" fmla="*/ 230356 h 436062"/>
                <a:gd name="connsiteX2" fmla="*/ 62841 w 143186"/>
                <a:gd name="connsiteY2" fmla="*/ 64828 h 436062"/>
                <a:gd name="connsiteX3" fmla="*/ 133489 w 143186"/>
                <a:gd name="connsiteY3" fmla="*/ 809 h 436062"/>
                <a:gd name="connsiteX4" fmla="*/ 140022 w 143186"/>
                <a:gd name="connsiteY4" fmla="*/ 11986 h 436062"/>
                <a:gd name="connsiteX5" fmla="*/ 36475 w 143186"/>
                <a:gd name="connsiteY5" fmla="*/ 136923 h 436062"/>
                <a:gd name="connsiteX6" fmla="*/ 14196 w 143186"/>
                <a:gd name="connsiteY6" fmla="*/ 317679 h 436062"/>
                <a:gd name="connsiteX7" fmla="*/ 26542 w 143186"/>
                <a:gd name="connsiteY7" fmla="*/ 427655 h 436062"/>
                <a:gd name="connsiteX8" fmla="*/ 22022 w 143186"/>
                <a:gd name="connsiteY8" fmla="*/ 435616 h 436062"/>
                <a:gd name="connsiteX9" fmla="*/ 14060 w 143186"/>
                <a:gd name="connsiteY9" fmla="*/ 431096 h 43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186" h="436062">
                  <a:moveTo>
                    <a:pt x="14060" y="431096"/>
                  </a:moveTo>
                  <a:cubicBezTo>
                    <a:pt x="4945" y="364704"/>
                    <a:pt x="-4427" y="297460"/>
                    <a:pt x="1966" y="230356"/>
                  </a:cubicBezTo>
                  <a:cubicBezTo>
                    <a:pt x="7645" y="170761"/>
                    <a:pt x="25826" y="112554"/>
                    <a:pt x="62841" y="64828"/>
                  </a:cubicBezTo>
                  <a:cubicBezTo>
                    <a:pt x="82489" y="39543"/>
                    <a:pt x="106396" y="17879"/>
                    <a:pt x="133489" y="809"/>
                  </a:cubicBezTo>
                  <a:cubicBezTo>
                    <a:pt x="140553" y="-3650"/>
                    <a:pt x="147056" y="7546"/>
                    <a:pt x="140022" y="11986"/>
                  </a:cubicBezTo>
                  <a:cubicBezTo>
                    <a:pt x="93144" y="41613"/>
                    <a:pt x="56886" y="85361"/>
                    <a:pt x="36475" y="136923"/>
                  </a:cubicBezTo>
                  <a:cubicBezTo>
                    <a:pt x="13931" y="194262"/>
                    <a:pt x="10311" y="256768"/>
                    <a:pt x="14196" y="317679"/>
                  </a:cubicBezTo>
                  <a:cubicBezTo>
                    <a:pt x="16545" y="354514"/>
                    <a:pt x="21524" y="391108"/>
                    <a:pt x="26542" y="427655"/>
                  </a:cubicBezTo>
                  <a:cubicBezTo>
                    <a:pt x="27363" y="431084"/>
                    <a:pt x="25387" y="434564"/>
                    <a:pt x="22022" y="435616"/>
                  </a:cubicBezTo>
                  <a:cubicBezTo>
                    <a:pt x="18578" y="436544"/>
                    <a:pt x="15028" y="434529"/>
                    <a:pt x="14060" y="431096"/>
                  </a:cubicBezTo>
                  <a:close/>
                </a:path>
              </a:pathLst>
            </a:custGeom>
            <a:solidFill>
              <a:srgbClr val="F2F2F2"/>
            </a:solidFill>
            <a:ln w="585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AAB6C7C-A41B-4942-B0B2-EA4BC7BCAE93}"/>
                </a:ext>
              </a:extLst>
            </p:cNvPr>
            <p:cNvSpPr/>
            <p:nvPr/>
          </p:nvSpPr>
          <p:spPr>
            <a:xfrm>
              <a:off x="785476" y="3998533"/>
              <a:ext cx="370988" cy="190202"/>
            </a:xfrm>
            <a:custGeom>
              <a:avLst/>
              <a:gdLst>
                <a:gd name="connsiteX0" fmla="*/ -138 w 370988"/>
                <a:gd name="connsiteY0" fmla="*/ 134107 h 190202"/>
                <a:gd name="connsiteX1" fmla="*/ 107965 w 370988"/>
                <a:gd name="connsiteY1" fmla="*/ 189901 h 190202"/>
                <a:gd name="connsiteX2" fmla="*/ 249379 w 370988"/>
                <a:gd name="connsiteY2" fmla="*/ 112849 h 190202"/>
                <a:gd name="connsiteX3" fmla="*/ 370851 w 370988"/>
                <a:gd name="connsiteY3" fmla="*/ 5599 h 190202"/>
                <a:gd name="connsiteX4" fmla="*/ 290456 w 370988"/>
                <a:gd name="connsiteY4" fmla="*/ 1751 h 190202"/>
                <a:gd name="connsiteX5" fmla="*/ 118269 w 370988"/>
                <a:gd name="connsiteY5" fmla="*/ 14233 h 190202"/>
                <a:gd name="connsiteX6" fmla="*/ 2347 w 370988"/>
                <a:gd name="connsiteY6" fmla="*/ 131968 h 19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88" h="190202">
                  <a:moveTo>
                    <a:pt x="-138" y="134107"/>
                  </a:moveTo>
                  <a:cubicBezTo>
                    <a:pt x="23680" y="170307"/>
                    <a:pt x="64660" y="191457"/>
                    <a:pt x="107965" y="189901"/>
                  </a:cubicBezTo>
                  <a:cubicBezTo>
                    <a:pt x="162688" y="187303"/>
                    <a:pt x="208310" y="149110"/>
                    <a:pt x="249379" y="112849"/>
                  </a:cubicBezTo>
                  <a:lnTo>
                    <a:pt x="370851" y="5599"/>
                  </a:lnTo>
                  <a:lnTo>
                    <a:pt x="290456" y="1751"/>
                  </a:lnTo>
                  <a:cubicBezTo>
                    <a:pt x="232642" y="-1015"/>
                    <a:pt x="173335" y="-3596"/>
                    <a:pt x="118269" y="14233"/>
                  </a:cubicBezTo>
                  <a:cubicBezTo>
                    <a:pt x="63202" y="32062"/>
                    <a:pt x="12417" y="74970"/>
                    <a:pt x="2347" y="131968"/>
                  </a:cubicBezTo>
                  <a:close/>
                </a:path>
              </a:pathLst>
            </a:custGeom>
            <a:solidFill>
              <a:srgbClr val="E6E6E6"/>
            </a:solidFill>
            <a:ln w="585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89ECBDD-50AA-461A-9B57-EEFB6E7E1AE8}"/>
                </a:ext>
              </a:extLst>
            </p:cNvPr>
            <p:cNvSpPr/>
            <p:nvPr/>
          </p:nvSpPr>
          <p:spPr>
            <a:xfrm>
              <a:off x="671075" y="4088175"/>
              <a:ext cx="269913" cy="209048"/>
            </a:xfrm>
            <a:custGeom>
              <a:avLst/>
              <a:gdLst>
                <a:gd name="connsiteX0" fmla="*/ 714 w 269913"/>
                <a:gd name="connsiteY0" fmla="*/ 200112 h 209048"/>
                <a:gd name="connsiteX1" fmla="*/ 186395 w 269913"/>
                <a:gd name="connsiteY1" fmla="*/ 8640 h 209048"/>
                <a:gd name="connsiteX2" fmla="*/ 264495 w 269913"/>
                <a:gd name="connsiteY2" fmla="*/ 576 h 209048"/>
                <a:gd name="connsiteX3" fmla="*/ 262439 w 269913"/>
                <a:gd name="connsiteY3" fmla="*/ 13359 h 209048"/>
                <a:gd name="connsiteX4" fmla="*/ 137803 w 269913"/>
                <a:gd name="connsiteY4" fmla="*/ 46333 h 209048"/>
                <a:gd name="connsiteX5" fmla="*/ 52140 w 269913"/>
                <a:gd name="connsiteY5" fmla="*/ 138776 h 209048"/>
                <a:gd name="connsiteX6" fmla="*/ 12538 w 269913"/>
                <a:gd name="connsiteY6" fmla="*/ 205384 h 209048"/>
                <a:gd name="connsiteX7" fmla="*/ 714 w 269913"/>
                <a:gd name="connsiteY7" fmla="*/ 200112 h 20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913" h="209048">
                  <a:moveTo>
                    <a:pt x="714" y="200112"/>
                  </a:moveTo>
                  <a:cubicBezTo>
                    <a:pt x="44585" y="122486"/>
                    <a:pt x="95470" y="36214"/>
                    <a:pt x="186395" y="8640"/>
                  </a:cubicBezTo>
                  <a:cubicBezTo>
                    <a:pt x="211676" y="999"/>
                    <a:pt x="238185" y="-1738"/>
                    <a:pt x="264495" y="576"/>
                  </a:cubicBezTo>
                  <a:cubicBezTo>
                    <a:pt x="272787" y="1291"/>
                    <a:pt x="270716" y="14073"/>
                    <a:pt x="262439" y="13359"/>
                  </a:cubicBezTo>
                  <a:cubicBezTo>
                    <a:pt x="218339" y="9697"/>
                    <a:pt x="174323" y="21342"/>
                    <a:pt x="137803" y="46333"/>
                  </a:cubicBezTo>
                  <a:cubicBezTo>
                    <a:pt x="102661" y="70254"/>
                    <a:pt x="75299" y="103510"/>
                    <a:pt x="52140" y="138776"/>
                  </a:cubicBezTo>
                  <a:cubicBezTo>
                    <a:pt x="37954" y="160378"/>
                    <a:pt x="25247" y="182896"/>
                    <a:pt x="12538" y="205384"/>
                  </a:cubicBezTo>
                  <a:cubicBezTo>
                    <a:pt x="8477" y="212570"/>
                    <a:pt x="-3395" y="207383"/>
                    <a:pt x="714" y="200112"/>
                  </a:cubicBezTo>
                  <a:close/>
                </a:path>
              </a:pathLst>
            </a:custGeom>
            <a:solidFill>
              <a:srgbClr val="F2F2F2"/>
            </a:solidFill>
            <a:ln w="58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59DB74F-FFEA-4CC7-A11E-5A099CD5E958}"/>
                </a:ext>
              </a:extLst>
            </p:cNvPr>
            <p:cNvSpPr/>
            <p:nvPr/>
          </p:nvSpPr>
          <p:spPr>
            <a:xfrm>
              <a:off x="1688170" y="1808911"/>
              <a:ext cx="504983" cy="504983"/>
            </a:xfrm>
            <a:custGeom>
              <a:avLst/>
              <a:gdLst>
                <a:gd name="connsiteX0" fmla="*/ 504984 w 504983"/>
                <a:gd name="connsiteY0" fmla="*/ 252492 h 504983"/>
                <a:gd name="connsiteX1" fmla="*/ 252492 w 504983"/>
                <a:gd name="connsiteY1" fmla="*/ 504984 h 504983"/>
                <a:gd name="connsiteX2" fmla="*/ 0 w 504983"/>
                <a:gd name="connsiteY2" fmla="*/ 252492 h 504983"/>
                <a:gd name="connsiteX3" fmla="*/ 252492 w 504983"/>
                <a:gd name="connsiteY3" fmla="*/ 0 h 504983"/>
                <a:gd name="connsiteX4" fmla="*/ 504984 w 504983"/>
                <a:gd name="connsiteY4" fmla="*/ 252492 h 50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83" h="504983">
                  <a:moveTo>
                    <a:pt x="504984" y="252492"/>
                  </a:moveTo>
                  <a:cubicBezTo>
                    <a:pt x="504984" y="391939"/>
                    <a:pt x="391939" y="504984"/>
                    <a:pt x="252492" y="504984"/>
                  </a:cubicBezTo>
                  <a:cubicBezTo>
                    <a:pt x="113045" y="504984"/>
                    <a:pt x="0" y="391939"/>
                    <a:pt x="0" y="252492"/>
                  </a:cubicBezTo>
                  <a:cubicBezTo>
                    <a:pt x="0" y="113044"/>
                    <a:pt x="113045" y="0"/>
                    <a:pt x="252492" y="0"/>
                  </a:cubicBezTo>
                  <a:cubicBezTo>
                    <a:pt x="391939" y="0"/>
                    <a:pt x="504984" y="113044"/>
                    <a:pt x="504984" y="252492"/>
                  </a:cubicBezTo>
                  <a:close/>
                </a:path>
              </a:pathLst>
            </a:custGeom>
            <a:solidFill>
              <a:srgbClr val="2F2E41"/>
            </a:solidFill>
            <a:ln w="585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D1DF346-2450-444B-B639-AD64A9108E06}"/>
                </a:ext>
              </a:extLst>
            </p:cNvPr>
            <p:cNvSpPr/>
            <p:nvPr/>
          </p:nvSpPr>
          <p:spPr>
            <a:xfrm>
              <a:off x="1825602" y="225956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14C563E-6B0F-4AB0-A6AF-7769EB490BD6}"/>
                </a:ext>
              </a:extLst>
            </p:cNvPr>
            <p:cNvSpPr/>
            <p:nvPr/>
          </p:nvSpPr>
          <p:spPr>
            <a:xfrm>
              <a:off x="1979015" y="225956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E44837F-0DF7-41A0-8678-0F2E18AF3353}"/>
                </a:ext>
              </a:extLst>
            </p:cNvPr>
            <p:cNvSpPr/>
            <p:nvPr/>
          </p:nvSpPr>
          <p:spPr>
            <a:xfrm>
              <a:off x="1825602" y="2374621"/>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10"/>
                    <a:pt x="99225" y="47942"/>
                    <a:pt x="63922" y="47942"/>
                  </a:cubicBezTo>
                  <a:cubicBezTo>
                    <a:pt x="28619" y="47942"/>
                    <a:pt x="0" y="37210"/>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4FE4FFC-0CF5-4988-8A98-3D4578F4A678}"/>
                </a:ext>
              </a:extLst>
            </p:cNvPr>
            <p:cNvSpPr/>
            <p:nvPr/>
          </p:nvSpPr>
          <p:spPr>
            <a:xfrm>
              <a:off x="1979015" y="2371425"/>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10"/>
                    <a:pt x="99225" y="47942"/>
                    <a:pt x="63922" y="47942"/>
                  </a:cubicBezTo>
                  <a:cubicBezTo>
                    <a:pt x="28619" y="47942"/>
                    <a:pt x="0" y="37210"/>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D7BEBE2-EE0D-40F6-8145-EF9FEEEB34D9}"/>
                </a:ext>
              </a:extLst>
            </p:cNvPr>
            <p:cNvSpPr/>
            <p:nvPr/>
          </p:nvSpPr>
          <p:spPr>
            <a:xfrm>
              <a:off x="1860759" y="1911187"/>
              <a:ext cx="172589" cy="172589"/>
            </a:xfrm>
            <a:custGeom>
              <a:avLst/>
              <a:gdLst>
                <a:gd name="connsiteX0" fmla="*/ 172590 w 172589"/>
                <a:gd name="connsiteY0" fmla="*/ 86295 h 172589"/>
                <a:gd name="connsiteX1" fmla="*/ 86295 w 172589"/>
                <a:gd name="connsiteY1" fmla="*/ 172590 h 172589"/>
                <a:gd name="connsiteX2" fmla="*/ 0 w 172589"/>
                <a:gd name="connsiteY2" fmla="*/ 86295 h 172589"/>
                <a:gd name="connsiteX3" fmla="*/ 86295 w 172589"/>
                <a:gd name="connsiteY3" fmla="*/ 0 h 172589"/>
                <a:gd name="connsiteX4" fmla="*/ 172590 w 172589"/>
                <a:gd name="connsiteY4" fmla="*/ 86295 h 17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 h="172589">
                  <a:moveTo>
                    <a:pt x="172590" y="86295"/>
                  </a:moveTo>
                  <a:cubicBezTo>
                    <a:pt x="172590" y="133954"/>
                    <a:pt x="133954" y="172590"/>
                    <a:pt x="86295" y="172590"/>
                  </a:cubicBezTo>
                  <a:cubicBezTo>
                    <a:pt x="38635" y="172590"/>
                    <a:pt x="0" y="133954"/>
                    <a:pt x="0" y="86295"/>
                  </a:cubicBezTo>
                  <a:cubicBezTo>
                    <a:pt x="0" y="38635"/>
                    <a:pt x="38635" y="0"/>
                    <a:pt x="86295" y="0"/>
                  </a:cubicBezTo>
                  <a:cubicBezTo>
                    <a:pt x="133954" y="0"/>
                    <a:pt x="172590" y="38635"/>
                    <a:pt x="172590" y="86295"/>
                  </a:cubicBezTo>
                  <a:close/>
                </a:path>
              </a:pathLst>
            </a:custGeom>
            <a:solidFill>
              <a:srgbClr val="FFFFFF"/>
            </a:solidFill>
            <a:ln w="585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B3EB368-1433-4F36-B2CC-261FB7F85AF7}"/>
                </a:ext>
              </a:extLst>
            </p:cNvPr>
            <p:cNvSpPr/>
            <p:nvPr/>
          </p:nvSpPr>
          <p:spPr>
            <a:xfrm rot="-2699223">
              <a:off x="1947723" y="1986222"/>
              <a:ext cx="57289" cy="57695"/>
            </a:xfrm>
            <a:custGeom>
              <a:avLst/>
              <a:gdLst>
                <a:gd name="connsiteX0" fmla="*/ 57152 w 57289"/>
                <a:gd name="connsiteY0" fmla="*/ 28627 h 57695"/>
                <a:gd name="connsiteX1" fmla="*/ 28507 w 57289"/>
                <a:gd name="connsiteY1" fmla="*/ 57475 h 57695"/>
                <a:gd name="connsiteX2" fmla="*/ -138 w 57289"/>
                <a:gd name="connsiteY2" fmla="*/ 28627 h 57695"/>
                <a:gd name="connsiteX3" fmla="*/ 28507 w 57289"/>
                <a:gd name="connsiteY3" fmla="*/ -221 h 57695"/>
                <a:gd name="connsiteX4" fmla="*/ 57152 w 57289"/>
                <a:gd name="connsiteY4" fmla="*/ 28627 h 57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9" h="57695">
                  <a:moveTo>
                    <a:pt x="57152" y="28627"/>
                  </a:moveTo>
                  <a:cubicBezTo>
                    <a:pt x="57152" y="44559"/>
                    <a:pt x="44327" y="57475"/>
                    <a:pt x="28507" y="57475"/>
                  </a:cubicBezTo>
                  <a:cubicBezTo>
                    <a:pt x="12687" y="57475"/>
                    <a:pt x="-138" y="44559"/>
                    <a:pt x="-138" y="28627"/>
                  </a:cubicBezTo>
                  <a:cubicBezTo>
                    <a:pt x="-138" y="12695"/>
                    <a:pt x="12687" y="-221"/>
                    <a:pt x="28507" y="-221"/>
                  </a:cubicBezTo>
                  <a:cubicBezTo>
                    <a:pt x="44327" y="-221"/>
                    <a:pt x="57152" y="12695"/>
                    <a:pt x="57152" y="28627"/>
                  </a:cubicBezTo>
                  <a:close/>
                </a:path>
              </a:pathLst>
            </a:custGeom>
            <a:solidFill>
              <a:srgbClr val="3F3D56"/>
            </a:solidFill>
            <a:ln w="585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9D43EB3-AF6B-4EBC-84B7-8B8E8AD83732}"/>
                </a:ext>
              </a:extLst>
            </p:cNvPr>
            <p:cNvSpPr/>
            <p:nvPr/>
          </p:nvSpPr>
          <p:spPr>
            <a:xfrm>
              <a:off x="1692003" y="1615539"/>
              <a:ext cx="372355" cy="290249"/>
            </a:xfrm>
            <a:custGeom>
              <a:avLst/>
              <a:gdLst>
                <a:gd name="connsiteX0" fmla="*/ 3595 w 372355"/>
                <a:gd name="connsiteY0" fmla="*/ 210834 h 290249"/>
                <a:gd name="connsiteX1" fmla="*/ 149158 w 372355"/>
                <a:gd name="connsiteY1" fmla="*/ 4766 h 290249"/>
                <a:gd name="connsiteX2" fmla="*/ 368551 w 372355"/>
                <a:gd name="connsiteY2" fmla="*/ 129343 h 290249"/>
                <a:gd name="connsiteX3" fmla="*/ 221369 w 372355"/>
                <a:gd name="connsiteY3" fmla="*/ 276825 h 290249"/>
                <a:gd name="connsiteX4" fmla="*/ 3595 w 372355"/>
                <a:gd name="connsiteY4" fmla="*/ 210834 h 29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55" h="290249">
                  <a:moveTo>
                    <a:pt x="3595" y="210834"/>
                  </a:moveTo>
                  <a:cubicBezTo>
                    <a:pt x="-16793" y="119529"/>
                    <a:pt x="48378" y="27269"/>
                    <a:pt x="149158" y="4766"/>
                  </a:cubicBezTo>
                  <a:cubicBezTo>
                    <a:pt x="249939" y="-17737"/>
                    <a:pt x="348164" y="38038"/>
                    <a:pt x="368551" y="129343"/>
                  </a:cubicBezTo>
                  <a:cubicBezTo>
                    <a:pt x="388939" y="220647"/>
                    <a:pt x="322148" y="254322"/>
                    <a:pt x="221369" y="276825"/>
                  </a:cubicBezTo>
                  <a:cubicBezTo>
                    <a:pt x="120589" y="299328"/>
                    <a:pt x="23983" y="302139"/>
                    <a:pt x="3595" y="210834"/>
                  </a:cubicBezTo>
                  <a:close/>
                </a:path>
              </a:pathLst>
            </a:custGeom>
            <a:solidFill>
              <a:srgbClr val="E6E6E6"/>
            </a:solidFill>
            <a:ln w="585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37D63FB-479F-4459-8EDD-EEE2E3F65142}"/>
                </a:ext>
              </a:extLst>
            </p:cNvPr>
            <p:cNvSpPr/>
            <p:nvPr/>
          </p:nvSpPr>
          <p:spPr>
            <a:xfrm rot="-2370727">
              <a:off x="3851083" y="3558117"/>
              <a:ext cx="79264" cy="252492"/>
            </a:xfrm>
            <a:custGeom>
              <a:avLst/>
              <a:gdLst>
                <a:gd name="connsiteX0" fmla="*/ 79127 w 79264"/>
                <a:gd name="connsiteY0" fmla="*/ 126025 h 252492"/>
                <a:gd name="connsiteX1" fmla="*/ 39494 w 79264"/>
                <a:gd name="connsiteY1" fmla="*/ 252271 h 252492"/>
                <a:gd name="connsiteX2" fmla="*/ -138 w 79264"/>
                <a:gd name="connsiteY2" fmla="*/ 126025 h 252492"/>
                <a:gd name="connsiteX3" fmla="*/ 39494 w 79264"/>
                <a:gd name="connsiteY3" fmla="*/ -221 h 252492"/>
                <a:gd name="connsiteX4" fmla="*/ 79127 w 79264"/>
                <a:gd name="connsiteY4" fmla="*/ 126025 h 25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4" h="252492">
                  <a:moveTo>
                    <a:pt x="79127" y="126025"/>
                  </a:moveTo>
                  <a:cubicBezTo>
                    <a:pt x="79127" y="195749"/>
                    <a:pt x="61383" y="252271"/>
                    <a:pt x="39494" y="252271"/>
                  </a:cubicBezTo>
                  <a:cubicBezTo>
                    <a:pt x="17606" y="252271"/>
                    <a:pt x="-138" y="195749"/>
                    <a:pt x="-138" y="126025"/>
                  </a:cubicBezTo>
                  <a:cubicBezTo>
                    <a:pt x="-138" y="56301"/>
                    <a:pt x="17606" y="-221"/>
                    <a:pt x="39494" y="-221"/>
                  </a:cubicBezTo>
                  <a:cubicBezTo>
                    <a:pt x="61383" y="-221"/>
                    <a:pt x="79127" y="56301"/>
                    <a:pt x="79127" y="126025"/>
                  </a:cubicBezTo>
                  <a:close/>
                </a:path>
              </a:pathLst>
            </a:custGeom>
            <a:solidFill>
              <a:srgbClr val="2F2E41"/>
            </a:solidFill>
            <a:ln w="585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0CA165B-1CAC-4C27-8279-69F314C5A1D6}"/>
                </a:ext>
              </a:extLst>
            </p:cNvPr>
            <p:cNvSpPr/>
            <p:nvPr/>
          </p:nvSpPr>
          <p:spPr>
            <a:xfrm rot="-553049">
              <a:off x="3858027" y="3683873"/>
              <a:ext cx="504984" cy="504984"/>
            </a:xfrm>
            <a:custGeom>
              <a:avLst/>
              <a:gdLst>
                <a:gd name="connsiteX0" fmla="*/ 504846 w 504984"/>
                <a:gd name="connsiteY0" fmla="*/ 252271 h 504984"/>
                <a:gd name="connsiteX1" fmla="*/ 252354 w 504984"/>
                <a:gd name="connsiteY1" fmla="*/ 504763 h 504984"/>
                <a:gd name="connsiteX2" fmla="*/ -138 w 504984"/>
                <a:gd name="connsiteY2" fmla="*/ 252271 h 504984"/>
                <a:gd name="connsiteX3" fmla="*/ 252354 w 504984"/>
                <a:gd name="connsiteY3" fmla="*/ -221 h 504984"/>
                <a:gd name="connsiteX4" fmla="*/ 504846 w 504984"/>
                <a:gd name="connsiteY4" fmla="*/ 252271 h 50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84" h="504984">
                  <a:moveTo>
                    <a:pt x="504846" y="252271"/>
                  </a:moveTo>
                  <a:cubicBezTo>
                    <a:pt x="504846" y="391719"/>
                    <a:pt x="391801" y="504763"/>
                    <a:pt x="252354" y="504763"/>
                  </a:cubicBezTo>
                  <a:cubicBezTo>
                    <a:pt x="112907" y="504763"/>
                    <a:pt x="-138" y="391719"/>
                    <a:pt x="-138" y="252271"/>
                  </a:cubicBezTo>
                  <a:cubicBezTo>
                    <a:pt x="-138" y="112824"/>
                    <a:pt x="112907" y="-221"/>
                    <a:pt x="252354" y="-221"/>
                  </a:cubicBezTo>
                  <a:cubicBezTo>
                    <a:pt x="391802" y="-221"/>
                    <a:pt x="504846" y="112824"/>
                    <a:pt x="504846" y="252271"/>
                  </a:cubicBezTo>
                  <a:close/>
                </a:path>
              </a:pathLst>
            </a:custGeom>
            <a:solidFill>
              <a:srgbClr val="2F2E41"/>
            </a:solidFill>
            <a:ln w="585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E61A16D-D043-468F-8F09-E6C5C9B95427}"/>
                </a:ext>
              </a:extLst>
            </p:cNvPr>
            <p:cNvSpPr/>
            <p:nvPr/>
          </p:nvSpPr>
          <p:spPr>
            <a:xfrm>
              <a:off x="4148873" y="413452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0EAD522-45C1-46E8-8F4D-59CC9A7E6CAF}"/>
                </a:ext>
              </a:extLst>
            </p:cNvPr>
            <p:cNvSpPr/>
            <p:nvPr/>
          </p:nvSpPr>
          <p:spPr>
            <a:xfrm>
              <a:off x="3995460" y="4134522"/>
              <a:ext cx="76706" cy="137432"/>
            </a:xfrm>
            <a:custGeom>
              <a:avLst/>
              <a:gdLst>
                <a:gd name="connsiteX0" fmla="*/ 0 w 76706"/>
                <a:gd name="connsiteY0" fmla="*/ 0 h 137432"/>
                <a:gd name="connsiteX1" fmla="*/ 76706 w 76706"/>
                <a:gd name="connsiteY1" fmla="*/ 0 h 137432"/>
                <a:gd name="connsiteX2" fmla="*/ 76706 w 76706"/>
                <a:gd name="connsiteY2" fmla="*/ 137432 h 137432"/>
                <a:gd name="connsiteX3" fmla="*/ 0 w 76706"/>
                <a:gd name="connsiteY3" fmla="*/ 137432 h 137432"/>
              </a:gdLst>
              <a:ahLst/>
              <a:cxnLst>
                <a:cxn ang="0">
                  <a:pos x="connsiteX0" y="connsiteY0"/>
                </a:cxn>
                <a:cxn ang="0">
                  <a:pos x="connsiteX1" y="connsiteY1"/>
                </a:cxn>
                <a:cxn ang="0">
                  <a:pos x="connsiteX2" y="connsiteY2"/>
                </a:cxn>
                <a:cxn ang="0">
                  <a:pos x="connsiteX3" y="connsiteY3"/>
                </a:cxn>
              </a:cxnLst>
              <a:rect l="l" t="t" r="r" b="b"/>
              <a:pathLst>
                <a:path w="76706" h="137432">
                  <a:moveTo>
                    <a:pt x="0" y="0"/>
                  </a:moveTo>
                  <a:lnTo>
                    <a:pt x="76706" y="0"/>
                  </a:lnTo>
                  <a:lnTo>
                    <a:pt x="76706" y="137432"/>
                  </a:lnTo>
                  <a:lnTo>
                    <a:pt x="0" y="137432"/>
                  </a:lnTo>
                  <a:close/>
                </a:path>
              </a:pathLst>
            </a:custGeom>
            <a:solidFill>
              <a:srgbClr val="2F2E41"/>
            </a:solidFill>
            <a:ln w="585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06CF09A-264A-42DD-B83F-1CEF5FF5B3E3}"/>
                </a:ext>
              </a:extLst>
            </p:cNvPr>
            <p:cNvSpPr/>
            <p:nvPr/>
          </p:nvSpPr>
          <p:spPr>
            <a:xfrm>
              <a:off x="4097735" y="4249582"/>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09"/>
                    <a:pt x="99225" y="47942"/>
                    <a:pt x="63922" y="47942"/>
                  </a:cubicBezTo>
                  <a:cubicBezTo>
                    <a:pt x="28619" y="47942"/>
                    <a:pt x="0" y="37209"/>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4B22421-6DB8-4F47-9D1D-7FBB5C567797}"/>
                </a:ext>
              </a:extLst>
            </p:cNvPr>
            <p:cNvSpPr/>
            <p:nvPr/>
          </p:nvSpPr>
          <p:spPr>
            <a:xfrm>
              <a:off x="3944322" y="4246386"/>
              <a:ext cx="127844" cy="47941"/>
            </a:xfrm>
            <a:custGeom>
              <a:avLst/>
              <a:gdLst>
                <a:gd name="connsiteX0" fmla="*/ 127844 w 127844"/>
                <a:gd name="connsiteY0" fmla="*/ 23971 h 47941"/>
                <a:gd name="connsiteX1" fmla="*/ 63922 w 127844"/>
                <a:gd name="connsiteY1" fmla="*/ 47942 h 47941"/>
                <a:gd name="connsiteX2" fmla="*/ 0 w 127844"/>
                <a:gd name="connsiteY2" fmla="*/ 23971 h 47941"/>
                <a:gd name="connsiteX3" fmla="*/ 63922 w 127844"/>
                <a:gd name="connsiteY3" fmla="*/ 0 h 47941"/>
                <a:gd name="connsiteX4" fmla="*/ 127844 w 127844"/>
                <a:gd name="connsiteY4" fmla="*/ 23971 h 4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4" h="47941">
                  <a:moveTo>
                    <a:pt x="127844" y="23971"/>
                  </a:moveTo>
                  <a:cubicBezTo>
                    <a:pt x="127844" y="37210"/>
                    <a:pt x="99225" y="47942"/>
                    <a:pt x="63922" y="47942"/>
                  </a:cubicBezTo>
                  <a:cubicBezTo>
                    <a:pt x="28619" y="47942"/>
                    <a:pt x="0" y="37210"/>
                    <a:pt x="0" y="23971"/>
                  </a:cubicBezTo>
                  <a:cubicBezTo>
                    <a:pt x="0" y="10732"/>
                    <a:pt x="28619" y="0"/>
                    <a:pt x="63922" y="0"/>
                  </a:cubicBezTo>
                  <a:cubicBezTo>
                    <a:pt x="99225" y="0"/>
                    <a:pt x="127844" y="10732"/>
                    <a:pt x="127844" y="23971"/>
                  </a:cubicBezTo>
                  <a:close/>
                </a:path>
              </a:pathLst>
            </a:custGeom>
            <a:solidFill>
              <a:srgbClr val="2F2E41"/>
            </a:solidFill>
            <a:ln w="585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6AAE440-B1EB-4BAA-9805-B1CD9F5B9690}"/>
                </a:ext>
              </a:extLst>
            </p:cNvPr>
            <p:cNvSpPr/>
            <p:nvPr/>
          </p:nvSpPr>
          <p:spPr>
            <a:xfrm>
              <a:off x="4107113" y="3545804"/>
              <a:ext cx="351743" cy="332290"/>
            </a:xfrm>
            <a:custGeom>
              <a:avLst/>
              <a:gdLst>
                <a:gd name="connsiteX0" fmla="*/ 91670 w 351743"/>
                <a:gd name="connsiteY0" fmla="*/ 255624 h 332290"/>
                <a:gd name="connsiteX1" fmla="*/ 27416 w 351743"/>
                <a:gd name="connsiteY1" fmla="*/ 57418 h 332290"/>
                <a:gd name="connsiteX2" fmla="*/ 279449 w 351743"/>
                <a:gd name="connsiteY2" fmla="*/ 45936 h 332290"/>
                <a:gd name="connsiteX3" fmla="*/ 315680 w 351743"/>
                <a:gd name="connsiteY3" fmla="*/ 295616 h 332290"/>
                <a:gd name="connsiteX4" fmla="*/ 91670 w 351743"/>
                <a:gd name="connsiteY4" fmla="*/ 255624 h 33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43" h="332290">
                  <a:moveTo>
                    <a:pt x="91670" y="255624"/>
                  </a:moveTo>
                  <a:cubicBezTo>
                    <a:pt x="12068" y="189848"/>
                    <a:pt x="-32176" y="129537"/>
                    <a:pt x="27416" y="57418"/>
                  </a:cubicBezTo>
                  <a:cubicBezTo>
                    <a:pt x="87008" y="-14699"/>
                    <a:pt x="199847" y="-19840"/>
                    <a:pt x="279449" y="45936"/>
                  </a:cubicBezTo>
                  <a:cubicBezTo>
                    <a:pt x="359051" y="111712"/>
                    <a:pt x="375272" y="223498"/>
                    <a:pt x="315680" y="295616"/>
                  </a:cubicBezTo>
                  <a:cubicBezTo>
                    <a:pt x="256088" y="367733"/>
                    <a:pt x="171272" y="321400"/>
                    <a:pt x="91670" y="255624"/>
                  </a:cubicBezTo>
                  <a:close/>
                </a:path>
              </a:pathLst>
            </a:custGeom>
            <a:solidFill>
              <a:schemeClr val="accent1"/>
            </a:solidFill>
            <a:ln w="585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9897278-72E2-4C53-AA68-102BFD2543CF}"/>
                </a:ext>
              </a:extLst>
            </p:cNvPr>
            <p:cNvSpPr/>
            <p:nvPr/>
          </p:nvSpPr>
          <p:spPr>
            <a:xfrm rot="-100994">
              <a:off x="3936927" y="3719050"/>
              <a:ext cx="172589" cy="172589"/>
            </a:xfrm>
            <a:custGeom>
              <a:avLst/>
              <a:gdLst>
                <a:gd name="connsiteX0" fmla="*/ 172451 w 172589"/>
                <a:gd name="connsiteY0" fmla="*/ 86074 h 172589"/>
                <a:gd name="connsiteX1" fmla="*/ 86156 w 172589"/>
                <a:gd name="connsiteY1" fmla="*/ 172369 h 172589"/>
                <a:gd name="connsiteX2" fmla="*/ -138 w 172589"/>
                <a:gd name="connsiteY2" fmla="*/ 86074 h 172589"/>
                <a:gd name="connsiteX3" fmla="*/ 86156 w 172589"/>
                <a:gd name="connsiteY3" fmla="*/ -221 h 172589"/>
                <a:gd name="connsiteX4" fmla="*/ 172451 w 172589"/>
                <a:gd name="connsiteY4" fmla="*/ 86074 h 17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9" h="172589">
                  <a:moveTo>
                    <a:pt x="172451" y="86074"/>
                  </a:moveTo>
                  <a:cubicBezTo>
                    <a:pt x="172451" y="133733"/>
                    <a:pt x="133816" y="172369"/>
                    <a:pt x="86156" y="172369"/>
                  </a:cubicBezTo>
                  <a:cubicBezTo>
                    <a:pt x="38497" y="172369"/>
                    <a:pt x="-138" y="133733"/>
                    <a:pt x="-138" y="86074"/>
                  </a:cubicBezTo>
                  <a:cubicBezTo>
                    <a:pt x="-138" y="38415"/>
                    <a:pt x="38497" y="-221"/>
                    <a:pt x="86156" y="-221"/>
                  </a:cubicBezTo>
                  <a:cubicBezTo>
                    <a:pt x="133816" y="-221"/>
                    <a:pt x="172451" y="38415"/>
                    <a:pt x="172451" y="86074"/>
                  </a:cubicBezTo>
                  <a:close/>
                </a:path>
              </a:pathLst>
            </a:custGeom>
            <a:solidFill>
              <a:srgbClr val="FFFFFF"/>
            </a:solidFill>
            <a:ln w="585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8BC73D0-4ECC-4DEC-85D4-AA276CFFE060}"/>
                </a:ext>
              </a:extLst>
            </p:cNvPr>
            <p:cNvSpPr/>
            <p:nvPr/>
          </p:nvSpPr>
          <p:spPr>
            <a:xfrm>
              <a:off x="3964128" y="3755206"/>
              <a:ext cx="57530" cy="57530"/>
            </a:xfrm>
            <a:custGeom>
              <a:avLst/>
              <a:gdLst>
                <a:gd name="connsiteX0" fmla="*/ 57530 w 57530"/>
                <a:gd name="connsiteY0" fmla="*/ 28765 h 57530"/>
                <a:gd name="connsiteX1" fmla="*/ 28765 w 57530"/>
                <a:gd name="connsiteY1" fmla="*/ 57530 h 57530"/>
                <a:gd name="connsiteX2" fmla="*/ 0 w 57530"/>
                <a:gd name="connsiteY2" fmla="*/ 28765 h 57530"/>
                <a:gd name="connsiteX3" fmla="*/ 28765 w 57530"/>
                <a:gd name="connsiteY3" fmla="*/ 0 h 57530"/>
                <a:gd name="connsiteX4" fmla="*/ 57530 w 57530"/>
                <a:gd name="connsiteY4" fmla="*/ 28765 h 5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0" h="57530">
                  <a:moveTo>
                    <a:pt x="57530" y="28765"/>
                  </a:moveTo>
                  <a:cubicBezTo>
                    <a:pt x="57530" y="44652"/>
                    <a:pt x="44652" y="57530"/>
                    <a:pt x="28765" y="57530"/>
                  </a:cubicBezTo>
                  <a:cubicBezTo>
                    <a:pt x="12879" y="57530"/>
                    <a:pt x="0" y="44652"/>
                    <a:pt x="0" y="28765"/>
                  </a:cubicBezTo>
                  <a:cubicBezTo>
                    <a:pt x="0" y="12879"/>
                    <a:pt x="12878" y="0"/>
                    <a:pt x="28765" y="0"/>
                  </a:cubicBezTo>
                  <a:cubicBezTo>
                    <a:pt x="44651" y="0"/>
                    <a:pt x="57530" y="12879"/>
                    <a:pt x="57530" y="28765"/>
                  </a:cubicBezTo>
                  <a:close/>
                </a:path>
              </a:pathLst>
            </a:custGeom>
            <a:solidFill>
              <a:srgbClr val="3F3D56"/>
            </a:solidFill>
            <a:ln w="585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CC5EA65-52AE-4E96-A6A2-4C3BD343E34A}"/>
                </a:ext>
              </a:extLst>
            </p:cNvPr>
            <p:cNvSpPr/>
            <p:nvPr/>
          </p:nvSpPr>
          <p:spPr>
            <a:xfrm>
              <a:off x="3873734" y="3871006"/>
              <a:ext cx="132102" cy="114156"/>
            </a:xfrm>
            <a:custGeom>
              <a:avLst/>
              <a:gdLst>
                <a:gd name="connsiteX0" fmla="*/ 18915 w 132102"/>
                <a:gd name="connsiteY0" fmla="*/ 5191 h 114156"/>
                <a:gd name="connsiteX1" fmla="*/ 13666 w 132102"/>
                <a:gd name="connsiteY1" fmla="*/ 103901 h 114156"/>
                <a:gd name="connsiteX2" fmla="*/ 127960 w 132102"/>
                <a:gd name="connsiteY2" fmla="*/ 84857 h 114156"/>
                <a:gd name="connsiteX3" fmla="*/ 76945 w 132102"/>
                <a:gd name="connsiteY3" fmla="*/ 40622 h 114156"/>
                <a:gd name="connsiteX4" fmla="*/ 18915 w 132102"/>
                <a:gd name="connsiteY4" fmla="*/ 5191 h 11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02" h="114156">
                  <a:moveTo>
                    <a:pt x="18915" y="5191"/>
                  </a:moveTo>
                  <a:cubicBezTo>
                    <a:pt x="1441" y="22665"/>
                    <a:pt x="-10914" y="79322"/>
                    <a:pt x="13666" y="103901"/>
                  </a:cubicBezTo>
                  <a:cubicBezTo>
                    <a:pt x="38245" y="128481"/>
                    <a:pt x="110486" y="102331"/>
                    <a:pt x="127960" y="84857"/>
                  </a:cubicBezTo>
                  <a:cubicBezTo>
                    <a:pt x="145434" y="67383"/>
                    <a:pt x="101524" y="65201"/>
                    <a:pt x="76945" y="40622"/>
                  </a:cubicBezTo>
                  <a:cubicBezTo>
                    <a:pt x="52366" y="16042"/>
                    <a:pt x="36389" y="-12283"/>
                    <a:pt x="18915" y="5191"/>
                  </a:cubicBezTo>
                  <a:close/>
                </a:path>
              </a:pathLst>
            </a:custGeom>
            <a:solidFill>
              <a:srgbClr val="FFFFFF"/>
            </a:solidFill>
            <a:ln w="585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2EC8C30-4D18-450D-9CA6-8B590B49F92E}"/>
                </a:ext>
              </a:extLst>
            </p:cNvPr>
            <p:cNvSpPr/>
            <p:nvPr/>
          </p:nvSpPr>
          <p:spPr>
            <a:xfrm rot="-1255068">
              <a:off x="4265488" y="4029841"/>
              <a:ext cx="79264" cy="252492"/>
            </a:xfrm>
            <a:custGeom>
              <a:avLst/>
              <a:gdLst>
                <a:gd name="connsiteX0" fmla="*/ 79127 w 79264"/>
                <a:gd name="connsiteY0" fmla="*/ 126025 h 252492"/>
                <a:gd name="connsiteX1" fmla="*/ 39494 w 79264"/>
                <a:gd name="connsiteY1" fmla="*/ 252271 h 252492"/>
                <a:gd name="connsiteX2" fmla="*/ -138 w 79264"/>
                <a:gd name="connsiteY2" fmla="*/ 126025 h 252492"/>
                <a:gd name="connsiteX3" fmla="*/ 39494 w 79264"/>
                <a:gd name="connsiteY3" fmla="*/ -221 h 252492"/>
                <a:gd name="connsiteX4" fmla="*/ 79127 w 79264"/>
                <a:gd name="connsiteY4" fmla="*/ 126025 h 25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64" h="252492">
                  <a:moveTo>
                    <a:pt x="79127" y="126025"/>
                  </a:moveTo>
                  <a:cubicBezTo>
                    <a:pt x="79127" y="195749"/>
                    <a:pt x="61383" y="252271"/>
                    <a:pt x="39494" y="252271"/>
                  </a:cubicBezTo>
                  <a:cubicBezTo>
                    <a:pt x="17606" y="252271"/>
                    <a:pt x="-138" y="195749"/>
                    <a:pt x="-138" y="126025"/>
                  </a:cubicBezTo>
                  <a:cubicBezTo>
                    <a:pt x="-138" y="56301"/>
                    <a:pt x="17606" y="-221"/>
                    <a:pt x="39494" y="-221"/>
                  </a:cubicBezTo>
                  <a:cubicBezTo>
                    <a:pt x="61383" y="-221"/>
                    <a:pt x="79127" y="56301"/>
                    <a:pt x="79127" y="126025"/>
                  </a:cubicBezTo>
                  <a:close/>
                </a:path>
              </a:pathLst>
            </a:custGeom>
            <a:solidFill>
              <a:srgbClr val="2F2E41"/>
            </a:solidFill>
            <a:ln w="585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B4F2E9A-281B-44DA-9AF2-B5BA36F33837}"/>
                </a:ext>
              </a:extLst>
            </p:cNvPr>
            <p:cNvSpPr/>
            <p:nvPr/>
          </p:nvSpPr>
          <p:spPr>
            <a:xfrm>
              <a:off x="181314" y="4289688"/>
              <a:ext cx="5417158" cy="11725"/>
            </a:xfrm>
            <a:custGeom>
              <a:avLst/>
              <a:gdLst>
                <a:gd name="connsiteX0" fmla="*/ 5411158 w 5417158"/>
                <a:gd name="connsiteY0" fmla="*/ 11505 h 11725"/>
                <a:gd name="connsiteX1" fmla="*/ 5725 w 5417158"/>
                <a:gd name="connsiteY1" fmla="*/ 11505 h 11725"/>
                <a:gd name="connsiteX2" fmla="*/ -138 w 5417158"/>
                <a:gd name="connsiteY2" fmla="*/ 5642 h 11725"/>
                <a:gd name="connsiteX3" fmla="*/ 5725 w 5417158"/>
                <a:gd name="connsiteY3" fmla="*/ -221 h 11725"/>
                <a:gd name="connsiteX4" fmla="*/ 5411158 w 5417158"/>
                <a:gd name="connsiteY4" fmla="*/ -221 h 11725"/>
                <a:gd name="connsiteX5" fmla="*/ 5417020 w 5417158"/>
                <a:gd name="connsiteY5" fmla="*/ 5642 h 11725"/>
                <a:gd name="connsiteX6" fmla="*/ 5411158 w 5417158"/>
                <a:gd name="connsiteY6" fmla="*/ 11505 h 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7158" h="11725">
                  <a:moveTo>
                    <a:pt x="5411158" y="11505"/>
                  </a:moveTo>
                  <a:lnTo>
                    <a:pt x="5725" y="11505"/>
                  </a:lnTo>
                  <a:cubicBezTo>
                    <a:pt x="2487" y="11505"/>
                    <a:pt x="-138" y="8880"/>
                    <a:pt x="-138" y="5642"/>
                  </a:cubicBezTo>
                  <a:cubicBezTo>
                    <a:pt x="-138" y="2404"/>
                    <a:pt x="2487" y="-221"/>
                    <a:pt x="5725" y="-221"/>
                  </a:cubicBezTo>
                  <a:lnTo>
                    <a:pt x="5411158" y="-221"/>
                  </a:lnTo>
                  <a:cubicBezTo>
                    <a:pt x="5414395" y="-221"/>
                    <a:pt x="5417020" y="2404"/>
                    <a:pt x="5417020" y="5642"/>
                  </a:cubicBezTo>
                  <a:cubicBezTo>
                    <a:pt x="5417020" y="8880"/>
                    <a:pt x="5414395" y="11505"/>
                    <a:pt x="5411158" y="11505"/>
                  </a:cubicBezTo>
                  <a:close/>
                </a:path>
              </a:pathLst>
            </a:custGeom>
            <a:solidFill>
              <a:srgbClr val="CCCCCC"/>
            </a:solidFill>
            <a:ln w="5855" cap="flat">
              <a:noFill/>
              <a:prstDash val="solid"/>
              <a:miter/>
            </a:ln>
          </p:spPr>
          <p:txBody>
            <a:bodyPr rtlCol="0" anchor="ctr"/>
            <a:lstStyle/>
            <a:p>
              <a:endParaRPr lang="en-US"/>
            </a:p>
          </p:txBody>
        </p:sp>
      </p:grpSp>
      <p:grpSp>
        <p:nvGrpSpPr>
          <p:cNvPr id="47" name="Graphic 45">
            <a:extLst>
              <a:ext uri="{FF2B5EF4-FFF2-40B4-BE49-F238E27FC236}">
                <a16:creationId xmlns:a16="http://schemas.microsoft.com/office/drawing/2014/main" id="{FEA50DF1-FA73-4E09-A577-0102DC5DBD19}"/>
              </a:ext>
            </a:extLst>
          </p:cNvPr>
          <p:cNvGrpSpPr/>
          <p:nvPr/>
        </p:nvGrpSpPr>
        <p:grpSpPr>
          <a:xfrm>
            <a:off x="3350983" y="1941886"/>
            <a:ext cx="2075886" cy="1704615"/>
            <a:chOff x="4086936" y="1679651"/>
            <a:chExt cx="2464387" cy="2023633"/>
          </a:xfrm>
        </p:grpSpPr>
        <p:sp>
          <p:nvSpPr>
            <p:cNvPr id="48" name="Freeform: Shape 47">
              <a:extLst>
                <a:ext uri="{FF2B5EF4-FFF2-40B4-BE49-F238E27FC236}">
                  <a16:creationId xmlns:a16="http://schemas.microsoft.com/office/drawing/2014/main" id="{C37B5ABE-DC84-46B9-A9D9-8DEC025221EE}"/>
                </a:ext>
              </a:extLst>
            </p:cNvPr>
            <p:cNvSpPr/>
            <p:nvPr/>
          </p:nvSpPr>
          <p:spPr>
            <a:xfrm>
              <a:off x="5878439" y="3027244"/>
              <a:ext cx="224303" cy="325203"/>
            </a:xfrm>
            <a:custGeom>
              <a:avLst/>
              <a:gdLst>
                <a:gd name="connsiteX0" fmla="*/ 12466 w 224303"/>
                <a:gd name="connsiteY0" fmla="*/ 318181 h 325203"/>
                <a:gd name="connsiteX1" fmla="*/ 129110 w 224303"/>
                <a:gd name="connsiteY1" fmla="*/ 297634 h 325203"/>
                <a:gd name="connsiteX2" fmla="*/ 193197 w 224303"/>
                <a:gd name="connsiteY2" fmla="*/ 154538 h 325203"/>
                <a:gd name="connsiteX3" fmla="*/ 224025 w 224303"/>
                <a:gd name="connsiteY3" fmla="*/ -186 h 325203"/>
                <a:gd name="connsiteX4" fmla="*/ 159484 w 224303"/>
                <a:gd name="connsiteY4" fmla="*/ 44254 h 325203"/>
                <a:gd name="connsiteX5" fmla="*/ 33473 w 224303"/>
                <a:gd name="connsiteY5" fmla="*/ 155487 h 325203"/>
                <a:gd name="connsiteX6" fmla="*/ 13130 w 224303"/>
                <a:gd name="connsiteY6" fmla="*/ 315059 h 32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303" h="325203">
                  <a:moveTo>
                    <a:pt x="12466" y="318181"/>
                  </a:moveTo>
                  <a:cubicBezTo>
                    <a:pt x="52268" y="332172"/>
                    <a:pt x="96485" y="324383"/>
                    <a:pt x="129110" y="297634"/>
                  </a:cubicBezTo>
                  <a:cubicBezTo>
                    <a:pt x="169966" y="263343"/>
                    <a:pt x="182775" y="206849"/>
                    <a:pt x="193197" y="154538"/>
                  </a:cubicBezTo>
                  <a:lnTo>
                    <a:pt x="224025" y="-186"/>
                  </a:lnTo>
                  <a:lnTo>
                    <a:pt x="159484" y="44254"/>
                  </a:lnTo>
                  <a:cubicBezTo>
                    <a:pt x="113070" y="76213"/>
                    <a:pt x="65610" y="109196"/>
                    <a:pt x="33473" y="155487"/>
                  </a:cubicBezTo>
                  <a:cubicBezTo>
                    <a:pt x="1336" y="201778"/>
                    <a:pt x="-12692" y="264970"/>
                    <a:pt x="13130" y="315059"/>
                  </a:cubicBezTo>
                </a:path>
              </a:pathLst>
            </a:custGeom>
            <a:solidFill>
              <a:srgbClr val="E6E6E6"/>
            </a:solidFill>
            <a:ln w="382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F586E95-8ABA-4E56-A5C8-E296CE26C6E3}"/>
                </a:ext>
              </a:extLst>
            </p:cNvPr>
            <p:cNvSpPr/>
            <p:nvPr/>
          </p:nvSpPr>
          <p:spPr>
            <a:xfrm>
              <a:off x="5886524" y="3223816"/>
              <a:ext cx="102620" cy="312522"/>
            </a:xfrm>
            <a:custGeom>
              <a:avLst/>
              <a:gdLst>
                <a:gd name="connsiteX0" fmla="*/ 9897 w 102620"/>
                <a:gd name="connsiteY0" fmla="*/ 308935 h 312522"/>
                <a:gd name="connsiteX1" fmla="*/ 1230 w 102620"/>
                <a:gd name="connsiteY1" fmla="*/ 165067 h 312522"/>
                <a:gd name="connsiteX2" fmla="*/ 44858 w 102620"/>
                <a:gd name="connsiteY2" fmla="*/ 46434 h 312522"/>
                <a:gd name="connsiteX3" fmla="*/ 95491 w 102620"/>
                <a:gd name="connsiteY3" fmla="*/ 552 h 312522"/>
                <a:gd name="connsiteX4" fmla="*/ 100173 w 102620"/>
                <a:gd name="connsiteY4" fmla="*/ 8562 h 312522"/>
                <a:gd name="connsiteX5" fmla="*/ 25962 w 102620"/>
                <a:gd name="connsiteY5" fmla="*/ 98104 h 312522"/>
                <a:gd name="connsiteX6" fmla="*/ 9995 w 102620"/>
                <a:gd name="connsiteY6" fmla="*/ 227650 h 312522"/>
                <a:gd name="connsiteX7" fmla="*/ 18843 w 102620"/>
                <a:gd name="connsiteY7" fmla="*/ 306469 h 312522"/>
                <a:gd name="connsiteX8" fmla="*/ 15603 w 102620"/>
                <a:gd name="connsiteY8" fmla="*/ 312175 h 312522"/>
                <a:gd name="connsiteX9" fmla="*/ 9897 w 102620"/>
                <a:gd name="connsiteY9" fmla="*/ 308935 h 31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620" h="312522">
                  <a:moveTo>
                    <a:pt x="9897" y="308935"/>
                  </a:moveTo>
                  <a:cubicBezTo>
                    <a:pt x="3365" y="261353"/>
                    <a:pt x="-3352" y="213159"/>
                    <a:pt x="1230" y="165067"/>
                  </a:cubicBezTo>
                  <a:cubicBezTo>
                    <a:pt x="5299" y="122356"/>
                    <a:pt x="18330" y="80639"/>
                    <a:pt x="44858" y="46434"/>
                  </a:cubicBezTo>
                  <a:cubicBezTo>
                    <a:pt x="58940" y="28312"/>
                    <a:pt x="76074" y="12786"/>
                    <a:pt x="95491" y="552"/>
                  </a:cubicBezTo>
                  <a:cubicBezTo>
                    <a:pt x="100554" y="-2644"/>
                    <a:pt x="105214" y="5380"/>
                    <a:pt x="100173" y="8562"/>
                  </a:cubicBezTo>
                  <a:cubicBezTo>
                    <a:pt x="66576" y="29796"/>
                    <a:pt x="40590" y="61150"/>
                    <a:pt x="25962" y="98104"/>
                  </a:cubicBezTo>
                  <a:cubicBezTo>
                    <a:pt x="9805" y="139199"/>
                    <a:pt x="7210" y="183995"/>
                    <a:pt x="9995" y="227650"/>
                  </a:cubicBezTo>
                  <a:cubicBezTo>
                    <a:pt x="11678" y="254050"/>
                    <a:pt x="15247" y="280276"/>
                    <a:pt x="18843" y="306469"/>
                  </a:cubicBezTo>
                  <a:cubicBezTo>
                    <a:pt x="19431" y="308927"/>
                    <a:pt x="18015" y="311421"/>
                    <a:pt x="15603" y="312175"/>
                  </a:cubicBezTo>
                  <a:cubicBezTo>
                    <a:pt x="13135" y="312840"/>
                    <a:pt x="10591" y="311396"/>
                    <a:pt x="9897" y="308935"/>
                  </a:cubicBezTo>
                  <a:close/>
                </a:path>
              </a:pathLst>
            </a:custGeom>
            <a:solidFill>
              <a:srgbClr val="F2F2F2"/>
            </a:solidFill>
            <a:ln w="382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A1F8968-592A-4E3C-BE87-4BB122E2DB1A}"/>
                </a:ext>
              </a:extLst>
            </p:cNvPr>
            <p:cNvSpPr/>
            <p:nvPr/>
          </p:nvSpPr>
          <p:spPr>
            <a:xfrm>
              <a:off x="5959619" y="3352467"/>
              <a:ext cx="265884" cy="136316"/>
            </a:xfrm>
            <a:custGeom>
              <a:avLst/>
              <a:gdLst>
                <a:gd name="connsiteX0" fmla="*/ -278 w 265884"/>
                <a:gd name="connsiteY0" fmla="*/ 96085 h 136316"/>
                <a:gd name="connsiteX1" fmla="*/ 77198 w 265884"/>
                <a:gd name="connsiteY1" fmla="*/ 136073 h 136316"/>
                <a:gd name="connsiteX2" fmla="*/ 178548 w 265884"/>
                <a:gd name="connsiteY2" fmla="*/ 80850 h 136316"/>
                <a:gd name="connsiteX3" fmla="*/ 265606 w 265884"/>
                <a:gd name="connsiteY3" fmla="*/ 3985 h 136316"/>
                <a:gd name="connsiteX4" fmla="*/ 207988 w 265884"/>
                <a:gd name="connsiteY4" fmla="*/ 1228 h 136316"/>
                <a:gd name="connsiteX5" fmla="*/ 84583 w 265884"/>
                <a:gd name="connsiteY5" fmla="*/ 10173 h 136316"/>
                <a:gd name="connsiteX6" fmla="*/ 1503 w 265884"/>
                <a:gd name="connsiteY6" fmla="*/ 94553 h 13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84" h="136316">
                  <a:moveTo>
                    <a:pt x="-278" y="96085"/>
                  </a:moveTo>
                  <a:cubicBezTo>
                    <a:pt x="16792" y="122030"/>
                    <a:pt x="46161" y="137188"/>
                    <a:pt x="77198" y="136073"/>
                  </a:cubicBezTo>
                  <a:cubicBezTo>
                    <a:pt x="116418" y="134211"/>
                    <a:pt x="149115" y="106838"/>
                    <a:pt x="178548" y="80850"/>
                  </a:cubicBezTo>
                  <a:lnTo>
                    <a:pt x="265606" y="3985"/>
                  </a:lnTo>
                  <a:lnTo>
                    <a:pt x="207988" y="1228"/>
                  </a:lnTo>
                  <a:cubicBezTo>
                    <a:pt x="166553" y="-755"/>
                    <a:pt x="124048" y="-2605"/>
                    <a:pt x="84583" y="10173"/>
                  </a:cubicBezTo>
                  <a:cubicBezTo>
                    <a:pt x="45117" y="22951"/>
                    <a:pt x="8719" y="53703"/>
                    <a:pt x="1503" y="94553"/>
                  </a:cubicBezTo>
                </a:path>
              </a:pathLst>
            </a:custGeom>
            <a:solidFill>
              <a:srgbClr val="E6E6E6"/>
            </a:solidFill>
            <a:ln w="382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03F94EB-3E6D-48C2-9637-32D2259EED34}"/>
                </a:ext>
              </a:extLst>
            </p:cNvPr>
            <p:cNvSpPr/>
            <p:nvPr/>
          </p:nvSpPr>
          <p:spPr>
            <a:xfrm>
              <a:off x="5877628" y="3416713"/>
              <a:ext cx="193444" cy="149823"/>
            </a:xfrm>
            <a:custGeom>
              <a:avLst/>
              <a:gdLst>
                <a:gd name="connsiteX0" fmla="*/ 332 w 193444"/>
                <a:gd name="connsiteY0" fmla="*/ 143391 h 149823"/>
                <a:gd name="connsiteX1" fmla="*/ 133408 w 193444"/>
                <a:gd name="connsiteY1" fmla="*/ 6165 h 149823"/>
                <a:gd name="connsiteX2" fmla="*/ 189382 w 193444"/>
                <a:gd name="connsiteY2" fmla="*/ 385 h 149823"/>
                <a:gd name="connsiteX3" fmla="*/ 187909 w 193444"/>
                <a:gd name="connsiteY3" fmla="*/ 9547 h 149823"/>
                <a:gd name="connsiteX4" fmla="*/ 98583 w 193444"/>
                <a:gd name="connsiteY4" fmla="*/ 33179 h 149823"/>
                <a:gd name="connsiteX5" fmla="*/ 37189 w 193444"/>
                <a:gd name="connsiteY5" fmla="*/ 99432 h 149823"/>
                <a:gd name="connsiteX6" fmla="*/ 8807 w 193444"/>
                <a:gd name="connsiteY6" fmla="*/ 147169 h 149823"/>
                <a:gd name="connsiteX7" fmla="*/ 332 w 193444"/>
                <a:gd name="connsiteY7" fmla="*/ 143391 h 14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444" h="149823">
                  <a:moveTo>
                    <a:pt x="332" y="143391"/>
                  </a:moveTo>
                  <a:cubicBezTo>
                    <a:pt x="31774" y="87757"/>
                    <a:pt x="68243" y="25927"/>
                    <a:pt x="133408" y="6165"/>
                  </a:cubicBezTo>
                  <a:cubicBezTo>
                    <a:pt x="151527" y="688"/>
                    <a:pt x="170526" y="-1273"/>
                    <a:pt x="189382" y="385"/>
                  </a:cubicBezTo>
                  <a:cubicBezTo>
                    <a:pt x="195325" y="898"/>
                    <a:pt x="193840" y="10058"/>
                    <a:pt x="187909" y="9547"/>
                  </a:cubicBezTo>
                  <a:cubicBezTo>
                    <a:pt x="156302" y="6922"/>
                    <a:pt x="124757" y="15268"/>
                    <a:pt x="98583" y="33179"/>
                  </a:cubicBezTo>
                  <a:cubicBezTo>
                    <a:pt x="73397" y="50322"/>
                    <a:pt x="53787" y="74157"/>
                    <a:pt x="37189" y="99432"/>
                  </a:cubicBezTo>
                  <a:cubicBezTo>
                    <a:pt x="27022" y="114914"/>
                    <a:pt x="17915" y="131052"/>
                    <a:pt x="8807" y="147169"/>
                  </a:cubicBezTo>
                  <a:cubicBezTo>
                    <a:pt x="5896" y="152320"/>
                    <a:pt x="-2613" y="148602"/>
                    <a:pt x="332" y="143391"/>
                  </a:cubicBezTo>
                  <a:close/>
                </a:path>
              </a:pathLst>
            </a:custGeom>
            <a:solidFill>
              <a:srgbClr val="F2F2F2"/>
            </a:solidFill>
            <a:ln w="382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9372D09-2457-4C0B-9ECB-2CC01AB18CB5}"/>
                </a:ext>
              </a:extLst>
            </p:cNvPr>
            <p:cNvSpPr/>
            <p:nvPr/>
          </p:nvSpPr>
          <p:spPr>
            <a:xfrm>
              <a:off x="4686351" y="2541994"/>
              <a:ext cx="442070" cy="640931"/>
            </a:xfrm>
            <a:custGeom>
              <a:avLst/>
              <a:gdLst>
                <a:gd name="connsiteX0" fmla="*/ 416675 w 442070"/>
                <a:gd name="connsiteY0" fmla="*/ 627271 h 640931"/>
                <a:gd name="connsiteX1" fmla="*/ 186786 w 442070"/>
                <a:gd name="connsiteY1" fmla="*/ 586774 h 640931"/>
                <a:gd name="connsiteX2" fmla="*/ 60479 w 442070"/>
                <a:gd name="connsiteY2" fmla="*/ 304754 h 640931"/>
                <a:gd name="connsiteX3" fmla="*/ -278 w 442070"/>
                <a:gd name="connsiteY3" fmla="*/ -186 h 640931"/>
                <a:gd name="connsiteX4" fmla="*/ 126923 w 442070"/>
                <a:gd name="connsiteY4" fmla="*/ 87400 h 640931"/>
                <a:gd name="connsiteX5" fmla="*/ 375272 w 442070"/>
                <a:gd name="connsiteY5" fmla="*/ 306624 h 640931"/>
                <a:gd name="connsiteX6" fmla="*/ 415367 w 442070"/>
                <a:gd name="connsiteY6" fmla="*/ 621117 h 64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070" h="640931">
                  <a:moveTo>
                    <a:pt x="416675" y="627271"/>
                  </a:moveTo>
                  <a:cubicBezTo>
                    <a:pt x="338231" y="654844"/>
                    <a:pt x="251085" y="639493"/>
                    <a:pt x="186786" y="586774"/>
                  </a:cubicBezTo>
                  <a:cubicBezTo>
                    <a:pt x="106265" y="519192"/>
                    <a:pt x="81020" y="407850"/>
                    <a:pt x="60479" y="304754"/>
                  </a:cubicBezTo>
                  <a:cubicBezTo>
                    <a:pt x="40226" y="203107"/>
                    <a:pt x="19974" y="101461"/>
                    <a:pt x="-278" y="-186"/>
                  </a:cubicBezTo>
                  <a:lnTo>
                    <a:pt x="126923" y="87400"/>
                  </a:lnTo>
                  <a:cubicBezTo>
                    <a:pt x="218399" y="150387"/>
                    <a:pt x="311935" y="215391"/>
                    <a:pt x="375272" y="306624"/>
                  </a:cubicBezTo>
                  <a:cubicBezTo>
                    <a:pt x="438610" y="397857"/>
                    <a:pt x="466257" y="522399"/>
                    <a:pt x="415367" y="621117"/>
                  </a:cubicBezTo>
                </a:path>
              </a:pathLst>
            </a:custGeom>
            <a:solidFill>
              <a:srgbClr val="E6E6E6"/>
            </a:solidFill>
            <a:ln w="382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8678D3F-6054-4969-A090-2824A4E6756B}"/>
                </a:ext>
              </a:extLst>
            </p:cNvPr>
            <p:cNvSpPr/>
            <p:nvPr/>
          </p:nvSpPr>
          <p:spPr>
            <a:xfrm>
              <a:off x="4910235" y="2929410"/>
              <a:ext cx="202250" cy="615937"/>
            </a:xfrm>
            <a:custGeom>
              <a:avLst/>
              <a:gdLst>
                <a:gd name="connsiteX0" fmla="*/ 181918 w 202250"/>
                <a:gd name="connsiteY0" fmla="*/ 609048 h 615937"/>
                <a:gd name="connsiteX1" fmla="*/ 199000 w 202250"/>
                <a:gd name="connsiteY1" fmla="*/ 325504 h 615937"/>
                <a:gd name="connsiteX2" fmla="*/ 113014 w 202250"/>
                <a:gd name="connsiteY2" fmla="*/ 91695 h 615937"/>
                <a:gd name="connsiteX3" fmla="*/ 13225 w 202250"/>
                <a:gd name="connsiteY3" fmla="*/ 1269 h 615937"/>
                <a:gd name="connsiteX4" fmla="*/ 3997 w 202250"/>
                <a:gd name="connsiteY4" fmla="*/ 17056 h 615937"/>
                <a:gd name="connsiteX5" fmla="*/ 150257 w 202250"/>
                <a:gd name="connsiteY5" fmla="*/ 193529 h 615937"/>
                <a:gd name="connsiteX6" fmla="*/ 181726 w 202250"/>
                <a:gd name="connsiteY6" fmla="*/ 448846 h 615937"/>
                <a:gd name="connsiteX7" fmla="*/ 164287 w 202250"/>
                <a:gd name="connsiteY7" fmla="*/ 604187 h 615937"/>
                <a:gd name="connsiteX8" fmla="*/ 170672 w 202250"/>
                <a:gd name="connsiteY8" fmla="*/ 615433 h 615937"/>
                <a:gd name="connsiteX9" fmla="*/ 181918 w 202250"/>
                <a:gd name="connsiteY9" fmla="*/ 609048 h 6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250" h="615937">
                  <a:moveTo>
                    <a:pt x="181918" y="609048"/>
                  </a:moveTo>
                  <a:cubicBezTo>
                    <a:pt x="194792" y="515270"/>
                    <a:pt x="208030" y="420287"/>
                    <a:pt x="199000" y="325504"/>
                  </a:cubicBezTo>
                  <a:cubicBezTo>
                    <a:pt x="190980" y="241326"/>
                    <a:pt x="165298" y="159108"/>
                    <a:pt x="113014" y="91695"/>
                  </a:cubicBezTo>
                  <a:cubicBezTo>
                    <a:pt x="85262" y="55980"/>
                    <a:pt x="51493" y="25379"/>
                    <a:pt x="13225" y="1269"/>
                  </a:cubicBezTo>
                  <a:cubicBezTo>
                    <a:pt x="3246" y="-5030"/>
                    <a:pt x="-5939" y="10785"/>
                    <a:pt x="3997" y="17056"/>
                  </a:cubicBezTo>
                  <a:cubicBezTo>
                    <a:pt x="70211" y="58903"/>
                    <a:pt x="121426" y="120698"/>
                    <a:pt x="150257" y="193529"/>
                  </a:cubicBezTo>
                  <a:cubicBezTo>
                    <a:pt x="182100" y="274521"/>
                    <a:pt x="187213" y="362809"/>
                    <a:pt x="181726" y="448846"/>
                  </a:cubicBezTo>
                  <a:cubicBezTo>
                    <a:pt x="178407" y="500876"/>
                    <a:pt x="171374" y="552565"/>
                    <a:pt x="164287" y="604187"/>
                  </a:cubicBezTo>
                  <a:cubicBezTo>
                    <a:pt x="163128" y="609031"/>
                    <a:pt x="165919" y="613946"/>
                    <a:pt x="170672" y="615433"/>
                  </a:cubicBezTo>
                  <a:cubicBezTo>
                    <a:pt x="175537" y="616743"/>
                    <a:pt x="180551" y="613897"/>
                    <a:pt x="181918" y="609048"/>
                  </a:cubicBezTo>
                  <a:close/>
                </a:path>
              </a:pathLst>
            </a:custGeom>
            <a:solidFill>
              <a:srgbClr val="F2F2F2"/>
            </a:solidFill>
            <a:ln w="382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39E2CCB-B53D-4581-A62C-1D826ED52F38}"/>
                </a:ext>
              </a:extLst>
            </p:cNvPr>
            <p:cNvSpPr/>
            <p:nvPr/>
          </p:nvSpPr>
          <p:spPr>
            <a:xfrm>
              <a:off x="4444406" y="3182963"/>
              <a:ext cx="524020" cy="268659"/>
            </a:xfrm>
            <a:custGeom>
              <a:avLst/>
              <a:gdLst>
                <a:gd name="connsiteX0" fmla="*/ 523742 w 524020"/>
                <a:gd name="connsiteY0" fmla="*/ 189551 h 268659"/>
                <a:gd name="connsiteX1" fmla="*/ 371047 w 524020"/>
                <a:gd name="connsiteY1" fmla="*/ 268360 h 268659"/>
                <a:gd name="connsiteX2" fmla="*/ 171300 w 524020"/>
                <a:gd name="connsiteY2" fmla="*/ 159525 h 268659"/>
                <a:gd name="connsiteX3" fmla="*/ -278 w 524020"/>
                <a:gd name="connsiteY3" fmla="*/ 8034 h 268659"/>
                <a:gd name="connsiteX4" fmla="*/ 113278 w 524020"/>
                <a:gd name="connsiteY4" fmla="*/ 2600 h 268659"/>
                <a:gd name="connsiteX5" fmla="*/ 356493 w 524020"/>
                <a:gd name="connsiteY5" fmla="*/ 20230 h 268659"/>
                <a:gd name="connsiteX6" fmla="*/ 520232 w 524020"/>
                <a:gd name="connsiteY6" fmla="*/ 186531 h 2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020" h="268659">
                  <a:moveTo>
                    <a:pt x="523742" y="189551"/>
                  </a:moveTo>
                  <a:cubicBezTo>
                    <a:pt x="490099" y="240684"/>
                    <a:pt x="432216" y="270559"/>
                    <a:pt x="371047" y="268360"/>
                  </a:cubicBezTo>
                  <a:cubicBezTo>
                    <a:pt x="293750" y="264691"/>
                    <a:pt x="229309" y="210743"/>
                    <a:pt x="171300" y="159525"/>
                  </a:cubicBezTo>
                  <a:lnTo>
                    <a:pt x="-278" y="8034"/>
                  </a:lnTo>
                  <a:lnTo>
                    <a:pt x="113278" y="2600"/>
                  </a:lnTo>
                  <a:cubicBezTo>
                    <a:pt x="194942" y="-1308"/>
                    <a:pt x="278712" y="-4954"/>
                    <a:pt x="356493" y="20230"/>
                  </a:cubicBezTo>
                  <a:cubicBezTo>
                    <a:pt x="434275" y="45414"/>
                    <a:pt x="506009" y="106021"/>
                    <a:pt x="520232" y="186531"/>
                  </a:cubicBezTo>
                </a:path>
              </a:pathLst>
            </a:custGeom>
            <a:solidFill>
              <a:srgbClr val="E6E6E6"/>
            </a:solidFill>
            <a:ln w="382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B5B21ED-1489-40B8-AEF9-4B7250E5B9F2}"/>
                </a:ext>
              </a:extLst>
            </p:cNvPr>
            <p:cNvSpPr/>
            <p:nvPr/>
          </p:nvSpPr>
          <p:spPr>
            <a:xfrm>
              <a:off x="4748767" y="3309582"/>
              <a:ext cx="381252" cy="295279"/>
            </a:xfrm>
            <a:custGeom>
              <a:avLst/>
              <a:gdLst>
                <a:gd name="connsiteX0" fmla="*/ 379770 w 381252"/>
                <a:gd name="connsiteY0" fmla="*/ 282784 h 295279"/>
                <a:gd name="connsiteX1" fmla="*/ 117497 w 381252"/>
                <a:gd name="connsiteY1" fmla="*/ 12330 h 295279"/>
                <a:gd name="connsiteX2" fmla="*/ 7181 w 381252"/>
                <a:gd name="connsiteY2" fmla="*/ 940 h 295279"/>
                <a:gd name="connsiteX3" fmla="*/ 10084 w 381252"/>
                <a:gd name="connsiteY3" fmla="*/ 18996 h 295279"/>
                <a:gd name="connsiteX4" fmla="*/ 186132 w 381252"/>
                <a:gd name="connsiteY4" fmla="*/ 65571 h 295279"/>
                <a:gd name="connsiteX5" fmla="*/ 307132 w 381252"/>
                <a:gd name="connsiteY5" fmla="*/ 196146 h 295279"/>
                <a:gd name="connsiteX6" fmla="*/ 363069 w 381252"/>
                <a:gd name="connsiteY6" fmla="*/ 290230 h 295279"/>
                <a:gd name="connsiteX7" fmla="*/ 379770 w 381252"/>
                <a:gd name="connsiteY7" fmla="*/ 282784 h 29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252" h="295279">
                  <a:moveTo>
                    <a:pt x="379770" y="282784"/>
                  </a:moveTo>
                  <a:cubicBezTo>
                    <a:pt x="317804" y="173137"/>
                    <a:pt x="245928" y="51278"/>
                    <a:pt x="117497" y="12330"/>
                  </a:cubicBezTo>
                  <a:cubicBezTo>
                    <a:pt x="81787" y="1537"/>
                    <a:pt x="44343" y="-2329"/>
                    <a:pt x="7181" y="940"/>
                  </a:cubicBezTo>
                  <a:cubicBezTo>
                    <a:pt x="-4531" y="1949"/>
                    <a:pt x="-1607" y="20004"/>
                    <a:pt x="10084" y="18996"/>
                  </a:cubicBezTo>
                  <a:cubicBezTo>
                    <a:pt x="72376" y="13824"/>
                    <a:pt x="134547" y="30272"/>
                    <a:pt x="186132" y="65571"/>
                  </a:cubicBezTo>
                  <a:cubicBezTo>
                    <a:pt x="235770" y="99359"/>
                    <a:pt x="274419" y="146333"/>
                    <a:pt x="307132" y="196146"/>
                  </a:cubicBezTo>
                  <a:cubicBezTo>
                    <a:pt x="327169" y="226659"/>
                    <a:pt x="345117" y="258466"/>
                    <a:pt x="363069" y="290230"/>
                  </a:cubicBezTo>
                  <a:cubicBezTo>
                    <a:pt x="368806" y="300381"/>
                    <a:pt x="385574" y="293053"/>
                    <a:pt x="379770" y="282784"/>
                  </a:cubicBezTo>
                  <a:close/>
                </a:path>
              </a:pathLst>
            </a:custGeom>
            <a:solidFill>
              <a:srgbClr val="F2F2F2"/>
            </a:solidFill>
            <a:ln w="382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23F0622-7452-4146-A75A-C859FB430025}"/>
                </a:ext>
              </a:extLst>
            </p:cNvPr>
            <p:cNvSpPr/>
            <p:nvPr/>
          </p:nvSpPr>
          <p:spPr>
            <a:xfrm>
              <a:off x="4086940" y="1994469"/>
              <a:ext cx="578819" cy="466742"/>
            </a:xfrm>
            <a:custGeom>
              <a:avLst/>
              <a:gdLst>
                <a:gd name="connsiteX0" fmla="*/ 563320 w 578819"/>
                <a:gd name="connsiteY0" fmla="*/ 113461 h 466742"/>
                <a:gd name="connsiteX1" fmla="*/ 29785 w 578819"/>
                <a:gd name="connsiteY1" fmla="*/ 1680 h 466742"/>
                <a:gd name="connsiteX2" fmla="*/ 22852 w 578819"/>
                <a:gd name="connsiteY2" fmla="*/ 231 h 466742"/>
                <a:gd name="connsiteX3" fmla="*/ 135 w 578819"/>
                <a:gd name="connsiteY3" fmla="*/ 15031 h 466742"/>
                <a:gd name="connsiteX4" fmla="*/ 1759 w 578819"/>
                <a:gd name="connsiteY4" fmla="*/ 27591 h 466742"/>
                <a:gd name="connsiteX5" fmla="*/ 215875 w 578819"/>
                <a:gd name="connsiteY5" fmla="*/ 455972 h 466742"/>
                <a:gd name="connsiteX6" fmla="*/ 230223 w 578819"/>
                <a:gd name="connsiteY6" fmla="*/ 466347 h 466742"/>
                <a:gd name="connsiteX7" fmla="*/ 246972 w 578819"/>
                <a:gd name="connsiteY7" fmla="*/ 460493 h 466742"/>
                <a:gd name="connsiteX8" fmla="*/ 392999 w 578819"/>
                <a:gd name="connsiteY8" fmla="*/ 304676 h 466742"/>
                <a:gd name="connsiteX9" fmla="*/ 401175 w 578819"/>
                <a:gd name="connsiteY9" fmla="*/ 301047 h 466742"/>
                <a:gd name="connsiteX10" fmla="*/ 411480 w 578819"/>
                <a:gd name="connsiteY10" fmla="*/ 306958 h 466742"/>
                <a:gd name="connsiteX11" fmla="*/ 441910 w 578819"/>
                <a:gd name="connsiteY11" fmla="*/ 362452 h 466742"/>
                <a:gd name="connsiteX12" fmla="*/ 462936 w 578819"/>
                <a:gd name="connsiteY12" fmla="*/ 371937 h 466742"/>
                <a:gd name="connsiteX13" fmla="*/ 463086 w 578819"/>
                <a:gd name="connsiteY13" fmla="*/ 371903 h 466742"/>
                <a:gd name="connsiteX14" fmla="*/ 477839 w 578819"/>
                <a:gd name="connsiteY14" fmla="*/ 354003 h 466742"/>
                <a:gd name="connsiteX15" fmla="*/ 483105 w 578819"/>
                <a:gd name="connsiteY15" fmla="*/ 225454 h 466742"/>
                <a:gd name="connsiteX16" fmla="*/ 484255 w 578819"/>
                <a:gd name="connsiteY16" fmla="*/ 220830 h 466742"/>
                <a:gd name="connsiteX17" fmla="*/ 487254 w 578819"/>
                <a:gd name="connsiteY17" fmla="*/ 217082 h 466742"/>
                <a:gd name="connsiteX18" fmla="*/ 571616 w 578819"/>
                <a:gd name="connsiteY18" fmla="*/ 146988 h 466742"/>
                <a:gd name="connsiteX19" fmla="*/ 574113 w 578819"/>
                <a:gd name="connsiteY19" fmla="*/ 119972 h 466742"/>
                <a:gd name="connsiteX20" fmla="*/ 563321 w 578819"/>
                <a:gd name="connsiteY20" fmla="*/ 113461 h 466742"/>
                <a:gd name="connsiteX21" fmla="*/ 566739 w 578819"/>
                <a:gd name="connsiteY21" fmla="*/ 141101 h 466742"/>
                <a:gd name="connsiteX22" fmla="*/ 482378 w 578819"/>
                <a:gd name="connsiteY22" fmla="*/ 211195 h 466742"/>
                <a:gd name="connsiteX23" fmla="*/ 479411 w 578819"/>
                <a:gd name="connsiteY23" fmla="*/ 214227 h 466742"/>
                <a:gd name="connsiteX24" fmla="*/ 28890 w 578819"/>
                <a:gd name="connsiteY24" fmla="*/ 13125 h 466742"/>
                <a:gd name="connsiteX25" fmla="*/ 27653 w 578819"/>
                <a:gd name="connsiteY25" fmla="*/ 12699 h 466742"/>
                <a:gd name="connsiteX26" fmla="*/ 18338 w 578819"/>
                <a:gd name="connsiteY26" fmla="*/ 18271 h 466742"/>
                <a:gd name="connsiteX27" fmla="*/ 21337 w 578819"/>
                <a:gd name="connsiteY27" fmla="*/ 26399 h 466742"/>
                <a:gd name="connsiteX28" fmla="*/ 392383 w 578819"/>
                <a:gd name="connsiteY28" fmla="*/ 295580 h 466742"/>
                <a:gd name="connsiteX29" fmla="*/ 387402 w 578819"/>
                <a:gd name="connsiteY29" fmla="*/ 299425 h 466742"/>
                <a:gd name="connsiteX30" fmla="*/ 241376 w 578819"/>
                <a:gd name="connsiteY30" fmla="*/ 455240 h 466742"/>
                <a:gd name="connsiteX31" fmla="*/ 225121 w 578819"/>
                <a:gd name="connsiteY31" fmla="*/ 455751 h 466742"/>
                <a:gd name="connsiteX32" fmla="*/ 222717 w 578819"/>
                <a:gd name="connsiteY32" fmla="*/ 452528 h 466742"/>
                <a:gd name="connsiteX33" fmla="*/ 8602 w 578819"/>
                <a:gd name="connsiteY33" fmla="*/ 24148 h 466742"/>
                <a:gd name="connsiteX34" fmla="*/ 13824 w 578819"/>
                <a:gd name="connsiteY34" fmla="*/ 8704 h 466742"/>
                <a:gd name="connsiteX35" fmla="*/ 21260 w 578819"/>
                <a:gd name="connsiteY35" fmla="*/ 7747 h 466742"/>
                <a:gd name="connsiteX36" fmla="*/ 28358 w 578819"/>
                <a:gd name="connsiteY36" fmla="*/ 9236 h 466742"/>
                <a:gd name="connsiteX37" fmla="*/ 561727 w 578819"/>
                <a:gd name="connsiteY37" fmla="*/ 120977 h 466742"/>
                <a:gd name="connsiteX38" fmla="*/ 570633 w 578819"/>
                <a:gd name="connsiteY38" fmla="*/ 134625 h 466742"/>
                <a:gd name="connsiteX39" fmla="*/ 566739 w 578819"/>
                <a:gd name="connsiteY39" fmla="*/ 141101 h 4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8819" h="466742">
                  <a:moveTo>
                    <a:pt x="563320" y="113461"/>
                  </a:moveTo>
                  <a:lnTo>
                    <a:pt x="29785" y="1680"/>
                  </a:lnTo>
                  <a:lnTo>
                    <a:pt x="22852" y="231"/>
                  </a:lnTo>
                  <a:cubicBezTo>
                    <a:pt x="12491" y="-1955"/>
                    <a:pt x="2321" y="4671"/>
                    <a:pt x="135" y="15031"/>
                  </a:cubicBezTo>
                  <a:cubicBezTo>
                    <a:pt x="-762" y="19281"/>
                    <a:pt x="-189" y="23709"/>
                    <a:pt x="1759" y="27591"/>
                  </a:cubicBezTo>
                  <a:lnTo>
                    <a:pt x="215875" y="455972"/>
                  </a:lnTo>
                  <a:cubicBezTo>
                    <a:pt x="218687" y="461557"/>
                    <a:pt x="224038" y="465426"/>
                    <a:pt x="230223" y="466347"/>
                  </a:cubicBezTo>
                  <a:cubicBezTo>
                    <a:pt x="236430" y="467275"/>
                    <a:pt x="242695" y="465085"/>
                    <a:pt x="246972" y="460493"/>
                  </a:cubicBezTo>
                  <a:lnTo>
                    <a:pt x="392999" y="304676"/>
                  </a:lnTo>
                  <a:cubicBezTo>
                    <a:pt x="395099" y="302379"/>
                    <a:pt x="398063" y="301063"/>
                    <a:pt x="401175" y="301047"/>
                  </a:cubicBezTo>
                  <a:cubicBezTo>
                    <a:pt x="405438" y="300962"/>
                    <a:pt x="409401" y="303235"/>
                    <a:pt x="411480" y="306958"/>
                  </a:cubicBezTo>
                  <a:lnTo>
                    <a:pt x="441910" y="362452"/>
                  </a:lnTo>
                  <a:cubicBezTo>
                    <a:pt x="445909" y="370067"/>
                    <a:pt x="454581" y="373979"/>
                    <a:pt x="462936" y="371937"/>
                  </a:cubicBezTo>
                  <a:lnTo>
                    <a:pt x="463086" y="371903"/>
                  </a:lnTo>
                  <a:cubicBezTo>
                    <a:pt x="471546" y="370058"/>
                    <a:pt x="477644" y="362660"/>
                    <a:pt x="477839" y="354003"/>
                  </a:cubicBezTo>
                  <a:lnTo>
                    <a:pt x="483105" y="225454"/>
                  </a:lnTo>
                  <a:cubicBezTo>
                    <a:pt x="483168" y="223850"/>
                    <a:pt x="483559" y="222277"/>
                    <a:pt x="484255" y="220830"/>
                  </a:cubicBezTo>
                  <a:cubicBezTo>
                    <a:pt x="485002" y="219398"/>
                    <a:pt x="486021" y="218125"/>
                    <a:pt x="487254" y="217082"/>
                  </a:cubicBezTo>
                  <a:lnTo>
                    <a:pt x="571616" y="146988"/>
                  </a:lnTo>
                  <a:cubicBezTo>
                    <a:pt x="579766" y="140217"/>
                    <a:pt x="580884" y="128122"/>
                    <a:pt x="574113" y="119972"/>
                  </a:cubicBezTo>
                  <a:cubicBezTo>
                    <a:pt x="571352" y="116648"/>
                    <a:pt x="567549" y="114354"/>
                    <a:pt x="563321" y="113461"/>
                  </a:cubicBezTo>
                  <a:close/>
                  <a:moveTo>
                    <a:pt x="566739" y="141101"/>
                  </a:moveTo>
                  <a:lnTo>
                    <a:pt x="482378" y="211195"/>
                  </a:lnTo>
                  <a:cubicBezTo>
                    <a:pt x="481278" y="212091"/>
                    <a:pt x="480283" y="213108"/>
                    <a:pt x="479411" y="214227"/>
                  </a:cubicBezTo>
                  <a:lnTo>
                    <a:pt x="28890" y="13125"/>
                  </a:lnTo>
                  <a:cubicBezTo>
                    <a:pt x="28492" y="12943"/>
                    <a:pt x="28078" y="12800"/>
                    <a:pt x="27653" y="12699"/>
                  </a:cubicBezTo>
                  <a:cubicBezTo>
                    <a:pt x="23542" y="11666"/>
                    <a:pt x="19372" y="14161"/>
                    <a:pt x="18338" y="18271"/>
                  </a:cubicBezTo>
                  <a:cubicBezTo>
                    <a:pt x="17567" y="21340"/>
                    <a:pt x="18758" y="24567"/>
                    <a:pt x="21337" y="26399"/>
                  </a:cubicBezTo>
                  <a:lnTo>
                    <a:pt x="392383" y="295580"/>
                  </a:lnTo>
                  <a:cubicBezTo>
                    <a:pt x="390514" y="296566"/>
                    <a:pt x="388829" y="297866"/>
                    <a:pt x="387402" y="299425"/>
                  </a:cubicBezTo>
                  <a:lnTo>
                    <a:pt x="241376" y="455240"/>
                  </a:lnTo>
                  <a:cubicBezTo>
                    <a:pt x="237029" y="459870"/>
                    <a:pt x="229751" y="460098"/>
                    <a:pt x="225121" y="455751"/>
                  </a:cubicBezTo>
                  <a:cubicBezTo>
                    <a:pt x="224137" y="454826"/>
                    <a:pt x="223323" y="453735"/>
                    <a:pt x="222717" y="452528"/>
                  </a:cubicBezTo>
                  <a:lnTo>
                    <a:pt x="8602" y="24148"/>
                  </a:lnTo>
                  <a:cubicBezTo>
                    <a:pt x="5779" y="18441"/>
                    <a:pt x="8117" y="11527"/>
                    <a:pt x="13824" y="8704"/>
                  </a:cubicBezTo>
                  <a:cubicBezTo>
                    <a:pt x="16127" y="7565"/>
                    <a:pt x="18744" y="7228"/>
                    <a:pt x="21260" y="7747"/>
                  </a:cubicBezTo>
                  <a:lnTo>
                    <a:pt x="28358" y="9236"/>
                  </a:lnTo>
                  <a:lnTo>
                    <a:pt x="561727" y="120977"/>
                  </a:lnTo>
                  <a:cubicBezTo>
                    <a:pt x="567955" y="122287"/>
                    <a:pt x="571942" y="128397"/>
                    <a:pt x="570633" y="134625"/>
                  </a:cubicBezTo>
                  <a:cubicBezTo>
                    <a:pt x="570099" y="137160"/>
                    <a:pt x="568728" y="139441"/>
                    <a:pt x="566739" y="141101"/>
                  </a:cubicBezTo>
                  <a:close/>
                </a:path>
              </a:pathLst>
            </a:custGeom>
            <a:solidFill>
              <a:srgbClr val="CCCCCC"/>
            </a:solidFill>
            <a:ln w="382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F335F2-A276-45F4-AC11-1935E0764F02}"/>
                </a:ext>
              </a:extLst>
            </p:cNvPr>
            <p:cNvSpPr/>
            <p:nvPr/>
          </p:nvSpPr>
          <p:spPr>
            <a:xfrm>
              <a:off x="4086940" y="1994469"/>
              <a:ext cx="578819" cy="466742"/>
            </a:xfrm>
            <a:custGeom>
              <a:avLst/>
              <a:gdLst>
                <a:gd name="connsiteX0" fmla="*/ 563320 w 578819"/>
                <a:gd name="connsiteY0" fmla="*/ 113461 h 466742"/>
                <a:gd name="connsiteX1" fmla="*/ 29785 w 578819"/>
                <a:gd name="connsiteY1" fmla="*/ 1680 h 466742"/>
                <a:gd name="connsiteX2" fmla="*/ 22852 w 578819"/>
                <a:gd name="connsiteY2" fmla="*/ 231 h 466742"/>
                <a:gd name="connsiteX3" fmla="*/ 135 w 578819"/>
                <a:gd name="connsiteY3" fmla="*/ 15031 h 466742"/>
                <a:gd name="connsiteX4" fmla="*/ 1759 w 578819"/>
                <a:gd name="connsiteY4" fmla="*/ 27591 h 466742"/>
                <a:gd name="connsiteX5" fmla="*/ 215875 w 578819"/>
                <a:gd name="connsiteY5" fmla="*/ 455972 h 466742"/>
                <a:gd name="connsiteX6" fmla="*/ 230223 w 578819"/>
                <a:gd name="connsiteY6" fmla="*/ 466347 h 466742"/>
                <a:gd name="connsiteX7" fmla="*/ 246972 w 578819"/>
                <a:gd name="connsiteY7" fmla="*/ 460493 h 466742"/>
                <a:gd name="connsiteX8" fmla="*/ 392999 w 578819"/>
                <a:gd name="connsiteY8" fmla="*/ 304676 h 466742"/>
                <a:gd name="connsiteX9" fmla="*/ 401175 w 578819"/>
                <a:gd name="connsiteY9" fmla="*/ 301047 h 466742"/>
                <a:gd name="connsiteX10" fmla="*/ 411480 w 578819"/>
                <a:gd name="connsiteY10" fmla="*/ 306958 h 466742"/>
                <a:gd name="connsiteX11" fmla="*/ 441910 w 578819"/>
                <a:gd name="connsiteY11" fmla="*/ 362452 h 466742"/>
                <a:gd name="connsiteX12" fmla="*/ 462936 w 578819"/>
                <a:gd name="connsiteY12" fmla="*/ 371937 h 466742"/>
                <a:gd name="connsiteX13" fmla="*/ 463086 w 578819"/>
                <a:gd name="connsiteY13" fmla="*/ 371903 h 466742"/>
                <a:gd name="connsiteX14" fmla="*/ 477839 w 578819"/>
                <a:gd name="connsiteY14" fmla="*/ 354003 h 466742"/>
                <a:gd name="connsiteX15" fmla="*/ 483105 w 578819"/>
                <a:gd name="connsiteY15" fmla="*/ 225454 h 466742"/>
                <a:gd name="connsiteX16" fmla="*/ 484255 w 578819"/>
                <a:gd name="connsiteY16" fmla="*/ 220830 h 466742"/>
                <a:gd name="connsiteX17" fmla="*/ 487254 w 578819"/>
                <a:gd name="connsiteY17" fmla="*/ 217082 h 466742"/>
                <a:gd name="connsiteX18" fmla="*/ 571616 w 578819"/>
                <a:gd name="connsiteY18" fmla="*/ 146988 h 466742"/>
                <a:gd name="connsiteX19" fmla="*/ 574113 w 578819"/>
                <a:gd name="connsiteY19" fmla="*/ 119972 h 466742"/>
                <a:gd name="connsiteX20" fmla="*/ 563321 w 578819"/>
                <a:gd name="connsiteY20" fmla="*/ 113461 h 466742"/>
                <a:gd name="connsiteX21" fmla="*/ 566739 w 578819"/>
                <a:gd name="connsiteY21" fmla="*/ 141101 h 466742"/>
                <a:gd name="connsiteX22" fmla="*/ 482377 w 578819"/>
                <a:gd name="connsiteY22" fmla="*/ 211195 h 466742"/>
                <a:gd name="connsiteX23" fmla="*/ 479411 w 578819"/>
                <a:gd name="connsiteY23" fmla="*/ 214227 h 466742"/>
                <a:gd name="connsiteX24" fmla="*/ 477390 w 578819"/>
                <a:gd name="connsiteY24" fmla="*/ 217439 h 466742"/>
                <a:gd name="connsiteX25" fmla="*/ 476021 w 578819"/>
                <a:gd name="connsiteY25" fmla="*/ 221091 h 466742"/>
                <a:gd name="connsiteX26" fmla="*/ 476030 w 578819"/>
                <a:gd name="connsiteY26" fmla="*/ 221129 h 466742"/>
                <a:gd name="connsiteX27" fmla="*/ 475450 w 578819"/>
                <a:gd name="connsiteY27" fmla="*/ 225152 h 466742"/>
                <a:gd name="connsiteX28" fmla="*/ 470186 w 578819"/>
                <a:gd name="connsiteY28" fmla="*/ 353700 h 466742"/>
                <a:gd name="connsiteX29" fmla="*/ 461347 w 578819"/>
                <a:gd name="connsiteY29" fmla="*/ 364437 h 466742"/>
                <a:gd name="connsiteX30" fmla="*/ 461272 w 578819"/>
                <a:gd name="connsiteY30" fmla="*/ 364454 h 466742"/>
                <a:gd name="connsiteX31" fmla="*/ 448626 w 578819"/>
                <a:gd name="connsiteY31" fmla="*/ 358801 h 466742"/>
                <a:gd name="connsiteX32" fmla="*/ 418188 w 578819"/>
                <a:gd name="connsiteY32" fmla="*/ 303270 h 466742"/>
                <a:gd name="connsiteX33" fmla="*/ 402416 w 578819"/>
                <a:gd name="connsiteY33" fmla="*/ 293376 h 466742"/>
                <a:gd name="connsiteX34" fmla="*/ 402380 w 578819"/>
                <a:gd name="connsiteY34" fmla="*/ 293384 h 466742"/>
                <a:gd name="connsiteX35" fmla="*/ 401078 w 578819"/>
                <a:gd name="connsiteY35" fmla="*/ 293366 h 466742"/>
                <a:gd name="connsiteX36" fmla="*/ 392383 w 578819"/>
                <a:gd name="connsiteY36" fmla="*/ 295580 h 466742"/>
                <a:gd name="connsiteX37" fmla="*/ 387402 w 578819"/>
                <a:gd name="connsiteY37" fmla="*/ 299425 h 466742"/>
                <a:gd name="connsiteX38" fmla="*/ 241376 w 578819"/>
                <a:gd name="connsiteY38" fmla="*/ 455240 h 466742"/>
                <a:gd name="connsiteX39" fmla="*/ 225121 w 578819"/>
                <a:gd name="connsiteY39" fmla="*/ 455751 h 466742"/>
                <a:gd name="connsiteX40" fmla="*/ 222717 w 578819"/>
                <a:gd name="connsiteY40" fmla="*/ 452528 h 466742"/>
                <a:gd name="connsiteX41" fmla="*/ 8602 w 578819"/>
                <a:gd name="connsiteY41" fmla="*/ 24148 h 466742"/>
                <a:gd name="connsiteX42" fmla="*/ 13824 w 578819"/>
                <a:gd name="connsiteY42" fmla="*/ 8704 h 466742"/>
                <a:gd name="connsiteX43" fmla="*/ 21260 w 578819"/>
                <a:gd name="connsiteY43" fmla="*/ 7747 h 466742"/>
                <a:gd name="connsiteX44" fmla="*/ 28358 w 578819"/>
                <a:gd name="connsiteY44" fmla="*/ 9236 h 466742"/>
                <a:gd name="connsiteX45" fmla="*/ 561727 w 578819"/>
                <a:gd name="connsiteY45" fmla="*/ 120977 h 466742"/>
                <a:gd name="connsiteX46" fmla="*/ 570633 w 578819"/>
                <a:gd name="connsiteY46" fmla="*/ 134625 h 466742"/>
                <a:gd name="connsiteX47" fmla="*/ 566739 w 578819"/>
                <a:gd name="connsiteY47" fmla="*/ 141101 h 46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8819" h="466742">
                  <a:moveTo>
                    <a:pt x="563320" y="113461"/>
                  </a:moveTo>
                  <a:lnTo>
                    <a:pt x="29785" y="1680"/>
                  </a:lnTo>
                  <a:lnTo>
                    <a:pt x="22852" y="231"/>
                  </a:lnTo>
                  <a:cubicBezTo>
                    <a:pt x="12491" y="-1955"/>
                    <a:pt x="2321" y="4671"/>
                    <a:pt x="135" y="15031"/>
                  </a:cubicBezTo>
                  <a:cubicBezTo>
                    <a:pt x="-762" y="19281"/>
                    <a:pt x="-189" y="23709"/>
                    <a:pt x="1759" y="27591"/>
                  </a:cubicBezTo>
                  <a:lnTo>
                    <a:pt x="215875" y="455972"/>
                  </a:lnTo>
                  <a:cubicBezTo>
                    <a:pt x="218687" y="461557"/>
                    <a:pt x="224038" y="465426"/>
                    <a:pt x="230223" y="466347"/>
                  </a:cubicBezTo>
                  <a:cubicBezTo>
                    <a:pt x="236430" y="467275"/>
                    <a:pt x="242695" y="465085"/>
                    <a:pt x="246972" y="460493"/>
                  </a:cubicBezTo>
                  <a:lnTo>
                    <a:pt x="392999" y="304676"/>
                  </a:lnTo>
                  <a:cubicBezTo>
                    <a:pt x="395099" y="302379"/>
                    <a:pt x="398063" y="301063"/>
                    <a:pt x="401175" y="301047"/>
                  </a:cubicBezTo>
                  <a:cubicBezTo>
                    <a:pt x="405438" y="300962"/>
                    <a:pt x="409401" y="303235"/>
                    <a:pt x="411480" y="306958"/>
                  </a:cubicBezTo>
                  <a:lnTo>
                    <a:pt x="441910" y="362452"/>
                  </a:lnTo>
                  <a:cubicBezTo>
                    <a:pt x="445909" y="370067"/>
                    <a:pt x="454581" y="373979"/>
                    <a:pt x="462936" y="371937"/>
                  </a:cubicBezTo>
                  <a:lnTo>
                    <a:pt x="463086" y="371903"/>
                  </a:lnTo>
                  <a:cubicBezTo>
                    <a:pt x="471546" y="370058"/>
                    <a:pt x="477644" y="362660"/>
                    <a:pt x="477839" y="354003"/>
                  </a:cubicBezTo>
                  <a:lnTo>
                    <a:pt x="483105" y="225454"/>
                  </a:lnTo>
                  <a:cubicBezTo>
                    <a:pt x="483168" y="223850"/>
                    <a:pt x="483559" y="222277"/>
                    <a:pt x="484255" y="220830"/>
                  </a:cubicBezTo>
                  <a:cubicBezTo>
                    <a:pt x="485002" y="219398"/>
                    <a:pt x="486021" y="218125"/>
                    <a:pt x="487254" y="217082"/>
                  </a:cubicBezTo>
                  <a:lnTo>
                    <a:pt x="571616" y="146988"/>
                  </a:lnTo>
                  <a:cubicBezTo>
                    <a:pt x="579766" y="140217"/>
                    <a:pt x="580884" y="128122"/>
                    <a:pt x="574113" y="119972"/>
                  </a:cubicBezTo>
                  <a:cubicBezTo>
                    <a:pt x="571352" y="116648"/>
                    <a:pt x="567549" y="114354"/>
                    <a:pt x="563321" y="113461"/>
                  </a:cubicBezTo>
                  <a:close/>
                  <a:moveTo>
                    <a:pt x="566739" y="141101"/>
                  </a:moveTo>
                  <a:lnTo>
                    <a:pt x="482377" y="211195"/>
                  </a:lnTo>
                  <a:cubicBezTo>
                    <a:pt x="481278" y="212091"/>
                    <a:pt x="480283" y="213108"/>
                    <a:pt x="479411" y="214227"/>
                  </a:cubicBezTo>
                  <a:cubicBezTo>
                    <a:pt x="478625" y="215223"/>
                    <a:pt x="477947" y="216299"/>
                    <a:pt x="477390" y="217439"/>
                  </a:cubicBezTo>
                  <a:cubicBezTo>
                    <a:pt x="476805" y="218604"/>
                    <a:pt x="476347" y="219829"/>
                    <a:pt x="476021" y="221091"/>
                  </a:cubicBezTo>
                  <a:lnTo>
                    <a:pt x="476030" y="221129"/>
                  </a:lnTo>
                  <a:cubicBezTo>
                    <a:pt x="475686" y="222444"/>
                    <a:pt x="475492" y="223793"/>
                    <a:pt x="475450" y="225152"/>
                  </a:cubicBezTo>
                  <a:lnTo>
                    <a:pt x="470186" y="353700"/>
                  </a:lnTo>
                  <a:cubicBezTo>
                    <a:pt x="470112" y="358905"/>
                    <a:pt x="466441" y="363365"/>
                    <a:pt x="461347" y="364437"/>
                  </a:cubicBezTo>
                  <a:lnTo>
                    <a:pt x="461272" y="364454"/>
                  </a:lnTo>
                  <a:cubicBezTo>
                    <a:pt x="456256" y="365731"/>
                    <a:pt x="451020" y="363391"/>
                    <a:pt x="448626" y="358801"/>
                  </a:cubicBezTo>
                  <a:lnTo>
                    <a:pt x="418188" y="303270"/>
                  </a:lnTo>
                  <a:cubicBezTo>
                    <a:pt x="415000" y="297462"/>
                    <a:pt x="409032" y="293719"/>
                    <a:pt x="402416" y="293376"/>
                  </a:cubicBezTo>
                  <a:lnTo>
                    <a:pt x="402380" y="293384"/>
                  </a:lnTo>
                  <a:cubicBezTo>
                    <a:pt x="401942" y="293366"/>
                    <a:pt x="401506" y="293347"/>
                    <a:pt x="401078" y="293366"/>
                  </a:cubicBezTo>
                  <a:cubicBezTo>
                    <a:pt x="398043" y="293385"/>
                    <a:pt x="395058" y="294145"/>
                    <a:pt x="392383" y="295580"/>
                  </a:cubicBezTo>
                  <a:cubicBezTo>
                    <a:pt x="390514" y="296566"/>
                    <a:pt x="388829" y="297866"/>
                    <a:pt x="387402" y="299425"/>
                  </a:cubicBezTo>
                  <a:lnTo>
                    <a:pt x="241376" y="455240"/>
                  </a:lnTo>
                  <a:cubicBezTo>
                    <a:pt x="237029" y="459870"/>
                    <a:pt x="229751" y="460098"/>
                    <a:pt x="225121" y="455751"/>
                  </a:cubicBezTo>
                  <a:cubicBezTo>
                    <a:pt x="224137" y="454826"/>
                    <a:pt x="223323" y="453735"/>
                    <a:pt x="222717" y="452528"/>
                  </a:cubicBezTo>
                  <a:lnTo>
                    <a:pt x="8602" y="24148"/>
                  </a:lnTo>
                  <a:cubicBezTo>
                    <a:pt x="5779" y="18441"/>
                    <a:pt x="8117" y="11527"/>
                    <a:pt x="13824" y="8704"/>
                  </a:cubicBezTo>
                  <a:cubicBezTo>
                    <a:pt x="16127" y="7565"/>
                    <a:pt x="18744" y="7228"/>
                    <a:pt x="21260" y="7747"/>
                  </a:cubicBezTo>
                  <a:lnTo>
                    <a:pt x="28358" y="9236"/>
                  </a:lnTo>
                  <a:lnTo>
                    <a:pt x="561727" y="120977"/>
                  </a:lnTo>
                  <a:cubicBezTo>
                    <a:pt x="567955" y="122287"/>
                    <a:pt x="571942" y="128397"/>
                    <a:pt x="570633" y="134625"/>
                  </a:cubicBezTo>
                  <a:cubicBezTo>
                    <a:pt x="570099" y="137160"/>
                    <a:pt x="568728" y="139441"/>
                    <a:pt x="566739" y="141101"/>
                  </a:cubicBezTo>
                  <a:close/>
                </a:path>
              </a:pathLst>
            </a:custGeom>
            <a:solidFill>
              <a:srgbClr val="3F3D56"/>
            </a:solidFill>
            <a:ln w="382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4FDF07C-E035-4359-B17F-43AA9465CC2D}"/>
                </a:ext>
              </a:extLst>
            </p:cNvPr>
            <p:cNvSpPr/>
            <p:nvPr/>
          </p:nvSpPr>
          <p:spPr>
            <a:xfrm>
              <a:off x="4105325" y="2007122"/>
              <a:ext cx="463010" cy="287872"/>
            </a:xfrm>
            <a:custGeom>
              <a:avLst/>
              <a:gdLst>
                <a:gd name="connsiteX0" fmla="*/ 462732 w 463010"/>
                <a:gd name="connsiteY0" fmla="*/ 202327 h 287872"/>
                <a:gd name="connsiteX1" fmla="*/ 459607 w 463010"/>
                <a:gd name="connsiteY1" fmla="*/ 209327 h 287872"/>
                <a:gd name="connsiteX2" fmla="*/ 457646 w 463010"/>
                <a:gd name="connsiteY2" fmla="*/ 208476 h 287872"/>
                <a:gd name="connsiteX3" fmla="*/ 457637 w 463010"/>
                <a:gd name="connsiteY3" fmla="*/ 208438 h 287872"/>
                <a:gd name="connsiteX4" fmla="*/ 7472 w 463010"/>
                <a:gd name="connsiteY4" fmla="*/ 7530 h 287872"/>
                <a:gd name="connsiteX5" fmla="*/ 383995 w 463010"/>
                <a:gd name="connsiteY5" fmla="*/ 280731 h 287872"/>
                <a:gd name="connsiteX6" fmla="*/ 384032 w 463010"/>
                <a:gd name="connsiteY6" fmla="*/ 280723 h 287872"/>
                <a:gd name="connsiteX7" fmla="*/ 385029 w 463010"/>
                <a:gd name="connsiteY7" fmla="*/ 281479 h 287872"/>
                <a:gd name="connsiteX8" fmla="*/ 380546 w 463010"/>
                <a:gd name="connsiteY8" fmla="*/ 287687 h 287872"/>
                <a:gd name="connsiteX9" fmla="*/ 373999 w 463010"/>
                <a:gd name="connsiteY9" fmla="*/ 282927 h 287872"/>
                <a:gd name="connsiteX10" fmla="*/ 2952 w 463010"/>
                <a:gd name="connsiteY10" fmla="*/ 13746 h 287872"/>
                <a:gd name="connsiteX11" fmla="*/ 1140 w 463010"/>
                <a:gd name="connsiteY11" fmla="*/ 3045 h 287872"/>
                <a:gd name="connsiteX12" fmla="*/ 9269 w 463010"/>
                <a:gd name="connsiteY12" fmla="*/ 46 h 287872"/>
                <a:gd name="connsiteX13" fmla="*/ 10506 w 463010"/>
                <a:gd name="connsiteY13" fmla="*/ 472 h 287872"/>
                <a:gd name="connsiteX14" fmla="*/ 461027 w 463010"/>
                <a:gd name="connsiteY14" fmla="*/ 201574 h 28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010" h="287872">
                  <a:moveTo>
                    <a:pt x="462732" y="202327"/>
                  </a:moveTo>
                  <a:lnTo>
                    <a:pt x="459607" y="209327"/>
                  </a:lnTo>
                  <a:lnTo>
                    <a:pt x="457646" y="208476"/>
                  </a:lnTo>
                  <a:lnTo>
                    <a:pt x="457637" y="208438"/>
                  </a:lnTo>
                  <a:lnTo>
                    <a:pt x="7472" y="7530"/>
                  </a:lnTo>
                  <a:lnTo>
                    <a:pt x="383995" y="280731"/>
                  </a:lnTo>
                  <a:lnTo>
                    <a:pt x="384032" y="280723"/>
                  </a:lnTo>
                  <a:lnTo>
                    <a:pt x="385029" y="281479"/>
                  </a:lnTo>
                  <a:lnTo>
                    <a:pt x="380546" y="287687"/>
                  </a:lnTo>
                  <a:lnTo>
                    <a:pt x="373999" y="282927"/>
                  </a:lnTo>
                  <a:lnTo>
                    <a:pt x="2952" y="13746"/>
                  </a:lnTo>
                  <a:cubicBezTo>
                    <a:pt x="-503" y="11292"/>
                    <a:pt x="-1315" y="6500"/>
                    <a:pt x="1140" y="3045"/>
                  </a:cubicBezTo>
                  <a:cubicBezTo>
                    <a:pt x="2973" y="465"/>
                    <a:pt x="6200" y="-725"/>
                    <a:pt x="9269" y="46"/>
                  </a:cubicBezTo>
                  <a:cubicBezTo>
                    <a:pt x="9694" y="147"/>
                    <a:pt x="10108" y="290"/>
                    <a:pt x="10506" y="472"/>
                  </a:cubicBezTo>
                  <a:lnTo>
                    <a:pt x="461027" y="201574"/>
                  </a:lnTo>
                  <a:close/>
                </a:path>
              </a:pathLst>
            </a:custGeom>
            <a:solidFill>
              <a:srgbClr val="3F3D56"/>
            </a:solidFill>
            <a:ln w="382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132E9E4-9F77-4279-871D-F80DA831E417}"/>
                </a:ext>
              </a:extLst>
            </p:cNvPr>
            <p:cNvSpPr/>
            <p:nvPr/>
          </p:nvSpPr>
          <p:spPr>
            <a:xfrm>
              <a:off x="5726691" y="2745201"/>
              <a:ext cx="280817" cy="927153"/>
            </a:xfrm>
            <a:custGeom>
              <a:avLst/>
              <a:gdLst>
                <a:gd name="connsiteX0" fmla="*/ -278 w 280817"/>
                <a:gd name="connsiteY0" fmla="*/ -186 h 927153"/>
                <a:gd name="connsiteX1" fmla="*/ 19192 w 280817"/>
                <a:gd name="connsiteY1" fmla="*/ 190181 h 927153"/>
                <a:gd name="connsiteX2" fmla="*/ 19575 w 280817"/>
                <a:gd name="connsiteY2" fmla="*/ 194091 h 927153"/>
                <a:gd name="connsiteX3" fmla="*/ 25362 w 280817"/>
                <a:gd name="connsiteY3" fmla="*/ 250545 h 927153"/>
                <a:gd name="connsiteX4" fmla="*/ 72888 w 280817"/>
                <a:gd name="connsiteY4" fmla="*/ 715368 h 927153"/>
                <a:gd name="connsiteX5" fmla="*/ 72888 w 280817"/>
                <a:gd name="connsiteY5" fmla="*/ 715444 h 927153"/>
                <a:gd name="connsiteX6" fmla="*/ 82124 w 280817"/>
                <a:gd name="connsiteY6" fmla="*/ 805626 h 927153"/>
                <a:gd name="connsiteX7" fmla="*/ 72581 w 280817"/>
                <a:gd name="connsiteY7" fmla="*/ 820995 h 927153"/>
                <a:gd name="connsiteX8" fmla="*/ 75800 w 280817"/>
                <a:gd name="connsiteY8" fmla="*/ 926968 h 927153"/>
                <a:gd name="connsiteX9" fmla="*/ 144404 w 280817"/>
                <a:gd name="connsiteY9" fmla="*/ 907038 h 927153"/>
                <a:gd name="connsiteX10" fmla="*/ 280539 w 280817"/>
                <a:gd name="connsiteY10" fmla="*/ 851235 h 927153"/>
                <a:gd name="connsiteX11" fmla="*/ 243324 w 280817"/>
                <a:gd name="connsiteY11" fmla="*/ 786655 h 927153"/>
                <a:gd name="connsiteX12" fmla="*/ 195607 w 280817"/>
                <a:gd name="connsiteY12" fmla="*/ 213330 h 927153"/>
                <a:gd name="connsiteX13" fmla="*/ 191430 w 280817"/>
                <a:gd name="connsiteY13" fmla="*/ 163046 h 927153"/>
                <a:gd name="connsiteX14" fmla="*/ 177825 w 280817"/>
                <a:gd name="connsiteY14" fmla="*/ -186 h 9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17" h="927153">
                  <a:moveTo>
                    <a:pt x="-278" y="-186"/>
                  </a:moveTo>
                  <a:lnTo>
                    <a:pt x="19192" y="190181"/>
                  </a:lnTo>
                  <a:lnTo>
                    <a:pt x="19575" y="194091"/>
                  </a:lnTo>
                  <a:lnTo>
                    <a:pt x="25362" y="250545"/>
                  </a:lnTo>
                  <a:lnTo>
                    <a:pt x="72888" y="715368"/>
                  </a:lnTo>
                  <a:lnTo>
                    <a:pt x="72888" y="715444"/>
                  </a:lnTo>
                  <a:lnTo>
                    <a:pt x="82124" y="805626"/>
                  </a:lnTo>
                  <a:cubicBezTo>
                    <a:pt x="78517" y="810472"/>
                    <a:pt x="75325" y="815613"/>
                    <a:pt x="72581" y="820995"/>
                  </a:cubicBezTo>
                  <a:cubicBezTo>
                    <a:pt x="55568" y="854569"/>
                    <a:pt x="56781" y="894488"/>
                    <a:pt x="75800" y="926968"/>
                  </a:cubicBezTo>
                  <a:cubicBezTo>
                    <a:pt x="98987" y="921142"/>
                    <a:pt x="121855" y="914499"/>
                    <a:pt x="144404" y="907038"/>
                  </a:cubicBezTo>
                  <a:cubicBezTo>
                    <a:pt x="191051" y="891695"/>
                    <a:pt x="236544" y="873047"/>
                    <a:pt x="280539" y="851235"/>
                  </a:cubicBezTo>
                  <a:cubicBezTo>
                    <a:pt x="275963" y="826057"/>
                    <a:pt x="262814" y="803238"/>
                    <a:pt x="243324" y="786655"/>
                  </a:cubicBezTo>
                  <a:lnTo>
                    <a:pt x="195607" y="213330"/>
                  </a:lnTo>
                  <a:lnTo>
                    <a:pt x="191430" y="163046"/>
                  </a:lnTo>
                  <a:lnTo>
                    <a:pt x="177825" y="-186"/>
                  </a:lnTo>
                  <a:close/>
                </a:path>
              </a:pathLst>
            </a:custGeom>
            <a:solidFill>
              <a:srgbClr val="FFB8B8"/>
            </a:solidFill>
            <a:ln w="382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0324D61-114D-450F-8837-15D4259D8028}"/>
                </a:ext>
              </a:extLst>
            </p:cNvPr>
            <p:cNvSpPr/>
            <p:nvPr/>
          </p:nvSpPr>
          <p:spPr>
            <a:xfrm rot="-2700000">
              <a:off x="5432989" y="1796543"/>
              <a:ext cx="503972" cy="503972"/>
            </a:xfrm>
            <a:custGeom>
              <a:avLst/>
              <a:gdLst>
                <a:gd name="connsiteX0" fmla="*/ 503694 w 503972"/>
                <a:gd name="connsiteY0" fmla="*/ 251800 h 503972"/>
                <a:gd name="connsiteX1" fmla="*/ 251708 w 503972"/>
                <a:gd name="connsiteY1" fmla="*/ 503786 h 503972"/>
                <a:gd name="connsiteX2" fmla="*/ -278 w 503972"/>
                <a:gd name="connsiteY2" fmla="*/ 251800 h 503972"/>
                <a:gd name="connsiteX3" fmla="*/ 251708 w 503972"/>
                <a:gd name="connsiteY3" fmla="*/ -186 h 503972"/>
                <a:gd name="connsiteX4" fmla="*/ 503694 w 503972"/>
                <a:gd name="connsiteY4" fmla="*/ 251800 h 503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972" h="503972">
                  <a:moveTo>
                    <a:pt x="503694" y="251800"/>
                  </a:moveTo>
                  <a:cubicBezTo>
                    <a:pt x="503694" y="390968"/>
                    <a:pt x="390876" y="503786"/>
                    <a:pt x="251708" y="503786"/>
                  </a:cubicBezTo>
                  <a:cubicBezTo>
                    <a:pt x="112540" y="503786"/>
                    <a:pt x="-278" y="390968"/>
                    <a:pt x="-278" y="251800"/>
                  </a:cubicBezTo>
                  <a:cubicBezTo>
                    <a:pt x="-278" y="112632"/>
                    <a:pt x="112540" y="-186"/>
                    <a:pt x="251708" y="-186"/>
                  </a:cubicBezTo>
                  <a:cubicBezTo>
                    <a:pt x="390876" y="-186"/>
                    <a:pt x="503694" y="112632"/>
                    <a:pt x="503694" y="251800"/>
                  </a:cubicBezTo>
                  <a:close/>
                </a:path>
              </a:pathLst>
            </a:custGeom>
            <a:solidFill>
              <a:srgbClr val="FFB8B8"/>
            </a:solidFill>
            <a:ln w="382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88522F9-3820-4447-B4A6-DF525F470B2C}"/>
                </a:ext>
              </a:extLst>
            </p:cNvPr>
            <p:cNvSpPr/>
            <p:nvPr/>
          </p:nvSpPr>
          <p:spPr>
            <a:xfrm>
              <a:off x="5213321" y="2372898"/>
              <a:ext cx="655461" cy="841570"/>
            </a:xfrm>
            <a:custGeom>
              <a:avLst/>
              <a:gdLst>
                <a:gd name="connsiteX0" fmla="*/ 1702 w 655461"/>
                <a:gd name="connsiteY0" fmla="*/ 715482 h 841570"/>
                <a:gd name="connsiteX1" fmla="*/ 1818 w 655461"/>
                <a:gd name="connsiteY1" fmla="*/ 716939 h 841570"/>
                <a:gd name="connsiteX2" fmla="*/ 37960 w 655461"/>
                <a:gd name="connsiteY2" fmla="*/ 758178 h 841570"/>
                <a:gd name="connsiteX3" fmla="*/ 414017 w 655461"/>
                <a:gd name="connsiteY3" fmla="*/ 840312 h 841570"/>
                <a:gd name="connsiteX4" fmla="*/ 423945 w 655461"/>
                <a:gd name="connsiteY4" fmla="*/ 841385 h 841570"/>
                <a:gd name="connsiteX5" fmla="*/ 468365 w 655461"/>
                <a:gd name="connsiteY5" fmla="*/ 807543 h 841570"/>
                <a:gd name="connsiteX6" fmla="*/ 471009 w 655461"/>
                <a:gd name="connsiteY6" fmla="*/ 798306 h 841570"/>
                <a:gd name="connsiteX7" fmla="*/ 471009 w 655461"/>
                <a:gd name="connsiteY7" fmla="*/ 798268 h 841570"/>
                <a:gd name="connsiteX8" fmla="*/ 538732 w 655461"/>
                <a:gd name="connsiteY8" fmla="*/ 622848 h 841570"/>
                <a:gd name="connsiteX9" fmla="*/ 562225 w 655461"/>
                <a:gd name="connsiteY9" fmla="*/ 570456 h 841570"/>
                <a:gd name="connsiteX10" fmla="*/ 566864 w 655461"/>
                <a:gd name="connsiteY10" fmla="*/ 560261 h 841570"/>
                <a:gd name="connsiteX11" fmla="*/ 624468 w 655461"/>
                <a:gd name="connsiteY11" fmla="*/ 438919 h 841570"/>
                <a:gd name="connsiteX12" fmla="*/ 647808 w 655461"/>
                <a:gd name="connsiteY12" fmla="*/ 372117 h 841570"/>
                <a:gd name="connsiteX13" fmla="*/ 632364 w 655461"/>
                <a:gd name="connsiteY13" fmla="*/ 189568 h 841570"/>
                <a:gd name="connsiteX14" fmla="*/ 615691 w 655461"/>
                <a:gd name="connsiteY14" fmla="*/ 155266 h 841570"/>
                <a:gd name="connsiteX15" fmla="*/ 372933 w 655461"/>
                <a:gd name="connsiteY15" fmla="*/ 772 h 841570"/>
                <a:gd name="connsiteX16" fmla="*/ 349169 w 655461"/>
                <a:gd name="connsiteY16" fmla="*/ -186 h 841570"/>
                <a:gd name="connsiteX17" fmla="*/ 136497 w 655461"/>
                <a:gd name="connsiteY17" fmla="*/ 86125 h 841570"/>
                <a:gd name="connsiteX18" fmla="*/ 61721 w 655461"/>
                <a:gd name="connsiteY18" fmla="*/ 203327 h 841570"/>
                <a:gd name="connsiteX19" fmla="*/ 58886 w 655461"/>
                <a:gd name="connsiteY19" fmla="*/ 211797 h 841570"/>
                <a:gd name="connsiteX20" fmla="*/ 24851 w 655461"/>
                <a:gd name="connsiteY20" fmla="*/ 348699 h 841570"/>
                <a:gd name="connsiteX21" fmla="*/ 12281 w 655461"/>
                <a:gd name="connsiteY21" fmla="*/ 429683 h 841570"/>
                <a:gd name="connsiteX22" fmla="*/ 1702 w 655461"/>
                <a:gd name="connsiteY22" fmla="*/ 715482 h 84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5461" h="841570">
                  <a:moveTo>
                    <a:pt x="1702" y="715482"/>
                  </a:moveTo>
                  <a:cubicBezTo>
                    <a:pt x="1741" y="715981"/>
                    <a:pt x="1780" y="716479"/>
                    <a:pt x="1818" y="716939"/>
                  </a:cubicBezTo>
                  <a:cubicBezTo>
                    <a:pt x="3536" y="737116"/>
                    <a:pt x="18183" y="753828"/>
                    <a:pt x="37960" y="758178"/>
                  </a:cubicBezTo>
                  <a:lnTo>
                    <a:pt x="414017" y="840312"/>
                  </a:lnTo>
                  <a:cubicBezTo>
                    <a:pt x="417279" y="841024"/>
                    <a:pt x="420607" y="841384"/>
                    <a:pt x="423945" y="841385"/>
                  </a:cubicBezTo>
                  <a:cubicBezTo>
                    <a:pt x="444677" y="841377"/>
                    <a:pt x="462853" y="827529"/>
                    <a:pt x="468365" y="807543"/>
                  </a:cubicBezTo>
                  <a:cubicBezTo>
                    <a:pt x="469170" y="804553"/>
                    <a:pt x="470051" y="801487"/>
                    <a:pt x="471009" y="798306"/>
                  </a:cubicBezTo>
                  <a:lnTo>
                    <a:pt x="471009" y="798268"/>
                  </a:lnTo>
                  <a:cubicBezTo>
                    <a:pt x="483695" y="755189"/>
                    <a:pt x="506347" y="696549"/>
                    <a:pt x="538732" y="622848"/>
                  </a:cubicBezTo>
                  <a:cubicBezTo>
                    <a:pt x="546053" y="606176"/>
                    <a:pt x="553884" y="588712"/>
                    <a:pt x="562225" y="570456"/>
                  </a:cubicBezTo>
                  <a:cubicBezTo>
                    <a:pt x="563760" y="567083"/>
                    <a:pt x="565330" y="563672"/>
                    <a:pt x="566864" y="560261"/>
                  </a:cubicBezTo>
                  <a:cubicBezTo>
                    <a:pt x="584072" y="522892"/>
                    <a:pt x="603273" y="482445"/>
                    <a:pt x="624468" y="438919"/>
                  </a:cubicBezTo>
                  <a:cubicBezTo>
                    <a:pt x="634839" y="417643"/>
                    <a:pt x="642673" y="395222"/>
                    <a:pt x="647808" y="372117"/>
                  </a:cubicBezTo>
                  <a:cubicBezTo>
                    <a:pt x="661461" y="311120"/>
                    <a:pt x="656070" y="247404"/>
                    <a:pt x="632364" y="189568"/>
                  </a:cubicBezTo>
                  <a:cubicBezTo>
                    <a:pt x="627535" y="177794"/>
                    <a:pt x="621967" y="166337"/>
                    <a:pt x="615691" y="155266"/>
                  </a:cubicBezTo>
                  <a:cubicBezTo>
                    <a:pt x="565434" y="66664"/>
                    <a:pt x="474481" y="8780"/>
                    <a:pt x="372933" y="772"/>
                  </a:cubicBezTo>
                  <a:cubicBezTo>
                    <a:pt x="364998" y="121"/>
                    <a:pt x="357104" y="-186"/>
                    <a:pt x="349169" y="-186"/>
                  </a:cubicBezTo>
                  <a:cubicBezTo>
                    <a:pt x="269817" y="163"/>
                    <a:pt x="193650" y="31075"/>
                    <a:pt x="136497" y="86125"/>
                  </a:cubicBezTo>
                  <a:cubicBezTo>
                    <a:pt x="102772" y="118825"/>
                    <a:pt x="77164" y="158962"/>
                    <a:pt x="61721" y="203327"/>
                  </a:cubicBezTo>
                  <a:cubicBezTo>
                    <a:pt x="60726" y="206125"/>
                    <a:pt x="59805" y="208961"/>
                    <a:pt x="58886" y="211797"/>
                  </a:cubicBezTo>
                  <a:cubicBezTo>
                    <a:pt x="44727" y="256685"/>
                    <a:pt x="33360" y="302406"/>
                    <a:pt x="24851" y="348699"/>
                  </a:cubicBezTo>
                  <a:cubicBezTo>
                    <a:pt x="19755" y="376179"/>
                    <a:pt x="15616" y="403276"/>
                    <a:pt x="12281" y="429683"/>
                  </a:cubicBezTo>
                  <a:cubicBezTo>
                    <a:pt x="593" y="524472"/>
                    <a:pt x="-2947" y="620089"/>
                    <a:pt x="1702" y="715482"/>
                  </a:cubicBezTo>
                  <a:close/>
                </a:path>
              </a:pathLst>
            </a:custGeom>
            <a:solidFill>
              <a:schemeClr val="accent2">
                <a:lumMod val="75000"/>
              </a:schemeClr>
            </a:solidFill>
            <a:ln w="382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B8D7BAB-2C16-47F3-958C-0803D586D203}"/>
                </a:ext>
              </a:extLst>
            </p:cNvPr>
            <p:cNvSpPr/>
            <p:nvPr/>
          </p:nvSpPr>
          <p:spPr>
            <a:xfrm>
              <a:off x="5049693" y="3054774"/>
              <a:ext cx="821680" cy="648512"/>
            </a:xfrm>
            <a:custGeom>
              <a:avLst/>
              <a:gdLst>
                <a:gd name="connsiteX0" fmla="*/ -278 w 821680"/>
                <a:gd name="connsiteY0" fmla="*/ 515140 h 648512"/>
                <a:gd name="connsiteX1" fmla="*/ 752798 w 821680"/>
                <a:gd name="connsiteY1" fmla="*/ 617394 h 648512"/>
                <a:gd name="connsiteX2" fmla="*/ 821402 w 821680"/>
                <a:gd name="connsiteY2" fmla="*/ 597465 h 648512"/>
                <a:gd name="connsiteX3" fmla="*/ 749886 w 821680"/>
                <a:gd name="connsiteY3" fmla="*/ 405871 h 648512"/>
                <a:gd name="connsiteX4" fmla="*/ 749886 w 821680"/>
                <a:gd name="connsiteY4" fmla="*/ 405794 h 648512"/>
                <a:gd name="connsiteX5" fmla="*/ 640884 w 821680"/>
                <a:gd name="connsiteY5" fmla="*/ 211403 h 648512"/>
                <a:gd name="connsiteX6" fmla="*/ 635786 w 821680"/>
                <a:gd name="connsiteY6" fmla="*/ 178864 h 648512"/>
                <a:gd name="connsiteX7" fmla="*/ 642188 w 821680"/>
                <a:gd name="connsiteY7" fmla="*/ 159662 h 648512"/>
                <a:gd name="connsiteX8" fmla="*/ 634637 w 821680"/>
                <a:gd name="connsiteY8" fmla="*/ 116430 h 648512"/>
                <a:gd name="connsiteX9" fmla="*/ 634637 w 821680"/>
                <a:gd name="connsiteY9" fmla="*/ 116392 h 648512"/>
                <a:gd name="connsiteX10" fmla="*/ 633295 w 821680"/>
                <a:gd name="connsiteY10" fmla="*/ 114782 h 648512"/>
                <a:gd name="connsiteX11" fmla="*/ 170774 w 821680"/>
                <a:gd name="connsiteY11" fmla="*/ 29123 h 648512"/>
                <a:gd name="connsiteX12" fmla="*/ 169316 w 821680"/>
                <a:gd name="connsiteY12" fmla="*/ 29659 h 648512"/>
                <a:gd name="connsiteX13" fmla="*/ 168397 w 821680"/>
                <a:gd name="connsiteY13" fmla="*/ 30924 h 648512"/>
                <a:gd name="connsiteX14" fmla="*/ 165446 w 821680"/>
                <a:gd name="connsiteY14" fmla="*/ 35063 h 648512"/>
                <a:gd name="connsiteX15" fmla="*/ -278 w 821680"/>
                <a:gd name="connsiteY15" fmla="*/ 515140 h 64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1680" h="648512">
                  <a:moveTo>
                    <a:pt x="-278" y="515140"/>
                  </a:moveTo>
                  <a:cubicBezTo>
                    <a:pt x="228190" y="644998"/>
                    <a:pt x="497975" y="681630"/>
                    <a:pt x="752798" y="617394"/>
                  </a:cubicBezTo>
                  <a:cubicBezTo>
                    <a:pt x="775985" y="611569"/>
                    <a:pt x="798853" y="604926"/>
                    <a:pt x="821402" y="597465"/>
                  </a:cubicBezTo>
                  <a:cubicBezTo>
                    <a:pt x="801396" y="532234"/>
                    <a:pt x="777515" y="468256"/>
                    <a:pt x="749886" y="405871"/>
                  </a:cubicBezTo>
                  <a:lnTo>
                    <a:pt x="749886" y="405794"/>
                  </a:lnTo>
                  <a:cubicBezTo>
                    <a:pt x="703816" y="302505"/>
                    <a:pt x="661505" y="239305"/>
                    <a:pt x="640884" y="211403"/>
                  </a:cubicBezTo>
                  <a:cubicBezTo>
                    <a:pt x="634007" y="202026"/>
                    <a:pt x="632106" y="189895"/>
                    <a:pt x="635786" y="178864"/>
                  </a:cubicBezTo>
                  <a:lnTo>
                    <a:pt x="642188" y="159662"/>
                  </a:lnTo>
                  <a:cubicBezTo>
                    <a:pt x="647137" y="144902"/>
                    <a:pt x="644297" y="128640"/>
                    <a:pt x="634637" y="116430"/>
                  </a:cubicBezTo>
                  <a:lnTo>
                    <a:pt x="634637" y="116392"/>
                  </a:lnTo>
                  <a:cubicBezTo>
                    <a:pt x="634216" y="115855"/>
                    <a:pt x="633756" y="115319"/>
                    <a:pt x="633295" y="114782"/>
                  </a:cubicBezTo>
                  <a:cubicBezTo>
                    <a:pt x="465771" y="-76083"/>
                    <a:pt x="173725" y="28050"/>
                    <a:pt x="170774" y="29123"/>
                  </a:cubicBezTo>
                  <a:lnTo>
                    <a:pt x="169316" y="29659"/>
                  </a:lnTo>
                  <a:lnTo>
                    <a:pt x="168397" y="30924"/>
                  </a:lnTo>
                  <a:cubicBezTo>
                    <a:pt x="167400" y="32304"/>
                    <a:pt x="166404" y="33645"/>
                    <a:pt x="165446" y="35063"/>
                  </a:cubicBezTo>
                  <a:cubicBezTo>
                    <a:pt x="86263" y="146018"/>
                    <a:pt x="33641" y="316571"/>
                    <a:pt x="-278" y="515140"/>
                  </a:cubicBezTo>
                  <a:close/>
                </a:path>
              </a:pathLst>
            </a:custGeom>
            <a:solidFill>
              <a:srgbClr val="2F2E41"/>
            </a:solidFill>
            <a:ln w="382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22420A7-68ED-4467-92E4-E40B65CCB6BC}"/>
                </a:ext>
              </a:extLst>
            </p:cNvPr>
            <p:cNvSpPr/>
            <p:nvPr/>
          </p:nvSpPr>
          <p:spPr>
            <a:xfrm>
              <a:off x="4492772" y="2258105"/>
              <a:ext cx="877082" cy="584891"/>
            </a:xfrm>
            <a:custGeom>
              <a:avLst/>
              <a:gdLst>
                <a:gd name="connsiteX0" fmla="*/ 212297 w 877082"/>
                <a:gd name="connsiteY0" fmla="*/ 82947 h 584891"/>
                <a:gd name="connsiteX1" fmla="*/ 214753 w 877082"/>
                <a:gd name="connsiteY1" fmla="*/ 99774 h 584891"/>
                <a:gd name="connsiteX2" fmla="*/ 655479 w 877082"/>
                <a:gd name="connsiteY2" fmla="*/ 354027 h 584891"/>
                <a:gd name="connsiteX3" fmla="*/ 762603 w 877082"/>
                <a:gd name="connsiteY3" fmla="*/ 292357 h 584891"/>
                <a:gd name="connsiteX4" fmla="*/ 876804 w 877082"/>
                <a:gd name="connsiteY4" fmla="*/ 441863 h 584891"/>
                <a:gd name="connsiteX5" fmla="*/ 697771 w 877082"/>
                <a:gd name="connsiteY5" fmla="*/ 569467 h 584891"/>
                <a:gd name="connsiteX6" fmla="*/ 599297 w 877082"/>
                <a:gd name="connsiteY6" fmla="*/ 567068 h 584891"/>
                <a:gd name="connsiteX7" fmla="*/ 144833 w 877082"/>
                <a:gd name="connsiteY7" fmla="*/ 208538 h 584891"/>
                <a:gd name="connsiteX8" fmla="*/ 6448 w 877082"/>
                <a:gd name="connsiteY8" fmla="*/ 144925 h 584891"/>
                <a:gd name="connsiteX9" fmla="*/ 70061 w 877082"/>
                <a:gd name="connsiteY9" fmla="*/ 6541 h 584891"/>
                <a:gd name="connsiteX10" fmla="*/ 208445 w 877082"/>
                <a:gd name="connsiteY10" fmla="*/ 70153 h 584891"/>
                <a:gd name="connsiteX11" fmla="*/ 212297 w 877082"/>
                <a:gd name="connsiteY11" fmla="*/ 82947 h 58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082" h="584891">
                  <a:moveTo>
                    <a:pt x="212297" y="82947"/>
                  </a:moveTo>
                  <a:cubicBezTo>
                    <a:pt x="213557" y="88482"/>
                    <a:pt x="214378" y="94109"/>
                    <a:pt x="214753" y="99774"/>
                  </a:cubicBezTo>
                  <a:lnTo>
                    <a:pt x="655479" y="354027"/>
                  </a:lnTo>
                  <a:lnTo>
                    <a:pt x="762603" y="292357"/>
                  </a:lnTo>
                  <a:lnTo>
                    <a:pt x="876804" y="441863"/>
                  </a:lnTo>
                  <a:lnTo>
                    <a:pt x="697771" y="569467"/>
                  </a:lnTo>
                  <a:cubicBezTo>
                    <a:pt x="668061" y="590642"/>
                    <a:pt x="627941" y="589664"/>
                    <a:pt x="599297" y="567068"/>
                  </a:cubicBezTo>
                  <a:lnTo>
                    <a:pt x="144833" y="208538"/>
                  </a:lnTo>
                  <a:cubicBezTo>
                    <a:pt x="89053" y="229185"/>
                    <a:pt x="27096" y="200705"/>
                    <a:pt x="6448" y="144925"/>
                  </a:cubicBezTo>
                  <a:cubicBezTo>
                    <a:pt x="-14199" y="89146"/>
                    <a:pt x="14281" y="27189"/>
                    <a:pt x="70061" y="6541"/>
                  </a:cubicBezTo>
                  <a:cubicBezTo>
                    <a:pt x="125841" y="-14107"/>
                    <a:pt x="187797" y="14373"/>
                    <a:pt x="208445" y="70153"/>
                  </a:cubicBezTo>
                  <a:cubicBezTo>
                    <a:pt x="209993" y="74334"/>
                    <a:pt x="211279" y="78606"/>
                    <a:pt x="212297" y="82947"/>
                  </a:cubicBezTo>
                  <a:close/>
                </a:path>
              </a:pathLst>
            </a:custGeom>
            <a:solidFill>
              <a:srgbClr val="FFB8B8"/>
            </a:solidFill>
            <a:ln w="382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8C12DC6-B277-4350-AF66-CEBEC773334D}"/>
                </a:ext>
              </a:extLst>
            </p:cNvPr>
            <p:cNvSpPr/>
            <p:nvPr/>
          </p:nvSpPr>
          <p:spPr>
            <a:xfrm>
              <a:off x="5153643" y="2416048"/>
              <a:ext cx="432450" cy="410897"/>
            </a:xfrm>
            <a:custGeom>
              <a:avLst/>
              <a:gdLst>
                <a:gd name="connsiteX0" fmla="*/ 1362 w 432450"/>
                <a:gd name="connsiteY0" fmla="*/ 192180 h 410897"/>
                <a:gd name="connsiteX1" fmla="*/ 1362 w 432450"/>
                <a:gd name="connsiteY1" fmla="*/ 192218 h 410897"/>
                <a:gd name="connsiteX2" fmla="*/ 9334 w 432450"/>
                <a:gd name="connsiteY2" fmla="*/ 208124 h 410897"/>
                <a:gd name="connsiteX3" fmla="*/ 84529 w 432450"/>
                <a:gd name="connsiteY3" fmla="*/ 305550 h 410897"/>
                <a:gd name="connsiteX4" fmla="*/ 120365 w 432450"/>
                <a:gd name="connsiteY4" fmla="*/ 352040 h 410897"/>
                <a:gd name="connsiteX5" fmla="*/ 151793 w 432450"/>
                <a:gd name="connsiteY5" fmla="*/ 392742 h 410897"/>
                <a:gd name="connsiteX6" fmla="*/ 216534 w 432450"/>
                <a:gd name="connsiteY6" fmla="*/ 401100 h 410897"/>
                <a:gd name="connsiteX7" fmla="*/ 221586 w 432450"/>
                <a:gd name="connsiteY7" fmla="*/ 396575 h 410897"/>
                <a:gd name="connsiteX8" fmla="*/ 335721 w 432450"/>
                <a:gd name="connsiteY8" fmla="*/ 278070 h 410897"/>
                <a:gd name="connsiteX9" fmla="*/ 382824 w 432450"/>
                <a:gd name="connsiteY9" fmla="*/ 229127 h 410897"/>
                <a:gd name="connsiteX10" fmla="*/ 405034 w 432450"/>
                <a:gd name="connsiteY10" fmla="*/ 49162 h 410897"/>
                <a:gd name="connsiteX11" fmla="*/ 225609 w 432450"/>
                <a:gd name="connsiteY11" fmla="*/ 26533 h 410897"/>
                <a:gd name="connsiteX12" fmla="*/ 196176 w 432450"/>
                <a:gd name="connsiteY12" fmla="*/ 42976 h 410897"/>
                <a:gd name="connsiteX13" fmla="*/ 23361 w 432450"/>
                <a:gd name="connsiteY13" fmla="*/ 139635 h 410897"/>
                <a:gd name="connsiteX14" fmla="*/ 1362 w 432450"/>
                <a:gd name="connsiteY14" fmla="*/ 192180 h 41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2450" h="410897">
                  <a:moveTo>
                    <a:pt x="1362" y="192180"/>
                  </a:moveTo>
                  <a:lnTo>
                    <a:pt x="1362" y="192218"/>
                  </a:lnTo>
                  <a:cubicBezTo>
                    <a:pt x="2959" y="197989"/>
                    <a:pt x="5667" y="203391"/>
                    <a:pt x="9334" y="208124"/>
                  </a:cubicBezTo>
                  <a:lnTo>
                    <a:pt x="84529" y="305550"/>
                  </a:lnTo>
                  <a:lnTo>
                    <a:pt x="120365" y="352040"/>
                  </a:lnTo>
                  <a:lnTo>
                    <a:pt x="151793" y="392742"/>
                  </a:lnTo>
                  <a:cubicBezTo>
                    <a:pt x="167363" y="412928"/>
                    <a:pt x="196348" y="416670"/>
                    <a:pt x="216534" y="401100"/>
                  </a:cubicBezTo>
                  <a:cubicBezTo>
                    <a:pt x="218327" y="399718"/>
                    <a:pt x="220015" y="398205"/>
                    <a:pt x="221586" y="396575"/>
                  </a:cubicBezTo>
                  <a:lnTo>
                    <a:pt x="335721" y="278070"/>
                  </a:lnTo>
                  <a:lnTo>
                    <a:pt x="382824" y="229127"/>
                  </a:lnTo>
                  <a:cubicBezTo>
                    <a:pt x="438653" y="185564"/>
                    <a:pt x="448597" y="104991"/>
                    <a:pt x="405034" y="49162"/>
                  </a:cubicBezTo>
                  <a:cubicBezTo>
                    <a:pt x="361635" y="-6457"/>
                    <a:pt x="281458" y="-16568"/>
                    <a:pt x="225609" y="26533"/>
                  </a:cubicBezTo>
                  <a:lnTo>
                    <a:pt x="196176" y="42976"/>
                  </a:lnTo>
                  <a:lnTo>
                    <a:pt x="23361" y="139635"/>
                  </a:lnTo>
                  <a:cubicBezTo>
                    <a:pt x="4835" y="150023"/>
                    <a:pt x="-4236" y="171692"/>
                    <a:pt x="1362" y="192180"/>
                  </a:cubicBezTo>
                  <a:close/>
                </a:path>
              </a:pathLst>
            </a:custGeom>
            <a:solidFill>
              <a:schemeClr val="accent1">
                <a:lumMod val="50000"/>
              </a:schemeClr>
            </a:solidFill>
            <a:ln w="382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DAFE5EF-F187-4EE1-BD80-959A7D79FDF8}"/>
                </a:ext>
              </a:extLst>
            </p:cNvPr>
            <p:cNvSpPr/>
            <p:nvPr/>
          </p:nvSpPr>
          <p:spPr>
            <a:xfrm>
              <a:off x="5651691" y="2518479"/>
              <a:ext cx="331068" cy="427369"/>
            </a:xfrm>
            <a:custGeom>
              <a:avLst/>
              <a:gdLst>
                <a:gd name="connsiteX0" fmla="*/ 1787 w 331068"/>
                <a:gd name="connsiteY0" fmla="*/ 150841 h 427369"/>
                <a:gd name="connsiteX1" fmla="*/ 8992 w 331068"/>
                <a:gd name="connsiteY1" fmla="*/ 380991 h 427369"/>
                <a:gd name="connsiteX2" fmla="*/ 9030 w 331068"/>
                <a:gd name="connsiteY2" fmla="*/ 382447 h 427369"/>
                <a:gd name="connsiteX3" fmla="*/ 56581 w 331068"/>
                <a:gd name="connsiteY3" fmla="*/ 427161 h 427369"/>
                <a:gd name="connsiteX4" fmla="*/ 63377 w 331068"/>
                <a:gd name="connsiteY4" fmla="*/ 426446 h 427369"/>
                <a:gd name="connsiteX5" fmla="*/ 94576 w 331068"/>
                <a:gd name="connsiteY5" fmla="*/ 420812 h 427369"/>
                <a:gd name="connsiteX6" fmla="*/ 102548 w 331068"/>
                <a:gd name="connsiteY6" fmla="*/ 419355 h 427369"/>
                <a:gd name="connsiteX7" fmla="*/ 102585 w 331068"/>
                <a:gd name="connsiteY7" fmla="*/ 419355 h 427369"/>
                <a:gd name="connsiteX8" fmla="*/ 128495 w 331068"/>
                <a:gd name="connsiteY8" fmla="*/ 414679 h 427369"/>
                <a:gd name="connsiteX9" fmla="*/ 266430 w 331068"/>
                <a:gd name="connsiteY9" fmla="*/ 389767 h 427369"/>
                <a:gd name="connsiteX10" fmla="*/ 292838 w 331068"/>
                <a:gd name="connsiteY10" fmla="*/ 385015 h 427369"/>
                <a:gd name="connsiteX11" fmla="*/ 330037 w 331068"/>
                <a:gd name="connsiteY11" fmla="*/ 331282 h 427369"/>
                <a:gd name="connsiteX12" fmla="*/ 328367 w 331068"/>
                <a:gd name="connsiteY12" fmla="*/ 324804 h 427369"/>
                <a:gd name="connsiteX13" fmla="*/ 253974 w 331068"/>
                <a:gd name="connsiteY13" fmla="*/ 104542 h 427369"/>
                <a:gd name="connsiteX14" fmla="*/ 104449 w 331068"/>
                <a:gd name="connsiteY14" fmla="*/ 2008 h 427369"/>
                <a:gd name="connsiteX15" fmla="*/ 1787 w 331068"/>
                <a:gd name="connsiteY15" fmla="*/ 150841 h 42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068" h="427369">
                  <a:moveTo>
                    <a:pt x="1787" y="150841"/>
                  </a:moveTo>
                  <a:lnTo>
                    <a:pt x="8992" y="380991"/>
                  </a:lnTo>
                  <a:lnTo>
                    <a:pt x="9030" y="382447"/>
                  </a:lnTo>
                  <a:cubicBezTo>
                    <a:pt x="9813" y="407925"/>
                    <a:pt x="31103" y="427944"/>
                    <a:pt x="56581" y="427161"/>
                  </a:cubicBezTo>
                  <a:cubicBezTo>
                    <a:pt x="58861" y="427091"/>
                    <a:pt x="61133" y="426852"/>
                    <a:pt x="63377" y="426446"/>
                  </a:cubicBezTo>
                  <a:lnTo>
                    <a:pt x="94576" y="420812"/>
                  </a:lnTo>
                  <a:lnTo>
                    <a:pt x="102548" y="419355"/>
                  </a:lnTo>
                  <a:lnTo>
                    <a:pt x="102585" y="419355"/>
                  </a:lnTo>
                  <a:lnTo>
                    <a:pt x="128495" y="414679"/>
                  </a:lnTo>
                  <a:lnTo>
                    <a:pt x="266430" y="389767"/>
                  </a:lnTo>
                  <a:lnTo>
                    <a:pt x="292838" y="385015"/>
                  </a:lnTo>
                  <a:cubicBezTo>
                    <a:pt x="317948" y="380449"/>
                    <a:pt x="334602" y="356392"/>
                    <a:pt x="330037" y="331282"/>
                  </a:cubicBezTo>
                  <a:cubicBezTo>
                    <a:pt x="329637" y="329085"/>
                    <a:pt x="329079" y="326920"/>
                    <a:pt x="328367" y="324804"/>
                  </a:cubicBezTo>
                  <a:lnTo>
                    <a:pt x="253974" y="104542"/>
                  </a:lnTo>
                  <a:cubicBezTo>
                    <a:pt x="240998" y="34938"/>
                    <a:pt x="174053" y="-10968"/>
                    <a:pt x="104449" y="2008"/>
                  </a:cubicBezTo>
                  <a:cubicBezTo>
                    <a:pt x="35115" y="14934"/>
                    <a:pt x="-10757" y="81437"/>
                    <a:pt x="1787" y="150841"/>
                  </a:cubicBezTo>
                  <a:close/>
                </a:path>
              </a:pathLst>
            </a:custGeom>
            <a:solidFill>
              <a:srgbClr val="6C63FF"/>
            </a:solidFill>
            <a:ln w="382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6A3D707-9E42-4EFF-B904-7053119FDFC9}"/>
                </a:ext>
              </a:extLst>
            </p:cNvPr>
            <p:cNvSpPr/>
            <p:nvPr/>
          </p:nvSpPr>
          <p:spPr>
            <a:xfrm>
              <a:off x="5382164" y="1679650"/>
              <a:ext cx="1169780" cy="1279105"/>
            </a:xfrm>
            <a:custGeom>
              <a:avLst/>
              <a:gdLst>
                <a:gd name="connsiteX0" fmla="*/ 262650 w 1169780"/>
                <a:gd name="connsiteY0" fmla="*/ 310733 h 1279105"/>
                <a:gd name="connsiteX1" fmla="*/ 46696 w 1169780"/>
                <a:gd name="connsiteY1" fmla="*/ 353421 h 1279105"/>
                <a:gd name="connsiteX2" fmla="*/ 7190 w 1169780"/>
                <a:gd name="connsiteY2" fmla="*/ 214661 h 1279105"/>
                <a:gd name="connsiteX3" fmla="*/ 209105 w 1169780"/>
                <a:gd name="connsiteY3" fmla="*/ 53641 h 1279105"/>
                <a:gd name="connsiteX4" fmla="*/ 546760 w 1169780"/>
                <a:gd name="connsiteY4" fmla="*/ 10750 h 1279105"/>
                <a:gd name="connsiteX5" fmla="*/ 736978 w 1169780"/>
                <a:gd name="connsiteY5" fmla="*/ 260806 h 1279105"/>
                <a:gd name="connsiteX6" fmla="*/ 646910 w 1169780"/>
                <a:gd name="connsiteY6" fmla="*/ 519857 h 1279105"/>
                <a:gd name="connsiteX7" fmla="*/ 854990 w 1169780"/>
                <a:gd name="connsiteY7" fmla="*/ 677512 h 1279105"/>
                <a:gd name="connsiteX8" fmla="*/ 1115489 w 1169780"/>
                <a:gd name="connsiteY8" fmla="*/ 765285 h 1279105"/>
                <a:gd name="connsiteX9" fmla="*/ 1099441 w 1169780"/>
                <a:gd name="connsiteY9" fmla="*/ 1088560 h 1279105"/>
                <a:gd name="connsiteX10" fmla="*/ 784945 w 1169780"/>
                <a:gd name="connsiteY10" fmla="*/ 1244994 h 1279105"/>
                <a:gd name="connsiteX11" fmla="*/ 319857 w 1169780"/>
                <a:gd name="connsiteY11" fmla="*/ 1240133 h 1279105"/>
                <a:gd name="connsiteX12" fmla="*/ 102956 w 1169780"/>
                <a:gd name="connsiteY12" fmla="*/ 866071 h 1279105"/>
                <a:gd name="connsiteX13" fmla="*/ 203382 w 1169780"/>
                <a:gd name="connsiteY13" fmla="*/ 694894 h 1279105"/>
                <a:gd name="connsiteX14" fmla="*/ 300565 w 1169780"/>
                <a:gd name="connsiteY14" fmla="*/ 522134 h 1279105"/>
                <a:gd name="connsiteX15" fmla="*/ 268126 w 1169780"/>
                <a:gd name="connsiteY15" fmla="*/ 365010 h 1279105"/>
                <a:gd name="connsiteX16" fmla="*/ 262028 w 1169780"/>
                <a:gd name="connsiteY16" fmla="*/ 311800 h 12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9780" h="1279105">
                  <a:moveTo>
                    <a:pt x="262650" y="310733"/>
                  </a:moveTo>
                  <a:cubicBezTo>
                    <a:pt x="197884" y="355060"/>
                    <a:pt x="112844" y="400625"/>
                    <a:pt x="46696" y="353421"/>
                  </a:cubicBezTo>
                  <a:cubicBezTo>
                    <a:pt x="3262" y="322425"/>
                    <a:pt x="-10423" y="265030"/>
                    <a:pt x="7190" y="214661"/>
                  </a:cubicBezTo>
                  <a:cubicBezTo>
                    <a:pt x="38864" y="124084"/>
                    <a:pt x="125888" y="84207"/>
                    <a:pt x="209105" y="53641"/>
                  </a:cubicBezTo>
                  <a:cubicBezTo>
                    <a:pt x="317286" y="13905"/>
                    <a:pt x="435080" y="-17707"/>
                    <a:pt x="546760" y="10750"/>
                  </a:cubicBezTo>
                  <a:cubicBezTo>
                    <a:pt x="658439" y="39207"/>
                    <a:pt x="757139" y="147335"/>
                    <a:pt x="736978" y="260806"/>
                  </a:cubicBezTo>
                  <a:cubicBezTo>
                    <a:pt x="720766" y="352058"/>
                    <a:pt x="634690" y="427986"/>
                    <a:pt x="646910" y="519857"/>
                  </a:cubicBezTo>
                  <a:cubicBezTo>
                    <a:pt x="659208" y="612318"/>
                    <a:pt x="763190" y="660987"/>
                    <a:pt x="854990" y="677512"/>
                  </a:cubicBezTo>
                  <a:cubicBezTo>
                    <a:pt x="946790" y="694037"/>
                    <a:pt x="1049516" y="699346"/>
                    <a:pt x="1115489" y="765285"/>
                  </a:cubicBezTo>
                  <a:cubicBezTo>
                    <a:pt x="1199649" y="849401"/>
                    <a:pt x="1178633" y="999750"/>
                    <a:pt x="1099441" y="1088560"/>
                  </a:cubicBezTo>
                  <a:cubicBezTo>
                    <a:pt x="1020250" y="1177370"/>
                    <a:pt x="900745" y="1217627"/>
                    <a:pt x="784945" y="1244994"/>
                  </a:cubicBezTo>
                  <a:cubicBezTo>
                    <a:pt x="631518" y="1281254"/>
                    <a:pt x="465574" y="1300310"/>
                    <a:pt x="319857" y="1240133"/>
                  </a:cubicBezTo>
                  <a:cubicBezTo>
                    <a:pt x="174139" y="1179957"/>
                    <a:pt x="60744" y="1017968"/>
                    <a:pt x="102956" y="866071"/>
                  </a:cubicBezTo>
                  <a:cubicBezTo>
                    <a:pt x="120786" y="801909"/>
                    <a:pt x="162789" y="747684"/>
                    <a:pt x="203382" y="694894"/>
                  </a:cubicBezTo>
                  <a:cubicBezTo>
                    <a:pt x="243976" y="642104"/>
                    <a:pt x="285080" y="586902"/>
                    <a:pt x="300565" y="522134"/>
                  </a:cubicBezTo>
                  <a:cubicBezTo>
                    <a:pt x="313469" y="468161"/>
                    <a:pt x="303918" y="405496"/>
                    <a:pt x="268126" y="365010"/>
                  </a:cubicBezTo>
                  <a:cubicBezTo>
                    <a:pt x="254770" y="350472"/>
                    <a:pt x="252307" y="328982"/>
                    <a:pt x="262028" y="311800"/>
                  </a:cubicBezTo>
                  <a:close/>
                </a:path>
              </a:pathLst>
            </a:custGeom>
            <a:solidFill>
              <a:srgbClr val="2F2E41"/>
            </a:solidFill>
            <a:ln w="3822" cap="flat">
              <a:noFill/>
              <a:prstDash val="solid"/>
              <a:miter/>
            </a:ln>
          </p:spPr>
          <p:txBody>
            <a:bodyPr rtlCol="0" anchor="ctr"/>
            <a:lstStyle/>
            <a:p>
              <a:endParaRPr lang="en-US"/>
            </a:p>
          </p:txBody>
        </p:sp>
      </p:grpSp>
      <p:grpSp>
        <p:nvGrpSpPr>
          <p:cNvPr id="69" name="Graphic 67">
            <a:extLst>
              <a:ext uri="{FF2B5EF4-FFF2-40B4-BE49-F238E27FC236}">
                <a16:creationId xmlns:a16="http://schemas.microsoft.com/office/drawing/2014/main" id="{43AA269A-5393-488C-AF8F-71E806B7F123}"/>
              </a:ext>
            </a:extLst>
          </p:cNvPr>
          <p:cNvGrpSpPr/>
          <p:nvPr/>
        </p:nvGrpSpPr>
        <p:grpSpPr>
          <a:xfrm>
            <a:off x="5996915" y="1871179"/>
            <a:ext cx="2556607" cy="1757634"/>
            <a:chOff x="7108271" y="1555837"/>
            <a:chExt cx="3035076" cy="2086575"/>
          </a:xfrm>
        </p:grpSpPr>
        <p:sp>
          <p:nvSpPr>
            <p:cNvPr id="70" name="Freeform: Shape 69">
              <a:extLst>
                <a:ext uri="{FF2B5EF4-FFF2-40B4-BE49-F238E27FC236}">
                  <a16:creationId xmlns:a16="http://schemas.microsoft.com/office/drawing/2014/main" id="{E5DCF5E9-E7AF-49C0-9FCD-5F4919BB24FA}"/>
                </a:ext>
              </a:extLst>
            </p:cNvPr>
            <p:cNvSpPr/>
            <p:nvPr/>
          </p:nvSpPr>
          <p:spPr>
            <a:xfrm>
              <a:off x="7350386" y="1555837"/>
              <a:ext cx="2718999" cy="552176"/>
            </a:xfrm>
            <a:custGeom>
              <a:avLst/>
              <a:gdLst>
                <a:gd name="connsiteX0" fmla="*/ 2620649 w 2718999"/>
                <a:gd name="connsiteY0" fmla="*/ 552071 h 552176"/>
                <a:gd name="connsiteX1" fmla="*/ 2171538 w 2718999"/>
                <a:gd name="connsiteY1" fmla="*/ 485492 h 552176"/>
                <a:gd name="connsiteX2" fmla="*/ 1741408 w 2718999"/>
                <a:gd name="connsiteY2" fmla="*/ 296140 h 552176"/>
                <a:gd name="connsiteX3" fmla="*/ 1359933 w 2718999"/>
                <a:gd name="connsiteY3" fmla="*/ 7788 h 552176"/>
                <a:gd name="connsiteX4" fmla="*/ 1003219 w 2718999"/>
                <a:gd name="connsiteY4" fmla="*/ 301550 h 552176"/>
                <a:gd name="connsiteX5" fmla="*/ 552180 w 2718999"/>
                <a:gd name="connsiteY5" fmla="*/ 412891 h 552176"/>
                <a:gd name="connsiteX6" fmla="*/ 2474 w 2718999"/>
                <a:gd name="connsiteY6" fmla="*/ 404611 h 552176"/>
                <a:gd name="connsiteX7" fmla="*/ -64 w 2718999"/>
                <a:gd name="connsiteY7" fmla="*/ 401156 h 552176"/>
                <a:gd name="connsiteX8" fmla="*/ 3391 w 2718999"/>
                <a:gd name="connsiteY8" fmla="*/ 398618 h 552176"/>
                <a:gd name="connsiteX9" fmla="*/ 551687 w 2718999"/>
                <a:gd name="connsiteY9" fmla="*/ 406847 h 552176"/>
                <a:gd name="connsiteX10" fmla="*/ 1356829 w 2718999"/>
                <a:gd name="connsiteY10" fmla="*/ 1323 h 552176"/>
                <a:gd name="connsiteX11" fmla="*/ 1361005 w 2718999"/>
                <a:gd name="connsiteY11" fmla="*/ 353 h 552176"/>
                <a:gd name="connsiteX12" fmla="*/ 1361588 w 2718999"/>
                <a:gd name="connsiteY12" fmla="*/ 826 h 552176"/>
                <a:gd name="connsiteX13" fmla="*/ 1744650 w 2718999"/>
                <a:gd name="connsiteY13" fmla="*/ 291014 h 552176"/>
                <a:gd name="connsiteX14" fmla="*/ 2715675 w 2718999"/>
                <a:gd name="connsiteY14" fmla="*/ 542943 h 552176"/>
                <a:gd name="connsiteX15" fmla="*/ 2718894 w 2718999"/>
                <a:gd name="connsiteY15" fmla="*/ 545775 h 552176"/>
                <a:gd name="connsiteX16" fmla="*/ 2716068 w 2718999"/>
                <a:gd name="connsiteY16" fmla="*/ 548993 h 552176"/>
                <a:gd name="connsiteX17" fmla="*/ 2620649 w 2718999"/>
                <a:gd name="connsiteY17" fmla="*/ 552071 h 55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8999" h="552176">
                  <a:moveTo>
                    <a:pt x="2620649" y="552071"/>
                  </a:moveTo>
                  <a:cubicBezTo>
                    <a:pt x="2471832" y="552071"/>
                    <a:pt x="2321182" y="529767"/>
                    <a:pt x="2171538" y="485492"/>
                  </a:cubicBezTo>
                  <a:cubicBezTo>
                    <a:pt x="2026200" y="442489"/>
                    <a:pt x="1881483" y="378782"/>
                    <a:pt x="1741408" y="296140"/>
                  </a:cubicBezTo>
                  <a:cubicBezTo>
                    <a:pt x="1520825" y="165999"/>
                    <a:pt x="1380839" y="28827"/>
                    <a:pt x="1359933" y="7788"/>
                  </a:cubicBezTo>
                  <a:cubicBezTo>
                    <a:pt x="1280926" y="133040"/>
                    <a:pt x="1160929" y="231869"/>
                    <a:pt x="1003219" y="301550"/>
                  </a:cubicBezTo>
                  <a:cubicBezTo>
                    <a:pt x="876118" y="357707"/>
                    <a:pt x="724366" y="395168"/>
                    <a:pt x="552180" y="412891"/>
                  </a:cubicBezTo>
                  <a:cubicBezTo>
                    <a:pt x="259166" y="443058"/>
                    <a:pt x="5007" y="405000"/>
                    <a:pt x="2474" y="404611"/>
                  </a:cubicBezTo>
                  <a:cubicBezTo>
                    <a:pt x="819" y="404358"/>
                    <a:pt x="-317" y="402811"/>
                    <a:pt x="-64" y="401156"/>
                  </a:cubicBezTo>
                  <a:cubicBezTo>
                    <a:pt x="189" y="399501"/>
                    <a:pt x="1736" y="398365"/>
                    <a:pt x="3391" y="398618"/>
                  </a:cubicBezTo>
                  <a:cubicBezTo>
                    <a:pt x="5917" y="399007"/>
                    <a:pt x="259424" y="436951"/>
                    <a:pt x="551687" y="406847"/>
                  </a:cubicBezTo>
                  <a:cubicBezTo>
                    <a:pt x="821049" y="379103"/>
                    <a:pt x="1179389" y="286228"/>
                    <a:pt x="1356829" y="1323"/>
                  </a:cubicBezTo>
                  <a:cubicBezTo>
                    <a:pt x="1357714" y="-98"/>
                    <a:pt x="1359584" y="-532"/>
                    <a:pt x="1361005" y="353"/>
                  </a:cubicBezTo>
                  <a:cubicBezTo>
                    <a:pt x="1361218" y="486"/>
                    <a:pt x="1361414" y="645"/>
                    <a:pt x="1361588" y="826"/>
                  </a:cubicBezTo>
                  <a:cubicBezTo>
                    <a:pt x="1363013" y="2309"/>
                    <a:pt x="1506827" y="150729"/>
                    <a:pt x="1744650" y="291014"/>
                  </a:cubicBezTo>
                  <a:cubicBezTo>
                    <a:pt x="1964033" y="420421"/>
                    <a:pt x="2310580" y="569183"/>
                    <a:pt x="2715675" y="542943"/>
                  </a:cubicBezTo>
                  <a:cubicBezTo>
                    <a:pt x="2717346" y="542836"/>
                    <a:pt x="2718788" y="544104"/>
                    <a:pt x="2718894" y="545775"/>
                  </a:cubicBezTo>
                  <a:cubicBezTo>
                    <a:pt x="2719001" y="547444"/>
                    <a:pt x="2717736" y="548884"/>
                    <a:pt x="2716068" y="548993"/>
                  </a:cubicBezTo>
                  <a:cubicBezTo>
                    <a:pt x="2684365" y="551046"/>
                    <a:pt x="2652559" y="552072"/>
                    <a:pt x="2620649" y="552071"/>
                  </a:cubicBezTo>
                  <a:close/>
                </a:path>
              </a:pathLst>
            </a:custGeom>
            <a:solidFill>
              <a:srgbClr val="CCCCCC"/>
            </a:solidFill>
            <a:ln w="30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FB742E8-CCA7-46C3-AD53-CB9335F8F7FE}"/>
                </a:ext>
              </a:extLst>
            </p:cNvPr>
            <p:cNvSpPr/>
            <p:nvPr/>
          </p:nvSpPr>
          <p:spPr>
            <a:xfrm>
              <a:off x="7645452" y="1967398"/>
              <a:ext cx="94523" cy="149285"/>
            </a:xfrm>
            <a:custGeom>
              <a:avLst/>
              <a:gdLst>
                <a:gd name="connsiteX0" fmla="*/ 45915 w 94523"/>
                <a:gd name="connsiteY0" fmla="*/ 149162 h 149285"/>
                <a:gd name="connsiteX1" fmla="*/ 39177 w 94523"/>
                <a:gd name="connsiteY1" fmla="*/ 143763 h 149285"/>
                <a:gd name="connsiteX2" fmla="*/ 218 w 94523"/>
                <a:gd name="connsiteY2" fmla="*/ 12901 h 149285"/>
                <a:gd name="connsiteX3" fmla="*/ 5318 w 94523"/>
                <a:gd name="connsiteY3" fmla="*/ 3475 h 149285"/>
                <a:gd name="connsiteX4" fmla="*/ 7169 w 94523"/>
                <a:gd name="connsiteY4" fmla="*/ 3166 h 149285"/>
                <a:gd name="connsiteX5" fmla="*/ 7170 w 94523"/>
                <a:gd name="connsiteY5" fmla="*/ 3166 h 149285"/>
                <a:gd name="connsiteX6" fmla="*/ 86535 w 94523"/>
                <a:gd name="connsiteY6" fmla="*/ -99 h 149285"/>
                <a:gd name="connsiteX7" fmla="*/ 94418 w 94523"/>
                <a:gd name="connsiteY7" fmla="*/ 7164 h 149285"/>
                <a:gd name="connsiteX8" fmla="*/ 94103 w 94523"/>
                <a:gd name="connsiteY8" fmla="*/ 9659 h 149285"/>
                <a:gd name="connsiteX9" fmla="*/ 53696 w 94523"/>
                <a:gd name="connsiteY9" fmla="*/ 143786 h 149285"/>
                <a:gd name="connsiteX10" fmla="*/ 46428 w 94523"/>
                <a:gd name="connsiteY10" fmla="*/ 149179 h 149285"/>
                <a:gd name="connsiteX11" fmla="*/ 45915 w 94523"/>
                <a:gd name="connsiteY11" fmla="*/ 149162 h 14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3" h="149285">
                  <a:moveTo>
                    <a:pt x="45915" y="149162"/>
                  </a:moveTo>
                  <a:cubicBezTo>
                    <a:pt x="42746" y="148987"/>
                    <a:pt x="40038" y="146818"/>
                    <a:pt x="39177" y="143763"/>
                  </a:cubicBezTo>
                  <a:lnTo>
                    <a:pt x="218" y="12901"/>
                  </a:lnTo>
                  <a:cubicBezTo>
                    <a:pt x="-977" y="8890"/>
                    <a:pt x="1307" y="4669"/>
                    <a:pt x="5318" y="3475"/>
                  </a:cubicBezTo>
                  <a:cubicBezTo>
                    <a:pt x="5920" y="3296"/>
                    <a:pt x="6542" y="3192"/>
                    <a:pt x="7169" y="3166"/>
                  </a:cubicBezTo>
                  <a:lnTo>
                    <a:pt x="7170" y="3166"/>
                  </a:lnTo>
                  <a:lnTo>
                    <a:pt x="86535" y="-99"/>
                  </a:lnTo>
                  <a:cubicBezTo>
                    <a:pt x="90718" y="-270"/>
                    <a:pt x="94247" y="2982"/>
                    <a:pt x="94418" y="7164"/>
                  </a:cubicBezTo>
                  <a:cubicBezTo>
                    <a:pt x="94452" y="8007"/>
                    <a:pt x="94346" y="8850"/>
                    <a:pt x="94103" y="9659"/>
                  </a:cubicBezTo>
                  <a:lnTo>
                    <a:pt x="53696" y="143786"/>
                  </a:lnTo>
                  <a:cubicBezTo>
                    <a:pt x="52771" y="147020"/>
                    <a:pt x="49791" y="149231"/>
                    <a:pt x="46428" y="149179"/>
                  </a:cubicBezTo>
                  <a:cubicBezTo>
                    <a:pt x="46256" y="149178"/>
                    <a:pt x="46084" y="149173"/>
                    <a:pt x="45915" y="149162"/>
                  </a:cubicBezTo>
                  <a:close/>
                </a:path>
              </a:pathLst>
            </a:custGeom>
            <a:solidFill>
              <a:srgbClr val="E6E6E6"/>
            </a:solidFill>
            <a:ln w="30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FE489E8-713A-4CDC-8F9F-84C463F658C9}"/>
                </a:ext>
              </a:extLst>
            </p:cNvPr>
            <p:cNvSpPr/>
            <p:nvPr/>
          </p:nvSpPr>
          <p:spPr>
            <a:xfrm>
              <a:off x="8005696" y="1933920"/>
              <a:ext cx="92962" cy="154052"/>
            </a:xfrm>
            <a:custGeom>
              <a:avLst/>
              <a:gdLst>
                <a:gd name="connsiteX0" fmla="*/ 67702 w 92962"/>
                <a:gd name="connsiteY0" fmla="*/ 153905 h 154052"/>
                <a:gd name="connsiteX1" fmla="*/ 60183 w 92962"/>
                <a:gd name="connsiteY1" fmla="*/ 149661 h 154052"/>
                <a:gd name="connsiteX2" fmla="*/ 661 w 92962"/>
                <a:gd name="connsiteY2" fmla="*/ 26780 h 154052"/>
                <a:gd name="connsiteX3" fmla="*/ 4177 w 92962"/>
                <a:gd name="connsiteY3" fmla="*/ 16656 h 154052"/>
                <a:gd name="connsiteX4" fmla="*/ 5953 w 92962"/>
                <a:gd name="connsiteY4" fmla="*/ 16053 h 154052"/>
                <a:gd name="connsiteX5" fmla="*/ 5954 w 92962"/>
                <a:gd name="connsiteY5" fmla="*/ 16053 h 154052"/>
                <a:gd name="connsiteX6" fmla="*/ 83758 w 92962"/>
                <a:gd name="connsiteY6" fmla="*/ 51 h 154052"/>
                <a:gd name="connsiteX7" fmla="*/ 92708 w 92962"/>
                <a:gd name="connsiteY7" fmla="*/ 5950 h 154052"/>
                <a:gd name="connsiteX8" fmla="*/ 92798 w 92962"/>
                <a:gd name="connsiteY8" fmla="*/ 8463 h 154052"/>
                <a:gd name="connsiteX9" fmla="*/ 74516 w 92962"/>
                <a:gd name="connsiteY9" fmla="*/ 147346 h 154052"/>
                <a:gd name="connsiteX10" fmla="*/ 68211 w 92962"/>
                <a:gd name="connsiteY10" fmla="*/ 153839 h 154052"/>
                <a:gd name="connsiteX11" fmla="*/ 67702 w 92962"/>
                <a:gd name="connsiteY11" fmla="*/ 153905 h 15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962" h="154052">
                  <a:moveTo>
                    <a:pt x="67702" y="153905"/>
                  </a:moveTo>
                  <a:cubicBezTo>
                    <a:pt x="64546" y="154243"/>
                    <a:pt x="61525" y="152537"/>
                    <a:pt x="60183" y="149661"/>
                  </a:cubicBezTo>
                  <a:lnTo>
                    <a:pt x="661" y="26780"/>
                  </a:lnTo>
                  <a:cubicBezTo>
                    <a:pt x="-1164" y="23013"/>
                    <a:pt x="410" y="18480"/>
                    <a:pt x="4177" y="16656"/>
                  </a:cubicBezTo>
                  <a:cubicBezTo>
                    <a:pt x="4742" y="16382"/>
                    <a:pt x="5338" y="16180"/>
                    <a:pt x="5953" y="16053"/>
                  </a:cubicBezTo>
                  <a:lnTo>
                    <a:pt x="5954" y="16053"/>
                  </a:lnTo>
                  <a:lnTo>
                    <a:pt x="83758" y="51"/>
                  </a:lnTo>
                  <a:cubicBezTo>
                    <a:pt x="87859" y="-792"/>
                    <a:pt x="91865" y="1850"/>
                    <a:pt x="92708" y="5950"/>
                  </a:cubicBezTo>
                  <a:cubicBezTo>
                    <a:pt x="92878" y="6777"/>
                    <a:pt x="92908" y="7626"/>
                    <a:pt x="92798" y="8463"/>
                  </a:cubicBezTo>
                  <a:lnTo>
                    <a:pt x="74516" y="147346"/>
                  </a:lnTo>
                  <a:cubicBezTo>
                    <a:pt x="74124" y="150687"/>
                    <a:pt x="71539" y="153349"/>
                    <a:pt x="68211" y="153839"/>
                  </a:cubicBezTo>
                  <a:cubicBezTo>
                    <a:pt x="68041" y="153866"/>
                    <a:pt x="67871" y="153888"/>
                    <a:pt x="67702" y="153905"/>
                  </a:cubicBezTo>
                  <a:close/>
                </a:path>
              </a:pathLst>
            </a:custGeom>
            <a:solidFill>
              <a:srgbClr val="E6E6E6"/>
            </a:solidFill>
            <a:ln w="30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0F676A5F-350D-48F0-9B2A-F4A2A7168DAA}"/>
                </a:ext>
              </a:extLst>
            </p:cNvPr>
            <p:cNvSpPr/>
            <p:nvPr/>
          </p:nvSpPr>
          <p:spPr>
            <a:xfrm>
              <a:off x="8391690" y="1791150"/>
              <a:ext cx="107531" cy="153459"/>
            </a:xfrm>
            <a:custGeom>
              <a:avLst/>
              <a:gdLst>
                <a:gd name="connsiteX0" fmla="*/ 102679 w 107531"/>
                <a:gd name="connsiteY0" fmla="*/ 152772 h 153459"/>
                <a:gd name="connsiteX1" fmla="*/ 94257 w 107531"/>
                <a:gd name="connsiteY1" fmla="*/ 150871 h 153459"/>
                <a:gd name="connsiteX2" fmla="*/ 1898 w 107531"/>
                <a:gd name="connsiteY2" fmla="*/ 50310 h 153459"/>
                <a:gd name="connsiteX3" fmla="*/ 2353 w 107531"/>
                <a:gd name="connsiteY3" fmla="*/ 39602 h 153459"/>
                <a:gd name="connsiteX4" fmla="*/ 3881 w 107531"/>
                <a:gd name="connsiteY4" fmla="*/ 38514 h 153459"/>
                <a:gd name="connsiteX5" fmla="*/ 3881 w 107531"/>
                <a:gd name="connsiteY5" fmla="*/ 38514 h 153459"/>
                <a:gd name="connsiteX6" fmla="*/ 73792 w 107531"/>
                <a:gd name="connsiteY6" fmla="*/ 803 h 153459"/>
                <a:gd name="connsiteX7" fmla="*/ 84060 w 107531"/>
                <a:gd name="connsiteY7" fmla="*/ 3878 h 153459"/>
                <a:gd name="connsiteX8" fmla="*/ 84870 w 107531"/>
                <a:gd name="connsiteY8" fmla="*/ 6259 h 153459"/>
                <a:gd name="connsiteX9" fmla="*/ 107318 w 107531"/>
                <a:gd name="connsiteY9" fmla="*/ 144530 h 153459"/>
                <a:gd name="connsiteX10" fmla="*/ 103148 w 107531"/>
                <a:gd name="connsiteY10" fmla="*/ 152562 h 153459"/>
                <a:gd name="connsiteX11" fmla="*/ 102679 w 107531"/>
                <a:gd name="connsiteY11" fmla="*/ 152772 h 15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31" h="153459">
                  <a:moveTo>
                    <a:pt x="102679" y="152772"/>
                  </a:moveTo>
                  <a:cubicBezTo>
                    <a:pt x="99754" y="154003"/>
                    <a:pt x="96370" y="153240"/>
                    <a:pt x="94257" y="150871"/>
                  </a:cubicBezTo>
                  <a:lnTo>
                    <a:pt x="1898" y="50310"/>
                  </a:lnTo>
                  <a:cubicBezTo>
                    <a:pt x="-933" y="47228"/>
                    <a:pt x="-730" y="42434"/>
                    <a:pt x="2353" y="39602"/>
                  </a:cubicBezTo>
                  <a:cubicBezTo>
                    <a:pt x="2815" y="39178"/>
                    <a:pt x="3328" y="38812"/>
                    <a:pt x="3881" y="38514"/>
                  </a:cubicBezTo>
                  <a:lnTo>
                    <a:pt x="3881" y="38514"/>
                  </a:lnTo>
                  <a:lnTo>
                    <a:pt x="73792" y="803"/>
                  </a:lnTo>
                  <a:cubicBezTo>
                    <a:pt x="77477" y="-1183"/>
                    <a:pt x="82074" y="194"/>
                    <a:pt x="84060" y="3878"/>
                  </a:cubicBezTo>
                  <a:cubicBezTo>
                    <a:pt x="84461" y="4621"/>
                    <a:pt x="84734" y="5426"/>
                    <a:pt x="84870" y="6259"/>
                  </a:cubicBezTo>
                  <a:lnTo>
                    <a:pt x="107318" y="144530"/>
                  </a:lnTo>
                  <a:cubicBezTo>
                    <a:pt x="107904" y="147843"/>
                    <a:pt x="106194" y="151136"/>
                    <a:pt x="103148" y="152562"/>
                  </a:cubicBezTo>
                  <a:cubicBezTo>
                    <a:pt x="102993" y="152637"/>
                    <a:pt x="102836" y="152707"/>
                    <a:pt x="102679" y="152772"/>
                  </a:cubicBezTo>
                  <a:close/>
                </a:path>
              </a:pathLst>
            </a:custGeom>
            <a:solidFill>
              <a:srgbClr val="E6E6E6"/>
            </a:solidFill>
            <a:ln w="30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9E9669B-37CD-4E4A-863C-6281438E5025}"/>
                </a:ext>
              </a:extLst>
            </p:cNvPr>
            <p:cNvSpPr/>
            <p:nvPr/>
          </p:nvSpPr>
          <p:spPr>
            <a:xfrm>
              <a:off x="9807841" y="2091354"/>
              <a:ext cx="94390" cy="149568"/>
            </a:xfrm>
            <a:custGeom>
              <a:avLst/>
              <a:gdLst>
                <a:gd name="connsiteX0" fmla="*/ 30182 w 94390"/>
                <a:gd name="connsiteY0" fmla="*/ 149328 h 149568"/>
                <a:gd name="connsiteX1" fmla="*/ 24091 w 94390"/>
                <a:gd name="connsiteY1" fmla="*/ 143209 h 149568"/>
                <a:gd name="connsiteX2" fmla="*/ 21 w 94390"/>
                <a:gd name="connsiteY2" fmla="*/ 8809 h 149568"/>
                <a:gd name="connsiteX3" fmla="*/ 6144 w 94390"/>
                <a:gd name="connsiteY3" fmla="*/ 13 h 149568"/>
                <a:gd name="connsiteX4" fmla="*/ 8017 w 94390"/>
                <a:gd name="connsiteY4" fmla="*/ -87 h 149568"/>
                <a:gd name="connsiteX5" fmla="*/ 8018 w 94390"/>
                <a:gd name="connsiteY5" fmla="*/ -87 h 149568"/>
                <a:gd name="connsiteX6" fmla="*/ 87251 w 94390"/>
                <a:gd name="connsiteY6" fmla="*/ 5550 h 149568"/>
                <a:gd name="connsiteX7" fmla="*/ 94271 w 94390"/>
                <a:gd name="connsiteY7" fmla="*/ 13650 h 149568"/>
                <a:gd name="connsiteX8" fmla="*/ 93679 w 94390"/>
                <a:gd name="connsiteY8" fmla="*/ 16093 h 149568"/>
                <a:gd name="connsiteX9" fmla="*/ 38516 w 94390"/>
                <a:gd name="connsiteY9" fmla="*/ 144857 h 149568"/>
                <a:gd name="connsiteX10" fmla="*/ 30690 w 94390"/>
                <a:gd name="connsiteY10" fmla="*/ 149402 h 149568"/>
                <a:gd name="connsiteX11" fmla="*/ 30182 w 94390"/>
                <a:gd name="connsiteY11" fmla="*/ 149328 h 14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90" h="149568">
                  <a:moveTo>
                    <a:pt x="30182" y="149328"/>
                  </a:moveTo>
                  <a:cubicBezTo>
                    <a:pt x="27053" y="148800"/>
                    <a:pt x="24605" y="146341"/>
                    <a:pt x="24091" y="143209"/>
                  </a:cubicBezTo>
                  <a:lnTo>
                    <a:pt x="21" y="8809"/>
                  </a:lnTo>
                  <a:cubicBezTo>
                    <a:pt x="-717" y="4689"/>
                    <a:pt x="2024" y="751"/>
                    <a:pt x="6144" y="13"/>
                  </a:cubicBezTo>
                  <a:cubicBezTo>
                    <a:pt x="6762" y="-98"/>
                    <a:pt x="7391" y="-131"/>
                    <a:pt x="8017" y="-87"/>
                  </a:cubicBezTo>
                  <a:lnTo>
                    <a:pt x="8018" y="-87"/>
                  </a:lnTo>
                  <a:lnTo>
                    <a:pt x="87251" y="5550"/>
                  </a:lnTo>
                  <a:cubicBezTo>
                    <a:pt x="91426" y="5848"/>
                    <a:pt x="94569" y="9475"/>
                    <a:pt x="94271" y="13650"/>
                  </a:cubicBezTo>
                  <a:cubicBezTo>
                    <a:pt x="94211" y="14492"/>
                    <a:pt x="94011" y="15318"/>
                    <a:pt x="93679" y="16093"/>
                  </a:cubicBezTo>
                  <a:lnTo>
                    <a:pt x="38516" y="144857"/>
                  </a:lnTo>
                  <a:cubicBezTo>
                    <a:pt x="37235" y="147967"/>
                    <a:pt x="34026" y="149830"/>
                    <a:pt x="30690" y="149402"/>
                  </a:cubicBezTo>
                  <a:cubicBezTo>
                    <a:pt x="30519" y="149382"/>
                    <a:pt x="30349" y="149358"/>
                    <a:pt x="30182" y="149328"/>
                  </a:cubicBezTo>
                  <a:close/>
                </a:path>
              </a:pathLst>
            </a:custGeom>
            <a:solidFill>
              <a:srgbClr val="E6E6E6"/>
            </a:solidFill>
            <a:ln w="3026"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3DE3DBB-A6AC-455E-A6DA-A5743F1D68CF}"/>
                </a:ext>
              </a:extLst>
            </p:cNvPr>
            <p:cNvSpPr/>
            <p:nvPr/>
          </p:nvSpPr>
          <p:spPr>
            <a:xfrm>
              <a:off x="9410625" y="2001825"/>
              <a:ext cx="97520" cy="151575"/>
            </a:xfrm>
            <a:custGeom>
              <a:avLst/>
              <a:gdLst>
                <a:gd name="connsiteX0" fmla="*/ 4496 w 97520"/>
                <a:gd name="connsiteY0" fmla="*/ 150829 h 151575"/>
                <a:gd name="connsiteX1" fmla="*/ -85 w 97520"/>
                <a:gd name="connsiteY1" fmla="*/ 143511 h 151575"/>
                <a:gd name="connsiteX2" fmla="*/ 6265 w 97520"/>
                <a:gd name="connsiteY2" fmla="*/ 7121 h 151575"/>
                <a:gd name="connsiteX3" fmla="*/ 14187 w 97520"/>
                <a:gd name="connsiteY3" fmla="*/ -97 h 151575"/>
                <a:gd name="connsiteX4" fmla="*/ 16036 w 97520"/>
                <a:gd name="connsiteY4" fmla="*/ 221 h 151575"/>
                <a:gd name="connsiteX5" fmla="*/ 16037 w 97520"/>
                <a:gd name="connsiteY5" fmla="*/ 221 h 151575"/>
                <a:gd name="connsiteX6" fmla="*/ 92044 w 97520"/>
                <a:gd name="connsiteY6" fmla="*/ 23298 h 151575"/>
                <a:gd name="connsiteX7" fmla="*/ 97092 w 97520"/>
                <a:gd name="connsiteY7" fmla="*/ 32753 h 151575"/>
                <a:gd name="connsiteX8" fmla="*/ 95972 w 97520"/>
                <a:gd name="connsiteY8" fmla="*/ 35004 h 151575"/>
                <a:gd name="connsiteX9" fmla="*/ 13614 w 97520"/>
                <a:gd name="connsiteY9" fmla="*/ 148318 h 151575"/>
                <a:gd name="connsiteX10" fmla="*/ 4975 w 97520"/>
                <a:gd name="connsiteY10" fmla="*/ 151014 h 151575"/>
                <a:gd name="connsiteX11" fmla="*/ 4496 w 97520"/>
                <a:gd name="connsiteY11" fmla="*/ 150829 h 1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520" h="151575">
                  <a:moveTo>
                    <a:pt x="4496" y="150829"/>
                  </a:moveTo>
                  <a:cubicBezTo>
                    <a:pt x="1562" y="149620"/>
                    <a:pt x="-279" y="146679"/>
                    <a:pt x="-85" y="143511"/>
                  </a:cubicBezTo>
                  <a:lnTo>
                    <a:pt x="6265" y="7121"/>
                  </a:lnTo>
                  <a:cubicBezTo>
                    <a:pt x="6459" y="2940"/>
                    <a:pt x="10006" y="-292"/>
                    <a:pt x="14187" y="-97"/>
                  </a:cubicBezTo>
                  <a:cubicBezTo>
                    <a:pt x="14814" y="-68"/>
                    <a:pt x="15436" y="39"/>
                    <a:pt x="16036" y="221"/>
                  </a:cubicBezTo>
                  <a:lnTo>
                    <a:pt x="16037" y="221"/>
                  </a:lnTo>
                  <a:lnTo>
                    <a:pt x="92044" y="23298"/>
                  </a:lnTo>
                  <a:cubicBezTo>
                    <a:pt x="96049" y="24515"/>
                    <a:pt x="98309" y="28748"/>
                    <a:pt x="97092" y="32753"/>
                  </a:cubicBezTo>
                  <a:cubicBezTo>
                    <a:pt x="96847" y="33561"/>
                    <a:pt x="96468" y="34322"/>
                    <a:pt x="95972" y="35004"/>
                  </a:cubicBezTo>
                  <a:lnTo>
                    <a:pt x="13614" y="148318"/>
                  </a:lnTo>
                  <a:cubicBezTo>
                    <a:pt x="11675" y="151067"/>
                    <a:pt x="8133" y="152172"/>
                    <a:pt x="4975" y="151014"/>
                  </a:cubicBezTo>
                  <a:cubicBezTo>
                    <a:pt x="4813" y="150957"/>
                    <a:pt x="4652" y="150895"/>
                    <a:pt x="4496" y="150829"/>
                  </a:cubicBezTo>
                  <a:close/>
                </a:path>
              </a:pathLst>
            </a:custGeom>
            <a:solidFill>
              <a:srgbClr val="E6E6E6"/>
            </a:solidFill>
            <a:ln w="3026"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13FA3A9-2878-408E-B03C-749E6DE4EA18}"/>
                </a:ext>
              </a:extLst>
            </p:cNvPr>
            <p:cNvSpPr/>
            <p:nvPr/>
          </p:nvSpPr>
          <p:spPr>
            <a:xfrm>
              <a:off x="8921309" y="1622107"/>
              <a:ext cx="433464" cy="606243"/>
            </a:xfrm>
            <a:custGeom>
              <a:avLst/>
              <a:gdLst>
                <a:gd name="connsiteX0" fmla="*/ 239343 w 433464"/>
                <a:gd name="connsiteY0" fmla="*/ 606138 h 606243"/>
                <a:gd name="connsiteX1" fmla="*/ 193922 w 433464"/>
                <a:gd name="connsiteY1" fmla="*/ 606138 h 606243"/>
                <a:gd name="connsiteX2" fmla="*/ 180282 w 433464"/>
                <a:gd name="connsiteY2" fmla="*/ 592497 h 606243"/>
                <a:gd name="connsiteX3" fmla="*/ 180619 w 433464"/>
                <a:gd name="connsiteY3" fmla="*/ 589484 h 606243"/>
                <a:gd name="connsiteX4" fmla="*/ 189031 w 433464"/>
                <a:gd name="connsiteY4" fmla="*/ 552362 h 606243"/>
                <a:gd name="connsiteX5" fmla="*/ -99 w 433464"/>
                <a:gd name="connsiteY5" fmla="*/ 277251 h 606243"/>
                <a:gd name="connsiteX6" fmla="*/ 216633 w 433464"/>
                <a:gd name="connsiteY6" fmla="*/ -106 h 606243"/>
                <a:gd name="connsiteX7" fmla="*/ 433365 w 433464"/>
                <a:gd name="connsiteY7" fmla="*/ 277251 h 606243"/>
                <a:gd name="connsiteX8" fmla="*/ 244234 w 433464"/>
                <a:gd name="connsiteY8" fmla="*/ 552362 h 606243"/>
                <a:gd name="connsiteX9" fmla="*/ 252646 w 433464"/>
                <a:gd name="connsiteY9" fmla="*/ 589484 h 606243"/>
                <a:gd name="connsiteX10" fmla="*/ 242357 w 433464"/>
                <a:gd name="connsiteY10" fmla="*/ 605800 h 606243"/>
                <a:gd name="connsiteX11" fmla="*/ 239343 w 433464"/>
                <a:gd name="connsiteY11" fmla="*/ 606138 h 6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464" h="606243">
                  <a:moveTo>
                    <a:pt x="239343" y="606138"/>
                  </a:moveTo>
                  <a:lnTo>
                    <a:pt x="193922" y="606138"/>
                  </a:lnTo>
                  <a:cubicBezTo>
                    <a:pt x="186389" y="606137"/>
                    <a:pt x="180282" y="600031"/>
                    <a:pt x="180282" y="592497"/>
                  </a:cubicBezTo>
                  <a:cubicBezTo>
                    <a:pt x="180282" y="591483"/>
                    <a:pt x="180395" y="590472"/>
                    <a:pt x="180619" y="589484"/>
                  </a:cubicBezTo>
                  <a:lnTo>
                    <a:pt x="189031" y="552362"/>
                  </a:lnTo>
                  <a:cubicBezTo>
                    <a:pt x="81095" y="534814"/>
                    <a:pt x="-99" y="416909"/>
                    <a:pt x="-99" y="277251"/>
                  </a:cubicBezTo>
                  <a:cubicBezTo>
                    <a:pt x="-99" y="124316"/>
                    <a:pt x="97126" y="-106"/>
                    <a:pt x="216633" y="-106"/>
                  </a:cubicBezTo>
                  <a:cubicBezTo>
                    <a:pt x="336139" y="-106"/>
                    <a:pt x="433365" y="124316"/>
                    <a:pt x="433365" y="277251"/>
                  </a:cubicBezTo>
                  <a:cubicBezTo>
                    <a:pt x="433365" y="416908"/>
                    <a:pt x="352170" y="534814"/>
                    <a:pt x="244234" y="552362"/>
                  </a:cubicBezTo>
                  <a:lnTo>
                    <a:pt x="252646" y="589484"/>
                  </a:lnTo>
                  <a:cubicBezTo>
                    <a:pt x="254311" y="596831"/>
                    <a:pt x="249704" y="604136"/>
                    <a:pt x="242357" y="605800"/>
                  </a:cubicBezTo>
                  <a:cubicBezTo>
                    <a:pt x="241368" y="606024"/>
                    <a:pt x="240357" y="606138"/>
                    <a:pt x="239343" y="606138"/>
                  </a:cubicBezTo>
                  <a:close/>
                </a:path>
              </a:pathLst>
            </a:custGeom>
            <a:solidFill>
              <a:srgbClr val="0070C0"/>
            </a:solidFill>
            <a:ln w="302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6D1A9B7-5732-4848-A700-E2C4CA687CA8}"/>
                </a:ext>
              </a:extLst>
            </p:cNvPr>
            <p:cNvSpPr/>
            <p:nvPr/>
          </p:nvSpPr>
          <p:spPr>
            <a:xfrm>
              <a:off x="9095604" y="2164694"/>
              <a:ext cx="93967" cy="21218"/>
            </a:xfrm>
            <a:custGeom>
              <a:avLst/>
              <a:gdLst>
                <a:gd name="connsiteX0" fmla="*/ 83259 w 93967"/>
                <a:gd name="connsiteY0" fmla="*/ 21113 h 21218"/>
                <a:gd name="connsiteX1" fmla="*/ 10510 w 93967"/>
                <a:gd name="connsiteY1" fmla="*/ 21113 h 21218"/>
                <a:gd name="connsiteX2" fmla="*/ -99 w 93967"/>
                <a:gd name="connsiteY2" fmla="*/ 10503 h 21218"/>
                <a:gd name="connsiteX3" fmla="*/ 10510 w 93967"/>
                <a:gd name="connsiteY3" fmla="*/ -106 h 21218"/>
                <a:gd name="connsiteX4" fmla="*/ 83259 w 93967"/>
                <a:gd name="connsiteY4" fmla="*/ -106 h 21218"/>
                <a:gd name="connsiteX5" fmla="*/ 93868 w 93967"/>
                <a:gd name="connsiteY5" fmla="*/ 10503 h 21218"/>
                <a:gd name="connsiteX6" fmla="*/ 83259 w 93967"/>
                <a:gd name="connsiteY6" fmla="*/ 21113 h 2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67" h="21218">
                  <a:moveTo>
                    <a:pt x="83259" y="21113"/>
                  </a:moveTo>
                  <a:lnTo>
                    <a:pt x="10510" y="21113"/>
                  </a:lnTo>
                  <a:cubicBezTo>
                    <a:pt x="4651" y="21113"/>
                    <a:pt x="-99" y="16363"/>
                    <a:pt x="-99" y="10503"/>
                  </a:cubicBezTo>
                  <a:cubicBezTo>
                    <a:pt x="-99" y="4644"/>
                    <a:pt x="4651" y="-106"/>
                    <a:pt x="10510" y="-106"/>
                  </a:cubicBezTo>
                  <a:lnTo>
                    <a:pt x="83259" y="-106"/>
                  </a:lnTo>
                  <a:cubicBezTo>
                    <a:pt x="89118" y="-106"/>
                    <a:pt x="93868" y="4644"/>
                    <a:pt x="93868" y="10503"/>
                  </a:cubicBezTo>
                  <a:cubicBezTo>
                    <a:pt x="93868" y="16363"/>
                    <a:pt x="89118" y="21113"/>
                    <a:pt x="83259" y="21113"/>
                  </a:cubicBezTo>
                  <a:close/>
                </a:path>
              </a:pathLst>
            </a:custGeom>
            <a:solidFill>
              <a:srgbClr val="3F3D56"/>
            </a:solidFill>
            <a:ln w="3026"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8A4064C-8B9A-4239-B57D-C26EA0551745}"/>
                </a:ext>
              </a:extLst>
            </p:cNvPr>
            <p:cNvSpPr/>
            <p:nvPr/>
          </p:nvSpPr>
          <p:spPr>
            <a:xfrm>
              <a:off x="9011470" y="2170448"/>
              <a:ext cx="244782" cy="575435"/>
            </a:xfrm>
            <a:custGeom>
              <a:avLst/>
              <a:gdLst>
                <a:gd name="connsiteX0" fmla="*/ 91563 w 244782"/>
                <a:gd name="connsiteY0" fmla="*/ 2133 h 575435"/>
                <a:gd name="connsiteX1" fmla="*/ 26849 w 244782"/>
                <a:gd name="connsiteY1" fmla="*/ 16034 h 575435"/>
                <a:gd name="connsiteX2" fmla="*/ -22 w 244782"/>
                <a:gd name="connsiteY2" fmla="*/ 76402 h 575435"/>
                <a:gd name="connsiteX3" fmla="*/ 86813 w 244782"/>
                <a:gd name="connsiteY3" fmla="*/ 179184 h 575435"/>
                <a:gd name="connsiteX4" fmla="*/ 194269 w 244782"/>
                <a:gd name="connsiteY4" fmla="*/ 290947 h 575435"/>
                <a:gd name="connsiteX5" fmla="*/ 235109 w 244782"/>
                <a:gd name="connsiteY5" fmla="*/ 438058 h 575435"/>
                <a:gd name="connsiteX6" fmla="*/ 176343 w 244782"/>
                <a:gd name="connsiteY6" fmla="*/ 556656 h 575435"/>
                <a:gd name="connsiteX7" fmla="*/ 162502 w 244782"/>
                <a:gd name="connsiteY7" fmla="*/ 566736 h 575435"/>
                <a:gd name="connsiteX8" fmla="*/ 167092 w 244782"/>
                <a:gd name="connsiteY8" fmla="*/ 574588 h 575435"/>
                <a:gd name="connsiteX9" fmla="*/ 240275 w 244782"/>
                <a:gd name="connsiteY9" fmla="*/ 464911 h 575435"/>
                <a:gd name="connsiteX10" fmla="*/ 220470 w 244782"/>
                <a:gd name="connsiteY10" fmla="*/ 319855 h 575435"/>
                <a:gd name="connsiteX11" fmla="*/ 125918 w 244782"/>
                <a:gd name="connsiteY11" fmla="*/ 199523 h 575435"/>
                <a:gd name="connsiteX12" fmla="*/ 65988 w 244782"/>
                <a:gd name="connsiteY12" fmla="*/ 152556 h 575435"/>
                <a:gd name="connsiteX13" fmla="*/ 17758 w 244782"/>
                <a:gd name="connsiteY13" fmla="*/ 105471 h 575435"/>
                <a:gd name="connsiteX14" fmla="*/ 17071 w 244782"/>
                <a:gd name="connsiteY14" fmla="*/ 41624 h 575435"/>
                <a:gd name="connsiteX15" fmla="*/ 72727 w 244782"/>
                <a:gd name="connsiteY15" fmla="*/ 8896 h 575435"/>
                <a:gd name="connsiteX16" fmla="*/ 89146 w 244782"/>
                <a:gd name="connsiteY16" fmla="*/ 10902 h 575435"/>
                <a:gd name="connsiteX17" fmla="*/ 91563 w 244782"/>
                <a:gd name="connsiteY17" fmla="*/ 2133 h 57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782" h="575435">
                  <a:moveTo>
                    <a:pt x="91563" y="2133"/>
                  </a:moveTo>
                  <a:cubicBezTo>
                    <a:pt x="69003" y="-3502"/>
                    <a:pt x="45105" y="1632"/>
                    <a:pt x="26849" y="16034"/>
                  </a:cubicBezTo>
                  <a:cubicBezTo>
                    <a:pt x="8875" y="30795"/>
                    <a:pt x="-1085" y="53168"/>
                    <a:pt x="-22" y="76402"/>
                  </a:cubicBezTo>
                  <a:cubicBezTo>
                    <a:pt x="2197" y="125928"/>
                    <a:pt x="52057" y="152548"/>
                    <a:pt x="86813" y="179184"/>
                  </a:cubicBezTo>
                  <a:cubicBezTo>
                    <a:pt x="127885" y="210660"/>
                    <a:pt x="166439" y="246977"/>
                    <a:pt x="194269" y="290947"/>
                  </a:cubicBezTo>
                  <a:cubicBezTo>
                    <a:pt x="221829" y="334491"/>
                    <a:pt x="239113" y="386089"/>
                    <a:pt x="235109" y="438058"/>
                  </a:cubicBezTo>
                  <a:cubicBezTo>
                    <a:pt x="231645" y="483005"/>
                    <a:pt x="211276" y="527567"/>
                    <a:pt x="176343" y="556656"/>
                  </a:cubicBezTo>
                  <a:cubicBezTo>
                    <a:pt x="171941" y="560297"/>
                    <a:pt x="167318" y="563664"/>
                    <a:pt x="162502" y="566736"/>
                  </a:cubicBezTo>
                  <a:cubicBezTo>
                    <a:pt x="157595" y="569890"/>
                    <a:pt x="162149" y="577765"/>
                    <a:pt x="167092" y="574588"/>
                  </a:cubicBezTo>
                  <a:cubicBezTo>
                    <a:pt x="205366" y="549986"/>
                    <a:pt x="230685" y="508974"/>
                    <a:pt x="240275" y="464911"/>
                  </a:cubicBezTo>
                  <a:cubicBezTo>
                    <a:pt x="250944" y="415890"/>
                    <a:pt x="241439" y="364857"/>
                    <a:pt x="220470" y="319855"/>
                  </a:cubicBezTo>
                  <a:cubicBezTo>
                    <a:pt x="198686" y="273106"/>
                    <a:pt x="164421" y="233361"/>
                    <a:pt x="125918" y="199523"/>
                  </a:cubicBezTo>
                  <a:cubicBezTo>
                    <a:pt x="106820" y="182738"/>
                    <a:pt x="86534" y="167503"/>
                    <a:pt x="65988" y="152556"/>
                  </a:cubicBezTo>
                  <a:cubicBezTo>
                    <a:pt x="47922" y="139413"/>
                    <a:pt x="28986" y="125260"/>
                    <a:pt x="17758" y="105471"/>
                  </a:cubicBezTo>
                  <a:cubicBezTo>
                    <a:pt x="6486" y="85744"/>
                    <a:pt x="6226" y="61589"/>
                    <a:pt x="17071" y="41624"/>
                  </a:cubicBezTo>
                  <a:cubicBezTo>
                    <a:pt x="28404" y="21516"/>
                    <a:pt x="49645" y="9026"/>
                    <a:pt x="72727" y="8896"/>
                  </a:cubicBezTo>
                  <a:cubicBezTo>
                    <a:pt x="78264" y="8844"/>
                    <a:pt x="83784" y="9518"/>
                    <a:pt x="89146" y="10902"/>
                  </a:cubicBezTo>
                  <a:cubicBezTo>
                    <a:pt x="94819" y="12352"/>
                    <a:pt x="97239" y="3584"/>
                    <a:pt x="91563" y="2133"/>
                  </a:cubicBezTo>
                  <a:close/>
                </a:path>
              </a:pathLst>
            </a:custGeom>
            <a:solidFill>
              <a:srgbClr val="3F3D56"/>
            </a:solidFill>
            <a:ln w="302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77BDAE2-241D-4DD9-85C0-EECD1D9C0CBB}"/>
                </a:ext>
              </a:extLst>
            </p:cNvPr>
            <p:cNvSpPr/>
            <p:nvPr/>
          </p:nvSpPr>
          <p:spPr>
            <a:xfrm>
              <a:off x="8968252" y="1791845"/>
              <a:ext cx="51571" cy="184914"/>
            </a:xfrm>
            <a:custGeom>
              <a:avLst/>
              <a:gdLst>
                <a:gd name="connsiteX0" fmla="*/ 31769 w 51571"/>
                <a:gd name="connsiteY0" fmla="*/ 184808 h 184914"/>
                <a:gd name="connsiteX1" fmla="*/ 12068 w 51571"/>
                <a:gd name="connsiteY1" fmla="*/ 165357 h 184914"/>
                <a:gd name="connsiteX2" fmla="*/ 12068 w 51571"/>
                <a:gd name="connsiteY2" fmla="*/ 19355 h 184914"/>
                <a:gd name="connsiteX3" fmla="*/ 32011 w 51571"/>
                <a:gd name="connsiteY3" fmla="*/ -104 h 184914"/>
                <a:gd name="connsiteX4" fmla="*/ 51472 w 51571"/>
                <a:gd name="connsiteY4" fmla="*/ 19607 h 184914"/>
                <a:gd name="connsiteX5" fmla="*/ 51379 w 51571"/>
                <a:gd name="connsiteY5" fmla="*/ 20129 h 184914"/>
                <a:gd name="connsiteX6" fmla="*/ 51386 w 51571"/>
                <a:gd name="connsiteY6" fmla="*/ 164602 h 184914"/>
                <a:gd name="connsiteX7" fmla="*/ 51472 w 51571"/>
                <a:gd name="connsiteY7" fmla="*/ 165105 h 184914"/>
                <a:gd name="connsiteX8" fmla="*/ 31769 w 51571"/>
                <a:gd name="connsiteY8" fmla="*/ 184808 h 18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1" h="184914">
                  <a:moveTo>
                    <a:pt x="31769" y="184808"/>
                  </a:moveTo>
                  <a:cubicBezTo>
                    <a:pt x="20991" y="184796"/>
                    <a:pt x="12218" y="176134"/>
                    <a:pt x="12068" y="165357"/>
                  </a:cubicBezTo>
                  <a:cubicBezTo>
                    <a:pt x="-4155" y="118042"/>
                    <a:pt x="-4155" y="66671"/>
                    <a:pt x="12068" y="19355"/>
                  </a:cubicBezTo>
                  <a:cubicBezTo>
                    <a:pt x="12201" y="8475"/>
                    <a:pt x="21130" y="-238"/>
                    <a:pt x="32011" y="-104"/>
                  </a:cubicBezTo>
                  <a:cubicBezTo>
                    <a:pt x="42801" y="28"/>
                    <a:pt x="51477" y="8816"/>
                    <a:pt x="51472" y="19607"/>
                  </a:cubicBezTo>
                  <a:lnTo>
                    <a:pt x="51379" y="20129"/>
                  </a:lnTo>
                  <a:cubicBezTo>
                    <a:pt x="34153" y="67079"/>
                    <a:pt x="34155" y="115687"/>
                    <a:pt x="51386" y="164602"/>
                  </a:cubicBezTo>
                  <a:lnTo>
                    <a:pt x="51472" y="165105"/>
                  </a:lnTo>
                  <a:cubicBezTo>
                    <a:pt x="51460" y="175982"/>
                    <a:pt x="42646" y="184796"/>
                    <a:pt x="31769" y="184808"/>
                  </a:cubicBezTo>
                  <a:close/>
                </a:path>
              </a:pathLst>
            </a:custGeom>
            <a:solidFill>
              <a:srgbClr val="FFFFFF"/>
            </a:solidFill>
            <a:ln w="302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6820F67-5EB7-43DB-BCE5-AE314F2F194F}"/>
                </a:ext>
              </a:extLst>
            </p:cNvPr>
            <p:cNvSpPr/>
            <p:nvPr/>
          </p:nvSpPr>
          <p:spPr>
            <a:xfrm>
              <a:off x="7108271" y="2127023"/>
              <a:ext cx="460689" cy="571376"/>
            </a:xfrm>
            <a:custGeom>
              <a:avLst/>
              <a:gdLst>
                <a:gd name="connsiteX0" fmla="*/ 346499 w 460689"/>
                <a:gd name="connsiteY0" fmla="*/ 570029 h 571376"/>
                <a:gd name="connsiteX1" fmla="*/ 338937 w 460689"/>
                <a:gd name="connsiteY1" fmla="*/ 560936 h 571376"/>
                <a:gd name="connsiteX2" fmla="*/ 329696 w 460689"/>
                <a:gd name="connsiteY2" fmla="*/ 524012 h 571376"/>
                <a:gd name="connsiteX3" fmla="*/ 36786 w 460689"/>
                <a:gd name="connsiteY3" fmla="*/ 363823 h 571376"/>
                <a:gd name="connsiteX4" fmla="*/ 105070 w 460689"/>
                <a:gd name="connsiteY4" fmla="*/ 18517 h 571376"/>
                <a:gd name="connsiteX5" fmla="*/ 423625 w 460689"/>
                <a:gd name="connsiteY5" fmla="*/ 168256 h 571376"/>
                <a:gd name="connsiteX6" fmla="*/ 378961 w 460689"/>
                <a:gd name="connsiteY6" fmla="*/ 499106 h 571376"/>
                <a:gd name="connsiteX7" fmla="*/ 403217 w 460689"/>
                <a:gd name="connsiteY7" fmla="*/ 528440 h 571376"/>
                <a:gd name="connsiteX8" fmla="*/ 401396 w 460689"/>
                <a:gd name="connsiteY8" fmla="*/ 547643 h 571376"/>
                <a:gd name="connsiteX9" fmla="*/ 398859 w 460689"/>
                <a:gd name="connsiteY9" fmla="*/ 549304 h 571376"/>
                <a:gd name="connsiteX10" fmla="*/ 358323 w 460689"/>
                <a:gd name="connsiteY10" fmla="*/ 569797 h 571376"/>
                <a:gd name="connsiteX11" fmla="*/ 346499 w 460689"/>
                <a:gd name="connsiteY11" fmla="*/ 570029 h 57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0689" h="571376">
                  <a:moveTo>
                    <a:pt x="346499" y="570029"/>
                  </a:moveTo>
                  <a:cubicBezTo>
                    <a:pt x="342721" y="568314"/>
                    <a:pt x="339935" y="564964"/>
                    <a:pt x="338937" y="560936"/>
                  </a:cubicBezTo>
                  <a:lnTo>
                    <a:pt x="329696" y="524012"/>
                  </a:lnTo>
                  <a:cubicBezTo>
                    <a:pt x="225453" y="557049"/>
                    <a:pt x="99796" y="488459"/>
                    <a:pt x="36786" y="363823"/>
                  </a:cubicBezTo>
                  <a:cubicBezTo>
                    <a:pt x="-32214" y="227339"/>
                    <a:pt x="-1582" y="72435"/>
                    <a:pt x="105070" y="18517"/>
                  </a:cubicBezTo>
                  <a:cubicBezTo>
                    <a:pt x="211722" y="-35401"/>
                    <a:pt x="354625" y="31772"/>
                    <a:pt x="423625" y="168256"/>
                  </a:cubicBezTo>
                  <a:cubicBezTo>
                    <a:pt x="486635" y="292892"/>
                    <a:pt x="467370" y="434747"/>
                    <a:pt x="378961" y="499106"/>
                  </a:cubicBezTo>
                  <a:lnTo>
                    <a:pt x="403217" y="528440"/>
                  </a:lnTo>
                  <a:cubicBezTo>
                    <a:pt x="408017" y="534245"/>
                    <a:pt x="407202" y="542843"/>
                    <a:pt x="401396" y="547643"/>
                  </a:cubicBezTo>
                  <a:cubicBezTo>
                    <a:pt x="400615" y="548290"/>
                    <a:pt x="399764" y="548847"/>
                    <a:pt x="398859" y="549304"/>
                  </a:cubicBezTo>
                  <a:lnTo>
                    <a:pt x="358323" y="569797"/>
                  </a:lnTo>
                  <a:cubicBezTo>
                    <a:pt x="354625" y="571677"/>
                    <a:pt x="350269" y="571763"/>
                    <a:pt x="346499" y="570029"/>
                  </a:cubicBezTo>
                  <a:close/>
                </a:path>
              </a:pathLst>
            </a:custGeom>
            <a:solidFill>
              <a:srgbClr val="CCCCCC"/>
            </a:solidFill>
            <a:ln w="302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D912BA9-269D-4FD9-8B0B-9FF47D3BB609}"/>
                </a:ext>
              </a:extLst>
            </p:cNvPr>
            <p:cNvSpPr/>
            <p:nvPr/>
          </p:nvSpPr>
          <p:spPr>
            <a:xfrm>
              <a:off x="7415901" y="2614373"/>
              <a:ext cx="86131" cy="54035"/>
            </a:xfrm>
            <a:custGeom>
              <a:avLst/>
              <a:gdLst>
                <a:gd name="connsiteX0" fmla="*/ 1040 w 86131"/>
                <a:gd name="connsiteY0" fmla="*/ 48109 h 54035"/>
                <a:gd name="connsiteX1" fmla="*/ 5721 w 86131"/>
                <a:gd name="connsiteY1" fmla="*/ 33854 h 54035"/>
                <a:gd name="connsiteX2" fmla="*/ 70645 w 86131"/>
                <a:gd name="connsiteY2" fmla="*/ 1032 h 54035"/>
                <a:gd name="connsiteX3" fmla="*/ 84894 w 86131"/>
                <a:gd name="connsiteY3" fmla="*/ 5731 h 54035"/>
                <a:gd name="connsiteX4" fmla="*/ 80219 w 86131"/>
                <a:gd name="connsiteY4" fmla="*/ 19968 h 54035"/>
                <a:gd name="connsiteX5" fmla="*/ 15295 w 86131"/>
                <a:gd name="connsiteY5" fmla="*/ 52790 h 54035"/>
                <a:gd name="connsiteX6" fmla="*/ 1040 w 86131"/>
                <a:gd name="connsiteY6" fmla="*/ 48109 h 5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31" h="54035">
                  <a:moveTo>
                    <a:pt x="1040" y="48109"/>
                  </a:moveTo>
                  <a:cubicBezTo>
                    <a:pt x="-1596" y="42879"/>
                    <a:pt x="498" y="36503"/>
                    <a:pt x="5721" y="33854"/>
                  </a:cubicBezTo>
                  <a:lnTo>
                    <a:pt x="70645" y="1032"/>
                  </a:lnTo>
                  <a:cubicBezTo>
                    <a:pt x="75878" y="-1605"/>
                    <a:pt x="82257" y="499"/>
                    <a:pt x="84894" y="5731"/>
                  </a:cubicBezTo>
                  <a:cubicBezTo>
                    <a:pt x="87527" y="10954"/>
                    <a:pt x="85435" y="17322"/>
                    <a:pt x="80219" y="19968"/>
                  </a:cubicBezTo>
                  <a:lnTo>
                    <a:pt x="15295" y="52790"/>
                  </a:lnTo>
                  <a:cubicBezTo>
                    <a:pt x="10065" y="55427"/>
                    <a:pt x="3688" y="53332"/>
                    <a:pt x="1040" y="48109"/>
                  </a:cubicBezTo>
                  <a:close/>
                </a:path>
              </a:pathLst>
            </a:custGeom>
            <a:solidFill>
              <a:srgbClr val="3F3D56"/>
            </a:solidFill>
            <a:ln w="302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CB82543-E3EE-4E86-86D7-9DD2C5E6AC9A}"/>
                </a:ext>
              </a:extLst>
            </p:cNvPr>
            <p:cNvSpPr/>
            <p:nvPr/>
          </p:nvSpPr>
          <p:spPr>
            <a:xfrm>
              <a:off x="7491475" y="2602966"/>
              <a:ext cx="197051" cy="563272"/>
            </a:xfrm>
            <a:custGeom>
              <a:avLst/>
              <a:gdLst>
                <a:gd name="connsiteX0" fmla="*/ 1427 w 197051"/>
                <a:gd name="connsiteY0" fmla="*/ 18182 h 563272"/>
                <a:gd name="connsiteX1" fmla="*/ 65452 w 197051"/>
                <a:gd name="connsiteY1" fmla="*/ 1390 h 563272"/>
                <a:gd name="connsiteX2" fmla="*/ 116669 w 197051"/>
                <a:gd name="connsiteY2" fmla="*/ 43141 h 563272"/>
                <a:gd name="connsiteX3" fmla="*/ 85546 w 197051"/>
                <a:gd name="connsiteY3" fmla="*/ 174045 h 563272"/>
                <a:gd name="connsiteX4" fmla="*/ 40074 w 197051"/>
                <a:gd name="connsiteY4" fmla="*/ 322268 h 563272"/>
                <a:gd name="connsiteX5" fmla="*/ 69999 w 197051"/>
                <a:gd name="connsiteY5" fmla="*/ 471980 h 563272"/>
                <a:gd name="connsiteX6" fmla="*/ 175952 w 197051"/>
                <a:gd name="connsiteY6" fmla="*/ 551308 h 563272"/>
                <a:gd name="connsiteX7" fmla="*/ 192853 w 197051"/>
                <a:gd name="connsiteY7" fmla="*/ 554059 h 563272"/>
                <a:gd name="connsiteX8" fmla="*/ 192299 w 197051"/>
                <a:gd name="connsiteY8" fmla="*/ 563138 h 563272"/>
                <a:gd name="connsiteX9" fmla="*/ 77504 w 197051"/>
                <a:gd name="connsiteY9" fmla="*/ 498276 h 563272"/>
                <a:gd name="connsiteX10" fmla="*/ 29734 w 197051"/>
                <a:gd name="connsiteY10" fmla="*/ 359887 h 563272"/>
                <a:gd name="connsiteX11" fmla="*/ 59824 w 197051"/>
                <a:gd name="connsiteY11" fmla="*/ 209839 h 563272"/>
                <a:gd name="connsiteX12" fmla="*/ 92118 w 197051"/>
                <a:gd name="connsiteY12" fmla="*/ 140886 h 563272"/>
                <a:gd name="connsiteX13" fmla="*/ 113917 w 197051"/>
                <a:gd name="connsiteY13" fmla="*/ 77105 h 563272"/>
                <a:gd name="connsiteX14" fmla="*/ 85724 w 197051"/>
                <a:gd name="connsiteY14" fmla="*/ 19815 h 563272"/>
                <a:gd name="connsiteX15" fmla="*/ 21289 w 197051"/>
                <a:gd name="connsiteY15" fmla="*/ 15718 h 563272"/>
                <a:gd name="connsiteX16" fmla="*/ 7540 w 197051"/>
                <a:gd name="connsiteY16" fmla="*/ 24916 h 563272"/>
                <a:gd name="connsiteX17" fmla="*/ 1427 w 197051"/>
                <a:gd name="connsiteY17" fmla="*/ 18182 h 56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1" h="563272">
                  <a:moveTo>
                    <a:pt x="1427" y="18182"/>
                  </a:moveTo>
                  <a:cubicBezTo>
                    <a:pt x="19018" y="2974"/>
                    <a:pt x="42662" y="-3227"/>
                    <a:pt x="65452" y="1390"/>
                  </a:cubicBezTo>
                  <a:cubicBezTo>
                    <a:pt x="88152" y="6453"/>
                    <a:pt x="107135" y="21927"/>
                    <a:pt x="116669" y="43141"/>
                  </a:cubicBezTo>
                  <a:cubicBezTo>
                    <a:pt x="137034" y="88341"/>
                    <a:pt x="104546" y="134593"/>
                    <a:pt x="85546" y="174045"/>
                  </a:cubicBezTo>
                  <a:cubicBezTo>
                    <a:pt x="63094" y="220666"/>
                    <a:pt x="45072" y="270471"/>
                    <a:pt x="40074" y="322268"/>
                  </a:cubicBezTo>
                  <a:cubicBezTo>
                    <a:pt x="35124" y="373562"/>
                    <a:pt x="42979" y="427408"/>
                    <a:pt x="69999" y="471980"/>
                  </a:cubicBezTo>
                  <a:cubicBezTo>
                    <a:pt x="93369" y="510530"/>
                    <a:pt x="131653" y="541109"/>
                    <a:pt x="175952" y="551308"/>
                  </a:cubicBezTo>
                  <a:cubicBezTo>
                    <a:pt x="181524" y="552572"/>
                    <a:pt x="187168" y="553490"/>
                    <a:pt x="192853" y="554059"/>
                  </a:cubicBezTo>
                  <a:cubicBezTo>
                    <a:pt x="198655" y="554660"/>
                    <a:pt x="198143" y="563743"/>
                    <a:pt x="192299" y="563138"/>
                  </a:cubicBezTo>
                  <a:cubicBezTo>
                    <a:pt x="147042" y="558450"/>
                    <a:pt x="105942" y="533273"/>
                    <a:pt x="77504" y="498276"/>
                  </a:cubicBezTo>
                  <a:cubicBezTo>
                    <a:pt x="45866" y="459341"/>
                    <a:pt x="31324" y="409509"/>
                    <a:pt x="29734" y="359887"/>
                  </a:cubicBezTo>
                  <a:cubicBezTo>
                    <a:pt x="28082" y="308338"/>
                    <a:pt x="40730" y="257409"/>
                    <a:pt x="59824" y="209839"/>
                  </a:cubicBezTo>
                  <a:cubicBezTo>
                    <a:pt x="69296" y="186243"/>
                    <a:pt x="80526" y="163494"/>
                    <a:pt x="92118" y="140886"/>
                  </a:cubicBezTo>
                  <a:cubicBezTo>
                    <a:pt x="102311" y="121006"/>
                    <a:pt x="112825" y="99831"/>
                    <a:pt x="113917" y="77105"/>
                  </a:cubicBezTo>
                  <a:cubicBezTo>
                    <a:pt x="115076" y="54414"/>
                    <a:pt x="104410" y="32740"/>
                    <a:pt x="85724" y="19815"/>
                  </a:cubicBezTo>
                  <a:cubicBezTo>
                    <a:pt x="66537" y="6984"/>
                    <a:pt x="41946" y="5420"/>
                    <a:pt x="21289" y="15718"/>
                  </a:cubicBezTo>
                  <a:cubicBezTo>
                    <a:pt x="16323" y="18170"/>
                    <a:pt x="11701" y="21262"/>
                    <a:pt x="7540" y="24916"/>
                  </a:cubicBezTo>
                  <a:cubicBezTo>
                    <a:pt x="3132" y="28770"/>
                    <a:pt x="-2984" y="22036"/>
                    <a:pt x="1427" y="18182"/>
                  </a:cubicBezTo>
                  <a:close/>
                </a:path>
              </a:pathLst>
            </a:custGeom>
            <a:solidFill>
              <a:srgbClr val="3F3D56"/>
            </a:solidFill>
            <a:ln w="302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FEC25A2-0961-45AB-A53E-A84EEDFB3045}"/>
                </a:ext>
              </a:extLst>
            </p:cNvPr>
            <p:cNvSpPr/>
            <p:nvPr/>
          </p:nvSpPr>
          <p:spPr>
            <a:xfrm>
              <a:off x="7402288" y="2232775"/>
              <a:ext cx="105070" cy="169284"/>
            </a:xfrm>
            <a:custGeom>
              <a:avLst/>
              <a:gdLst>
                <a:gd name="connsiteX0" fmla="*/ 67674 w 105070"/>
                <a:gd name="connsiteY0" fmla="*/ 158348 h 169284"/>
                <a:gd name="connsiteX1" fmla="*/ 67524 w 105070"/>
                <a:gd name="connsiteY1" fmla="*/ 157861 h 169284"/>
                <a:gd name="connsiteX2" fmla="*/ 2347 w 105070"/>
                <a:gd name="connsiteY2" fmla="*/ 28925 h 169284"/>
                <a:gd name="connsiteX3" fmla="*/ 2029 w 105070"/>
                <a:gd name="connsiteY3" fmla="*/ 28500 h 169284"/>
                <a:gd name="connsiteX4" fmla="*/ 10709 w 105070"/>
                <a:gd name="connsiteY4" fmla="*/ 2022 h 169284"/>
                <a:gd name="connsiteX5" fmla="*/ 37082 w 105070"/>
                <a:gd name="connsiteY5" fmla="*/ 10498 h 169284"/>
                <a:gd name="connsiteX6" fmla="*/ 102954 w 105070"/>
                <a:gd name="connsiteY6" fmla="*/ 140795 h 169284"/>
                <a:gd name="connsiteX7" fmla="*/ 93941 w 105070"/>
                <a:gd name="connsiteY7" fmla="*/ 167161 h 169284"/>
                <a:gd name="connsiteX8" fmla="*/ 67674 w 105070"/>
                <a:gd name="connsiteY8" fmla="*/ 158349 h 16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70" h="169284">
                  <a:moveTo>
                    <a:pt x="67674" y="158348"/>
                  </a:moveTo>
                  <a:lnTo>
                    <a:pt x="67524" y="157861"/>
                  </a:lnTo>
                  <a:cubicBezTo>
                    <a:pt x="60832" y="106433"/>
                    <a:pt x="38904" y="63052"/>
                    <a:pt x="2347" y="28925"/>
                  </a:cubicBezTo>
                  <a:lnTo>
                    <a:pt x="2029" y="28500"/>
                  </a:lnTo>
                  <a:cubicBezTo>
                    <a:pt x="-2886" y="18792"/>
                    <a:pt x="1000" y="6937"/>
                    <a:pt x="10709" y="2022"/>
                  </a:cubicBezTo>
                  <a:cubicBezTo>
                    <a:pt x="20337" y="-2852"/>
                    <a:pt x="32095" y="927"/>
                    <a:pt x="37082" y="10498"/>
                  </a:cubicBezTo>
                  <a:cubicBezTo>
                    <a:pt x="72906" y="45404"/>
                    <a:pt x="96084" y="91250"/>
                    <a:pt x="102954" y="140795"/>
                  </a:cubicBezTo>
                  <a:cubicBezTo>
                    <a:pt x="107746" y="150564"/>
                    <a:pt x="103710" y="162369"/>
                    <a:pt x="93941" y="167161"/>
                  </a:cubicBezTo>
                  <a:cubicBezTo>
                    <a:pt x="84250" y="171915"/>
                    <a:pt x="72538" y="167985"/>
                    <a:pt x="67674" y="158349"/>
                  </a:cubicBezTo>
                  <a:close/>
                </a:path>
              </a:pathLst>
            </a:custGeom>
            <a:solidFill>
              <a:srgbClr val="FFFFFF"/>
            </a:solidFill>
            <a:ln w="302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0B63E7F-8E54-4947-B417-8D2393D1E334}"/>
                </a:ext>
              </a:extLst>
            </p:cNvPr>
            <p:cNvSpPr/>
            <p:nvPr/>
          </p:nvSpPr>
          <p:spPr>
            <a:xfrm>
              <a:off x="9095936" y="2700524"/>
              <a:ext cx="394355" cy="253075"/>
            </a:xfrm>
            <a:custGeom>
              <a:avLst/>
              <a:gdLst>
                <a:gd name="connsiteX0" fmla="*/ 342817 w 394355"/>
                <a:gd name="connsiteY0" fmla="*/ 250606 h 253075"/>
                <a:gd name="connsiteX1" fmla="*/ 11393 w 394355"/>
                <a:gd name="connsiteY1" fmla="*/ 79732 h 253075"/>
                <a:gd name="connsiteX2" fmla="*/ 2256 w 394355"/>
                <a:gd name="connsiteY2" fmla="*/ 51150 h 253075"/>
                <a:gd name="connsiteX3" fmla="*/ 22757 w 394355"/>
                <a:gd name="connsiteY3" fmla="*/ 11386 h 253075"/>
                <a:gd name="connsiteX4" fmla="*/ 51340 w 394355"/>
                <a:gd name="connsiteY4" fmla="*/ 2249 h 253075"/>
                <a:gd name="connsiteX5" fmla="*/ 382765 w 394355"/>
                <a:gd name="connsiteY5" fmla="*/ 173124 h 253075"/>
                <a:gd name="connsiteX6" fmla="*/ 391901 w 394355"/>
                <a:gd name="connsiteY6" fmla="*/ 201706 h 253075"/>
                <a:gd name="connsiteX7" fmla="*/ 371400 w 394355"/>
                <a:gd name="connsiteY7" fmla="*/ 241470 h 253075"/>
                <a:gd name="connsiteX8" fmla="*/ 358997 w 394355"/>
                <a:gd name="connsiteY8" fmla="*/ 251949 h 253075"/>
                <a:gd name="connsiteX9" fmla="*/ 352499 w 394355"/>
                <a:gd name="connsiteY9" fmla="*/ 252970 h 253075"/>
                <a:gd name="connsiteX10" fmla="*/ 342817 w 394355"/>
                <a:gd name="connsiteY10" fmla="*/ 250606 h 2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4355" h="253075">
                  <a:moveTo>
                    <a:pt x="342817" y="250606"/>
                  </a:moveTo>
                  <a:lnTo>
                    <a:pt x="11393" y="79732"/>
                  </a:lnTo>
                  <a:cubicBezTo>
                    <a:pt x="987" y="74354"/>
                    <a:pt x="-3100" y="61567"/>
                    <a:pt x="2256" y="51150"/>
                  </a:cubicBezTo>
                  <a:lnTo>
                    <a:pt x="22757" y="11386"/>
                  </a:lnTo>
                  <a:cubicBezTo>
                    <a:pt x="28136" y="981"/>
                    <a:pt x="40923" y="-3107"/>
                    <a:pt x="51340" y="2249"/>
                  </a:cubicBezTo>
                  <a:lnTo>
                    <a:pt x="382765" y="173124"/>
                  </a:lnTo>
                  <a:cubicBezTo>
                    <a:pt x="393170" y="178502"/>
                    <a:pt x="397257" y="191289"/>
                    <a:pt x="391901" y="201706"/>
                  </a:cubicBezTo>
                  <a:lnTo>
                    <a:pt x="371400" y="241470"/>
                  </a:lnTo>
                  <a:cubicBezTo>
                    <a:pt x="368831" y="246479"/>
                    <a:pt x="364365" y="250253"/>
                    <a:pt x="358997" y="251949"/>
                  </a:cubicBezTo>
                  <a:cubicBezTo>
                    <a:pt x="356897" y="252623"/>
                    <a:pt x="354705" y="252968"/>
                    <a:pt x="352499" y="252970"/>
                  </a:cubicBezTo>
                  <a:cubicBezTo>
                    <a:pt x="349129" y="252967"/>
                    <a:pt x="345809" y="252157"/>
                    <a:pt x="342817" y="250606"/>
                  </a:cubicBezTo>
                  <a:close/>
                </a:path>
              </a:pathLst>
            </a:custGeom>
            <a:solidFill>
              <a:schemeClr val="accent2">
                <a:lumMod val="50000"/>
              </a:schemeClr>
            </a:solidFill>
            <a:ln w="302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1D76B94-89FC-4141-9175-CEC1AF0DAD25}"/>
                </a:ext>
              </a:extLst>
            </p:cNvPr>
            <p:cNvSpPr/>
            <p:nvPr/>
          </p:nvSpPr>
          <p:spPr>
            <a:xfrm>
              <a:off x="9289216" y="2789948"/>
              <a:ext cx="200913" cy="161267"/>
            </a:xfrm>
            <a:custGeom>
              <a:avLst/>
              <a:gdLst>
                <a:gd name="connsiteX0" fmla="*/ 48493 w 200913"/>
                <a:gd name="connsiteY0" fmla="*/ 1335 h 161267"/>
                <a:gd name="connsiteX1" fmla="*/ 64844 w 200913"/>
                <a:gd name="connsiteY1" fmla="*/ 1762 h 161267"/>
                <a:gd name="connsiteX2" fmla="*/ 173456 w 200913"/>
                <a:gd name="connsiteY2" fmla="*/ 61817 h 161267"/>
                <a:gd name="connsiteX3" fmla="*/ 195442 w 200913"/>
                <a:gd name="connsiteY3" fmla="*/ 131388 h 161267"/>
                <a:gd name="connsiteX4" fmla="*/ 194082 w 200913"/>
                <a:gd name="connsiteY4" fmla="*/ 130726 h 161267"/>
                <a:gd name="connsiteX5" fmla="*/ 195444 w 200913"/>
                <a:gd name="connsiteY5" fmla="*/ 131389 h 161267"/>
                <a:gd name="connsiteX6" fmla="*/ 130344 w 200913"/>
                <a:gd name="connsiteY6" fmla="*/ 158192 h 161267"/>
                <a:gd name="connsiteX7" fmla="*/ 12554 w 200913"/>
                <a:gd name="connsiteY7" fmla="*/ 117022 h 161267"/>
                <a:gd name="connsiteX8" fmla="*/ 1713 w 200913"/>
                <a:gd name="connsiteY8" fmla="*/ 89043 h 161267"/>
                <a:gd name="connsiteX9" fmla="*/ 1723 w 200913"/>
                <a:gd name="connsiteY9" fmla="*/ 89022 h 161267"/>
                <a:gd name="connsiteX10" fmla="*/ 36744 w 200913"/>
                <a:gd name="connsiteY10" fmla="*/ 12543 h 161267"/>
                <a:gd name="connsiteX11" fmla="*/ 38997 w 200913"/>
                <a:gd name="connsiteY11" fmla="*/ 8619 h 161267"/>
                <a:gd name="connsiteX12" fmla="*/ 48494 w 200913"/>
                <a:gd name="connsiteY12" fmla="*/ 1336 h 16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13" h="161267">
                  <a:moveTo>
                    <a:pt x="48493" y="1335"/>
                  </a:moveTo>
                  <a:cubicBezTo>
                    <a:pt x="53780" y="-725"/>
                    <a:pt x="59673" y="-571"/>
                    <a:pt x="64844" y="1762"/>
                  </a:cubicBezTo>
                  <a:lnTo>
                    <a:pt x="173456" y="61817"/>
                  </a:lnTo>
                  <a:cubicBezTo>
                    <a:pt x="198141" y="75453"/>
                    <a:pt x="207808" y="106043"/>
                    <a:pt x="195442" y="131388"/>
                  </a:cubicBezTo>
                  <a:lnTo>
                    <a:pt x="194082" y="130726"/>
                  </a:lnTo>
                  <a:lnTo>
                    <a:pt x="195444" y="131389"/>
                  </a:lnTo>
                  <a:cubicBezTo>
                    <a:pt x="183670" y="155528"/>
                    <a:pt x="155700" y="167044"/>
                    <a:pt x="130344" y="158192"/>
                  </a:cubicBezTo>
                  <a:lnTo>
                    <a:pt x="12554" y="117022"/>
                  </a:lnTo>
                  <a:cubicBezTo>
                    <a:pt x="1834" y="112289"/>
                    <a:pt x="-3019" y="99763"/>
                    <a:pt x="1713" y="89043"/>
                  </a:cubicBezTo>
                  <a:cubicBezTo>
                    <a:pt x="1717" y="89036"/>
                    <a:pt x="1719" y="89029"/>
                    <a:pt x="1723" y="89022"/>
                  </a:cubicBezTo>
                  <a:lnTo>
                    <a:pt x="36744" y="12543"/>
                  </a:lnTo>
                  <a:cubicBezTo>
                    <a:pt x="37354" y="11159"/>
                    <a:pt x="38109" y="9843"/>
                    <a:pt x="38997" y="8619"/>
                  </a:cubicBezTo>
                  <a:cubicBezTo>
                    <a:pt x="41393" y="5325"/>
                    <a:pt x="44691" y="2795"/>
                    <a:pt x="48494" y="1336"/>
                  </a:cubicBezTo>
                  <a:close/>
                </a:path>
              </a:pathLst>
            </a:custGeom>
            <a:solidFill>
              <a:srgbClr val="2F2E41"/>
            </a:solidFill>
            <a:ln w="302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447AA17-C4DA-487C-AA2F-28DE81AAF04A}"/>
                </a:ext>
              </a:extLst>
            </p:cNvPr>
            <p:cNvSpPr/>
            <p:nvPr/>
          </p:nvSpPr>
          <p:spPr>
            <a:xfrm>
              <a:off x="9425483" y="2448586"/>
              <a:ext cx="324456" cy="324456"/>
            </a:xfrm>
            <a:custGeom>
              <a:avLst/>
              <a:gdLst>
                <a:gd name="connsiteX0" fmla="*/ 324456 w 324456"/>
                <a:gd name="connsiteY0" fmla="*/ 162228 h 324456"/>
                <a:gd name="connsiteX1" fmla="*/ 162228 w 324456"/>
                <a:gd name="connsiteY1" fmla="*/ 324456 h 324456"/>
                <a:gd name="connsiteX2" fmla="*/ 0 w 324456"/>
                <a:gd name="connsiteY2" fmla="*/ 162228 h 324456"/>
                <a:gd name="connsiteX3" fmla="*/ 162228 w 324456"/>
                <a:gd name="connsiteY3" fmla="*/ 0 h 324456"/>
                <a:gd name="connsiteX4" fmla="*/ 324456 w 324456"/>
                <a:gd name="connsiteY4" fmla="*/ 162228 h 32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56" h="324456">
                  <a:moveTo>
                    <a:pt x="324456" y="162228"/>
                  </a:moveTo>
                  <a:cubicBezTo>
                    <a:pt x="324456" y="251824"/>
                    <a:pt x="251824" y="324456"/>
                    <a:pt x="162228" y="324456"/>
                  </a:cubicBezTo>
                  <a:cubicBezTo>
                    <a:pt x="72632" y="324456"/>
                    <a:pt x="0" y="251824"/>
                    <a:pt x="0" y="162228"/>
                  </a:cubicBezTo>
                  <a:cubicBezTo>
                    <a:pt x="0" y="72632"/>
                    <a:pt x="72632" y="0"/>
                    <a:pt x="162228" y="0"/>
                  </a:cubicBezTo>
                  <a:cubicBezTo>
                    <a:pt x="251824" y="0"/>
                    <a:pt x="324456" y="72632"/>
                    <a:pt x="324456" y="162228"/>
                  </a:cubicBezTo>
                  <a:close/>
                </a:path>
              </a:pathLst>
            </a:custGeom>
            <a:solidFill>
              <a:schemeClr val="accent2">
                <a:lumMod val="50000"/>
              </a:schemeClr>
            </a:solidFill>
            <a:ln w="302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891A6C1-02FC-4C1D-982E-EE3765B8ADE8}"/>
                </a:ext>
              </a:extLst>
            </p:cNvPr>
            <p:cNvSpPr/>
            <p:nvPr/>
          </p:nvSpPr>
          <p:spPr>
            <a:xfrm>
              <a:off x="9567804" y="3225642"/>
              <a:ext cx="87175" cy="415318"/>
            </a:xfrm>
            <a:custGeom>
              <a:avLst/>
              <a:gdLst>
                <a:gd name="connsiteX0" fmla="*/ -99 w 87175"/>
                <a:gd name="connsiteY0" fmla="*/ 393994 h 415318"/>
                <a:gd name="connsiteX1" fmla="*/ -99 w 87175"/>
                <a:gd name="connsiteY1" fmla="*/ 21113 h 415318"/>
                <a:gd name="connsiteX2" fmla="*/ 21119 w 87175"/>
                <a:gd name="connsiteY2" fmla="*/ -106 h 415318"/>
                <a:gd name="connsiteX3" fmla="*/ 65858 w 87175"/>
                <a:gd name="connsiteY3" fmla="*/ -106 h 415318"/>
                <a:gd name="connsiteX4" fmla="*/ 87076 w 87175"/>
                <a:gd name="connsiteY4" fmla="*/ 21113 h 415318"/>
                <a:gd name="connsiteX5" fmla="*/ 87076 w 87175"/>
                <a:gd name="connsiteY5" fmla="*/ 393994 h 415318"/>
                <a:gd name="connsiteX6" fmla="*/ 65858 w 87175"/>
                <a:gd name="connsiteY6" fmla="*/ 415212 h 415318"/>
                <a:gd name="connsiteX7" fmla="*/ 21119 w 87175"/>
                <a:gd name="connsiteY7" fmla="*/ 415212 h 415318"/>
                <a:gd name="connsiteX8" fmla="*/ -99 w 87175"/>
                <a:gd name="connsiteY8" fmla="*/ 393994 h 4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75" h="415318">
                  <a:moveTo>
                    <a:pt x="-99" y="393994"/>
                  </a:moveTo>
                  <a:lnTo>
                    <a:pt x="-99" y="21113"/>
                  </a:lnTo>
                  <a:cubicBezTo>
                    <a:pt x="-86" y="9399"/>
                    <a:pt x="9406" y="-93"/>
                    <a:pt x="21119" y="-106"/>
                  </a:cubicBezTo>
                  <a:lnTo>
                    <a:pt x="65858" y="-106"/>
                  </a:lnTo>
                  <a:cubicBezTo>
                    <a:pt x="77571" y="-93"/>
                    <a:pt x="87063" y="9399"/>
                    <a:pt x="87076" y="21113"/>
                  </a:cubicBezTo>
                  <a:lnTo>
                    <a:pt x="87076" y="393994"/>
                  </a:lnTo>
                  <a:cubicBezTo>
                    <a:pt x="87063" y="405707"/>
                    <a:pt x="77571" y="415199"/>
                    <a:pt x="65858" y="415212"/>
                  </a:cubicBezTo>
                  <a:lnTo>
                    <a:pt x="21119" y="415212"/>
                  </a:lnTo>
                  <a:cubicBezTo>
                    <a:pt x="9406" y="415199"/>
                    <a:pt x="-86" y="405707"/>
                    <a:pt x="-99" y="393994"/>
                  </a:cubicBezTo>
                  <a:close/>
                </a:path>
              </a:pathLst>
            </a:custGeom>
            <a:solidFill>
              <a:schemeClr val="accent2">
                <a:lumMod val="50000"/>
              </a:schemeClr>
            </a:solidFill>
            <a:ln w="302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7A42788-8BD4-454D-AD0F-3F63F734D273}"/>
                </a:ext>
              </a:extLst>
            </p:cNvPr>
            <p:cNvSpPr/>
            <p:nvPr/>
          </p:nvSpPr>
          <p:spPr>
            <a:xfrm>
              <a:off x="9470805" y="3225642"/>
              <a:ext cx="87175" cy="415318"/>
            </a:xfrm>
            <a:custGeom>
              <a:avLst/>
              <a:gdLst>
                <a:gd name="connsiteX0" fmla="*/ -99 w 87175"/>
                <a:gd name="connsiteY0" fmla="*/ 393994 h 415318"/>
                <a:gd name="connsiteX1" fmla="*/ -99 w 87175"/>
                <a:gd name="connsiteY1" fmla="*/ 21113 h 415318"/>
                <a:gd name="connsiteX2" fmla="*/ 21119 w 87175"/>
                <a:gd name="connsiteY2" fmla="*/ -106 h 415318"/>
                <a:gd name="connsiteX3" fmla="*/ 65858 w 87175"/>
                <a:gd name="connsiteY3" fmla="*/ -106 h 415318"/>
                <a:gd name="connsiteX4" fmla="*/ 87076 w 87175"/>
                <a:gd name="connsiteY4" fmla="*/ 21113 h 415318"/>
                <a:gd name="connsiteX5" fmla="*/ 87076 w 87175"/>
                <a:gd name="connsiteY5" fmla="*/ 393994 h 415318"/>
                <a:gd name="connsiteX6" fmla="*/ 65858 w 87175"/>
                <a:gd name="connsiteY6" fmla="*/ 415212 h 415318"/>
                <a:gd name="connsiteX7" fmla="*/ 21119 w 87175"/>
                <a:gd name="connsiteY7" fmla="*/ 415212 h 415318"/>
                <a:gd name="connsiteX8" fmla="*/ -99 w 87175"/>
                <a:gd name="connsiteY8" fmla="*/ 393994 h 4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75" h="415318">
                  <a:moveTo>
                    <a:pt x="-99" y="393994"/>
                  </a:moveTo>
                  <a:lnTo>
                    <a:pt x="-99" y="21113"/>
                  </a:lnTo>
                  <a:cubicBezTo>
                    <a:pt x="-86" y="9399"/>
                    <a:pt x="9406" y="-93"/>
                    <a:pt x="21119" y="-106"/>
                  </a:cubicBezTo>
                  <a:lnTo>
                    <a:pt x="65858" y="-106"/>
                  </a:lnTo>
                  <a:cubicBezTo>
                    <a:pt x="77571" y="-93"/>
                    <a:pt x="87063" y="9399"/>
                    <a:pt x="87076" y="21113"/>
                  </a:cubicBezTo>
                  <a:lnTo>
                    <a:pt x="87076" y="393994"/>
                  </a:lnTo>
                  <a:cubicBezTo>
                    <a:pt x="87063" y="405707"/>
                    <a:pt x="77571" y="415199"/>
                    <a:pt x="65858" y="415212"/>
                  </a:cubicBezTo>
                  <a:lnTo>
                    <a:pt x="21119" y="415212"/>
                  </a:lnTo>
                  <a:cubicBezTo>
                    <a:pt x="9406" y="415199"/>
                    <a:pt x="-86" y="405707"/>
                    <a:pt x="-99" y="393994"/>
                  </a:cubicBezTo>
                  <a:close/>
                </a:path>
              </a:pathLst>
            </a:custGeom>
            <a:solidFill>
              <a:schemeClr val="accent2">
                <a:lumMod val="50000"/>
              </a:schemeClr>
            </a:solidFill>
            <a:ln w="302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A2DEB62-C44D-48CF-986F-6AEA84D7BCAC}"/>
                </a:ext>
              </a:extLst>
            </p:cNvPr>
            <p:cNvSpPr/>
            <p:nvPr/>
          </p:nvSpPr>
          <p:spPr>
            <a:xfrm>
              <a:off x="9549280" y="2567738"/>
              <a:ext cx="42007" cy="103203"/>
            </a:xfrm>
            <a:custGeom>
              <a:avLst/>
              <a:gdLst>
                <a:gd name="connsiteX0" fmla="*/ 41739 w 42007"/>
                <a:gd name="connsiteY0" fmla="*/ 103098 h 103203"/>
                <a:gd name="connsiteX1" fmla="*/ 41908 w 42007"/>
                <a:gd name="connsiteY1" fmla="*/ 97035 h 103203"/>
                <a:gd name="connsiteX2" fmla="*/ 13215 w 42007"/>
                <a:gd name="connsiteY2" fmla="*/ 90555 h 103203"/>
                <a:gd name="connsiteX3" fmla="*/ 5997 w 42007"/>
                <a:gd name="connsiteY3" fmla="*/ 76829 h 103203"/>
                <a:gd name="connsiteX4" fmla="*/ 9491 w 42007"/>
                <a:gd name="connsiteY4" fmla="*/ 68055 h 103203"/>
                <a:gd name="connsiteX5" fmla="*/ 28249 w 42007"/>
                <a:gd name="connsiteY5" fmla="*/ 67889 h 103203"/>
                <a:gd name="connsiteX6" fmla="*/ 33264 w 42007"/>
                <a:gd name="connsiteY6" fmla="*/ 70189 h 103203"/>
                <a:gd name="connsiteX7" fmla="*/ 23645 w 42007"/>
                <a:gd name="connsiteY7" fmla="*/ -106 h 103203"/>
                <a:gd name="connsiteX8" fmla="*/ 17639 w 42007"/>
                <a:gd name="connsiteY8" fmla="*/ 717 h 103203"/>
                <a:gd name="connsiteX9" fmla="*/ 25821 w 42007"/>
                <a:gd name="connsiteY9" fmla="*/ 60513 h 103203"/>
                <a:gd name="connsiteX10" fmla="*/ 5578 w 42007"/>
                <a:gd name="connsiteY10" fmla="*/ 63425 h 103203"/>
                <a:gd name="connsiteX11" fmla="*/ -61 w 42007"/>
                <a:gd name="connsiteY11" fmla="*/ 77042 h 103203"/>
                <a:gd name="connsiteX12" fmla="*/ 9639 w 42007"/>
                <a:gd name="connsiteY12" fmla="*/ 95452 h 103203"/>
                <a:gd name="connsiteX13" fmla="*/ 41739 w 42007"/>
                <a:gd name="connsiteY13" fmla="*/ 103098 h 10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007" h="103203">
                  <a:moveTo>
                    <a:pt x="41739" y="103098"/>
                  </a:moveTo>
                  <a:lnTo>
                    <a:pt x="41908" y="97035"/>
                  </a:lnTo>
                  <a:cubicBezTo>
                    <a:pt x="30630" y="96721"/>
                    <a:pt x="20687" y="96014"/>
                    <a:pt x="13215" y="90555"/>
                  </a:cubicBezTo>
                  <a:cubicBezTo>
                    <a:pt x="8929" y="87246"/>
                    <a:pt x="6295" y="82236"/>
                    <a:pt x="5997" y="76829"/>
                  </a:cubicBezTo>
                  <a:cubicBezTo>
                    <a:pt x="5731" y="73520"/>
                    <a:pt x="7023" y="70275"/>
                    <a:pt x="9491" y="68055"/>
                  </a:cubicBezTo>
                  <a:cubicBezTo>
                    <a:pt x="14451" y="63866"/>
                    <a:pt x="22432" y="65222"/>
                    <a:pt x="28249" y="67889"/>
                  </a:cubicBezTo>
                  <a:lnTo>
                    <a:pt x="33264" y="70189"/>
                  </a:lnTo>
                  <a:lnTo>
                    <a:pt x="23645" y="-106"/>
                  </a:lnTo>
                  <a:lnTo>
                    <a:pt x="17639" y="717"/>
                  </a:lnTo>
                  <a:lnTo>
                    <a:pt x="25821" y="60513"/>
                  </a:lnTo>
                  <a:cubicBezTo>
                    <a:pt x="17917" y="58189"/>
                    <a:pt x="10594" y="59189"/>
                    <a:pt x="5578" y="63425"/>
                  </a:cubicBezTo>
                  <a:cubicBezTo>
                    <a:pt x="1674" y="66834"/>
                    <a:pt x="-412" y="71872"/>
                    <a:pt x="-61" y="77042"/>
                  </a:cubicBezTo>
                  <a:cubicBezTo>
                    <a:pt x="297" y="84310"/>
                    <a:pt x="3848" y="91047"/>
                    <a:pt x="9639" y="95452"/>
                  </a:cubicBezTo>
                  <a:cubicBezTo>
                    <a:pt x="19239" y="102467"/>
                    <a:pt x="31715" y="102816"/>
                    <a:pt x="41739" y="103098"/>
                  </a:cubicBezTo>
                  <a:close/>
                </a:path>
              </a:pathLst>
            </a:custGeom>
            <a:solidFill>
              <a:srgbClr val="2F2E41"/>
            </a:solidFill>
            <a:ln w="302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3096705-4646-4EBA-A734-3C0729F2C410}"/>
                </a:ext>
              </a:extLst>
            </p:cNvPr>
            <p:cNvSpPr/>
            <p:nvPr/>
          </p:nvSpPr>
          <p:spPr>
            <a:xfrm>
              <a:off x="9504664" y="2573717"/>
              <a:ext cx="32650" cy="6062"/>
            </a:xfrm>
            <a:custGeom>
              <a:avLst/>
              <a:gdLst>
                <a:gd name="connsiteX0" fmla="*/ 0 w 32650"/>
                <a:gd name="connsiteY0" fmla="*/ 0 h 6062"/>
                <a:gd name="connsiteX1" fmla="*/ 32651 w 32650"/>
                <a:gd name="connsiteY1" fmla="*/ 0 h 6062"/>
                <a:gd name="connsiteX2" fmla="*/ 32651 w 32650"/>
                <a:gd name="connsiteY2" fmla="*/ 6062 h 6062"/>
                <a:gd name="connsiteX3" fmla="*/ 0 w 32650"/>
                <a:gd name="connsiteY3" fmla="*/ 6062 h 6062"/>
              </a:gdLst>
              <a:ahLst/>
              <a:cxnLst>
                <a:cxn ang="0">
                  <a:pos x="connsiteX0" y="connsiteY0"/>
                </a:cxn>
                <a:cxn ang="0">
                  <a:pos x="connsiteX1" y="connsiteY1"/>
                </a:cxn>
                <a:cxn ang="0">
                  <a:pos x="connsiteX2" y="connsiteY2"/>
                </a:cxn>
                <a:cxn ang="0">
                  <a:pos x="connsiteX3" y="connsiteY3"/>
                </a:cxn>
              </a:cxnLst>
              <a:rect l="l" t="t" r="r" b="b"/>
              <a:pathLst>
                <a:path w="32650" h="6062">
                  <a:moveTo>
                    <a:pt x="0" y="0"/>
                  </a:moveTo>
                  <a:lnTo>
                    <a:pt x="32651" y="0"/>
                  </a:lnTo>
                  <a:lnTo>
                    <a:pt x="32651" y="6062"/>
                  </a:lnTo>
                  <a:lnTo>
                    <a:pt x="0" y="6062"/>
                  </a:lnTo>
                  <a:close/>
                </a:path>
              </a:pathLst>
            </a:custGeom>
            <a:solidFill>
              <a:srgbClr val="2F2E41"/>
            </a:solidFill>
            <a:ln w="3026"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EAF7D6E-1D22-46F5-A498-6DD860B36CEA}"/>
                </a:ext>
              </a:extLst>
            </p:cNvPr>
            <p:cNvSpPr/>
            <p:nvPr/>
          </p:nvSpPr>
          <p:spPr>
            <a:xfrm>
              <a:off x="9607726" y="2573717"/>
              <a:ext cx="32650" cy="6062"/>
            </a:xfrm>
            <a:custGeom>
              <a:avLst/>
              <a:gdLst>
                <a:gd name="connsiteX0" fmla="*/ 0 w 32650"/>
                <a:gd name="connsiteY0" fmla="*/ 0 h 6062"/>
                <a:gd name="connsiteX1" fmla="*/ 32651 w 32650"/>
                <a:gd name="connsiteY1" fmla="*/ 0 h 6062"/>
                <a:gd name="connsiteX2" fmla="*/ 32651 w 32650"/>
                <a:gd name="connsiteY2" fmla="*/ 6062 h 6062"/>
                <a:gd name="connsiteX3" fmla="*/ 0 w 32650"/>
                <a:gd name="connsiteY3" fmla="*/ 6062 h 6062"/>
              </a:gdLst>
              <a:ahLst/>
              <a:cxnLst>
                <a:cxn ang="0">
                  <a:pos x="connsiteX0" y="connsiteY0"/>
                </a:cxn>
                <a:cxn ang="0">
                  <a:pos x="connsiteX1" y="connsiteY1"/>
                </a:cxn>
                <a:cxn ang="0">
                  <a:pos x="connsiteX2" y="connsiteY2"/>
                </a:cxn>
                <a:cxn ang="0">
                  <a:pos x="connsiteX3" y="connsiteY3"/>
                </a:cxn>
              </a:cxnLst>
              <a:rect l="l" t="t" r="r" b="b"/>
              <a:pathLst>
                <a:path w="32650" h="6062">
                  <a:moveTo>
                    <a:pt x="0" y="0"/>
                  </a:moveTo>
                  <a:lnTo>
                    <a:pt x="32651" y="0"/>
                  </a:lnTo>
                  <a:lnTo>
                    <a:pt x="32651" y="6062"/>
                  </a:lnTo>
                  <a:lnTo>
                    <a:pt x="0" y="6062"/>
                  </a:lnTo>
                  <a:close/>
                </a:path>
              </a:pathLst>
            </a:custGeom>
            <a:solidFill>
              <a:srgbClr val="2F2E41"/>
            </a:solidFill>
            <a:ln w="3026"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0BFE32A-45B6-477D-A653-94DBF44FFAC3}"/>
                </a:ext>
              </a:extLst>
            </p:cNvPr>
            <p:cNvSpPr/>
            <p:nvPr/>
          </p:nvSpPr>
          <p:spPr>
            <a:xfrm>
              <a:off x="9686602" y="2908784"/>
              <a:ext cx="142774" cy="417808"/>
            </a:xfrm>
            <a:custGeom>
              <a:avLst/>
              <a:gdLst>
                <a:gd name="connsiteX0" fmla="*/ 56252 w 142774"/>
                <a:gd name="connsiteY0" fmla="*/ 399673 h 417808"/>
                <a:gd name="connsiteX1" fmla="*/ 142 w 142774"/>
                <a:gd name="connsiteY1" fmla="*/ 31036 h 417808"/>
                <a:gd name="connsiteX2" fmla="*/ 17926 w 142774"/>
                <a:gd name="connsiteY2" fmla="*/ 6868 h 417808"/>
                <a:gd name="connsiteX3" fmla="*/ 62155 w 142774"/>
                <a:gd name="connsiteY3" fmla="*/ 135 h 417808"/>
                <a:gd name="connsiteX4" fmla="*/ 86325 w 142774"/>
                <a:gd name="connsiteY4" fmla="*/ 17920 h 417808"/>
                <a:gd name="connsiteX5" fmla="*/ 142434 w 142774"/>
                <a:gd name="connsiteY5" fmla="*/ 386555 h 417808"/>
                <a:gd name="connsiteX6" fmla="*/ 124650 w 142774"/>
                <a:gd name="connsiteY6" fmla="*/ 410725 h 417808"/>
                <a:gd name="connsiteX7" fmla="*/ 80421 w 142774"/>
                <a:gd name="connsiteY7" fmla="*/ 417456 h 417808"/>
                <a:gd name="connsiteX8" fmla="*/ 56257 w 142774"/>
                <a:gd name="connsiteY8" fmla="*/ 399709 h 417808"/>
                <a:gd name="connsiteX9" fmla="*/ 56252 w 142774"/>
                <a:gd name="connsiteY9" fmla="*/ 399673 h 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774" h="417808">
                  <a:moveTo>
                    <a:pt x="56252" y="399673"/>
                  </a:moveTo>
                  <a:lnTo>
                    <a:pt x="142" y="31036"/>
                  </a:lnTo>
                  <a:cubicBezTo>
                    <a:pt x="-1608" y="19455"/>
                    <a:pt x="6348" y="8643"/>
                    <a:pt x="17926" y="6868"/>
                  </a:cubicBezTo>
                  <a:lnTo>
                    <a:pt x="62155" y="135"/>
                  </a:lnTo>
                  <a:cubicBezTo>
                    <a:pt x="73737" y="-1614"/>
                    <a:pt x="84549" y="6342"/>
                    <a:pt x="86325" y="17920"/>
                  </a:cubicBezTo>
                  <a:lnTo>
                    <a:pt x="142434" y="386555"/>
                  </a:lnTo>
                  <a:cubicBezTo>
                    <a:pt x="144184" y="398137"/>
                    <a:pt x="136228" y="408949"/>
                    <a:pt x="124650" y="410725"/>
                  </a:cubicBezTo>
                  <a:lnTo>
                    <a:pt x="80421" y="417456"/>
                  </a:lnTo>
                  <a:cubicBezTo>
                    <a:pt x="68848" y="419228"/>
                    <a:pt x="58029" y="411282"/>
                    <a:pt x="56257" y="399709"/>
                  </a:cubicBezTo>
                  <a:cubicBezTo>
                    <a:pt x="56255" y="399697"/>
                    <a:pt x="56253" y="399685"/>
                    <a:pt x="56252" y="399673"/>
                  </a:cubicBezTo>
                  <a:close/>
                </a:path>
              </a:pathLst>
            </a:custGeom>
            <a:solidFill>
              <a:schemeClr val="accent2">
                <a:lumMod val="50000"/>
              </a:schemeClr>
            </a:solidFill>
            <a:ln w="3026"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61F88CF-0FD3-41ED-AA42-3ECB7AFDE03A}"/>
                </a:ext>
              </a:extLst>
            </p:cNvPr>
            <p:cNvSpPr/>
            <p:nvPr/>
          </p:nvSpPr>
          <p:spPr>
            <a:xfrm>
              <a:off x="9674707" y="2875822"/>
              <a:ext cx="140092" cy="199536"/>
            </a:xfrm>
            <a:custGeom>
              <a:avLst/>
              <a:gdLst>
                <a:gd name="connsiteX0" fmla="*/ 24783 w 140092"/>
                <a:gd name="connsiteY0" fmla="*/ 196025 h 199536"/>
                <a:gd name="connsiteX1" fmla="*/ 15522 w 140092"/>
                <a:gd name="connsiteY1" fmla="*/ 182543 h 199536"/>
                <a:gd name="connsiteX2" fmla="*/ 307 w 140092"/>
                <a:gd name="connsiteY2" fmla="*/ 59370 h 199536"/>
                <a:gd name="connsiteX3" fmla="*/ 43688 w 140092"/>
                <a:gd name="connsiteY3" fmla="*/ 704 h 199536"/>
                <a:gd name="connsiteX4" fmla="*/ 43951 w 140092"/>
                <a:gd name="connsiteY4" fmla="*/ 2194 h 199536"/>
                <a:gd name="connsiteX5" fmla="*/ 43688 w 140092"/>
                <a:gd name="connsiteY5" fmla="*/ 702 h 199536"/>
                <a:gd name="connsiteX6" fmla="*/ 103624 w 140092"/>
                <a:gd name="connsiteY6" fmla="*/ 37635 h 199536"/>
                <a:gd name="connsiteX7" fmla="*/ 139513 w 140092"/>
                <a:gd name="connsiteY7" fmla="*/ 157140 h 199536"/>
                <a:gd name="connsiteX8" fmla="*/ 123241 w 140092"/>
                <a:gd name="connsiteY8" fmla="*/ 182350 h 199536"/>
                <a:gd name="connsiteX9" fmla="*/ 123219 w 140092"/>
                <a:gd name="connsiteY9" fmla="*/ 182355 h 199536"/>
                <a:gd name="connsiteX10" fmla="*/ 40755 w 140092"/>
                <a:gd name="connsiteY10" fmla="*/ 198948 h 199536"/>
                <a:gd name="connsiteX11" fmla="*/ 36256 w 140092"/>
                <a:gd name="connsiteY11" fmla="*/ 199430 h 199536"/>
                <a:gd name="connsiteX12" fmla="*/ 24783 w 140092"/>
                <a:gd name="connsiteY12" fmla="*/ 196025 h 19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92" h="199536">
                  <a:moveTo>
                    <a:pt x="24783" y="196025"/>
                  </a:moveTo>
                  <a:cubicBezTo>
                    <a:pt x="20010" y="192958"/>
                    <a:pt x="16672" y="188098"/>
                    <a:pt x="15522" y="182543"/>
                  </a:cubicBezTo>
                  <a:lnTo>
                    <a:pt x="307" y="59370"/>
                  </a:lnTo>
                  <a:cubicBezTo>
                    <a:pt x="-3161" y="31383"/>
                    <a:pt x="15913" y="5588"/>
                    <a:pt x="43688" y="704"/>
                  </a:cubicBezTo>
                  <a:lnTo>
                    <a:pt x="43951" y="2194"/>
                  </a:lnTo>
                  <a:lnTo>
                    <a:pt x="43688" y="702"/>
                  </a:lnTo>
                  <a:cubicBezTo>
                    <a:pt x="70139" y="-3952"/>
                    <a:pt x="95890" y="11915"/>
                    <a:pt x="103624" y="37635"/>
                  </a:cubicBezTo>
                  <a:lnTo>
                    <a:pt x="139513" y="157140"/>
                  </a:lnTo>
                  <a:cubicBezTo>
                    <a:pt x="141981" y="168595"/>
                    <a:pt x="134696" y="179882"/>
                    <a:pt x="123241" y="182350"/>
                  </a:cubicBezTo>
                  <a:cubicBezTo>
                    <a:pt x="123233" y="182352"/>
                    <a:pt x="123226" y="182353"/>
                    <a:pt x="123219" y="182355"/>
                  </a:cubicBezTo>
                  <a:lnTo>
                    <a:pt x="40755" y="198948"/>
                  </a:lnTo>
                  <a:cubicBezTo>
                    <a:pt x="39276" y="199268"/>
                    <a:pt x="37768" y="199430"/>
                    <a:pt x="36256" y="199430"/>
                  </a:cubicBezTo>
                  <a:cubicBezTo>
                    <a:pt x="32183" y="199427"/>
                    <a:pt x="28198" y="198244"/>
                    <a:pt x="24783" y="196025"/>
                  </a:cubicBezTo>
                  <a:close/>
                </a:path>
              </a:pathLst>
            </a:custGeom>
            <a:solidFill>
              <a:srgbClr val="2F2E41"/>
            </a:solidFill>
            <a:ln w="3026"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CB9367D-130C-432D-8C46-0A512B3E49BF}"/>
                </a:ext>
              </a:extLst>
            </p:cNvPr>
            <p:cNvSpPr/>
            <p:nvPr/>
          </p:nvSpPr>
          <p:spPr>
            <a:xfrm>
              <a:off x="9244645" y="2804878"/>
              <a:ext cx="485063" cy="533525"/>
            </a:xfrm>
            <a:custGeom>
              <a:avLst/>
              <a:gdLst>
                <a:gd name="connsiteX0" fmla="*/ 459199 w 485063"/>
                <a:gd name="connsiteY0" fmla="*/ 533420 h 533525"/>
                <a:gd name="connsiteX1" fmla="*/ 25666 w 485063"/>
                <a:gd name="connsiteY1" fmla="*/ 533420 h 533525"/>
                <a:gd name="connsiteX2" fmla="*/ -99 w 485063"/>
                <a:gd name="connsiteY2" fmla="*/ 507653 h 533525"/>
                <a:gd name="connsiteX3" fmla="*/ 2647 w 485063"/>
                <a:gd name="connsiteY3" fmla="*/ 496078 h 533525"/>
                <a:gd name="connsiteX4" fmla="*/ 212253 w 485063"/>
                <a:gd name="connsiteY4" fmla="*/ 79251 h 533525"/>
                <a:gd name="connsiteX5" fmla="*/ 405639 w 485063"/>
                <a:gd name="connsiteY5" fmla="*/ 15279 h 533525"/>
                <a:gd name="connsiteX6" fmla="*/ 484964 w 485063"/>
                <a:gd name="connsiteY6" fmla="*/ 143957 h 533525"/>
                <a:gd name="connsiteX7" fmla="*/ 484964 w 485063"/>
                <a:gd name="connsiteY7" fmla="*/ 507654 h 533525"/>
                <a:gd name="connsiteX8" fmla="*/ 459199 w 485063"/>
                <a:gd name="connsiteY8" fmla="*/ 533420 h 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063" h="533525">
                  <a:moveTo>
                    <a:pt x="459199" y="533420"/>
                  </a:moveTo>
                  <a:lnTo>
                    <a:pt x="25666" y="533420"/>
                  </a:lnTo>
                  <a:cubicBezTo>
                    <a:pt x="11436" y="533419"/>
                    <a:pt x="-100" y="521883"/>
                    <a:pt x="-99" y="507653"/>
                  </a:cubicBezTo>
                  <a:cubicBezTo>
                    <a:pt x="-99" y="503634"/>
                    <a:pt x="841" y="499670"/>
                    <a:pt x="2647" y="496078"/>
                  </a:cubicBezTo>
                  <a:lnTo>
                    <a:pt x="212253" y="79251"/>
                  </a:lnTo>
                  <a:cubicBezTo>
                    <a:pt x="247989" y="8183"/>
                    <a:pt x="334572" y="-20458"/>
                    <a:pt x="405639" y="15279"/>
                  </a:cubicBezTo>
                  <a:cubicBezTo>
                    <a:pt x="454273" y="39735"/>
                    <a:pt x="484964" y="89520"/>
                    <a:pt x="484964" y="143957"/>
                  </a:cubicBezTo>
                  <a:lnTo>
                    <a:pt x="484964" y="507654"/>
                  </a:lnTo>
                  <a:cubicBezTo>
                    <a:pt x="484948" y="521877"/>
                    <a:pt x="473422" y="533404"/>
                    <a:pt x="459199" y="533420"/>
                  </a:cubicBezTo>
                  <a:close/>
                </a:path>
              </a:pathLst>
            </a:custGeom>
            <a:solidFill>
              <a:srgbClr val="2F2E41"/>
            </a:solidFill>
            <a:ln w="3026"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C9C11BF-7991-43F6-87ED-9AAAF2D52911}"/>
                </a:ext>
              </a:extLst>
            </p:cNvPr>
            <p:cNvSpPr/>
            <p:nvPr/>
          </p:nvSpPr>
          <p:spPr>
            <a:xfrm>
              <a:off x="9417688" y="2367924"/>
              <a:ext cx="375692" cy="375081"/>
            </a:xfrm>
            <a:custGeom>
              <a:avLst/>
              <a:gdLst>
                <a:gd name="connsiteX0" fmla="*/ 175671 w 375692"/>
                <a:gd name="connsiteY0" fmla="*/ 108943 h 375081"/>
                <a:gd name="connsiteX1" fmla="*/ 81060 w 375692"/>
                <a:gd name="connsiteY1" fmla="*/ 144733 h 375081"/>
                <a:gd name="connsiteX2" fmla="*/ 35112 w 375692"/>
                <a:gd name="connsiteY2" fmla="*/ 140185 h 375081"/>
                <a:gd name="connsiteX3" fmla="*/ 12879 w 375692"/>
                <a:gd name="connsiteY3" fmla="*/ 114239 h 375081"/>
                <a:gd name="connsiteX4" fmla="*/ 24298 w 375692"/>
                <a:gd name="connsiteY4" fmla="*/ 46518 h 375081"/>
                <a:gd name="connsiteX5" fmla="*/ 101600 w 375692"/>
                <a:gd name="connsiteY5" fmla="*/ 10020 h 375081"/>
                <a:gd name="connsiteX6" fmla="*/ 264628 w 375692"/>
                <a:gd name="connsiteY6" fmla="*/ 55904 h 375081"/>
                <a:gd name="connsiteX7" fmla="*/ 362256 w 375692"/>
                <a:gd name="connsiteY7" fmla="*/ 199102 h 375081"/>
                <a:gd name="connsiteX8" fmla="*/ 356909 w 375692"/>
                <a:gd name="connsiteY8" fmla="*/ 293138 h 375081"/>
                <a:gd name="connsiteX9" fmla="*/ 296986 w 375692"/>
                <a:gd name="connsiteY9" fmla="*/ 358446 h 375081"/>
                <a:gd name="connsiteX10" fmla="*/ 276477 w 375692"/>
                <a:gd name="connsiteY10" fmla="*/ 366082 h 375081"/>
                <a:gd name="connsiteX11" fmla="*/ 273495 w 375692"/>
                <a:gd name="connsiteY11" fmla="*/ 371785 h 375081"/>
                <a:gd name="connsiteX12" fmla="*/ 278894 w 375692"/>
                <a:gd name="connsiteY12" fmla="*/ 374851 h 375081"/>
                <a:gd name="connsiteX13" fmla="*/ 353969 w 375692"/>
                <a:gd name="connsiteY13" fmla="*/ 319565 h 375081"/>
                <a:gd name="connsiteX14" fmla="*/ 374959 w 375692"/>
                <a:gd name="connsiteY14" fmla="*/ 223295 h 375081"/>
                <a:gd name="connsiteX15" fmla="*/ 285330 w 375692"/>
                <a:gd name="connsiteY15" fmla="*/ 60313 h 375081"/>
                <a:gd name="connsiteX16" fmla="*/ 115560 w 375692"/>
                <a:gd name="connsiteY16" fmla="*/ -2 h 375081"/>
                <a:gd name="connsiteX17" fmla="*/ 28809 w 375692"/>
                <a:gd name="connsiteY17" fmla="*/ 29059 h 375081"/>
                <a:gd name="connsiteX18" fmla="*/ 492 w 375692"/>
                <a:gd name="connsiteY18" fmla="*/ 101162 h 375081"/>
                <a:gd name="connsiteX19" fmla="*/ 14846 w 375692"/>
                <a:gd name="connsiteY19" fmla="*/ 135397 h 375081"/>
                <a:gd name="connsiteX20" fmla="*/ 52823 w 375692"/>
                <a:gd name="connsiteY20" fmla="*/ 155009 h 375081"/>
                <a:gd name="connsiteX21" fmla="*/ 152749 w 375692"/>
                <a:gd name="connsiteY21" fmla="*/ 125911 h 375081"/>
                <a:gd name="connsiteX22" fmla="*/ 178089 w 375692"/>
                <a:gd name="connsiteY22" fmla="*/ 117712 h 375081"/>
                <a:gd name="connsiteX23" fmla="*/ 175671 w 375692"/>
                <a:gd name="connsiteY23" fmla="*/ 108943 h 37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5692" h="375081">
                  <a:moveTo>
                    <a:pt x="175671" y="108943"/>
                  </a:moveTo>
                  <a:cubicBezTo>
                    <a:pt x="142462" y="116358"/>
                    <a:pt x="114451" y="138003"/>
                    <a:pt x="81060" y="144733"/>
                  </a:cubicBezTo>
                  <a:cubicBezTo>
                    <a:pt x="65844" y="147800"/>
                    <a:pt x="49086" y="147674"/>
                    <a:pt x="35112" y="140185"/>
                  </a:cubicBezTo>
                  <a:cubicBezTo>
                    <a:pt x="24763" y="134564"/>
                    <a:pt x="16848" y="125327"/>
                    <a:pt x="12879" y="114239"/>
                  </a:cubicBezTo>
                  <a:cubicBezTo>
                    <a:pt x="4904" y="91194"/>
                    <a:pt x="9207" y="65674"/>
                    <a:pt x="24298" y="46518"/>
                  </a:cubicBezTo>
                  <a:cubicBezTo>
                    <a:pt x="43042" y="23573"/>
                    <a:pt x="72927" y="13000"/>
                    <a:pt x="101600" y="10020"/>
                  </a:cubicBezTo>
                  <a:cubicBezTo>
                    <a:pt x="158982" y="4056"/>
                    <a:pt x="217922" y="22965"/>
                    <a:pt x="264628" y="55904"/>
                  </a:cubicBezTo>
                  <a:cubicBezTo>
                    <a:pt x="312852" y="89914"/>
                    <a:pt x="349846" y="140982"/>
                    <a:pt x="362256" y="199102"/>
                  </a:cubicBezTo>
                  <a:cubicBezTo>
                    <a:pt x="368890" y="230171"/>
                    <a:pt x="368236" y="263221"/>
                    <a:pt x="356909" y="293138"/>
                  </a:cubicBezTo>
                  <a:cubicBezTo>
                    <a:pt x="346017" y="321767"/>
                    <a:pt x="324573" y="345136"/>
                    <a:pt x="296986" y="358446"/>
                  </a:cubicBezTo>
                  <a:cubicBezTo>
                    <a:pt x="290402" y="361623"/>
                    <a:pt x="283536" y="364179"/>
                    <a:pt x="276477" y="366082"/>
                  </a:cubicBezTo>
                  <a:cubicBezTo>
                    <a:pt x="274079" y="366833"/>
                    <a:pt x="272744" y="369386"/>
                    <a:pt x="273495" y="371785"/>
                  </a:cubicBezTo>
                  <a:cubicBezTo>
                    <a:pt x="274210" y="374067"/>
                    <a:pt x="276569" y="375406"/>
                    <a:pt x="278894" y="374851"/>
                  </a:cubicBezTo>
                  <a:cubicBezTo>
                    <a:pt x="309914" y="366380"/>
                    <a:pt x="336674" y="346674"/>
                    <a:pt x="353969" y="319565"/>
                  </a:cubicBezTo>
                  <a:cubicBezTo>
                    <a:pt x="371735" y="291147"/>
                    <a:pt x="377696" y="256358"/>
                    <a:pt x="374959" y="223295"/>
                  </a:cubicBezTo>
                  <a:cubicBezTo>
                    <a:pt x="369666" y="159339"/>
                    <a:pt x="334496" y="100555"/>
                    <a:pt x="285330" y="60313"/>
                  </a:cubicBezTo>
                  <a:cubicBezTo>
                    <a:pt x="238096" y="21652"/>
                    <a:pt x="176995" y="-1871"/>
                    <a:pt x="115560" y="-2"/>
                  </a:cubicBezTo>
                  <a:cubicBezTo>
                    <a:pt x="84749" y="935"/>
                    <a:pt x="52767" y="8756"/>
                    <a:pt x="28809" y="29059"/>
                  </a:cubicBezTo>
                  <a:cubicBezTo>
                    <a:pt x="7836" y="46796"/>
                    <a:pt x="-2806" y="73894"/>
                    <a:pt x="492" y="101162"/>
                  </a:cubicBezTo>
                  <a:cubicBezTo>
                    <a:pt x="1869" y="113721"/>
                    <a:pt x="6855" y="125612"/>
                    <a:pt x="14846" y="135397"/>
                  </a:cubicBezTo>
                  <a:cubicBezTo>
                    <a:pt x="24619" y="146438"/>
                    <a:pt x="38162" y="153433"/>
                    <a:pt x="52823" y="155009"/>
                  </a:cubicBezTo>
                  <a:cubicBezTo>
                    <a:pt x="89149" y="159738"/>
                    <a:pt x="120649" y="139147"/>
                    <a:pt x="152749" y="125911"/>
                  </a:cubicBezTo>
                  <a:cubicBezTo>
                    <a:pt x="160945" y="122458"/>
                    <a:pt x="169423" y="119715"/>
                    <a:pt x="178089" y="117712"/>
                  </a:cubicBezTo>
                  <a:cubicBezTo>
                    <a:pt x="183798" y="116437"/>
                    <a:pt x="181382" y="107668"/>
                    <a:pt x="175671" y="108943"/>
                  </a:cubicBezTo>
                  <a:close/>
                </a:path>
              </a:pathLst>
            </a:custGeom>
            <a:solidFill>
              <a:srgbClr val="2F2E41"/>
            </a:solidFill>
            <a:ln w="302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35CB041-F7B4-45F7-8C18-9BF5E731E6C5}"/>
                </a:ext>
              </a:extLst>
            </p:cNvPr>
            <p:cNvSpPr/>
            <p:nvPr/>
          </p:nvSpPr>
          <p:spPr>
            <a:xfrm>
              <a:off x="9672878" y="2282764"/>
              <a:ext cx="470469" cy="454402"/>
            </a:xfrm>
            <a:custGeom>
              <a:avLst/>
              <a:gdLst>
                <a:gd name="connsiteX0" fmla="*/ 11725 w 470469"/>
                <a:gd name="connsiteY0" fmla="*/ 129835 h 454402"/>
                <a:gd name="connsiteX1" fmla="*/ 78968 w 470469"/>
                <a:gd name="connsiteY1" fmla="*/ 14947 h 454402"/>
                <a:gd name="connsiteX2" fmla="*/ 160326 w 470469"/>
                <a:gd name="connsiteY2" fmla="*/ 15854 h 454402"/>
                <a:gd name="connsiteX3" fmla="*/ 227372 w 470469"/>
                <a:gd name="connsiteY3" fmla="*/ 59627 h 454402"/>
                <a:gd name="connsiteX4" fmla="*/ 294275 w 470469"/>
                <a:gd name="connsiteY4" fmla="*/ 218359 h 454402"/>
                <a:gd name="connsiteX5" fmla="*/ 328377 w 470469"/>
                <a:gd name="connsiteY5" fmla="*/ 396368 h 454402"/>
                <a:gd name="connsiteX6" fmla="*/ 383718 w 470469"/>
                <a:gd name="connsiteY6" fmla="*/ 447855 h 454402"/>
                <a:gd name="connsiteX7" fmla="*/ 454705 w 470469"/>
                <a:gd name="connsiteY7" fmla="*/ 445209 h 454402"/>
                <a:gd name="connsiteX8" fmla="*/ 468969 w 470469"/>
                <a:gd name="connsiteY8" fmla="*/ 434791 h 454402"/>
                <a:gd name="connsiteX9" fmla="*/ 462538 w 470469"/>
                <a:gd name="connsiteY9" fmla="*/ 428361 h 454402"/>
                <a:gd name="connsiteX10" fmla="*/ 394407 w 470469"/>
                <a:gd name="connsiteY10" fmla="*/ 441917 h 454402"/>
                <a:gd name="connsiteX11" fmla="*/ 336810 w 470469"/>
                <a:gd name="connsiteY11" fmla="*/ 392801 h 454402"/>
                <a:gd name="connsiteX12" fmla="*/ 312424 w 470469"/>
                <a:gd name="connsiteY12" fmla="*/ 307960 h 454402"/>
                <a:gd name="connsiteX13" fmla="*/ 302417 w 470469"/>
                <a:gd name="connsiteY13" fmla="*/ 211765 h 454402"/>
                <a:gd name="connsiteX14" fmla="*/ 233802 w 470469"/>
                <a:gd name="connsiteY14" fmla="*/ 53197 h 454402"/>
                <a:gd name="connsiteX15" fmla="*/ 166282 w 470469"/>
                <a:gd name="connsiteY15" fmla="*/ 8272 h 454402"/>
                <a:gd name="connsiteX16" fmla="*/ 83598 w 470469"/>
                <a:gd name="connsiteY16" fmla="*/ 4097 h 454402"/>
                <a:gd name="connsiteX17" fmla="*/ 21438 w 470469"/>
                <a:gd name="connsiteY17" fmla="*/ 45898 h 454402"/>
                <a:gd name="connsiteX18" fmla="*/ 0 w 470469"/>
                <a:gd name="connsiteY18" fmla="*/ 114209 h 454402"/>
                <a:gd name="connsiteX19" fmla="*/ 2956 w 470469"/>
                <a:gd name="connsiteY19" fmla="*/ 132252 h 454402"/>
                <a:gd name="connsiteX20" fmla="*/ 8659 w 470469"/>
                <a:gd name="connsiteY20" fmla="*/ 135234 h 454402"/>
                <a:gd name="connsiteX21" fmla="*/ 11725 w 470469"/>
                <a:gd name="connsiteY21" fmla="*/ 129835 h 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0469" h="454402">
                  <a:moveTo>
                    <a:pt x="11725" y="129835"/>
                  </a:moveTo>
                  <a:cubicBezTo>
                    <a:pt x="-1318" y="81010"/>
                    <a:pt x="32720" y="30194"/>
                    <a:pt x="78968" y="14947"/>
                  </a:cubicBezTo>
                  <a:cubicBezTo>
                    <a:pt x="105508" y="6683"/>
                    <a:pt x="133978" y="7001"/>
                    <a:pt x="160326" y="15854"/>
                  </a:cubicBezTo>
                  <a:cubicBezTo>
                    <a:pt x="186014" y="24546"/>
                    <a:pt x="209081" y="39606"/>
                    <a:pt x="227372" y="59627"/>
                  </a:cubicBezTo>
                  <a:cubicBezTo>
                    <a:pt x="267912" y="102756"/>
                    <a:pt x="285871" y="160967"/>
                    <a:pt x="294275" y="218359"/>
                  </a:cubicBezTo>
                  <a:cubicBezTo>
                    <a:pt x="302951" y="277617"/>
                    <a:pt x="298054" y="342519"/>
                    <a:pt x="328377" y="396368"/>
                  </a:cubicBezTo>
                  <a:cubicBezTo>
                    <a:pt x="340948" y="418693"/>
                    <a:pt x="359608" y="438242"/>
                    <a:pt x="383718" y="447855"/>
                  </a:cubicBezTo>
                  <a:cubicBezTo>
                    <a:pt x="406210" y="456823"/>
                    <a:pt x="433156" y="456865"/>
                    <a:pt x="454705" y="445209"/>
                  </a:cubicBezTo>
                  <a:cubicBezTo>
                    <a:pt x="459892" y="442370"/>
                    <a:pt x="464687" y="438868"/>
                    <a:pt x="468969" y="434791"/>
                  </a:cubicBezTo>
                  <a:cubicBezTo>
                    <a:pt x="473234" y="430766"/>
                    <a:pt x="466795" y="424344"/>
                    <a:pt x="462538" y="428361"/>
                  </a:cubicBezTo>
                  <a:cubicBezTo>
                    <a:pt x="444494" y="445387"/>
                    <a:pt x="417600" y="448599"/>
                    <a:pt x="394407" y="441917"/>
                  </a:cubicBezTo>
                  <a:cubicBezTo>
                    <a:pt x="369111" y="434629"/>
                    <a:pt x="349640" y="415188"/>
                    <a:pt x="336810" y="392801"/>
                  </a:cubicBezTo>
                  <a:cubicBezTo>
                    <a:pt x="321972" y="366913"/>
                    <a:pt x="315794" y="337321"/>
                    <a:pt x="312424" y="307960"/>
                  </a:cubicBezTo>
                  <a:cubicBezTo>
                    <a:pt x="308746" y="275909"/>
                    <a:pt x="307329" y="243686"/>
                    <a:pt x="302417" y="211765"/>
                  </a:cubicBezTo>
                  <a:cubicBezTo>
                    <a:pt x="293557" y="154193"/>
                    <a:pt x="274413" y="96401"/>
                    <a:pt x="233802" y="53197"/>
                  </a:cubicBezTo>
                  <a:cubicBezTo>
                    <a:pt x="215227" y="33019"/>
                    <a:pt x="192068" y="17610"/>
                    <a:pt x="166282" y="8272"/>
                  </a:cubicBezTo>
                  <a:cubicBezTo>
                    <a:pt x="139733" y="-1234"/>
                    <a:pt x="110969" y="-2686"/>
                    <a:pt x="83598" y="4097"/>
                  </a:cubicBezTo>
                  <a:cubicBezTo>
                    <a:pt x="58720" y="10541"/>
                    <a:pt x="36790" y="25289"/>
                    <a:pt x="21438" y="45898"/>
                  </a:cubicBezTo>
                  <a:cubicBezTo>
                    <a:pt x="6519" y="65458"/>
                    <a:pt x="-1067" y="89631"/>
                    <a:pt x="0" y="114209"/>
                  </a:cubicBezTo>
                  <a:cubicBezTo>
                    <a:pt x="389" y="120306"/>
                    <a:pt x="1379" y="126350"/>
                    <a:pt x="2956" y="132252"/>
                  </a:cubicBezTo>
                  <a:cubicBezTo>
                    <a:pt x="3707" y="134651"/>
                    <a:pt x="6261" y="135986"/>
                    <a:pt x="8659" y="135234"/>
                  </a:cubicBezTo>
                  <a:cubicBezTo>
                    <a:pt x="10941" y="134519"/>
                    <a:pt x="12280" y="132160"/>
                    <a:pt x="11725" y="129835"/>
                  </a:cubicBezTo>
                  <a:close/>
                </a:path>
              </a:pathLst>
            </a:custGeom>
            <a:solidFill>
              <a:srgbClr val="2F2E41"/>
            </a:solidFill>
            <a:ln w="302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B07E55A-3D8A-4E7C-9AB8-7CF12AEA018D}"/>
                </a:ext>
              </a:extLst>
            </p:cNvPr>
            <p:cNvSpPr/>
            <p:nvPr/>
          </p:nvSpPr>
          <p:spPr>
            <a:xfrm>
              <a:off x="7924239" y="2856938"/>
              <a:ext cx="445158" cy="115330"/>
            </a:xfrm>
            <a:custGeom>
              <a:avLst/>
              <a:gdLst>
                <a:gd name="connsiteX0" fmla="*/ 419283 w 445158"/>
                <a:gd name="connsiteY0" fmla="*/ 115179 h 115330"/>
                <a:gd name="connsiteX1" fmla="*/ 42312 w 445158"/>
                <a:gd name="connsiteY1" fmla="*/ 90493 h 115330"/>
                <a:gd name="connsiteX2" fmla="*/ -3 w 445158"/>
                <a:gd name="connsiteY2" fmla="*/ 42305 h 115330"/>
                <a:gd name="connsiteX3" fmla="*/ 48185 w 445158"/>
                <a:gd name="connsiteY3" fmla="*/ -9 h 115330"/>
                <a:gd name="connsiteX4" fmla="*/ 48238 w 445158"/>
                <a:gd name="connsiteY4" fmla="*/ -5 h 115330"/>
                <a:gd name="connsiteX5" fmla="*/ 425210 w 445158"/>
                <a:gd name="connsiteY5" fmla="*/ 24682 h 115330"/>
                <a:gd name="connsiteX6" fmla="*/ 445013 w 445158"/>
                <a:gd name="connsiteY6" fmla="*/ 47261 h 115330"/>
                <a:gd name="connsiteX7" fmla="*/ 441861 w 445158"/>
                <a:gd name="connsiteY7" fmla="*/ 95377 h 115330"/>
                <a:gd name="connsiteX8" fmla="*/ 420703 w 445158"/>
                <a:gd name="connsiteY8" fmla="*/ 115225 h 115330"/>
                <a:gd name="connsiteX9" fmla="*/ 419283 w 445158"/>
                <a:gd name="connsiteY9" fmla="*/ 115179 h 11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158" h="115330">
                  <a:moveTo>
                    <a:pt x="419283" y="115179"/>
                  </a:moveTo>
                  <a:lnTo>
                    <a:pt x="42312" y="90493"/>
                  </a:lnTo>
                  <a:cubicBezTo>
                    <a:pt x="17320" y="88871"/>
                    <a:pt x="-1624" y="67297"/>
                    <a:pt x="-3" y="42305"/>
                  </a:cubicBezTo>
                  <a:cubicBezTo>
                    <a:pt x="1619" y="17314"/>
                    <a:pt x="23194" y="-1631"/>
                    <a:pt x="48185" y="-9"/>
                  </a:cubicBezTo>
                  <a:cubicBezTo>
                    <a:pt x="48203" y="-8"/>
                    <a:pt x="48220" y="-7"/>
                    <a:pt x="48238" y="-5"/>
                  </a:cubicBezTo>
                  <a:lnTo>
                    <a:pt x="425210" y="24682"/>
                  </a:lnTo>
                  <a:cubicBezTo>
                    <a:pt x="436914" y="25449"/>
                    <a:pt x="445779" y="35558"/>
                    <a:pt x="445013" y="47261"/>
                  </a:cubicBezTo>
                  <a:lnTo>
                    <a:pt x="441861" y="95377"/>
                  </a:lnTo>
                  <a:cubicBezTo>
                    <a:pt x="441130" y="106530"/>
                    <a:pt x="431880" y="115208"/>
                    <a:pt x="420703" y="115225"/>
                  </a:cubicBezTo>
                  <a:cubicBezTo>
                    <a:pt x="420232" y="115225"/>
                    <a:pt x="419758" y="115210"/>
                    <a:pt x="419283" y="115179"/>
                  </a:cubicBezTo>
                  <a:close/>
                </a:path>
              </a:pathLst>
            </a:custGeom>
            <a:solidFill>
              <a:schemeClr val="accent1">
                <a:lumMod val="50000"/>
              </a:schemeClr>
            </a:solidFill>
            <a:ln w="3026"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02ECECF-FD53-416F-9C92-E49D136EB9BA}"/>
                </a:ext>
              </a:extLst>
            </p:cNvPr>
            <p:cNvSpPr/>
            <p:nvPr/>
          </p:nvSpPr>
          <p:spPr>
            <a:xfrm>
              <a:off x="7939467" y="2852548"/>
              <a:ext cx="355153" cy="125925"/>
            </a:xfrm>
            <a:custGeom>
              <a:avLst/>
              <a:gdLst>
                <a:gd name="connsiteX0" fmla="*/ 330339 w 355153"/>
                <a:gd name="connsiteY0" fmla="*/ 125804 h 125925"/>
                <a:gd name="connsiteX1" fmla="*/ 20344 w 355153"/>
                <a:gd name="connsiteY1" fmla="*/ 114218 h 125925"/>
                <a:gd name="connsiteX2" fmla="*/ -84 w 355153"/>
                <a:gd name="connsiteY2" fmla="*/ 92208 h 125925"/>
                <a:gd name="connsiteX3" fmla="*/ -84 w 355153"/>
                <a:gd name="connsiteY3" fmla="*/ 92205 h 125925"/>
                <a:gd name="connsiteX4" fmla="*/ 2602 w 355153"/>
                <a:gd name="connsiteY4" fmla="*/ 20338 h 125925"/>
                <a:gd name="connsiteX5" fmla="*/ 24616 w 355153"/>
                <a:gd name="connsiteY5" fmla="*/ -91 h 125925"/>
                <a:gd name="connsiteX6" fmla="*/ 334611 w 355153"/>
                <a:gd name="connsiteY6" fmla="*/ 11495 h 125925"/>
                <a:gd name="connsiteX7" fmla="*/ 355039 w 355153"/>
                <a:gd name="connsiteY7" fmla="*/ 33505 h 125925"/>
                <a:gd name="connsiteX8" fmla="*/ 355039 w 355153"/>
                <a:gd name="connsiteY8" fmla="*/ 33508 h 125925"/>
                <a:gd name="connsiteX9" fmla="*/ 352353 w 355153"/>
                <a:gd name="connsiteY9" fmla="*/ 105376 h 125925"/>
                <a:gd name="connsiteX10" fmla="*/ 331141 w 355153"/>
                <a:gd name="connsiteY10" fmla="*/ 125820 h 125925"/>
                <a:gd name="connsiteX11" fmla="*/ 330339 w 355153"/>
                <a:gd name="connsiteY11" fmla="*/ 125804 h 1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153" h="125925">
                  <a:moveTo>
                    <a:pt x="330339" y="125804"/>
                  </a:moveTo>
                  <a:lnTo>
                    <a:pt x="20344" y="114218"/>
                  </a:lnTo>
                  <a:cubicBezTo>
                    <a:pt x="8625" y="113781"/>
                    <a:pt x="-521" y="103927"/>
                    <a:pt x="-84" y="92208"/>
                  </a:cubicBezTo>
                  <a:cubicBezTo>
                    <a:pt x="-84" y="92207"/>
                    <a:pt x="-84" y="92206"/>
                    <a:pt x="-84" y="92205"/>
                  </a:cubicBezTo>
                  <a:lnTo>
                    <a:pt x="2602" y="20338"/>
                  </a:lnTo>
                  <a:cubicBezTo>
                    <a:pt x="3040" y="8618"/>
                    <a:pt x="12896" y="-528"/>
                    <a:pt x="24616" y="-91"/>
                  </a:cubicBezTo>
                  <a:lnTo>
                    <a:pt x="334611" y="11495"/>
                  </a:lnTo>
                  <a:cubicBezTo>
                    <a:pt x="346330" y="11932"/>
                    <a:pt x="355476" y="21786"/>
                    <a:pt x="355039" y="33505"/>
                  </a:cubicBezTo>
                  <a:cubicBezTo>
                    <a:pt x="355039" y="33506"/>
                    <a:pt x="355039" y="33507"/>
                    <a:pt x="355039" y="33508"/>
                  </a:cubicBezTo>
                  <a:lnTo>
                    <a:pt x="352353" y="105376"/>
                  </a:lnTo>
                  <a:cubicBezTo>
                    <a:pt x="351913" y="116778"/>
                    <a:pt x="342552" y="125801"/>
                    <a:pt x="331141" y="125820"/>
                  </a:cubicBezTo>
                  <a:cubicBezTo>
                    <a:pt x="330875" y="125820"/>
                    <a:pt x="330607" y="125815"/>
                    <a:pt x="330339" y="125804"/>
                  </a:cubicBezTo>
                  <a:close/>
                </a:path>
              </a:pathLst>
            </a:custGeom>
            <a:solidFill>
              <a:srgbClr val="2F2E41"/>
            </a:solidFill>
            <a:ln w="3026"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82429E3-4167-4E1E-ACE1-643D58862A42}"/>
                </a:ext>
              </a:extLst>
            </p:cNvPr>
            <p:cNvSpPr/>
            <p:nvPr/>
          </p:nvSpPr>
          <p:spPr>
            <a:xfrm>
              <a:off x="7886208" y="3196601"/>
              <a:ext cx="90691" cy="444359"/>
            </a:xfrm>
            <a:custGeom>
              <a:avLst/>
              <a:gdLst>
                <a:gd name="connsiteX0" fmla="*/ -99 w 90691"/>
                <a:gd name="connsiteY0" fmla="*/ 423018 h 444359"/>
                <a:gd name="connsiteX1" fmla="*/ -99 w 90691"/>
                <a:gd name="connsiteY1" fmla="*/ 21130 h 444359"/>
                <a:gd name="connsiteX2" fmla="*/ 21136 w 90691"/>
                <a:gd name="connsiteY2" fmla="*/ -106 h 444359"/>
                <a:gd name="connsiteX3" fmla="*/ 69357 w 90691"/>
                <a:gd name="connsiteY3" fmla="*/ -106 h 444359"/>
                <a:gd name="connsiteX4" fmla="*/ 90592 w 90691"/>
                <a:gd name="connsiteY4" fmla="*/ 21130 h 444359"/>
                <a:gd name="connsiteX5" fmla="*/ 90592 w 90691"/>
                <a:gd name="connsiteY5" fmla="*/ 423018 h 444359"/>
                <a:gd name="connsiteX6" fmla="*/ 69357 w 90691"/>
                <a:gd name="connsiteY6" fmla="*/ 444254 h 444359"/>
                <a:gd name="connsiteX7" fmla="*/ 21136 w 90691"/>
                <a:gd name="connsiteY7" fmla="*/ 444254 h 444359"/>
                <a:gd name="connsiteX8" fmla="*/ -99 w 90691"/>
                <a:gd name="connsiteY8" fmla="*/ 423018 h 44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91" h="444359">
                  <a:moveTo>
                    <a:pt x="-99" y="423018"/>
                  </a:moveTo>
                  <a:lnTo>
                    <a:pt x="-99" y="21130"/>
                  </a:lnTo>
                  <a:cubicBezTo>
                    <a:pt x="-86" y="9407"/>
                    <a:pt x="9414" y="-92"/>
                    <a:pt x="21136" y="-106"/>
                  </a:cubicBezTo>
                  <a:lnTo>
                    <a:pt x="69357" y="-106"/>
                  </a:lnTo>
                  <a:cubicBezTo>
                    <a:pt x="81079" y="-92"/>
                    <a:pt x="90579" y="9407"/>
                    <a:pt x="90592" y="21130"/>
                  </a:cubicBezTo>
                  <a:lnTo>
                    <a:pt x="90592" y="423018"/>
                  </a:lnTo>
                  <a:cubicBezTo>
                    <a:pt x="90579" y="434741"/>
                    <a:pt x="81079" y="444241"/>
                    <a:pt x="69357" y="444254"/>
                  </a:cubicBezTo>
                  <a:lnTo>
                    <a:pt x="21136" y="444254"/>
                  </a:lnTo>
                  <a:cubicBezTo>
                    <a:pt x="9414" y="444241"/>
                    <a:pt x="-86" y="434741"/>
                    <a:pt x="-99" y="423018"/>
                  </a:cubicBezTo>
                  <a:close/>
                </a:path>
              </a:pathLst>
            </a:custGeom>
            <a:solidFill>
              <a:srgbClr val="2F2E41"/>
            </a:solidFill>
            <a:ln w="3026"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08A6247-9E81-4833-BF81-AB9849F74ADD}"/>
                </a:ext>
              </a:extLst>
            </p:cNvPr>
            <p:cNvSpPr/>
            <p:nvPr/>
          </p:nvSpPr>
          <p:spPr>
            <a:xfrm>
              <a:off x="7880919" y="3020458"/>
              <a:ext cx="292013" cy="411136"/>
            </a:xfrm>
            <a:custGeom>
              <a:avLst/>
              <a:gdLst>
                <a:gd name="connsiteX0" fmla="*/ 211289 w 292013"/>
                <a:gd name="connsiteY0" fmla="*/ 400809 h 411136"/>
                <a:gd name="connsiteX1" fmla="*/ 2970 w 292013"/>
                <a:gd name="connsiteY1" fmla="*/ 57126 h 411136"/>
                <a:gd name="connsiteX2" fmla="*/ 10123 w 292013"/>
                <a:gd name="connsiteY2" fmla="*/ 27958 h 411136"/>
                <a:gd name="connsiteX3" fmla="*/ 51359 w 292013"/>
                <a:gd name="connsiteY3" fmla="*/ 2964 h 411136"/>
                <a:gd name="connsiteX4" fmla="*/ 80526 w 292013"/>
                <a:gd name="connsiteY4" fmla="*/ 10116 h 411136"/>
                <a:gd name="connsiteX5" fmla="*/ 288845 w 292013"/>
                <a:gd name="connsiteY5" fmla="*/ 353799 h 411136"/>
                <a:gd name="connsiteX6" fmla="*/ 281692 w 292013"/>
                <a:gd name="connsiteY6" fmla="*/ 382967 h 411136"/>
                <a:gd name="connsiteX7" fmla="*/ 240456 w 292013"/>
                <a:gd name="connsiteY7" fmla="*/ 407961 h 411136"/>
                <a:gd name="connsiteX8" fmla="*/ 211289 w 292013"/>
                <a:gd name="connsiteY8" fmla="*/ 400809 h 41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013" h="411136">
                  <a:moveTo>
                    <a:pt x="211289" y="400809"/>
                  </a:moveTo>
                  <a:lnTo>
                    <a:pt x="2970" y="57126"/>
                  </a:lnTo>
                  <a:cubicBezTo>
                    <a:pt x="-3095" y="47094"/>
                    <a:pt x="105" y="34046"/>
                    <a:pt x="10123" y="27958"/>
                  </a:cubicBezTo>
                  <a:lnTo>
                    <a:pt x="51359" y="2964"/>
                  </a:lnTo>
                  <a:cubicBezTo>
                    <a:pt x="61390" y="-3101"/>
                    <a:pt x="74438" y="99"/>
                    <a:pt x="80526" y="10116"/>
                  </a:cubicBezTo>
                  <a:lnTo>
                    <a:pt x="288845" y="353799"/>
                  </a:lnTo>
                  <a:cubicBezTo>
                    <a:pt x="294910" y="363831"/>
                    <a:pt x="291710" y="376879"/>
                    <a:pt x="281692" y="382967"/>
                  </a:cubicBezTo>
                  <a:lnTo>
                    <a:pt x="240456" y="407961"/>
                  </a:lnTo>
                  <a:cubicBezTo>
                    <a:pt x="230425" y="414026"/>
                    <a:pt x="217377" y="410826"/>
                    <a:pt x="211289" y="400809"/>
                  </a:cubicBezTo>
                  <a:close/>
                </a:path>
              </a:pathLst>
            </a:custGeom>
            <a:solidFill>
              <a:srgbClr val="2F2E41"/>
            </a:solidFill>
            <a:ln w="3026"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2997390-F693-4343-9EBA-66B4849A5DAE}"/>
                </a:ext>
              </a:extLst>
            </p:cNvPr>
            <p:cNvSpPr/>
            <p:nvPr/>
          </p:nvSpPr>
          <p:spPr>
            <a:xfrm>
              <a:off x="7814063" y="2443951"/>
              <a:ext cx="333235" cy="333235"/>
            </a:xfrm>
            <a:custGeom>
              <a:avLst/>
              <a:gdLst>
                <a:gd name="connsiteX0" fmla="*/ 333235 w 333235"/>
                <a:gd name="connsiteY0" fmla="*/ 166618 h 333235"/>
                <a:gd name="connsiteX1" fmla="*/ 166618 w 333235"/>
                <a:gd name="connsiteY1" fmla="*/ 333235 h 333235"/>
                <a:gd name="connsiteX2" fmla="*/ 0 w 333235"/>
                <a:gd name="connsiteY2" fmla="*/ 166618 h 333235"/>
                <a:gd name="connsiteX3" fmla="*/ 166618 w 333235"/>
                <a:gd name="connsiteY3" fmla="*/ 0 h 333235"/>
                <a:gd name="connsiteX4" fmla="*/ 333235 w 333235"/>
                <a:gd name="connsiteY4" fmla="*/ 166618 h 33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35" h="333235">
                  <a:moveTo>
                    <a:pt x="333235" y="166618"/>
                  </a:moveTo>
                  <a:cubicBezTo>
                    <a:pt x="333235" y="258638"/>
                    <a:pt x="258638" y="333235"/>
                    <a:pt x="166618" y="333235"/>
                  </a:cubicBezTo>
                  <a:cubicBezTo>
                    <a:pt x="74597" y="333235"/>
                    <a:pt x="0" y="258638"/>
                    <a:pt x="0" y="166618"/>
                  </a:cubicBezTo>
                  <a:cubicBezTo>
                    <a:pt x="0" y="74597"/>
                    <a:pt x="74597" y="0"/>
                    <a:pt x="166618" y="0"/>
                  </a:cubicBezTo>
                  <a:cubicBezTo>
                    <a:pt x="258638" y="0"/>
                    <a:pt x="333235" y="74597"/>
                    <a:pt x="333235" y="166618"/>
                  </a:cubicBezTo>
                  <a:close/>
                </a:path>
              </a:pathLst>
            </a:custGeom>
            <a:solidFill>
              <a:schemeClr val="accent1">
                <a:lumMod val="50000"/>
              </a:schemeClr>
            </a:solidFill>
            <a:ln w="3026"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33534B96-5AAA-417B-A00A-DC9D70E79057}"/>
                </a:ext>
              </a:extLst>
            </p:cNvPr>
            <p:cNvSpPr/>
            <p:nvPr/>
          </p:nvSpPr>
          <p:spPr>
            <a:xfrm>
              <a:off x="8051042" y="2558859"/>
              <a:ext cx="42114" cy="112825"/>
            </a:xfrm>
            <a:custGeom>
              <a:avLst/>
              <a:gdLst>
                <a:gd name="connsiteX0" fmla="*/ 19729 w 42114"/>
                <a:gd name="connsiteY0" fmla="*/ 108492 h 112825"/>
                <a:gd name="connsiteX1" fmla="*/ 34159 w 42114"/>
                <a:gd name="connsiteY1" fmla="*/ 100022 h 112825"/>
                <a:gd name="connsiteX2" fmla="*/ 41926 w 42114"/>
                <a:gd name="connsiteY2" fmla="*/ 78986 h 112825"/>
                <a:gd name="connsiteX3" fmla="*/ 33979 w 42114"/>
                <a:gd name="connsiteY3" fmla="*/ 65228 h 112825"/>
                <a:gd name="connsiteX4" fmla="*/ 11937 w 42114"/>
                <a:gd name="connsiteY4" fmla="*/ 64970 h 112825"/>
                <a:gd name="connsiteX5" fmla="*/ 12245 w 42114"/>
                <a:gd name="connsiteY5" fmla="*/ -75 h 112825"/>
                <a:gd name="connsiteX6" fmla="*/ 5711 w 42114"/>
                <a:gd name="connsiteY6" fmla="*/ -106 h 112825"/>
                <a:gd name="connsiteX7" fmla="*/ 5349 w 42114"/>
                <a:gd name="connsiteY7" fmla="*/ 76362 h 112825"/>
                <a:gd name="connsiteX8" fmla="*/ 10384 w 42114"/>
                <a:gd name="connsiteY8" fmla="*/ 73195 h 112825"/>
                <a:gd name="connsiteX9" fmla="*/ 30450 w 42114"/>
                <a:gd name="connsiteY9" fmla="*/ 70728 h 112825"/>
                <a:gd name="connsiteX10" fmla="*/ 35421 w 42114"/>
                <a:gd name="connsiteY10" fmla="*/ 79611 h 112825"/>
                <a:gd name="connsiteX11" fmla="*/ 29646 w 42114"/>
                <a:gd name="connsiteY11" fmla="*/ 95296 h 112825"/>
                <a:gd name="connsiteX12" fmla="*/ -99 w 42114"/>
                <a:gd name="connsiteY12" fmla="*/ 106269 h 112825"/>
                <a:gd name="connsiteX13" fmla="*/ 936 w 42114"/>
                <a:gd name="connsiteY13" fmla="*/ 112719 h 112825"/>
                <a:gd name="connsiteX14" fmla="*/ 19729 w 42114"/>
                <a:gd name="connsiteY14" fmla="*/ 108492 h 1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14" h="112825">
                  <a:moveTo>
                    <a:pt x="19729" y="108492"/>
                  </a:moveTo>
                  <a:cubicBezTo>
                    <a:pt x="25088" y="106731"/>
                    <a:pt x="30008" y="103843"/>
                    <a:pt x="34159" y="100022"/>
                  </a:cubicBezTo>
                  <a:cubicBezTo>
                    <a:pt x="39724" y="94499"/>
                    <a:pt x="42567" y="86800"/>
                    <a:pt x="41926" y="78986"/>
                  </a:cubicBezTo>
                  <a:cubicBezTo>
                    <a:pt x="41572" y="73410"/>
                    <a:pt x="38632" y="68320"/>
                    <a:pt x="33979" y="65228"/>
                  </a:cubicBezTo>
                  <a:cubicBezTo>
                    <a:pt x="28020" y="61406"/>
                    <a:pt x="20051" y="61395"/>
                    <a:pt x="11937" y="64970"/>
                  </a:cubicBezTo>
                  <a:lnTo>
                    <a:pt x="12245" y="-75"/>
                  </a:lnTo>
                  <a:lnTo>
                    <a:pt x="5711" y="-106"/>
                  </a:lnTo>
                  <a:lnTo>
                    <a:pt x="5349" y="76362"/>
                  </a:lnTo>
                  <a:lnTo>
                    <a:pt x="10384" y="73195"/>
                  </a:lnTo>
                  <a:cubicBezTo>
                    <a:pt x="16222" y="69529"/>
                    <a:pt x="24559" y="66948"/>
                    <a:pt x="30450" y="70728"/>
                  </a:cubicBezTo>
                  <a:cubicBezTo>
                    <a:pt x="33401" y="72752"/>
                    <a:pt x="35239" y="76037"/>
                    <a:pt x="35421" y="79611"/>
                  </a:cubicBezTo>
                  <a:cubicBezTo>
                    <a:pt x="35867" y="85430"/>
                    <a:pt x="33759" y="91155"/>
                    <a:pt x="29646" y="95296"/>
                  </a:cubicBezTo>
                  <a:cubicBezTo>
                    <a:pt x="22431" y="102187"/>
                    <a:pt x="11905" y="104343"/>
                    <a:pt x="-99" y="106269"/>
                  </a:cubicBezTo>
                  <a:lnTo>
                    <a:pt x="936" y="112719"/>
                  </a:lnTo>
                  <a:cubicBezTo>
                    <a:pt x="7314" y="111875"/>
                    <a:pt x="13603" y="110460"/>
                    <a:pt x="19729" y="108492"/>
                  </a:cubicBezTo>
                  <a:close/>
                </a:path>
              </a:pathLst>
            </a:custGeom>
            <a:solidFill>
              <a:srgbClr val="2F2E41"/>
            </a:solidFill>
            <a:ln w="3026"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1775BE0-03E5-4D1C-9C75-BFE669C5E879}"/>
                </a:ext>
              </a:extLst>
            </p:cNvPr>
            <p:cNvSpPr/>
            <p:nvPr/>
          </p:nvSpPr>
          <p:spPr>
            <a:xfrm rot="-451392">
              <a:off x="8096128" y="2557879"/>
              <a:ext cx="35191" cy="6533"/>
            </a:xfrm>
            <a:custGeom>
              <a:avLst/>
              <a:gdLst>
                <a:gd name="connsiteX0" fmla="*/ -99 w 35191"/>
                <a:gd name="connsiteY0" fmla="*/ -106 h 6533"/>
                <a:gd name="connsiteX1" fmla="*/ 35092 w 35191"/>
                <a:gd name="connsiteY1" fmla="*/ -106 h 6533"/>
                <a:gd name="connsiteX2" fmla="*/ 35092 w 35191"/>
                <a:gd name="connsiteY2" fmla="*/ 6427 h 6533"/>
                <a:gd name="connsiteX3" fmla="*/ -99 w 35191"/>
                <a:gd name="connsiteY3" fmla="*/ 6427 h 6533"/>
              </a:gdLst>
              <a:ahLst/>
              <a:cxnLst>
                <a:cxn ang="0">
                  <a:pos x="connsiteX0" y="connsiteY0"/>
                </a:cxn>
                <a:cxn ang="0">
                  <a:pos x="connsiteX1" y="connsiteY1"/>
                </a:cxn>
                <a:cxn ang="0">
                  <a:pos x="connsiteX2" y="connsiteY2"/>
                </a:cxn>
                <a:cxn ang="0">
                  <a:pos x="connsiteX3" y="connsiteY3"/>
                </a:cxn>
              </a:cxnLst>
              <a:rect l="l" t="t" r="r" b="b"/>
              <a:pathLst>
                <a:path w="35191" h="6533">
                  <a:moveTo>
                    <a:pt x="-99" y="-106"/>
                  </a:moveTo>
                  <a:lnTo>
                    <a:pt x="35092" y="-106"/>
                  </a:lnTo>
                  <a:lnTo>
                    <a:pt x="35092" y="6427"/>
                  </a:lnTo>
                  <a:lnTo>
                    <a:pt x="-99" y="6427"/>
                  </a:lnTo>
                  <a:close/>
                </a:path>
              </a:pathLst>
            </a:custGeom>
            <a:solidFill>
              <a:srgbClr val="2F2E41"/>
            </a:solidFill>
            <a:ln w="3026"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F3B47CC-38E8-4629-8449-D1216CD677C8}"/>
                </a:ext>
              </a:extLst>
            </p:cNvPr>
            <p:cNvSpPr/>
            <p:nvPr/>
          </p:nvSpPr>
          <p:spPr>
            <a:xfrm rot="-451392">
              <a:off x="7986006" y="2572419"/>
              <a:ext cx="35191" cy="6533"/>
            </a:xfrm>
            <a:custGeom>
              <a:avLst/>
              <a:gdLst>
                <a:gd name="connsiteX0" fmla="*/ -99 w 35191"/>
                <a:gd name="connsiteY0" fmla="*/ -106 h 6533"/>
                <a:gd name="connsiteX1" fmla="*/ 35092 w 35191"/>
                <a:gd name="connsiteY1" fmla="*/ -106 h 6533"/>
                <a:gd name="connsiteX2" fmla="*/ 35092 w 35191"/>
                <a:gd name="connsiteY2" fmla="*/ 6427 h 6533"/>
                <a:gd name="connsiteX3" fmla="*/ -99 w 35191"/>
                <a:gd name="connsiteY3" fmla="*/ 6427 h 6533"/>
              </a:gdLst>
              <a:ahLst/>
              <a:cxnLst>
                <a:cxn ang="0">
                  <a:pos x="connsiteX0" y="connsiteY0"/>
                </a:cxn>
                <a:cxn ang="0">
                  <a:pos x="connsiteX1" y="connsiteY1"/>
                </a:cxn>
                <a:cxn ang="0">
                  <a:pos x="connsiteX2" y="connsiteY2"/>
                </a:cxn>
                <a:cxn ang="0">
                  <a:pos x="connsiteX3" y="connsiteY3"/>
                </a:cxn>
              </a:cxnLst>
              <a:rect l="l" t="t" r="r" b="b"/>
              <a:pathLst>
                <a:path w="35191" h="6533">
                  <a:moveTo>
                    <a:pt x="-99" y="-106"/>
                  </a:moveTo>
                  <a:lnTo>
                    <a:pt x="35092" y="-106"/>
                  </a:lnTo>
                  <a:lnTo>
                    <a:pt x="35092" y="6427"/>
                  </a:lnTo>
                  <a:lnTo>
                    <a:pt x="-99" y="6427"/>
                  </a:lnTo>
                  <a:close/>
                </a:path>
              </a:pathLst>
            </a:custGeom>
            <a:solidFill>
              <a:srgbClr val="2F2E41"/>
            </a:solidFill>
            <a:ln w="3026"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1A46209-23CE-4ED6-A2FB-99180BD4C71C}"/>
                </a:ext>
              </a:extLst>
            </p:cNvPr>
            <p:cNvSpPr/>
            <p:nvPr/>
          </p:nvSpPr>
          <p:spPr>
            <a:xfrm>
              <a:off x="7813785" y="2819277"/>
              <a:ext cx="336502" cy="506386"/>
            </a:xfrm>
            <a:custGeom>
              <a:avLst/>
              <a:gdLst>
                <a:gd name="connsiteX0" fmla="*/ -99 w 336502"/>
                <a:gd name="connsiteY0" fmla="*/ 478512 h 506386"/>
                <a:gd name="connsiteX1" fmla="*/ -99 w 336502"/>
                <a:gd name="connsiteY1" fmla="*/ 150111 h 506386"/>
                <a:gd name="connsiteX2" fmla="*/ 150118 w 336502"/>
                <a:gd name="connsiteY2" fmla="*/ -106 h 506386"/>
                <a:gd name="connsiteX3" fmla="*/ 249827 w 336502"/>
                <a:gd name="connsiteY3" fmla="*/ -106 h 506386"/>
                <a:gd name="connsiteX4" fmla="*/ 277583 w 336502"/>
                <a:gd name="connsiteY4" fmla="*/ 27453 h 506386"/>
                <a:gd name="connsiteX5" fmla="*/ 336403 w 336502"/>
                <a:gd name="connsiteY5" fmla="*/ 478512 h 506386"/>
                <a:gd name="connsiteX6" fmla="*/ 308633 w 336502"/>
                <a:gd name="connsiteY6" fmla="*/ 506281 h 506386"/>
                <a:gd name="connsiteX7" fmla="*/ 27670 w 336502"/>
                <a:gd name="connsiteY7" fmla="*/ 506281 h 506386"/>
                <a:gd name="connsiteX8" fmla="*/ -99 w 336502"/>
                <a:gd name="connsiteY8" fmla="*/ 478512 h 50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502" h="506386">
                  <a:moveTo>
                    <a:pt x="-99" y="478512"/>
                  </a:moveTo>
                  <a:lnTo>
                    <a:pt x="-99" y="150111"/>
                  </a:lnTo>
                  <a:cubicBezTo>
                    <a:pt x="-6" y="67187"/>
                    <a:pt x="67194" y="-12"/>
                    <a:pt x="150118" y="-106"/>
                  </a:cubicBezTo>
                  <a:lnTo>
                    <a:pt x="249827" y="-106"/>
                  </a:lnTo>
                  <a:cubicBezTo>
                    <a:pt x="265084" y="-117"/>
                    <a:pt x="277486" y="12196"/>
                    <a:pt x="277583" y="27453"/>
                  </a:cubicBezTo>
                  <a:lnTo>
                    <a:pt x="336403" y="478512"/>
                  </a:lnTo>
                  <a:cubicBezTo>
                    <a:pt x="336386" y="493841"/>
                    <a:pt x="323963" y="506264"/>
                    <a:pt x="308633" y="506281"/>
                  </a:cubicBezTo>
                  <a:lnTo>
                    <a:pt x="27670" y="506281"/>
                  </a:lnTo>
                  <a:cubicBezTo>
                    <a:pt x="12341" y="506264"/>
                    <a:pt x="-82" y="493841"/>
                    <a:pt x="-99" y="478512"/>
                  </a:cubicBezTo>
                  <a:close/>
                </a:path>
              </a:pathLst>
            </a:custGeom>
            <a:solidFill>
              <a:srgbClr val="2F2E41"/>
            </a:solidFill>
            <a:ln w="3026"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D27AC86-C71C-4397-978D-58D786C02830}"/>
                </a:ext>
              </a:extLst>
            </p:cNvPr>
            <p:cNvSpPr/>
            <p:nvPr/>
          </p:nvSpPr>
          <p:spPr>
            <a:xfrm>
              <a:off x="7597820" y="2882840"/>
              <a:ext cx="368231" cy="331820"/>
            </a:xfrm>
            <a:custGeom>
              <a:avLst/>
              <a:gdLst>
                <a:gd name="connsiteX0" fmla="*/ 7253 w 368231"/>
                <a:gd name="connsiteY0" fmla="*/ 257921 h 331820"/>
                <a:gd name="connsiteX1" fmla="*/ 293121 w 368231"/>
                <a:gd name="connsiteY1" fmla="*/ 10946 h 331820"/>
                <a:gd name="connsiteX2" fmla="*/ 357080 w 368231"/>
                <a:gd name="connsiteY2" fmla="*/ 15573 h 331820"/>
                <a:gd name="connsiteX3" fmla="*/ 352453 w 368231"/>
                <a:gd name="connsiteY3" fmla="*/ 79533 h 331820"/>
                <a:gd name="connsiteX4" fmla="*/ 352410 w 368231"/>
                <a:gd name="connsiteY4" fmla="*/ 79570 h 331820"/>
                <a:gd name="connsiteX5" fmla="*/ 66543 w 368231"/>
                <a:gd name="connsiteY5" fmla="*/ 326547 h 331820"/>
                <a:gd name="connsiteX6" fmla="*/ 36593 w 368231"/>
                <a:gd name="connsiteY6" fmla="*/ 324363 h 331820"/>
                <a:gd name="connsiteX7" fmla="*/ 36592 w 368231"/>
                <a:gd name="connsiteY7" fmla="*/ 324361 h 331820"/>
                <a:gd name="connsiteX8" fmla="*/ 5067 w 368231"/>
                <a:gd name="connsiteY8" fmla="*/ 287873 h 331820"/>
                <a:gd name="connsiteX9" fmla="*/ 7254 w 368231"/>
                <a:gd name="connsiteY9" fmla="*/ 257921 h 3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31" h="331820">
                  <a:moveTo>
                    <a:pt x="7253" y="257921"/>
                  </a:moveTo>
                  <a:lnTo>
                    <a:pt x="293121" y="10946"/>
                  </a:lnTo>
                  <a:cubicBezTo>
                    <a:pt x="312061" y="-5438"/>
                    <a:pt x="340696" y="-3366"/>
                    <a:pt x="357080" y="15573"/>
                  </a:cubicBezTo>
                  <a:cubicBezTo>
                    <a:pt x="373464" y="34513"/>
                    <a:pt x="371393" y="63149"/>
                    <a:pt x="352453" y="79533"/>
                  </a:cubicBezTo>
                  <a:cubicBezTo>
                    <a:pt x="352438" y="79545"/>
                    <a:pt x="352424" y="79558"/>
                    <a:pt x="352410" y="79570"/>
                  </a:cubicBezTo>
                  <a:lnTo>
                    <a:pt x="66543" y="326547"/>
                  </a:lnTo>
                  <a:cubicBezTo>
                    <a:pt x="57670" y="334214"/>
                    <a:pt x="44261" y="333237"/>
                    <a:pt x="36593" y="324363"/>
                  </a:cubicBezTo>
                  <a:cubicBezTo>
                    <a:pt x="36593" y="324363"/>
                    <a:pt x="36592" y="324362"/>
                    <a:pt x="36592" y="324361"/>
                  </a:cubicBezTo>
                  <a:lnTo>
                    <a:pt x="5067" y="287873"/>
                  </a:lnTo>
                  <a:cubicBezTo>
                    <a:pt x="-2600" y="278998"/>
                    <a:pt x="-1621" y="265589"/>
                    <a:pt x="7254" y="257921"/>
                  </a:cubicBezTo>
                  <a:close/>
                </a:path>
              </a:pathLst>
            </a:custGeom>
            <a:solidFill>
              <a:schemeClr val="accent1">
                <a:lumMod val="50000"/>
              </a:schemeClr>
            </a:solidFill>
            <a:ln w="3026"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693FD3F-C921-40CF-91AB-DC1D944DE160}"/>
                </a:ext>
              </a:extLst>
            </p:cNvPr>
            <p:cNvSpPr/>
            <p:nvPr/>
          </p:nvSpPr>
          <p:spPr>
            <a:xfrm>
              <a:off x="7660915" y="2851392"/>
              <a:ext cx="331054" cy="307588"/>
            </a:xfrm>
            <a:custGeom>
              <a:avLst/>
              <a:gdLst>
                <a:gd name="connsiteX0" fmla="*/ 7253 w 331054"/>
                <a:gd name="connsiteY0" fmla="*/ 207865 h 307588"/>
                <a:gd name="connsiteX1" fmla="*/ 241992 w 331054"/>
                <a:gd name="connsiteY1" fmla="*/ 5062 h 307588"/>
                <a:gd name="connsiteX2" fmla="*/ 271942 w 331054"/>
                <a:gd name="connsiteY2" fmla="*/ 7245 h 307588"/>
                <a:gd name="connsiteX3" fmla="*/ 271943 w 331054"/>
                <a:gd name="connsiteY3" fmla="*/ 7247 h 307588"/>
                <a:gd name="connsiteX4" fmla="*/ 325787 w 331054"/>
                <a:gd name="connsiteY4" fmla="*/ 69570 h 307588"/>
                <a:gd name="connsiteX5" fmla="*/ 323604 w 331054"/>
                <a:gd name="connsiteY5" fmla="*/ 99520 h 307588"/>
                <a:gd name="connsiteX6" fmla="*/ 323601 w 331054"/>
                <a:gd name="connsiteY6" fmla="*/ 99522 h 307588"/>
                <a:gd name="connsiteX7" fmla="*/ 88864 w 331054"/>
                <a:gd name="connsiteY7" fmla="*/ 302326 h 307588"/>
                <a:gd name="connsiteX8" fmla="*/ 58912 w 331054"/>
                <a:gd name="connsiteY8" fmla="*/ 300140 h 307588"/>
                <a:gd name="connsiteX9" fmla="*/ 5067 w 331054"/>
                <a:gd name="connsiteY9" fmla="*/ 237817 h 307588"/>
                <a:gd name="connsiteX10" fmla="*/ 7253 w 331054"/>
                <a:gd name="connsiteY10" fmla="*/ 207865 h 30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054" h="307588">
                  <a:moveTo>
                    <a:pt x="7253" y="207865"/>
                  </a:moveTo>
                  <a:lnTo>
                    <a:pt x="241992" y="5062"/>
                  </a:lnTo>
                  <a:cubicBezTo>
                    <a:pt x="250865" y="-2606"/>
                    <a:pt x="264274" y="-1628"/>
                    <a:pt x="271942" y="7245"/>
                  </a:cubicBezTo>
                  <a:cubicBezTo>
                    <a:pt x="271942" y="7246"/>
                    <a:pt x="271943" y="7247"/>
                    <a:pt x="271943" y="7247"/>
                  </a:cubicBezTo>
                  <a:lnTo>
                    <a:pt x="325787" y="69570"/>
                  </a:lnTo>
                  <a:cubicBezTo>
                    <a:pt x="333455" y="78444"/>
                    <a:pt x="332477" y="91853"/>
                    <a:pt x="323604" y="99520"/>
                  </a:cubicBezTo>
                  <a:cubicBezTo>
                    <a:pt x="323603" y="99521"/>
                    <a:pt x="323602" y="99522"/>
                    <a:pt x="323601" y="99522"/>
                  </a:cubicBezTo>
                  <a:lnTo>
                    <a:pt x="88864" y="302326"/>
                  </a:lnTo>
                  <a:cubicBezTo>
                    <a:pt x="79985" y="309979"/>
                    <a:pt x="66587" y="309002"/>
                    <a:pt x="58912" y="300140"/>
                  </a:cubicBezTo>
                  <a:lnTo>
                    <a:pt x="5067" y="237817"/>
                  </a:lnTo>
                  <a:cubicBezTo>
                    <a:pt x="-2600" y="228942"/>
                    <a:pt x="-1621" y="215532"/>
                    <a:pt x="7253" y="207865"/>
                  </a:cubicBezTo>
                  <a:close/>
                </a:path>
              </a:pathLst>
            </a:custGeom>
            <a:solidFill>
              <a:srgbClr val="2F2E41"/>
            </a:solidFill>
            <a:ln w="3026"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DB3CA23-3D32-45B1-B1DD-62157B750C56}"/>
                </a:ext>
              </a:extLst>
            </p:cNvPr>
            <p:cNvSpPr/>
            <p:nvPr/>
          </p:nvSpPr>
          <p:spPr>
            <a:xfrm>
              <a:off x="7782995" y="2359006"/>
              <a:ext cx="331891" cy="368847"/>
            </a:xfrm>
            <a:custGeom>
              <a:avLst/>
              <a:gdLst>
                <a:gd name="connsiteX0" fmla="*/ 194470 w 331891"/>
                <a:gd name="connsiteY0" fmla="*/ 152636 h 368847"/>
                <a:gd name="connsiteX1" fmla="*/ 271706 w 331891"/>
                <a:gd name="connsiteY1" fmla="*/ 149162 h 368847"/>
                <a:gd name="connsiteX2" fmla="*/ 320486 w 331891"/>
                <a:gd name="connsiteY2" fmla="*/ 102766 h 368847"/>
                <a:gd name="connsiteX3" fmla="*/ 293151 w 331891"/>
                <a:gd name="connsiteY3" fmla="*/ 32040 h 368847"/>
                <a:gd name="connsiteX4" fmla="*/ 213276 w 331891"/>
                <a:gd name="connsiteY4" fmla="*/ 10398 h 368847"/>
                <a:gd name="connsiteX5" fmla="*/ 124322 w 331891"/>
                <a:gd name="connsiteY5" fmla="*/ 45823 h 368847"/>
                <a:gd name="connsiteX6" fmla="*/ 53157 w 331891"/>
                <a:gd name="connsiteY6" fmla="*/ 103840 h 368847"/>
                <a:gd name="connsiteX7" fmla="*/ 11978 w 331891"/>
                <a:gd name="connsiteY7" fmla="*/ 176480 h 368847"/>
                <a:gd name="connsiteX8" fmla="*/ 24460 w 331891"/>
                <a:gd name="connsiteY8" fmla="*/ 251725 h 368847"/>
                <a:gd name="connsiteX9" fmla="*/ 54923 w 331891"/>
                <a:gd name="connsiteY9" fmla="*/ 277809 h 368847"/>
                <a:gd name="connsiteX10" fmla="*/ 93622 w 331891"/>
                <a:gd name="connsiteY10" fmla="*/ 296521 h 368847"/>
                <a:gd name="connsiteX11" fmla="*/ 123798 w 331891"/>
                <a:gd name="connsiteY11" fmla="*/ 353595 h 368847"/>
                <a:gd name="connsiteX12" fmla="*/ 116267 w 331891"/>
                <a:gd name="connsiteY12" fmla="*/ 367143 h 368847"/>
                <a:gd name="connsiteX13" fmla="*/ 108792 w 331891"/>
                <a:gd name="connsiteY13" fmla="*/ 360802 h 368847"/>
                <a:gd name="connsiteX14" fmla="*/ 112519 w 331891"/>
                <a:gd name="connsiteY14" fmla="*/ 331790 h 368847"/>
                <a:gd name="connsiteX15" fmla="*/ 89385 w 331891"/>
                <a:gd name="connsiteY15" fmla="*/ 305359 h 368847"/>
                <a:gd name="connsiteX16" fmla="*/ 48933 w 331891"/>
                <a:gd name="connsiteY16" fmla="*/ 285732 h 368847"/>
                <a:gd name="connsiteX17" fmla="*/ 17068 w 331891"/>
                <a:gd name="connsiteY17" fmla="*/ 258287 h 368847"/>
                <a:gd name="connsiteX18" fmla="*/ 1392 w 331891"/>
                <a:gd name="connsiteY18" fmla="*/ 180020 h 368847"/>
                <a:gd name="connsiteX19" fmla="*/ 40329 w 331891"/>
                <a:gd name="connsiteY19" fmla="*/ 103382 h 368847"/>
                <a:gd name="connsiteX20" fmla="*/ 112244 w 331891"/>
                <a:gd name="connsiteY20" fmla="*/ 42143 h 368847"/>
                <a:gd name="connsiteX21" fmla="*/ 204015 w 331891"/>
                <a:gd name="connsiteY21" fmla="*/ 1733 h 368847"/>
                <a:gd name="connsiteX22" fmla="*/ 289468 w 331891"/>
                <a:gd name="connsiteY22" fmla="*/ 17155 h 368847"/>
                <a:gd name="connsiteX23" fmla="*/ 331757 w 331891"/>
                <a:gd name="connsiteY23" fmla="*/ 86404 h 368847"/>
                <a:gd name="connsiteX24" fmla="*/ 296626 w 331891"/>
                <a:gd name="connsiteY24" fmla="*/ 150900 h 368847"/>
                <a:gd name="connsiteX25" fmla="*/ 259192 w 331891"/>
                <a:gd name="connsiteY25" fmla="*/ 158826 h 368847"/>
                <a:gd name="connsiteX26" fmla="*/ 217405 w 331891"/>
                <a:gd name="connsiteY26" fmla="*/ 154060 h 368847"/>
                <a:gd name="connsiteX27" fmla="*/ 200065 w 331891"/>
                <a:gd name="connsiteY27" fmla="*/ 160686 h 368847"/>
                <a:gd name="connsiteX28" fmla="*/ 194470 w 331891"/>
                <a:gd name="connsiteY28" fmla="*/ 152636 h 36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1891" h="368847">
                  <a:moveTo>
                    <a:pt x="194470" y="152636"/>
                  </a:moveTo>
                  <a:cubicBezTo>
                    <a:pt x="216743" y="134204"/>
                    <a:pt x="246518" y="151637"/>
                    <a:pt x="271706" y="149162"/>
                  </a:cubicBezTo>
                  <a:cubicBezTo>
                    <a:pt x="295804" y="146795"/>
                    <a:pt x="315200" y="125588"/>
                    <a:pt x="320486" y="102766"/>
                  </a:cubicBezTo>
                  <a:cubicBezTo>
                    <a:pt x="326652" y="76142"/>
                    <a:pt x="313286" y="49096"/>
                    <a:pt x="293151" y="32040"/>
                  </a:cubicBezTo>
                  <a:cubicBezTo>
                    <a:pt x="271098" y="13360"/>
                    <a:pt x="241491" y="7555"/>
                    <a:pt x="213276" y="10398"/>
                  </a:cubicBezTo>
                  <a:cubicBezTo>
                    <a:pt x="180938" y="13656"/>
                    <a:pt x="151144" y="28134"/>
                    <a:pt x="124322" y="45823"/>
                  </a:cubicBezTo>
                  <a:cubicBezTo>
                    <a:pt x="98442" y="62352"/>
                    <a:pt x="74561" y="81821"/>
                    <a:pt x="53157" y="103840"/>
                  </a:cubicBezTo>
                  <a:cubicBezTo>
                    <a:pt x="33977" y="124231"/>
                    <a:pt x="17591" y="148658"/>
                    <a:pt x="11978" y="176480"/>
                  </a:cubicBezTo>
                  <a:cubicBezTo>
                    <a:pt x="6877" y="201764"/>
                    <a:pt x="9870" y="229947"/>
                    <a:pt x="24460" y="251725"/>
                  </a:cubicBezTo>
                  <a:cubicBezTo>
                    <a:pt x="32205" y="262893"/>
                    <a:pt x="42696" y="271876"/>
                    <a:pt x="54923" y="277809"/>
                  </a:cubicBezTo>
                  <a:cubicBezTo>
                    <a:pt x="67664" y="284369"/>
                    <a:pt x="81298" y="289144"/>
                    <a:pt x="93622" y="296521"/>
                  </a:cubicBezTo>
                  <a:cubicBezTo>
                    <a:pt x="112257" y="307676"/>
                    <a:pt x="130142" y="330410"/>
                    <a:pt x="123798" y="353595"/>
                  </a:cubicBezTo>
                  <a:cubicBezTo>
                    <a:pt x="122437" y="358660"/>
                    <a:pt x="119850" y="363312"/>
                    <a:pt x="116267" y="367143"/>
                  </a:cubicBezTo>
                  <a:cubicBezTo>
                    <a:pt x="111963" y="371743"/>
                    <a:pt x="104476" y="365414"/>
                    <a:pt x="108792" y="360802"/>
                  </a:cubicBezTo>
                  <a:cubicBezTo>
                    <a:pt x="116372" y="352702"/>
                    <a:pt x="116289" y="341705"/>
                    <a:pt x="112519" y="331790"/>
                  </a:cubicBezTo>
                  <a:cubicBezTo>
                    <a:pt x="108025" y="320613"/>
                    <a:pt x="99869" y="311294"/>
                    <a:pt x="89385" y="305359"/>
                  </a:cubicBezTo>
                  <a:cubicBezTo>
                    <a:pt x="76484" y="297655"/>
                    <a:pt x="62172" y="292778"/>
                    <a:pt x="48933" y="285732"/>
                  </a:cubicBezTo>
                  <a:cubicBezTo>
                    <a:pt x="36256" y="279284"/>
                    <a:pt x="25324" y="269868"/>
                    <a:pt x="17068" y="258287"/>
                  </a:cubicBezTo>
                  <a:cubicBezTo>
                    <a:pt x="1491" y="235748"/>
                    <a:pt x="-2745" y="206721"/>
                    <a:pt x="1392" y="180020"/>
                  </a:cubicBezTo>
                  <a:cubicBezTo>
                    <a:pt x="5869" y="151127"/>
                    <a:pt x="21253" y="125086"/>
                    <a:pt x="40329" y="103382"/>
                  </a:cubicBezTo>
                  <a:cubicBezTo>
                    <a:pt x="61090" y="79761"/>
                    <a:pt x="86418" y="59914"/>
                    <a:pt x="112244" y="42143"/>
                  </a:cubicBezTo>
                  <a:cubicBezTo>
                    <a:pt x="139957" y="23074"/>
                    <a:pt x="170477" y="7088"/>
                    <a:pt x="204015" y="1733"/>
                  </a:cubicBezTo>
                  <a:cubicBezTo>
                    <a:pt x="233087" y="-2909"/>
                    <a:pt x="264432" y="885"/>
                    <a:pt x="289468" y="17155"/>
                  </a:cubicBezTo>
                  <a:cubicBezTo>
                    <a:pt x="312838" y="32343"/>
                    <a:pt x="330492" y="58040"/>
                    <a:pt x="331757" y="86404"/>
                  </a:cubicBezTo>
                  <a:cubicBezTo>
                    <a:pt x="332577" y="112675"/>
                    <a:pt x="319142" y="137340"/>
                    <a:pt x="296626" y="150900"/>
                  </a:cubicBezTo>
                  <a:cubicBezTo>
                    <a:pt x="285286" y="157396"/>
                    <a:pt x="272192" y="160169"/>
                    <a:pt x="259192" y="158826"/>
                  </a:cubicBezTo>
                  <a:cubicBezTo>
                    <a:pt x="245289" y="157670"/>
                    <a:pt x="231436" y="153143"/>
                    <a:pt x="217405" y="154060"/>
                  </a:cubicBezTo>
                  <a:cubicBezTo>
                    <a:pt x="211058" y="154324"/>
                    <a:pt x="204971" y="156650"/>
                    <a:pt x="200065" y="160686"/>
                  </a:cubicBezTo>
                  <a:cubicBezTo>
                    <a:pt x="195198" y="164713"/>
                    <a:pt x="189643" y="156630"/>
                    <a:pt x="194470" y="152636"/>
                  </a:cubicBezTo>
                  <a:close/>
                </a:path>
              </a:pathLst>
            </a:custGeom>
            <a:solidFill>
              <a:srgbClr val="2F2E41"/>
            </a:solidFill>
            <a:ln w="3026"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5D3B990-46EB-47C8-AEAB-EC668B87F6E3}"/>
                </a:ext>
              </a:extLst>
            </p:cNvPr>
            <p:cNvSpPr/>
            <p:nvPr/>
          </p:nvSpPr>
          <p:spPr>
            <a:xfrm>
              <a:off x="7965759" y="3336180"/>
              <a:ext cx="208002" cy="262391"/>
            </a:xfrm>
            <a:custGeom>
              <a:avLst/>
              <a:gdLst>
                <a:gd name="connsiteX0" fmla="*/ 204505 w 208002"/>
                <a:gd name="connsiteY0" fmla="*/ 58770 h 262391"/>
                <a:gd name="connsiteX1" fmla="*/ 79506 w 208002"/>
                <a:gd name="connsiteY1" fmla="*/ 252568 h 262391"/>
                <a:gd name="connsiteX2" fmla="*/ 50150 w 208002"/>
                <a:gd name="connsiteY2" fmla="*/ 258903 h 262391"/>
                <a:gd name="connsiteX3" fmla="*/ 9627 w 208002"/>
                <a:gd name="connsiteY3" fmla="*/ 232767 h 262391"/>
                <a:gd name="connsiteX4" fmla="*/ 3292 w 208002"/>
                <a:gd name="connsiteY4" fmla="*/ 203410 h 262391"/>
                <a:gd name="connsiteX5" fmla="*/ 128292 w 208002"/>
                <a:gd name="connsiteY5" fmla="*/ 9612 h 262391"/>
                <a:gd name="connsiteX6" fmla="*/ 157648 w 208002"/>
                <a:gd name="connsiteY6" fmla="*/ 3277 h 262391"/>
                <a:gd name="connsiteX7" fmla="*/ 198169 w 208002"/>
                <a:gd name="connsiteY7" fmla="*/ 29414 h 262391"/>
                <a:gd name="connsiteX8" fmla="*/ 207416 w 208002"/>
                <a:gd name="connsiteY8" fmla="*/ 42780 h 262391"/>
                <a:gd name="connsiteX9" fmla="*/ 207626 w 208002"/>
                <a:gd name="connsiteY9" fmla="*/ 43883 h 262391"/>
                <a:gd name="connsiteX10" fmla="*/ 204505 w 208002"/>
                <a:gd name="connsiteY10" fmla="*/ 58770 h 2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02" h="262391">
                  <a:moveTo>
                    <a:pt x="204505" y="58770"/>
                  </a:moveTo>
                  <a:lnTo>
                    <a:pt x="79506" y="252568"/>
                  </a:lnTo>
                  <a:cubicBezTo>
                    <a:pt x="73140" y="262411"/>
                    <a:pt x="60008" y="265245"/>
                    <a:pt x="50150" y="258903"/>
                  </a:cubicBezTo>
                  <a:lnTo>
                    <a:pt x="9627" y="232767"/>
                  </a:lnTo>
                  <a:cubicBezTo>
                    <a:pt x="-227" y="226408"/>
                    <a:pt x="-3063" y="213267"/>
                    <a:pt x="3292" y="203410"/>
                  </a:cubicBezTo>
                  <a:lnTo>
                    <a:pt x="128292" y="9612"/>
                  </a:lnTo>
                  <a:cubicBezTo>
                    <a:pt x="134658" y="-231"/>
                    <a:pt x="147790" y="-3065"/>
                    <a:pt x="157648" y="3277"/>
                  </a:cubicBezTo>
                  <a:lnTo>
                    <a:pt x="198169" y="29414"/>
                  </a:lnTo>
                  <a:cubicBezTo>
                    <a:pt x="202913" y="32455"/>
                    <a:pt x="206243" y="37268"/>
                    <a:pt x="207416" y="42780"/>
                  </a:cubicBezTo>
                  <a:cubicBezTo>
                    <a:pt x="207497" y="43147"/>
                    <a:pt x="207567" y="43515"/>
                    <a:pt x="207626" y="43883"/>
                  </a:cubicBezTo>
                  <a:cubicBezTo>
                    <a:pt x="208474" y="49061"/>
                    <a:pt x="207362" y="54369"/>
                    <a:pt x="204505" y="58770"/>
                  </a:cubicBezTo>
                  <a:close/>
                </a:path>
              </a:pathLst>
            </a:custGeom>
            <a:solidFill>
              <a:srgbClr val="2F2E41"/>
            </a:solidFill>
            <a:ln w="3026"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5ED731F-AB02-412A-A409-B6A55E85403D}"/>
                </a:ext>
              </a:extLst>
            </p:cNvPr>
            <p:cNvSpPr/>
            <p:nvPr/>
          </p:nvSpPr>
          <p:spPr>
            <a:xfrm>
              <a:off x="7353418" y="3636350"/>
              <a:ext cx="2712939" cy="6062"/>
            </a:xfrm>
            <a:custGeom>
              <a:avLst/>
              <a:gdLst>
                <a:gd name="connsiteX0" fmla="*/ 2709809 w 2712939"/>
                <a:gd name="connsiteY0" fmla="*/ 5957 h 6062"/>
                <a:gd name="connsiteX1" fmla="*/ 2932 w 2712939"/>
                <a:gd name="connsiteY1" fmla="*/ 5957 h 6062"/>
                <a:gd name="connsiteX2" fmla="*/ -99 w 2712939"/>
                <a:gd name="connsiteY2" fmla="*/ 2925 h 6062"/>
                <a:gd name="connsiteX3" fmla="*/ 2932 w 2712939"/>
                <a:gd name="connsiteY3" fmla="*/ -106 h 6062"/>
                <a:gd name="connsiteX4" fmla="*/ 2709809 w 2712939"/>
                <a:gd name="connsiteY4" fmla="*/ -106 h 6062"/>
                <a:gd name="connsiteX5" fmla="*/ 2712840 w 2712939"/>
                <a:gd name="connsiteY5" fmla="*/ 2925 h 6062"/>
                <a:gd name="connsiteX6" fmla="*/ 2709809 w 2712939"/>
                <a:gd name="connsiteY6" fmla="*/ 5957 h 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2939" h="6062">
                  <a:moveTo>
                    <a:pt x="2709809" y="5957"/>
                  </a:moveTo>
                  <a:lnTo>
                    <a:pt x="2932" y="5957"/>
                  </a:lnTo>
                  <a:cubicBezTo>
                    <a:pt x="1258" y="5957"/>
                    <a:pt x="-99" y="4600"/>
                    <a:pt x="-99" y="2925"/>
                  </a:cubicBezTo>
                  <a:cubicBezTo>
                    <a:pt x="-99" y="1251"/>
                    <a:pt x="1258" y="-106"/>
                    <a:pt x="2932" y="-106"/>
                  </a:cubicBezTo>
                  <a:lnTo>
                    <a:pt x="2709809" y="-106"/>
                  </a:lnTo>
                  <a:cubicBezTo>
                    <a:pt x="2711483" y="-106"/>
                    <a:pt x="2712840" y="1251"/>
                    <a:pt x="2712840" y="2925"/>
                  </a:cubicBezTo>
                  <a:cubicBezTo>
                    <a:pt x="2712840" y="4600"/>
                    <a:pt x="2711483" y="5957"/>
                    <a:pt x="2709809" y="5957"/>
                  </a:cubicBezTo>
                  <a:close/>
                </a:path>
              </a:pathLst>
            </a:custGeom>
            <a:solidFill>
              <a:srgbClr val="3F3D56"/>
            </a:solidFill>
            <a:ln w="3026"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173B762-8B75-401E-A256-195792514B4B}"/>
                </a:ext>
              </a:extLst>
            </p:cNvPr>
            <p:cNvSpPr/>
            <p:nvPr/>
          </p:nvSpPr>
          <p:spPr>
            <a:xfrm>
              <a:off x="8315066" y="2451144"/>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C44DF88-C4E6-405E-BBD9-C07C8CF161AC}"/>
                </a:ext>
              </a:extLst>
            </p:cNvPr>
            <p:cNvSpPr/>
            <p:nvPr/>
          </p:nvSpPr>
          <p:spPr>
            <a:xfrm>
              <a:off x="8609094" y="2287459"/>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9979646-AB43-45B9-9F06-CED9CE4E7791}"/>
                </a:ext>
              </a:extLst>
            </p:cNvPr>
            <p:cNvSpPr/>
            <p:nvPr/>
          </p:nvSpPr>
          <p:spPr>
            <a:xfrm rot="-2311152">
              <a:off x="8554532" y="2463269"/>
              <a:ext cx="18187" cy="57593"/>
            </a:xfrm>
            <a:custGeom>
              <a:avLst/>
              <a:gdLst>
                <a:gd name="connsiteX0" fmla="*/ -99 w 18187"/>
                <a:gd name="connsiteY0" fmla="*/ -106 h 57593"/>
                <a:gd name="connsiteX1" fmla="*/ 18088 w 18187"/>
                <a:gd name="connsiteY1" fmla="*/ -106 h 57593"/>
                <a:gd name="connsiteX2" fmla="*/ 18088 w 18187"/>
                <a:gd name="connsiteY2" fmla="*/ 57487 h 57593"/>
                <a:gd name="connsiteX3" fmla="*/ -99 w 18187"/>
                <a:gd name="connsiteY3" fmla="*/ 57487 h 57593"/>
              </a:gdLst>
              <a:ahLst/>
              <a:cxnLst>
                <a:cxn ang="0">
                  <a:pos x="connsiteX0" y="connsiteY0"/>
                </a:cxn>
                <a:cxn ang="0">
                  <a:pos x="connsiteX1" y="connsiteY1"/>
                </a:cxn>
                <a:cxn ang="0">
                  <a:pos x="connsiteX2" y="connsiteY2"/>
                </a:cxn>
                <a:cxn ang="0">
                  <a:pos x="connsiteX3" y="connsiteY3"/>
                </a:cxn>
              </a:cxnLst>
              <a:rect l="l" t="t" r="r" b="b"/>
              <a:pathLst>
                <a:path w="18187" h="57593">
                  <a:moveTo>
                    <a:pt x="-99" y="-106"/>
                  </a:moveTo>
                  <a:lnTo>
                    <a:pt x="18088" y="-106"/>
                  </a:lnTo>
                  <a:lnTo>
                    <a:pt x="18088" y="57487"/>
                  </a:lnTo>
                  <a:lnTo>
                    <a:pt x="-99" y="57487"/>
                  </a:lnTo>
                  <a:close/>
                </a:path>
              </a:pathLst>
            </a:custGeom>
            <a:solidFill>
              <a:srgbClr val="F2F2F2"/>
            </a:solidFill>
            <a:ln w="3026"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56A74E2-908B-4700-9871-E09E164CB54D}"/>
                </a:ext>
              </a:extLst>
            </p:cNvPr>
            <p:cNvSpPr/>
            <p:nvPr/>
          </p:nvSpPr>
          <p:spPr>
            <a:xfrm rot="-3600000">
              <a:off x="8431768" y="2658783"/>
              <a:ext cx="57593" cy="18187"/>
            </a:xfrm>
            <a:custGeom>
              <a:avLst/>
              <a:gdLst>
                <a:gd name="connsiteX0" fmla="*/ -99 w 57593"/>
                <a:gd name="connsiteY0" fmla="*/ -106 h 18187"/>
                <a:gd name="connsiteX1" fmla="*/ 57494 w 57593"/>
                <a:gd name="connsiteY1" fmla="*/ -106 h 18187"/>
                <a:gd name="connsiteX2" fmla="*/ 57494 w 57593"/>
                <a:gd name="connsiteY2" fmla="*/ 18081 h 18187"/>
                <a:gd name="connsiteX3" fmla="*/ -99 w 57593"/>
                <a:gd name="connsiteY3" fmla="*/ 18081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1"/>
                  </a:lnTo>
                  <a:lnTo>
                    <a:pt x="-99" y="18081"/>
                  </a:lnTo>
                  <a:close/>
                </a:path>
              </a:pathLst>
            </a:custGeom>
            <a:solidFill>
              <a:srgbClr val="F2F2F2"/>
            </a:solidFill>
            <a:ln w="302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0ADB85A-3DF5-4763-B6E9-D5F88772E4FD}"/>
                </a:ext>
              </a:extLst>
            </p:cNvPr>
            <p:cNvSpPr/>
            <p:nvPr/>
          </p:nvSpPr>
          <p:spPr>
            <a:xfrm rot="-3600000">
              <a:off x="8349925" y="2098008"/>
              <a:ext cx="57593" cy="18187"/>
            </a:xfrm>
            <a:custGeom>
              <a:avLst/>
              <a:gdLst>
                <a:gd name="connsiteX0" fmla="*/ -99 w 57593"/>
                <a:gd name="connsiteY0" fmla="*/ -106 h 18187"/>
                <a:gd name="connsiteX1" fmla="*/ 57494 w 57593"/>
                <a:gd name="connsiteY1" fmla="*/ -106 h 18187"/>
                <a:gd name="connsiteX2" fmla="*/ 57494 w 57593"/>
                <a:gd name="connsiteY2" fmla="*/ 18082 h 18187"/>
                <a:gd name="connsiteX3" fmla="*/ -99 w 57593"/>
                <a:gd name="connsiteY3" fmla="*/ 18082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2"/>
                  </a:lnTo>
                  <a:lnTo>
                    <a:pt x="-99" y="18082"/>
                  </a:lnTo>
                  <a:close/>
                </a:path>
              </a:pathLst>
            </a:custGeom>
            <a:solidFill>
              <a:srgbClr val="F2F2F2"/>
            </a:solidFill>
            <a:ln w="302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2E45E37-1AC4-43AC-9CB7-B3133A0E3CAD}"/>
                </a:ext>
              </a:extLst>
            </p:cNvPr>
            <p:cNvSpPr/>
            <p:nvPr/>
          </p:nvSpPr>
          <p:spPr>
            <a:xfrm>
              <a:off x="8836435" y="3060419"/>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979CE78-6531-4AF9-8A86-10030E964B84}"/>
                </a:ext>
              </a:extLst>
            </p:cNvPr>
            <p:cNvSpPr/>
            <p:nvPr/>
          </p:nvSpPr>
          <p:spPr>
            <a:xfrm>
              <a:off x="9130463" y="2896733"/>
              <a:ext cx="18187" cy="57593"/>
            </a:xfrm>
            <a:custGeom>
              <a:avLst/>
              <a:gdLst>
                <a:gd name="connsiteX0" fmla="*/ 0 w 18187"/>
                <a:gd name="connsiteY0" fmla="*/ 0 h 57593"/>
                <a:gd name="connsiteX1" fmla="*/ 18187 w 18187"/>
                <a:gd name="connsiteY1" fmla="*/ 0 h 57593"/>
                <a:gd name="connsiteX2" fmla="*/ 18187 w 18187"/>
                <a:gd name="connsiteY2" fmla="*/ 57593 h 57593"/>
                <a:gd name="connsiteX3" fmla="*/ 0 w 18187"/>
                <a:gd name="connsiteY3" fmla="*/ 57593 h 57593"/>
              </a:gdLst>
              <a:ahLst/>
              <a:cxnLst>
                <a:cxn ang="0">
                  <a:pos x="connsiteX0" y="connsiteY0"/>
                </a:cxn>
                <a:cxn ang="0">
                  <a:pos x="connsiteX1" y="connsiteY1"/>
                </a:cxn>
                <a:cxn ang="0">
                  <a:pos x="connsiteX2" y="connsiteY2"/>
                </a:cxn>
                <a:cxn ang="0">
                  <a:pos x="connsiteX3" y="connsiteY3"/>
                </a:cxn>
              </a:cxnLst>
              <a:rect l="l" t="t" r="r" b="b"/>
              <a:pathLst>
                <a:path w="18187" h="57593">
                  <a:moveTo>
                    <a:pt x="0" y="0"/>
                  </a:moveTo>
                  <a:lnTo>
                    <a:pt x="18187" y="0"/>
                  </a:lnTo>
                  <a:lnTo>
                    <a:pt x="18187" y="57593"/>
                  </a:lnTo>
                  <a:lnTo>
                    <a:pt x="0" y="57593"/>
                  </a:lnTo>
                  <a:close/>
                </a:path>
              </a:pathLst>
            </a:custGeom>
            <a:solidFill>
              <a:srgbClr val="F2F2F2"/>
            </a:solidFill>
            <a:ln w="302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24378F2-BE0B-4C0C-8460-AB2ACCDE7DEB}"/>
                </a:ext>
              </a:extLst>
            </p:cNvPr>
            <p:cNvSpPr/>
            <p:nvPr/>
          </p:nvSpPr>
          <p:spPr>
            <a:xfrm rot="-2311152">
              <a:off x="9075901" y="3072544"/>
              <a:ext cx="18187" cy="57593"/>
            </a:xfrm>
            <a:custGeom>
              <a:avLst/>
              <a:gdLst>
                <a:gd name="connsiteX0" fmla="*/ -99 w 18187"/>
                <a:gd name="connsiteY0" fmla="*/ -106 h 57593"/>
                <a:gd name="connsiteX1" fmla="*/ 18088 w 18187"/>
                <a:gd name="connsiteY1" fmla="*/ -106 h 57593"/>
                <a:gd name="connsiteX2" fmla="*/ 18088 w 18187"/>
                <a:gd name="connsiteY2" fmla="*/ 57487 h 57593"/>
                <a:gd name="connsiteX3" fmla="*/ -99 w 18187"/>
                <a:gd name="connsiteY3" fmla="*/ 57487 h 57593"/>
              </a:gdLst>
              <a:ahLst/>
              <a:cxnLst>
                <a:cxn ang="0">
                  <a:pos x="connsiteX0" y="connsiteY0"/>
                </a:cxn>
                <a:cxn ang="0">
                  <a:pos x="connsiteX1" y="connsiteY1"/>
                </a:cxn>
                <a:cxn ang="0">
                  <a:pos x="connsiteX2" y="connsiteY2"/>
                </a:cxn>
                <a:cxn ang="0">
                  <a:pos x="connsiteX3" y="connsiteY3"/>
                </a:cxn>
              </a:cxnLst>
              <a:rect l="l" t="t" r="r" b="b"/>
              <a:pathLst>
                <a:path w="18187" h="57593">
                  <a:moveTo>
                    <a:pt x="-99" y="-106"/>
                  </a:moveTo>
                  <a:lnTo>
                    <a:pt x="18088" y="-106"/>
                  </a:lnTo>
                  <a:lnTo>
                    <a:pt x="18088" y="57487"/>
                  </a:lnTo>
                  <a:lnTo>
                    <a:pt x="-99" y="57487"/>
                  </a:lnTo>
                  <a:close/>
                </a:path>
              </a:pathLst>
            </a:custGeom>
            <a:solidFill>
              <a:srgbClr val="F2F2F2"/>
            </a:solidFill>
            <a:ln w="302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B86023F-DC3B-434A-81BD-62C125EB90B9}"/>
                </a:ext>
              </a:extLst>
            </p:cNvPr>
            <p:cNvSpPr/>
            <p:nvPr/>
          </p:nvSpPr>
          <p:spPr>
            <a:xfrm rot="-3600000">
              <a:off x="8953137" y="3268057"/>
              <a:ext cx="57593" cy="18187"/>
            </a:xfrm>
            <a:custGeom>
              <a:avLst/>
              <a:gdLst>
                <a:gd name="connsiteX0" fmla="*/ -99 w 57593"/>
                <a:gd name="connsiteY0" fmla="*/ -106 h 18187"/>
                <a:gd name="connsiteX1" fmla="*/ 57494 w 57593"/>
                <a:gd name="connsiteY1" fmla="*/ -106 h 18187"/>
                <a:gd name="connsiteX2" fmla="*/ 57494 w 57593"/>
                <a:gd name="connsiteY2" fmla="*/ 18081 h 18187"/>
                <a:gd name="connsiteX3" fmla="*/ -99 w 57593"/>
                <a:gd name="connsiteY3" fmla="*/ 18081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1"/>
                  </a:lnTo>
                  <a:lnTo>
                    <a:pt x="-99" y="18081"/>
                  </a:lnTo>
                  <a:close/>
                </a:path>
              </a:pathLst>
            </a:custGeom>
            <a:solidFill>
              <a:srgbClr val="F2F2F2"/>
            </a:solidFill>
            <a:ln w="302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A940460-D876-4F32-BA0C-163B8DADF475}"/>
                </a:ext>
              </a:extLst>
            </p:cNvPr>
            <p:cNvSpPr/>
            <p:nvPr/>
          </p:nvSpPr>
          <p:spPr>
            <a:xfrm rot="-3600000">
              <a:off x="8871294" y="2707282"/>
              <a:ext cx="57593" cy="18187"/>
            </a:xfrm>
            <a:custGeom>
              <a:avLst/>
              <a:gdLst>
                <a:gd name="connsiteX0" fmla="*/ -99 w 57593"/>
                <a:gd name="connsiteY0" fmla="*/ -106 h 18187"/>
                <a:gd name="connsiteX1" fmla="*/ 57494 w 57593"/>
                <a:gd name="connsiteY1" fmla="*/ -106 h 18187"/>
                <a:gd name="connsiteX2" fmla="*/ 57494 w 57593"/>
                <a:gd name="connsiteY2" fmla="*/ 18082 h 18187"/>
                <a:gd name="connsiteX3" fmla="*/ -99 w 57593"/>
                <a:gd name="connsiteY3" fmla="*/ 18082 h 18187"/>
              </a:gdLst>
              <a:ahLst/>
              <a:cxnLst>
                <a:cxn ang="0">
                  <a:pos x="connsiteX0" y="connsiteY0"/>
                </a:cxn>
                <a:cxn ang="0">
                  <a:pos x="connsiteX1" y="connsiteY1"/>
                </a:cxn>
                <a:cxn ang="0">
                  <a:pos x="connsiteX2" y="connsiteY2"/>
                </a:cxn>
                <a:cxn ang="0">
                  <a:pos x="connsiteX3" y="connsiteY3"/>
                </a:cxn>
              </a:cxnLst>
              <a:rect l="l" t="t" r="r" b="b"/>
              <a:pathLst>
                <a:path w="57593" h="18187">
                  <a:moveTo>
                    <a:pt x="-99" y="-106"/>
                  </a:moveTo>
                  <a:lnTo>
                    <a:pt x="57494" y="-106"/>
                  </a:lnTo>
                  <a:lnTo>
                    <a:pt x="57494" y="18082"/>
                  </a:lnTo>
                  <a:lnTo>
                    <a:pt x="-99" y="18082"/>
                  </a:lnTo>
                  <a:close/>
                </a:path>
              </a:pathLst>
            </a:custGeom>
            <a:solidFill>
              <a:srgbClr val="F2F2F2"/>
            </a:solidFill>
            <a:ln w="3026"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DF69E7E-E4B2-4D46-B3C1-DAE27CBECCA1}"/>
                </a:ext>
              </a:extLst>
            </p:cNvPr>
            <p:cNvSpPr/>
            <p:nvPr/>
          </p:nvSpPr>
          <p:spPr>
            <a:xfrm>
              <a:off x="7845756" y="2358863"/>
              <a:ext cx="151397" cy="172556"/>
            </a:xfrm>
            <a:custGeom>
              <a:avLst/>
              <a:gdLst>
                <a:gd name="connsiteX0" fmla="*/ 149597 w 151397"/>
                <a:gd name="connsiteY0" fmla="*/ 85060 h 172556"/>
                <a:gd name="connsiteX1" fmla="*/ 120050 w 151397"/>
                <a:gd name="connsiteY1" fmla="*/ 67502 h 172556"/>
                <a:gd name="connsiteX2" fmla="*/ 96594 w 151397"/>
                <a:gd name="connsiteY2" fmla="*/ 53542 h 172556"/>
                <a:gd name="connsiteX3" fmla="*/ 62577 w 151397"/>
                <a:gd name="connsiteY3" fmla="*/ 33320 h 172556"/>
                <a:gd name="connsiteX4" fmla="*/ 39091 w 151397"/>
                <a:gd name="connsiteY4" fmla="*/ 19376 h 172556"/>
                <a:gd name="connsiteX5" fmla="*/ 7166 w 151397"/>
                <a:gd name="connsiteY5" fmla="*/ 371 h 172556"/>
                <a:gd name="connsiteX6" fmla="*/ 2455 w 151397"/>
                <a:gd name="connsiteY6" fmla="*/ 1589 h 172556"/>
                <a:gd name="connsiteX7" fmla="*/ 1979 w 151397"/>
                <a:gd name="connsiteY7" fmla="*/ 3278 h 172556"/>
                <a:gd name="connsiteX8" fmla="*/ 1651 w 151397"/>
                <a:gd name="connsiteY8" fmla="*/ 30296 h 172556"/>
                <a:gd name="connsiteX9" fmla="*/ 1369 w 151397"/>
                <a:gd name="connsiteY9" fmla="*/ 51178 h 172556"/>
                <a:gd name="connsiteX10" fmla="*/ 980 w 151397"/>
                <a:gd name="connsiteY10" fmla="*/ 81442 h 172556"/>
                <a:gd name="connsiteX11" fmla="*/ 745 w 151397"/>
                <a:gd name="connsiteY11" fmla="*/ 102336 h 172556"/>
                <a:gd name="connsiteX12" fmla="*/ 356 w 151397"/>
                <a:gd name="connsiteY12" fmla="*/ 132601 h 172556"/>
                <a:gd name="connsiteX13" fmla="*/ 103 w 151397"/>
                <a:gd name="connsiteY13" fmla="*/ 153465 h 172556"/>
                <a:gd name="connsiteX14" fmla="*/ -96 w 151397"/>
                <a:gd name="connsiteY14" fmla="*/ 168972 h 172556"/>
                <a:gd name="connsiteX15" fmla="*/ 322 w 151397"/>
                <a:gd name="connsiteY15" fmla="*/ 170697 h 172556"/>
                <a:gd name="connsiteX16" fmla="*/ 1545 w 151397"/>
                <a:gd name="connsiteY16" fmla="*/ 171970 h 172556"/>
                <a:gd name="connsiteX17" fmla="*/ 4974 w 151397"/>
                <a:gd name="connsiteY17" fmla="*/ 172007 h 172556"/>
                <a:gd name="connsiteX18" fmla="*/ 149540 w 151397"/>
                <a:gd name="connsiteY18" fmla="*/ 90967 h 172556"/>
                <a:gd name="connsiteX19" fmla="*/ 151230 w 151397"/>
                <a:gd name="connsiteY19" fmla="*/ 88531 h 172556"/>
                <a:gd name="connsiteX20" fmla="*/ 151298 w 151397"/>
                <a:gd name="connsiteY20" fmla="*/ 88023 h 172556"/>
                <a:gd name="connsiteX21" fmla="*/ 150850 w 151397"/>
                <a:gd name="connsiteY21" fmla="*/ 86316 h 172556"/>
                <a:gd name="connsiteX22" fmla="*/ 149597 w 151397"/>
                <a:gd name="connsiteY22" fmla="*/ 85060 h 17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397" h="172556">
                  <a:moveTo>
                    <a:pt x="149597" y="85060"/>
                  </a:moveTo>
                  <a:lnTo>
                    <a:pt x="120050" y="67502"/>
                  </a:lnTo>
                  <a:lnTo>
                    <a:pt x="96594" y="53542"/>
                  </a:lnTo>
                  <a:lnTo>
                    <a:pt x="62577" y="33320"/>
                  </a:lnTo>
                  <a:lnTo>
                    <a:pt x="39091" y="19376"/>
                  </a:lnTo>
                  <a:lnTo>
                    <a:pt x="7166" y="371"/>
                  </a:lnTo>
                  <a:cubicBezTo>
                    <a:pt x="5528" y="-594"/>
                    <a:pt x="3419" y="-48"/>
                    <a:pt x="2455" y="1589"/>
                  </a:cubicBezTo>
                  <a:cubicBezTo>
                    <a:pt x="2153" y="2102"/>
                    <a:pt x="1989" y="2684"/>
                    <a:pt x="1979" y="3278"/>
                  </a:cubicBezTo>
                  <a:lnTo>
                    <a:pt x="1651" y="30296"/>
                  </a:lnTo>
                  <a:lnTo>
                    <a:pt x="1369" y="51178"/>
                  </a:lnTo>
                  <a:lnTo>
                    <a:pt x="980" y="81442"/>
                  </a:lnTo>
                  <a:lnTo>
                    <a:pt x="745" y="102336"/>
                  </a:lnTo>
                  <a:lnTo>
                    <a:pt x="356" y="132601"/>
                  </a:lnTo>
                  <a:lnTo>
                    <a:pt x="103" y="153465"/>
                  </a:lnTo>
                  <a:lnTo>
                    <a:pt x="-96" y="168972"/>
                  </a:lnTo>
                  <a:cubicBezTo>
                    <a:pt x="-123" y="169575"/>
                    <a:pt x="22" y="170173"/>
                    <a:pt x="322" y="170697"/>
                  </a:cubicBezTo>
                  <a:cubicBezTo>
                    <a:pt x="617" y="171217"/>
                    <a:pt x="1037" y="171654"/>
                    <a:pt x="1545" y="171970"/>
                  </a:cubicBezTo>
                  <a:cubicBezTo>
                    <a:pt x="2598" y="172598"/>
                    <a:pt x="3907" y="172612"/>
                    <a:pt x="4974" y="172007"/>
                  </a:cubicBezTo>
                  <a:lnTo>
                    <a:pt x="149540" y="90967"/>
                  </a:lnTo>
                  <a:cubicBezTo>
                    <a:pt x="150466" y="90478"/>
                    <a:pt x="151096" y="89570"/>
                    <a:pt x="151230" y="88531"/>
                  </a:cubicBezTo>
                  <a:cubicBezTo>
                    <a:pt x="151270" y="88365"/>
                    <a:pt x="151292" y="88195"/>
                    <a:pt x="151298" y="88023"/>
                  </a:cubicBezTo>
                  <a:cubicBezTo>
                    <a:pt x="151293" y="87426"/>
                    <a:pt x="151139" y="86839"/>
                    <a:pt x="150850" y="86316"/>
                  </a:cubicBezTo>
                  <a:cubicBezTo>
                    <a:pt x="150560" y="85787"/>
                    <a:pt x="150125" y="85351"/>
                    <a:pt x="149597" y="85060"/>
                  </a:cubicBezTo>
                  <a:close/>
                </a:path>
              </a:pathLst>
            </a:custGeom>
            <a:solidFill>
              <a:srgbClr val="CCCCCC"/>
            </a:solidFill>
            <a:ln w="3026"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6F83B32-50CB-41F6-8960-DD74C8AF7B0C}"/>
                </a:ext>
              </a:extLst>
            </p:cNvPr>
            <p:cNvSpPr/>
            <p:nvPr/>
          </p:nvSpPr>
          <p:spPr>
            <a:xfrm>
              <a:off x="7847227" y="2378344"/>
              <a:ext cx="61203" cy="31803"/>
            </a:xfrm>
            <a:custGeom>
              <a:avLst/>
              <a:gdLst>
                <a:gd name="connsiteX0" fmla="*/ 61203 w 61203"/>
                <a:gd name="connsiteY0" fmla="*/ 13944 h 31803"/>
                <a:gd name="connsiteX1" fmla="*/ 0 w 61203"/>
                <a:gd name="connsiteY1" fmla="*/ 31804 h 31803"/>
                <a:gd name="connsiteX2" fmla="*/ 279 w 61203"/>
                <a:gd name="connsiteY2" fmla="*/ 10921 h 31803"/>
                <a:gd name="connsiteX3" fmla="*/ 37721 w 61203"/>
                <a:gd name="connsiteY3" fmla="*/ 0 h 31803"/>
                <a:gd name="connsiteX4" fmla="*/ 61203 w 61203"/>
                <a:gd name="connsiteY4" fmla="*/ 13944 h 3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3" h="31803">
                  <a:moveTo>
                    <a:pt x="61203" y="13944"/>
                  </a:moveTo>
                  <a:lnTo>
                    <a:pt x="0" y="31804"/>
                  </a:lnTo>
                  <a:lnTo>
                    <a:pt x="279" y="10921"/>
                  </a:lnTo>
                  <a:lnTo>
                    <a:pt x="37721" y="0"/>
                  </a:lnTo>
                  <a:lnTo>
                    <a:pt x="61203" y="13944"/>
                  </a:lnTo>
                  <a:close/>
                </a:path>
              </a:pathLst>
            </a:custGeom>
            <a:solidFill>
              <a:srgbClr val="3F3D56"/>
            </a:solidFill>
            <a:ln w="3026"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A1F7C93-7543-437F-BEBA-12F3CE9F0391}"/>
                </a:ext>
              </a:extLst>
            </p:cNvPr>
            <p:cNvSpPr/>
            <p:nvPr/>
          </p:nvSpPr>
          <p:spPr>
            <a:xfrm>
              <a:off x="7846599" y="2412509"/>
              <a:ext cx="119305" cy="48796"/>
            </a:xfrm>
            <a:custGeom>
              <a:avLst/>
              <a:gdLst>
                <a:gd name="connsiteX0" fmla="*/ 119306 w 119305"/>
                <a:gd name="connsiteY0" fmla="*/ 13962 h 48796"/>
                <a:gd name="connsiteX1" fmla="*/ 0 w 119305"/>
                <a:gd name="connsiteY1" fmla="*/ 48797 h 48796"/>
                <a:gd name="connsiteX2" fmla="*/ 236 w 119305"/>
                <a:gd name="connsiteY2" fmla="*/ 27902 h 48796"/>
                <a:gd name="connsiteX3" fmla="*/ 95850 w 119305"/>
                <a:gd name="connsiteY3" fmla="*/ 0 h 48796"/>
                <a:gd name="connsiteX4" fmla="*/ 119306 w 119305"/>
                <a:gd name="connsiteY4" fmla="*/ 13962 h 4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5" h="48796">
                  <a:moveTo>
                    <a:pt x="119306" y="13962"/>
                  </a:moveTo>
                  <a:lnTo>
                    <a:pt x="0" y="48797"/>
                  </a:lnTo>
                  <a:lnTo>
                    <a:pt x="236" y="27902"/>
                  </a:lnTo>
                  <a:lnTo>
                    <a:pt x="95850" y="0"/>
                  </a:lnTo>
                  <a:lnTo>
                    <a:pt x="119306" y="13962"/>
                  </a:lnTo>
                  <a:close/>
                </a:path>
              </a:pathLst>
            </a:custGeom>
            <a:solidFill>
              <a:srgbClr val="3F3D56"/>
            </a:solidFill>
            <a:ln w="3026"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5EBAAB56-2D41-4276-B8F2-A3C333022A15}"/>
                </a:ext>
              </a:extLst>
            </p:cNvPr>
            <p:cNvSpPr/>
            <p:nvPr/>
          </p:nvSpPr>
          <p:spPr>
            <a:xfrm>
              <a:off x="7845959" y="2447501"/>
              <a:ext cx="151126" cy="64933"/>
            </a:xfrm>
            <a:custGeom>
              <a:avLst/>
              <a:gdLst>
                <a:gd name="connsiteX0" fmla="*/ 151028 w 151126"/>
                <a:gd name="connsiteY0" fmla="*/ -106 h 64933"/>
                <a:gd name="connsiteX1" fmla="*/ 149337 w 151126"/>
                <a:gd name="connsiteY1" fmla="*/ 2330 h 64933"/>
                <a:gd name="connsiteX2" fmla="*/ 79051 w 151126"/>
                <a:gd name="connsiteY2" fmla="*/ 41730 h 64933"/>
                <a:gd name="connsiteX3" fmla="*/ -99 w 151126"/>
                <a:gd name="connsiteY3" fmla="*/ 64828 h 64933"/>
                <a:gd name="connsiteX4" fmla="*/ 153 w 151126"/>
                <a:gd name="connsiteY4" fmla="*/ 43963 h 6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26" h="64933">
                  <a:moveTo>
                    <a:pt x="151028" y="-106"/>
                  </a:moveTo>
                  <a:cubicBezTo>
                    <a:pt x="150893" y="932"/>
                    <a:pt x="150263" y="1841"/>
                    <a:pt x="149337" y="2330"/>
                  </a:cubicBezTo>
                  <a:lnTo>
                    <a:pt x="79051" y="41730"/>
                  </a:lnTo>
                  <a:lnTo>
                    <a:pt x="-99" y="64828"/>
                  </a:lnTo>
                  <a:lnTo>
                    <a:pt x="153" y="43963"/>
                  </a:lnTo>
                  <a:close/>
                </a:path>
              </a:pathLst>
            </a:custGeom>
            <a:solidFill>
              <a:srgbClr val="3F3D56"/>
            </a:solidFill>
            <a:ln w="302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CBE1C6A-6712-4483-BEB6-1D9158919DD3}"/>
                </a:ext>
              </a:extLst>
            </p:cNvPr>
            <p:cNvSpPr/>
            <p:nvPr/>
          </p:nvSpPr>
          <p:spPr>
            <a:xfrm>
              <a:off x="7815572" y="2320043"/>
              <a:ext cx="54674" cy="54674"/>
            </a:xfrm>
            <a:custGeom>
              <a:avLst/>
              <a:gdLst>
                <a:gd name="connsiteX0" fmla="*/ 54674 w 54674"/>
                <a:gd name="connsiteY0" fmla="*/ 27337 h 54674"/>
                <a:gd name="connsiteX1" fmla="*/ 27337 w 54674"/>
                <a:gd name="connsiteY1" fmla="*/ 54674 h 54674"/>
                <a:gd name="connsiteX2" fmla="*/ 0 w 54674"/>
                <a:gd name="connsiteY2" fmla="*/ 27337 h 54674"/>
                <a:gd name="connsiteX3" fmla="*/ 27337 w 54674"/>
                <a:gd name="connsiteY3" fmla="*/ 0 h 54674"/>
                <a:gd name="connsiteX4" fmla="*/ 54674 w 54674"/>
                <a:gd name="connsiteY4" fmla="*/ 27337 h 54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4" h="54674">
                  <a:moveTo>
                    <a:pt x="54674" y="27337"/>
                  </a:moveTo>
                  <a:cubicBezTo>
                    <a:pt x="54674" y="42435"/>
                    <a:pt x="42435" y="54674"/>
                    <a:pt x="27337" y="54674"/>
                  </a:cubicBezTo>
                  <a:cubicBezTo>
                    <a:pt x="12239" y="54674"/>
                    <a:pt x="0" y="42435"/>
                    <a:pt x="0" y="27337"/>
                  </a:cubicBezTo>
                  <a:cubicBezTo>
                    <a:pt x="0" y="12239"/>
                    <a:pt x="12239" y="0"/>
                    <a:pt x="27337" y="0"/>
                  </a:cubicBezTo>
                  <a:cubicBezTo>
                    <a:pt x="42435" y="0"/>
                    <a:pt x="54674" y="12239"/>
                    <a:pt x="54674" y="27337"/>
                  </a:cubicBezTo>
                  <a:close/>
                </a:path>
              </a:pathLst>
            </a:custGeom>
            <a:solidFill>
              <a:srgbClr val="CCCCCC"/>
            </a:solidFill>
            <a:ln w="3026" cap="flat">
              <a:noFill/>
              <a:prstDash val="solid"/>
              <a:miter/>
            </a:ln>
          </p:spPr>
          <p:txBody>
            <a:bodyPr rtlCol="0" anchor="ctr"/>
            <a:lstStyle/>
            <a:p>
              <a:endParaRPr lang="en-US"/>
            </a:p>
          </p:txBody>
        </p:sp>
      </p:grpSp>
      <p:grpSp>
        <p:nvGrpSpPr>
          <p:cNvPr id="128" name="Graphic 126">
            <a:extLst>
              <a:ext uri="{FF2B5EF4-FFF2-40B4-BE49-F238E27FC236}">
                <a16:creationId xmlns:a16="http://schemas.microsoft.com/office/drawing/2014/main" id="{C23DAF00-FA3A-4F0A-9BEB-BD41AC680534}"/>
              </a:ext>
            </a:extLst>
          </p:cNvPr>
          <p:cNvGrpSpPr/>
          <p:nvPr/>
        </p:nvGrpSpPr>
        <p:grpSpPr>
          <a:xfrm>
            <a:off x="9070398" y="1881603"/>
            <a:ext cx="2533650" cy="1852613"/>
            <a:chOff x="9070398" y="1881603"/>
            <a:chExt cx="2533650" cy="1852613"/>
          </a:xfrm>
        </p:grpSpPr>
        <p:sp>
          <p:nvSpPr>
            <p:cNvPr id="129" name="Freeform: Shape 128">
              <a:extLst>
                <a:ext uri="{FF2B5EF4-FFF2-40B4-BE49-F238E27FC236}">
                  <a16:creationId xmlns:a16="http://schemas.microsoft.com/office/drawing/2014/main" id="{2DA034CB-28D7-4C17-BC50-FC38AB6440DB}"/>
                </a:ext>
              </a:extLst>
            </p:cNvPr>
            <p:cNvSpPr/>
            <p:nvPr/>
          </p:nvSpPr>
          <p:spPr>
            <a:xfrm>
              <a:off x="10577249" y="2590613"/>
              <a:ext cx="650189" cy="168467"/>
            </a:xfrm>
            <a:custGeom>
              <a:avLst/>
              <a:gdLst>
                <a:gd name="connsiteX0" fmla="*/ 35245 w 650189"/>
                <a:gd name="connsiteY0" fmla="*/ 168212 h 168467"/>
                <a:gd name="connsiteX1" fmla="*/ 4337 w 650189"/>
                <a:gd name="connsiteY1" fmla="*/ 139219 h 168467"/>
                <a:gd name="connsiteX2" fmla="*/ -266 w 650189"/>
                <a:gd name="connsiteY2" fmla="*/ 68931 h 168467"/>
                <a:gd name="connsiteX3" fmla="*/ 28660 w 650189"/>
                <a:gd name="connsiteY3" fmla="*/ 35949 h 168467"/>
                <a:gd name="connsiteX4" fmla="*/ 579334 w 650189"/>
                <a:gd name="connsiteY4" fmla="*/ -115 h 168467"/>
                <a:gd name="connsiteX5" fmla="*/ 649715 w 650189"/>
                <a:gd name="connsiteY5" fmla="*/ 61709 h 168467"/>
                <a:gd name="connsiteX6" fmla="*/ 587990 w 650189"/>
                <a:gd name="connsiteY6" fmla="*/ 132084 h 168467"/>
                <a:gd name="connsiteX7" fmla="*/ 37319 w 650189"/>
                <a:gd name="connsiteY7" fmla="*/ 168145 h 168467"/>
                <a:gd name="connsiteX8" fmla="*/ 35245 w 650189"/>
                <a:gd name="connsiteY8" fmla="*/ 168212 h 16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189" h="168467">
                  <a:moveTo>
                    <a:pt x="35245" y="168212"/>
                  </a:moveTo>
                  <a:cubicBezTo>
                    <a:pt x="18918" y="168187"/>
                    <a:pt x="5405" y="155511"/>
                    <a:pt x="4337" y="139219"/>
                  </a:cubicBezTo>
                  <a:lnTo>
                    <a:pt x="-266" y="68931"/>
                  </a:lnTo>
                  <a:cubicBezTo>
                    <a:pt x="-1386" y="51835"/>
                    <a:pt x="11565" y="37069"/>
                    <a:pt x="28660" y="35949"/>
                  </a:cubicBezTo>
                  <a:lnTo>
                    <a:pt x="579334" y="-115"/>
                  </a:lnTo>
                  <a:cubicBezTo>
                    <a:pt x="615841" y="-2478"/>
                    <a:pt x="647352" y="25201"/>
                    <a:pt x="649715" y="61709"/>
                  </a:cubicBezTo>
                  <a:cubicBezTo>
                    <a:pt x="652076" y="98177"/>
                    <a:pt x="624456" y="129668"/>
                    <a:pt x="587990" y="132084"/>
                  </a:cubicBezTo>
                  <a:lnTo>
                    <a:pt x="37319" y="168145"/>
                  </a:lnTo>
                  <a:cubicBezTo>
                    <a:pt x="36625" y="168189"/>
                    <a:pt x="35934" y="168211"/>
                    <a:pt x="35245" y="168212"/>
                  </a:cubicBezTo>
                  <a:close/>
                </a:path>
              </a:pathLst>
            </a:custGeom>
            <a:solidFill>
              <a:schemeClr val="accent1">
                <a:lumMod val="50000"/>
              </a:schemeClr>
            </a:solidFill>
            <a:ln w="4763"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E71B898-C7D0-44A2-8DCF-C79C6418F00A}"/>
                </a:ext>
              </a:extLst>
            </p:cNvPr>
            <p:cNvSpPr/>
            <p:nvPr/>
          </p:nvSpPr>
          <p:spPr>
            <a:xfrm>
              <a:off x="10686480" y="2584193"/>
              <a:ext cx="518800" cy="183949"/>
            </a:xfrm>
            <a:custGeom>
              <a:avLst/>
              <a:gdLst>
                <a:gd name="connsiteX0" fmla="*/ 34598 w 518800"/>
                <a:gd name="connsiteY0" fmla="*/ 183695 h 183949"/>
                <a:gd name="connsiteX1" fmla="*/ 3612 w 518800"/>
                <a:gd name="connsiteY1" fmla="*/ 153830 h 183949"/>
                <a:gd name="connsiteX2" fmla="*/ -312 w 518800"/>
                <a:gd name="connsiteY2" fmla="*/ 48847 h 183949"/>
                <a:gd name="connsiteX3" fmla="*/ 29526 w 518800"/>
                <a:gd name="connsiteY3" fmla="*/ 16692 h 183949"/>
                <a:gd name="connsiteX4" fmla="*/ 29529 w 518800"/>
                <a:gd name="connsiteY4" fmla="*/ 16692 h 183949"/>
                <a:gd name="connsiteX5" fmla="*/ 482363 w 518800"/>
                <a:gd name="connsiteY5" fmla="*/ -233 h 183949"/>
                <a:gd name="connsiteX6" fmla="*/ 514521 w 518800"/>
                <a:gd name="connsiteY6" fmla="*/ 29608 h 183949"/>
                <a:gd name="connsiteX7" fmla="*/ 518445 w 518800"/>
                <a:gd name="connsiteY7" fmla="*/ 134591 h 183949"/>
                <a:gd name="connsiteX8" fmla="*/ 488607 w 518800"/>
                <a:gd name="connsiteY8" fmla="*/ 166746 h 183949"/>
                <a:gd name="connsiteX9" fmla="*/ 488604 w 518800"/>
                <a:gd name="connsiteY9" fmla="*/ 166747 h 183949"/>
                <a:gd name="connsiteX10" fmla="*/ 35770 w 518800"/>
                <a:gd name="connsiteY10" fmla="*/ 183671 h 183949"/>
                <a:gd name="connsiteX11" fmla="*/ 34598 w 518800"/>
                <a:gd name="connsiteY11" fmla="*/ 183695 h 18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800" h="183949">
                  <a:moveTo>
                    <a:pt x="34598" y="183695"/>
                  </a:moveTo>
                  <a:cubicBezTo>
                    <a:pt x="17929" y="183667"/>
                    <a:pt x="4254" y="170486"/>
                    <a:pt x="3612" y="153830"/>
                  </a:cubicBezTo>
                  <a:lnTo>
                    <a:pt x="-312" y="48847"/>
                  </a:lnTo>
                  <a:cubicBezTo>
                    <a:pt x="-951" y="31728"/>
                    <a:pt x="12407" y="17332"/>
                    <a:pt x="29526" y="16692"/>
                  </a:cubicBezTo>
                  <a:cubicBezTo>
                    <a:pt x="29527" y="16692"/>
                    <a:pt x="29528" y="16692"/>
                    <a:pt x="29529" y="16692"/>
                  </a:cubicBezTo>
                  <a:lnTo>
                    <a:pt x="482363" y="-233"/>
                  </a:lnTo>
                  <a:cubicBezTo>
                    <a:pt x="499483" y="-872"/>
                    <a:pt x="513880" y="12488"/>
                    <a:pt x="514521" y="29608"/>
                  </a:cubicBezTo>
                  <a:lnTo>
                    <a:pt x="518445" y="134591"/>
                  </a:lnTo>
                  <a:cubicBezTo>
                    <a:pt x="519085" y="151710"/>
                    <a:pt x="505726" y="166106"/>
                    <a:pt x="488607" y="166746"/>
                  </a:cubicBezTo>
                  <a:cubicBezTo>
                    <a:pt x="488606" y="166746"/>
                    <a:pt x="488605" y="166747"/>
                    <a:pt x="488604" y="166747"/>
                  </a:cubicBezTo>
                  <a:lnTo>
                    <a:pt x="35770" y="183671"/>
                  </a:lnTo>
                  <a:cubicBezTo>
                    <a:pt x="35379" y="183688"/>
                    <a:pt x="34986" y="183695"/>
                    <a:pt x="34598" y="183695"/>
                  </a:cubicBezTo>
                  <a:close/>
                </a:path>
              </a:pathLst>
            </a:custGeom>
            <a:solidFill>
              <a:srgbClr val="2F2E41"/>
            </a:solidFill>
            <a:ln w="4763"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C919A5E4-EA11-47FD-B3E1-B1F71E1965B9}"/>
                </a:ext>
              </a:extLst>
            </p:cNvPr>
            <p:cNvSpPr/>
            <p:nvPr/>
          </p:nvSpPr>
          <p:spPr>
            <a:xfrm>
              <a:off x="11150600" y="3086779"/>
              <a:ext cx="132480" cy="649111"/>
            </a:xfrm>
            <a:custGeom>
              <a:avLst/>
              <a:gdLst>
                <a:gd name="connsiteX0" fmla="*/ 101126 w 132480"/>
                <a:gd name="connsiteY0" fmla="*/ 648856 h 649111"/>
                <a:gd name="connsiteX1" fmla="*/ 30687 w 132480"/>
                <a:gd name="connsiteY1" fmla="*/ 648856 h 649111"/>
                <a:gd name="connsiteX2" fmla="*/ -334 w 132480"/>
                <a:gd name="connsiteY2" fmla="*/ 617836 h 649111"/>
                <a:gd name="connsiteX3" fmla="*/ -334 w 132480"/>
                <a:gd name="connsiteY3" fmla="*/ 30765 h 649111"/>
                <a:gd name="connsiteX4" fmla="*/ 30687 w 132480"/>
                <a:gd name="connsiteY4" fmla="*/ -255 h 649111"/>
                <a:gd name="connsiteX5" fmla="*/ 101126 w 132480"/>
                <a:gd name="connsiteY5" fmla="*/ -255 h 649111"/>
                <a:gd name="connsiteX6" fmla="*/ 132147 w 132480"/>
                <a:gd name="connsiteY6" fmla="*/ 30765 h 649111"/>
                <a:gd name="connsiteX7" fmla="*/ 132147 w 132480"/>
                <a:gd name="connsiteY7" fmla="*/ 617836 h 649111"/>
                <a:gd name="connsiteX8" fmla="*/ 101126 w 132480"/>
                <a:gd name="connsiteY8" fmla="*/ 648856 h 6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0" h="649111">
                  <a:moveTo>
                    <a:pt x="101126" y="648856"/>
                  </a:moveTo>
                  <a:lnTo>
                    <a:pt x="30687" y="648856"/>
                  </a:lnTo>
                  <a:cubicBezTo>
                    <a:pt x="13562" y="648837"/>
                    <a:pt x="-314" y="634960"/>
                    <a:pt x="-334" y="617836"/>
                  </a:cubicBezTo>
                  <a:lnTo>
                    <a:pt x="-334" y="30765"/>
                  </a:lnTo>
                  <a:cubicBezTo>
                    <a:pt x="-314" y="13641"/>
                    <a:pt x="13563" y="-236"/>
                    <a:pt x="30687" y="-255"/>
                  </a:cubicBezTo>
                  <a:lnTo>
                    <a:pt x="101126" y="-255"/>
                  </a:lnTo>
                  <a:cubicBezTo>
                    <a:pt x="118250" y="-236"/>
                    <a:pt x="132127" y="13641"/>
                    <a:pt x="132147" y="30765"/>
                  </a:cubicBezTo>
                  <a:lnTo>
                    <a:pt x="132147" y="617836"/>
                  </a:lnTo>
                  <a:cubicBezTo>
                    <a:pt x="132127" y="634960"/>
                    <a:pt x="118250" y="648837"/>
                    <a:pt x="101126" y="648856"/>
                  </a:cubicBezTo>
                  <a:close/>
                </a:path>
              </a:pathLst>
            </a:custGeom>
            <a:solidFill>
              <a:srgbClr val="2F2E41"/>
            </a:solidFill>
            <a:ln w="4763"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867BC3C-7075-4DA3-BA0A-4215F7269755}"/>
                </a:ext>
              </a:extLst>
            </p:cNvPr>
            <p:cNvSpPr/>
            <p:nvPr/>
          </p:nvSpPr>
          <p:spPr>
            <a:xfrm>
              <a:off x="10973745" y="3086779"/>
              <a:ext cx="132480" cy="649111"/>
            </a:xfrm>
            <a:custGeom>
              <a:avLst/>
              <a:gdLst>
                <a:gd name="connsiteX0" fmla="*/ 101126 w 132480"/>
                <a:gd name="connsiteY0" fmla="*/ 648856 h 649111"/>
                <a:gd name="connsiteX1" fmla="*/ 30687 w 132480"/>
                <a:gd name="connsiteY1" fmla="*/ 648856 h 649111"/>
                <a:gd name="connsiteX2" fmla="*/ -334 w 132480"/>
                <a:gd name="connsiteY2" fmla="*/ 617836 h 649111"/>
                <a:gd name="connsiteX3" fmla="*/ -334 w 132480"/>
                <a:gd name="connsiteY3" fmla="*/ 30765 h 649111"/>
                <a:gd name="connsiteX4" fmla="*/ 30687 w 132480"/>
                <a:gd name="connsiteY4" fmla="*/ -255 h 649111"/>
                <a:gd name="connsiteX5" fmla="*/ 101126 w 132480"/>
                <a:gd name="connsiteY5" fmla="*/ -255 h 649111"/>
                <a:gd name="connsiteX6" fmla="*/ 132147 w 132480"/>
                <a:gd name="connsiteY6" fmla="*/ 30765 h 649111"/>
                <a:gd name="connsiteX7" fmla="*/ 132147 w 132480"/>
                <a:gd name="connsiteY7" fmla="*/ 617836 h 649111"/>
                <a:gd name="connsiteX8" fmla="*/ 101126 w 132480"/>
                <a:gd name="connsiteY8" fmla="*/ 648856 h 64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80" h="649111">
                  <a:moveTo>
                    <a:pt x="101126" y="648856"/>
                  </a:moveTo>
                  <a:lnTo>
                    <a:pt x="30687" y="648856"/>
                  </a:lnTo>
                  <a:cubicBezTo>
                    <a:pt x="13562" y="648837"/>
                    <a:pt x="-314" y="634960"/>
                    <a:pt x="-334" y="617836"/>
                  </a:cubicBezTo>
                  <a:lnTo>
                    <a:pt x="-334" y="30765"/>
                  </a:lnTo>
                  <a:cubicBezTo>
                    <a:pt x="-314" y="13641"/>
                    <a:pt x="13563" y="-236"/>
                    <a:pt x="30687" y="-255"/>
                  </a:cubicBezTo>
                  <a:lnTo>
                    <a:pt x="101126" y="-255"/>
                  </a:lnTo>
                  <a:cubicBezTo>
                    <a:pt x="118250" y="-236"/>
                    <a:pt x="132127" y="13641"/>
                    <a:pt x="132147" y="30765"/>
                  </a:cubicBezTo>
                  <a:lnTo>
                    <a:pt x="132147" y="617836"/>
                  </a:lnTo>
                  <a:cubicBezTo>
                    <a:pt x="132127" y="634960"/>
                    <a:pt x="118250" y="648837"/>
                    <a:pt x="101126" y="648856"/>
                  </a:cubicBezTo>
                  <a:close/>
                </a:path>
              </a:pathLst>
            </a:custGeom>
            <a:solidFill>
              <a:srgbClr val="2F2E41"/>
            </a:solidFill>
            <a:ln w="4763"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2869EE8-080B-464B-AFF4-E4A3E0C34FF1}"/>
                </a:ext>
              </a:extLst>
            </p:cNvPr>
            <p:cNvSpPr/>
            <p:nvPr/>
          </p:nvSpPr>
          <p:spPr>
            <a:xfrm>
              <a:off x="10901686" y="1987324"/>
              <a:ext cx="486782" cy="486783"/>
            </a:xfrm>
            <a:custGeom>
              <a:avLst/>
              <a:gdLst>
                <a:gd name="connsiteX0" fmla="*/ 486783 w 486782"/>
                <a:gd name="connsiteY0" fmla="*/ 243392 h 486783"/>
                <a:gd name="connsiteX1" fmla="*/ 243391 w 486782"/>
                <a:gd name="connsiteY1" fmla="*/ 486783 h 486783"/>
                <a:gd name="connsiteX2" fmla="*/ 0 w 486782"/>
                <a:gd name="connsiteY2" fmla="*/ 243392 h 486783"/>
                <a:gd name="connsiteX3" fmla="*/ 243391 w 486782"/>
                <a:gd name="connsiteY3" fmla="*/ 0 h 486783"/>
                <a:gd name="connsiteX4" fmla="*/ 486783 w 486782"/>
                <a:gd name="connsiteY4" fmla="*/ 243392 h 48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82" h="486783">
                  <a:moveTo>
                    <a:pt x="486783" y="243392"/>
                  </a:moveTo>
                  <a:cubicBezTo>
                    <a:pt x="486783" y="377813"/>
                    <a:pt x="377813" y="486783"/>
                    <a:pt x="243391" y="486783"/>
                  </a:cubicBezTo>
                  <a:cubicBezTo>
                    <a:pt x="108970" y="486783"/>
                    <a:pt x="0" y="377813"/>
                    <a:pt x="0" y="243392"/>
                  </a:cubicBezTo>
                  <a:cubicBezTo>
                    <a:pt x="0" y="108970"/>
                    <a:pt x="108970" y="0"/>
                    <a:pt x="243391" y="0"/>
                  </a:cubicBezTo>
                  <a:cubicBezTo>
                    <a:pt x="377813" y="0"/>
                    <a:pt x="486783" y="108970"/>
                    <a:pt x="486783" y="243392"/>
                  </a:cubicBezTo>
                  <a:close/>
                </a:path>
              </a:pathLst>
            </a:custGeom>
            <a:solidFill>
              <a:schemeClr val="accent1">
                <a:lumMod val="50000"/>
              </a:schemeClr>
            </a:solidFill>
            <a:ln w="4763"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FF4E19E5-6765-4575-A75D-B865491A35F6}"/>
                </a:ext>
              </a:extLst>
            </p:cNvPr>
            <p:cNvSpPr/>
            <p:nvPr/>
          </p:nvSpPr>
          <p:spPr>
            <a:xfrm>
              <a:off x="10980775" y="2155179"/>
              <a:ext cx="61519" cy="164812"/>
            </a:xfrm>
            <a:custGeom>
              <a:avLst/>
              <a:gdLst>
                <a:gd name="connsiteX0" fmla="*/ 32222 w 61519"/>
                <a:gd name="connsiteY0" fmla="*/ 158383 h 164812"/>
                <a:gd name="connsiteX1" fmla="*/ 11143 w 61519"/>
                <a:gd name="connsiteY1" fmla="*/ 146009 h 164812"/>
                <a:gd name="connsiteX2" fmla="*/ -204 w 61519"/>
                <a:gd name="connsiteY2" fmla="*/ 115280 h 164812"/>
                <a:gd name="connsiteX3" fmla="*/ 11405 w 61519"/>
                <a:gd name="connsiteY3" fmla="*/ 95183 h 164812"/>
                <a:gd name="connsiteX4" fmla="*/ 43603 w 61519"/>
                <a:gd name="connsiteY4" fmla="*/ 94807 h 164812"/>
                <a:gd name="connsiteX5" fmla="*/ 43155 w 61519"/>
                <a:gd name="connsiteY5" fmla="*/ -210 h 164812"/>
                <a:gd name="connsiteX6" fmla="*/ 52698 w 61519"/>
                <a:gd name="connsiteY6" fmla="*/ -255 h 164812"/>
                <a:gd name="connsiteX7" fmla="*/ 53227 w 61519"/>
                <a:gd name="connsiteY7" fmla="*/ 111447 h 164812"/>
                <a:gd name="connsiteX8" fmla="*/ 45872 w 61519"/>
                <a:gd name="connsiteY8" fmla="*/ 106821 h 164812"/>
                <a:gd name="connsiteX9" fmla="*/ 16560 w 61519"/>
                <a:gd name="connsiteY9" fmla="*/ 103217 h 164812"/>
                <a:gd name="connsiteX10" fmla="*/ 9299 w 61519"/>
                <a:gd name="connsiteY10" fmla="*/ 116193 h 164812"/>
                <a:gd name="connsiteX11" fmla="*/ 17735 w 61519"/>
                <a:gd name="connsiteY11" fmla="*/ 139105 h 164812"/>
                <a:gd name="connsiteX12" fmla="*/ 61186 w 61519"/>
                <a:gd name="connsiteY12" fmla="*/ 155135 h 164812"/>
                <a:gd name="connsiteX13" fmla="*/ 59673 w 61519"/>
                <a:gd name="connsiteY13" fmla="*/ 164558 h 164812"/>
                <a:gd name="connsiteX14" fmla="*/ 32222 w 61519"/>
                <a:gd name="connsiteY14" fmla="*/ 158383 h 16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19" h="164812">
                  <a:moveTo>
                    <a:pt x="32222" y="158383"/>
                  </a:moveTo>
                  <a:cubicBezTo>
                    <a:pt x="24393" y="155810"/>
                    <a:pt x="17206" y="151591"/>
                    <a:pt x="11143" y="146009"/>
                  </a:cubicBezTo>
                  <a:cubicBezTo>
                    <a:pt x="3012" y="137942"/>
                    <a:pt x="-1140" y="126695"/>
                    <a:pt x="-204" y="115280"/>
                  </a:cubicBezTo>
                  <a:cubicBezTo>
                    <a:pt x="313" y="107135"/>
                    <a:pt x="4608" y="99700"/>
                    <a:pt x="11405" y="95183"/>
                  </a:cubicBezTo>
                  <a:cubicBezTo>
                    <a:pt x="20109" y="89600"/>
                    <a:pt x="31751" y="89583"/>
                    <a:pt x="43603" y="94807"/>
                  </a:cubicBezTo>
                  <a:lnTo>
                    <a:pt x="43155" y="-210"/>
                  </a:lnTo>
                  <a:lnTo>
                    <a:pt x="52698" y="-255"/>
                  </a:lnTo>
                  <a:lnTo>
                    <a:pt x="53227" y="111447"/>
                  </a:lnTo>
                  <a:lnTo>
                    <a:pt x="45872" y="106821"/>
                  </a:lnTo>
                  <a:cubicBezTo>
                    <a:pt x="37344" y="101465"/>
                    <a:pt x="25166" y="97696"/>
                    <a:pt x="16560" y="103217"/>
                  </a:cubicBezTo>
                  <a:cubicBezTo>
                    <a:pt x="12249" y="106174"/>
                    <a:pt x="9564" y="110973"/>
                    <a:pt x="9299" y="116193"/>
                  </a:cubicBezTo>
                  <a:cubicBezTo>
                    <a:pt x="8647" y="124694"/>
                    <a:pt x="11727" y="133057"/>
                    <a:pt x="17735" y="139105"/>
                  </a:cubicBezTo>
                  <a:cubicBezTo>
                    <a:pt x="28274" y="149173"/>
                    <a:pt x="43651" y="152321"/>
                    <a:pt x="61186" y="155135"/>
                  </a:cubicBezTo>
                  <a:lnTo>
                    <a:pt x="59673" y="164558"/>
                  </a:lnTo>
                  <a:cubicBezTo>
                    <a:pt x="50357" y="163323"/>
                    <a:pt x="41170" y="161257"/>
                    <a:pt x="32222" y="158383"/>
                  </a:cubicBezTo>
                  <a:close/>
                </a:path>
              </a:pathLst>
            </a:custGeom>
            <a:solidFill>
              <a:srgbClr val="2F2E41"/>
            </a:solidFill>
            <a:ln w="4763"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03CBEF60-DDF0-4754-9E8E-56372402F245}"/>
                </a:ext>
              </a:extLst>
            </p:cNvPr>
            <p:cNvSpPr/>
            <p:nvPr/>
          </p:nvSpPr>
          <p:spPr>
            <a:xfrm rot="-4948599">
              <a:off x="10945964" y="2132827"/>
              <a:ext cx="9543" cy="51406"/>
            </a:xfrm>
            <a:custGeom>
              <a:avLst/>
              <a:gdLst>
                <a:gd name="connsiteX0" fmla="*/ -334 w 9543"/>
                <a:gd name="connsiteY0" fmla="*/ -255 h 51406"/>
                <a:gd name="connsiteX1" fmla="*/ 9210 w 9543"/>
                <a:gd name="connsiteY1" fmla="*/ -255 h 51406"/>
                <a:gd name="connsiteX2" fmla="*/ 9210 w 9543"/>
                <a:gd name="connsiteY2" fmla="*/ 51151 h 51406"/>
                <a:gd name="connsiteX3" fmla="*/ -334 w 9543"/>
                <a:gd name="connsiteY3" fmla="*/ 51151 h 51406"/>
              </a:gdLst>
              <a:ahLst/>
              <a:cxnLst>
                <a:cxn ang="0">
                  <a:pos x="connsiteX0" y="connsiteY0"/>
                </a:cxn>
                <a:cxn ang="0">
                  <a:pos x="connsiteX1" y="connsiteY1"/>
                </a:cxn>
                <a:cxn ang="0">
                  <a:pos x="connsiteX2" y="connsiteY2"/>
                </a:cxn>
                <a:cxn ang="0">
                  <a:pos x="connsiteX3" y="connsiteY3"/>
                </a:cxn>
              </a:cxnLst>
              <a:rect l="l" t="t" r="r" b="b"/>
              <a:pathLst>
                <a:path w="9543" h="51406">
                  <a:moveTo>
                    <a:pt x="-334" y="-255"/>
                  </a:moveTo>
                  <a:lnTo>
                    <a:pt x="9210" y="-255"/>
                  </a:lnTo>
                  <a:lnTo>
                    <a:pt x="9210" y="51151"/>
                  </a:lnTo>
                  <a:lnTo>
                    <a:pt x="-334" y="51151"/>
                  </a:lnTo>
                  <a:close/>
                </a:path>
              </a:pathLst>
            </a:custGeom>
            <a:solidFill>
              <a:srgbClr val="2F2E41"/>
            </a:solidFill>
            <a:ln w="4763"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EB4D22C-A8A5-4547-B221-583E75ACF0DC}"/>
                </a:ext>
              </a:extLst>
            </p:cNvPr>
            <p:cNvSpPr/>
            <p:nvPr/>
          </p:nvSpPr>
          <p:spPr>
            <a:xfrm rot="-4948608">
              <a:off x="11106823" y="2154056"/>
              <a:ext cx="9543" cy="51406"/>
            </a:xfrm>
            <a:custGeom>
              <a:avLst/>
              <a:gdLst>
                <a:gd name="connsiteX0" fmla="*/ -334 w 9543"/>
                <a:gd name="connsiteY0" fmla="*/ -255 h 51406"/>
                <a:gd name="connsiteX1" fmla="*/ 9210 w 9543"/>
                <a:gd name="connsiteY1" fmla="*/ -255 h 51406"/>
                <a:gd name="connsiteX2" fmla="*/ 9210 w 9543"/>
                <a:gd name="connsiteY2" fmla="*/ 51151 h 51406"/>
                <a:gd name="connsiteX3" fmla="*/ -334 w 9543"/>
                <a:gd name="connsiteY3" fmla="*/ 51151 h 51406"/>
              </a:gdLst>
              <a:ahLst/>
              <a:cxnLst>
                <a:cxn ang="0">
                  <a:pos x="connsiteX0" y="connsiteY0"/>
                </a:cxn>
                <a:cxn ang="0">
                  <a:pos x="connsiteX1" y="connsiteY1"/>
                </a:cxn>
                <a:cxn ang="0">
                  <a:pos x="connsiteX2" y="connsiteY2"/>
                </a:cxn>
                <a:cxn ang="0">
                  <a:pos x="connsiteX3" y="connsiteY3"/>
                </a:cxn>
              </a:cxnLst>
              <a:rect l="l" t="t" r="r" b="b"/>
              <a:pathLst>
                <a:path w="9543" h="51406">
                  <a:moveTo>
                    <a:pt x="-334" y="-255"/>
                  </a:moveTo>
                  <a:lnTo>
                    <a:pt x="9210" y="-255"/>
                  </a:lnTo>
                  <a:lnTo>
                    <a:pt x="9210" y="51151"/>
                  </a:lnTo>
                  <a:lnTo>
                    <a:pt x="-334" y="51151"/>
                  </a:lnTo>
                  <a:close/>
                </a:path>
              </a:pathLst>
            </a:custGeom>
            <a:solidFill>
              <a:srgbClr val="2F2E41"/>
            </a:solidFill>
            <a:ln w="4763"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91736508-2934-46DD-8CF1-206B0186C7CA}"/>
                </a:ext>
              </a:extLst>
            </p:cNvPr>
            <p:cNvSpPr/>
            <p:nvPr/>
          </p:nvSpPr>
          <p:spPr>
            <a:xfrm>
              <a:off x="10897320" y="2535592"/>
              <a:ext cx="491555" cy="739719"/>
            </a:xfrm>
            <a:custGeom>
              <a:avLst/>
              <a:gdLst>
                <a:gd name="connsiteX0" fmla="*/ 40232 w 491555"/>
                <a:gd name="connsiteY0" fmla="*/ 739464 h 739719"/>
                <a:gd name="connsiteX1" fmla="*/ 40232 w 491555"/>
                <a:gd name="connsiteY1" fmla="*/ 739464 h 739719"/>
                <a:gd name="connsiteX2" fmla="*/ -334 w 491555"/>
                <a:gd name="connsiteY2" fmla="*/ 698899 h 739719"/>
                <a:gd name="connsiteX3" fmla="*/ 101293 w 491555"/>
                <a:gd name="connsiteY3" fmla="*/ 142351 h 739719"/>
                <a:gd name="connsiteX4" fmla="*/ 271787 w 491555"/>
                <a:gd name="connsiteY4" fmla="*/ -255 h 739719"/>
                <a:gd name="connsiteX5" fmla="*/ 271787 w 491555"/>
                <a:gd name="connsiteY5" fmla="*/ -255 h 739719"/>
                <a:gd name="connsiteX6" fmla="*/ 491221 w 491555"/>
                <a:gd name="connsiteY6" fmla="*/ 219179 h 739719"/>
                <a:gd name="connsiteX7" fmla="*/ 491221 w 491555"/>
                <a:gd name="connsiteY7" fmla="*/ 288474 h 739719"/>
                <a:gd name="connsiteX8" fmla="*/ 40232 w 491555"/>
                <a:gd name="connsiteY8" fmla="*/ 739464 h 7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55" h="739719">
                  <a:moveTo>
                    <a:pt x="40232" y="739464"/>
                  </a:moveTo>
                  <a:lnTo>
                    <a:pt x="40232" y="739464"/>
                  </a:lnTo>
                  <a:cubicBezTo>
                    <a:pt x="17838" y="739439"/>
                    <a:pt x="-309" y="721292"/>
                    <a:pt x="-334" y="698899"/>
                  </a:cubicBezTo>
                  <a:cubicBezTo>
                    <a:pt x="-334" y="698899"/>
                    <a:pt x="64337" y="348010"/>
                    <a:pt x="101293" y="142351"/>
                  </a:cubicBezTo>
                  <a:cubicBezTo>
                    <a:pt x="116116" y="59815"/>
                    <a:pt x="187930" y="-252"/>
                    <a:pt x="271787" y="-255"/>
                  </a:cubicBezTo>
                  <a:lnTo>
                    <a:pt x="271787" y="-255"/>
                  </a:lnTo>
                  <a:cubicBezTo>
                    <a:pt x="392977" y="-255"/>
                    <a:pt x="491221" y="97989"/>
                    <a:pt x="491221" y="219179"/>
                  </a:cubicBezTo>
                  <a:lnTo>
                    <a:pt x="491221" y="288474"/>
                  </a:lnTo>
                  <a:cubicBezTo>
                    <a:pt x="491221" y="537549"/>
                    <a:pt x="289306" y="739464"/>
                    <a:pt x="40232" y="739464"/>
                  </a:cubicBezTo>
                  <a:close/>
                </a:path>
              </a:pathLst>
            </a:custGeom>
            <a:solidFill>
              <a:srgbClr val="2F2E41"/>
            </a:solidFill>
            <a:ln w="4763"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47298407-384E-4CEB-A8E0-5E042FE9CCA3}"/>
                </a:ext>
              </a:extLst>
            </p:cNvPr>
            <p:cNvSpPr/>
            <p:nvPr/>
          </p:nvSpPr>
          <p:spPr>
            <a:xfrm>
              <a:off x="11115294" y="2608874"/>
              <a:ext cx="137259" cy="649433"/>
            </a:xfrm>
            <a:custGeom>
              <a:avLst/>
              <a:gdLst>
                <a:gd name="connsiteX0" fmla="*/ 129333 w 137259"/>
                <a:gd name="connsiteY0" fmla="*/ 631056 h 649433"/>
                <a:gd name="connsiteX1" fmla="*/ 100853 w 137259"/>
                <a:gd name="connsiteY1" fmla="*/ 649177 h 649433"/>
                <a:gd name="connsiteX2" fmla="*/ 30416 w 137259"/>
                <a:gd name="connsiteY2" fmla="*/ 648565 h 649433"/>
                <a:gd name="connsiteX3" fmla="*/ -333 w 137259"/>
                <a:gd name="connsiteY3" fmla="*/ 617281 h 649433"/>
                <a:gd name="connsiteX4" fmla="*/ -333 w 137259"/>
                <a:gd name="connsiteY4" fmla="*/ 617277 h 649433"/>
                <a:gd name="connsiteX5" fmla="*/ 4452 w 137259"/>
                <a:gd name="connsiteY5" fmla="*/ 65446 h 649433"/>
                <a:gd name="connsiteX6" fmla="*/ 71224 w 137259"/>
                <a:gd name="connsiteY6" fmla="*/ -253 h 649433"/>
                <a:gd name="connsiteX7" fmla="*/ 136924 w 137259"/>
                <a:gd name="connsiteY7" fmla="*/ 66519 h 649433"/>
                <a:gd name="connsiteX8" fmla="*/ 136923 w 137259"/>
                <a:gd name="connsiteY8" fmla="*/ 66595 h 649433"/>
                <a:gd name="connsiteX9" fmla="*/ 132141 w 137259"/>
                <a:gd name="connsiteY9" fmla="*/ 618426 h 649433"/>
                <a:gd name="connsiteX10" fmla="*/ 129333 w 137259"/>
                <a:gd name="connsiteY10" fmla="*/ 631056 h 64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259" h="649433">
                  <a:moveTo>
                    <a:pt x="129333" y="631056"/>
                  </a:moveTo>
                  <a:cubicBezTo>
                    <a:pt x="124235" y="642176"/>
                    <a:pt x="113086" y="649270"/>
                    <a:pt x="100853" y="649177"/>
                  </a:cubicBezTo>
                  <a:lnTo>
                    <a:pt x="30416" y="648565"/>
                  </a:lnTo>
                  <a:cubicBezTo>
                    <a:pt x="13286" y="648418"/>
                    <a:pt x="-481" y="634411"/>
                    <a:pt x="-333" y="617281"/>
                  </a:cubicBezTo>
                  <a:cubicBezTo>
                    <a:pt x="-333" y="617280"/>
                    <a:pt x="-333" y="617278"/>
                    <a:pt x="-333" y="617277"/>
                  </a:cubicBezTo>
                  <a:lnTo>
                    <a:pt x="4452" y="65446"/>
                  </a:lnTo>
                  <a:cubicBezTo>
                    <a:pt x="4749" y="28865"/>
                    <a:pt x="34643" y="-549"/>
                    <a:pt x="71224" y="-253"/>
                  </a:cubicBezTo>
                  <a:cubicBezTo>
                    <a:pt x="107805" y="43"/>
                    <a:pt x="137220" y="29938"/>
                    <a:pt x="136924" y="66519"/>
                  </a:cubicBezTo>
                  <a:cubicBezTo>
                    <a:pt x="136923" y="66544"/>
                    <a:pt x="136923" y="66570"/>
                    <a:pt x="136923" y="66595"/>
                  </a:cubicBezTo>
                  <a:lnTo>
                    <a:pt x="132141" y="618426"/>
                  </a:lnTo>
                  <a:cubicBezTo>
                    <a:pt x="132108" y="622787"/>
                    <a:pt x="131151" y="627092"/>
                    <a:pt x="129333" y="631056"/>
                  </a:cubicBezTo>
                  <a:close/>
                </a:path>
              </a:pathLst>
            </a:custGeom>
            <a:solidFill>
              <a:schemeClr val="accent1">
                <a:lumMod val="50000"/>
              </a:schemeClr>
            </a:solidFill>
            <a:ln w="4763"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6163187-C0DD-4ADC-8AAA-752E5584A481}"/>
                </a:ext>
              </a:extLst>
            </p:cNvPr>
            <p:cNvSpPr/>
            <p:nvPr/>
          </p:nvSpPr>
          <p:spPr>
            <a:xfrm>
              <a:off x="11096539" y="2594774"/>
              <a:ext cx="186275" cy="516217"/>
            </a:xfrm>
            <a:custGeom>
              <a:avLst/>
              <a:gdLst>
                <a:gd name="connsiteX0" fmla="*/ 179205 w 186275"/>
                <a:gd name="connsiteY0" fmla="*/ 497840 h 516217"/>
                <a:gd name="connsiteX1" fmla="*/ 150725 w 186275"/>
                <a:gd name="connsiteY1" fmla="*/ 515961 h 516217"/>
                <a:gd name="connsiteX2" fmla="*/ 30416 w 186275"/>
                <a:gd name="connsiteY2" fmla="*/ 514917 h 516217"/>
                <a:gd name="connsiteX3" fmla="*/ -333 w 186275"/>
                <a:gd name="connsiteY3" fmla="*/ 483629 h 516217"/>
                <a:gd name="connsiteX4" fmla="*/ 3597 w 186275"/>
                <a:gd name="connsiteY4" fmla="*/ 30496 h 516217"/>
                <a:gd name="connsiteX5" fmla="*/ 34880 w 186275"/>
                <a:gd name="connsiteY5" fmla="*/ -254 h 516217"/>
                <a:gd name="connsiteX6" fmla="*/ 34885 w 186275"/>
                <a:gd name="connsiteY6" fmla="*/ -254 h 516217"/>
                <a:gd name="connsiteX7" fmla="*/ 155192 w 186275"/>
                <a:gd name="connsiteY7" fmla="*/ 789 h 516217"/>
                <a:gd name="connsiteX8" fmla="*/ 185941 w 186275"/>
                <a:gd name="connsiteY8" fmla="*/ 32073 h 516217"/>
                <a:gd name="connsiteX9" fmla="*/ 185941 w 186275"/>
                <a:gd name="connsiteY9" fmla="*/ 32077 h 516217"/>
                <a:gd name="connsiteX10" fmla="*/ 182013 w 186275"/>
                <a:gd name="connsiteY10" fmla="*/ 485210 h 516217"/>
                <a:gd name="connsiteX11" fmla="*/ 179205 w 186275"/>
                <a:gd name="connsiteY11" fmla="*/ 497840 h 5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275" h="516217">
                  <a:moveTo>
                    <a:pt x="179205" y="497840"/>
                  </a:moveTo>
                  <a:cubicBezTo>
                    <a:pt x="174107" y="508961"/>
                    <a:pt x="162958" y="516054"/>
                    <a:pt x="150725" y="515961"/>
                  </a:cubicBezTo>
                  <a:lnTo>
                    <a:pt x="30416" y="514917"/>
                  </a:lnTo>
                  <a:cubicBezTo>
                    <a:pt x="13293" y="514749"/>
                    <a:pt x="-462" y="500752"/>
                    <a:pt x="-333" y="483629"/>
                  </a:cubicBezTo>
                  <a:lnTo>
                    <a:pt x="3597" y="30496"/>
                  </a:lnTo>
                  <a:cubicBezTo>
                    <a:pt x="3744" y="13366"/>
                    <a:pt x="17750" y="-401"/>
                    <a:pt x="34880" y="-254"/>
                  </a:cubicBezTo>
                  <a:cubicBezTo>
                    <a:pt x="34882" y="-254"/>
                    <a:pt x="34883" y="-254"/>
                    <a:pt x="34885" y="-254"/>
                  </a:cubicBezTo>
                  <a:lnTo>
                    <a:pt x="155192" y="789"/>
                  </a:lnTo>
                  <a:cubicBezTo>
                    <a:pt x="172322" y="936"/>
                    <a:pt x="186089" y="14943"/>
                    <a:pt x="185941" y="32073"/>
                  </a:cubicBezTo>
                  <a:cubicBezTo>
                    <a:pt x="185941" y="32074"/>
                    <a:pt x="185941" y="32076"/>
                    <a:pt x="185941" y="32077"/>
                  </a:cubicBezTo>
                  <a:lnTo>
                    <a:pt x="182013" y="485210"/>
                  </a:lnTo>
                  <a:cubicBezTo>
                    <a:pt x="181979" y="489571"/>
                    <a:pt x="181022" y="493876"/>
                    <a:pt x="179205" y="497840"/>
                  </a:cubicBezTo>
                  <a:close/>
                </a:path>
              </a:pathLst>
            </a:custGeom>
            <a:solidFill>
              <a:srgbClr val="2F2E41"/>
            </a:solidFill>
            <a:ln w="4763"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1FAFFD67-8761-4A60-80D9-7E3CC856DC4C}"/>
                </a:ext>
              </a:extLst>
            </p:cNvPr>
            <p:cNvSpPr/>
            <p:nvPr/>
          </p:nvSpPr>
          <p:spPr>
            <a:xfrm>
              <a:off x="10898999" y="1881603"/>
              <a:ext cx="707366" cy="652321"/>
            </a:xfrm>
            <a:custGeom>
              <a:avLst/>
              <a:gdLst>
                <a:gd name="connsiteX0" fmla="*/ 175491 w 707366"/>
                <a:gd name="connsiteY0" fmla="*/ 205436 h 652321"/>
                <a:gd name="connsiteX1" fmla="*/ 59073 w 707366"/>
                <a:gd name="connsiteY1" fmla="*/ 201647 h 652321"/>
                <a:gd name="connsiteX2" fmla="*/ 17995 w 707366"/>
                <a:gd name="connsiteY2" fmla="*/ 127666 h 652321"/>
                <a:gd name="connsiteX3" fmla="*/ 165289 w 707366"/>
                <a:gd name="connsiteY3" fmla="*/ 40196 h 652321"/>
                <a:gd name="connsiteX4" fmla="*/ 258777 w 707366"/>
                <a:gd name="connsiteY4" fmla="*/ 82348 h 652321"/>
                <a:gd name="connsiteX5" fmla="*/ 271014 w 707366"/>
                <a:gd name="connsiteY5" fmla="*/ 82022 h 652321"/>
                <a:gd name="connsiteX6" fmla="*/ 273386 w 707366"/>
                <a:gd name="connsiteY6" fmla="*/ 76297 h 652321"/>
                <a:gd name="connsiteX7" fmla="*/ 312130 w 707366"/>
                <a:gd name="connsiteY7" fmla="*/ 23544 h 652321"/>
                <a:gd name="connsiteX8" fmla="*/ 396593 w 707366"/>
                <a:gd name="connsiteY8" fmla="*/ 22334 h 652321"/>
                <a:gd name="connsiteX9" fmla="*/ 686313 w 707366"/>
                <a:gd name="connsiteY9" fmla="*/ 335983 h 652321"/>
                <a:gd name="connsiteX10" fmla="*/ 674402 w 707366"/>
                <a:gd name="connsiteY10" fmla="*/ 494814 h 652321"/>
                <a:gd name="connsiteX11" fmla="*/ 589400 w 707366"/>
                <a:gd name="connsiteY11" fmla="*/ 615726 h 652321"/>
                <a:gd name="connsiteX12" fmla="*/ 455813 w 707366"/>
                <a:gd name="connsiteY12" fmla="*/ 612343 h 652321"/>
                <a:gd name="connsiteX13" fmla="*/ 437382 w 707366"/>
                <a:gd name="connsiteY13" fmla="*/ 503547 h 652321"/>
                <a:gd name="connsiteX14" fmla="*/ 500396 w 707366"/>
                <a:gd name="connsiteY14" fmla="*/ 476303 h 652321"/>
                <a:gd name="connsiteX15" fmla="*/ 548770 w 707366"/>
                <a:gd name="connsiteY15" fmla="*/ 519326 h 652321"/>
                <a:gd name="connsiteX16" fmla="*/ 528352 w 707366"/>
                <a:gd name="connsiteY16" fmla="*/ 577312 h 652321"/>
                <a:gd name="connsiteX17" fmla="*/ 448660 w 707366"/>
                <a:gd name="connsiteY17" fmla="*/ 564260 h 652321"/>
                <a:gd name="connsiteX18" fmla="*/ 446972 w 707366"/>
                <a:gd name="connsiteY18" fmla="*/ 561776 h 652321"/>
                <a:gd name="connsiteX19" fmla="*/ 432194 w 707366"/>
                <a:gd name="connsiteY19" fmla="*/ 570415 h 652321"/>
                <a:gd name="connsiteX20" fmla="*/ 494527 w 707366"/>
                <a:gd name="connsiteY20" fmla="*/ 605379 h 652321"/>
                <a:gd name="connsiteX21" fmla="*/ 556221 w 707366"/>
                <a:gd name="connsiteY21" fmla="*/ 570830 h 652321"/>
                <a:gd name="connsiteX22" fmla="*/ 558385 w 707366"/>
                <a:gd name="connsiteY22" fmla="*/ 497673 h 652321"/>
                <a:gd name="connsiteX23" fmla="*/ 493065 w 707366"/>
                <a:gd name="connsiteY23" fmla="*/ 458558 h 652321"/>
                <a:gd name="connsiteX24" fmla="*/ 422604 w 707366"/>
                <a:gd name="connsiteY24" fmla="*/ 494909 h 652321"/>
                <a:gd name="connsiteX25" fmla="*/ 409419 w 707366"/>
                <a:gd name="connsiteY25" fmla="*/ 561273 h 652321"/>
                <a:gd name="connsiteX26" fmla="*/ 441687 w 707366"/>
                <a:gd name="connsiteY26" fmla="*/ 622588 h 652321"/>
                <a:gd name="connsiteX27" fmla="*/ 513609 w 707366"/>
                <a:gd name="connsiteY27" fmla="*/ 651840 h 652321"/>
                <a:gd name="connsiteX28" fmla="*/ 655452 w 707366"/>
                <a:gd name="connsiteY28" fmla="*/ 575248 h 652321"/>
                <a:gd name="connsiteX29" fmla="*/ 706508 w 707366"/>
                <a:gd name="connsiteY29" fmla="*/ 408669 h 652321"/>
                <a:gd name="connsiteX30" fmla="*/ 574466 w 707366"/>
                <a:gd name="connsiteY30" fmla="*/ 94262 h 652321"/>
                <a:gd name="connsiteX31" fmla="*/ 429643 w 707366"/>
                <a:gd name="connsiteY31" fmla="*/ 13344 h 652321"/>
                <a:gd name="connsiteX32" fmla="*/ 267251 w 707366"/>
                <a:gd name="connsiteY32" fmla="*/ 39364 h 652321"/>
                <a:gd name="connsiteX33" fmla="*/ 256271 w 707366"/>
                <a:gd name="connsiteY33" fmla="*/ 76297 h 652321"/>
                <a:gd name="connsiteX34" fmla="*/ 270879 w 707366"/>
                <a:gd name="connsiteY34" fmla="*/ 70246 h 652321"/>
                <a:gd name="connsiteX35" fmla="*/ 73513 w 707366"/>
                <a:gd name="connsiteY35" fmla="*/ 38753 h 652321"/>
                <a:gd name="connsiteX36" fmla="*/ 2958 w 707366"/>
                <a:gd name="connsiteY36" fmla="*/ 117275 h 652321"/>
                <a:gd name="connsiteX37" fmla="*/ 38606 w 707366"/>
                <a:gd name="connsiteY37" fmla="*/ 209677 h 652321"/>
                <a:gd name="connsiteX38" fmla="*/ 180041 w 707366"/>
                <a:gd name="connsiteY38" fmla="*/ 221941 h 652321"/>
                <a:gd name="connsiteX39" fmla="*/ 175491 w 707366"/>
                <a:gd name="connsiteY39" fmla="*/ 205437 h 65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7366" h="652321">
                  <a:moveTo>
                    <a:pt x="175491" y="205436"/>
                  </a:moveTo>
                  <a:cubicBezTo>
                    <a:pt x="137562" y="211874"/>
                    <a:pt x="95214" y="219235"/>
                    <a:pt x="59073" y="201647"/>
                  </a:cubicBezTo>
                  <a:cubicBezTo>
                    <a:pt x="30625" y="187803"/>
                    <a:pt x="11067" y="160153"/>
                    <a:pt x="17995" y="127666"/>
                  </a:cubicBezTo>
                  <a:cubicBezTo>
                    <a:pt x="31785" y="63011"/>
                    <a:pt x="105804" y="34427"/>
                    <a:pt x="165289" y="40196"/>
                  </a:cubicBezTo>
                  <a:cubicBezTo>
                    <a:pt x="200271" y="43462"/>
                    <a:pt x="233168" y="58294"/>
                    <a:pt x="258777" y="82348"/>
                  </a:cubicBezTo>
                  <a:cubicBezTo>
                    <a:pt x="262246" y="85637"/>
                    <a:pt x="267725" y="85491"/>
                    <a:pt x="271014" y="82022"/>
                  </a:cubicBezTo>
                  <a:cubicBezTo>
                    <a:pt x="272484" y="80472"/>
                    <a:pt x="273329" y="78433"/>
                    <a:pt x="273386" y="76297"/>
                  </a:cubicBezTo>
                  <a:cubicBezTo>
                    <a:pt x="273133" y="52439"/>
                    <a:pt x="290981" y="32531"/>
                    <a:pt x="312130" y="23544"/>
                  </a:cubicBezTo>
                  <a:cubicBezTo>
                    <a:pt x="338610" y="12292"/>
                    <a:pt x="369378" y="16313"/>
                    <a:pt x="396593" y="22334"/>
                  </a:cubicBezTo>
                  <a:cubicBezTo>
                    <a:pt x="549065" y="56339"/>
                    <a:pt x="664490" y="181297"/>
                    <a:pt x="686313" y="335983"/>
                  </a:cubicBezTo>
                  <a:cubicBezTo>
                    <a:pt x="693893" y="389164"/>
                    <a:pt x="689829" y="443358"/>
                    <a:pt x="674402" y="494814"/>
                  </a:cubicBezTo>
                  <a:cubicBezTo>
                    <a:pt x="659966" y="542246"/>
                    <a:pt x="633301" y="589920"/>
                    <a:pt x="589400" y="615726"/>
                  </a:cubicBezTo>
                  <a:cubicBezTo>
                    <a:pt x="549841" y="638980"/>
                    <a:pt x="492318" y="644968"/>
                    <a:pt x="455813" y="612343"/>
                  </a:cubicBezTo>
                  <a:cubicBezTo>
                    <a:pt x="426572" y="586210"/>
                    <a:pt x="413392" y="537356"/>
                    <a:pt x="437382" y="503547"/>
                  </a:cubicBezTo>
                  <a:cubicBezTo>
                    <a:pt x="451782" y="483573"/>
                    <a:pt x="475980" y="473110"/>
                    <a:pt x="500396" y="476303"/>
                  </a:cubicBezTo>
                  <a:cubicBezTo>
                    <a:pt x="523541" y="479962"/>
                    <a:pt x="542435" y="496766"/>
                    <a:pt x="548770" y="519326"/>
                  </a:cubicBezTo>
                  <a:cubicBezTo>
                    <a:pt x="553412" y="540957"/>
                    <a:pt x="545523" y="563362"/>
                    <a:pt x="528352" y="577312"/>
                  </a:cubicBezTo>
                  <a:cubicBezTo>
                    <a:pt x="502741" y="595714"/>
                    <a:pt x="467062" y="589871"/>
                    <a:pt x="448660" y="564260"/>
                  </a:cubicBezTo>
                  <a:cubicBezTo>
                    <a:pt x="448075" y="563447"/>
                    <a:pt x="447513" y="562619"/>
                    <a:pt x="446972" y="561776"/>
                  </a:cubicBezTo>
                  <a:cubicBezTo>
                    <a:pt x="441158" y="552449"/>
                    <a:pt x="426346" y="561031"/>
                    <a:pt x="432194" y="570415"/>
                  </a:cubicBezTo>
                  <a:cubicBezTo>
                    <a:pt x="445830" y="591746"/>
                    <a:pt x="469215" y="604863"/>
                    <a:pt x="494527" y="605379"/>
                  </a:cubicBezTo>
                  <a:cubicBezTo>
                    <a:pt x="519820" y="605841"/>
                    <a:pt x="543399" y="592637"/>
                    <a:pt x="556221" y="570830"/>
                  </a:cubicBezTo>
                  <a:cubicBezTo>
                    <a:pt x="569967" y="548584"/>
                    <a:pt x="570792" y="520692"/>
                    <a:pt x="558385" y="497673"/>
                  </a:cubicBezTo>
                  <a:cubicBezTo>
                    <a:pt x="544834" y="474222"/>
                    <a:pt x="520135" y="459432"/>
                    <a:pt x="493065" y="458558"/>
                  </a:cubicBezTo>
                  <a:cubicBezTo>
                    <a:pt x="465026" y="458338"/>
                    <a:pt x="438675" y="471933"/>
                    <a:pt x="422604" y="494909"/>
                  </a:cubicBezTo>
                  <a:cubicBezTo>
                    <a:pt x="409794" y="514494"/>
                    <a:pt x="405068" y="538279"/>
                    <a:pt x="409419" y="561273"/>
                  </a:cubicBezTo>
                  <a:cubicBezTo>
                    <a:pt x="413276" y="584658"/>
                    <a:pt x="424596" y="606168"/>
                    <a:pt x="441687" y="622588"/>
                  </a:cubicBezTo>
                  <a:cubicBezTo>
                    <a:pt x="461473" y="640497"/>
                    <a:pt x="486940" y="650856"/>
                    <a:pt x="513609" y="651840"/>
                  </a:cubicBezTo>
                  <a:cubicBezTo>
                    <a:pt x="571639" y="655150"/>
                    <a:pt x="623445" y="621719"/>
                    <a:pt x="655452" y="575248"/>
                  </a:cubicBezTo>
                  <a:cubicBezTo>
                    <a:pt x="688663" y="527027"/>
                    <a:pt x="703515" y="466518"/>
                    <a:pt x="706508" y="408669"/>
                  </a:cubicBezTo>
                  <a:cubicBezTo>
                    <a:pt x="712683" y="289225"/>
                    <a:pt x="664074" y="173480"/>
                    <a:pt x="574466" y="94262"/>
                  </a:cubicBezTo>
                  <a:cubicBezTo>
                    <a:pt x="532395" y="57439"/>
                    <a:pt x="483054" y="29871"/>
                    <a:pt x="429643" y="13344"/>
                  </a:cubicBezTo>
                  <a:cubicBezTo>
                    <a:pt x="376772" y="-2851"/>
                    <a:pt x="302954" y="-14657"/>
                    <a:pt x="267251" y="39364"/>
                  </a:cubicBezTo>
                  <a:cubicBezTo>
                    <a:pt x="259987" y="50303"/>
                    <a:pt x="256163" y="63166"/>
                    <a:pt x="256271" y="76297"/>
                  </a:cubicBezTo>
                  <a:lnTo>
                    <a:pt x="270879" y="70246"/>
                  </a:lnTo>
                  <a:cubicBezTo>
                    <a:pt x="219222" y="20883"/>
                    <a:pt x="138016" y="8409"/>
                    <a:pt x="73513" y="38753"/>
                  </a:cubicBezTo>
                  <a:cubicBezTo>
                    <a:pt x="41115" y="53993"/>
                    <a:pt x="13027" y="82332"/>
                    <a:pt x="2958" y="117275"/>
                  </a:cubicBezTo>
                  <a:cubicBezTo>
                    <a:pt x="-7491" y="153530"/>
                    <a:pt x="7619" y="189115"/>
                    <a:pt x="38606" y="209677"/>
                  </a:cubicBezTo>
                  <a:cubicBezTo>
                    <a:pt x="80778" y="237660"/>
                    <a:pt x="133079" y="229911"/>
                    <a:pt x="180041" y="221941"/>
                  </a:cubicBezTo>
                  <a:cubicBezTo>
                    <a:pt x="190877" y="220101"/>
                    <a:pt x="186282" y="203605"/>
                    <a:pt x="175491" y="205437"/>
                  </a:cubicBezTo>
                  <a:close/>
                </a:path>
              </a:pathLst>
            </a:custGeom>
            <a:solidFill>
              <a:srgbClr val="2F2E41"/>
            </a:solidFill>
            <a:ln w="4763"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087BC9E-4A7A-40A7-A696-24F972883BC2}"/>
                </a:ext>
              </a:extLst>
            </p:cNvPr>
            <p:cNvSpPr/>
            <p:nvPr/>
          </p:nvSpPr>
          <p:spPr>
            <a:xfrm>
              <a:off x="9070398" y="2143938"/>
              <a:ext cx="1552575" cy="995362"/>
            </a:xfrm>
            <a:custGeom>
              <a:avLst/>
              <a:gdLst>
                <a:gd name="connsiteX0" fmla="*/ 1468898 w 1552575"/>
                <a:gd name="connsiteY0" fmla="*/ 995108 h 995362"/>
                <a:gd name="connsiteX1" fmla="*/ 83010 w 1552575"/>
                <a:gd name="connsiteY1" fmla="*/ 995108 h 995362"/>
                <a:gd name="connsiteX2" fmla="*/ -334 w 1552575"/>
                <a:gd name="connsiteY2" fmla="*/ 911764 h 995362"/>
                <a:gd name="connsiteX3" fmla="*/ -334 w 1552575"/>
                <a:gd name="connsiteY3" fmla="*/ 83088 h 995362"/>
                <a:gd name="connsiteX4" fmla="*/ 83010 w 1552575"/>
                <a:gd name="connsiteY4" fmla="*/ -255 h 995362"/>
                <a:gd name="connsiteX5" fmla="*/ 1468898 w 1552575"/>
                <a:gd name="connsiteY5" fmla="*/ -255 h 995362"/>
                <a:gd name="connsiteX6" fmla="*/ 1552241 w 1552575"/>
                <a:gd name="connsiteY6" fmla="*/ 83088 h 995362"/>
                <a:gd name="connsiteX7" fmla="*/ 1552241 w 1552575"/>
                <a:gd name="connsiteY7" fmla="*/ 911764 h 995362"/>
                <a:gd name="connsiteX8" fmla="*/ 1468898 w 1552575"/>
                <a:gd name="connsiteY8" fmla="*/ 995107 h 995362"/>
                <a:gd name="connsiteX9" fmla="*/ 83010 w 1552575"/>
                <a:gd name="connsiteY9" fmla="*/ 14032 h 995362"/>
                <a:gd name="connsiteX10" fmla="*/ 13954 w 1552575"/>
                <a:gd name="connsiteY10" fmla="*/ 83088 h 995362"/>
                <a:gd name="connsiteX11" fmla="*/ 13954 w 1552575"/>
                <a:gd name="connsiteY11" fmla="*/ 911764 h 995362"/>
                <a:gd name="connsiteX12" fmla="*/ 83010 w 1552575"/>
                <a:gd name="connsiteY12" fmla="*/ 980820 h 995362"/>
                <a:gd name="connsiteX13" fmla="*/ 1468898 w 1552575"/>
                <a:gd name="connsiteY13" fmla="*/ 980820 h 995362"/>
                <a:gd name="connsiteX14" fmla="*/ 1537954 w 1552575"/>
                <a:gd name="connsiteY14" fmla="*/ 911764 h 995362"/>
                <a:gd name="connsiteX15" fmla="*/ 1537954 w 1552575"/>
                <a:gd name="connsiteY15" fmla="*/ 83088 h 995362"/>
                <a:gd name="connsiteX16" fmla="*/ 1468898 w 1552575"/>
                <a:gd name="connsiteY16" fmla="*/ 14032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2575" h="995362">
                  <a:moveTo>
                    <a:pt x="1468898" y="995108"/>
                  </a:moveTo>
                  <a:lnTo>
                    <a:pt x="83010" y="995108"/>
                  </a:lnTo>
                  <a:cubicBezTo>
                    <a:pt x="37002" y="995055"/>
                    <a:pt x="-281" y="957772"/>
                    <a:pt x="-334" y="911764"/>
                  </a:cubicBezTo>
                  <a:lnTo>
                    <a:pt x="-334" y="83088"/>
                  </a:lnTo>
                  <a:cubicBezTo>
                    <a:pt x="-281" y="37081"/>
                    <a:pt x="37002" y="-203"/>
                    <a:pt x="83010" y="-255"/>
                  </a:cubicBezTo>
                  <a:lnTo>
                    <a:pt x="1468898" y="-255"/>
                  </a:lnTo>
                  <a:cubicBezTo>
                    <a:pt x="1514905" y="-203"/>
                    <a:pt x="1552189" y="37081"/>
                    <a:pt x="1552241" y="83088"/>
                  </a:cubicBezTo>
                  <a:lnTo>
                    <a:pt x="1552241" y="911764"/>
                  </a:lnTo>
                  <a:cubicBezTo>
                    <a:pt x="1552189" y="957771"/>
                    <a:pt x="1514905" y="995055"/>
                    <a:pt x="1468898" y="995107"/>
                  </a:cubicBezTo>
                  <a:close/>
                  <a:moveTo>
                    <a:pt x="83010" y="14032"/>
                  </a:moveTo>
                  <a:cubicBezTo>
                    <a:pt x="44890" y="14076"/>
                    <a:pt x="13997" y="44968"/>
                    <a:pt x="13954" y="83088"/>
                  </a:cubicBezTo>
                  <a:lnTo>
                    <a:pt x="13954" y="911764"/>
                  </a:lnTo>
                  <a:cubicBezTo>
                    <a:pt x="13997" y="949884"/>
                    <a:pt x="44890" y="980776"/>
                    <a:pt x="83010" y="980820"/>
                  </a:cubicBezTo>
                  <a:lnTo>
                    <a:pt x="1468898" y="980820"/>
                  </a:lnTo>
                  <a:cubicBezTo>
                    <a:pt x="1507018" y="980776"/>
                    <a:pt x="1537910" y="949884"/>
                    <a:pt x="1537954" y="911764"/>
                  </a:cubicBezTo>
                  <a:lnTo>
                    <a:pt x="1537954" y="83088"/>
                  </a:lnTo>
                  <a:cubicBezTo>
                    <a:pt x="1537910" y="44968"/>
                    <a:pt x="1507018" y="14076"/>
                    <a:pt x="1468898" y="14032"/>
                  </a:cubicBezTo>
                  <a:close/>
                </a:path>
              </a:pathLst>
            </a:custGeom>
            <a:solidFill>
              <a:srgbClr val="3F3D56"/>
            </a:solidFill>
            <a:ln w="4763"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2F7615D-76FE-4FD3-A6F3-3B76CDD6FCD7}"/>
                </a:ext>
              </a:extLst>
            </p:cNvPr>
            <p:cNvSpPr/>
            <p:nvPr/>
          </p:nvSpPr>
          <p:spPr>
            <a:xfrm>
              <a:off x="9279948" y="2220138"/>
              <a:ext cx="119062" cy="119062"/>
            </a:xfrm>
            <a:custGeom>
              <a:avLst/>
              <a:gdLst>
                <a:gd name="connsiteX0" fmla="*/ 59197 w 119062"/>
                <a:gd name="connsiteY0" fmla="*/ 118807 h 119062"/>
                <a:gd name="connsiteX1" fmla="*/ -334 w 119062"/>
                <a:gd name="connsiteY1" fmla="*/ 59276 h 119062"/>
                <a:gd name="connsiteX2" fmla="*/ 59197 w 119062"/>
                <a:gd name="connsiteY2" fmla="*/ -255 h 119062"/>
                <a:gd name="connsiteX3" fmla="*/ 118729 w 119062"/>
                <a:gd name="connsiteY3" fmla="*/ 59276 h 119062"/>
                <a:gd name="connsiteX4" fmla="*/ 59197 w 119062"/>
                <a:gd name="connsiteY4" fmla="*/ 118807 h 119062"/>
                <a:gd name="connsiteX5" fmla="*/ 59197 w 119062"/>
                <a:gd name="connsiteY5" fmla="*/ 14032 h 119062"/>
                <a:gd name="connsiteX6" fmla="*/ 13954 w 119062"/>
                <a:gd name="connsiteY6" fmla="*/ 59276 h 119062"/>
                <a:gd name="connsiteX7" fmla="*/ 59197 w 119062"/>
                <a:gd name="connsiteY7" fmla="*/ 104520 h 119062"/>
                <a:gd name="connsiteX8" fmla="*/ 104441 w 119062"/>
                <a:gd name="connsiteY8" fmla="*/ 59276 h 119062"/>
                <a:gd name="connsiteX9" fmla="*/ 59197 w 119062"/>
                <a:gd name="connsiteY9" fmla="*/ 14032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119062">
                  <a:moveTo>
                    <a:pt x="59197" y="118807"/>
                  </a:moveTo>
                  <a:cubicBezTo>
                    <a:pt x="26319" y="118807"/>
                    <a:pt x="-334" y="92154"/>
                    <a:pt x="-334" y="59276"/>
                  </a:cubicBezTo>
                  <a:cubicBezTo>
                    <a:pt x="-334" y="26398"/>
                    <a:pt x="26319" y="-255"/>
                    <a:pt x="59197" y="-255"/>
                  </a:cubicBezTo>
                  <a:cubicBezTo>
                    <a:pt x="92076" y="-255"/>
                    <a:pt x="118729" y="26398"/>
                    <a:pt x="118729" y="59276"/>
                  </a:cubicBezTo>
                  <a:cubicBezTo>
                    <a:pt x="118692" y="92139"/>
                    <a:pt x="92060" y="118770"/>
                    <a:pt x="59197" y="118807"/>
                  </a:cubicBezTo>
                  <a:close/>
                  <a:moveTo>
                    <a:pt x="59197" y="14032"/>
                  </a:moveTo>
                  <a:cubicBezTo>
                    <a:pt x="34210" y="14032"/>
                    <a:pt x="13954" y="34289"/>
                    <a:pt x="13954" y="59276"/>
                  </a:cubicBezTo>
                  <a:cubicBezTo>
                    <a:pt x="13954" y="84263"/>
                    <a:pt x="34210" y="104520"/>
                    <a:pt x="59197" y="104520"/>
                  </a:cubicBezTo>
                  <a:cubicBezTo>
                    <a:pt x="84185" y="104520"/>
                    <a:pt x="104441" y="84263"/>
                    <a:pt x="104441" y="59276"/>
                  </a:cubicBezTo>
                  <a:cubicBezTo>
                    <a:pt x="104413" y="34300"/>
                    <a:pt x="84173" y="14061"/>
                    <a:pt x="59197" y="14032"/>
                  </a:cubicBezTo>
                  <a:close/>
                </a:path>
              </a:pathLst>
            </a:custGeom>
            <a:solidFill>
              <a:srgbClr val="3F3D56"/>
            </a:solidFill>
            <a:ln w="4763"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743700F8-DB6E-416D-B499-3ACEB719D443}"/>
                </a:ext>
              </a:extLst>
            </p:cNvPr>
            <p:cNvSpPr/>
            <p:nvPr/>
          </p:nvSpPr>
          <p:spPr>
            <a:xfrm>
              <a:off x="10284835" y="2220138"/>
              <a:ext cx="119062" cy="119062"/>
            </a:xfrm>
            <a:custGeom>
              <a:avLst/>
              <a:gdLst>
                <a:gd name="connsiteX0" fmla="*/ 59197 w 119062"/>
                <a:gd name="connsiteY0" fmla="*/ 118807 h 119062"/>
                <a:gd name="connsiteX1" fmla="*/ -334 w 119062"/>
                <a:gd name="connsiteY1" fmla="*/ 59276 h 119062"/>
                <a:gd name="connsiteX2" fmla="*/ 59197 w 119062"/>
                <a:gd name="connsiteY2" fmla="*/ -255 h 119062"/>
                <a:gd name="connsiteX3" fmla="*/ 118729 w 119062"/>
                <a:gd name="connsiteY3" fmla="*/ 59276 h 119062"/>
                <a:gd name="connsiteX4" fmla="*/ 59197 w 119062"/>
                <a:gd name="connsiteY4" fmla="*/ 118807 h 119062"/>
                <a:gd name="connsiteX5" fmla="*/ 59197 w 119062"/>
                <a:gd name="connsiteY5" fmla="*/ 14032 h 119062"/>
                <a:gd name="connsiteX6" fmla="*/ 13954 w 119062"/>
                <a:gd name="connsiteY6" fmla="*/ 59276 h 119062"/>
                <a:gd name="connsiteX7" fmla="*/ 59197 w 119062"/>
                <a:gd name="connsiteY7" fmla="*/ 104520 h 119062"/>
                <a:gd name="connsiteX8" fmla="*/ 104441 w 119062"/>
                <a:gd name="connsiteY8" fmla="*/ 59276 h 119062"/>
                <a:gd name="connsiteX9" fmla="*/ 59197 w 119062"/>
                <a:gd name="connsiteY9" fmla="*/ 14032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119062">
                  <a:moveTo>
                    <a:pt x="59197" y="118807"/>
                  </a:moveTo>
                  <a:cubicBezTo>
                    <a:pt x="26319" y="118807"/>
                    <a:pt x="-334" y="92154"/>
                    <a:pt x="-334" y="59276"/>
                  </a:cubicBezTo>
                  <a:cubicBezTo>
                    <a:pt x="-334" y="26398"/>
                    <a:pt x="26319" y="-255"/>
                    <a:pt x="59197" y="-255"/>
                  </a:cubicBezTo>
                  <a:cubicBezTo>
                    <a:pt x="92076" y="-255"/>
                    <a:pt x="118729" y="26398"/>
                    <a:pt x="118729" y="59276"/>
                  </a:cubicBezTo>
                  <a:cubicBezTo>
                    <a:pt x="118692" y="92139"/>
                    <a:pt x="92060" y="118770"/>
                    <a:pt x="59197" y="118807"/>
                  </a:cubicBezTo>
                  <a:close/>
                  <a:moveTo>
                    <a:pt x="59197" y="14032"/>
                  </a:moveTo>
                  <a:cubicBezTo>
                    <a:pt x="34210" y="14032"/>
                    <a:pt x="13954" y="34289"/>
                    <a:pt x="13954" y="59276"/>
                  </a:cubicBezTo>
                  <a:cubicBezTo>
                    <a:pt x="13954" y="84263"/>
                    <a:pt x="34210" y="104520"/>
                    <a:pt x="59197" y="104520"/>
                  </a:cubicBezTo>
                  <a:cubicBezTo>
                    <a:pt x="84185" y="104520"/>
                    <a:pt x="104441" y="84263"/>
                    <a:pt x="104441" y="59276"/>
                  </a:cubicBezTo>
                  <a:cubicBezTo>
                    <a:pt x="104413" y="34300"/>
                    <a:pt x="84173" y="14061"/>
                    <a:pt x="59197" y="14032"/>
                  </a:cubicBezTo>
                  <a:close/>
                </a:path>
              </a:pathLst>
            </a:custGeom>
            <a:solidFill>
              <a:srgbClr val="3F3D56"/>
            </a:solidFill>
            <a:ln w="4763"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B8F65CB-2135-4DF5-944E-D7FDB8C9B456}"/>
                </a:ext>
              </a:extLst>
            </p:cNvPr>
            <p:cNvSpPr/>
            <p:nvPr/>
          </p:nvSpPr>
          <p:spPr>
            <a:xfrm>
              <a:off x="9182316" y="24677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6912383-D86A-4D1B-9792-BDF789B2F2F8}"/>
                </a:ext>
              </a:extLst>
            </p:cNvPr>
            <p:cNvSpPr/>
            <p:nvPr/>
          </p:nvSpPr>
          <p:spPr>
            <a:xfrm>
              <a:off x="9677616" y="24677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C5051491-3EA4-4E3C-BDED-18C69C72A4B0}"/>
                </a:ext>
              </a:extLst>
            </p:cNvPr>
            <p:cNvSpPr/>
            <p:nvPr/>
          </p:nvSpPr>
          <p:spPr>
            <a:xfrm>
              <a:off x="10177679" y="2472551"/>
              <a:ext cx="328612" cy="223837"/>
            </a:xfrm>
            <a:custGeom>
              <a:avLst/>
              <a:gdLst>
                <a:gd name="connsiteX0" fmla="*/ 35385 w 328612"/>
                <a:gd name="connsiteY0" fmla="*/ -255 h 223837"/>
                <a:gd name="connsiteX1" fmla="*/ -334 w 328612"/>
                <a:gd name="connsiteY1" fmla="*/ 35463 h 223837"/>
                <a:gd name="connsiteX2" fmla="*/ -334 w 328612"/>
                <a:gd name="connsiteY2" fmla="*/ 187863 h 223837"/>
                <a:gd name="connsiteX3" fmla="*/ 35385 w 328612"/>
                <a:gd name="connsiteY3" fmla="*/ 223582 h 223837"/>
                <a:gd name="connsiteX4" fmla="*/ 292560 w 328612"/>
                <a:gd name="connsiteY4" fmla="*/ 223582 h 223837"/>
                <a:gd name="connsiteX5" fmla="*/ 328279 w 328612"/>
                <a:gd name="connsiteY5" fmla="*/ 187863 h 223837"/>
                <a:gd name="connsiteX6" fmla="*/ 328279 w 328612"/>
                <a:gd name="connsiteY6" fmla="*/ 35463 h 223837"/>
                <a:gd name="connsiteX7" fmla="*/ 292560 w 328612"/>
                <a:gd name="connsiteY7" fmla="*/ -255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12" h="223837">
                  <a:moveTo>
                    <a:pt x="35385" y="-255"/>
                  </a:moveTo>
                  <a:cubicBezTo>
                    <a:pt x="15667" y="-234"/>
                    <a:pt x="-312" y="15745"/>
                    <a:pt x="-334" y="35463"/>
                  </a:cubicBezTo>
                  <a:lnTo>
                    <a:pt x="-334" y="187863"/>
                  </a:lnTo>
                  <a:cubicBezTo>
                    <a:pt x="-312" y="207581"/>
                    <a:pt x="15667" y="223561"/>
                    <a:pt x="35385" y="223582"/>
                  </a:cubicBezTo>
                  <a:lnTo>
                    <a:pt x="292560" y="223582"/>
                  </a:lnTo>
                  <a:cubicBezTo>
                    <a:pt x="312278" y="223561"/>
                    <a:pt x="328257" y="207581"/>
                    <a:pt x="328279" y="187863"/>
                  </a:cubicBezTo>
                  <a:lnTo>
                    <a:pt x="328279" y="35463"/>
                  </a:lnTo>
                  <a:cubicBezTo>
                    <a:pt x="328257" y="15745"/>
                    <a:pt x="312278" y="-234"/>
                    <a:pt x="292560" y="-255"/>
                  </a:cubicBezTo>
                  <a:close/>
                </a:path>
              </a:pathLst>
            </a:custGeom>
            <a:solidFill>
              <a:srgbClr val="E6E6E6"/>
            </a:solidFill>
            <a:ln w="4763"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A75EEC16-2167-4A04-8CFE-7B238F88639E}"/>
                </a:ext>
              </a:extLst>
            </p:cNvPr>
            <p:cNvSpPr/>
            <p:nvPr/>
          </p:nvSpPr>
          <p:spPr>
            <a:xfrm>
              <a:off x="9184698" y="27725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FCDFE63-F59E-40C9-86C6-5A9E6987759F}"/>
                </a:ext>
              </a:extLst>
            </p:cNvPr>
            <p:cNvSpPr/>
            <p:nvPr/>
          </p:nvSpPr>
          <p:spPr>
            <a:xfrm>
              <a:off x="9679998" y="27725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3645C940-3BC0-497B-8802-461B0233C702}"/>
                </a:ext>
              </a:extLst>
            </p:cNvPr>
            <p:cNvSpPr/>
            <p:nvPr/>
          </p:nvSpPr>
          <p:spPr>
            <a:xfrm>
              <a:off x="10175298" y="2772588"/>
              <a:ext cx="338137" cy="233362"/>
            </a:xfrm>
            <a:custGeom>
              <a:avLst/>
              <a:gdLst>
                <a:gd name="connsiteX0" fmla="*/ 297323 w 338137"/>
                <a:gd name="connsiteY0" fmla="*/ 233107 h 233362"/>
                <a:gd name="connsiteX1" fmla="*/ 40147 w 338137"/>
                <a:gd name="connsiteY1" fmla="*/ 233107 h 233362"/>
                <a:gd name="connsiteX2" fmla="*/ -334 w 338137"/>
                <a:gd name="connsiteY2" fmla="*/ 192626 h 233362"/>
                <a:gd name="connsiteX3" fmla="*/ -334 w 338137"/>
                <a:gd name="connsiteY3" fmla="*/ 40226 h 233362"/>
                <a:gd name="connsiteX4" fmla="*/ 40147 w 338137"/>
                <a:gd name="connsiteY4" fmla="*/ -255 h 233362"/>
                <a:gd name="connsiteX5" fmla="*/ 297323 w 338137"/>
                <a:gd name="connsiteY5" fmla="*/ -255 h 233362"/>
                <a:gd name="connsiteX6" fmla="*/ 337804 w 338137"/>
                <a:gd name="connsiteY6" fmla="*/ 40226 h 233362"/>
                <a:gd name="connsiteX7" fmla="*/ 337804 w 338137"/>
                <a:gd name="connsiteY7" fmla="*/ 192626 h 233362"/>
                <a:gd name="connsiteX8" fmla="*/ 297323 w 338137"/>
                <a:gd name="connsiteY8" fmla="*/ 233107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7" h="233362">
                  <a:moveTo>
                    <a:pt x="297323" y="233107"/>
                  </a:moveTo>
                  <a:lnTo>
                    <a:pt x="40147" y="233107"/>
                  </a:lnTo>
                  <a:cubicBezTo>
                    <a:pt x="17801" y="233081"/>
                    <a:pt x="-307" y="214972"/>
                    <a:pt x="-334" y="192626"/>
                  </a:cubicBezTo>
                  <a:lnTo>
                    <a:pt x="-334" y="40226"/>
                  </a:lnTo>
                  <a:cubicBezTo>
                    <a:pt x="-307" y="17880"/>
                    <a:pt x="17801" y="-229"/>
                    <a:pt x="40147" y="-255"/>
                  </a:cubicBezTo>
                  <a:lnTo>
                    <a:pt x="297323" y="-255"/>
                  </a:lnTo>
                  <a:cubicBezTo>
                    <a:pt x="319669" y="-229"/>
                    <a:pt x="337777" y="17880"/>
                    <a:pt x="337804" y="40226"/>
                  </a:cubicBezTo>
                  <a:lnTo>
                    <a:pt x="337804" y="192626"/>
                  </a:lnTo>
                  <a:cubicBezTo>
                    <a:pt x="337777" y="214972"/>
                    <a:pt x="319669" y="233081"/>
                    <a:pt x="297323" y="233107"/>
                  </a:cubicBezTo>
                  <a:close/>
                </a:path>
              </a:pathLst>
            </a:custGeom>
            <a:solidFill>
              <a:srgbClr val="E6E6E6"/>
            </a:solidFill>
            <a:ln w="4763"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AC9CD6C-F776-4F0E-8D6C-D34802D8A703}"/>
                </a:ext>
              </a:extLst>
            </p:cNvPr>
            <p:cNvSpPr/>
            <p:nvPr/>
          </p:nvSpPr>
          <p:spPr>
            <a:xfrm>
              <a:off x="9322810" y="2024876"/>
              <a:ext cx="33337" cy="271462"/>
            </a:xfrm>
            <a:custGeom>
              <a:avLst/>
              <a:gdLst>
                <a:gd name="connsiteX0" fmla="*/ 16335 w 33337"/>
                <a:gd name="connsiteY0" fmla="*/ 271207 h 271462"/>
                <a:gd name="connsiteX1" fmla="*/ -334 w 33337"/>
                <a:gd name="connsiteY1" fmla="*/ 254539 h 271462"/>
                <a:gd name="connsiteX2" fmla="*/ -334 w 33337"/>
                <a:gd name="connsiteY2" fmla="*/ 16413 h 271462"/>
                <a:gd name="connsiteX3" fmla="*/ 16335 w 33337"/>
                <a:gd name="connsiteY3" fmla="*/ -255 h 271462"/>
                <a:gd name="connsiteX4" fmla="*/ 33004 w 33337"/>
                <a:gd name="connsiteY4" fmla="*/ 16413 h 271462"/>
                <a:gd name="connsiteX5" fmla="*/ 33004 w 33337"/>
                <a:gd name="connsiteY5" fmla="*/ 254539 h 271462"/>
                <a:gd name="connsiteX6" fmla="*/ 16335 w 33337"/>
                <a:gd name="connsiteY6" fmla="*/ 271207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271462">
                  <a:moveTo>
                    <a:pt x="16335" y="271207"/>
                  </a:moveTo>
                  <a:cubicBezTo>
                    <a:pt x="7134" y="271196"/>
                    <a:pt x="-323" y="263740"/>
                    <a:pt x="-334" y="254539"/>
                  </a:cubicBezTo>
                  <a:lnTo>
                    <a:pt x="-334" y="16413"/>
                  </a:lnTo>
                  <a:cubicBezTo>
                    <a:pt x="-334" y="7208"/>
                    <a:pt x="7129" y="-255"/>
                    <a:pt x="16335" y="-255"/>
                  </a:cubicBezTo>
                  <a:cubicBezTo>
                    <a:pt x="25541" y="-255"/>
                    <a:pt x="33004" y="7208"/>
                    <a:pt x="33004" y="16413"/>
                  </a:cubicBezTo>
                  <a:lnTo>
                    <a:pt x="33004" y="254539"/>
                  </a:lnTo>
                  <a:cubicBezTo>
                    <a:pt x="32993" y="263740"/>
                    <a:pt x="25536" y="271196"/>
                    <a:pt x="16335" y="271207"/>
                  </a:cubicBezTo>
                  <a:close/>
                </a:path>
              </a:pathLst>
            </a:custGeom>
            <a:solidFill>
              <a:srgbClr val="3F3D56"/>
            </a:solidFill>
            <a:ln w="4763"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FC15C759-DFAC-42B2-99BF-DCCB1203B6BE}"/>
                </a:ext>
              </a:extLst>
            </p:cNvPr>
            <p:cNvSpPr/>
            <p:nvPr/>
          </p:nvSpPr>
          <p:spPr>
            <a:xfrm>
              <a:off x="10327698" y="2024876"/>
              <a:ext cx="33337" cy="271462"/>
            </a:xfrm>
            <a:custGeom>
              <a:avLst/>
              <a:gdLst>
                <a:gd name="connsiteX0" fmla="*/ 16335 w 33337"/>
                <a:gd name="connsiteY0" fmla="*/ 271207 h 271462"/>
                <a:gd name="connsiteX1" fmla="*/ -334 w 33337"/>
                <a:gd name="connsiteY1" fmla="*/ 254539 h 271462"/>
                <a:gd name="connsiteX2" fmla="*/ -334 w 33337"/>
                <a:gd name="connsiteY2" fmla="*/ 16413 h 271462"/>
                <a:gd name="connsiteX3" fmla="*/ 16335 w 33337"/>
                <a:gd name="connsiteY3" fmla="*/ -255 h 271462"/>
                <a:gd name="connsiteX4" fmla="*/ 33004 w 33337"/>
                <a:gd name="connsiteY4" fmla="*/ 16413 h 271462"/>
                <a:gd name="connsiteX5" fmla="*/ 33004 w 33337"/>
                <a:gd name="connsiteY5" fmla="*/ 254539 h 271462"/>
                <a:gd name="connsiteX6" fmla="*/ 16335 w 33337"/>
                <a:gd name="connsiteY6" fmla="*/ 271207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271462">
                  <a:moveTo>
                    <a:pt x="16335" y="271207"/>
                  </a:moveTo>
                  <a:cubicBezTo>
                    <a:pt x="7134" y="271196"/>
                    <a:pt x="-323" y="263740"/>
                    <a:pt x="-334" y="254539"/>
                  </a:cubicBezTo>
                  <a:lnTo>
                    <a:pt x="-334" y="16413"/>
                  </a:lnTo>
                  <a:cubicBezTo>
                    <a:pt x="-334" y="7208"/>
                    <a:pt x="7129" y="-255"/>
                    <a:pt x="16335" y="-255"/>
                  </a:cubicBezTo>
                  <a:cubicBezTo>
                    <a:pt x="25541" y="-255"/>
                    <a:pt x="33004" y="7208"/>
                    <a:pt x="33004" y="16413"/>
                  </a:cubicBezTo>
                  <a:lnTo>
                    <a:pt x="33004" y="254539"/>
                  </a:lnTo>
                  <a:cubicBezTo>
                    <a:pt x="32993" y="263740"/>
                    <a:pt x="25536" y="271196"/>
                    <a:pt x="16335" y="271207"/>
                  </a:cubicBezTo>
                  <a:close/>
                </a:path>
              </a:pathLst>
            </a:custGeom>
            <a:solidFill>
              <a:srgbClr val="3F3D56"/>
            </a:solidFill>
            <a:ln w="4763"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CF5B03B-C174-4143-99E5-67CBC49DEC7F}"/>
                </a:ext>
              </a:extLst>
            </p:cNvPr>
            <p:cNvSpPr/>
            <p:nvPr/>
          </p:nvSpPr>
          <p:spPr>
            <a:xfrm>
              <a:off x="9235869" y="2409190"/>
              <a:ext cx="270297" cy="237054"/>
            </a:xfrm>
            <a:custGeom>
              <a:avLst/>
              <a:gdLst>
                <a:gd name="connsiteX0" fmla="*/ 105461 w 270297"/>
                <a:gd name="connsiteY0" fmla="*/ 236799 h 237054"/>
                <a:gd name="connsiteX1" fmla="*/ 86013 w 270297"/>
                <a:gd name="connsiteY1" fmla="*/ 230336 h 237054"/>
                <a:gd name="connsiteX2" fmla="*/ 85665 w 270297"/>
                <a:gd name="connsiteY2" fmla="*/ 230075 h 237054"/>
                <a:gd name="connsiteX3" fmla="*/ 12415 w 270297"/>
                <a:gd name="connsiteY3" fmla="*/ 174041 h 237054"/>
                <a:gd name="connsiteX4" fmla="*/ 6386 w 270297"/>
                <a:gd name="connsiteY4" fmla="*/ 128402 h 237054"/>
                <a:gd name="connsiteX5" fmla="*/ 52025 w 270297"/>
                <a:gd name="connsiteY5" fmla="*/ 122373 h 237054"/>
                <a:gd name="connsiteX6" fmla="*/ 99471 w 270297"/>
                <a:gd name="connsiteY6" fmla="*/ 158757 h 237054"/>
                <a:gd name="connsiteX7" fmla="*/ 211588 w 270297"/>
                <a:gd name="connsiteY7" fmla="*/ 12488 h 237054"/>
                <a:gd name="connsiteX8" fmla="*/ 257208 w 270297"/>
                <a:gd name="connsiteY8" fmla="*/ 6462 h 237054"/>
                <a:gd name="connsiteX9" fmla="*/ 257217 w 270297"/>
                <a:gd name="connsiteY9" fmla="*/ 6469 h 237054"/>
                <a:gd name="connsiteX10" fmla="*/ 256522 w 270297"/>
                <a:gd name="connsiteY10" fmla="*/ 7435 h 237054"/>
                <a:gd name="connsiteX11" fmla="*/ 257236 w 270297"/>
                <a:gd name="connsiteY11" fmla="*/ 6469 h 237054"/>
                <a:gd name="connsiteX12" fmla="*/ 263255 w 270297"/>
                <a:gd name="connsiteY12" fmla="*/ 52098 h 237054"/>
                <a:gd name="connsiteX13" fmla="*/ 131381 w 270297"/>
                <a:gd name="connsiteY13" fmla="*/ 224066 h 237054"/>
                <a:gd name="connsiteX14" fmla="*/ 105489 w 270297"/>
                <a:gd name="connsiteY14" fmla="*/ 236761 h 2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297" h="237054">
                  <a:moveTo>
                    <a:pt x="105461" y="236799"/>
                  </a:moveTo>
                  <a:cubicBezTo>
                    <a:pt x="98449" y="236811"/>
                    <a:pt x="91623" y="234543"/>
                    <a:pt x="86013" y="230336"/>
                  </a:cubicBezTo>
                  <a:lnTo>
                    <a:pt x="85665" y="230075"/>
                  </a:lnTo>
                  <a:lnTo>
                    <a:pt x="12415" y="174041"/>
                  </a:lnTo>
                  <a:cubicBezTo>
                    <a:pt x="-1853" y="163103"/>
                    <a:pt x="-4552" y="142669"/>
                    <a:pt x="6386" y="128402"/>
                  </a:cubicBezTo>
                  <a:cubicBezTo>
                    <a:pt x="17324" y="114134"/>
                    <a:pt x="37758" y="111435"/>
                    <a:pt x="52025" y="122373"/>
                  </a:cubicBezTo>
                  <a:lnTo>
                    <a:pt x="99471" y="158757"/>
                  </a:lnTo>
                  <a:lnTo>
                    <a:pt x="211588" y="12488"/>
                  </a:lnTo>
                  <a:cubicBezTo>
                    <a:pt x="222522" y="-1774"/>
                    <a:pt x="242946" y="-4472"/>
                    <a:pt x="257208" y="6462"/>
                  </a:cubicBezTo>
                  <a:lnTo>
                    <a:pt x="257217" y="6469"/>
                  </a:lnTo>
                  <a:lnTo>
                    <a:pt x="256522" y="7435"/>
                  </a:lnTo>
                  <a:lnTo>
                    <a:pt x="257236" y="6469"/>
                  </a:lnTo>
                  <a:cubicBezTo>
                    <a:pt x="271481" y="17417"/>
                    <a:pt x="274174" y="37831"/>
                    <a:pt x="263255" y="52098"/>
                  </a:cubicBezTo>
                  <a:lnTo>
                    <a:pt x="131381" y="224066"/>
                  </a:lnTo>
                  <a:cubicBezTo>
                    <a:pt x="125197" y="232097"/>
                    <a:pt x="115625" y="236790"/>
                    <a:pt x="105489" y="236761"/>
                  </a:cubicBezTo>
                  <a:close/>
                </a:path>
              </a:pathLst>
            </a:custGeom>
            <a:solidFill>
              <a:schemeClr val="accent2">
                <a:lumMod val="75000"/>
              </a:schemeClr>
            </a:solidFill>
            <a:ln w="4763"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AE7222E-FE5B-4DEB-8BBE-FBD4B82A826F}"/>
                </a:ext>
              </a:extLst>
            </p:cNvPr>
            <p:cNvSpPr/>
            <p:nvPr/>
          </p:nvSpPr>
          <p:spPr>
            <a:xfrm>
              <a:off x="9745456" y="2709228"/>
              <a:ext cx="270297" cy="237054"/>
            </a:xfrm>
            <a:custGeom>
              <a:avLst/>
              <a:gdLst>
                <a:gd name="connsiteX0" fmla="*/ 105461 w 270297"/>
                <a:gd name="connsiteY0" fmla="*/ 236799 h 237054"/>
                <a:gd name="connsiteX1" fmla="*/ 86013 w 270297"/>
                <a:gd name="connsiteY1" fmla="*/ 230336 h 237054"/>
                <a:gd name="connsiteX2" fmla="*/ 85665 w 270297"/>
                <a:gd name="connsiteY2" fmla="*/ 230075 h 237054"/>
                <a:gd name="connsiteX3" fmla="*/ 12415 w 270297"/>
                <a:gd name="connsiteY3" fmla="*/ 174041 h 237054"/>
                <a:gd name="connsiteX4" fmla="*/ 6386 w 270297"/>
                <a:gd name="connsiteY4" fmla="*/ 128402 h 237054"/>
                <a:gd name="connsiteX5" fmla="*/ 52025 w 270297"/>
                <a:gd name="connsiteY5" fmla="*/ 122373 h 237054"/>
                <a:gd name="connsiteX6" fmla="*/ 99471 w 270297"/>
                <a:gd name="connsiteY6" fmla="*/ 158757 h 237054"/>
                <a:gd name="connsiteX7" fmla="*/ 211588 w 270297"/>
                <a:gd name="connsiteY7" fmla="*/ 12488 h 237054"/>
                <a:gd name="connsiteX8" fmla="*/ 257208 w 270297"/>
                <a:gd name="connsiteY8" fmla="*/ 6462 h 237054"/>
                <a:gd name="connsiteX9" fmla="*/ 257217 w 270297"/>
                <a:gd name="connsiteY9" fmla="*/ 6469 h 237054"/>
                <a:gd name="connsiteX10" fmla="*/ 256522 w 270297"/>
                <a:gd name="connsiteY10" fmla="*/ 7435 h 237054"/>
                <a:gd name="connsiteX11" fmla="*/ 257236 w 270297"/>
                <a:gd name="connsiteY11" fmla="*/ 6469 h 237054"/>
                <a:gd name="connsiteX12" fmla="*/ 263255 w 270297"/>
                <a:gd name="connsiteY12" fmla="*/ 52098 h 237054"/>
                <a:gd name="connsiteX13" fmla="*/ 131381 w 270297"/>
                <a:gd name="connsiteY13" fmla="*/ 224066 h 237054"/>
                <a:gd name="connsiteX14" fmla="*/ 105489 w 270297"/>
                <a:gd name="connsiteY14" fmla="*/ 236761 h 2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297" h="237054">
                  <a:moveTo>
                    <a:pt x="105461" y="236799"/>
                  </a:moveTo>
                  <a:cubicBezTo>
                    <a:pt x="98449" y="236811"/>
                    <a:pt x="91623" y="234543"/>
                    <a:pt x="86013" y="230336"/>
                  </a:cubicBezTo>
                  <a:lnTo>
                    <a:pt x="85665" y="230075"/>
                  </a:lnTo>
                  <a:lnTo>
                    <a:pt x="12415" y="174041"/>
                  </a:lnTo>
                  <a:cubicBezTo>
                    <a:pt x="-1853" y="163103"/>
                    <a:pt x="-4552" y="142669"/>
                    <a:pt x="6386" y="128402"/>
                  </a:cubicBezTo>
                  <a:cubicBezTo>
                    <a:pt x="17324" y="114134"/>
                    <a:pt x="37758" y="111435"/>
                    <a:pt x="52025" y="122373"/>
                  </a:cubicBezTo>
                  <a:lnTo>
                    <a:pt x="99471" y="158757"/>
                  </a:lnTo>
                  <a:lnTo>
                    <a:pt x="211588" y="12488"/>
                  </a:lnTo>
                  <a:cubicBezTo>
                    <a:pt x="222522" y="-1774"/>
                    <a:pt x="242946" y="-4472"/>
                    <a:pt x="257208" y="6462"/>
                  </a:cubicBezTo>
                  <a:lnTo>
                    <a:pt x="257217" y="6469"/>
                  </a:lnTo>
                  <a:lnTo>
                    <a:pt x="256522" y="7435"/>
                  </a:lnTo>
                  <a:lnTo>
                    <a:pt x="257236" y="6469"/>
                  </a:lnTo>
                  <a:cubicBezTo>
                    <a:pt x="271481" y="17417"/>
                    <a:pt x="274174" y="37831"/>
                    <a:pt x="263255" y="52098"/>
                  </a:cubicBezTo>
                  <a:lnTo>
                    <a:pt x="131381" y="224066"/>
                  </a:lnTo>
                  <a:cubicBezTo>
                    <a:pt x="125197" y="232097"/>
                    <a:pt x="115625" y="236790"/>
                    <a:pt x="105489" y="236761"/>
                  </a:cubicBezTo>
                  <a:close/>
                </a:path>
              </a:pathLst>
            </a:custGeom>
            <a:solidFill>
              <a:schemeClr val="accent1">
                <a:lumMod val="75000"/>
              </a:schemeClr>
            </a:solidFill>
            <a:ln w="4763"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39FF049-CAF4-4F82-BB0C-9F546C9F487B}"/>
                </a:ext>
              </a:extLst>
            </p:cNvPr>
            <p:cNvSpPr/>
            <p:nvPr/>
          </p:nvSpPr>
          <p:spPr>
            <a:xfrm>
              <a:off x="10226469" y="2409190"/>
              <a:ext cx="270297" cy="237054"/>
            </a:xfrm>
            <a:custGeom>
              <a:avLst/>
              <a:gdLst>
                <a:gd name="connsiteX0" fmla="*/ 105461 w 270297"/>
                <a:gd name="connsiteY0" fmla="*/ 236799 h 237054"/>
                <a:gd name="connsiteX1" fmla="*/ 86013 w 270297"/>
                <a:gd name="connsiteY1" fmla="*/ 230336 h 237054"/>
                <a:gd name="connsiteX2" fmla="*/ 85665 w 270297"/>
                <a:gd name="connsiteY2" fmla="*/ 230075 h 237054"/>
                <a:gd name="connsiteX3" fmla="*/ 12415 w 270297"/>
                <a:gd name="connsiteY3" fmla="*/ 174041 h 237054"/>
                <a:gd name="connsiteX4" fmla="*/ 6386 w 270297"/>
                <a:gd name="connsiteY4" fmla="*/ 128402 h 237054"/>
                <a:gd name="connsiteX5" fmla="*/ 52025 w 270297"/>
                <a:gd name="connsiteY5" fmla="*/ 122373 h 237054"/>
                <a:gd name="connsiteX6" fmla="*/ 99471 w 270297"/>
                <a:gd name="connsiteY6" fmla="*/ 158757 h 237054"/>
                <a:gd name="connsiteX7" fmla="*/ 211588 w 270297"/>
                <a:gd name="connsiteY7" fmla="*/ 12488 h 237054"/>
                <a:gd name="connsiteX8" fmla="*/ 257208 w 270297"/>
                <a:gd name="connsiteY8" fmla="*/ 6462 h 237054"/>
                <a:gd name="connsiteX9" fmla="*/ 257217 w 270297"/>
                <a:gd name="connsiteY9" fmla="*/ 6469 h 237054"/>
                <a:gd name="connsiteX10" fmla="*/ 256522 w 270297"/>
                <a:gd name="connsiteY10" fmla="*/ 7435 h 237054"/>
                <a:gd name="connsiteX11" fmla="*/ 257236 w 270297"/>
                <a:gd name="connsiteY11" fmla="*/ 6469 h 237054"/>
                <a:gd name="connsiteX12" fmla="*/ 263255 w 270297"/>
                <a:gd name="connsiteY12" fmla="*/ 52098 h 237054"/>
                <a:gd name="connsiteX13" fmla="*/ 131381 w 270297"/>
                <a:gd name="connsiteY13" fmla="*/ 224066 h 237054"/>
                <a:gd name="connsiteX14" fmla="*/ 105489 w 270297"/>
                <a:gd name="connsiteY14" fmla="*/ 236761 h 2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297" h="237054">
                  <a:moveTo>
                    <a:pt x="105461" y="236799"/>
                  </a:moveTo>
                  <a:cubicBezTo>
                    <a:pt x="98449" y="236811"/>
                    <a:pt x="91623" y="234543"/>
                    <a:pt x="86013" y="230336"/>
                  </a:cubicBezTo>
                  <a:lnTo>
                    <a:pt x="85665" y="230075"/>
                  </a:lnTo>
                  <a:lnTo>
                    <a:pt x="12415" y="174041"/>
                  </a:lnTo>
                  <a:cubicBezTo>
                    <a:pt x="-1853" y="163103"/>
                    <a:pt x="-4552" y="142669"/>
                    <a:pt x="6386" y="128402"/>
                  </a:cubicBezTo>
                  <a:cubicBezTo>
                    <a:pt x="17325" y="114134"/>
                    <a:pt x="37758" y="111435"/>
                    <a:pt x="52025" y="122373"/>
                  </a:cubicBezTo>
                  <a:lnTo>
                    <a:pt x="99471" y="158757"/>
                  </a:lnTo>
                  <a:lnTo>
                    <a:pt x="211588" y="12488"/>
                  </a:lnTo>
                  <a:cubicBezTo>
                    <a:pt x="222522" y="-1774"/>
                    <a:pt x="242946" y="-4472"/>
                    <a:pt x="257208" y="6462"/>
                  </a:cubicBezTo>
                  <a:lnTo>
                    <a:pt x="257217" y="6469"/>
                  </a:lnTo>
                  <a:lnTo>
                    <a:pt x="256522" y="7435"/>
                  </a:lnTo>
                  <a:lnTo>
                    <a:pt x="257236" y="6469"/>
                  </a:lnTo>
                  <a:cubicBezTo>
                    <a:pt x="271481" y="17417"/>
                    <a:pt x="274174" y="37831"/>
                    <a:pt x="263255" y="52098"/>
                  </a:cubicBezTo>
                  <a:lnTo>
                    <a:pt x="131381" y="224066"/>
                  </a:lnTo>
                  <a:cubicBezTo>
                    <a:pt x="125197" y="232097"/>
                    <a:pt x="115625" y="236790"/>
                    <a:pt x="105489" y="236761"/>
                  </a:cubicBezTo>
                  <a:close/>
                </a:path>
              </a:pathLst>
            </a:custGeom>
            <a:solidFill>
              <a:schemeClr val="accent2">
                <a:lumMod val="75000"/>
              </a:schemeClr>
            </a:solidFill>
            <a:ln w="4763" cap="flat">
              <a:noFill/>
              <a:prstDash val="solid"/>
              <a:miter/>
            </a:ln>
          </p:spPr>
          <p:txBody>
            <a:bodyPr rtlCol="0" anchor="ctr"/>
            <a:lstStyle/>
            <a:p>
              <a:endParaRPr lang="en-US"/>
            </a:p>
          </p:txBody>
        </p:sp>
      </p:grpSp>
      <p:grpSp>
        <p:nvGrpSpPr>
          <p:cNvPr id="157" name="Graphic 155">
            <a:extLst>
              <a:ext uri="{FF2B5EF4-FFF2-40B4-BE49-F238E27FC236}">
                <a16:creationId xmlns:a16="http://schemas.microsoft.com/office/drawing/2014/main" id="{A4312F8D-02FB-4742-B616-38431A49D00F}"/>
              </a:ext>
            </a:extLst>
          </p:cNvPr>
          <p:cNvGrpSpPr/>
          <p:nvPr/>
        </p:nvGrpSpPr>
        <p:grpSpPr>
          <a:xfrm>
            <a:off x="572943" y="4364310"/>
            <a:ext cx="2163301" cy="1664488"/>
            <a:chOff x="2233613" y="2936537"/>
            <a:chExt cx="4502432" cy="3464263"/>
          </a:xfrm>
        </p:grpSpPr>
        <p:sp>
          <p:nvSpPr>
            <p:cNvPr id="158" name="Freeform: Shape 157">
              <a:extLst>
                <a:ext uri="{FF2B5EF4-FFF2-40B4-BE49-F238E27FC236}">
                  <a16:creationId xmlns:a16="http://schemas.microsoft.com/office/drawing/2014/main" id="{0D2F5A22-3CA0-4D57-B0AC-8FD88BB6C025}"/>
                </a:ext>
              </a:extLst>
            </p:cNvPr>
            <p:cNvSpPr/>
            <p:nvPr/>
          </p:nvSpPr>
          <p:spPr>
            <a:xfrm>
              <a:off x="4246324" y="4725433"/>
              <a:ext cx="404537" cy="611330"/>
            </a:xfrm>
            <a:custGeom>
              <a:avLst/>
              <a:gdLst>
                <a:gd name="connsiteX0" fmla="*/ 328937 w 404537"/>
                <a:gd name="connsiteY0" fmla="*/ 610192 h 611330"/>
                <a:gd name="connsiteX1" fmla="*/ 276867 w 404537"/>
                <a:gd name="connsiteY1" fmla="*/ 536534 h 611330"/>
                <a:gd name="connsiteX2" fmla="*/ 279739 w 404537"/>
                <a:gd name="connsiteY2" fmla="*/ 525662 h 611330"/>
                <a:gd name="connsiteX3" fmla="*/ -194 w 404537"/>
                <a:gd name="connsiteY3" fmla="*/ 41502 h 611330"/>
                <a:gd name="connsiteX4" fmla="*/ 132119 w 404537"/>
                <a:gd name="connsiteY4" fmla="*/ -138 h 611330"/>
                <a:gd name="connsiteX5" fmla="*/ 365923 w 404537"/>
                <a:gd name="connsiteY5" fmla="*/ 488315 h 611330"/>
                <a:gd name="connsiteX6" fmla="*/ 398940 w 404537"/>
                <a:gd name="connsiteY6" fmla="*/ 572784 h 611330"/>
                <a:gd name="connsiteX7" fmla="*/ 328938 w 404537"/>
                <a:gd name="connsiteY7" fmla="*/ 610191 h 61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37" h="611330">
                  <a:moveTo>
                    <a:pt x="328937" y="610192"/>
                  </a:moveTo>
                  <a:cubicBezTo>
                    <a:pt x="294218" y="604231"/>
                    <a:pt x="270906" y="571253"/>
                    <a:pt x="276867" y="536534"/>
                  </a:cubicBezTo>
                  <a:cubicBezTo>
                    <a:pt x="277502" y="532833"/>
                    <a:pt x="278464" y="529194"/>
                    <a:pt x="279739" y="525662"/>
                  </a:cubicBezTo>
                  <a:lnTo>
                    <a:pt x="-194" y="41502"/>
                  </a:lnTo>
                  <a:lnTo>
                    <a:pt x="132119" y="-138"/>
                  </a:lnTo>
                  <a:lnTo>
                    <a:pt x="365923" y="488315"/>
                  </a:lnTo>
                  <a:cubicBezTo>
                    <a:pt x="398366" y="502523"/>
                    <a:pt x="413149" y="540341"/>
                    <a:pt x="398940" y="572784"/>
                  </a:cubicBezTo>
                  <a:cubicBezTo>
                    <a:pt x="387052" y="599930"/>
                    <a:pt x="358112" y="615394"/>
                    <a:pt x="328938" y="610191"/>
                  </a:cubicBezTo>
                  <a:close/>
                </a:path>
              </a:pathLst>
            </a:custGeom>
            <a:solidFill>
              <a:srgbClr val="FFB8B8"/>
            </a:solidFill>
            <a:ln w="5544"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C555AD8-F34F-44E1-9136-294C3506BC22}"/>
                </a:ext>
              </a:extLst>
            </p:cNvPr>
            <p:cNvSpPr/>
            <p:nvPr/>
          </p:nvSpPr>
          <p:spPr>
            <a:xfrm>
              <a:off x="4160559" y="4586065"/>
              <a:ext cx="242124" cy="259938"/>
            </a:xfrm>
            <a:custGeom>
              <a:avLst/>
              <a:gdLst>
                <a:gd name="connsiteX0" fmla="*/ 95427 w 242124"/>
                <a:gd name="connsiteY0" fmla="*/ 259326 h 259938"/>
                <a:gd name="connsiteX1" fmla="*/ 76556 w 242124"/>
                <a:gd name="connsiteY1" fmla="*/ 245152 h 259938"/>
                <a:gd name="connsiteX2" fmla="*/ 2692 w 242124"/>
                <a:gd name="connsiteY2" fmla="*/ 99517 h 259938"/>
                <a:gd name="connsiteX3" fmla="*/ 10233 w 242124"/>
                <a:gd name="connsiteY3" fmla="*/ 66258 h 259938"/>
                <a:gd name="connsiteX4" fmla="*/ 89289 w 242124"/>
                <a:gd name="connsiteY4" fmla="*/ 5449 h 259938"/>
                <a:gd name="connsiteX5" fmla="*/ 123980 w 242124"/>
                <a:gd name="connsiteY5" fmla="*/ 7250 h 259938"/>
                <a:gd name="connsiteX6" fmla="*/ 233614 w 242124"/>
                <a:gd name="connsiteY6" fmla="*/ 111425 h 259938"/>
                <a:gd name="connsiteX7" fmla="*/ 234584 w 242124"/>
                <a:gd name="connsiteY7" fmla="*/ 149192 h 259938"/>
                <a:gd name="connsiteX8" fmla="*/ 232981 w 242124"/>
                <a:gd name="connsiteY8" fmla="*/ 150744 h 259938"/>
                <a:gd name="connsiteX9" fmla="*/ 118156 w 242124"/>
                <a:gd name="connsiteY9" fmla="*/ 253019 h 259938"/>
                <a:gd name="connsiteX10" fmla="*/ 95427 w 242124"/>
                <a:gd name="connsiteY10" fmla="*/ 259326 h 25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124" h="259938">
                  <a:moveTo>
                    <a:pt x="95427" y="259326"/>
                  </a:moveTo>
                  <a:cubicBezTo>
                    <a:pt x="87267" y="257812"/>
                    <a:pt x="80284" y="252568"/>
                    <a:pt x="76556" y="245152"/>
                  </a:cubicBezTo>
                  <a:lnTo>
                    <a:pt x="2692" y="99517"/>
                  </a:lnTo>
                  <a:cubicBezTo>
                    <a:pt x="-3112" y="88059"/>
                    <a:pt x="55" y="74093"/>
                    <a:pt x="10233" y="66258"/>
                  </a:cubicBezTo>
                  <a:lnTo>
                    <a:pt x="89289" y="5449"/>
                  </a:lnTo>
                  <a:cubicBezTo>
                    <a:pt x="99700" y="-2636"/>
                    <a:pt x="114463" y="-1869"/>
                    <a:pt x="123980" y="7250"/>
                  </a:cubicBezTo>
                  <a:lnTo>
                    <a:pt x="233614" y="111425"/>
                  </a:lnTo>
                  <a:cubicBezTo>
                    <a:pt x="244311" y="121586"/>
                    <a:pt x="244745" y="138495"/>
                    <a:pt x="234584" y="149192"/>
                  </a:cubicBezTo>
                  <a:cubicBezTo>
                    <a:pt x="234071" y="149731"/>
                    <a:pt x="233537" y="150249"/>
                    <a:pt x="232981" y="150744"/>
                  </a:cubicBezTo>
                  <a:lnTo>
                    <a:pt x="118156" y="253019"/>
                  </a:lnTo>
                  <a:cubicBezTo>
                    <a:pt x="111979" y="258553"/>
                    <a:pt x="103572" y="260886"/>
                    <a:pt x="95427" y="259326"/>
                  </a:cubicBezTo>
                  <a:close/>
                </a:path>
              </a:pathLst>
            </a:custGeom>
            <a:solidFill>
              <a:srgbClr val="6C63FF"/>
            </a:solidFill>
            <a:ln w="5544"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B6C0557-7C24-4F2E-A40E-1C5441E252FF}"/>
                </a:ext>
              </a:extLst>
            </p:cNvPr>
            <p:cNvSpPr/>
            <p:nvPr/>
          </p:nvSpPr>
          <p:spPr>
            <a:xfrm>
              <a:off x="5387657" y="2936536"/>
              <a:ext cx="1350327" cy="1933071"/>
            </a:xfrm>
            <a:custGeom>
              <a:avLst/>
              <a:gdLst>
                <a:gd name="connsiteX0" fmla="*/ 1350133 w 1350327"/>
                <a:gd name="connsiteY0" fmla="*/ 1257576 h 1933071"/>
                <a:gd name="connsiteX1" fmla="*/ 674969 w 1350327"/>
                <a:gd name="connsiteY1" fmla="*/ -138 h 1933071"/>
                <a:gd name="connsiteX2" fmla="*/ -194 w 1350327"/>
                <a:gd name="connsiteY2" fmla="*/ 1257576 h 1933071"/>
                <a:gd name="connsiteX3" fmla="*/ 674776 w 1350327"/>
                <a:gd name="connsiteY3" fmla="*/ 1932933 h 1933071"/>
                <a:gd name="connsiteX4" fmla="*/ 1350133 w 1350327"/>
                <a:gd name="connsiteY4" fmla="*/ 1257963 h 1933071"/>
                <a:gd name="connsiteX5" fmla="*/ 1350133 w 1350327"/>
                <a:gd name="connsiteY5" fmla="*/ 1257576 h 193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0327" h="1933071">
                  <a:moveTo>
                    <a:pt x="1350133" y="1257576"/>
                  </a:moveTo>
                  <a:cubicBezTo>
                    <a:pt x="1350133" y="884694"/>
                    <a:pt x="1047852" y="-138"/>
                    <a:pt x="674969" y="-138"/>
                  </a:cubicBezTo>
                  <a:cubicBezTo>
                    <a:pt x="302087" y="-138"/>
                    <a:pt x="-194" y="884694"/>
                    <a:pt x="-194" y="1257576"/>
                  </a:cubicBezTo>
                  <a:cubicBezTo>
                    <a:pt x="-301" y="1630459"/>
                    <a:pt x="301893" y="1932826"/>
                    <a:pt x="674776" y="1932933"/>
                  </a:cubicBezTo>
                  <a:cubicBezTo>
                    <a:pt x="1047658" y="1933040"/>
                    <a:pt x="1350026" y="1630846"/>
                    <a:pt x="1350133" y="1257963"/>
                  </a:cubicBezTo>
                  <a:cubicBezTo>
                    <a:pt x="1350133" y="1257834"/>
                    <a:pt x="1350133" y="1257705"/>
                    <a:pt x="1350133" y="1257576"/>
                  </a:cubicBezTo>
                  <a:close/>
                </a:path>
              </a:pathLst>
            </a:custGeom>
            <a:solidFill>
              <a:schemeClr val="accent1">
                <a:lumMod val="50000"/>
              </a:schemeClr>
            </a:solidFill>
            <a:ln w="5544"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0D1204B6-A0EC-4798-8B1C-109131C19EFF}"/>
                </a:ext>
              </a:extLst>
            </p:cNvPr>
            <p:cNvSpPr/>
            <p:nvPr/>
          </p:nvSpPr>
          <p:spPr>
            <a:xfrm>
              <a:off x="6057269" y="3498001"/>
              <a:ext cx="11103" cy="2749671"/>
            </a:xfrm>
            <a:custGeom>
              <a:avLst/>
              <a:gdLst>
                <a:gd name="connsiteX0" fmla="*/ 5357 w 11103"/>
                <a:gd name="connsiteY0" fmla="*/ 2749533 h 2749671"/>
                <a:gd name="connsiteX1" fmla="*/ 10909 w 11103"/>
                <a:gd name="connsiteY1" fmla="*/ 2743981 h 2749671"/>
                <a:gd name="connsiteX2" fmla="*/ 10909 w 11103"/>
                <a:gd name="connsiteY2" fmla="*/ 5414 h 2749671"/>
                <a:gd name="connsiteX3" fmla="*/ 5357 w 11103"/>
                <a:gd name="connsiteY3" fmla="*/ -138 h 2749671"/>
                <a:gd name="connsiteX4" fmla="*/ -194 w 11103"/>
                <a:gd name="connsiteY4" fmla="*/ 5414 h 2749671"/>
                <a:gd name="connsiteX5" fmla="*/ -194 w 11103"/>
                <a:gd name="connsiteY5" fmla="*/ 2743981 h 2749671"/>
                <a:gd name="connsiteX6" fmla="*/ 5357 w 11103"/>
                <a:gd name="connsiteY6" fmla="*/ 2749533 h 27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3" h="2749671">
                  <a:moveTo>
                    <a:pt x="5357" y="2749533"/>
                  </a:moveTo>
                  <a:cubicBezTo>
                    <a:pt x="8424" y="2749533"/>
                    <a:pt x="10909" y="2747048"/>
                    <a:pt x="10909" y="2743981"/>
                  </a:cubicBezTo>
                  <a:lnTo>
                    <a:pt x="10909" y="5414"/>
                  </a:lnTo>
                  <a:cubicBezTo>
                    <a:pt x="10909" y="2348"/>
                    <a:pt x="8424" y="-138"/>
                    <a:pt x="5357" y="-138"/>
                  </a:cubicBezTo>
                  <a:cubicBezTo>
                    <a:pt x="2291" y="-138"/>
                    <a:pt x="-194" y="2348"/>
                    <a:pt x="-194" y="5414"/>
                  </a:cubicBezTo>
                  <a:lnTo>
                    <a:pt x="-194" y="2743981"/>
                  </a:lnTo>
                  <a:cubicBezTo>
                    <a:pt x="-194" y="2747048"/>
                    <a:pt x="2291" y="2749533"/>
                    <a:pt x="5357" y="2749533"/>
                  </a:cubicBezTo>
                  <a:close/>
                </a:path>
              </a:pathLst>
            </a:custGeom>
            <a:solidFill>
              <a:srgbClr val="3F3D56"/>
            </a:solidFill>
            <a:ln w="5544"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460B534-118D-4F61-9ACF-2ECAB19D07CE}"/>
                </a:ext>
              </a:extLst>
            </p:cNvPr>
            <p:cNvSpPr/>
            <p:nvPr/>
          </p:nvSpPr>
          <p:spPr>
            <a:xfrm>
              <a:off x="6057269" y="3674632"/>
              <a:ext cx="278309" cy="278308"/>
            </a:xfrm>
            <a:custGeom>
              <a:avLst/>
              <a:gdLst>
                <a:gd name="connsiteX0" fmla="*/ 5357 w 278309"/>
                <a:gd name="connsiteY0" fmla="*/ 278170 h 278308"/>
                <a:gd name="connsiteX1" fmla="*/ 9283 w 278309"/>
                <a:gd name="connsiteY1" fmla="*/ 276544 h 278308"/>
                <a:gd name="connsiteX2" fmla="*/ 276512 w 278309"/>
                <a:gd name="connsiteY2" fmla="*/ 9316 h 278308"/>
                <a:gd name="connsiteX3" fmla="*/ 276466 w 278309"/>
                <a:gd name="connsiteY3" fmla="*/ 1465 h 278308"/>
                <a:gd name="connsiteX4" fmla="*/ 268660 w 278309"/>
                <a:gd name="connsiteY4" fmla="*/ 1466 h 278308"/>
                <a:gd name="connsiteX5" fmla="*/ 1431 w 278309"/>
                <a:gd name="connsiteY5" fmla="*/ 268693 h 278308"/>
                <a:gd name="connsiteX6" fmla="*/ 1432 w 278309"/>
                <a:gd name="connsiteY6" fmla="*/ 276544 h 278308"/>
                <a:gd name="connsiteX7" fmla="*/ 5357 w 278309"/>
                <a:gd name="connsiteY7" fmla="*/ 278170 h 2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09" h="278308">
                  <a:moveTo>
                    <a:pt x="5357" y="278170"/>
                  </a:moveTo>
                  <a:cubicBezTo>
                    <a:pt x="6830" y="278172"/>
                    <a:pt x="8243" y="277587"/>
                    <a:pt x="9283" y="276544"/>
                  </a:cubicBezTo>
                  <a:lnTo>
                    <a:pt x="276512" y="9316"/>
                  </a:lnTo>
                  <a:cubicBezTo>
                    <a:pt x="278667" y="7136"/>
                    <a:pt x="278647" y="3620"/>
                    <a:pt x="276466" y="1465"/>
                  </a:cubicBezTo>
                  <a:cubicBezTo>
                    <a:pt x="274303" y="-673"/>
                    <a:pt x="270823" y="-672"/>
                    <a:pt x="268660" y="1466"/>
                  </a:cubicBezTo>
                  <a:lnTo>
                    <a:pt x="1431" y="268693"/>
                  </a:lnTo>
                  <a:cubicBezTo>
                    <a:pt x="-736" y="270862"/>
                    <a:pt x="-736" y="274377"/>
                    <a:pt x="1432" y="276544"/>
                  </a:cubicBezTo>
                  <a:cubicBezTo>
                    <a:pt x="2473" y="277585"/>
                    <a:pt x="3885" y="278170"/>
                    <a:pt x="5357" y="278170"/>
                  </a:cubicBezTo>
                  <a:close/>
                </a:path>
              </a:pathLst>
            </a:custGeom>
            <a:solidFill>
              <a:srgbClr val="3F3D56"/>
            </a:solidFill>
            <a:ln w="554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C1BC1588-0CE9-4468-9252-77966D1261E2}"/>
                </a:ext>
              </a:extLst>
            </p:cNvPr>
            <p:cNvSpPr/>
            <p:nvPr/>
          </p:nvSpPr>
          <p:spPr>
            <a:xfrm>
              <a:off x="5609773" y="3956963"/>
              <a:ext cx="458598" cy="458600"/>
            </a:xfrm>
            <a:custGeom>
              <a:avLst/>
              <a:gdLst>
                <a:gd name="connsiteX0" fmla="*/ 452853 w 458598"/>
                <a:gd name="connsiteY0" fmla="*/ 458463 h 458600"/>
                <a:gd name="connsiteX1" fmla="*/ 458405 w 458598"/>
                <a:gd name="connsiteY1" fmla="*/ 452911 h 458600"/>
                <a:gd name="connsiteX2" fmla="*/ 456779 w 458598"/>
                <a:gd name="connsiteY2" fmla="*/ 448986 h 458600"/>
                <a:gd name="connsiteX3" fmla="*/ 9256 w 458598"/>
                <a:gd name="connsiteY3" fmla="*/ 1461 h 458600"/>
                <a:gd name="connsiteX4" fmla="*/ 1405 w 458598"/>
                <a:gd name="connsiteY4" fmla="*/ 1515 h 458600"/>
                <a:gd name="connsiteX5" fmla="*/ 1404 w 458598"/>
                <a:gd name="connsiteY5" fmla="*/ 9312 h 458600"/>
                <a:gd name="connsiteX6" fmla="*/ 448928 w 458598"/>
                <a:gd name="connsiteY6" fmla="*/ 456837 h 458600"/>
                <a:gd name="connsiteX7" fmla="*/ 452854 w 458598"/>
                <a:gd name="connsiteY7" fmla="*/ 458463 h 45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598" h="458600">
                  <a:moveTo>
                    <a:pt x="452853" y="458463"/>
                  </a:moveTo>
                  <a:cubicBezTo>
                    <a:pt x="455919" y="458463"/>
                    <a:pt x="458405" y="455977"/>
                    <a:pt x="458405" y="452911"/>
                  </a:cubicBezTo>
                  <a:cubicBezTo>
                    <a:pt x="458405" y="451439"/>
                    <a:pt x="457820" y="450027"/>
                    <a:pt x="456779" y="448986"/>
                  </a:cubicBezTo>
                  <a:lnTo>
                    <a:pt x="9256" y="1461"/>
                  </a:lnTo>
                  <a:cubicBezTo>
                    <a:pt x="7073" y="-692"/>
                    <a:pt x="3559" y="-668"/>
                    <a:pt x="1405" y="1515"/>
                  </a:cubicBezTo>
                  <a:cubicBezTo>
                    <a:pt x="-727" y="3676"/>
                    <a:pt x="-728" y="7150"/>
                    <a:pt x="1404" y="9312"/>
                  </a:cubicBezTo>
                  <a:lnTo>
                    <a:pt x="448928" y="456837"/>
                  </a:lnTo>
                  <a:cubicBezTo>
                    <a:pt x="449968" y="457880"/>
                    <a:pt x="451381" y="458465"/>
                    <a:pt x="452854" y="458463"/>
                  </a:cubicBezTo>
                  <a:close/>
                </a:path>
              </a:pathLst>
            </a:custGeom>
            <a:solidFill>
              <a:srgbClr val="3F3D56"/>
            </a:solidFill>
            <a:ln w="5544"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8A152BE-DFC7-4145-B677-F5F89F79A8C9}"/>
                </a:ext>
              </a:extLst>
            </p:cNvPr>
            <p:cNvSpPr/>
            <p:nvPr/>
          </p:nvSpPr>
          <p:spPr>
            <a:xfrm>
              <a:off x="5622774" y="6053854"/>
              <a:ext cx="898911" cy="346945"/>
            </a:xfrm>
            <a:custGeom>
              <a:avLst/>
              <a:gdLst>
                <a:gd name="connsiteX0" fmla="*/ 844536 w 898911"/>
                <a:gd name="connsiteY0" fmla="*/ 344663 h 346945"/>
                <a:gd name="connsiteX1" fmla="*/ 841581 w 898911"/>
                <a:gd name="connsiteY1" fmla="*/ 346808 h 346945"/>
                <a:gd name="connsiteX2" fmla="*/ 13860 w 898911"/>
                <a:gd name="connsiteY2" fmla="*/ 346808 h 346945"/>
                <a:gd name="connsiteX3" fmla="*/ 16140 w 898911"/>
                <a:gd name="connsiteY3" fmla="*/ 158184 h 346945"/>
                <a:gd name="connsiteX4" fmla="*/ 234027 w 898911"/>
                <a:gd name="connsiteY4" fmla="*/ 60924 h 346945"/>
                <a:gd name="connsiteX5" fmla="*/ 282735 w 898911"/>
                <a:gd name="connsiteY5" fmla="*/ 99463 h 346945"/>
                <a:gd name="connsiteX6" fmla="*/ 437121 w 898911"/>
                <a:gd name="connsiteY6" fmla="*/ -138 h 346945"/>
                <a:gd name="connsiteX7" fmla="*/ 610242 w 898911"/>
                <a:gd name="connsiteY7" fmla="*/ 145020 h 346945"/>
                <a:gd name="connsiteX8" fmla="*/ 786717 w 898911"/>
                <a:gd name="connsiteY8" fmla="*/ 60122 h 346945"/>
                <a:gd name="connsiteX9" fmla="*/ 844536 w 898911"/>
                <a:gd name="connsiteY9" fmla="*/ 344663 h 34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911" h="346945">
                  <a:moveTo>
                    <a:pt x="844536" y="344663"/>
                  </a:moveTo>
                  <a:cubicBezTo>
                    <a:pt x="843570" y="345409"/>
                    <a:pt x="842556" y="346078"/>
                    <a:pt x="841581" y="346808"/>
                  </a:cubicBezTo>
                  <a:lnTo>
                    <a:pt x="13860" y="346808"/>
                  </a:lnTo>
                  <a:cubicBezTo>
                    <a:pt x="-2359" y="281095"/>
                    <a:pt x="-8086" y="215311"/>
                    <a:pt x="16140" y="158184"/>
                  </a:cubicBezTo>
                  <a:cubicBezTo>
                    <a:pt x="50656" y="76780"/>
                    <a:pt x="152812" y="25966"/>
                    <a:pt x="234027" y="60924"/>
                  </a:cubicBezTo>
                  <a:cubicBezTo>
                    <a:pt x="253269" y="69431"/>
                    <a:pt x="270031" y="82693"/>
                    <a:pt x="282735" y="99463"/>
                  </a:cubicBezTo>
                  <a:cubicBezTo>
                    <a:pt x="314474" y="42650"/>
                    <a:pt x="371406" y="-185"/>
                    <a:pt x="437121" y="-138"/>
                  </a:cubicBezTo>
                  <a:cubicBezTo>
                    <a:pt x="519452" y="-79"/>
                    <a:pt x="587905" y="67249"/>
                    <a:pt x="610242" y="145020"/>
                  </a:cubicBezTo>
                  <a:cubicBezTo>
                    <a:pt x="646216" y="84301"/>
                    <a:pt x="717269" y="41868"/>
                    <a:pt x="786717" y="60122"/>
                  </a:cubicBezTo>
                  <a:cubicBezTo>
                    <a:pt x="902876" y="90652"/>
                    <a:pt x="939566" y="271220"/>
                    <a:pt x="844536" y="344663"/>
                  </a:cubicBezTo>
                  <a:close/>
                </a:path>
              </a:pathLst>
            </a:custGeom>
            <a:solidFill>
              <a:schemeClr val="tx2">
                <a:lumMod val="40000"/>
                <a:lumOff val="60000"/>
              </a:schemeClr>
            </a:solidFill>
            <a:ln w="5544"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D7E24CEF-B8D5-475E-8AF4-595E76C7035B}"/>
                </a:ext>
              </a:extLst>
            </p:cNvPr>
            <p:cNvSpPr/>
            <p:nvPr/>
          </p:nvSpPr>
          <p:spPr>
            <a:xfrm>
              <a:off x="2233613" y="4210652"/>
              <a:ext cx="970973" cy="1388887"/>
            </a:xfrm>
            <a:custGeom>
              <a:avLst/>
              <a:gdLst>
                <a:gd name="connsiteX0" fmla="*/ 970779 w 970973"/>
                <a:gd name="connsiteY0" fmla="*/ 903629 h 1388887"/>
                <a:gd name="connsiteX1" fmla="*/ 485292 w 970973"/>
                <a:gd name="connsiteY1" fmla="*/ -138 h 1388887"/>
                <a:gd name="connsiteX2" fmla="*/ -194 w 970973"/>
                <a:gd name="connsiteY2" fmla="*/ 903629 h 1388887"/>
                <a:gd name="connsiteX3" fmla="*/ 485660 w 970973"/>
                <a:gd name="connsiteY3" fmla="*/ 1388749 h 1388887"/>
                <a:gd name="connsiteX4" fmla="*/ 970779 w 970973"/>
                <a:gd name="connsiteY4" fmla="*/ 903629 h 138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973" h="1388887">
                  <a:moveTo>
                    <a:pt x="970779" y="903629"/>
                  </a:moveTo>
                  <a:cubicBezTo>
                    <a:pt x="970779" y="635684"/>
                    <a:pt x="753419" y="-138"/>
                    <a:pt x="485292" y="-138"/>
                  </a:cubicBezTo>
                  <a:cubicBezTo>
                    <a:pt x="217165" y="-138"/>
                    <a:pt x="-194" y="635684"/>
                    <a:pt x="-194" y="903629"/>
                  </a:cubicBezTo>
                  <a:cubicBezTo>
                    <a:pt x="8" y="1171756"/>
                    <a:pt x="217533" y="1388952"/>
                    <a:pt x="485660" y="1388749"/>
                  </a:cubicBezTo>
                  <a:cubicBezTo>
                    <a:pt x="753500" y="1388546"/>
                    <a:pt x="970577" y="1171470"/>
                    <a:pt x="970779" y="903629"/>
                  </a:cubicBezTo>
                  <a:close/>
                </a:path>
              </a:pathLst>
            </a:custGeom>
            <a:solidFill>
              <a:schemeClr val="bg1">
                <a:lumMod val="75000"/>
              </a:schemeClr>
            </a:solidFill>
            <a:ln w="5544"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F9BEF7C7-CEE3-4910-899C-C8A7701033E4}"/>
                </a:ext>
              </a:extLst>
            </p:cNvPr>
            <p:cNvSpPr/>
            <p:nvPr/>
          </p:nvSpPr>
          <p:spPr>
            <a:xfrm>
              <a:off x="2715107" y="4614122"/>
              <a:ext cx="7984" cy="1680633"/>
            </a:xfrm>
            <a:custGeom>
              <a:avLst/>
              <a:gdLst>
                <a:gd name="connsiteX0" fmla="*/ 3798 w 7984"/>
                <a:gd name="connsiteY0" fmla="*/ 1680495 h 1680633"/>
                <a:gd name="connsiteX1" fmla="*/ 7790 w 7984"/>
                <a:gd name="connsiteY1" fmla="*/ 1676506 h 1680633"/>
                <a:gd name="connsiteX2" fmla="*/ 7790 w 7984"/>
                <a:gd name="connsiteY2" fmla="*/ 1676506 h 1680633"/>
                <a:gd name="connsiteX3" fmla="*/ 7790 w 7984"/>
                <a:gd name="connsiteY3" fmla="*/ 3839 h 1680633"/>
                <a:gd name="connsiteX4" fmla="*/ 3783 w 7984"/>
                <a:gd name="connsiteY4" fmla="*/ -138 h 1680633"/>
                <a:gd name="connsiteX5" fmla="*/ -194 w 7984"/>
                <a:gd name="connsiteY5" fmla="*/ 3839 h 1680633"/>
                <a:gd name="connsiteX6" fmla="*/ -194 w 7984"/>
                <a:gd name="connsiteY6" fmla="*/ 1676506 h 1680633"/>
                <a:gd name="connsiteX7" fmla="*/ 3797 w 7984"/>
                <a:gd name="connsiteY7" fmla="*/ 1680495 h 1680633"/>
                <a:gd name="connsiteX8" fmla="*/ 3798 w 7984"/>
                <a:gd name="connsiteY8" fmla="*/ 1680495 h 168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4" h="1680633">
                  <a:moveTo>
                    <a:pt x="3798" y="1680495"/>
                  </a:moveTo>
                  <a:cubicBezTo>
                    <a:pt x="6002" y="1680496"/>
                    <a:pt x="7789" y="1678710"/>
                    <a:pt x="7790" y="1676506"/>
                  </a:cubicBezTo>
                  <a:cubicBezTo>
                    <a:pt x="7790" y="1676506"/>
                    <a:pt x="7790" y="1676506"/>
                    <a:pt x="7790" y="1676506"/>
                  </a:cubicBezTo>
                  <a:lnTo>
                    <a:pt x="7790" y="3839"/>
                  </a:lnTo>
                  <a:cubicBezTo>
                    <a:pt x="7782" y="1634"/>
                    <a:pt x="5988" y="-146"/>
                    <a:pt x="3783" y="-138"/>
                  </a:cubicBezTo>
                  <a:cubicBezTo>
                    <a:pt x="1590" y="-130"/>
                    <a:pt x="-186" y="1646"/>
                    <a:pt x="-194" y="3839"/>
                  </a:cubicBezTo>
                  <a:lnTo>
                    <a:pt x="-194" y="1676506"/>
                  </a:lnTo>
                  <a:cubicBezTo>
                    <a:pt x="-194" y="1678710"/>
                    <a:pt x="1594" y="1680496"/>
                    <a:pt x="3797" y="1680495"/>
                  </a:cubicBezTo>
                  <a:cubicBezTo>
                    <a:pt x="3797" y="1680495"/>
                    <a:pt x="3798" y="1680495"/>
                    <a:pt x="3798" y="1680495"/>
                  </a:cubicBezTo>
                  <a:close/>
                </a:path>
              </a:pathLst>
            </a:custGeom>
            <a:solidFill>
              <a:srgbClr val="3F3D56"/>
            </a:solidFill>
            <a:ln w="5544"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D486E5E-0F38-42FC-AD10-03B70D9BBDD8}"/>
                </a:ext>
              </a:extLst>
            </p:cNvPr>
            <p:cNvSpPr/>
            <p:nvPr/>
          </p:nvSpPr>
          <p:spPr>
            <a:xfrm>
              <a:off x="2715108" y="4741015"/>
              <a:ext cx="200136" cy="200004"/>
            </a:xfrm>
            <a:custGeom>
              <a:avLst/>
              <a:gdLst>
                <a:gd name="connsiteX0" fmla="*/ 3797 w 200136"/>
                <a:gd name="connsiteY0" fmla="*/ 199866 h 200004"/>
                <a:gd name="connsiteX1" fmla="*/ 6620 w 200136"/>
                <a:gd name="connsiteY1" fmla="*/ 198697 h 200004"/>
                <a:gd name="connsiteX2" fmla="*/ 198775 w 200136"/>
                <a:gd name="connsiteY2" fmla="*/ 6673 h 200004"/>
                <a:gd name="connsiteX3" fmla="*/ 198773 w 200136"/>
                <a:gd name="connsiteY3" fmla="*/ 1030 h 200004"/>
                <a:gd name="connsiteX4" fmla="*/ 193129 w 200136"/>
                <a:gd name="connsiteY4" fmla="*/ 1032 h 200004"/>
                <a:gd name="connsiteX5" fmla="*/ 974 w 200136"/>
                <a:gd name="connsiteY5" fmla="*/ 193056 h 200004"/>
                <a:gd name="connsiteX6" fmla="*/ 974 w 200136"/>
                <a:gd name="connsiteY6" fmla="*/ 198698 h 200004"/>
                <a:gd name="connsiteX7" fmla="*/ 3797 w 200136"/>
                <a:gd name="connsiteY7" fmla="*/ 199866 h 20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136" h="200004">
                  <a:moveTo>
                    <a:pt x="3797" y="199866"/>
                  </a:moveTo>
                  <a:cubicBezTo>
                    <a:pt x="4856" y="199867"/>
                    <a:pt x="5872" y="199447"/>
                    <a:pt x="6620" y="198697"/>
                  </a:cubicBezTo>
                  <a:lnTo>
                    <a:pt x="198775" y="6673"/>
                  </a:lnTo>
                  <a:cubicBezTo>
                    <a:pt x="200333" y="5114"/>
                    <a:pt x="200332" y="2587"/>
                    <a:pt x="198773" y="1030"/>
                  </a:cubicBezTo>
                  <a:cubicBezTo>
                    <a:pt x="197213" y="-528"/>
                    <a:pt x="194687" y="-527"/>
                    <a:pt x="193129" y="1032"/>
                  </a:cubicBezTo>
                  <a:lnTo>
                    <a:pt x="974" y="193056"/>
                  </a:lnTo>
                  <a:cubicBezTo>
                    <a:pt x="-584" y="194614"/>
                    <a:pt x="-584" y="197140"/>
                    <a:pt x="974" y="198698"/>
                  </a:cubicBezTo>
                  <a:cubicBezTo>
                    <a:pt x="1723" y="199446"/>
                    <a:pt x="2738" y="199867"/>
                    <a:pt x="3797" y="199866"/>
                  </a:cubicBezTo>
                  <a:close/>
                </a:path>
              </a:pathLst>
            </a:custGeom>
            <a:solidFill>
              <a:srgbClr val="3F3D56"/>
            </a:solidFill>
            <a:ln w="5544"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1716EAAB-8B38-4BA2-B92F-ED9D1FD707E5}"/>
                </a:ext>
              </a:extLst>
            </p:cNvPr>
            <p:cNvSpPr/>
            <p:nvPr/>
          </p:nvSpPr>
          <p:spPr>
            <a:xfrm>
              <a:off x="2393311" y="4943889"/>
              <a:ext cx="329779" cy="329561"/>
            </a:xfrm>
            <a:custGeom>
              <a:avLst/>
              <a:gdLst>
                <a:gd name="connsiteX0" fmla="*/ 325594 w 329779"/>
                <a:gd name="connsiteY0" fmla="*/ 329424 h 329561"/>
                <a:gd name="connsiteX1" fmla="*/ 329586 w 329779"/>
                <a:gd name="connsiteY1" fmla="*/ 325436 h 329561"/>
                <a:gd name="connsiteX2" fmla="*/ 328417 w 329779"/>
                <a:gd name="connsiteY2" fmla="*/ 322614 h 329561"/>
                <a:gd name="connsiteX3" fmla="*/ 6619 w 329779"/>
                <a:gd name="connsiteY3" fmla="*/ 1032 h 329561"/>
                <a:gd name="connsiteX4" fmla="*/ 976 w 329779"/>
                <a:gd name="connsiteY4" fmla="*/ 1030 h 329561"/>
                <a:gd name="connsiteX5" fmla="*/ 973 w 329779"/>
                <a:gd name="connsiteY5" fmla="*/ 6673 h 329561"/>
                <a:gd name="connsiteX6" fmla="*/ 322771 w 329779"/>
                <a:gd name="connsiteY6" fmla="*/ 328255 h 329561"/>
                <a:gd name="connsiteX7" fmla="*/ 325594 w 329779"/>
                <a:gd name="connsiteY7" fmla="*/ 329424 h 3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779" h="329561">
                  <a:moveTo>
                    <a:pt x="325594" y="329424"/>
                  </a:moveTo>
                  <a:cubicBezTo>
                    <a:pt x="327798" y="329425"/>
                    <a:pt x="329585" y="327640"/>
                    <a:pt x="329586" y="325436"/>
                  </a:cubicBezTo>
                  <a:cubicBezTo>
                    <a:pt x="329586" y="324378"/>
                    <a:pt x="329166" y="323363"/>
                    <a:pt x="328417" y="322614"/>
                  </a:cubicBezTo>
                  <a:lnTo>
                    <a:pt x="6619" y="1032"/>
                  </a:lnTo>
                  <a:cubicBezTo>
                    <a:pt x="5062" y="-527"/>
                    <a:pt x="2535" y="-528"/>
                    <a:pt x="976" y="1030"/>
                  </a:cubicBezTo>
                  <a:cubicBezTo>
                    <a:pt x="-583" y="2587"/>
                    <a:pt x="-584" y="5114"/>
                    <a:pt x="973" y="6673"/>
                  </a:cubicBezTo>
                  <a:lnTo>
                    <a:pt x="322771" y="328255"/>
                  </a:lnTo>
                  <a:cubicBezTo>
                    <a:pt x="323520" y="329005"/>
                    <a:pt x="324535" y="329425"/>
                    <a:pt x="325594" y="329424"/>
                  </a:cubicBezTo>
                  <a:close/>
                </a:path>
              </a:pathLst>
            </a:custGeom>
            <a:solidFill>
              <a:srgbClr val="3F3D56"/>
            </a:solidFill>
            <a:ln w="5544"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4BB4F333-3EBB-4499-8FB6-5EAE00863292}"/>
                </a:ext>
              </a:extLst>
            </p:cNvPr>
            <p:cNvSpPr/>
            <p:nvPr/>
          </p:nvSpPr>
          <p:spPr>
            <a:xfrm>
              <a:off x="2400493" y="6151492"/>
              <a:ext cx="646376" cy="249307"/>
            </a:xfrm>
            <a:custGeom>
              <a:avLst/>
              <a:gdLst>
                <a:gd name="connsiteX0" fmla="*/ 607222 w 646376"/>
                <a:gd name="connsiteY0" fmla="*/ 247629 h 249307"/>
                <a:gd name="connsiteX1" fmla="*/ 605097 w 646376"/>
                <a:gd name="connsiteY1" fmla="*/ 249170 h 249307"/>
                <a:gd name="connsiteX2" fmla="*/ 9912 w 646376"/>
                <a:gd name="connsiteY2" fmla="*/ 249170 h 249307"/>
                <a:gd name="connsiteX3" fmla="*/ 11551 w 646376"/>
                <a:gd name="connsiteY3" fmla="*/ 113629 h 249307"/>
                <a:gd name="connsiteX4" fmla="*/ 168226 w 646376"/>
                <a:gd name="connsiteY4" fmla="*/ 43740 h 249307"/>
                <a:gd name="connsiteX5" fmla="*/ 203251 w 646376"/>
                <a:gd name="connsiteY5" fmla="*/ 71433 h 249307"/>
                <a:gd name="connsiteX6" fmla="*/ 314264 w 646376"/>
                <a:gd name="connsiteY6" fmla="*/ -138 h 249307"/>
                <a:gd name="connsiteX7" fmla="*/ 438750 w 646376"/>
                <a:gd name="connsiteY7" fmla="*/ 104170 h 249307"/>
                <a:gd name="connsiteX8" fmla="*/ 565646 w 646376"/>
                <a:gd name="connsiteY8" fmla="*/ 43164 h 249307"/>
                <a:gd name="connsiteX9" fmla="*/ 607222 w 646376"/>
                <a:gd name="connsiteY9" fmla="*/ 247629 h 24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376" h="249307">
                  <a:moveTo>
                    <a:pt x="607222" y="247629"/>
                  </a:moveTo>
                  <a:cubicBezTo>
                    <a:pt x="606528" y="248165"/>
                    <a:pt x="605798" y="248646"/>
                    <a:pt x="605097" y="249170"/>
                  </a:cubicBezTo>
                  <a:lnTo>
                    <a:pt x="9912" y="249170"/>
                  </a:lnTo>
                  <a:cubicBezTo>
                    <a:pt x="-1751" y="201950"/>
                    <a:pt x="-5869" y="154680"/>
                    <a:pt x="11551" y="113629"/>
                  </a:cubicBezTo>
                  <a:cubicBezTo>
                    <a:pt x="36370" y="55134"/>
                    <a:pt x="109827" y="18620"/>
                    <a:pt x="168226" y="43740"/>
                  </a:cubicBezTo>
                  <a:cubicBezTo>
                    <a:pt x="182061" y="49851"/>
                    <a:pt x="194114" y="59381"/>
                    <a:pt x="203251" y="71433"/>
                  </a:cubicBezTo>
                  <a:cubicBezTo>
                    <a:pt x="226073" y="30609"/>
                    <a:pt x="267011" y="-171"/>
                    <a:pt x="314264" y="-138"/>
                  </a:cubicBezTo>
                  <a:cubicBezTo>
                    <a:pt x="373465" y="-96"/>
                    <a:pt x="422687" y="48285"/>
                    <a:pt x="438750" y="104170"/>
                  </a:cubicBezTo>
                  <a:cubicBezTo>
                    <a:pt x="464617" y="60538"/>
                    <a:pt x="515709" y="30047"/>
                    <a:pt x="565646" y="43164"/>
                  </a:cubicBezTo>
                  <a:cubicBezTo>
                    <a:pt x="649173" y="65102"/>
                    <a:pt x="675555" y="194854"/>
                    <a:pt x="607222" y="247629"/>
                  </a:cubicBezTo>
                  <a:close/>
                </a:path>
              </a:pathLst>
            </a:custGeom>
            <a:solidFill>
              <a:schemeClr val="tx2">
                <a:lumMod val="40000"/>
                <a:lumOff val="60000"/>
              </a:schemeClr>
            </a:solidFill>
            <a:ln w="5544"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CFC0530D-5B8C-4718-AF40-30558E9A4BB3}"/>
                </a:ext>
              </a:extLst>
            </p:cNvPr>
            <p:cNvSpPr/>
            <p:nvPr/>
          </p:nvSpPr>
          <p:spPr>
            <a:xfrm>
              <a:off x="3235694" y="6389696"/>
              <a:ext cx="2126302" cy="11103"/>
            </a:xfrm>
            <a:custGeom>
              <a:avLst/>
              <a:gdLst>
                <a:gd name="connsiteX0" fmla="*/ 5357 w 2126302"/>
                <a:gd name="connsiteY0" fmla="*/ 10965 h 11103"/>
                <a:gd name="connsiteX1" fmla="*/ 2120557 w 2126302"/>
                <a:gd name="connsiteY1" fmla="*/ 10965 h 11103"/>
                <a:gd name="connsiteX2" fmla="*/ 2126108 w 2126302"/>
                <a:gd name="connsiteY2" fmla="*/ 5414 h 11103"/>
                <a:gd name="connsiteX3" fmla="*/ 2120557 w 2126302"/>
                <a:gd name="connsiteY3" fmla="*/ -138 h 11103"/>
                <a:gd name="connsiteX4" fmla="*/ 5357 w 2126302"/>
                <a:gd name="connsiteY4" fmla="*/ -138 h 11103"/>
                <a:gd name="connsiteX5" fmla="*/ -194 w 2126302"/>
                <a:gd name="connsiteY5" fmla="*/ 5414 h 11103"/>
                <a:gd name="connsiteX6" fmla="*/ 5357 w 2126302"/>
                <a:gd name="connsiteY6" fmla="*/ 10965 h 1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302" h="11103">
                  <a:moveTo>
                    <a:pt x="5357" y="10965"/>
                  </a:moveTo>
                  <a:lnTo>
                    <a:pt x="2120557" y="10965"/>
                  </a:lnTo>
                  <a:cubicBezTo>
                    <a:pt x="2123623" y="10965"/>
                    <a:pt x="2126108" y="8480"/>
                    <a:pt x="2126108" y="5414"/>
                  </a:cubicBezTo>
                  <a:cubicBezTo>
                    <a:pt x="2126108" y="2347"/>
                    <a:pt x="2123623" y="-138"/>
                    <a:pt x="2120557" y="-138"/>
                  </a:cubicBezTo>
                  <a:lnTo>
                    <a:pt x="5357" y="-138"/>
                  </a:lnTo>
                  <a:cubicBezTo>
                    <a:pt x="2291" y="-138"/>
                    <a:pt x="-194" y="2347"/>
                    <a:pt x="-194" y="5414"/>
                  </a:cubicBezTo>
                  <a:cubicBezTo>
                    <a:pt x="-194" y="8480"/>
                    <a:pt x="2291" y="10965"/>
                    <a:pt x="5357" y="10965"/>
                  </a:cubicBezTo>
                  <a:close/>
                </a:path>
              </a:pathLst>
            </a:custGeom>
            <a:solidFill>
              <a:srgbClr val="3F3D56"/>
            </a:solidFill>
            <a:ln w="5544"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61941BF9-A637-4670-BD70-4BA59612F74E}"/>
                </a:ext>
              </a:extLst>
            </p:cNvPr>
            <p:cNvSpPr/>
            <p:nvPr/>
          </p:nvSpPr>
          <p:spPr>
            <a:xfrm>
              <a:off x="4151655" y="4621438"/>
              <a:ext cx="240856" cy="259717"/>
            </a:xfrm>
            <a:custGeom>
              <a:avLst/>
              <a:gdLst>
                <a:gd name="connsiteX0" fmla="*/ 90659 w 240856"/>
                <a:gd name="connsiteY0" fmla="*/ 258957 h 259717"/>
                <a:gd name="connsiteX1" fmla="*/ 72185 w 240856"/>
                <a:gd name="connsiteY1" fmla="*/ 244268 h 259717"/>
                <a:gd name="connsiteX2" fmla="*/ 2368 w 240856"/>
                <a:gd name="connsiteY2" fmla="*/ 96650 h 259717"/>
                <a:gd name="connsiteX3" fmla="*/ 10824 w 240856"/>
                <a:gd name="connsiteY3" fmla="*/ 63611 h 259717"/>
                <a:gd name="connsiteX4" fmla="*/ 91528 w 240856"/>
                <a:gd name="connsiteY4" fmla="*/ 5007 h 259717"/>
                <a:gd name="connsiteX5" fmla="*/ 126156 w 240856"/>
                <a:gd name="connsiteY5" fmla="*/ 7765 h 259717"/>
                <a:gd name="connsiteX6" fmla="*/ 232874 w 240856"/>
                <a:gd name="connsiteY6" fmla="*/ 114924 h 259717"/>
                <a:gd name="connsiteX7" fmla="*/ 232801 w 240856"/>
                <a:gd name="connsiteY7" fmla="*/ 152704 h 259717"/>
                <a:gd name="connsiteX8" fmla="*/ 231156 w 240856"/>
                <a:gd name="connsiteY8" fmla="*/ 154211 h 259717"/>
                <a:gd name="connsiteX9" fmla="*/ 113553 w 240856"/>
                <a:gd name="connsiteY9" fmla="*/ 253279 h 259717"/>
                <a:gd name="connsiteX10" fmla="*/ 90659 w 240856"/>
                <a:gd name="connsiteY10" fmla="*/ 258957 h 25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856" h="259717">
                  <a:moveTo>
                    <a:pt x="90659" y="258957"/>
                  </a:moveTo>
                  <a:cubicBezTo>
                    <a:pt x="82543" y="257219"/>
                    <a:pt x="75707" y="251784"/>
                    <a:pt x="72185" y="244268"/>
                  </a:cubicBezTo>
                  <a:lnTo>
                    <a:pt x="2368" y="96650"/>
                  </a:lnTo>
                  <a:cubicBezTo>
                    <a:pt x="-3117" y="85036"/>
                    <a:pt x="433" y="71162"/>
                    <a:pt x="10824" y="63611"/>
                  </a:cubicBezTo>
                  <a:lnTo>
                    <a:pt x="91528" y="5007"/>
                  </a:lnTo>
                  <a:cubicBezTo>
                    <a:pt x="102158" y="-2787"/>
                    <a:pt x="116894" y="-1614"/>
                    <a:pt x="126156" y="7765"/>
                  </a:cubicBezTo>
                  <a:lnTo>
                    <a:pt x="232874" y="114924"/>
                  </a:lnTo>
                  <a:cubicBezTo>
                    <a:pt x="243287" y="125377"/>
                    <a:pt x="243254" y="142291"/>
                    <a:pt x="232801" y="152704"/>
                  </a:cubicBezTo>
                  <a:cubicBezTo>
                    <a:pt x="232274" y="153229"/>
                    <a:pt x="231725" y="153732"/>
                    <a:pt x="231156" y="154211"/>
                  </a:cubicBezTo>
                  <a:lnTo>
                    <a:pt x="113553" y="253279"/>
                  </a:lnTo>
                  <a:cubicBezTo>
                    <a:pt x="107226" y="258641"/>
                    <a:pt x="98758" y="260741"/>
                    <a:pt x="90659" y="258957"/>
                  </a:cubicBezTo>
                  <a:close/>
                </a:path>
              </a:pathLst>
            </a:custGeom>
            <a:solidFill>
              <a:srgbClr val="6C63FF"/>
            </a:solidFill>
            <a:ln w="5544"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7E5CB6F-920E-4E07-8B14-F5E0A4688B48}"/>
                </a:ext>
              </a:extLst>
            </p:cNvPr>
            <p:cNvSpPr/>
            <p:nvPr/>
          </p:nvSpPr>
          <p:spPr>
            <a:xfrm>
              <a:off x="3800187" y="6009143"/>
              <a:ext cx="177377" cy="290026"/>
            </a:xfrm>
            <a:custGeom>
              <a:avLst/>
              <a:gdLst>
                <a:gd name="connsiteX0" fmla="*/ 0 w 177377"/>
                <a:gd name="connsiteY0" fmla="*/ 270918 h 290026"/>
                <a:gd name="connsiteX1" fmla="*/ 70240 w 177377"/>
                <a:gd name="connsiteY1" fmla="*/ 290026 h 290026"/>
                <a:gd name="connsiteX2" fmla="*/ 177377 w 177377"/>
                <a:gd name="connsiteY2" fmla="*/ 28203 h 290026"/>
                <a:gd name="connsiteX3" fmla="*/ 73716 w 177377"/>
                <a:gd name="connsiteY3" fmla="*/ 0 h 290026"/>
                <a:gd name="connsiteX4" fmla="*/ 0 w 177377"/>
                <a:gd name="connsiteY4" fmla="*/ 270918 h 290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77" h="290026">
                  <a:moveTo>
                    <a:pt x="0" y="270918"/>
                  </a:moveTo>
                  <a:lnTo>
                    <a:pt x="70240" y="290026"/>
                  </a:lnTo>
                  <a:lnTo>
                    <a:pt x="177377" y="28203"/>
                  </a:lnTo>
                  <a:lnTo>
                    <a:pt x="73716" y="0"/>
                  </a:lnTo>
                  <a:lnTo>
                    <a:pt x="0" y="270918"/>
                  </a:lnTo>
                  <a:close/>
                </a:path>
              </a:pathLst>
            </a:custGeom>
            <a:solidFill>
              <a:srgbClr val="FFB8B8"/>
            </a:solidFill>
            <a:ln w="5544"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4EE9E78-13DB-4D60-BE7C-CFD89DC90C5D}"/>
                </a:ext>
              </a:extLst>
            </p:cNvPr>
            <p:cNvSpPr/>
            <p:nvPr/>
          </p:nvSpPr>
          <p:spPr>
            <a:xfrm rot="-9886759">
              <a:off x="3774983" y="6284378"/>
              <a:ext cx="228773" cy="88389"/>
            </a:xfrm>
            <a:custGeom>
              <a:avLst/>
              <a:gdLst>
                <a:gd name="connsiteX0" fmla="*/ -194 w 228773"/>
                <a:gd name="connsiteY0" fmla="*/ -138 h 88389"/>
                <a:gd name="connsiteX1" fmla="*/ 228579 w 228773"/>
                <a:gd name="connsiteY1" fmla="*/ -138 h 88389"/>
                <a:gd name="connsiteX2" fmla="*/ 228579 w 228773"/>
                <a:gd name="connsiteY2" fmla="*/ -138 h 88389"/>
                <a:gd name="connsiteX3" fmla="*/ 228579 w 228773"/>
                <a:gd name="connsiteY3" fmla="*/ 88252 h 88389"/>
                <a:gd name="connsiteX4" fmla="*/ 228579 w 228773"/>
                <a:gd name="connsiteY4" fmla="*/ 88252 h 88389"/>
                <a:gd name="connsiteX5" fmla="*/ 82453 w 228773"/>
                <a:gd name="connsiteY5" fmla="*/ 88252 h 88389"/>
                <a:gd name="connsiteX6" fmla="*/ -194 w 228773"/>
                <a:gd name="connsiteY6" fmla="*/ 5605 h 88389"/>
                <a:gd name="connsiteX7" fmla="*/ -194 w 228773"/>
                <a:gd name="connsiteY7" fmla="*/ -138 h 88389"/>
                <a:gd name="connsiteX8" fmla="*/ -194 w 228773"/>
                <a:gd name="connsiteY8" fmla="*/ -138 h 8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73" h="88389">
                  <a:moveTo>
                    <a:pt x="-194" y="-138"/>
                  </a:moveTo>
                  <a:lnTo>
                    <a:pt x="228579" y="-138"/>
                  </a:lnTo>
                  <a:lnTo>
                    <a:pt x="228579" y="-138"/>
                  </a:lnTo>
                  <a:lnTo>
                    <a:pt x="228579" y="88252"/>
                  </a:lnTo>
                  <a:lnTo>
                    <a:pt x="228579" y="88252"/>
                  </a:lnTo>
                  <a:lnTo>
                    <a:pt x="82453" y="88252"/>
                  </a:lnTo>
                  <a:cubicBezTo>
                    <a:pt x="36808" y="88252"/>
                    <a:pt x="-194" y="51249"/>
                    <a:pt x="-194" y="5605"/>
                  </a:cubicBezTo>
                  <a:lnTo>
                    <a:pt x="-194" y="-138"/>
                  </a:lnTo>
                  <a:lnTo>
                    <a:pt x="-194" y="-138"/>
                  </a:lnTo>
                  <a:close/>
                </a:path>
              </a:pathLst>
            </a:custGeom>
            <a:solidFill>
              <a:srgbClr val="2F2E41"/>
            </a:solidFill>
            <a:ln w="5544"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CF7CD46A-5D51-4FFB-8A09-13B6A29E4703}"/>
                </a:ext>
              </a:extLst>
            </p:cNvPr>
            <p:cNvSpPr/>
            <p:nvPr/>
          </p:nvSpPr>
          <p:spPr>
            <a:xfrm>
              <a:off x="4400626" y="6052885"/>
              <a:ext cx="107436" cy="280772"/>
            </a:xfrm>
            <a:custGeom>
              <a:avLst/>
              <a:gdLst>
                <a:gd name="connsiteX0" fmla="*/ 17 w 107436"/>
                <a:gd name="connsiteY0" fmla="*/ 280772 h 280772"/>
                <a:gd name="connsiteX1" fmla="*/ 72805 w 107436"/>
                <a:gd name="connsiteY1" fmla="*/ 280767 h 280772"/>
                <a:gd name="connsiteX2" fmla="*/ 107437 w 107436"/>
                <a:gd name="connsiteY2" fmla="*/ 0 h 280772"/>
                <a:gd name="connsiteX3" fmla="*/ 0 w 107436"/>
                <a:gd name="connsiteY3" fmla="*/ 6 h 280772"/>
                <a:gd name="connsiteX4" fmla="*/ 17 w 107436"/>
                <a:gd name="connsiteY4" fmla="*/ 280772 h 28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36" h="280772">
                  <a:moveTo>
                    <a:pt x="17" y="280772"/>
                  </a:moveTo>
                  <a:lnTo>
                    <a:pt x="72805" y="280767"/>
                  </a:lnTo>
                  <a:lnTo>
                    <a:pt x="107437" y="0"/>
                  </a:lnTo>
                  <a:lnTo>
                    <a:pt x="0" y="6"/>
                  </a:lnTo>
                  <a:lnTo>
                    <a:pt x="17" y="280772"/>
                  </a:lnTo>
                  <a:close/>
                </a:path>
              </a:pathLst>
            </a:custGeom>
            <a:solidFill>
              <a:srgbClr val="FFB8B8"/>
            </a:solidFill>
            <a:ln w="5544"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25E3492-5193-4B5A-A7FE-F2FF4C17D03F}"/>
                </a:ext>
              </a:extLst>
            </p:cNvPr>
            <p:cNvSpPr/>
            <p:nvPr/>
          </p:nvSpPr>
          <p:spPr>
            <a:xfrm rot="10799843">
              <a:off x="4385044" y="6312854"/>
              <a:ext cx="228773" cy="88389"/>
            </a:xfrm>
            <a:custGeom>
              <a:avLst/>
              <a:gdLst>
                <a:gd name="connsiteX0" fmla="*/ -194 w 228773"/>
                <a:gd name="connsiteY0" fmla="*/ -138 h 88389"/>
                <a:gd name="connsiteX1" fmla="*/ 228579 w 228773"/>
                <a:gd name="connsiteY1" fmla="*/ -138 h 88389"/>
                <a:gd name="connsiteX2" fmla="*/ 228579 w 228773"/>
                <a:gd name="connsiteY2" fmla="*/ -138 h 88389"/>
                <a:gd name="connsiteX3" fmla="*/ 228579 w 228773"/>
                <a:gd name="connsiteY3" fmla="*/ 88252 h 88389"/>
                <a:gd name="connsiteX4" fmla="*/ 228579 w 228773"/>
                <a:gd name="connsiteY4" fmla="*/ 88252 h 88389"/>
                <a:gd name="connsiteX5" fmla="*/ 82453 w 228773"/>
                <a:gd name="connsiteY5" fmla="*/ 88252 h 88389"/>
                <a:gd name="connsiteX6" fmla="*/ -194 w 228773"/>
                <a:gd name="connsiteY6" fmla="*/ 5605 h 88389"/>
                <a:gd name="connsiteX7" fmla="*/ -194 w 228773"/>
                <a:gd name="connsiteY7" fmla="*/ -138 h 88389"/>
                <a:gd name="connsiteX8" fmla="*/ -194 w 228773"/>
                <a:gd name="connsiteY8" fmla="*/ -138 h 8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773" h="88389">
                  <a:moveTo>
                    <a:pt x="-194" y="-138"/>
                  </a:moveTo>
                  <a:lnTo>
                    <a:pt x="228579" y="-138"/>
                  </a:lnTo>
                  <a:lnTo>
                    <a:pt x="228579" y="-138"/>
                  </a:lnTo>
                  <a:lnTo>
                    <a:pt x="228579" y="88252"/>
                  </a:lnTo>
                  <a:lnTo>
                    <a:pt x="228579" y="88252"/>
                  </a:lnTo>
                  <a:lnTo>
                    <a:pt x="82453" y="88252"/>
                  </a:lnTo>
                  <a:cubicBezTo>
                    <a:pt x="36808" y="88252"/>
                    <a:pt x="-194" y="51249"/>
                    <a:pt x="-194" y="5605"/>
                  </a:cubicBezTo>
                  <a:lnTo>
                    <a:pt x="-194" y="-138"/>
                  </a:lnTo>
                  <a:lnTo>
                    <a:pt x="-194" y="-138"/>
                  </a:lnTo>
                  <a:close/>
                </a:path>
              </a:pathLst>
            </a:custGeom>
            <a:solidFill>
              <a:srgbClr val="2F2E41"/>
            </a:solidFill>
            <a:ln w="5544"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17E727F-3154-46A4-A551-76EF18094FCB}"/>
                </a:ext>
              </a:extLst>
            </p:cNvPr>
            <p:cNvSpPr/>
            <p:nvPr/>
          </p:nvSpPr>
          <p:spPr>
            <a:xfrm rot="-2700000">
              <a:off x="4145158" y="4188224"/>
              <a:ext cx="291658" cy="291658"/>
            </a:xfrm>
            <a:custGeom>
              <a:avLst/>
              <a:gdLst>
                <a:gd name="connsiteX0" fmla="*/ 291464 w 291658"/>
                <a:gd name="connsiteY0" fmla="*/ 145691 h 291658"/>
                <a:gd name="connsiteX1" fmla="*/ 145635 w 291658"/>
                <a:gd name="connsiteY1" fmla="*/ 291520 h 291658"/>
                <a:gd name="connsiteX2" fmla="*/ -194 w 291658"/>
                <a:gd name="connsiteY2" fmla="*/ 145691 h 291658"/>
                <a:gd name="connsiteX3" fmla="*/ 145635 w 291658"/>
                <a:gd name="connsiteY3" fmla="*/ -138 h 291658"/>
                <a:gd name="connsiteX4" fmla="*/ 291464 w 291658"/>
                <a:gd name="connsiteY4" fmla="*/ 145691 h 291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58" h="291658">
                  <a:moveTo>
                    <a:pt x="291464" y="145691"/>
                  </a:moveTo>
                  <a:cubicBezTo>
                    <a:pt x="291464" y="226230"/>
                    <a:pt x="226174" y="291520"/>
                    <a:pt x="145635" y="291520"/>
                  </a:cubicBezTo>
                  <a:cubicBezTo>
                    <a:pt x="65095" y="291520"/>
                    <a:pt x="-194" y="226230"/>
                    <a:pt x="-194" y="145691"/>
                  </a:cubicBezTo>
                  <a:cubicBezTo>
                    <a:pt x="-194" y="65152"/>
                    <a:pt x="65095" y="-138"/>
                    <a:pt x="145635" y="-138"/>
                  </a:cubicBezTo>
                  <a:cubicBezTo>
                    <a:pt x="226174" y="-138"/>
                    <a:pt x="291464" y="65152"/>
                    <a:pt x="291464" y="145691"/>
                  </a:cubicBezTo>
                  <a:close/>
                </a:path>
              </a:pathLst>
            </a:custGeom>
            <a:solidFill>
              <a:srgbClr val="FFB8B8"/>
            </a:solidFill>
            <a:ln w="5544"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6DF14C7-4047-41A3-B295-9B60840FDF34}"/>
                </a:ext>
              </a:extLst>
            </p:cNvPr>
            <p:cNvSpPr/>
            <p:nvPr/>
          </p:nvSpPr>
          <p:spPr>
            <a:xfrm>
              <a:off x="3822674" y="5011297"/>
              <a:ext cx="722537" cy="1122172"/>
            </a:xfrm>
            <a:custGeom>
              <a:avLst/>
              <a:gdLst>
                <a:gd name="connsiteX0" fmla="*/ 555758 w 722537"/>
                <a:gd name="connsiteY0" fmla="*/ 1098934 h 1122172"/>
                <a:gd name="connsiteX1" fmla="*/ 474249 w 722537"/>
                <a:gd name="connsiteY1" fmla="*/ 502902 h 1122172"/>
                <a:gd name="connsiteX2" fmla="*/ 450840 w 722537"/>
                <a:gd name="connsiteY2" fmla="*/ 485132 h 1122172"/>
                <a:gd name="connsiteX3" fmla="*/ 434941 w 722537"/>
                <a:gd name="connsiteY3" fmla="*/ 496692 h 1122172"/>
                <a:gd name="connsiteX4" fmla="*/ 157529 w 722537"/>
                <a:gd name="connsiteY4" fmla="*/ 1072071 h 1122172"/>
                <a:gd name="connsiteX5" fmla="*/ 125318 w 722537"/>
                <a:gd name="connsiteY5" fmla="*/ 1085917 h 1122172"/>
                <a:gd name="connsiteX6" fmla="*/ 18416 w 722537"/>
                <a:gd name="connsiteY6" fmla="*/ 1051708 h 1122172"/>
                <a:gd name="connsiteX7" fmla="*/ 850 w 722537"/>
                <a:gd name="connsiteY7" fmla="*/ 1018953 h 1122172"/>
                <a:gd name="connsiteX8" fmla="*/ 368450 w 722537"/>
                <a:gd name="connsiteY8" fmla="*/ 43564 h 1122172"/>
                <a:gd name="connsiteX9" fmla="*/ 369988 w 722537"/>
                <a:gd name="connsiteY9" fmla="*/ 41610 h 1122172"/>
                <a:gd name="connsiteX10" fmla="*/ 397772 w 722537"/>
                <a:gd name="connsiteY10" fmla="*/ 9192 h 1122172"/>
                <a:gd name="connsiteX11" fmla="*/ 418058 w 722537"/>
                <a:gd name="connsiteY11" fmla="*/ -138 h 1122172"/>
                <a:gd name="connsiteX12" fmla="*/ 622614 w 722537"/>
                <a:gd name="connsiteY12" fmla="*/ -138 h 1122172"/>
                <a:gd name="connsiteX13" fmla="*/ 647423 w 722537"/>
                <a:gd name="connsiteY13" fmla="*/ 16660 h 1122172"/>
                <a:gd name="connsiteX14" fmla="*/ 652750 w 722537"/>
                <a:gd name="connsiteY14" fmla="*/ 29978 h 1122172"/>
                <a:gd name="connsiteX15" fmla="*/ 653833 w 722537"/>
                <a:gd name="connsiteY15" fmla="*/ 33254 h 1122172"/>
                <a:gd name="connsiteX16" fmla="*/ 708396 w 722537"/>
                <a:gd name="connsiteY16" fmla="*/ 1096963 h 1122172"/>
                <a:gd name="connsiteX17" fmla="*/ 681703 w 722537"/>
                <a:gd name="connsiteY17" fmla="*/ 1122034 h 1122172"/>
                <a:gd name="connsiteX18" fmla="*/ 582230 w 722537"/>
                <a:gd name="connsiteY18" fmla="*/ 1122034 h 1122172"/>
                <a:gd name="connsiteX19" fmla="*/ 555758 w 722537"/>
                <a:gd name="connsiteY19" fmla="*/ 1098934 h 11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2537" h="1122172">
                  <a:moveTo>
                    <a:pt x="555758" y="1098934"/>
                  </a:moveTo>
                  <a:lnTo>
                    <a:pt x="474249" y="502902"/>
                  </a:lnTo>
                  <a:cubicBezTo>
                    <a:pt x="472692" y="491530"/>
                    <a:pt x="462211" y="483574"/>
                    <a:pt x="450840" y="485132"/>
                  </a:cubicBezTo>
                  <a:cubicBezTo>
                    <a:pt x="443938" y="486077"/>
                    <a:pt x="437968" y="490417"/>
                    <a:pt x="434941" y="496692"/>
                  </a:cubicBezTo>
                  <a:lnTo>
                    <a:pt x="157529" y="1072071"/>
                  </a:lnTo>
                  <a:cubicBezTo>
                    <a:pt x="151700" y="1084023"/>
                    <a:pt x="138003" y="1089911"/>
                    <a:pt x="125318" y="1085917"/>
                  </a:cubicBezTo>
                  <a:lnTo>
                    <a:pt x="18416" y="1051708"/>
                  </a:lnTo>
                  <a:cubicBezTo>
                    <a:pt x="4649" y="1047357"/>
                    <a:pt x="-3142" y="1032828"/>
                    <a:pt x="850" y="1018953"/>
                  </a:cubicBezTo>
                  <a:cubicBezTo>
                    <a:pt x="130886" y="559847"/>
                    <a:pt x="243164" y="218277"/>
                    <a:pt x="368450" y="43564"/>
                  </a:cubicBezTo>
                  <a:cubicBezTo>
                    <a:pt x="368939" y="42885"/>
                    <a:pt x="369446" y="42242"/>
                    <a:pt x="369988" y="41610"/>
                  </a:cubicBezTo>
                  <a:lnTo>
                    <a:pt x="397772" y="9192"/>
                  </a:lnTo>
                  <a:cubicBezTo>
                    <a:pt x="402844" y="3265"/>
                    <a:pt x="410257" y="-144"/>
                    <a:pt x="418058" y="-138"/>
                  </a:cubicBezTo>
                  <a:lnTo>
                    <a:pt x="622614" y="-138"/>
                  </a:lnTo>
                  <a:cubicBezTo>
                    <a:pt x="633551" y="-173"/>
                    <a:pt x="643394" y="6492"/>
                    <a:pt x="647423" y="16660"/>
                  </a:cubicBezTo>
                  <a:lnTo>
                    <a:pt x="652750" y="29978"/>
                  </a:lnTo>
                  <a:cubicBezTo>
                    <a:pt x="653178" y="31047"/>
                    <a:pt x="653540" y="32141"/>
                    <a:pt x="653833" y="33254"/>
                  </a:cubicBezTo>
                  <a:cubicBezTo>
                    <a:pt x="720698" y="287757"/>
                    <a:pt x="738036" y="625761"/>
                    <a:pt x="708396" y="1096963"/>
                  </a:cubicBezTo>
                  <a:cubicBezTo>
                    <a:pt x="707488" y="1111044"/>
                    <a:pt x="695814" y="1122009"/>
                    <a:pt x="681703" y="1122034"/>
                  </a:cubicBezTo>
                  <a:lnTo>
                    <a:pt x="582230" y="1122034"/>
                  </a:lnTo>
                  <a:cubicBezTo>
                    <a:pt x="568889" y="1121990"/>
                    <a:pt x="557609" y="1112146"/>
                    <a:pt x="555758" y="1098934"/>
                  </a:cubicBezTo>
                  <a:close/>
                </a:path>
              </a:pathLst>
            </a:custGeom>
            <a:solidFill>
              <a:srgbClr val="2F2E41"/>
            </a:solidFill>
            <a:ln w="5544"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89D382D-CE5C-48D9-92A1-873F4A5F4417}"/>
                </a:ext>
              </a:extLst>
            </p:cNvPr>
            <p:cNvSpPr/>
            <p:nvPr/>
          </p:nvSpPr>
          <p:spPr>
            <a:xfrm>
              <a:off x="4085804" y="4515384"/>
              <a:ext cx="400053" cy="540032"/>
            </a:xfrm>
            <a:custGeom>
              <a:avLst/>
              <a:gdLst>
                <a:gd name="connsiteX0" fmla="*/ 95432 w 400053"/>
                <a:gd name="connsiteY0" fmla="*/ 527377 h 540032"/>
                <a:gd name="connsiteX1" fmla="*/ 95432 w 400053"/>
                <a:gd name="connsiteY1" fmla="*/ 527377 h 540032"/>
                <a:gd name="connsiteX2" fmla="*/ 51565 w 400053"/>
                <a:gd name="connsiteY2" fmla="*/ 71558 h 540032"/>
                <a:gd name="connsiteX3" fmla="*/ 55801 w 400053"/>
                <a:gd name="connsiteY3" fmla="*/ 61515 h 540032"/>
                <a:gd name="connsiteX4" fmla="*/ 60805 w 400053"/>
                <a:gd name="connsiteY4" fmla="*/ 23142 h 540032"/>
                <a:gd name="connsiteX5" fmla="*/ 90664 w 400053"/>
                <a:gd name="connsiteY5" fmla="*/ 83 h 540032"/>
                <a:gd name="connsiteX6" fmla="*/ 91983 w 400053"/>
                <a:gd name="connsiteY6" fmla="*/ 286 h 540032"/>
                <a:gd name="connsiteX7" fmla="*/ 279028 w 400053"/>
                <a:gd name="connsiteY7" fmla="*/ 111781 h 540032"/>
                <a:gd name="connsiteX8" fmla="*/ 284307 w 400053"/>
                <a:gd name="connsiteY8" fmla="*/ 124757 h 540032"/>
                <a:gd name="connsiteX9" fmla="*/ 287647 w 400053"/>
                <a:gd name="connsiteY9" fmla="*/ 151481 h 540032"/>
                <a:gd name="connsiteX10" fmla="*/ 299594 w 400053"/>
                <a:gd name="connsiteY10" fmla="*/ 167768 h 540032"/>
                <a:gd name="connsiteX11" fmla="*/ 393083 w 400053"/>
                <a:gd name="connsiteY11" fmla="*/ 508561 h 540032"/>
                <a:gd name="connsiteX12" fmla="*/ 367382 w 400053"/>
                <a:gd name="connsiteY12" fmla="*/ 532039 h 540032"/>
                <a:gd name="connsiteX13" fmla="*/ 118910 w 400053"/>
                <a:gd name="connsiteY13" fmla="*/ 539884 h 540032"/>
                <a:gd name="connsiteX14" fmla="*/ 118071 w 400053"/>
                <a:gd name="connsiteY14" fmla="*/ 539895 h 540032"/>
                <a:gd name="connsiteX15" fmla="*/ 95432 w 400053"/>
                <a:gd name="connsiteY15" fmla="*/ 527377 h 54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053" h="540032">
                  <a:moveTo>
                    <a:pt x="95432" y="527377"/>
                  </a:moveTo>
                  <a:lnTo>
                    <a:pt x="95432" y="527377"/>
                  </a:lnTo>
                  <a:cubicBezTo>
                    <a:pt x="65961" y="480214"/>
                    <a:pt x="-74658" y="236571"/>
                    <a:pt x="51565" y="71558"/>
                  </a:cubicBezTo>
                  <a:cubicBezTo>
                    <a:pt x="53831" y="68638"/>
                    <a:pt x="55291" y="65175"/>
                    <a:pt x="55801" y="61515"/>
                  </a:cubicBezTo>
                  <a:lnTo>
                    <a:pt x="60805" y="23142"/>
                  </a:lnTo>
                  <a:cubicBezTo>
                    <a:pt x="62683" y="8529"/>
                    <a:pt x="76051" y="-1795"/>
                    <a:pt x="90664" y="83"/>
                  </a:cubicBezTo>
                  <a:cubicBezTo>
                    <a:pt x="91106" y="139"/>
                    <a:pt x="91545" y="207"/>
                    <a:pt x="91983" y="286"/>
                  </a:cubicBezTo>
                  <a:cubicBezTo>
                    <a:pt x="135860" y="8270"/>
                    <a:pt x="218504" y="33376"/>
                    <a:pt x="279028" y="111781"/>
                  </a:cubicBezTo>
                  <a:cubicBezTo>
                    <a:pt x="281915" y="115557"/>
                    <a:pt x="283738" y="120038"/>
                    <a:pt x="284307" y="124757"/>
                  </a:cubicBezTo>
                  <a:lnTo>
                    <a:pt x="287647" y="151481"/>
                  </a:lnTo>
                  <a:cubicBezTo>
                    <a:pt x="288501" y="158628"/>
                    <a:pt x="293034" y="164808"/>
                    <a:pt x="299594" y="167768"/>
                  </a:cubicBezTo>
                  <a:cubicBezTo>
                    <a:pt x="338196" y="185297"/>
                    <a:pt x="424581" y="253600"/>
                    <a:pt x="393083" y="508561"/>
                  </a:cubicBezTo>
                  <a:cubicBezTo>
                    <a:pt x="391523" y="521678"/>
                    <a:pt x="380586" y="531669"/>
                    <a:pt x="367382" y="532039"/>
                  </a:cubicBezTo>
                  <a:lnTo>
                    <a:pt x="118910" y="539884"/>
                  </a:lnTo>
                  <a:cubicBezTo>
                    <a:pt x="118629" y="539889"/>
                    <a:pt x="118351" y="539895"/>
                    <a:pt x="118071" y="539895"/>
                  </a:cubicBezTo>
                  <a:cubicBezTo>
                    <a:pt x="108875" y="539888"/>
                    <a:pt x="100327" y="535161"/>
                    <a:pt x="95432" y="527377"/>
                  </a:cubicBezTo>
                  <a:close/>
                </a:path>
              </a:pathLst>
            </a:custGeom>
            <a:solidFill>
              <a:schemeClr val="accent2">
                <a:lumMod val="90000"/>
              </a:schemeClr>
            </a:solidFill>
            <a:ln w="5544"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A36F5455-B938-4D5E-AE57-61E7A2FE5344}"/>
                </a:ext>
              </a:extLst>
            </p:cNvPr>
            <p:cNvSpPr/>
            <p:nvPr/>
          </p:nvSpPr>
          <p:spPr>
            <a:xfrm>
              <a:off x="4063834" y="4782370"/>
              <a:ext cx="233965" cy="672323"/>
            </a:xfrm>
            <a:custGeom>
              <a:avLst/>
              <a:gdLst>
                <a:gd name="connsiteX0" fmla="*/ 16633 w 233965"/>
                <a:gd name="connsiteY0" fmla="*/ 651149 h 672323"/>
                <a:gd name="connsiteX1" fmla="*/ 20422 w 233965"/>
                <a:gd name="connsiteY1" fmla="*/ 561024 h 672323"/>
                <a:gd name="connsiteX2" fmla="*/ 29340 w 233965"/>
                <a:gd name="connsiteY2" fmla="*/ 554173 h 672323"/>
                <a:gd name="connsiteX3" fmla="*/ 103589 w 233965"/>
                <a:gd name="connsiteY3" fmla="*/ -138 h 672323"/>
                <a:gd name="connsiteX4" fmla="*/ 233771 w 233965"/>
                <a:gd name="connsiteY4" fmla="*/ 47749 h 672323"/>
                <a:gd name="connsiteX5" fmla="*/ 120383 w 233965"/>
                <a:gd name="connsiteY5" fmla="*/ 577271 h 672323"/>
                <a:gd name="connsiteX6" fmla="*/ 94907 w 233965"/>
                <a:gd name="connsiteY6" fmla="*/ 664312 h 672323"/>
                <a:gd name="connsiteX7" fmla="*/ 16633 w 233965"/>
                <a:gd name="connsiteY7" fmla="*/ 651148 h 6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65" h="672323">
                  <a:moveTo>
                    <a:pt x="16633" y="651149"/>
                  </a:moveTo>
                  <a:cubicBezTo>
                    <a:pt x="-7208" y="625215"/>
                    <a:pt x="-5511" y="584866"/>
                    <a:pt x="20422" y="561024"/>
                  </a:cubicBezTo>
                  <a:cubicBezTo>
                    <a:pt x="23187" y="558482"/>
                    <a:pt x="26171" y="556190"/>
                    <a:pt x="29340" y="554173"/>
                  </a:cubicBezTo>
                  <a:lnTo>
                    <a:pt x="103589" y="-138"/>
                  </a:lnTo>
                  <a:lnTo>
                    <a:pt x="233771" y="47749"/>
                  </a:lnTo>
                  <a:lnTo>
                    <a:pt x="120383" y="577271"/>
                  </a:lnTo>
                  <a:cubicBezTo>
                    <a:pt x="137384" y="608342"/>
                    <a:pt x="125978" y="647312"/>
                    <a:pt x="94907" y="664312"/>
                  </a:cubicBezTo>
                  <a:cubicBezTo>
                    <a:pt x="68908" y="678537"/>
                    <a:pt x="36549" y="673095"/>
                    <a:pt x="16633" y="651148"/>
                  </a:cubicBezTo>
                  <a:close/>
                </a:path>
              </a:pathLst>
            </a:custGeom>
            <a:solidFill>
              <a:srgbClr val="FFB8B8"/>
            </a:solidFill>
            <a:ln w="5544"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EDF51C51-A545-4026-BCA9-6FD3D2BB212A}"/>
                </a:ext>
              </a:extLst>
            </p:cNvPr>
            <p:cNvSpPr/>
            <p:nvPr/>
          </p:nvSpPr>
          <p:spPr>
            <a:xfrm>
              <a:off x="4120715" y="4645609"/>
              <a:ext cx="206844" cy="213857"/>
            </a:xfrm>
            <a:custGeom>
              <a:avLst/>
              <a:gdLst>
                <a:gd name="connsiteX0" fmla="*/ 6570 w 206844"/>
                <a:gd name="connsiteY0" fmla="*/ 204752 h 213857"/>
                <a:gd name="connsiteX1" fmla="*/ 291 w 206844"/>
                <a:gd name="connsiteY1" fmla="*/ 182001 h 213857"/>
                <a:gd name="connsiteX2" fmla="*/ 30811 w 206844"/>
                <a:gd name="connsiteY2" fmla="*/ 21583 h 213857"/>
                <a:gd name="connsiteX3" fmla="*/ 57103 w 206844"/>
                <a:gd name="connsiteY3" fmla="*/ -138 h 213857"/>
                <a:gd name="connsiteX4" fmla="*/ 156840 w 206844"/>
                <a:gd name="connsiteY4" fmla="*/ 33 h 213857"/>
                <a:gd name="connsiteX5" fmla="*/ 183201 w 206844"/>
                <a:gd name="connsiteY5" fmla="*/ 22657 h 213857"/>
                <a:gd name="connsiteX6" fmla="*/ 206332 w 206844"/>
                <a:gd name="connsiteY6" fmla="*/ 172112 h 213857"/>
                <a:gd name="connsiteX7" fmla="*/ 184022 w 206844"/>
                <a:gd name="connsiteY7" fmla="*/ 202601 h 213857"/>
                <a:gd name="connsiteX8" fmla="*/ 181804 w 206844"/>
                <a:gd name="connsiteY8" fmla="*/ 202850 h 213857"/>
                <a:gd name="connsiteX9" fmla="*/ 28415 w 206844"/>
                <a:gd name="connsiteY9" fmla="*/ 213648 h 213857"/>
                <a:gd name="connsiteX10" fmla="*/ 6569 w 206844"/>
                <a:gd name="connsiteY10" fmla="*/ 204752 h 21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844" h="213857">
                  <a:moveTo>
                    <a:pt x="6570" y="204752"/>
                  </a:moveTo>
                  <a:cubicBezTo>
                    <a:pt x="1034" y="198568"/>
                    <a:pt x="-1289" y="190149"/>
                    <a:pt x="291" y="182001"/>
                  </a:cubicBezTo>
                  <a:lnTo>
                    <a:pt x="30811" y="21583"/>
                  </a:lnTo>
                  <a:cubicBezTo>
                    <a:pt x="33218" y="8966"/>
                    <a:pt x="44259" y="-155"/>
                    <a:pt x="57103" y="-138"/>
                  </a:cubicBezTo>
                  <a:lnTo>
                    <a:pt x="156840" y="33"/>
                  </a:lnTo>
                  <a:cubicBezTo>
                    <a:pt x="170022" y="-5"/>
                    <a:pt x="181239" y="9623"/>
                    <a:pt x="183201" y="22657"/>
                  </a:cubicBezTo>
                  <a:lnTo>
                    <a:pt x="206332" y="172112"/>
                  </a:lnTo>
                  <a:cubicBezTo>
                    <a:pt x="208591" y="186692"/>
                    <a:pt x="198602" y="200342"/>
                    <a:pt x="184022" y="202601"/>
                  </a:cubicBezTo>
                  <a:cubicBezTo>
                    <a:pt x="183287" y="202715"/>
                    <a:pt x="182547" y="202798"/>
                    <a:pt x="181804" y="202850"/>
                  </a:cubicBezTo>
                  <a:lnTo>
                    <a:pt x="28415" y="213648"/>
                  </a:lnTo>
                  <a:cubicBezTo>
                    <a:pt x="20144" y="214254"/>
                    <a:pt x="12064" y="210964"/>
                    <a:pt x="6569" y="204752"/>
                  </a:cubicBezTo>
                  <a:close/>
                </a:path>
              </a:pathLst>
            </a:custGeom>
            <a:solidFill>
              <a:schemeClr val="accent2">
                <a:lumMod val="50000"/>
              </a:schemeClr>
            </a:solidFill>
            <a:ln w="5544"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073A2FC-A876-4260-866C-98845F715EF1}"/>
                </a:ext>
              </a:extLst>
            </p:cNvPr>
            <p:cNvSpPr/>
            <p:nvPr/>
          </p:nvSpPr>
          <p:spPr>
            <a:xfrm>
              <a:off x="3696836" y="4073250"/>
              <a:ext cx="457880" cy="675935"/>
            </a:xfrm>
            <a:custGeom>
              <a:avLst/>
              <a:gdLst>
                <a:gd name="connsiteX0" fmla="*/ 433507 w 457880"/>
                <a:gd name="connsiteY0" fmla="*/ 169970 h 675935"/>
                <a:gd name="connsiteX1" fmla="*/ 457406 w 457880"/>
                <a:gd name="connsiteY1" fmla="*/ 69233 h 675935"/>
                <a:gd name="connsiteX2" fmla="*/ 439398 w 457880"/>
                <a:gd name="connsiteY2" fmla="*/ 14159 h 675935"/>
                <a:gd name="connsiteX3" fmla="*/ 337776 w 457880"/>
                <a:gd name="connsiteY3" fmla="*/ 25026 h 675935"/>
                <a:gd name="connsiteX4" fmla="*/ 268575 w 457880"/>
                <a:gd name="connsiteY4" fmla="*/ 167705 h 675935"/>
                <a:gd name="connsiteX5" fmla="*/ 262385 w 457880"/>
                <a:gd name="connsiteY5" fmla="*/ 329543 h 675935"/>
                <a:gd name="connsiteX6" fmla="*/ 225275 w 457880"/>
                <a:gd name="connsiteY6" fmla="*/ 485543 h 675935"/>
                <a:gd name="connsiteX7" fmla="*/ 92785 w 457880"/>
                <a:gd name="connsiteY7" fmla="*/ 563758 h 675935"/>
                <a:gd name="connsiteX8" fmla="*/ 34415 w 457880"/>
                <a:gd name="connsiteY8" fmla="*/ 539021 h 675935"/>
                <a:gd name="connsiteX9" fmla="*/ 14089 w 457880"/>
                <a:gd name="connsiteY9" fmla="*/ 480251 h 675935"/>
                <a:gd name="connsiteX10" fmla="*/ 41587 w 457880"/>
                <a:gd name="connsiteY10" fmla="*/ 635164 h 675935"/>
                <a:gd name="connsiteX11" fmla="*/ 199850 w 457880"/>
                <a:gd name="connsiteY11" fmla="*/ 668337 h 675935"/>
                <a:gd name="connsiteX12" fmla="*/ 324845 w 457880"/>
                <a:gd name="connsiteY12" fmla="*/ 560431 h 675935"/>
                <a:gd name="connsiteX13" fmla="*/ 359711 w 457880"/>
                <a:gd name="connsiteY13" fmla="*/ 396524 h 675935"/>
                <a:gd name="connsiteX14" fmla="*/ 358585 w 457880"/>
                <a:gd name="connsiteY14" fmla="*/ 266700 h 675935"/>
                <a:gd name="connsiteX15" fmla="*/ 434856 w 457880"/>
                <a:gd name="connsiteY15" fmla="*/ 170477 h 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880" h="675935">
                  <a:moveTo>
                    <a:pt x="433507" y="169970"/>
                  </a:moveTo>
                  <a:cubicBezTo>
                    <a:pt x="444338" y="137136"/>
                    <a:pt x="452334" y="103433"/>
                    <a:pt x="457406" y="69233"/>
                  </a:cubicBezTo>
                  <a:cubicBezTo>
                    <a:pt x="459000" y="49321"/>
                    <a:pt x="453899" y="27897"/>
                    <a:pt x="439398" y="14159"/>
                  </a:cubicBezTo>
                  <a:cubicBezTo>
                    <a:pt x="412261" y="-11552"/>
                    <a:pt x="366155" y="694"/>
                    <a:pt x="337776" y="25026"/>
                  </a:cubicBezTo>
                  <a:cubicBezTo>
                    <a:pt x="296761" y="60192"/>
                    <a:pt x="276306" y="114235"/>
                    <a:pt x="268575" y="167705"/>
                  </a:cubicBezTo>
                  <a:cubicBezTo>
                    <a:pt x="260845" y="221175"/>
                    <a:pt x="264246" y="275549"/>
                    <a:pt x="262385" y="329543"/>
                  </a:cubicBezTo>
                  <a:cubicBezTo>
                    <a:pt x="260524" y="383537"/>
                    <a:pt x="252802" y="439056"/>
                    <a:pt x="225275" y="485543"/>
                  </a:cubicBezTo>
                  <a:cubicBezTo>
                    <a:pt x="197748" y="532031"/>
                    <a:pt x="146666" y="567714"/>
                    <a:pt x="92785" y="563758"/>
                  </a:cubicBezTo>
                  <a:cubicBezTo>
                    <a:pt x="71036" y="562582"/>
                    <a:pt x="50386" y="553831"/>
                    <a:pt x="34415" y="539021"/>
                  </a:cubicBezTo>
                  <a:cubicBezTo>
                    <a:pt x="18508" y="523888"/>
                    <a:pt x="10931" y="501979"/>
                    <a:pt x="14089" y="480251"/>
                  </a:cubicBezTo>
                  <a:cubicBezTo>
                    <a:pt x="-13451" y="529564"/>
                    <a:pt x="510" y="596398"/>
                    <a:pt x="41587" y="635164"/>
                  </a:cubicBezTo>
                  <a:cubicBezTo>
                    <a:pt x="82664" y="673930"/>
                    <a:pt x="145849" y="684888"/>
                    <a:pt x="199850" y="668337"/>
                  </a:cubicBezTo>
                  <a:cubicBezTo>
                    <a:pt x="253852" y="651786"/>
                    <a:pt x="298297" y="610285"/>
                    <a:pt x="324845" y="560431"/>
                  </a:cubicBezTo>
                  <a:cubicBezTo>
                    <a:pt x="351392" y="510578"/>
                    <a:pt x="361121" y="452988"/>
                    <a:pt x="359711" y="396524"/>
                  </a:cubicBezTo>
                  <a:cubicBezTo>
                    <a:pt x="358628" y="353165"/>
                    <a:pt x="351258" y="309450"/>
                    <a:pt x="358585" y="266700"/>
                  </a:cubicBezTo>
                  <a:cubicBezTo>
                    <a:pt x="365912" y="223951"/>
                    <a:pt x="392667" y="180544"/>
                    <a:pt x="434856" y="170477"/>
                  </a:cubicBezTo>
                  <a:close/>
                </a:path>
              </a:pathLst>
            </a:custGeom>
            <a:solidFill>
              <a:srgbClr val="2F2E41"/>
            </a:solidFill>
            <a:ln w="5544"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B4B8B68-00E2-41F3-BDA1-D3E712B6FD0F}"/>
                </a:ext>
              </a:extLst>
            </p:cNvPr>
            <p:cNvSpPr/>
            <p:nvPr/>
          </p:nvSpPr>
          <p:spPr>
            <a:xfrm>
              <a:off x="4107560" y="4121785"/>
              <a:ext cx="373551" cy="353946"/>
            </a:xfrm>
            <a:custGeom>
              <a:avLst/>
              <a:gdLst>
                <a:gd name="connsiteX0" fmla="*/ 159119 w 373551"/>
                <a:gd name="connsiteY0" fmla="*/ 347700 h 353946"/>
                <a:gd name="connsiteX1" fmla="*/ 182440 w 373551"/>
                <a:gd name="connsiteY1" fmla="*/ 244649 h 353946"/>
                <a:gd name="connsiteX2" fmla="*/ 192068 w 373551"/>
                <a:gd name="connsiteY2" fmla="*/ 239516 h 353946"/>
                <a:gd name="connsiteX3" fmla="*/ 277469 w 373551"/>
                <a:gd name="connsiteY3" fmla="*/ 226736 h 353946"/>
                <a:gd name="connsiteX4" fmla="*/ 373186 w 373551"/>
                <a:gd name="connsiteY4" fmla="*/ 118626 h 353946"/>
                <a:gd name="connsiteX5" fmla="*/ 288459 w 373551"/>
                <a:gd name="connsiteY5" fmla="*/ 3339 h 353946"/>
                <a:gd name="connsiteX6" fmla="*/ 226737 w 373551"/>
                <a:gd name="connsiteY6" fmla="*/ 858 h 353946"/>
                <a:gd name="connsiteX7" fmla="*/ 167361 w 373551"/>
                <a:gd name="connsiteY7" fmla="*/ 5313 h 353946"/>
                <a:gd name="connsiteX8" fmla="*/ 56391 w 373551"/>
                <a:gd name="connsiteY8" fmla="*/ 41325 h 353946"/>
                <a:gd name="connsiteX9" fmla="*/ -189 w 373551"/>
                <a:gd name="connsiteY9" fmla="*/ 139270 h 353946"/>
                <a:gd name="connsiteX10" fmla="*/ 50832 w 373551"/>
                <a:gd name="connsiteY10" fmla="*/ 307169 h 353946"/>
                <a:gd name="connsiteX11" fmla="*/ 145819 w 373551"/>
                <a:gd name="connsiteY11" fmla="*/ 353808 h 35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3551" h="353946">
                  <a:moveTo>
                    <a:pt x="159119" y="347700"/>
                  </a:moveTo>
                  <a:cubicBezTo>
                    <a:pt x="137102" y="312803"/>
                    <a:pt x="147543" y="266666"/>
                    <a:pt x="182440" y="244649"/>
                  </a:cubicBezTo>
                  <a:cubicBezTo>
                    <a:pt x="185520" y="242706"/>
                    <a:pt x="188738" y="240990"/>
                    <a:pt x="192068" y="239516"/>
                  </a:cubicBezTo>
                  <a:cubicBezTo>
                    <a:pt x="218508" y="227814"/>
                    <a:pt x="249093" y="232291"/>
                    <a:pt x="277469" y="226736"/>
                  </a:cubicBezTo>
                  <a:cubicBezTo>
                    <a:pt x="328311" y="216784"/>
                    <a:pt x="370166" y="170345"/>
                    <a:pt x="373186" y="118626"/>
                  </a:cubicBezTo>
                  <a:cubicBezTo>
                    <a:pt x="376207" y="66907"/>
                    <a:pt x="338886" y="15217"/>
                    <a:pt x="288459" y="3339"/>
                  </a:cubicBezTo>
                  <a:cubicBezTo>
                    <a:pt x="268344" y="-1400"/>
                    <a:pt x="247371" y="-285"/>
                    <a:pt x="226737" y="858"/>
                  </a:cubicBezTo>
                  <a:cubicBezTo>
                    <a:pt x="206917" y="1955"/>
                    <a:pt x="187083" y="3053"/>
                    <a:pt x="167361" y="5313"/>
                  </a:cubicBezTo>
                  <a:cubicBezTo>
                    <a:pt x="128340" y="9786"/>
                    <a:pt x="88867" y="19235"/>
                    <a:pt x="56391" y="41325"/>
                  </a:cubicBezTo>
                  <a:cubicBezTo>
                    <a:pt x="23914" y="63415"/>
                    <a:pt x="-609" y="99996"/>
                    <a:pt x="-189" y="139270"/>
                  </a:cubicBezTo>
                  <a:cubicBezTo>
                    <a:pt x="291" y="184096"/>
                    <a:pt x="21431" y="273328"/>
                    <a:pt x="50832" y="307169"/>
                  </a:cubicBezTo>
                  <a:cubicBezTo>
                    <a:pt x="79198" y="339819"/>
                    <a:pt x="100797" y="351582"/>
                    <a:pt x="145819" y="353808"/>
                  </a:cubicBezTo>
                  <a:close/>
                </a:path>
              </a:pathLst>
            </a:custGeom>
            <a:solidFill>
              <a:srgbClr val="2F2E41"/>
            </a:solidFill>
            <a:ln w="5544"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C06FA73-43A6-412C-A7BF-745EF3F45B69}"/>
                </a:ext>
              </a:extLst>
            </p:cNvPr>
            <p:cNvSpPr/>
            <p:nvPr/>
          </p:nvSpPr>
          <p:spPr>
            <a:xfrm>
              <a:off x="4653249" y="4930722"/>
              <a:ext cx="170302" cy="170302"/>
            </a:xfrm>
            <a:custGeom>
              <a:avLst/>
              <a:gdLst>
                <a:gd name="connsiteX0" fmla="*/ 161781 w 170302"/>
                <a:gd name="connsiteY0" fmla="*/ 76686 h 170302"/>
                <a:gd name="connsiteX1" fmla="*/ 93285 w 170302"/>
                <a:gd name="connsiteY1" fmla="*/ 76686 h 170302"/>
                <a:gd name="connsiteX2" fmla="*/ 93285 w 170302"/>
                <a:gd name="connsiteY2" fmla="*/ 8190 h 170302"/>
                <a:gd name="connsiteX3" fmla="*/ 84957 w 170302"/>
                <a:gd name="connsiteY3" fmla="*/ -138 h 170302"/>
                <a:gd name="connsiteX4" fmla="*/ 76630 w 170302"/>
                <a:gd name="connsiteY4" fmla="*/ 8190 h 170302"/>
                <a:gd name="connsiteX5" fmla="*/ 76630 w 170302"/>
                <a:gd name="connsiteY5" fmla="*/ 76686 h 170302"/>
                <a:gd name="connsiteX6" fmla="*/ 8133 w 170302"/>
                <a:gd name="connsiteY6" fmla="*/ 76686 h 170302"/>
                <a:gd name="connsiteX7" fmla="*/ -194 w 170302"/>
                <a:gd name="connsiteY7" fmla="*/ 85013 h 170302"/>
                <a:gd name="connsiteX8" fmla="*/ 8133 w 170302"/>
                <a:gd name="connsiteY8" fmla="*/ 93341 h 170302"/>
                <a:gd name="connsiteX9" fmla="*/ 76630 w 170302"/>
                <a:gd name="connsiteY9" fmla="*/ 93341 h 170302"/>
                <a:gd name="connsiteX10" fmla="*/ 76630 w 170302"/>
                <a:gd name="connsiteY10" fmla="*/ 161837 h 170302"/>
                <a:gd name="connsiteX11" fmla="*/ 84957 w 170302"/>
                <a:gd name="connsiteY11" fmla="*/ 170165 h 170302"/>
                <a:gd name="connsiteX12" fmla="*/ 93285 w 170302"/>
                <a:gd name="connsiteY12" fmla="*/ 161837 h 170302"/>
                <a:gd name="connsiteX13" fmla="*/ 93285 w 170302"/>
                <a:gd name="connsiteY13" fmla="*/ 93341 h 170302"/>
                <a:gd name="connsiteX14" fmla="*/ 161781 w 170302"/>
                <a:gd name="connsiteY14" fmla="*/ 93341 h 170302"/>
                <a:gd name="connsiteX15" fmla="*/ 170109 w 170302"/>
                <a:gd name="connsiteY15" fmla="*/ 85013 h 170302"/>
                <a:gd name="connsiteX16" fmla="*/ 161781 w 170302"/>
                <a:gd name="connsiteY16" fmla="*/ 76686 h 1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02" h="170302">
                  <a:moveTo>
                    <a:pt x="161781" y="76686"/>
                  </a:moveTo>
                  <a:lnTo>
                    <a:pt x="93285" y="76686"/>
                  </a:lnTo>
                  <a:lnTo>
                    <a:pt x="93285" y="8190"/>
                  </a:lnTo>
                  <a:cubicBezTo>
                    <a:pt x="93285" y="3590"/>
                    <a:pt x="89556" y="-138"/>
                    <a:pt x="84957" y="-138"/>
                  </a:cubicBezTo>
                  <a:cubicBezTo>
                    <a:pt x="80358" y="-138"/>
                    <a:pt x="76630" y="3590"/>
                    <a:pt x="76630" y="8190"/>
                  </a:cubicBezTo>
                  <a:lnTo>
                    <a:pt x="76630" y="76686"/>
                  </a:lnTo>
                  <a:lnTo>
                    <a:pt x="8133" y="76686"/>
                  </a:lnTo>
                  <a:cubicBezTo>
                    <a:pt x="3534" y="76686"/>
                    <a:pt x="-194" y="80414"/>
                    <a:pt x="-194" y="85013"/>
                  </a:cubicBezTo>
                  <a:cubicBezTo>
                    <a:pt x="-194" y="89613"/>
                    <a:pt x="3534" y="93341"/>
                    <a:pt x="8133" y="93341"/>
                  </a:cubicBezTo>
                  <a:lnTo>
                    <a:pt x="76630" y="93341"/>
                  </a:lnTo>
                  <a:lnTo>
                    <a:pt x="76630" y="161837"/>
                  </a:lnTo>
                  <a:cubicBezTo>
                    <a:pt x="76630" y="166437"/>
                    <a:pt x="80358" y="170165"/>
                    <a:pt x="84957" y="170165"/>
                  </a:cubicBezTo>
                  <a:cubicBezTo>
                    <a:pt x="89556" y="170165"/>
                    <a:pt x="93285" y="166437"/>
                    <a:pt x="93285" y="161837"/>
                  </a:cubicBezTo>
                  <a:lnTo>
                    <a:pt x="93285" y="93341"/>
                  </a:lnTo>
                  <a:lnTo>
                    <a:pt x="161781" y="93341"/>
                  </a:lnTo>
                  <a:cubicBezTo>
                    <a:pt x="166380" y="93341"/>
                    <a:pt x="170109" y="89613"/>
                    <a:pt x="170109" y="85013"/>
                  </a:cubicBezTo>
                  <a:cubicBezTo>
                    <a:pt x="170109" y="80414"/>
                    <a:pt x="166380" y="76686"/>
                    <a:pt x="161781" y="76686"/>
                  </a:cubicBezTo>
                  <a:close/>
                </a:path>
              </a:pathLst>
            </a:custGeom>
            <a:solidFill>
              <a:schemeClr val="accent1"/>
            </a:solidFill>
            <a:ln w="5544"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5D1D84A-345E-467B-A2F8-34228D6D5969}"/>
                </a:ext>
              </a:extLst>
            </p:cNvPr>
            <p:cNvSpPr/>
            <p:nvPr/>
          </p:nvSpPr>
          <p:spPr>
            <a:xfrm>
              <a:off x="4458940" y="3870347"/>
              <a:ext cx="170302" cy="170302"/>
            </a:xfrm>
            <a:custGeom>
              <a:avLst/>
              <a:gdLst>
                <a:gd name="connsiteX0" fmla="*/ 161781 w 170302"/>
                <a:gd name="connsiteY0" fmla="*/ 76686 h 170302"/>
                <a:gd name="connsiteX1" fmla="*/ 93285 w 170302"/>
                <a:gd name="connsiteY1" fmla="*/ 76686 h 170302"/>
                <a:gd name="connsiteX2" fmla="*/ 93285 w 170302"/>
                <a:gd name="connsiteY2" fmla="*/ 8190 h 170302"/>
                <a:gd name="connsiteX3" fmla="*/ 84957 w 170302"/>
                <a:gd name="connsiteY3" fmla="*/ -138 h 170302"/>
                <a:gd name="connsiteX4" fmla="*/ 76630 w 170302"/>
                <a:gd name="connsiteY4" fmla="*/ 8190 h 170302"/>
                <a:gd name="connsiteX5" fmla="*/ 76630 w 170302"/>
                <a:gd name="connsiteY5" fmla="*/ 76686 h 170302"/>
                <a:gd name="connsiteX6" fmla="*/ 8133 w 170302"/>
                <a:gd name="connsiteY6" fmla="*/ 76686 h 170302"/>
                <a:gd name="connsiteX7" fmla="*/ -194 w 170302"/>
                <a:gd name="connsiteY7" fmla="*/ 85013 h 170302"/>
                <a:gd name="connsiteX8" fmla="*/ 8133 w 170302"/>
                <a:gd name="connsiteY8" fmla="*/ 93341 h 170302"/>
                <a:gd name="connsiteX9" fmla="*/ 76630 w 170302"/>
                <a:gd name="connsiteY9" fmla="*/ 93341 h 170302"/>
                <a:gd name="connsiteX10" fmla="*/ 76630 w 170302"/>
                <a:gd name="connsiteY10" fmla="*/ 161837 h 170302"/>
                <a:gd name="connsiteX11" fmla="*/ 84957 w 170302"/>
                <a:gd name="connsiteY11" fmla="*/ 170165 h 170302"/>
                <a:gd name="connsiteX12" fmla="*/ 93285 w 170302"/>
                <a:gd name="connsiteY12" fmla="*/ 161837 h 170302"/>
                <a:gd name="connsiteX13" fmla="*/ 93285 w 170302"/>
                <a:gd name="connsiteY13" fmla="*/ 93341 h 170302"/>
                <a:gd name="connsiteX14" fmla="*/ 161781 w 170302"/>
                <a:gd name="connsiteY14" fmla="*/ 93341 h 170302"/>
                <a:gd name="connsiteX15" fmla="*/ 170109 w 170302"/>
                <a:gd name="connsiteY15" fmla="*/ 85013 h 170302"/>
                <a:gd name="connsiteX16" fmla="*/ 161781 w 170302"/>
                <a:gd name="connsiteY16" fmla="*/ 76686 h 1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02" h="170302">
                  <a:moveTo>
                    <a:pt x="161781" y="76686"/>
                  </a:moveTo>
                  <a:lnTo>
                    <a:pt x="93285" y="76686"/>
                  </a:lnTo>
                  <a:lnTo>
                    <a:pt x="93285" y="8190"/>
                  </a:lnTo>
                  <a:cubicBezTo>
                    <a:pt x="93285" y="3590"/>
                    <a:pt x="89556" y="-138"/>
                    <a:pt x="84957" y="-138"/>
                  </a:cubicBezTo>
                  <a:cubicBezTo>
                    <a:pt x="80358" y="-138"/>
                    <a:pt x="76630" y="3590"/>
                    <a:pt x="76630" y="8190"/>
                  </a:cubicBezTo>
                  <a:lnTo>
                    <a:pt x="76630" y="76686"/>
                  </a:lnTo>
                  <a:lnTo>
                    <a:pt x="8133" y="76686"/>
                  </a:lnTo>
                  <a:cubicBezTo>
                    <a:pt x="3534" y="76686"/>
                    <a:pt x="-194" y="80414"/>
                    <a:pt x="-194" y="85013"/>
                  </a:cubicBezTo>
                  <a:cubicBezTo>
                    <a:pt x="-194" y="89613"/>
                    <a:pt x="3534" y="93341"/>
                    <a:pt x="8133" y="93341"/>
                  </a:cubicBezTo>
                  <a:lnTo>
                    <a:pt x="76630" y="93341"/>
                  </a:lnTo>
                  <a:lnTo>
                    <a:pt x="76630" y="161837"/>
                  </a:lnTo>
                  <a:cubicBezTo>
                    <a:pt x="76630" y="166437"/>
                    <a:pt x="80358" y="170165"/>
                    <a:pt x="84957" y="170165"/>
                  </a:cubicBezTo>
                  <a:cubicBezTo>
                    <a:pt x="89556" y="170165"/>
                    <a:pt x="93285" y="166437"/>
                    <a:pt x="93285" y="161837"/>
                  </a:cubicBezTo>
                  <a:lnTo>
                    <a:pt x="93285" y="93341"/>
                  </a:lnTo>
                  <a:lnTo>
                    <a:pt x="161781" y="93341"/>
                  </a:lnTo>
                  <a:cubicBezTo>
                    <a:pt x="166380" y="93341"/>
                    <a:pt x="170109" y="89613"/>
                    <a:pt x="170109" y="85013"/>
                  </a:cubicBezTo>
                  <a:cubicBezTo>
                    <a:pt x="170109" y="80414"/>
                    <a:pt x="166380" y="76686"/>
                    <a:pt x="161781" y="76686"/>
                  </a:cubicBezTo>
                  <a:close/>
                </a:path>
              </a:pathLst>
            </a:custGeom>
            <a:solidFill>
              <a:schemeClr val="accent1"/>
            </a:solidFill>
            <a:ln w="5544"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3B391DD-295B-4358-84B9-8578F0496AE5}"/>
                </a:ext>
              </a:extLst>
            </p:cNvPr>
            <p:cNvSpPr/>
            <p:nvPr/>
          </p:nvSpPr>
          <p:spPr>
            <a:xfrm>
              <a:off x="3570667" y="4181242"/>
              <a:ext cx="170302" cy="170302"/>
            </a:xfrm>
            <a:custGeom>
              <a:avLst/>
              <a:gdLst>
                <a:gd name="connsiteX0" fmla="*/ 161781 w 170302"/>
                <a:gd name="connsiteY0" fmla="*/ 76686 h 170302"/>
                <a:gd name="connsiteX1" fmla="*/ 93285 w 170302"/>
                <a:gd name="connsiteY1" fmla="*/ 76686 h 170302"/>
                <a:gd name="connsiteX2" fmla="*/ 93285 w 170302"/>
                <a:gd name="connsiteY2" fmla="*/ 8190 h 170302"/>
                <a:gd name="connsiteX3" fmla="*/ 84957 w 170302"/>
                <a:gd name="connsiteY3" fmla="*/ -138 h 170302"/>
                <a:gd name="connsiteX4" fmla="*/ 76630 w 170302"/>
                <a:gd name="connsiteY4" fmla="*/ 8190 h 170302"/>
                <a:gd name="connsiteX5" fmla="*/ 76630 w 170302"/>
                <a:gd name="connsiteY5" fmla="*/ 76686 h 170302"/>
                <a:gd name="connsiteX6" fmla="*/ 8133 w 170302"/>
                <a:gd name="connsiteY6" fmla="*/ 76686 h 170302"/>
                <a:gd name="connsiteX7" fmla="*/ -194 w 170302"/>
                <a:gd name="connsiteY7" fmla="*/ 85013 h 170302"/>
                <a:gd name="connsiteX8" fmla="*/ 8133 w 170302"/>
                <a:gd name="connsiteY8" fmla="*/ 93341 h 170302"/>
                <a:gd name="connsiteX9" fmla="*/ 76630 w 170302"/>
                <a:gd name="connsiteY9" fmla="*/ 93341 h 170302"/>
                <a:gd name="connsiteX10" fmla="*/ 76630 w 170302"/>
                <a:gd name="connsiteY10" fmla="*/ 161837 h 170302"/>
                <a:gd name="connsiteX11" fmla="*/ 84957 w 170302"/>
                <a:gd name="connsiteY11" fmla="*/ 170165 h 170302"/>
                <a:gd name="connsiteX12" fmla="*/ 93285 w 170302"/>
                <a:gd name="connsiteY12" fmla="*/ 161837 h 170302"/>
                <a:gd name="connsiteX13" fmla="*/ 93285 w 170302"/>
                <a:gd name="connsiteY13" fmla="*/ 93341 h 170302"/>
                <a:gd name="connsiteX14" fmla="*/ 161781 w 170302"/>
                <a:gd name="connsiteY14" fmla="*/ 93341 h 170302"/>
                <a:gd name="connsiteX15" fmla="*/ 170109 w 170302"/>
                <a:gd name="connsiteY15" fmla="*/ 85013 h 170302"/>
                <a:gd name="connsiteX16" fmla="*/ 161781 w 170302"/>
                <a:gd name="connsiteY16" fmla="*/ 76686 h 17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02" h="170302">
                  <a:moveTo>
                    <a:pt x="161781" y="76686"/>
                  </a:moveTo>
                  <a:lnTo>
                    <a:pt x="93285" y="76686"/>
                  </a:lnTo>
                  <a:lnTo>
                    <a:pt x="93285" y="8190"/>
                  </a:lnTo>
                  <a:cubicBezTo>
                    <a:pt x="93285" y="3590"/>
                    <a:pt x="89556" y="-138"/>
                    <a:pt x="84957" y="-138"/>
                  </a:cubicBezTo>
                  <a:cubicBezTo>
                    <a:pt x="80358" y="-138"/>
                    <a:pt x="76630" y="3590"/>
                    <a:pt x="76630" y="8190"/>
                  </a:cubicBezTo>
                  <a:lnTo>
                    <a:pt x="76630" y="76686"/>
                  </a:lnTo>
                  <a:lnTo>
                    <a:pt x="8133" y="76686"/>
                  </a:lnTo>
                  <a:cubicBezTo>
                    <a:pt x="3534" y="76686"/>
                    <a:pt x="-194" y="80414"/>
                    <a:pt x="-194" y="85013"/>
                  </a:cubicBezTo>
                  <a:cubicBezTo>
                    <a:pt x="-194" y="89613"/>
                    <a:pt x="3534" y="93341"/>
                    <a:pt x="8133" y="93341"/>
                  </a:cubicBezTo>
                  <a:lnTo>
                    <a:pt x="76630" y="93341"/>
                  </a:lnTo>
                  <a:lnTo>
                    <a:pt x="76630" y="161837"/>
                  </a:lnTo>
                  <a:cubicBezTo>
                    <a:pt x="76630" y="166437"/>
                    <a:pt x="80358" y="170165"/>
                    <a:pt x="84957" y="170165"/>
                  </a:cubicBezTo>
                  <a:cubicBezTo>
                    <a:pt x="89556" y="170165"/>
                    <a:pt x="93285" y="166437"/>
                    <a:pt x="93285" y="161837"/>
                  </a:cubicBezTo>
                  <a:lnTo>
                    <a:pt x="93285" y="93341"/>
                  </a:lnTo>
                  <a:lnTo>
                    <a:pt x="161781" y="93341"/>
                  </a:lnTo>
                  <a:cubicBezTo>
                    <a:pt x="166380" y="93341"/>
                    <a:pt x="170109" y="89613"/>
                    <a:pt x="170109" y="85013"/>
                  </a:cubicBezTo>
                  <a:cubicBezTo>
                    <a:pt x="170109" y="80414"/>
                    <a:pt x="166380" y="76686"/>
                    <a:pt x="161781" y="76686"/>
                  </a:cubicBezTo>
                  <a:close/>
                </a:path>
              </a:pathLst>
            </a:custGeom>
            <a:solidFill>
              <a:schemeClr val="accent1"/>
            </a:solidFill>
            <a:ln w="5544" cap="flat">
              <a:noFill/>
              <a:prstDash val="solid"/>
              <a:miter/>
            </a:ln>
          </p:spPr>
          <p:txBody>
            <a:bodyPr rtlCol="0" anchor="ctr"/>
            <a:lstStyle/>
            <a:p>
              <a:endParaRPr lang="en-US"/>
            </a:p>
          </p:txBody>
        </p:sp>
      </p:grpSp>
      <p:grpSp>
        <p:nvGrpSpPr>
          <p:cNvPr id="188" name="Graphic 186">
            <a:extLst>
              <a:ext uri="{FF2B5EF4-FFF2-40B4-BE49-F238E27FC236}">
                <a16:creationId xmlns:a16="http://schemas.microsoft.com/office/drawing/2014/main" id="{87D602BD-D07E-443F-A448-E6A4FD5DF2FB}"/>
              </a:ext>
            </a:extLst>
          </p:cNvPr>
          <p:cNvGrpSpPr/>
          <p:nvPr/>
        </p:nvGrpSpPr>
        <p:grpSpPr>
          <a:xfrm>
            <a:off x="3058907" y="4458067"/>
            <a:ext cx="3031758" cy="1561507"/>
            <a:chOff x="3058907" y="4458067"/>
            <a:chExt cx="3031758" cy="1561507"/>
          </a:xfrm>
        </p:grpSpPr>
        <p:sp>
          <p:nvSpPr>
            <p:cNvPr id="189" name="Freeform: Shape 188">
              <a:extLst>
                <a:ext uri="{FF2B5EF4-FFF2-40B4-BE49-F238E27FC236}">
                  <a16:creationId xmlns:a16="http://schemas.microsoft.com/office/drawing/2014/main" id="{DD6CC4D3-76C9-46A4-BE73-21991AAADB35}"/>
                </a:ext>
              </a:extLst>
            </p:cNvPr>
            <p:cNvSpPr/>
            <p:nvPr/>
          </p:nvSpPr>
          <p:spPr>
            <a:xfrm>
              <a:off x="3058918" y="6012094"/>
              <a:ext cx="3030637" cy="8049"/>
            </a:xfrm>
            <a:custGeom>
              <a:avLst/>
              <a:gdLst>
                <a:gd name="connsiteX0" fmla="*/ 3026473 w 3030637"/>
                <a:gd name="connsiteY0" fmla="*/ 7830 h 8049"/>
                <a:gd name="connsiteX1" fmla="*/ 3861 w 3030637"/>
                <a:gd name="connsiteY1" fmla="*/ 7830 h 8049"/>
                <a:gd name="connsiteX2" fmla="*/ -152 w 3030637"/>
                <a:gd name="connsiteY2" fmla="*/ 3794 h 8049"/>
                <a:gd name="connsiteX3" fmla="*/ 3861 w 3030637"/>
                <a:gd name="connsiteY3" fmla="*/ -219 h 8049"/>
                <a:gd name="connsiteX4" fmla="*/ 3026473 w 3030637"/>
                <a:gd name="connsiteY4" fmla="*/ -219 h 8049"/>
                <a:gd name="connsiteX5" fmla="*/ 3030486 w 3030637"/>
                <a:gd name="connsiteY5" fmla="*/ 3817 h 8049"/>
                <a:gd name="connsiteX6" fmla="*/ 3026473 w 3030637"/>
                <a:gd name="connsiteY6" fmla="*/ 7830 h 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0637" h="8049">
                  <a:moveTo>
                    <a:pt x="3026473" y="7830"/>
                  </a:moveTo>
                  <a:lnTo>
                    <a:pt x="3861" y="7830"/>
                  </a:lnTo>
                  <a:cubicBezTo>
                    <a:pt x="1639" y="7824"/>
                    <a:pt x="-158" y="6017"/>
                    <a:pt x="-152" y="3794"/>
                  </a:cubicBezTo>
                  <a:cubicBezTo>
                    <a:pt x="-145" y="1580"/>
                    <a:pt x="1648" y="-212"/>
                    <a:pt x="3861" y="-219"/>
                  </a:cubicBezTo>
                  <a:lnTo>
                    <a:pt x="3026473" y="-219"/>
                  </a:lnTo>
                  <a:cubicBezTo>
                    <a:pt x="3028696" y="-212"/>
                    <a:pt x="3030492" y="1595"/>
                    <a:pt x="3030486" y="3817"/>
                  </a:cubicBezTo>
                  <a:cubicBezTo>
                    <a:pt x="3030479" y="6031"/>
                    <a:pt x="3028687" y="7824"/>
                    <a:pt x="3026473" y="7830"/>
                  </a:cubicBezTo>
                  <a:close/>
                </a:path>
              </a:pathLst>
            </a:custGeom>
            <a:solidFill>
              <a:srgbClr val="3F3D56"/>
            </a:solidFill>
            <a:ln w="337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6C24E34-A10F-474A-8796-F2D144610F73}"/>
                </a:ext>
              </a:extLst>
            </p:cNvPr>
            <p:cNvSpPr/>
            <p:nvPr/>
          </p:nvSpPr>
          <p:spPr>
            <a:xfrm>
              <a:off x="3984611"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29874E4-A4C5-4EAE-9F64-B6CCBCEE8ADD}"/>
                </a:ext>
              </a:extLst>
            </p:cNvPr>
            <p:cNvSpPr/>
            <p:nvPr/>
          </p:nvSpPr>
          <p:spPr>
            <a:xfrm>
              <a:off x="3897500"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9C433C6-EEDC-41D8-8123-D3C49EDB45B1}"/>
                </a:ext>
              </a:extLst>
            </p:cNvPr>
            <p:cNvSpPr/>
            <p:nvPr/>
          </p:nvSpPr>
          <p:spPr>
            <a:xfrm>
              <a:off x="3810390"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A06E3BC-7791-42B8-A2A0-8AB4BB3CD896}"/>
                </a:ext>
              </a:extLst>
            </p:cNvPr>
            <p:cNvSpPr/>
            <p:nvPr/>
          </p:nvSpPr>
          <p:spPr>
            <a:xfrm>
              <a:off x="3723279" y="4608516"/>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4B5BA92-D542-433B-97C2-D723AF8E98B7}"/>
                </a:ext>
              </a:extLst>
            </p:cNvPr>
            <p:cNvSpPr/>
            <p:nvPr/>
          </p:nvSpPr>
          <p:spPr>
            <a:xfrm>
              <a:off x="3984611"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542E521-646D-490E-9AF4-77EDE359BBBC}"/>
                </a:ext>
              </a:extLst>
            </p:cNvPr>
            <p:cNvSpPr/>
            <p:nvPr/>
          </p:nvSpPr>
          <p:spPr>
            <a:xfrm>
              <a:off x="3897500"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C5EC3D71-CBDA-49B9-898D-D236D716FE1E}"/>
                </a:ext>
              </a:extLst>
            </p:cNvPr>
            <p:cNvSpPr/>
            <p:nvPr/>
          </p:nvSpPr>
          <p:spPr>
            <a:xfrm>
              <a:off x="3810390"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706B6DC-8D61-4AFC-A24C-F9F9E210F2AF}"/>
                </a:ext>
              </a:extLst>
            </p:cNvPr>
            <p:cNvSpPr/>
            <p:nvPr/>
          </p:nvSpPr>
          <p:spPr>
            <a:xfrm>
              <a:off x="3723279" y="469977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9A8C975-B7B2-4A4A-932F-997611B02CAC}"/>
                </a:ext>
              </a:extLst>
            </p:cNvPr>
            <p:cNvSpPr/>
            <p:nvPr/>
          </p:nvSpPr>
          <p:spPr>
            <a:xfrm>
              <a:off x="3984611"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923658-ACF1-44FC-A324-B35F370F4852}"/>
                </a:ext>
              </a:extLst>
            </p:cNvPr>
            <p:cNvSpPr/>
            <p:nvPr/>
          </p:nvSpPr>
          <p:spPr>
            <a:xfrm>
              <a:off x="3897500"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7AB9712-CD70-4820-A82A-0F170BC29556}"/>
                </a:ext>
              </a:extLst>
            </p:cNvPr>
            <p:cNvSpPr/>
            <p:nvPr/>
          </p:nvSpPr>
          <p:spPr>
            <a:xfrm>
              <a:off x="3810390"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6211FB30-FC12-4495-AC6C-CB28808E0C92}"/>
                </a:ext>
              </a:extLst>
            </p:cNvPr>
            <p:cNvSpPr/>
            <p:nvPr/>
          </p:nvSpPr>
          <p:spPr>
            <a:xfrm>
              <a:off x="3723279" y="479103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85992A36-E575-4828-BF3C-807A0ED2A9BF}"/>
                </a:ext>
              </a:extLst>
            </p:cNvPr>
            <p:cNvSpPr/>
            <p:nvPr/>
          </p:nvSpPr>
          <p:spPr>
            <a:xfrm>
              <a:off x="3984611"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1689AA86-F254-4646-A7C9-39594B457FF9}"/>
                </a:ext>
              </a:extLst>
            </p:cNvPr>
            <p:cNvSpPr/>
            <p:nvPr/>
          </p:nvSpPr>
          <p:spPr>
            <a:xfrm>
              <a:off x="3897500"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1D85507-1BC4-4061-AE2A-D9F0C8A0B445}"/>
                </a:ext>
              </a:extLst>
            </p:cNvPr>
            <p:cNvSpPr/>
            <p:nvPr/>
          </p:nvSpPr>
          <p:spPr>
            <a:xfrm>
              <a:off x="3810390"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64D9BD1-A38D-4218-940E-4569C7BE4628}"/>
                </a:ext>
              </a:extLst>
            </p:cNvPr>
            <p:cNvSpPr/>
            <p:nvPr/>
          </p:nvSpPr>
          <p:spPr>
            <a:xfrm>
              <a:off x="3723279" y="4882287"/>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5D95B1C-B911-4C04-93DC-2901750959F9}"/>
                </a:ext>
              </a:extLst>
            </p:cNvPr>
            <p:cNvSpPr/>
            <p:nvPr/>
          </p:nvSpPr>
          <p:spPr>
            <a:xfrm>
              <a:off x="3984611"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46409FC2-0775-4481-AC33-64004900FFB5}"/>
                </a:ext>
              </a:extLst>
            </p:cNvPr>
            <p:cNvSpPr/>
            <p:nvPr/>
          </p:nvSpPr>
          <p:spPr>
            <a:xfrm>
              <a:off x="3897500"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1623EA41-95B2-48C8-BBAE-EEC8916236CB}"/>
                </a:ext>
              </a:extLst>
            </p:cNvPr>
            <p:cNvSpPr/>
            <p:nvPr/>
          </p:nvSpPr>
          <p:spPr>
            <a:xfrm>
              <a:off x="3810390"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5DADE9F4-C0C8-48C5-86C1-1399EDD5FED1}"/>
                </a:ext>
              </a:extLst>
            </p:cNvPr>
            <p:cNvSpPr/>
            <p:nvPr/>
          </p:nvSpPr>
          <p:spPr>
            <a:xfrm>
              <a:off x="3723279" y="4973544"/>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6801726-F7F2-41C7-A52C-1A7A78E1FB9E}"/>
                </a:ext>
              </a:extLst>
            </p:cNvPr>
            <p:cNvSpPr/>
            <p:nvPr/>
          </p:nvSpPr>
          <p:spPr>
            <a:xfrm>
              <a:off x="3984611"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0D0F4ED-5954-4E07-A649-8714BE9C4EFD}"/>
                </a:ext>
              </a:extLst>
            </p:cNvPr>
            <p:cNvSpPr/>
            <p:nvPr/>
          </p:nvSpPr>
          <p:spPr>
            <a:xfrm>
              <a:off x="3897500"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485E148-19E2-4CDE-B084-F41D848DF040}"/>
                </a:ext>
              </a:extLst>
            </p:cNvPr>
            <p:cNvSpPr/>
            <p:nvPr/>
          </p:nvSpPr>
          <p:spPr>
            <a:xfrm>
              <a:off x="3810390"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3B45220A-606C-4BA6-989E-651E79DA27EA}"/>
                </a:ext>
              </a:extLst>
            </p:cNvPr>
            <p:cNvSpPr/>
            <p:nvPr/>
          </p:nvSpPr>
          <p:spPr>
            <a:xfrm>
              <a:off x="3723279" y="506480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1DA7DAB-DDD2-48D4-8917-941876EC7AF4}"/>
                </a:ext>
              </a:extLst>
            </p:cNvPr>
            <p:cNvSpPr/>
            <p:nvPr/>
          </p:nvSpPr>
          <p:spPr>
            <a:xfrm>
              <a:off x="3814406" y="5640688"/>
              <a:ext cx="388687" cy="91256"/>
            </a:xfrm>
            <a:custGeom>
              <a:avLst/>
              <a:gdLst>
                <a:gd name="connsiteX0" fmla="*/ -152 w 388687"/>
                <a:gd name="connsiteY0" fmla="*/ 42030 h 91256"/>
                <a:gd name="connsiteX1" fmla="*/ -152 w 388687"/>
                <a:gd name="connsiteY1" fmla="*/ 48789 h 91256"/>
                <a:gd name="connsiteX2" fmla="*/ 42097 w 388687"/>
                <a:gd name="connsiteY2" fmla="*/ 91038 h 91256"/>
                <a:gd name="connsiteX3" fmla="*/ 346287 w 388687"/>
                <a:gd name="connsiteY3" fmla="*/ 91038 h 91256"/>
                <a:gd name="connsiteX4" fmla="*/ 388535 w 388687"/>
                <a:gd name="connsiteY4" fmla="*/ 48789 h 91256"/>
                <a:gd name="connsiteX5" fmla="*/ 388535 w 388687"/>
                <a:gd name="connsiteY5" fmla="*/ 42030 h 91256"/>
                <a:gd name="connsiteX6" fmla="*/ 378732 w 388687"/>
                <a:gd name="connsiteY6" fmla="*/ 14991 h 91256"/>
                <a:gd name="connsiteX7" fmla="*/ 371601 w 388687"/>
                <a:gd name="connsiteY7" fmla="*/ 8231 h 91256"/>
                <a:gd name="connsiteX8" fmla="*/ 204364 w 388687"/>
                <a:gd name="connsiteY8" fmla="*/ -219 h 91256"/>
                <a:gd name="connsiteX9" fmla="*/ 42097 w 388687"/>
                <a:gd name="connsiteY9" fmla="*/ -219 h 91256"/>
                <a:gd name="connsiteX10" fmla="*/ -152 w 388687"/>
                <a:gd name="connsiteY10" fmla="*/ 42030 h 9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687" h="91256">
                  <a:moveTo>
                    <a:pt x="-152" y="42030"/>
                  </a:moveTo>
                  <a:lnTo>
                    <a:pt x="-152" y="48789"/>
                  </a:lnTo>
                  <a:cubicBezTo>
                    <a:pt x="-131" y="72114"/>
                    <a:pt x="18772" y="91018"/>
                    <a:pt x="42097" y="91038"/>
                  </a:cubicBezTo>
                  <a:lnTo>
                    <a:pt x="346287" y="91038"/>
                  </a:lnTo>
                  <a:cubicBezTo>
                    <a:pt x="369616" y="91029"/>
                    <a:pt x="388527" y="72119"/>
                    <a:pt x="388535" y="48789"/>
                  </a:cubicBezTo>
                  <a:lnTo>
                    <a:pt x="388535" y="42030"/>
                  </a:lnTo>
                  <a:cubicBezTo>
                    <a:pt x="388556" y="32143"/>
                    <a:pt x="385084" y="22567"/>
                    <a:pt x="378732" y="14991"/>
                  </a:cubicBezTo>
                  <a:cubicBezTo>
                    <a:pt x="376618" y="12475"/>
                    <a:pt x="374226" y="10207"/>
                    <a:pt x="371601" y="8231"/>
                  </a:cubicBezTo>
                  <a:cubicBezTo>
                    <a:pt x="371601" y="8231"/>
                    <a:pt x="204364" y="4445"/>
                    <a:pt x="204364" y="-219"/>
                  </a:cubicBezTo>
                  <a:lnTo>
                    <a:pt x="42097" y="-219"/>
                  </a:lnTo>
                  <a:cubicBezTo>
                    <a:pt x="18777" y="-187"/>
                    <a:pt x="-119" y="18710"/>
                    <a:pt x="-152" y="42030"/>
                  </a:cubicBezTo>
                  <a:close/>
                </a:path>
              </a:pathLst>
            </a:custGeom>
            <a:solidFill>
              <a:srgbClr val="CCCCCC"/>
            </a:solidFill>
            <a:ln w="337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F922074D-11F8-4738-9E6B-2955C37534E0}"/>
                </a:ext>
              </a:extLst>
            </p:cNvPr>
            <p:cNvSpPr/>
            <p:nvPr/>
          </p:nvSpPr>
          <p:spPr>
            <a:xfrm>
              <a:off x="3989226" y="5730266"/>
              <a:ext cx="43938" cy="283910"/>
            </a:xfrm>
            <a:custGeom>
              <a:avLst/>
              <a:gdLst>
                <a:gd name="connsiteX0" fmla="*/ 0 w 43938"/>
                <a:gd name="connsiteY0" fmla="*/ 0 h 283910"/>
                <a:gd name="connsiteX1" fmla="*/ 43938 w 43938"/>
                <a:gd name="connsiteY1" fmla="*/ 0 h 283910"/>
                <a:gd name="connsiteX2" fmla="*/ 43938 w 43938"/>
                <a:gd name="connsiteY2" fmla="*/ 283910 h 283910"/>
                <a:gd name="connsiteX3" fmla="*/ 0 w 43938"/>
                <a:gd name="connsiteY3" fmla="*/ 283910 h 283910"/>
              </a:gdLst>
              <a:ahLst/>
              <a:cxnLst>
                <a:cxn ang="0">
                  <a:pos x="connsiteX0" y="connsiteY0"/>
                </a:cxn>
                <a:cxn ang="0">
                  <a:pos x="connsiteX1" y="connsiteY1"/>
                </a:cxn>
                <a:cxn ang="0">
                  <a:pos x="connsiteX2" y="connsiteY2"/>
                </a:cxn>
                <a:cxn ang="0">
                  <a:pos x="connsiteX3" y="connsiteY3"/>
                </a:cxn>
              </a:cxnLst>
              <a:rect l="l" t="t" r="r" b="b"/>
              <a:pathLst>
                <a:path w="43938" h="283910">
                  <a:moveTo>
                    <a:pt x="0" y="0"/>
                  </a:moveTo>
                  <a:lnTo>
                    <a:pt x="43938" y="0"/>
                  </a:lnTo>
                  <a:lnTo>
                    <a:pt x="43938" y="283910"/>
                  </a:lnTo>
                  <a:lnTo>
                    <a:pt x="0" y="283910"/>
                  </a:lnTo>
                  <a:close/>
                </a:path>
              </a:pathLst>
            </a:custGeom>
            <a:solidFill>
              <a:srgbClr val="CCCCCC"/>
            </a:solidFill>
            <a:ln w="337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F8FAC2E5-1B97-49E2-817A-6D942DE64F66}"/>
                </a:ext>
              </a:extLst>
            </p:cNvPr>
            <p:cNvSpPr/>
            <p:nvPr/>
          </p:nvSpPr>
          <p:spPr>
            <a:xfrm>
              <a:off x="3860790" y="5970238"/>
              <a:ext cx="297429" cy="45114"/>
            </a:xfrm>
            <a:custGeom>
              <a:avLst/>
              <a:gdLst>
                <a:gd name="connsiteX0" fmla="*/ 297278 w 297429"/>
                <a:gd name="connsiteY0" fmla="*/ 42176 h 45114"/>
                <a:gd name="connsiteX1" fmla="*/ 148563 w 297429"/>
                <a:gd name="connsiteY1" fmla="*/ 44012 h 45114"/>
                <a:gd name="connsiteX2" fmla="*/ -152 w 297429"/>
                <a:gd name="connsiteY2" fmla="*/ 42176 h 45114"/>
                <a:gd name="connsiteX3" fmla="*/ 148563 w 297429"/>
                <a:gd name="connsiteY3" fmla="*/ -219 h 45114"/>
                <a:gd name="connsiteX4" fmla="*/ 297278 w 297429"/>
                <a:gd name="connsiteY4" fmla="*/ 42176 h 45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29" h="45114">
                  <a:moveTo>
                    <a:pt x="297278" y="42176"/>
                  </a:moveTo>
                  <a:cubicBezTo>
                    <a:pt x="297278" y="46924"/>
                    <a:pt x="230696" y="44012"/>
                    <a:pt x="148563" y="44012"/>
                  </a:cubicBezTo>
                  <a:cubicBezTo>
                    <a:pt x="66430" y="44012"/>
                    <a:pt x="-152" y="46924"/>
                    <a:pt x="-152" y="42176"/>
                  </a:cubicBezTo>
                  <a:cubicBezTo>
                    <a:pt x="-152" y="37429"/>
                    <a:pt x="66430" y="-219"/>
                    <a:pt x="148563" y="-219"/>
                  </a:cubicBezTo>
                  <a:cubicBezTo>
                    <a:pt x="230696" y="-219"/>
                    <a:pt x="297278" y="37429"/>
                    <a:pt x="297278" y="42176"/>
                  </a:cubicBezTo>
                  <a:close/>
                </a:path>
              </a:pathLst>
            </a:custGeom>
            <a:solidFill>
              <a:srgbClr val="CCCCCC"/>
            </a:solidFill>
            <a:ln w="337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F88B5DF-B7EC-43B3-9C73-6D602187FE8B}"/>
                </a:ext>
              </a:extLst>
            </p:cNvPr>
            <p:cNvSpPr/>
            <p:nvPr/>
          </p:nvSpPr>
          <p:spPr>
            <a:xfrm>
              <a:off x="3920905" y="5305713"/>
              <a:ext cx="184103" cy="386374"/>
            </a:xfrm>
            <a:custGeom>
              <a:avLst/>
              <a:gdLst>
                <a:gd name="connsiteX0" fmla="*/ 176755 w 184103"/>
                <a:gd name="connsiteY0" fmla="*/ 371271 h 386374"/>
                <a:gd name="connsiteX1" fmla="*/ 169337 w 184103"/>
                <a:gd name="connsiteY1" fmla="*/ 320460 h 386374"/>
                <a:gd name="connsiteX2" fmla="*/ 163887 w 184103"/>
                <a:gd name="connsiteY2" fmla="*/ 317102 h 386374"/>
                <a:gd name="connsiteX3" fmla="*/ 70761 w 184103"/>
                <a:gd name="connsiteY3" fmla="*/ -219 h 386374"/>
                <a:gd name="connsiteX4" fmla="*/ -152 w 184103"/>
                <a:gd name="connsiteY4" fmla="*/ 34512 h 386374"/>
                <a:gd name="connsiteX5" fmla="*/ 113686 w 184103"/>
                <a:gd name="connsiteY5" fmla="*/ 335507 h 386374"/>
                <a:gd name="connsiteX6" fmla="*/ 133203 w 184103"/>
                <a:gd name="connsiteY6" fmla="*/ 383303 h 386374"/>
                <a:gd name="connsiteX7" fmla="*/ 176755 w 184103"/>
                <a:gd name="connsiteY7" fmla="*/ 371271 h 38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03" h="386374">
                  <a:moveTo>
                    <a:pt x="176755" y="371271"/>
                  </a:moveTo>
                  <a:cubicBezTo>
                    <a:pt x="188737" y="355192"/>
                    <a:pt x="185416" y="332443"/>
                    <a:pt x="169337" y="320460"/>
                  </a:cubicBezTo>
                  <a:cubicBezTo>
                    <a:pt x="167623" y="319183"/>
                    <a:pt x="165799" y="318059"/>
                    <a:pt x="163887" y="317102"/>
                  </a:cubicBezTo>
                  <a:lnTo>
                    <a:pt x="70761" y="-219"/>
                  </a:lnTo>
                  <a:lnTo>
                    <a:pt x="-152" y="34512"/>
                  </a:lnTo>
                  <a:lnTo>
                    <a:pt x="113686" y="335507"/>
                  </a:lnTo>
                  <a:cubicBezTo>
                    <a:pt x="105877" y="354095"/>
                    <a:pt x="114615" y="375494"/>
                    <a:pt x="133203" y="383303"/>
                  </a:cubicBezTo>
                  <a:cubicBezTo>
                    <a:pt x="148757" y="389838"/>
                    <a:pt x="166762" y="384863"/>
                    <a:pt x="176755" y="371271"/>
                  </a:cubicBezTo>
                  <a:close/>
                </a:path>
              </a:pathLst>
            </a:custGeom>
            <a:solidFill>
              <a:srgbClr val="A0616A"/>
            </a:solidFill>
            <a:ln w="337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9963123D-F05D-4DFC-973C-AF9401E827EB}"/>
                </a:ext>
              </a:extLst>
            </p:cNvPr>
            <p:cNvSpPr/>
            <p:nvPr/>
          </p:nvSpPr>
          <p:spPr>
            <a:xfrm>
              <a:off x="3902017" y="5228180"/>
              <a:ext cx="122929" cy="152580"/>
            </a:xfrm>
            <a:custGeom>
              <a:avLst/>
              <a:gdLst>
                <a:gd name="connsiteX0" fmla="*/ 110747 w 122929"/>
                <a:gd name="connsiteY0" fmla="*/ 130307 h 152580"/>
                <a:gd name="connsiteX1" fmla="*/ 31379 w 122929"/>
                <a:gd name="connsiteY1" fmla="*/ 151792 h 152580"/>
                <a:gd name="connsiteX2" fmla="*/ 11410 w 122929"/>
                <a:gd name="connsiteY2" fmla="*/ 140331 h 152580"/>
                <a:gd name="connsiteX3" fmla="*/ 10957 w 122929"/>
                <a:gd name="connsiteY3" fmla="*/ 137983 h 152580"/>
                <a:gd name="connsiteX4" fmla="*/ 1363 w 122929"/>
                <a:gd name="connsiteY4" fmla="*/ 56571 h 152580"/>
                <a:gd name="connsiteX5" fmla="*/ 33509 w 122929"/>
                <a:gd name="connsiteY5" fmla="*/ 1296 h 152580"/>
                <a:gd name="connsiteX6" fmla="*/ 88718 w 122929"/>
                <a:gd name="connsiteY6" fmla="*/ 33198 h 152580"/>
                <a:gd name="connsiteX7" fmla="*/ 121415 w 122929"/>
                <a:gd name="connsiteY7" fmla="*/ 108082 h 152580"/>
                <a:gd name="connsiteX8" fmla="*/ 113003 w 122929"/>
                <a:gd name="connsiteY8" fmla="*/ 129514 h 152580"/>
                <a:gd name="connsiteX9" fmla="*/ 110747 w 122929"/>
                <a:gd name="connsiteY9" fmla="*/ 130307 h 15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929" h="152580">
                  <a:moveTo>
                    <a:pt x="110747" y="130307"/>
                  </a:moveTo>
                  <a:lnTo>
                    <a:pt x="31379" y="151792"/>
                  </a:lnTo>
                  <a:cubicBezTo>
                    <a:pt x="22700" y="154141"/>
                    <a:pt x="13759" y="149010"/>
                    <a:pt x="11410" y="140331"/>
                  </a:cubicBezTo>
                  <a:cubicBezTo>
                    <a:pt x="11202" y="139561"/>
                    <a:pt x="11050" y="138776"/>
                    <a:pt x="10957" y="137983"/>
                  </a:cubicBezTo>
                  <a:lnTo>
                    <a:pt x="1363" y="56571"/>
                  </a:lnTo>
                  <a:cubicBezTo>
                    <a:pt x="-5024" y="32430"/>
                    <a:pt x="9368" y="7683"/>
                    <a:pt x="33509" y="1296"/>
                  </a:cubicBezTo>
                  <a:cubicBezTo>
                    <a:pt x="57554" y="-5066"/>
                    <a:pt x="82223" y="9188"/>
                    <a:pt x="88718" y="33198"/>
                  </a:cubicBezTo>
                  <a:lnTo>
                    <a:pt x="121415" y="108082"/>
                  </a:lnTo>
                  <a:cubicBezTo>
                    <a:pt x="125011" y="116323"/>
                    <a:pt x="121245" y="125919"/>
                    <a:pt x="113003" y="129514"/>
                  </a:cubicBezTo>
                  <a:cubicBezTo>
                    <a:pt x="112272" y="129833"/>
                    <a:pt x="111518" y="130098"/>
                    <a:pt x="110747" y="130307"/>
                  </a:cubicBezTo>
                  <a:close/>
                </a:path>
              </a:pathLst>
            </a:custGeom>
            <a:solidFill>
              <a:srgbClr val="6C63FF"/>
            </a:solidFill>
            <a:ln w="337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7544CC2-F8C3-406D-8E96-7D0C5B6DFD4F}"/>
                </a:ext>
              </a:extLst>
            </p:cNvPr>
            <p:cNvSpPr/>
            <p:nvPr/>
          </p:nvSpPr>
          <p:spPr>
            <a:xfrm>
              <a:off x="4118548" y="5871886"/>
              <a:ext cx="61159" cy="107470"/>
            </a:xfrm>
            <a:custGeom>
              <a:avLst/>
              <a:gdLst>
                <a:gd name="connsiteX0" fmla="*/ 7 w 61159"/>
                <a:gd name="connsiteY0" fmla="*/ 107470 h 107470"/>
                <a:gd name="connsiteX1" fmla="*/ 41444 w 61159"/>
                <a:gd name="connsiteY1" fmla="*/ 107467 h 107470"/>
                <a:gd name="connsiteX2" fmla="*/ 61159 w 61159"/>
                <a:gd name="connsiteY2" fmla="*/ 0 h 107470"/>
                <a:gd name="connsiteX3" fmla="*/ 0 w 61159"/>
                <a:gd name="connsiteY3" fmla="*/ 0 h 107470"/>
                <a:gd name="connsiteX4" fmla="*/ 7 w 61159"/>
                <a:gd name="connsiteY4" fmla="*/ 107470 h 10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9" h="107470">
                  <a:moveTo>
                    <a:pt x="7" y="107470"/>
                  </a:moveTo>
                  <a:lnTo>
                    <a:pt x="41444" y="107467"/>
                  </a:lnTo>
                  <a:lnTo>
                    <a:pt x="61159" y="0"/>
                  </a:lnTo>
                  <a:lnTo>
                    <a:pt x="0" y="0"/>
                  </a:lnTo>
                  <a:lnTo>
                    <a:pt x="7" y="107470"/>
                  </a:lnTo>
                  <a:close/>
                </a:path>
              </a:pathLst>
            </a:custGeom>
            <a:solidFill>
              <a:srgbClr val="A0616A"/>
            </a:solidFill>
            <a:ln w="337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5CC2CF6-05A0-4B85-86C7-A19CD3A24984}"/>
                </a:ext>
              </a:extLst>
            </p:cNvPr>
            <p:cNvSpPr/>
            <p:nvPr/>
          </p:nvSpPr>
          <p:spPr>
            <a:xfrm>
              <a:off x="4107985" y="5965824"/>
              <a:ext cx="133611" cy="53698"/>
            </a:xfrm>
            <a:custGeom>
              <a:avLst/>
              <a:gdLst>
                <a:gd name="connsiteX0" fmla="*/ -152 w 133611"/>
                <a:gd name="connsiteY0" fmla="*/ -216 h 53698"/>
                <a:gd name="connsiteX1" fmla="*/ 81452 w 133611"/>
                <a:gd name="connsiteY1" fmla="*/ -219 h 53698"/>
                <a:gd name="connsiteX2" fmla="*/ 81455 w 133611"/>
                <a:gd name="connsiteY2" fmla="*/ -219 h 53698"/>
                <a:gd name="connsiteX3" fmla="*/ 133460 w 133611"/>
                <a:gd name="connsiteY3" fmla="*/ 51783 h 53698"/>
                <a:gd name="connsiteX4" fmla="*/ 133460 w 133611"/>
                <a:gd name="connsiteY4" fmla="*/ 51785 h 53698"/>
                <a:gd name="connsiteX5" fmla="*/ 133460 w 133611"/>
                <a:gd name="connsiteY5" fmla="*/ 53475 h 53698"/>
                <a:gd name="connsiteX6" fmla="*/ -149 w 133611"/>
                <a:gd name="connsiteY6" fmla="*/ 53480 h 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11" h="53698">
                  <a:moveTo>
                    <a:pt x="-152" y="-216"/>
                  </a:moveTo>
                  <a:lnTo>
                    <a:pt x="81452" y="-219"/>
                  </a:lnTo>
                  <a:lnTo>
                    <a:pt x="81455" y="-219"/>
                  </a:lnTo>
                  <a:cubicBezTo>
                    <a:pt x="110176" y="-220"/>
                    <a:pt x="133459" y="23062"/>
                    <a:pt x="133460" y="51783"/>
                  </a:cubicBezTo>
                  <a:cubicBezTo>
                    <a:pt x="133460" y="51783"/>
                    <a:pt x="133460" y="51784"/>
                    <a:pt x="133460" y="51785"/>
                  </a:cubicBezTo>
                  <a:lnTo>
                    <a:pt x="133460" y="53475"/>
                  </a:lnTo>
                  <a:lnTo>
                    <a:pt x="-149" y="53480"/>
                  </a:lnTo>
                  <a:close/>
                </a:path>
              </a:pathLst>
            </a:custGeom>
            <a:solidFill>
              <a:srgbClr val="2F2E41"/>
            </a:solidFill>
            <a:ln w="337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3CA9CB8-ED8D-41A7-8B95-27197081F9EA}"/>
                </a:ext>
              </a:extLst>
            </p:cNvPr>
            <p:cNvSpPr/>
            <p:nvPr/>
          </p:nvSpPr>
          <p:spPr>
            <a:xfrm>
              <a:off x="3886682" y="5530429"/>
              <a:ext cx="382257" cy="391297"/>
            </a:xfrm>
            <a:custGeom>
              <a:avLst/>
              <a:gdLst>
                <a:gd name="connsiteX0" fmla="*/ 279819 w 382257"/>
                <a:gd name="connsiteY0" fmla="*/ 391079 h 391297"/>
                <a:gd name="connsiteX1" fmla="*/ 278365 w 382257"/>
                <a:gd name="connsiteY1" fmla="*/ 391010 h 391297"/>
                <a:gd name="connsiteX2" fmla="*/ 221020 w 382257"/>
                <a:gd name="connsiteY2" fmla="*/ 386834 h 391297"/>
                <a:gd name="connsiteX3" fmla="*/ 207281 w 382257"/>
                <a:gd name="connsiteY3" fmla="*/ 370285 h 391297"/>
                <a:gd name="connsiteX4" fmla="*/ 208145 w 382257"/>
                <a:gd name="connsiteY4" fmla="*/ 366456 h 391297"/>
                <a:gd name="connsiteX5" fmla="*/ 284890 w 382257"/>
                <a:gd name="connsiteY5" fmla="*/ 194032 h 391297"/>
                <a:gd name="connsiteX6" fmla="*/ 284227 w 382257"/>
                <a:gd name="connsiteY6" fmla="*/ 184573 h 391297"/>
                <a:gd name="connsiteX7" fmla="*/ 276753 w 382257"/>
                <a:gd name="connsiteY7" fmla="*/ 178625 h 391297"/>
                <a:gd name="connsiteX8" fmla="*/ 67922 w 382257"/>
                <a:gd name="connsiteY8" fmla="*/ 114684 h 391297"/>
                <a:gd name="connsiteX9" fmla="*/ 3641 w 382257"/>
                <a:gd name="connsiteY9" fmla="*/ 60599 h 391297"/>
                <a:gd name="connsiteX10" fmla="*/ 9591 w 382257"/>
                <a:gd name="connsiteY10" fmla="*/ 702 h 391297"/>
                <a:gd name="connsiteX11" fmla="*/ 10135 w 382257"/>
                <a:gd name="connsiteY11" fmla="*/ -219 h 391297"/>
                <a:gd name="connsiteX12" fmla="*/ 85556 w 382257"/>
                <a:gd name="connsiteY12" fmla="*/ 6637 h 391297"/>
                <a:gd name="connsiteX13" fmla="*/ 167319 w 382257"/>
                <a:gd name="connsiteY13" fmla="*/ 13591 h 391297"/>
                <a:gd name="connsiteX14" fmla="*/ 346499 w 382257"/>
                <a:gd name="connsiteY14" fmla="*/ 109674 h 391297"/>
                <a:gd name="connsiteX15" fmla="*/ 376305 w 382257"/>
                <a:gd name="connsiteY15" fmla="*/ 196821 h 391297"/>
                <a:gd name="connsiteX16" fmla="*/ 293697 w 382257"/>
                <a:gd name="connsiteY16" fmla="*/ 382065 h 391297"/>
                <a:gd name="connsiteX17" fmla="*/ 279819 w 382257"/>
                <a:gd name="connsiteY17" fmla="*/ 391079 h 39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257" h="391297">
                  <a:moveTo>
                    <a:pt x="279819" y="391079"/>
                  </a:moveTo>
                  <a:cubicBezTo>
                    <a:pt x="279336" y="391079"/>
                    <a:pt x="278851" y="391056"/>
                    <a:pt x="278365" y="391010"/>
                  </a:cubicBezTo>
                  <a:lnTo>
                    <a:pt x="221020" y="386834"/>
                  </a:lnTo>
                  <a:cubicBezTo>
                    <a:pt x="212656" y="386058"/>
                    <a:pt x="206505" y="378649"/>
                    <a:pt x="207281" y="370285"/>
                  </a:cubicBezTo>
                  <a:cubicBezTo>
                    <a:pt x="207402" y="368977"/>
                    <a:pt x="207692" y="367690"/>
                    <a:pt x="208145" y="366456"/>
                  </a:cubicBezTo>
                  <a:lnTo>
                    <a:pt x="284890" y="194032"/>
                  </a:lnTo>
                  <a:cubicBezTo>
                    <a:pt x="285999" y="190925"/>
                    <a:pt x="285758" y="187495"/>
                    <a:pt x="284227" y="184573"/>
                  </a:cubicBezTo>
                  <a:cubicBezTo>
                    <a:pt x="282699" y="181614"/>
                    <a:pt x="279979" y="179450"/>
                    <a:pt x="276753" y="178625"/>
                  </a:cubicBezTo>
                  <a:cubicBezTo>
                    <a:pt x="240665" y="169191"/>
                    <a:pt x="148074" y="144073"/>
                    <a:pt x="67922" y="114684"/>
                  </a:cubicBezTo>
                  <a:cubicBezTo>
                    <a:pt x="33583" y="102092"/>
                    <a:pt x="11955" y="83895"/>
                    <a:pt x="3641" y="60599"/>
                  </a:cubicBezTo>
                  <a:cubicBezTo>
                    <a:pt x="-7321" y="29887"/>
                    <a:pt x="8896" y="1877"/>
                    <a:pt x="9591" y="702"/>
                  </a:cubicBezTo>
                  <a:lnTo>
                    <a:pt x="10135" y="-219"/>
                  </a:lnTo>
                  <a:lnTo>
                    <a:pt x="85556" y="6637"/>
                  </a:lnTo>
                  <a:lnTo>
                    <a:pt x="167319" y="13591"/>
                  </a:lnTo>
                  <a:lnTo>
                    <a:pt x="346499" y="109674"/>
                  </a:lnTo>
                  <a:cubicBezTo>
                    <a:pt x="377634" y="126511"/>
                    <a:pt x="390607" y="164444"/>
                    <a:pt x="376305" y="196821"/>
                  </a:cubicBezTo>
                  <a:lnTo>
                    <a:pt x="293697" y="382065"/>
                  </a:lnTo>
                  <a:cubicBezTo>
                    <a:pt x="291256" y="387545"/>
                    <a:pt x="285819" y="391077"/>
                    <a:pt x="279819" y="391079"/>
                  </a:cubicBezTo>
                  <a:close/>
                </a:path>
              </a:pathLst>
            </a:custGeom>
            <a:solidFill>
              <a:srgbClr val="2F2E41"/>
            </a:solidFill>
            <a:ln w="337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8A00000A-D778-4328-8CF8-FE5F35B78078}"/>
                </a:ext>
              </a:extLst>
            </p:cNvPr>
            <p:cNvSpPr/>
            <p:nvPr/>
          </p:nvSpPr>
          <p:spPr>
            <a:xfrm>
              <a:off x="3902490" y="5030129"/>
              <a:ext cx="166026" cy="166026"/>
            </a:xfrm>
            <a:custGeom>
              <a:avLst/>
              <a:gdLst>
                <a:gd name="connsiteX0" fmla="*/ 166027 w 166026"/>
                <a:gd name="connsiteY0" fmla="*/ 83013 h 166026"/>
                <a:gd name="connsiteX1" fmla="*/ 83014 w 166026"/>
                <a:gd name="connsiteY1" fmla="*/ 166027 h 166026"/>
                <a:gd name="connsiteX2" fmla="*/ 0 w 166026"/>
                <a:gd name="connsiteY2" fmla="*/ 83013 h 166026"/>
                <a:gd name="connsiteX3" fmla="*/ 83014 w 166026"/>
                <a:gd name="connsiteY3" fmla="*/ 0 h 166026"/>
                <a:gd name="connsiteX4" fmla="*/ 166027 w 166026"/>
                <a:gd name="connsiteY4" fmla="*/ 83013 h 16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26" h="166026">
                  <a:moveTo>
                    <a:pt x="166027" y="83013"/>
                  </a:moveTo>
                  <a:cubicBezTo>
                    <a:pt x="166027" y="128861"/>
                    <a:pt x="128861" y="166027"/>
                    <a:pt x="83014" y="166027"/>
                  </a:cubicBezTo>
                  <a:cubicBezTo>
                    <a:pt x="37166" y="166027"/>
                    <a:pt x="0" y="128861"/>
                    <a:pt x="0" y="83013"/>
                  </a:cubicBezTo>
                  <a:cubicBezTo>
                    <a:pt x="0" y="37166"/>
                    <a:pt x="37166" y="0"/>
                    <a:pt x="83014" y="0"/>
                  </a:cubicBezTo>
                  <a:cubicBezTo>
                    <a:pt x="128861" y="0"/>
                    <a:pt x="166027" y="37166"/>
                    <a:pt x="166027" y="83013"/>
                  </a:cubicBezTo>
                  <a:close/>
                </a:path>
              </a:pathLst>
            </a:custGeom>
            <a:solidFill>
              <a:srgbClr val="A0616A"/>
            </a:solidFill>
            <a:ln w="337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44E99DB-357D-4ED0-AB88-017DD19C2244}"/>
                </a:ext>
              </a:extLst>
            </p:cNvPr>
            <p:cNvSpPr/>
            <p:nvPr/>
          </p:nvSpPr>
          <p:spPr>
            <a:xfrm>
              <a:off x="4094889" y="5868506"/>
              <a:ext cx="61159" cy="107470"/>
            </a:xfrm>
            <a:custGeom>
              <a:avLst/>
              <a:gdLst>
                <a:gd name="connsiteX0" fmla="*/ 7 w 61159"/>
                <a:gd name="connsiteY0" fmla="*/ 107470 h 107470"/>
                <a:gd name="connsiteX1" fmla="*/ 41444 w 61159"/>
                <a:gd name="connsiteY1" fmla="*/ 107467 h 107470"/>
                <a:gd name="connsiteX2" fmla="*/ 61159 w 61159"/>
                <a:gd name="connsiteY2" fmla="*/ 0 h 107470"/>
                <a:gd name="connsiteX3" fmla="*/ 0 w 61159"/>
                <a:gd name="connsiteY3" fmla="*/ 0 h 107470"/>
                <a:gd name="connsiteX4" fmla="*/ 7 w 61159"/>
                <a:gd name="connsiteY4" fmla="*/ 107470 h 10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9" h="107470">
                  <a:moveTo>
                    <a:pt x="7" y="107470"/>
                  </a:moveTo>
                  <a:lnTo>
                    <a:pt x="41444" y="107467"/>
                  </a:lnTo>
                  <a:lnTo>
                    <a:pt x="61159" y="0"/>
                  </a:lnTo>
                  <a:lnTo>
                    <a:pt x="0" y="0"/>
                  </a:lnTo>
                  <a:lnTo>
                    <a:pt x="7" y="107470"/>
                  </a:lnTo>
                  <a:close/>
                </a:path>
              </a:pathLst>
            </a:custGeom>
            <a:solidFill>
              <a:srgbClr val="A0616A"/>
            </a:solidFill>
            <a:ln w="337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593EE31F-89B1-4CEE-9937-D9C23110A852}"/>
                </a:ext>
              </a:extLst>
            </p:cNvPr>
            <p:cNvSpPr/>
            <p:nvPr/>
          </p:nvSpPr>
          <p:spPr>
            <a:xfrm>
              <a:off x="4084326" y="5962444"/>
              <a:ext cx="133611" cy="53698"/>
            </a:xfrm>
            <a:custGeom>
              <a:avLst/>
              <a:gdLst>
                <a:gd name="connsiteX0" fmla="*/ -152 w 133611"/>
                <a:gd name="connsiteY0" fmla="*/ -216 h 53698"/>
                <a:gd name="connsiteX1" fmla="*/ 81452 w 133611"/>
                <a:gd name="connsiteY1" fmla="*/ -219 h 53698"/>
                <a:gd name="connsiteX2" fmla="*/ 81455 w 133611"/>
                <a:gd name="connsiteY2" fmla="*/ -219 h 53698"/>
                <a:gd name="connsiteX3" fmla="*/ 133460 w 133611"/>
                <a:gd name="connsiteY3" fmla="*/ 51783 h 53698"/>
                <a:gd name="connsiteX4" fmla="*/ 133460 w 133611"/>
                <a:gd name="connsiteY4" fmla="*/ 51785 h 53698"/>
                <a:gd name="connsiteX5" fmla="*/ 133460 w 133611"/>
                <a:gd name="connsiteY5" fmla="*/ 53475 h 53698"/>
                <a:gd name="connsiteX6" fmla="*/ -149 w 133611"/>
                <a:gd name="connsiteY6" fmla="*/ 53480 h 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11" h="53698">
                  <a:moveTo>
                    <a:pt x="-152" y="-216"/>
                  </a:moveTo>
                  <a:lnTo>
                    <a:pt x="81452" y="-219"/>
                  </a:lnTo>
                  <a:lnTo>
                    <a:pt x="81455" y="-219"/>
                  </a:lnTo>
                  <a:cubicBezTo>
                    <a:pt x="110176" y="-220"/>
                    <a:pt x="133459" y="23062"/>
                    <a:pt x="133460" y="51783"/>
                  </a:cubicBezTo>
                  <a:cubicBezTo>
                    <a:pt x="133460" y="51783"/>
                    <a:pt x="133460" y="51784"/>
                    <a:pt x="133460" y="51785"/>
                  </a:cubicBezTo>
                  <a:lnTo>
                    <a:pt x="133460" y="53475"/>
                  </a:lnTo>
                  <a:lnTo>
                    <a:pt x="-149" y="53480"/>
                  </a:lnTo>
                  <a:close/>
                </a:path>
              </a:pathLst>
            </a:custGeom>
            <a:solidFill>
              <a:srgbClr val="2F2E41"/>
            </a:solidFill>
            <a:ln w="337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28C41059-C7AE-4F63-A31B-4BA89F8E69FA}"/>
                </a:ext>
              </a:extLst>
            </p:cNvPr>
            <p:cNvSpPr/>
            <p:nvPr/>
          </p:nvSpPr>
          <p:spPr>
            <a:xfrm>
              <a:off x="3863022" y="5540568"/>
              <a:ext cx="382257" cy="391297"/>
            </a:xfrm>
            <a:custGeom>
              <a:avLst/>
              <a:gdLst>
                <a:gd name="connsiteX0" fmla="*/ 279819 w 382257"/>
                <a:gd name="connsiteY0" fmla="*/ 391079 h 391297"/>
                <a:gd name="connsiteX1" fmla="*/ 278365 w 382257"/>
                <a:gd name="connsiteY1" fmla="*/ 391010 h 391297"/>
                <a:gd name="connsiteX2" fmla="*/ 221020 w 382257"/>
                <a:gd name="connsiteY2" fmla="*/ 386834 h 391297"/>
                <a:gd name="connsiteX3" fmla="*/ 207281 w 382257"/>
                <a:gd name="connsiteY3" fmla="*/ 370285 h 391297"/>
                <a:gd name="connsiteX4" fmla="*/ 208145 w 382257"/>
                <a:gd name="connsiteY4" fmla="*/ 366456 h 391297"/>
                <a:gd name="connsiteX5" fmla="*/ 284890 w 382257"/>
                <a:gd name="connsiteY5" fmla="*/ 194032 h 391297"/>
                <a:gd name="connsiteX6" fmla="*/ 284227 w 382257"/>
                <a:gd name="connsiteY6" fmla="*/ 184573 h 391297"/>
                <a:gd name="connsiteX7" fmla="*/ 276753 w 382257"/>
                <a:gd name="connsiteY7" fmla="*/ 178625 h 391297"/>
                <a:gd name="connsiteX8" fmla="*/ 67922 w 382257"/>
                <a:gd name="connsiteY8" fmla="*/ 114684 h 391297"/>
                <a:gd name="connsiteX9" fmla="*/ 3641 w 382257"/>
                <a:gd name="connsiteY9" fmla="*/ 60599 h 391297"/>
                <a:gd name="connsiteX10" fmla="*/ 9591 w 382257"/>
                <a:gd name="connsiteY10" fmla="*/ 702 h 391297"/>
                <a:gd name="connsiteX11" fmla="*/ 10135 w 382257"/>
                <a:gd name="connsiteY11" fmla="*/ -219 h 391297"/>
                <a:gd name="connsiteX12" fmla="*/ 85556 w 382257"/>
                <a:gd name="connsiteY12" fmla="*/ 6637 h 391297"/>
                <a:gd name="connsiteX13" fmla="*/ 167319 w 382257"/>
                <a:gd name="connsiteY13" fmla="*/ 13591 h 391297"/>
                <a:gd name="connsiteX14" fmla="*/ 346499 w 382257"/>
                <a:gd name="connsiteY14" fmla="*/ 109674 h 391297"/>
                <a:gd name="connsiteX15" fmla="*/ 376305 w 382257"/>
                <a:gd name="connsiteY15" fmla="*/ 196821 h 391297"/>
                <a:gd name="connsiteX16" fmla="*/ 293697 w 382257"/>
                <a:gd name="connsiteY16" fmla="*/ 382065 h 391297"/>
                <a:gd name="connsiteX17" fmla="*/ 279819 w 382257"/>
                <a:gd name="connsiteY17" fmla="*/ 391079 h 39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257" h="391297">
                  <a:moveTo>
                    <a:pt x="279819" y="391079"/>
                  </a:moveTo>
                  <a:cubicBezTo>
                    <a:pt x="279336" y="391079"/>
                    <a:pt x="278851" y="391056"/>
                    <a:pt x="278365" y="391010"/>
                  </a:cubicBezTo>
                  <a:lnTo>
                    <a:pt x="221020" y="386834"/>
                  </a:lnTo>
                  <a:cubicBezTo>
                    <a:pt x="212656" y="386058"/>
                    <a:pt x="206505" y="378649"/>
                    <a:pt x="207281" y="370285"/>
                  </a:cubicBezTo>
                  <a:cubicBezTo>
                    <a:pt x="207402" y="368977"/>
                    <a:pt x="207692" y="367690"/>
                    <a:pt x="208145" y="366456"/>
                  </a:cubicBezTo>
                  <a:lnTo>
                    <a:pt x="284890" y="194032"/>
                  </a:lnTo>
                  <a:cubicBezTo>
                    <a:pt x="285999" y="190925"/>
                    <a:pt x="285758" y="187495"/>
                    <a:pt x="284227" y="184573"/>
                  </a:cubicBezTo>
                  <a:cubicBezTo>
                    <a:pt x="282699" y="181614"/>
                    <a:pt x="279979" y="179450"/>
                    <a:pt x="276753" y="178625"/>
                  </a:cubicBezTo>
                  <a:cubicBezTo>
                    <a:pt x="240665" y="169191"/>
                    <a:pt x="148074" y="144073"/>
                    <a:pt x="67922" y="114684"/>
                  </a:cubicBezTo>
                  <a:cubicBezTo>
                    <a:pt x="33583" y="102092"/>
                    <a:pt x="11955" y="83895"/>
                    <a:pt x="3641" y="60599"/>
                  </a:cubicBezTo>
                  <a:cubicBezTo>
                    <a:pt x="-7321" y="29887"/>
                    <a:pt x="8896" y="1877"/>
                    <a:pt x="9591" y="702"/>
                  </a:cubicBezTo>
                  <a:lnTo>
                    <a:pt x="10135" y="-219"/>
                  </a:lnTo>
                  <a:lnTo>
                    <a:pt x="85556" y="6637"/>
                  </a:lnTo>
                  <a:lnTo>
                    <a:pt x="167319" y="13591"/>
                  </a:lnTo>
                  <a:lnTo>
                    <a:pt x="346499" y="109674"/>
                  </a:lnTo>
                  <a:cubicBezTo>
                    <a:pt x="377634" y="126511"/>
                    <a:pt x="390607" y="164444"/>
                    <a:pt x="376305" y="196821"/>
                  </a:cubicBezTo>
                  <a:lnTo>
                    <a:pt x="293697" y="382065"/>
                  </a:lnTo>
                  <a:cubicBezTo>
                    <a:pt x="291256" y="387545"/>
                    <a:pt x="285819" y="391077"/>
                    <a:pt x="279819" y="391079"/>
                  </a:cubicBezTo>
                  <a:close/>
                </a:path>
              </a:pathLst>
            </a:custGeom>
            <a:solidFill>
              <a:srgbClr val="2F2E41"/>
            </a:solidFill>
            <a:ln w="337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A1A1209-1148-4048-96A8-D2867ECD33E2}"/>
                </a:ext>
              </a:extLst>
            </p:cNvPr>
            <p:cNvSpPr/>
            <p:nvPr/>
          </p:nvSpPr>
          <p:spPr>
            <a:xfrm>
              <a:off x="3874220" y="5212809"/>
              <a:ext cx="189273" cy="392435"/>
            </a:xfrm>
            <a:custGeom>
              <a:avLst/>
              <a:gdLst>
                <a:gd name="connsiteX0" fmla="*/ 136734 w 189273"/>
                <a:gd name="connsiteY0" fmla="*/ 30200 h 392435"/>
                <a:gd name="connsiteX1" fmla="*/ 48857 w 189273"/>
                <a:gd name="connsiteY1" fmla="*/ -219 h 392435"/>
                <a:gd name="connsiteX2" fmla="*/ 20192 w 189273"/>
                <a:gd name="connsiteY2" fmla="*/ 147308 h 392435"/>
                <a:gd name="connsiteX3" fmla="*/ 8700 w 189273"/>
                <a:gd name="connsiteY3" fmla="*/ 310625 h 392435"/>
                <a:gd name="connsiteX4" fmla="*/ -152 w 189273"/>
                <a:gd name="connsiteY4" fmla="*/ 329320 h 392435"/>
                <a:gd name="connsiteX5" fmla="*/ 189122 w 189273"/>
                <a:gd name="connsiteY5" fmla="*/ 359739 h 392435"/>
                <a:gd name="connsiteX6" fmla="*/ 153633 w 189273"/>
                <a:gd name="connsiteY6" fmla="*/ 189055 h 392435"/>
                <a:gd name="connsiteX7" fmla="*/ 136734 w 189273"/>
                <a:gd name="connsiteY7" fmla="*/ 30200 h 39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273" h="392435">
                  <a:moveTo>
                    <a:pt x="136734" y="30200"/>
                  </a:moveTo>
                  <a:lnTo>
                    <a:pt x="48857" y="-219"/>
                  </a:lnTo>
                  <a:cubicBezTo>
                    <a:pt x="48857" y="-219"/>
                    <a:pt x="-6310" y="42165"/>
                    <a:pt x="20192" y="147308"/>
                  </a:cubicBezTo>
                  <a:cubicBezTo>
                    <a:pt x="34027" y="201566"/>
                    <a:pt x="29997" y="258839"/>
                    <a:pt x="8700" y="310625"/>
                  </a:cubicBezTo>
                  <a:cubicBezTo>
                    <a:pt x="6136" y="317033"/>
                    <a:pt x="3180" y="323276"/>
                    <a:pt x="-152" y="329320"/>
                  </a:cubicBezTo>
                  <a:cubicBezTo>
                    <a:pt x="-152" y="329320"/>
                    <a:pt x="97865" y="447616"/>
                    <a:pt x="189122" y="359739"/>
                  </a:cubicBezTo>
                  <a:lnTo>
                    <a:pt x="153633" y="189055"/>
                  </a:lnTo>
                  <a:cubicBezTo>
                    <a:pt x="153633" y="189055"/>
                    <a:pt x="209401" y="75829"/>
                    <a:pt x="136734" y="30200"/>
                  </a:cubicBezTo>
                  <a:close/>
                </a:path>
              </a:pathLst>
            </a:custGeom>
            <a:solidFill>
              <a:srgbClr val="2F2E41"/>
            </a:solidFill>
            <a:ln w="337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46EEAC22-4946-402A-B90E-FA47FD24A0D2}"/>
                </a:ext>
              </a:extLst>
            </p:cNvPr>
            <p:cNvSpPr/>
            <p:nvPr/>
          </p:nvSpPr>
          <p:spPr>
            <a:xfrm>
              <a:off x="3863054" y="4978892"/>
              <a:ext cx="221678" cy="220926"/>
            </a:xfrm>
            <a:custGeom>
              <a:avLst/>
              <a:gdLst>
                <a:gd name="connsiteX0" fmla="*/ 132604 w 221678"/>
                <a:gd name="connsiteY0" fmla="*/ 219868 h 220926"/>
                <a:gd name="connsiteX1" fmla="*/ 124473 w 221678"/>
                <a:gd name="connsiteY1" fmla="*/ 160835 h 220926"/>
                <a:gd name="connsiteX2" fmla="*/ 182305 w 221678"/>
                <a:gd name="connsiteY2" fmla="*/ 139323 h 220926"/>
                <a:gd name="connsiteX3" fmla="*/ 220627 w 221678"/>
                <a:gd name="connsiteY3" fmla="*/ 68090 h 220926"/>
                <a:gd name="connsiteX4" fmla="*/ 164981 w 221678"/>
                <a:gd name="connsiteY4" fmla="*/ 5608 h 220926"/>
                <a:gd name="connsiteX5" fmla="*/ 79358 w 221678"/>
                <a:gd name="connsiteY5" fmla="*/ 10268 h 220926"/>
                <a:gd name="connsiteX6" fmla="*/ 5687 w 221678"/>
                <a:gd name="connsiteY6" fmla="*/ 84883 h 220926"/>
                <a:gd name="connsiteX7" fmla="*/ 24916 w 221678"/>
                <a:gd name="connsiteY7" fmla="*/ 185704 h 220926"/>
                <a:gd name="connsiteX8" fmla="*/ 131797 w 221678"/>
                <a:gd name="connsiteY8" fmla="*/ 220688 h 22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78" h="220926">
                  <a:moveTo>
                    <a:pt x="132604" y="219868"/>
                  </a:moveTo>
                  <a:cubicBezTo>
                    <a:pt x="120789" y="202183"/>
                    <a:pt x="111465" y="177661"/>
                    <a:pt x="124473" y="160835"/>
                  </a:cubicBezTo>
                  <a:cubicBezTo>
                    <a:pt x="137314" y="144225"/>
                    <a:pt x="162640" y="146672"/>
                    <a:pt x="182305" y="139323"/>
                  </a:cubicBezTo>
                  <a:cubicBezTo>
                    <a:pt x="209696" y="129086"/>
                    <a:pt x="225581" y="96908"/>
                    <a:pt x="220627" y="68090"/>
                  </a:cubicBezTo>
                  <a:cubicBezTo>
                    <a:pt x="215673" y="39272"/>
                    <a:pt x="192539" y="15382"/>
                    <a:pt x="164981" y="5608"/>
                  </a:cubicBezTo>
                  <a:cubicBezTo>
                    <a:pt x="137422" y="-4167"/>
                    <a:pt x="106345" y="-988"/>
                    <a:pt x="79358" y="10268"/>
                  </a:cubicBezTo>
                  <a:cubicBezTo>
                    <a:pt x="46136" y="24125"/>
                    <a:pt x="17637" y="50929"/>
                    <a:pt x="5687" y="84883"/>
                  </a:cubicBezTo>
                  <a:cubicBezTo>
                    <a:pt x="-6264" y="118838"/>
                    <a:pt x="125" y="159606"/>
                    <a:pt x="24916" y="185704"/>
                  </a:cubicBezTo>
                  <a:cubicBezTo>
                    <a:pt x="51495" y="213684"/>
                    <a:pt x="93208" y="221141"/>
                    <a:pt x="131797" y="220688"/>
                  </a:cubicBezTo>
                </a:path>
              </a:pathLst>
            </a:custGeom>
            <a:solidFill>
              <a:srgbClr val="2F2E41"/>
            </a:solidFill>
            <a:ln w="337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EC149FA7-84FA-47DE-982A-6DDACB4EEC24}"/>
                </a:ext>
              </a:extLst>
            </p:cNvPr>
            <p:cNvSpPr/>
            <p:nvPr/>
          </p:nvSpPr>
          <p:spPr>
            <a:xfrm>
              <a:off x="3534610" y="5002889"/>
              <a:ext cx="395085" cy="174763"/>
            </a:xfrm>
            <a:custGeom>
              <a:avLst/>
              <a:gdLst>
                <a:gd name="connsiteX0" fmla="*/ 383829 w 395085"/>
                <a:gd name="connsiteY0" fmla="*/ 45018 h 174763"/>
                <a:gd name="connsiteX1" fmla="*/ 330245 w 395085"/>
                <a:gd name="connsiteY1" fmla="*/ 41118 h 174763"/>
                <a:gd name="connsiteX2" fmla="*/ 284005 w 395085"/>
                <a:gd name="connsiteY2" fmla="*/ 6996 h 174763"/>
                <a:gd name="connsiteX3" fmla="*/ 186997 w 395085"/>
                <a:gd name="connsiteY3" fmla="*/ 18353 h 174763"/>
                <a:gd name="connsiteX4" fmla="*/ 99690 w 395085"/>
                <a:gd name="connsiteY4" fmla="*/ 69917 h 174763"/>
                <a:gd name="connsiteX5" fmla="*/ 4631 w 395085"/>
                <a:gd name="connsiteY5" fmla="*/ 59197 h 174763"/>
                <a:gd name="connsiteX6" fmla="*/ 58468 w 395085"/>
                <a:gd name="connsiteY6" fmla="*/ 169785 h 174763"/>
                <a:gd name="connsiteX7" fmla="*/ 132087 w 395085"/>
                <a:gd name="connsiteY7" fmla="*/ 161849 h 174763"/>
                <a:gd name="connsiteX8" fmla="*/ 223905 w 395085"/>
                <a:gd name="connsiteY8" fmla="*/ 85534 h 174763"/>
                <a:gd name="connsiteX9" fmla="*/ 289641 w 395085"/>
                <a:gd name="connsiteY9" fmla="*/ 89864 h 174763"/>
                <a:gd name="connsiteX10" fmla="*/ 355377 w 395085"/>
                <a:gd name="connsiteY10" fmla="*/ 96714 h 174763"/>
                <a:gd name="connsiteX11" fmla="*/ 394681 w 395085"/>
                <a:gd name="connsiteY11" fmla="*/ 50359 h 17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085" h="174763">
                  <a:moveTo>
                    <a:pt x="383829" y="45018"/>
                  </a:moveTo>
                  <a:cubicBezTo>
                    <a:pt x="368941" y="57138"/>
                    <a:pt x="346227" y="51755"/>
                    <a:pt x="330245" y="41118"/>
                  </a:cubicBezTo>
                  <a:cubicBezTo>
                    <a:pt x="314264" y="30482"/>
                    <a:pt x="301296" y="15336"/>
                    <a:pt x="284005" y="6996"/>
                  </a:cubicBezTo>
                  <a:cubicBezTo>
                    <a:pt x="253521" y="-7706"/>
                    <a:pt x="216665" y="2067"/>
                    <a:pt x="186997" y="18353"/>
                  </a:cubicBezTo>
                  <a:cubicBezTo>
                    <a:pt x="157328" y="34638"/>
                    <a:pt x="131029" y="57137"/>
                    <a:pt x="99690" y="69917"/>
                  </a:cubicBezTo>
                  <a:cubicBezTo>
                    <a:pt x="68351" y="82697"/>
                    <a:pt x="28361" y="83329"/>
                    <a:pt x="4631" y="59197"/>
                  </a:cubicBezTo>
                  <a:cubicBezTo>
                    <a:pt x="-11040" y="104602"/>
                    <a:pt x="13063" y="154114"/>
                    <a:pt x="58468" y="169785"/>
                  </a:cubicBezTo>
                  <a:cubicBezTo>
                    <a:pt x="82964" y="178240"/>
                    <a:pt x="109955" y="175330"/>
                    <a:pt x="132087" y="161849"/>
                  </a:cubicBezTo>
                  <a:cubicBezTo>
                    <a:pt x="166425" y="140933"/>
                    <a:pt x="185391" y="97078"/>
                    <a:pt x="223905" y="85534"/>
                  </a:cubicBezTo>
                  <a:cubicBezTo>
                    <a:pt x="245217" y="79146"/>
                    <a:pt x="268101" y="84291"/>
                    <a:pt x="289641" y="89864"/>
                  </a:cubicBezTo>
                  <a:cubicBezTo>
                    <a:pt x="311180" y="95436"/>
                    <a:pt x="333640" y="101458"/>
                    <a:pt x="355377" y="96714"/>
                  </a:cubicBezTo>
                  <a:cubicBezTo>
                    <a:pt x="377114" y="91970"/>
                    <a:pt x="397446" y="72436"/>
                    <a:pt x="394681" y="50359"/>
                  </a:cubicBezTo>
                  <a:close/>
                </a:path>
              </a:pathLst>
            </a:custGeom>
            <a:solidFill>
              <a:srgbClr val="2F2E41"/>
            </a:solidFill>
            <a:ln w="337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9585493E-1387-4030-85D7-ECB8B284BAFD}"/>
                </a:ext>
              </a:extLst>
            </p:cNvPr>
            <p:cNvSpPr/>
            <p:nvPr/>
          </p:nvSpPr>
          <p:spPr>
            <a:xfrm>
              <a:off x="4182232" y="5645844"/>
              <a:ext cx="170164" cy="196664"/>
            </a:xfrm>
            <a:custGeom>
              <a:avLst/>
              <a:gdLst>
                <a:gd name="connsiteX0" fmla="*/ 6441 w 170164"/>
                <a:gd name="connsiteY0" fmla="*/ 184259 h 196664"/>
                <a:gd name="connsiteX1" fmla="*/ 6441 w 170164"/>
                <a:gd name="connsiteY1" fmla="*/ 11968 h 196664"/>
                <a:gd name="connsiteX2" fmla="*/ 20761 w 170164"/>
                <a:gd name="connsiteY2" fmla="*/ -219 h 196664"/>
                <a:gd name="connsiteX3" fmla="*/ 155526 w 170164"/>
                <a:gd name="connsiteY3" fmla="*/ -219 h 196664"/>
                <a:gd name="connsiteX4" fmla="*/ 166866 w 170164"/>
                <a:gd name="connsiteY4" fmla="*/ 5278 h 196664"/>
                <a:gd name="connsiteX5" fmla="*/ 169595 w 170164"/>
                <a:gd name="connsiteY5" fmla="*/ 17799 h 196664"/>
                <a:gd name="connsiteX6" fmla="*/ 169594 w 170164"/>
                <a:gd name="connsiteY6" fmla="*/ 178428 h 196664"/>
                <a:gd name="connsiteX7" fmla="*/ 166866 w 170164"/>
                <a:gd name="connsiteY7" fmla="*/ 190949 h 196664"/>
                <a:gd name="connsiteX8" fmla="*/ 155526 w 170164"/>
                <a:gd name="connsiteY8" fmla="*/ 196446 h 196664"/>
                <a:gd name="connsiteX9" fmla="*/ 20761 w 170164"/>
                <a:gd name="connsiteY9" fmla="*/ 196446 h 196664"/>
                <a:gd name="connsiteX10" fmla="*/ 6441 w 170164"/>
                <a:gd name="connsiteY10" fmla="*/ 184259 h 1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164" h="196664">
                  <a:moveTo>
                    <a:pt x="6441" y="184259"/>
                  </a:moveTo>
                  <a:cubicBezTo>
                    <a:pt x="-2349" y="127165"/>
                    <a:pt x="-2349" y="69062"/>
                    <a:pt x="6441" y="11968"/>
                  </a:cubicBezTo>
                  <a:cubicBezTo>
                    <a:pt x="7592" y="4951"/>
                    <a:pt x="13650" y="-204"/>
                    <a:pt x="20761" y="-219"/>
                  </a:cubicBezTo>
                  <a:lnTo>
                    <a:pt x="155526" y="-219"/>
                  </a:lnTo>
                  <a:cubicBezTo>
                    <a:pt x="159951" y="-233"/>
                    <a:pt x="164136" y="1795"/>
                    <a:pt x="166866" y="5278"/>
                  </a:cubicBezTo>
                  <a:cubicBezTo>
                    <a:pt x="169657" y="8808"/>
                    <a:pt x="170664" y="13427"/>
                    <a:pt x="169595" y="17799"/>
                  </a:cubicBezTo>
                  <a:cubicBezTo>
                    <a:pt x="156989" y="70600"/>
                    <a:pt x="156989" y="125627"/>
                    <a:pt x="169594" y="178428"/>
                  </a:cubicBezTo>
                  <a:cubicBezTo>
                    <a:pt x="170664" y="182799"/>
                    <a:pt x="169657" y="187419"/>
                    <a:pt x="166866" y="190949"/>
                  </a:cubicBezTo>
                  <a:cubicBezTo>
                    <a:pt x="164135" y="194432"/>
                    <a:pt x="159951" y="196460"/>
                    <a:pt x="155526" y="196446"/>
                  </a:cubicBezTo>
                  <a:lnTo>
                    <a:pt x="20761" y="196446"/>
                  </a:lnTo>
                  <a:cubicBezTo>
                    <a:pt x="13650" y="196432"/>
                    <a:pt x="7592" y="191276"/>
                    <a:pt x="6441" y="184259"/>
                  </a:cubicBezTo>
                  <a:close/>
                </a:path>
              </a:pathLst>
            </a:custGeom>
            <a:solidFill>
              <a:schemeClr val="accent2">
                <a:lumMod val="50000"/>
              </a:schemeClr>
            </a:solidFill>
            <a:ln w="337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F10305FE-1593-413D-B27D-C35154430A1B}"/>
                </a:ext>
              </a:extLst>
            </p:cNvPr>
            <p:cNvSpPr/>
            <p:nvPr/>
          </p:nvSpPr>
          <p:spPr>
            <a:xfrm>
              <a:off x="4215579" y="5705008"/>
              <a:ext cx="90998" cy="24240"/>
            </a:xfrm>
            <a:custGeom>
              <a:avLst/>
              <a:gdLst>
                <a:gd name="connsiteX0" fmla="*/ 80707 w 90998"/>
                <a:gd name="connsiteY0" fmla="*/ 24021 h 24240"/>
                <a:gd name="connsiteX1" fmla="*/ 9988 w 90998"/>
                <a:gd name="connsiteY1" fmla="*/ 24021 h 24240"/>
                <a:gd name="connsiteX2" fmla="*/ -152 w 90998"/>
                <a:gd name="connsiteY2" fmla="*/ 13882 h 24240"/>
                <a:gd name="connsiteX3" fmla="*/ -152 w 90998"/>
                <a:gd name="connsiteY3" fmla="*/ 9921 h 24240"/>
                <a:gd name="connsiteX4" fmla="*/ 9988 w 90998"/>
                <a:gd name="connsiteY4" fmla="*/ -219 h 24240"/>
                <a:gd name="connsiteX5" fmla="*/ 80707 w 90998"/>
                <a:gd name="connsiteY5" fmla="*/ -219 h 24240"/>
                <a:gd name="connsiteX6" fmla="*/ 90847 w 90998"/>
                <a:gd name="connsiteY6" fmla="*/ 9921 h 24240"/>
                <a:gd name="connsiteX7" fmla="*/ 90847 w 90998"/>
                <a:gd name="connsiteY7" fmla="*/ 13882 h 24240"/>
                <a:gd name="connsiteX8" fmla="*/ 80707 w 90998"/>
                <a:gd name="connsiteY8" fmla="*/ 24021 h 2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98" h="24240">
                  <a:moveTo>
                    <a:pt x="80707" y="24021"/>
                  </a:moveTo>
                  <a:lnTo>
                    <a:pt x="9988" y="24021"/>
                  </a:lnTo>
                  <a:cubicBezTo>
                    <a:pt x="4391" y="24015"/>
                    <a:pt x="-146" y="19479"/>
                    <a:pt x="-152" y="13882"/>
                  </a:cubicBezTo>
                  <a:lnTo>
                    <a:pt x="-152" y="9921"/>
                  </a:lnTo>
                  <a:cubicBezTo>
                    <a:pt x="-146" y="4323"/>
                    <a:pt x="4391" y="-213"/>
                    <a:pt x="9988" y="-219"/>
                  </a:cubicBezTo>
                  <a:lnTo>
                    <a:pt x="80707" y="-219"/>
                  </a:lnTo>
                  <a:cubicBezTo>
                    <a:pt x="86305" y="-213"/>
                    <a:pt x="90841" y="4323"/>
                    <a:pt x="90847" y="9921"/>
                  </a:cubicBezTo>
                  <a:lnTo>
                    <a:pt x="90847" y="13882"/>
                  </a:lnTo>
                  <a:cubicBezTo>
                    <a:pt x="90841" y="19479"/>
                    <a:pt x="86305" y="24015"/>
                    <a:pt x="80707" y="24021"/>
                  </a:cubicBezTo>
                  <a:close/>
                </a:path>
              </a:pathLst>
            </a:custGeom>
            <a:solidFill>
              <a:srgbClr val="FFFFFF"/>
            </a:solidFill>
            <a:ln w="337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AD567A78-9A6E-4FCF-99AA-A95BF916C7EB}"/>
                </a:ext>
              </a:extLst>
            </p:cNvPr>
            <p:cNvSpPr/>
            <p:nvPr/>
          </p:nvSpPr>
          <p:spPr>
            <a:xfrm>
              <a:off x="4215579" y="5746730"/>
              <a:ext cx="90998" cy="24241"/>
            </a:xfrm>
            <a:custGeom>
              <a:avLst/>
              <a:gdLst>
                <a:gd name="connsiteX0" fmla="*/ 80707 w 90998"/>
                <a:gd name="connsiteY0" fmla="*/ 24023 h 24241"/>
                <a:gd name="connsiteX1" fmla="*/ 9988 w 90998"/>
                <a:gd name="connsiteY1" fmla="*/ 24023 h 24241"/>
                <a:gd name="connsiteX2" fmla="*/ -152 w 90998"/>
                <a:gd name="connsiteY2" fmla="*/ 13883 h 24241"/>
                <a:gd name="connsiteX3" fmla="*/ -152 w 90998"/>
                <a:gd name="connsiteY3" fmla="*/ 9921 h 24241"/>
                <a:gd name="connsiteX4" fmla="*/ 9988 w 90998"/>
                <a:gd name="connsiteY4" fmla="*/ -219 h 24241"/>
                <a:gd name="connsiteX5" fmla="*/ 80707 w 90998"/>
                <a:gd name="connsiteY5" fmla="*/ -219 h 24241"/>
                <a:gd name="connsiteX6" fmla="*/ 90847 w 90998"/>
                <a:gd name="connsiteY6" fmla="*/ 9921 h 24241"/>
                <a:gd name="connsiteX7" fmla="*/ 90847 w 90998"/>
                <a:gd name="connsiteY7" fmla="*/ 13883 h 24241"/>
                <a:gd name="connsiteX8" fmla="*/ 80707 w 90998"/>
                <a:gd name="connsiteY8" fmla="*/ 24023 h 2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98" h="24241">
                  <a:moveTo>
                    <a:pt x="80707" y="24023"/>
                  </a:moveTo>
                  <a:lnTo>
                    <a:pt x="9988" y="24023"/>
                  </a:lnTo>
                  <a:cubicBezTo>
                    <a:pt x="4391" y="24017"/>
                    <a:pt x="-146" y="19481"/>
                    <a:pt x="-152" y="13883"/>
                  </a:cubicBezTo>
                  <a:lnTo>
                    <a:pt x="-152" y="9921"/>
                  </a:lnTo>
                  <a:cubicBezTo>
                    <a:pt x="-146" y="4323"/>
                    <a:pt x="4391" y="-213"/>
                    <a:pt x="9988" y="-219"/>
                  </a:cubicBezTo>
                  <a:lnTo>
                    <a:pt x="80707" y="-219"/>
                  </a:lnTo>
                  <a:cubicBezTo>
                    <a:pt x="86305" y="-213"/>
                    <a:pt x="90841" y="4323"/>
                    <a:pt x="90847" y="9921"/>
                  </a:cubicBezTo>
                  <a:lnTo>
                    <a:pt x="90847" y="13883"/>
                  </a:lnTo>
                  <a:cubicBezTo>
                    <a:pt x="90841" y="19481"/>
                    <a:pt x="86305" y="24017"/>
                    <a:pt x="80707" y="24023"/>
                  </a:cubicBezTo>
                  <a:close/>
                </a:path>
              </a:pathLst>
            </a:custGeom>
            <a:solidFill>
              <a:srgbClr val="FFFFFF"/>
            </a:solidFill>
            <a:ln w="337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F5A6ACD-9F3C-4031-A65A-97C0800551DC}"/>
                </a:ext>
              </a:extLst>
            </p:cNvPr>
            <p:cNvSpPr/>
            <p:nvPr/>
          </p:nvSpPr>
          <p:spPr>
            <a:xfrm>
              <a:off x="3968832" y="5328768"/>
              <a:ext cx="258139" cy="356145"/>
            </a:xfrm>
            <a:custGeom>
              <a:avLst/>
              <a:gdLst>
                <a:gd name="connsiteX0" fmla="*/ 255280 w 258139"/>
                <a:gd name="connsiteY0" fmla="*/ 333008 h 356145"/>
                <a:gd name="connsiteX1" fmla="*/ 235404 w 258139"/>
                <a:gd name="connsiteY1" fmla="*/ 285663 h 356145"/>
                <a:gd name="connsiteX2" fmla="*/ 229287 w 258139"/>
                <a:gd name="connsiteY2" fmla="*/ 283773 h 356145"/>
                <a:gd name="connsiteX3" fmla="*/ 59835 w 258139"/>
                <a:gd name="connsiteY3" fmla="*/ -219 h 356145"/>
                <a:gd name="connsiteX4" fmla="*/ -152 w 258139"/>
                <a:gd name="connsiteY4" fmla="*/ 51127 h 356145"/>
                <a:gd name="connsiteX5" fmla="*/ 185277 w 258139"/>
                <a:gd name="connsiteY5" fmla="*/ 314136 h 356145"/>
                <a:gd name="connsiteX6" fmla="*/ 216116 w 258139"/>
                <a:gd name="connsiteY6" fmla="*/ 355540 h 356145"/>
                <a:gd name="connsiteX7" fmla="*/ 255280 w 258139"/>
                <a:gd name="connsiteY7" fmla="*/ 333009 h 35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139" h="356145">
                  <a:moveTo>
                    <a:pt x="255280" y="333008"/>
                  </a:moveTo>
                  <a:cubicBezTo>
                    <a:pt x="262866" y="314446"/>
                    <a:pt x="253967" y="293248"/>
                    <a:pt x="235404" y="285663"/>
                  </a:cubicBezTo>
                  <a:cubicBezTo>
                    <a:pt x="233425" y="284854"/>
                    <a:pt x="231378" y="284221"/>
                    <a:pt x="229287" y="283773"/>
                  </a:cubicBezTo>
                  <a:lnTo>
                    <a:pt x="59835" y="-219"/>
                  </a:lnTo>
                  <a:lnTo>
                    <a:pt x="-152" y="51127"/>
                  </a:lnTo>
                  <a:lnTo>
                    <a:pt x="185277" y="314136"/>
                  </a:lnTo>
                  <a:cubicBezTo>
                    <a:pt x="182359" y="334086"/>
                    <a:pt x="196167" y="352623"/>
                    <a:pt x="216116" y="355540"/>
                  </a:cubicBezTo>
                  <a:cubicBezTo>
                    <a:pt x="232809" y="357981"/>
                    <a:pt x="249000" y="348666"/>
                    <a:pt x="255280" y="333009"/>
                  </a:cubicBezTo>
                  <a:close/>
                </a:path>
              </a:pathLst>
            </a:custGeom>
            <a:solidFill>
              <a:srgbClr val="A0616A"/>
            </a:solidFill>
            <a:ln w="337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D40540D1-401F-42AF-9EDC-960F2BCCA180}"/>
                </a:ext>
              </a:extLst>
            </p:cNvPr>
            <p:cNvSpPr/>
            <p:nvPr/>
          </p:nvSpPr>
          <p:spPr>
            <a:xfrm>
              <a:off x="3932363" y="5263402"/>
              <a:ext cx="138359" cy="154170"/>
            </a:xfrm>
            <a:custGeom>
              <a:avLst/>
              <a:gdLst>
                <a:gd name="connsiteX0" fmla="*/ 129972 w 138359"/>
                <a:gd name="connsiteY0" fmla="*/ 111189 h 154170"/>
                <a:gd name="connsiteX1" fmla="*/ 58489 w 138359"/>
                <a:gd name="connsiteY1" fmla="*/ 151823 h 154170"/>
                <a:gd name="connsiteX2" fmla="*/ 36290 w 138359"/>
                <a:gd name="connsiteY2" fmla="*/ 145714 h 154170"/>
                <a:gd name="connsiteX3" fmla="*/ 35264 w 138359"/>
                <a:gd name="connsiteY3" fmla="*/ 143554 h 154170"/>
                <a:gd name="connsiteX4" fmla="*/ 5635 w 138359"/>
                <a:gd name="connsiteY4" fmla="*/ 67120 h 154170"/>
                <a:gd name="connsiteX5" fmla="*/ 22953 w 138359"/>
                <a:gd name="connsiteY5" fmla="*/ 5568 h 154170"/>
                <a:gd name="connsiteX6" fmla="*/ 84380 w 138359"/>
                <a:gd name="connsiteY6" fmla="*/ 22664 h 154170"/>
                <a:gd name="connsiteX7" fmla="*/ 134749 w 138359"/>
                <a:gd name="connsiteY7" fmla="*/ 87004 h 154170"/>
                <a:gd name="connsiteX8" fmla="*/ 131959 w 138359"/>
                <a:gd name="connsiteY8" fmla="*/ 109858 h 154170"/>
                <a:gd name="connsiteX9" fmla="*/ 129972 w 138359"/>
                <a:gd name="connsiteY9" fmla="*/ 111189 h 1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359" h="154170">
                  <a:moveTo>
                    <a:pt x="129972" y="111189"/>
                  </a:moveTo>
                  <a:lnTo>
                    <a:pt x="58489" y="151823"/>
                  </a:lnTo>
                  <a:cubicBezTo>
                    <a:pt x="50672" y="156266"/>
                    <a:pt x="40733" y="153531"/>
                    <a:pt x="36290" y="145714"/>
                  </a:cubicBezTo>
                  <a:cubicBezTo>
                    <a:pt x="35895" y="145020"/>
                    <a:pt x="35553" y="144298"/>
                    <a:pt x="35264" y="143554"/>
                  </a:cubicBezTo>
                  <a:lnTo>
                    <a:pt x="5635" y="67120"/>
                  </a:lnTo>
                  <a:cubicBezTo>
                    <a:pt x="-6580" y="45340"/>
                    <a:pt x="1174" y="17782"/>
                    <a:pt x="22953" y="5568"/>
                  </a:cubicBezTo>
                  <a:cubicBezTo>
                    <a:pt x="44646" y="-6598"/>
                    <a:pt x="72092" y="1040"/>
                    <a:pt x="84380" y="22664"/>
                  </a:cubicBezTo>
                  <a:lnTo>
                    <a:pt x="134749" y="87004"/>
                  </a:lnTo>
                  <a:cubicBezTo>
                    <a:pt x="140290" y="94086"/>
                    <a:pt x="139040" y="104318"/>
                    <a:pt x="131959" y="109858"/>
                  </a:cubicBezTo>
                  <a:cubicBezTo>
                    <a:pt x="131330" y="110350"/>
                    <a:pt x="130666" y="110795"/>
                    <a:pt x="129972" y="111189"/>
                  </a:cubicBezTo>
                  <a:close/>
                </a:path>
              </a:pathLst>
            </a:custGeom>
            <a:solidFill>
              <a:srgbClr val="2F2E41"/>
            </a:solidFill>
            <a:ln w="337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CDF4B4-40E9-4B8C-A928-0FE00908C7B1}"/>
                </a:ext>
              </a:extLst>
            </p:cNvPr>
            <p:cNvSpPr/>
            <p:nvPr/>
          </p:nvSpPr>
          <p:spPr>
            <a:xfrm>
              <a:off x="3428893" y="5474566"/>
              <a:ext cx="1416172" cy="544161"/>
            </a:xfrm>
            <a:custGeom>
              <a:avLst/>
              <a:gdLst>
                <a:gd name="connsiteX0" fmla="*/ 1394052 w 1416172"/>
                <a:gd name="connsiteY0" fmla="*/ -219 h 544161"/>
                <a:gd name="connsiteX1" fmla="*/ 21818 w 1416172"/>
                <a:gd name="connsiteY1" fmla="*/ -219 h 544161"/>
                <a:gd name="connsiteX2" fmla="*/ -152 w 1416172"/>
                <a:gd name="connsiteY2" fmla="*/ 21750 h 544161"/>
                <a:gd name="connsiteX3" fmla="*/ 21818 w 1416172"/>
                <a:gd name="connsiteY3" fmla="*/ 43720 h 544161"/>
                <a:gd name="connsiteX4" fmla="*/ 60686 w 1416172"/>
                <a:gd name="connsiteY4" fmla="*/ 43720 h 544161"/>
                <a:gd name="connsiteX5" fmla="*/ 60686 w 1416172"/>
                <a:gd name="connsiteY5" fmla="*/ 521973 h 544161"/>
                <a:gd name="connsiteX6" fmla="*/ 82656 w 1416172"/>
                <a:gd name="connsiteY6" fmla="*/ 543943 h 544161"/>
                <a:gd name="connsiteX7" fmla="*/ 104625 w 1416172"/>
                <a:gd name="connsiteY7" fmla="*/ 521973 h 544161"/>
                <a:gd name="connsiteX8" fmla="*/ 104625 w 1416172"/>
                <a:gd name="connsiteY8" fmla="*/ 85935 h 544161"/>
                <a:gd name="connsiteX9" fmla="*/ 350921 w 1416172"/>
                <a:gd name="connsiteY9" fmla="*/ 532343 h 544161"/>
                <a:gd name="connsiteX10" fmla="*/ 380948 w 1416172"/>
                <a:gd name="connsiteY10" fmla="*/ 540324 h 544161"/>
                <a:gd name="connsiteX11" fmla="*/ 388973 w 1416172"/>
                <a:gd name="connsiteY11" fmla="*/ 510373 h 544161"/>
                <a:gd name="connsiteX12" fmla="*/ 131507 w 1416172"/>
                <a:gd name="connsiteY12" fmla="*/ 43720 h 544161"/>
                <a:gd name="connsiteX13" fmla="*/ 1307864 w 1416172"/>
                <a:gd name="connsiteY13" fmla="*/ 43720 h 544161"/>
                <a:gd name="connsiteX14" fmla="*/ 1307864 w 1416172"/>
                <a:gd name="connsiteY14" fmla="*/ 44004 h 544161"/>
                <a:gd name="connsiteX15" fmla="*/ 1050557 w 1416172"/>
                <a:gd name="connsiteY15" fmla="*/ 510373 h 544161"/>
                <a:gd name="connsiteX16" fmla="*/ 1058598 w 1416172"/>
                <a:gd name="connsiteY16" fmla="*/ 540383 h 544161"/>
                <a:gd name="connsiteX17" fmla="*/ 1088608 w 1416172"/>
                <a:gd name="connsiteY17" fmla="*/ 532343 h 544161"/>
                <a:gd name="connsiteX18" fmla="*/ 1307864 w 1416172"/>
                <a:gd name="connsiteY18" fmla="*/ 134942 h 544161"/>
                <a:gd name="connsiteX19" fmla="*/ 1307864 w 1416172"/>
                <a:gd name="connsiteY19" fmla="*/ 521973 h 544161"/>
                <a:gd name="connsiteX20" fmla="*/ 1329834 w 1416172"/>
                <a:gd name="connsiteY20" fmla="*/ 543943 h 544161"/>
                <a:gd name="connsiteX21" fmla="*/ 1351803 w 1416172"/>
                <a:gd name="connsiteY21" fmla="*/ 521973 h 544161"/>
                <a:gd name="connsiteX22" fmla="*/ 1351803 w 1416172"/>
                <a:gd name="connsiteY22" fmla="*/ 55304 h 544161"/>
                <a:gd name="connsiteX23" fmla="*/ 1358195 w 1416172"/>
                <a:gd name="connsiteY23" fmla="*/ 43720 h 544161"/>
                <a:gd name="connsiteX24" fmla="*/ 1394052 w 1416172"/>
                <a:gd name="connsiteY24" fmla="*/ 43720 h 544161"/>
                <a:gd name="connsiteX25" fmla="*/ 1416021 w 1416172"/>
                <a:gd name="connsiteY25" fmla="*/ 21750 h 544161"/>
                <a:gd name="connsiteX26" fmla="*/ 1394052 w 1416172"/>
                <a:gd name="connsiteY26" fmla="*/ -219 h 54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6172" h="544161">
                  <a:moveTo>
                    <a:pt x="1394052" y="-219"/>
                  </a:moveTo>
                  <a:lnTo>
                    <a:pt x="21818" y="-219"/>
                  </a:lnTo>
                  <a:cubicBezTo>
                    <a:pt x="9684" y="-219"/>
                    <a:pt x="-152" y="9617"/>
                    <a:pt x="-152" y="21750"/>
                  </a:cubicBezTo>
                  <a:cubicBezTo>
                    <a:pt x="-152" y="33884"/>
                    <a:pt x="9684" y="43720"/>
                    <a:pt x="21818" y="43720"/>
                  </a:cubicBezTo>
                  <a:lnTo>
                    <a:pt x="60686" y="43720"/>
                  </a:lnTo>
                  <a:lnTo>
                    <a:pt x="60686" y="521973"/>
                  </a:lnTo>
                  <a:cubicBezTo>
                    <a:pt x="60686" y="534107"/>
                    <a:pt x="70522" y="543943"/>
                    <a:pt x="82656" y="543943"/>
                  </a:cubicBezTo>
                  <a:cubicBezTo>
                    <a:pt x="94789" y="543943"/>
                    <a:pt x="104625" y="534107"/>
                    <a:pt x="104625" y="521973"/>
                  </a:cubicBezTo>
                  <a:lnTo>
                    <a:pt x="104625" y="85935"/>
                  </a:lnTo>
                  <a:lnTo>
                    <a:pt x="350921" y="532343"/>
                  </a:lnTo>
                  <a:cubicBezTo>
                    <a:pt x="357009" y="542838"/>
                    <a:pt x="370452" y="546411"/>
                    <a:pt x="380948" y="540324"/>
                  </a:cubicBezTo>
                  <a:cubicBezTo>
                    <a:pt x="391413" y="534253"/>
                    <a:pt x="395001" y="520863"/>
                    <a:pt x="388973" y="510373"/>
                  </a:cubicBezTo>
                  <a:lnTo>
                    <a:pt x="131507" y="43720"/>
                  </a:lnTo>
                  <a:lnTo>
                    <a:pt x="1307864" y="43720"/>
                  </a:lnTo>
                  <a:lnTo>
                    <a:pt x="1307864" y="44004"/>
                  </a:lnTo>
                  <a:lnTo>
                    <a:pt x="1050557" y="510373"/>
                  </a:lnTo>
                  <a:cubicBezTo>
                    <a:pt x="1044491" y="520881"/>
                    <a:pt x="1048091" y="534317"/>
                    <a:pt x="1058598" y="540383"/>
                  </a:cubicBezTo>
                  <a:cubicBezTo>
                    <a:pt x="1069105" y="546450"/>
                    <a:pt x="1082541" y="542850"/>
                    <a:pt x="1088608" y="532343"/>
                  </a:cubicBezTo>
                  <a:lnTo>
                    <a:pt x="1307864" y="134942"/>
                  </a:lnTo>
                  <a:lnTo>
                    <a:pt x="1307864" y="521973"/>
                  </a:lnTo>
                  <a:cubicBezTo>
                    <a:pt x="1307864" y="534107"/>
                    <a:pt x="1317700" y="543943"/>
                    <a:pt x="1329834" y="543943"/>
                  </a:cubicBezTo>
                  <a:cubicBezTo>
                    <a:pt x="1341967" y="543943"/>
                    <a:pt x="1351803" y="534107"/>
                    <a:pt x="1351803" y="521973"/>
                  </a:cubicBezTo>
                  <a:lnTo>
                    <a:pt x="1351803" y="55304"/>
                  </a:lnTo>
                  <a:lnTo>
                    <a:pt x="1358195" y="43720"/>
                  </a:lnTo>
                  <a:lnTo>
                    <a:pt x="1394052" y="43720"/>
                  </a:lnTo>
                  <a:cubicBezTo>
                    <a:pt x="1406185" y="43720"/>
                    <a:pt x="1416021" y="33884"/>
                    <a:pt x="1416021" y="21750"/>
                  </a:cubicBezTo>
                  <a:cubicBezTo>
                    <a:pt x="1416021" y="9617"/>
                    <a:pt x="1406185" y="-219"/>
                    <a:pt x="1394052" y="-219"/>
                  </a:cubicBezTo>
                  <a:close/>
                </a:path>
              </a:pathLst>
            </a:custGeom>
            <a:solidFill>
              <a:srgbClr val="3F3D56"/>
            </a:solidFill>
            <a:ln w="337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D16FDB93-89A4-43CB-86ED-E30F0B1F945F}"/>
                </a:ext>
              </a:extLst>
            </p:cNvPr>
            <p:cNvSpPr/>
            <p:nvPr/>
          </p:nvSpPr>
          <p:spPr>
            <a:xfrm>
              <a:off x="3976435" y="5461046"/>
              <a:ext cx="290670" cy="23659"/>
            </a:xfrm>
            <a:custGeom>
              <a:avLst/>
              <a:gdLst>
                <a:gd name="connsiteX0" fmla="*/ 278841 w 290670"/>
                <a:gd name="connsiteY0" fmla="*/ 0 h 23659"/>
                <a:gd name="connsiteX1" fmla="*/ 290670 w 290670"/>
                <a:gd name="connsiteY1" fmla="*/ 0 h 23659"/>
                <a:gd name="connsiteX2" fmla="*/ 290670 w 290670"/>
                <a:gd name="connsiteY2" fmla="*/ 23659 h 23659"/>
                <a:gd name="connsiteX3" fmla="*/ 278841 w 290670"/>
                <a:gd name="connsiteY3" fmla="*/ 23659 h 23659"/>
                <a:gd name="connsiteX4" fmla="*/ 11830 w 290670"/>
                <a:gd name="connsiteY4" fmla="*/ 23659 h 23659"/>
                <a:gd name="connsiteX5" fmla="*/ 0 w 290670"/>
                <a:gd name="connsiteY5" fmla="*/ 23659 h 23659"/>
                <a:gd name="connsiteX6" fmla="*/ 0 w 290670"/>
                <a:gd name="connsiteY6" fmla="*/ 0 h 23659"/>
                <a:gd name="connsiteX7" fmla="*/ 11830 w 290670"/>
                <a:gd name="connsiteY7" fmla="*/ 0 h 2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670" h="23659">
                  <a:moveTo>
                    <a:pt x="278841" y="0"/>
                  </a:moveTo>
                  <a:cubicBezTo>
                    <a:pt x="285374" y="0"/>
                    <a:pt x="290670" y="0"/>
                    <a:pt x="290670" y="0"/>
                  </a:cubicBezTo>
                  <a:lnTo>
                    <a:pt x="290670" y="23659"/>
                  </a:lnTo>
                  <a:cubicBezTo>
                    <a:pt x="290670" y="23659"/>
                    <a:pt x="285374" y="23659"/>
                    <a:pt x="278841" y="23659"/>
                  </a:cubicBezTo>
                  <a:lnTo>
                    <a:pt x="11830" y="23659"/>
                  </a:lnTo>
                  <a:cubicBezTo>
                    <a:pt x="5296" y="23659"/>
                    <a:pt x="0" y="23659"/>
                    <a:pt x="0" y="23659"/>
                  </a:cubicBezTo>
                  <a:lnTo>
                    <a:pt x="0" y="0"/>
                  </a:lnTo>
                  <a:cubicBezTo>
                    <a:pt x="0" y="0"/>
                    <a:pt x="5296" y="0"/>
                    <a:pt x="11830" y="0"/>
                  </a:cubicBezTo>
                  <a:close/>
                </a:path>
              </a:pathLst>
            </a:custGeom>
            <a:solidFill>
              <a:srgbClr val="CCCCCC"/>
            </a:solidFill>
            <a:ln w="337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4F756D1-F4D4-4875-82B5-B8C5E60C0407}"/>
                </a:ext>
              </a:extLst>
            </p:cNvPr>
            <p:cNvSpPr/>
            <p:nvPr/>
          </p:nvSpPr>
          <p:spPr>
            <a:xfrm>
              <a:off x="4111630" y="5275152"/>
              <a:ext cx="344748" cy="209552"/>
            </a:xfrm>
            <a:custGeom>
              <a:avLst/>
              <a:gdLst>
                <a:gd name="connsiteX0" fmla="*/ 322628 w 344748"/>
                <a:gd name="connsiteY0" fmla="*/ 209334 h 209552"/>
                <a:gd name="connsiteX1" fmla="*/ 21818 w 344748"/>
                <a:gd name="connsiteY1" fmla="*/ 209334 h 209552"/>
                <a:gd name="connsiteX2" fmla="*/ -152 w 344748"/>
                <a:gd name="connsiteY2" fmla="*/ 187365 h 209552"/>
                <a:gd name="connsiteX3" fmla="*/ -152 w 344748"/>
                <a:gd name="connsiteY3" fmla="*/ 21750 h 209552"/>
                <a:gd name="connsiteX4" fmla="*/ 21818 w 344748"/>
                <a:gd name="connsiteY4" fmla="*/ -219 h 209552"/>
                <a:gd name="connsiteX5" fmla="*/ 322628 w 344748"/>
                <a:gd name="connsiteY5" fmla="*/ -219 h 209552"/>
                <a:gd name="connsiteX6" fmla="*/ 344597 w 344748"/>
                <a:gd name="connsiteY6" fmla="*/ 21750 h 209552"/>
                <a:gd name="connsiteX7" fmla="*/ 344597 w 344748"/>
                <a:gd name="connsiteY7" fmla="*/ 187365 h 209552"/>
                <a:gd name="connsiteX8" fmla="*/ 322628 w 344748"/>
                <a:gd name="connsiteY8" fmla="*/ 209334 h 20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48" h="209552">
                  <a:moveTo>
                    <a:pt x="322628" y="209334"/>
                  </a:moveTo>
                  <a:lnTo>
                    <a:pt x="21818" y="209334"/>
                  </a:lnTo>
                  <a:cubicBezTo>
                    <a:pt x="9690" y="209320"/>
                    <a:pt x="-138" y="199492"/>
                    <a:pt x="-152" y="187365"/>
                  </a:cubicBezTo>
                  <a:lnTo>
                    <a:pt x="-152" y="21750"/>
                  </a:lnTo>
                  <a:cubicBezTo>
                    <a:pt x="-138" y="9623"/>
                    <a:pt x="9690" y="-205"/>
                    <a:pt x="21818" y="-219"/>
                  </a:cubicBezTo>
                  <a:lnTo>
                    <a:pt x="322628" y="-219"/>
                  </a:lnTo>
                  <a:cubicBezTo>
                    <a:pt x="334755" y="-205"/>
                    <a:pt x="344583" y="9623"/>
                    <a:pt x="344597" y="21750"/>
                  </a:cubicBezTo>
                  <a:lnTo>
                    <a:pt x="344597" y="187365"/>
                  </a:lnTo>
                  <a:cubicBezTo>
                    <a:pt x="344583" y="199492"/>
                    <a:pt x="334755" y="209320"/>
                    <a:pt x="322628" y="209334"/>
                  </a:cubicBezTo>
                  <a:close/>
                </a:path>
              </a:pathLst>
            </a:custGeom>
            <a:solidFill>
              <a:srgbClr val="CCCCCC"/>
            </a:solidFill>
            <a:ln w="337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24FDFC94-388C-4871-9EC4-9A130F0625F0}"/>
                </a:ext>
              </a:extLst>
            </p:cNvPr>
            <p:cNvSpPr/>
            <p:nvPr/>
          </p:nvSpPr>
          <p:spPr>
            <a:xfrm>
              <a:off x="4263725" y="5359649"/>
              <a:ext cx="40558" cy="40558"/>
            </a:xfrm>
            <a:custGeom>
              <a:avLst/>
              <a:gdLst>
                <a:gd name="connsiteX0" fmla="*/ 40559 w 40558"/>
                <a:gd name="connsiteY0" fmla="*/ 20279 h 40558"/>
                <a:gd name="connsiteX1" fmla="*/ 20279 w 40558"/>
                <a:gd name="connsiteY1" fmla="*/ 40559 h 40558"/>
                <a:gd name="connsiteX2" fmla="*/ 0 w 40558"/>
                <a:gd name="connsiteY2" fmla="*/ 20279 h 40558"/>
                <a:gd name="connsiteX3" fmla="*/ 20279 w 40558"/>
                <a:gd name="connsiteY3" fmla="*/ 0 h 40558"/>
                <a:gd name="connsiteX4" fmla="*/ 40559 w 40558"/>
                <a:gd name="connsiteY4" fmla="*/ 20279 h 40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8" h="40558">
                  <a:moveTo>
                    <a:pt x="40559" y="20279"/>
                  </a:moveTo>
                  <a:cubicBezTo>
                    <a:pt x="40559" y="31479"/>
                    <a:pt x="31479" y="40559"/>
                    <a:pt x="20279" y="40559"/>
                  </a:cubicBezTo>
                  <a:cubicBezTo>
                    <a:pt x="9079" y="40559"/>
                    <a:pt x="0" y="31479"/>
                    <a:pt x="0" y="20279"/>
                  </a:cubicBezTo>
                  <a:cubicBezTo>
                    <a:pt x="0" y="9079"/>
                    <a:pt x="9079" y="0"/>
                    <a:pt x="20279" y="0"/>
                  </a:cubicBezTo>
                  <a:cubicBezTo>
                    <a:pt x="31479" y="0"/>
                    <a:pt x="40559" y="9079"/>
                    <a:pt x="40559" y="20279"/>
                  </a:cubicBezTo>
                  <a:close/>
                </a:path>
              </a:pathLst>
            </a:custGeom>
            <a:solidFill>
              <a:srgbClr val="FFFFFF"/>
            </a:solidFill>
            <a:ln w="337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3EA6793-4312-4DF4-AB30-E46C5257D1FB}"/>
                </a:ext>
              </a:extLst>
            </p:cNvPr>
            <p:cNvSpPr/>
            <p:nvPr/>
          </p:nvSpPr>
          <p:spPr>
            <a:xfrm>
              <a:off x="4663974" y="4458067"/>
              <a:ext cx="519729" cy="644013"/>
            </a:xfrm>
            <a:custGeom>
              <a:avLst/>
              <a:gdLst>
                <a:gd name="connsiteX0" fmla="*/ -152 w 519729"/>
                <a:gd name="connsiteY0" fmla="*/ 618373 h 644013"/>
                <a:gd name="connsiteX1" fmla="*/ -152 w 519729"/>
                <a:gd name="connsiteY1" fmla="*/ 25203 h 644013"/>
                <a:gd name="connsiteX2" fmla="*/ 25270 w 519729"/>
                <a:gd name="connsiteY2" fmla="*/ -219 h 644013"/>
                <a:gd name="connsiteX3" fmla="*/ 494157 w 519729"/>
                <a:gd name="connsiteY3" fmla="*/ -219 h 644013"/>
                <a:gd name="connsiteX4" fmla="*/ 519578 w 519729"/>
                <a:gd name="connsiteY4" fmla="*/ 25203 h 644013"/>
                <a:gd name="connsiteX5" fmla="*/ 519578 w 519729"/>
                <a:gd name="connsiteY5" fmla="*/ 618373 h 644013"/>
                <a:gd name="connsiteX6" fmla="*/ 494157 w 519729"/>
                <a:gd name="connsiteY6" fmla="*/ 643794 h 644013"/>
                <a:gd name="connsiteX7" fmla="*/ 25270 w 519729"/>
                <a:gd name="connsiteY7" fmla="*/ 643794 h 644013"/>
                <a:gd name="connsiteX8" fmla="*/ -152 w 519729"/>
                <a:gd name="connsiteY8" fmla="*/ 618373 h 644013"/>
                <a:gd name="connsiteX9" fmla="*/ 25270 w 519729"/>
                <a:gd name="connsiteY9" fmla="*/ 5430 h 644013"/>
                <a:gd name="connsiteX10" fmla="*/ 5498 w 519729"/>
                <a:gd name="connsiteY10" fmla="*/ 25203 h 644013"/>
                <a:gd name="connsiteX11" fmla="*/ 5497 w 519729"/>
                <a:gd name="connsiteY11" fmla="*/ 618373 h 644013"/>
                <a:gd name="connsiteX12" fmla="*/ 25270 w 519729"/>
                <a:gd name="connsiteY12" fmla="*/ 638145 h 644013"/>
                <a:gd name="connsiteX13" fmla="*/ 494157 w 519729"/>
                <a:gd name="connsiteY13" fmla="*/ 638145 h 644013"/>
                <a:gd name="connsiteX14" fmla="*/ 513929 w 519729"/>
                <a:gd name="connsiteY14" fmla="*/ 618373 h 644013"/>
                <a:gd name="connsiteX15" fmla="*/ 513929 w 519729"/>
                <a:gd name="connsiteY15" fmla="*/ 25203 h 644013"/>
                <a:gd name="connsiteX16" fmla="*/ 494157 w 519729"/>
                <a:gd name="connsiteY16" fmla="*/ 5430 h 64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9729" h="644013">
                  <a:moveTo>
                    <a:pt x="-152" y="618373"/>
                  </a:moveTo>
                  <a:lnTo>
                    <a:pt x="-152" y="25203"/>
                  </a:lnTo>
                  <a:cubicBezTo>
                    <a:pt x="-136" y="11169"/>
                    <a:pt x="11237" y="-203"/>
                    <a:pt x="25270" y="-219"/>
                  </a:cubicBezTo>
                  <a:lnTo>
                    <a:pt x="494157" y="-219"/>
                  </a:lnTo>
                  <a:cubicBezTo>
                    <a:pt x="508190" y="-203"/>
                    <a:pt x="519562" y="11169"/>
                    <a:pt x="519578" y="25203"/>
                  </a:cubicBezTo>
                  <a:lnTo>
                    <a:pt x="519578" y="618373"/>
                  </a:lnTo>
                  <a:cubicBezTo>
                    <a:pt x="519562" y="632406"/>
                    <a:pt x="508190" y="643778"/>
                    <a:pt x="494157" y="643794"/>
                  </a:cubicBezTo>
                  <a:lnTo>
                    <a:pt x="25270" y="643794"/>
                  </a:lnTo>
                  <a:cubicBezTo>
                    <a:pt x="11236" y="643778"/>
                    <a:pt x="-136" y="632406"/>
                    <a:pt x="-152" y="618373"/>
                  </a:cubicBezTo>
                  <a:close/>
                  <a:moveTo>
                    <a:pt x="25270" y="5430"/>
                  </a:moveTo>
                  <a:cubicBezTo>
                    <a:pt x="14355" y="5443"/>
                    <a:pt x="5510" y="14288"/>
                    <a:pt x="5498" y="25203"/>
                  </a:cubicBezTo>
                  <a:lnTo>
                    <a:pt x="5497" y="618373"/>
                  </a:lnTo>
                  <a:cubicBezTo>
                    <a:pt x="5510" y="629288"/>
                    <a:pt x="14355" y="638133"/>
                    <a:pt x="25270" y="638145"/>
                  </a:cubicBezTo>
                  <a:lnTo>
                    <a:pt x="494157" y="638145"/>
                  </a:lnTo>
                  <a:cubicBezTo>
                    <a:pt x="505072" y="638133"/>
                    <a:pt x="513917" y="629287"/>
                    <a:pt x="513929" y="618373"/>
                  </a:cubicBezTo>
                  <a:lnTo>
                    <a:pt x="513929" y="25203"/>
                  </a:lnTo>
                  <a:cubicBezTo>
                    <a:pt x="513917" y="14288"/>
                    <a:pt x="505071" y="5443"/>
                    <a:pt x="494157" y="5430"/>
                  </a:cubicBezTo>
                  <a:close/>
                </a:path>
              </a:pathLst>
            </a:custGeom>
            <a:solidFill>
              <a:srgbClr val="E6E6E6"/>
            </a:solidFill>
            <a:ln w="337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40851C98-4276-4E23-A8DB-D3A35F2FF00D}"/>
                </a:ext>
              </a:extLst>
            </p:cNvPr>
            <p:cNvSpPr/>
            <p:nvPr/>
          </p:nvSpPr>
          <p:spPr>
            <a:xfrm>
              <a:off x="4950132" y="4595970"/>
              <a:ext cx="128633" cy="147217"/>
            </a:xfrm>
            <a:custGeom>
              <a:avLst/>
              <a:gdLst>
                <a:gd name="connsiteX0" fmla="*/ -152 w 128633"/>
                <a:gd name="connsiteY0" fmla="*/ 134288 h 147217"/>
                <a:gd name="connsiteX1" fmla="*/ -152 w 128633"/>
                <a:gd name="connsiteY1" fmla="*/ 12492 h 147217"/>
                <a:gd name="connsiteX2" fmla="*/ 12559 w 128633"/>
                <a:gd name="connsiteY2" fmla="*/ -219 h 147217"/>
                <a:gd name="connsiteX3" fmla="*/ 115771 w 128633"/>
                <a:gd name="connsiteY3" fmla="*/ -219 h 147217"/>
                <a:gd name="connsiteX4" fmla="*/ 128481 w 128633"/>
                <a:gd name="connsiteY4" fmla="*/ 12492 h 147217"/>
                <a:gd name="connsiteX5" fmla="*/ 128481 w 128633"/>
                <a:gd name="connsiteY5" fmla="*/ 134288 h 147217"/>
                <a:gd name="connsiteX6" fmla="*/ 115771 w 128633"/>
                <a:gd name="connsiteY6" fmla="*/ 146999 h 147217"/>
                <a:gd name="connsiteX7" fmla="*/ 12559 w 128633"/>
                <a:gd name="connsiteY7" fmla="*/ 146999 h 147217"/>
                <a:gd name="connsiteX8" fmla="*/ -152 w 128633"/>
                <a:gd name="connsiteY8" fmla="*/ 134288 h 1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33" h="147217">
                  <a:moveTo>
                    <a:pt x="-152" y="134288"/>
                  </a:moveTo>
                  <a:lnTo>
                    <a:pt x="-152" y="12492"/>
                  </a:lnTo>
                  <a:cubicBezTo>
                    <a:pt x="-144" y="5475"/>
                    <a:pt x="5542" y="-211"/>
                    <a:pt x="12559" y="-219"/>
                  </a:cubicBezTo>
                  <a:lnTo>
                    <a:pt x="115771" y="-219"/>
                  </a:lnTo>
                  <a:cubicBezTo>
                    <a:pt x="122787" y="-211"/>
                    <a:pt x="128474" y="5475"/>
                    <a:pt x="128481" y="12492"/>
                  </a:cubicBezTo>
                  <a:lnTo>
                    <a:pt x="128481" y="134288"/>
                  </a:lnTo>
                  <a:cubicBezTo>
                    <a:pt x="128474" y="141305"/>
                    <a:pt x="122787" y="146991"/>
                    <a:pt x="115771" y="146999"/>
                  </a:cubicBezTo>
                  <a:lnTo>
                    <a:pt x="12559" y="146999"/>
                  </a:lnTo>
                  <a:cubicBezTo>
                    <a:pt x="5542" y="146991"/>
                    <a:pt x="-144" y="141305"/>
                    <a:pt x="-152" y="134288"/>
                  </a:cubicBezTo>
                  <a:close/>
                </a:path>
              </a:pathLst>
            </a:custGeom>
            <a:solidFill>
              <a:schemeClr val="accent1">
                <a:lumMod val="50000"/>
              </a:schemeClr>
            </a:solidFill>
            <a:ln w="337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532B151-E6A2-4877-8FD9-6A91E47E4CDE}"/>
                </a:ext>
              </a:extLst>
            </p:cNvPr>
            <p:cNvSpPr/>
            <p:nvPr/>
          </p:nvSpPr>
          <p:spPr>
            <a:xfrm>
              <a:off x="4749584" y="4652463"/>
              <a:ext cx="128633" cy="147218"/>
            </a:xfrm>
            <a:custGeom>
              <a:avLst/>
              <a:gdLst>
                <a:gd name="connsiteX0" fmla="*/ -152 w 128633"/>
                <a:gd name="connsiteY0" fmla="*/ 134288 h 147218"/>
                <a:gd name="connsiteX1" fmla="*/ -152 w 128633"/>
                <a:gd name="connsiteY1" fmla="*/ 12492 h 147218"/>
                <a:gd name="connsiteX2" fmla="*/ 12559 w 128633"/>
                <a:gd name="connsiteY2" fmla="*/ -219 h 147218"/>
                <a:gd name="connsiteX3" fmla="*/ 115771 w 128633"/>
                <a:gd name="connsiteY3" fmla="*/ -219 h 147218"/>
                <a:gd name="connsiteX4" fmla="*/ 128481 w 128633"/>
                <a:gd name="connsiteY4" fmla="*/ 12492 h 147218"/>
                <a:gd name="connsiteX5" fmla="*/ 128481 w 128633"/>
                <a:gd name="connsiteY5" fmla="*/ 134288 h 147218"/>
                <a:gd name="connsiteX6" fmla="*/ 115771 w 128633"/>
                <a:gd name="connsiteY6" fmla="*/ 146999 h 147218"/>
                <a:gd name="connsiteX7" fmla="*/ 12559 w 128633"/>
                <a:gd name="connsiteY7" fmla="*/ 146999 h 147218"/>
                <a:gd name="connsiteX8" fmla="*/ -152 w 128633"/>
                <a:gd name="connsiteY8" fmla="*/ 134288 h 14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33" h="147218">
                  <a:moveTo>
                    <a:pt x="-152" y="134288"/>
                  </a:moveTo>
                  <a:lnTo>
                    <a:pt x="-152" y="12492"/>
                  </a:lnTo>
                  <a:cubicBezTo>
                    <a:pt x="-144" y="5475"/>
                    <a:pt x="5542" y="-211"/>
                    <a:pt x="12559" y="-219"/>
                  </a:cubicBezTo>
                  <a:lnTo>
                    <a:pt x="115771" y="-219"/>
                  </a:lnTo>
                  <a:cubicBezTo>
                    <a:pt x="122788" y="-211"/>
                    <a:pt x="128474" y="5475"/>
                    <a:pt x="128481" y="12492"/>
                  </a:cubicBezTo>
                  <a:lnTo>
                    <a:pt x="128481" y="134288"/>
                  </a:lnTo>
                  <a:cubicBezTo>
                    <a:pt x="128474" y="141305"/>
                    <a:pt x="122787" y="146992"/>
                    <a:pt x="115771" y="146999"/>
                  </a:cubicBezTo>
                  <a:lnTo>
                    <a:pt x="12559" y="146999"/>
                  </a:lnTo>
                  <a:cubicBezTo>
                    <a:pt x="5542" y="146992"/>
                    <a:pt x="-144" y="141305"/>
                    <a:pt x="-152" y="134288"/>
                  </a:cubicBezTo>
                  <a:close/>
                </a:path>
              </a:pathLst>
            </a:custGeom>
            <a:solidFill>
              <a:srgbClr val="CCCCCC"/>
            </a:solidFill>
            <a:ln w="3377"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EC74832-C090-4E58-ADFC-11D7188E11FA}"/>
                </a:ext>
              </a:extLst>
            </p:cNvPr>
            <p:cNvSpPr/>
            <p:nvPr/>
          </p:nvSpPr>
          <p:spPr>
            <a:xfrm>
              <a:off x="4910588" y="4824764"/>
              <a:ext cx="128633" cy="147218"/>
            </a:xfrm>
            <a:custGeom>
              <a:avLst/>
              <a:gdLst>
                <a:gd name="connsiteX0" fmla="*/ -152 w 128633"/>
                <a:gd name="connsiteY0" fmla="*/ 134289 h 147218"/>
                <a:gd name="connsiteX1" fmla="*/ -152 w 128633"/>
                <a:gd name="connsiteY1" fmla="*/ 12492 h 147218"/>
                <a:gd name="connsiteX2" fmla="*/ 12559 w 128633"/>
                <a:gd name="connsiteY2" fmla="*/ -219 h 147218"/>
                <a:gd name="connsiteX3" fmla="*/ 115771 w 128633"/>
                <a:gd name="connsiteY3" fmla="*/ -219 h 147218"/>
                <a:gd name="connsiteX4" fmla="*/ 128481 w 128633"/>
                <a:gd name="connsiteY4" fmla="*/ 12492 h 147218"/>
                <a:gd name="connsiteX5" fmla="*/ 128481 w 128633"/>
                <a:gd name="connsiteY5" fmla="*/ 134288 h 147218"/>
                <a:gd name="connsiteX6" fmla="*/ 115771 w 128633"/>
                <a:gd name="connsiteY6" fmla="*/ 146999 h 147218"/>
                <a:gd name="connsiteX7" fmla="*/ 12559 w 128633"/>
                <a:gd name="connsiteY7" fmla="*/ 146999 h 147218"/>
                <a:gd name="connsiteX8" fmla="*/ -152 w 128633"/>
                <a:gd name="connsiteY8" fmla="*/ 134289 h 14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33" h="147218">
                  <a:moveTo>
                    <a:pt x="-152" y="134289"/>
                  </a:moveTo>
                  <a:lnTo>
                    <a:pt x="-152" y="12492"/>
                  </a:lnTo>
                  <a:cubicBezTo>
                    <a:pt x="-144" y="5475"/>
                    <a:pt x="5542" y="-211"/>
                    <a:pt x="12559" y="-219"/>
                  </a:cubicBezTo>
                  <a:lnTo>
                    <a:pt x="115771" y="-219"/>
                  </a:lnTo>
                  <a:cubicBezTo>
                    <a:pt x="122787" y="-211"/>
                    <a:pt x="128474" y="5475"/>
                    <a:pt x="128481" y="12492"/>
                  </a:cubicBezTo>
                  <a:lnTo>
                    <a:pt x="128481" y="134288"/>
                  </a:lnTo>
                  <a:cubicBezTo>
                    <a:pt x="128474" y="141305"/>
                    <a:pt x="122787" y="146992"/>
                    <a:pt x="115771" y="146999"/>
                  </a:cubicBezTo>
                  <a:lnTo>
                    <a:pt x="12559" y="146999"/>
                  </a:lnTo>
                  <a:cubicBezTo>
                    <a:pt x="5542" y="146992"/>
                    <a:pt x="-144" y="141305"/>
                    <a:pt x="-152" y="134289"/>
                  </a:cubicBezTo>
                  <a:close/>
                </a:path>
              </a:pathLst>
            </a:custGeom>
            <a:solidFill>
              <a:srgbClr val="FF6584"/>
            </a:solidFill>
            <a:ln w="3377"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0C6500B7-F1C4-45F3-9773-D8C7D5F1E09A}"/>
                </a:ext>
              </a:extLst>
            </p:cNvPr>
            <p:cNvSpPr/>
            <p:nvPr/>
          </p:nvSpPr>
          <p:spPr>
            <a:xfrm>
              <a:off x="5675866"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7905D719-FC8F-42CE-BC9F-B10FAA654123}"/>
                </a:ext>
              </a:extLst>
            </p:cNvPr>
            <p:cNvSpPr/>
            <p:nvPr/>
          </p:nvSpPr>
          <p:spPr>
            <a:xfrm>
              <a:off x="5675866"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BC7780E3-7A8F-4420-93EA-B2C311907AF7}"/>
                </a:ext>
              </a:extLst>
            </p:cNvPr>
            <p:cNvSpPr/>
            <p:nvPr/>
          </p:nvSpPr>
          <p:spPr>
            <a:xfrm>
              <a:off x="5675866"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ACF1DFE-61F6-4E30-A87F-29DA139C4A30}"/>
                </a:ext>
              </a:extLst>
            </p:cNvPr>
            <p:cNvSpPr/>
            <p:nvPr/>
          </p:nvSpPr>
          <p:spPr>
            <a:xfrm>
              <a:off x="5675866"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B4226231-3A11-4E2A-8C16-E115885FFCC4}"/>
                </a:ext>
              </a:extLst>
            </p:cNvPr>
            <p:cNvSpPr/>
            <p:nvPr/>
          </p:nvSpPr>
          <p:spPr>
            <a:xfrm>
              <a:off x="5584609"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EEE9135D-4EF9-4996-8851-219931CDCA0B}"/>
                </a:ext>
              </a:extLst>
            </p:cNvPr>
            <p:cNvSpPr/>
            <p:nvPr/>
          </p:nvSpPr>
          <p:spPr>
            <a:xfrm>
              <a:off x="5584609"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A66965F-C100-4D0D-805C-4B77735E8762}"/>
                </a:ext>
              </a:extLst>
            </p:cNvPr>
            <p:cNvSpPr/>
            <p:nvPr/>
          </p:nvSpPr>
          <p:spPr>
            <a:xfrm>
              <a:off x="5584609"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4BA83B4-30E3-46B9-A4F6-A3DBD1C6EF90}"/>
                </a:ext>
              </a:extLst>
            </p:cNvPr>
            <p:cNvSpPr/>
            <p:nvPr/>
          </p:nvSpPr>
          <p:spPr>
            <a:xfrm>
              <a:off x="5584609"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D5BE8AB-5F21-47AE-A576-2A8082EB9303}"/>
                </a:ext>
              </a:extLst>
            </p:cNvPr>
            <p:cNvSpPr/>
            <p:nvPr/>
          </p:nvSpPr>
          <p:spPr>
            <a:xfrm>
              <a:off x="5493352"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B77A4AAE-E3BB-4ED0-8C5B-25F30BE308CE}"/>
                </a:ext>
              </a:extLst>
            </p:cNvPr>
            <p:cNvSpPr/>
            <p:nvPr/>
          </p:nvSpPr>
          <p:spPr>
            <a:xfrm>
              <a:off x="5493352"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C2371F7-CE29-485A-98B6-C35903D82E4C}"/>
                </a:ext>
              </a:extLst>
            </p:cNvPr>
            <p:cNvSpPr/>
            <p:nvPr/>
          </p:nvSpPr>
          <p:spPr>
            <a:xfrm>
              <a:off x="5493352"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4327CD7B-9FA0-4878-9EAC-44809B09DE93}"/>
                </a:ext>
              </a:extLst>
            </p:cNvPr>
            <p:cNvSpPr/>
            <p:nvPr/>
          </p:nvSpPr>
          <p:spPr>
            <a:xfrm>
              <a:off x="5493352"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267C33C-B55F-4304-A19E-F4D5409B6DD8}"/>
                </a:ext>
              </a:extLst>
            </p:cNvPr>
            <p:cNvSpPr/>
            <p:nvPr/>
          </p:nvSpPr>
          <p:spPr>
            <a:xfrm>
              <a:off x="5402095"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45A10B1-B443-4AB6-9B9C-D26EFB001C4F}"/>
                </a:ext>
              </a:extLst>
            </p:cNvPr>
            <p:cNvSpPr/>
            <p:nvPr/>
          </p:nvSpPr>
          <p:spPr>
            <a:xfrm>
              <a:off x="5402095"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7BD1CC23-D36A-4828-8B5F-ECCE025BF1B3}"/>
                </a:ext>
              </a:extLst>
            </p:cNvPr>
            <p:cNvSpPr/>
            <p:nvPr/>
          </p:nvSpPr>
          <p:spPr>
            <a:xfrm>
              <a:off x="5402095"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9C13A673-6E09-4E9D-B4A9-BB8166496CA7}"/>
                </a:ext>
              </a:extLst>
            </p:cNvPr>
            <p:cNvSpPr/>
            <p:nvPr/>
          </p:nvSpPr>
          <p:spPr>
            <a:xfrm>
              <a:off x="5402095"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0E6B04A0-C79C-4993-8771-E1D181E3262D}"/>
                </a:ext>
              </a:extLst>
            </p:cNvPr>
            <p:cNvSpPr/>
            <p:nvPr/>
          </p:nvSpPr>
          <p:spPr>
            <a:xfrm>
              <a:off x="5310838"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9953455A-87B0-4A44-8B9C-B8C12C443F48}"/>
                </a:ext>
              </a:extLst>
            </p:cNvPr>
            <p:cNvSpPr/>
            <p:nvPr/>
          </p:nvSpPr>
          <p:spPr>
            <a:xfrm>
              <a:off x="5310838"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96BA84A7-9C06-4DD2-9F35-945CD4699F53}"/>
                </a:ext>
              </a:extLst>
            </p:cNvPr>
            <p:cNvSpPr/>
            <p:nvPr/>
          </p:nvSpPr>
          <p:spPr>
            <a:xfrm>
              <a:off x="5310838"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C4E31F21-EB0C-48D9-8A5A-A68DA147EF9C}"/>
                </a:ext>
              </a:extLst>
            </p:cNvPr>
            <p:cNvSpPr/>
            <p:nvPr/>
          </p:nvSpPr>
          <p:spPr>
            <a:xfrm>
              <a:off x="5310838"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29E90ED4-6DC7-4173-A760-DBED666C0F53}"/>
                </a:ext>
              </a:extLst>
            </p:cNvPr>
            <p:cNvSpPr/>
            <p:nvPr/>
          </p:nvSpPr>
          <p:spPr>
            <a:xfrm>
              <a:off x="5219581" y="4476160"/>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DC2790F-F579-4196-AA62-B0E559928F4A}"/>
                </a:ext>
              </a:extLst>
            </p:cNvPr>
            <p:cNvSpPr/>
            <p:nvPr/>
          </p:nvSpPr>
          <p:spPr>
            <a:xfrm>
              <a:off x="5219581" y="4563271"/>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9BDF3D1-C0D6-4E4D-B16F-C0A8B9486BD9}"/>
                </a:ext>
              </a:extLst>
            </p:cNvPr>
            <p:cNvSpPr/>
            <p:nvPr/>
          </p:nvSpPr>
          <p:spPr>
            <a:xfrm>
              <a:off x="5219581" y="4650382"/>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7C9506-443A-41C4-BEDC-F0E921DFE4EC}"/>
                </a:ext>
              </a:extLst>
            </p:cNvPr>
            <p:cNvSpPr/>
            <p:nvPr/>
          </p:nvSpPr>
          <p:spPr>
            <a:xfrm>
              <a:off x="5219581" y="4737493"/>
              <a:ext cx="43714" cy="43714"/>
            </a:xfrm>
            <a:custGeom>
              <a:avLst/>
              <a:gdLst>
                <a:gd name="connsiteX0" fmla="*/ 43715 w 43714"/>
                <a:gd name="connsiteY0" fmla="*/ 21857 h 43714"/>
                <a:gd name="connsiteX1" fmla="*/ 21857 w 43714"/>
                <a:gd name="connsiteY1" fmla="*/ 43715 h 43714"/>
                <a:gd name="connsiteX2" fmla="*/ 0 w 43714"/>
                <a:gd name="connsiteY2" fmla="*/ 21857 h 43714"/>
                <a:gd name="connsiteX3" fmla="*/ 21857 w 43714"/>
                <a:gd name="connsiteY3" fmla="*/ 0 h 43714"/>
                <a:gd name="connsiteX4" fmla="*/ 43715 w 43714"/>
                <a:gd name="connsiteY4" fmla="*/ 21857 h 4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4" h="43714">
                  <a:moveTo>
                    <a:pt x="43715" y="21857"/>
                  </a:moveTo>
                  <a:cubicBezTo>
                    <a:pt x="43715" y="33929"/>
                    <a:pt x="33929" y="43715"/>
                    <a:pt x="21857" y="43715"/>
                  </a:cubicBezTo>
                  <a:cubicBezTo>
                    <a:pt x="9786" y="43715"/>
                    <a:pt x="0" y="33929"/>
                    <a:pt x="0" y="21857"/>
                  </a:cubicBezTo>
                  <a:cubicBezTo>
                    <a:pt x="0" y="9786"/>
                    <a:pt x="9786" y="0"/>
                    <a:pt x="21857" y="0"/>
                  </a:cubicBezTo>
                  <a:cubicBezTo>
                    <a:pt x="33929" y="0"/>
                    <a:pt x="43715" y="9786"/>
                    <a:pt x="43715" y="21857"/>
                  </a:cubicBezTo>
                  <a:close/>
                </a:path>
              </a:pathLst>
            </a:custGeom>
            <a:solidFill>
              <a:srgbClr val="F2F2F2"/>
            </a:solidFill>
            <a:ln w="337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0514A766-D7B9-4736-9E09-9E2302F23738}"/>
                </a:ext>
              </a:extLst>
            </p:cNvPr>
            <p:cNvSpPr/>
            <p:nvPr/>
          </p:nvSpPr>
          <p:spPr>
            <a:xfrm>
              <a:off x="5327241" y="5004345"/>
              <a:ext cx="192960" cy="293587"/>
            </a:xfrm>
            <a:custGeom>
              <a:avLst/>
              <a:gdLst>
                <a:gd name="connsiteX0" fmla="*/ 2104 w 192960"/>
                <a:gd name="connsiteY0" fmla="*/ 268908 h 293587"/>
                <a:gd name="connsiteX1" fmla="*/ 24319 w 192960"/>
                <a:gd name="connsiteY1" fmla="*/ 221238 h 293587"/>
                <a:gd name="connsiteX2" fmla="*/ 28358 w 192960"/>
                <a:gd name="connsiteY2" fmla="*/ 220022 h 293587"/>
                <a:gd name="connsiteX3" fmla="*/ 33263 w 192960"/>
                <a:gd name="connsiteY3" fmla="*/ 219223 h 293587"/>
                <a:gd name="connsiteX4" fmla="*/ 115403 w 192960"/>
                <a:gd name="connsiteY4" fmla="*/ 75244 h 293587"/>
                <a:gd name="connsiteX5" fmla="*/ 94662 w 192960"/>
                <a:gd name="connsiteY5" fmla="*/ 39612 h 293587"/>
                <a:gd name="connsiteX6" fmla="*/ 146291 w 192960"/>
                <a:gd name="connsiteY6" fmla="*/ -219 h 293587"/>
                <a:gd name="connsiteX7" fmla="*/ 185791 w 192960"/>
                <a:gd name="connsiteY7" fmla="*/ 54643 h 293587"/>
                <a:gd name="connsiteX8" fmla="*/ 184912 w 192960"/>
                <a:gd name="connsiteY8" fmla="*/ 99625 h 293587"/>
                <a:gd name="connsiteX9" fmla="*/ 72143 w 192960"/>
                <a:gd name="connsiteY9" fmla="*/ 243993 h 293587"/>
                <a:gd name="connsiteX10" fmla="*/ 73192 w 192960"/>
                <a:gd name="connsiteY10" fmla="*/ 247490 h 293587"/>
                <a:gd name="connsiteX11" fmla="*/ 45711 w 192960"/>
                <a:gd name="connsiteY11" fmla="*/ 292333 h 293587"/>
                <a:gd name="connsiteX12" fmla="*/ 41557 w 192960"/>
                <a:gd name="connsiteY12" fmla="*/ 293084 h 293587"/>
                <a:gd name="connsiteX13" fmla="*/ 37005 w 192960"/>
                <a:gd name="connsiteY13" fmla="*/ 293369 h 293587"/>
                <a:gd name="connsiteX14" fmla="*/ 2104 w 192960"/>
                <a:gd name="connsiteY14" fmla="*/ 268908 h 29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60" h="293587">
                  <a:moveTo>
                    <a:pt x="2104" y="268908"/>
                  </a:moveTo>
                  <a:cubicBezTo>
                    <a:pt x="-4925" y="249610"/>
                    <a:pt x="5021" y="228267"/>
                    <a:pt x="24319" y="221238"/>
                  </a:cubicBezTo>
                  <a:cubicBezTo>
                    <a:pt x="25641" y="220756"/>
                    <a:pt x="26990" y="220350"/>
                    <a:pt x="28358" y="220022"/>
                  </a:cubicBezTo>
                  <a:cubicBezTo>
                    <a:pt x="29972" y="219642"/>
                    <a:pt x="31611" y="219375"/>
                    <a:pt x="33263" y="219223"/>
                  </a:cubicBezTo>
                  <a:lnTo>
                    <a:pt x="115403" y="75244"/>
                  </a:lnTo>
                  <a:lnTo>
                    <a:pt x="94662" y="39612"/>
                  </a:lnTo>
                  <a:lnTo>
                    <a:pt x="146291" y="-219"/>
                  </a:lnTo>
                  <a:lnTo>
                    <a:pt x="185791" y="54643"/>
                  </a:lnTo>
                  <a:cubicBezTo>
                    <a:pt x="195464" y="68186"/>
                    <a:pt x="195106" y="86470"/>
                    <a:pt x="184912" y="99625"/>
                  </a:cubicBezTo>
                  <a:lnTo>
                    <a:pt x="72143" y="243993"/>
                  </a:lnTo>
                  <a:cubicBezTo>
                    <a:pt x="72552" y="245140"/>
                    <a:pt x="72903" y="246307"/>
                    <a:pt x="73192" y="247490"/>
                  </a:cubicBezTo>
                  <a:cubicBezTo>
                    <a:pt x="77987" y="267462"/>
                    <a:pt x="65683" y="287538"/>
                    <a:pt x="45711" y="292333"/>
                  </a:cubicBezTo>
                  <a:cubicBezTo>
                    <a:pt x="44342" y="292661"/>
                    <a:pt x="42955" y="292912"/>
                    <a:pt x="41557" y="293084"/>
                  </a:cubicBezTo>
                  <a:cubicBezTo>
                    <a:pt x="40047" y="293274"/>
                    <a:pt x="38527" y="293370"/>
                    <a:pt x="37005" y="293369"/>
                  </a:cubicBezTo>
                  <a:cubicBezTo>
                    <a:pt x="21400" y="293319"/>
                    <a:pt x="7476" y="283560"/>
                    <a:pt x="2104" y="268908"/>
                  </a:cubicBezTo>
                  <a:close/>
                </a:path>
              </a:pathLst>
            </a:custGeom>
            <a:solidFill>
              <a:srgbClr val="FFB8B8"/>
            </a:solidFill>
            <a:ln w="337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0838FF9-C8EB-4832-9E75-095D8504D982}"/>
                </a:ext>
              </a:extLst>
            </p:cNvPr>
            <p:cNvSpPr/>
            <p:nvPr/>
          </p:nvSpPr>
          <p:spPr>
            <a:xfrm>
              <a:off x="5108091" y="5822185"/>
              <a:ext cx="61155" cy="159831"/>
            </a:xfrm>
            <a:custGeom>
              <a:avLst/>
              <a:gdLst>
                <a:gd name="connsiteX0" fmla="*/ 61149 w 61155"/>
                <a:gd name="connsiteY0" fmla="*/ 159831 h 159831"/>
                <a:gd name="connsiteX1" fmla="*/ 19711 w 61155"/>
                <a:gd name="connsiteY1" fmla="*/ 159828 h 159831"/>
                <a:gd name="connsiteX2" fmla="*/ 0 w 61155"/>
                <a:gd name="connsiteY2" fmla="*/ 0 h 159831"/>
                <a:gd name="connsiteX3" fmla="*/ 61156 w 61155"/>
                <a:gd name="connsiteY3" fmla="*/ 3 h 159831"/>
                <a:gd name="connsiteX4" fmla="*/ 61149 w 61155"/>
                <a:gd name="connsiteY4" fmla="*/ 159831 h 15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5" h="159831">
                  <a:moveTo>
                    <a:pt x="61149" y="159831"/>
                  </a:moveTo>
                  <a:lnTo>
                    <a:pt x="19711" y="159828"/>
                  </a:lnTo>
                  <a:lnTo>
                    <a:pt x="0" y="0"/>
                  </a:lnTo>
                  <a:lnTo>
                    <a:pt x="61156" y="3"/>
                  </a:lnTo>
                  <a:lnTo>
                    <a:pt x="61149" y="159831"/>
                  </a:lnTo>
                  <a:close/>
                </a:path>
              </a:pathLst>
            </a:custGeom>
            <a:solidFill>
              <a:srgbClr val="FFB8B8"/>
            </a:solidFill>
            <a:ln w="337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90BB75C1-19D2-4DA5-A7E5-DB6B46039F55}"/>
                </a:ext>
              </a:extLst>
            </p:cNvPr>
            <p:cNvSpPr/>
            <p:nvPr/>
          </p:nvSpPr>
          <p:spPr>
            <a:xfrm>
              <a:off x="5047890" y="5970173"/>
              <a:ext cx="130229" cy="50315"/>
            </a:xfrm>
            <a:custGeom>
              <a:avLst/>
              <a:gdLst>
                <a:gd name="connsiteX0" fmla="*/ 50316 w 130229"/>
                <a:gd name="connsiteY0" fmla="*/ 0 h 50315"/>
                <a:gd name="connsiteX1" fmla="*/ 130229 w 130229"/>
                <a:gd name="connsiteY1" fmla="*/ 0 h 50315"/>
                <a:gd name="connsiteX2" fmla="*/ 130229 w 130229"/>
                <a:gd name="connsiteY2" fmla="*/ 0 h 50315"/>
                <a:gd name="connsiteX3" fmla="*/ 130229 w 130229"/>
                <a:gd name="connsiteY3" fmla="*/ 50316 h 50315"/>
                <a:gd name="connsiteX4" fmla="*/ 130229 w 130229"/>
                <a:gd name="connsiteY4" fmla="*/ 50316 h 50315"/>
                <a:gd name="connsiteX5" fmla="*/ 0 w 130229"/>
                <a:gd name="connsiteY5" fmla="*/ 50316 h 50315"/>
                <a:gd name="connsiteX6" fmla="*/ 0 w 130229"/>
                <a:gd name="connsiteY6" fmla="*/ 50316 h 50315"/>
                <a:gd name="connsiteX7" fmla="*/ 0 w 130229"/>
                <a:gd name="connsiteY7" fmla="*/ 50316 h 50315"/>
                <a:gd name="connsiteX8" fmla="*/ 50316 w 130229"/>
                <a:gd name="connsiteY8" fmla="*/ 0 h 5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29" h="50315">
                  <a:moveTo>
                    <a:pt x="50316" y="0"/>
                  </a:moveTo>
                  <a:lnTo>
                    <a:pt x="130229" y="0"/>
                  </a:lnTo>
                  <a:lnTo>
                    <a:pt x="130229" y="0"/>
                  </a:lnTo>
                  <a:lnTo>
                    <a:pt x="130229" y="50316"/>
                  </a:lnTo>
                  <a:lnTo>
                    <a:pt x="130229" y="50316"/>
                  </a:lnTo>
                  <a:lnTo>
                    <a:pt x="0" y="50316"/>
                  </a:lnTo>
                  <a:lnTo>
                    <a:pt x="0" y="50316"/>
                  </a:lnTo>
                  <a:lnTo>
                    <a:pt x="0" y="50316"/>
                  </a:lnTo>
                  <a:cubicBezTo>
                    <a:pt x="0" y="22527"/>
                    <a:pt x="22527" y="0"/>
                    <a:pt x="50316" y="0"/>
                  </a:cubicBezTo>
                  <a:close/>
                </a:path>
              </a:pathLst>
            </a:custGeom>
            <a:solidFill>
              <a:srgbClr val="2F2E41"/>
            </a:solidFill>
            <a:ln w="337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F1FC8375-238A-479E-9C75-B835857969C9}"/>
                </a:ext>
              </a:extLst>
            </p:cNvPr>
            <p:cNvSpPr/>
            <p:nvPr/>
          </p:nvSpPr>
          <p:spPr>
            <a:xfrm>
              <a:off x="5449460" y="5822185"/>
              <a:ext cx="61155" cy="159831"/>
            </a:xfrm>
            <a:custGeom>
              <a:avLst/>
              <a:gdLst>
                <a:gd name="connsiteX0" fmla="*/ 61149 w 61155"/>
                <a:gd name="connsiteY0" fmla="*/ 159831 h 159831"/>
                <a:gd name="connsiteX1" fmla="*/ 19711 w 61155"/>
                <a:gd name="connsiteY1" fmla="*/ 159828 h 159831"/>
                <a:gd name="connsiteX2" fmla="*/ 0 w 61155"/>
                <a:gd name="connsiteY2" fmla="*/ 0 h 159831"/>
                <a:gd name="connsiteX3" fmla="*/ 61156 w 61155"/>
                <a:gd name="connsiteY3" fmla="*/ 3 h 159831"/>
                <a:gd name="connsiteX4" fmla="*/ 61149 w 61155"/>
                <a:gd name="connsiteY4" fmla="*/ 159831 h 15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55" h="159831">
                  <a:moveTo>
                    <a:pt x="61149" y="159831"/>
                  </a:moveTo>
                  <a:lnTo>
                    <a:pt x="19711" y="159828"/>
                  </a:lnTo>
                  <a:lnTo>
                    <a:pt x="0" y="0"/>
                  </a:lnTo>
                  <a:lnTo>
                    <a:pt x="61156" y="3"/>
                  </a:lnTo>
                  <a:lnTo>
                    <a:pt x="61149" y="159831"/>
                  </a:lnTo>
                  <a:close/>
                </a:path>
              </a:pathLst>
            </a:custGeom>
            <a:solidFill>
              <a:srgbClr val="FFB8B8"/>
            </a:solidFill>
            <a:ln w="337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65CBDAE-AF15-4645-9743-8BEE192B41FF}"/>
                </a:ext>
              </a:extLst>
            </p:cNvPr>
            <p:cNvSpPr/>
            <p:nvPr/>
          </p:nvSpPr>
          <p:spPr>
            <a:xfrm>
              <a:off x="5389258" y="5970173"/>
              <a:ext cx="130229" cy="50315"/>
            </a:xfrm>
            <a:custGeom>
              <a:avLst/>
              <a:gdLst>
                <a:gd name="connsiteX0" fmla="*/ 50316 w 130229"/>
                <a:gd name="connsiteY0" fmla="*/ 0 h 50315"/>
                <a:gd name="connsiteX1" fmla="*/ 130229 w 130229"/>
                <a:gd name="connsiteY1" fmla="*/ 0 h 50315"/>
                <a:gd name="connsiteX2" fmla="*/ 130229 w 130229"/>
                <a:gd name="connsiteY2" fmla="*/ 0 h 50315"/>
                <a:gd name="connsiteX3" fmla="*/ 130229 w 130229"/>
                <a:gd name="connsiteY3" fmla="*/ 50316 h 50315"/>
                <a:gd name="connsiteX4" fmla="*/ 130229 w 130229"/>
                <a:gd name="connsiteY4" fmla="*/ 50316 h 50315"/>
                <a:gd name="connsiteX5" fmla="*/ 0 w 130229"/>
                <a:gd name="connsiteY5" fmla="*/ 50316 h 50315"/>
                <a:gd name="connsiteX6" fmla="*/ 0 w 130229"/>
                <a:gd name="connsiteY6" fmla="*/ 50316 h 50315"/>
                <a:gd name="connsiteX7" fmla="*/ 0 w 130229"/>
                <a:gd name="connsiteY7" fmla="*/ 50316 h 50315"/>
                <a:gd name="connsiteX8" fmla="*/ 50316 w 130229"/>
                <a:gd name="connsiteY8" fmla="*/ 0 h 5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29" h="50315">
                  <a:moveTo>
                    <a:pt x="50316" y="0"/>
                  </a:moveTo>
                  <a:lnTo>
                    <a:pt x="130229" y="0"/>
                  </a:lnTo>
                  <a:lnTo>
                    <a:pt x="130229" y="0"/>
                  </a:lnTo>
                  <a:lnTo>
                    <a:pt x="130229" y="50316"/>
                  </a:lnTo>
                  <a:lnTo>
                    <a:pt x="130229" y="50316"/>
                  </a:lnTo>
                  <a:lnTo>
                    <a:pt x="0" y="50316"/>
                  </a:lnTo>
                  <a:lnTo>
                    <a:pt x="0" y="50316"/>
                  </a:lnTo>
                  <a:lnTo>
                    <a:pt x="0" y="50316"/>
                  </a:lnTo>
                  <a:cubicBezTo>
                    <a:pt x="0" y="22527"/>
                    <a:pt x="22527" y="0"/>
                    <a:pt x="50316" y="0"/>
                  </a:cubicBezTo>
                  <a:close/>
                </a:path>
              </a:pathLst>
            </a:custGeom>
            <a:solidFill>
              <a:srgbClr val="2F2E41"/>
            </a:solidFill>
            <a:ln w="337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85DDBE24-4293-41B4-A2FD-4C8C289FDF44}"/>
                </a:ext>
              </a:extLst>
            </p:cNvPr>
            <p:cNvSpPr/>
            <p:nvPr/>
          </p:nvSpPr>
          <p:spPr>
            <a:xfrm>
              <a:off x="5367197" y="4933853"/>
              <a:ext cx="117979" cy="113626"/>
            </a:xfrm>
            <a:custGeom>
              <a:avLst/>
              <a:gdLst>
                <a:gd name="connsiteX0" fmla="*/ 117828 w 117979"/>
                <a:gd name="connsiteY0" fmla="*/ 78056 h 113626"/>
                <a:gd name="connsiteX1" fmla="*/ 24797 w 117979"/>
                <a:gd name="connsiteY1" fmla="*/ 113408 h 113626"/>
                <a:gd name="connsiteX2" fmla="*/ 2085 w 117979"/>
                <a:gd name="connsiteY2" fmla="*/ 50317 h 113626"/>
                <a:gd name="connsiteX3" fmla="*/ 18991 w 117979"/>
                <a:gd name="connsiteY3" fmla="*/ 4690 h 113626"/>
                <a:gd name="connsiteX4" fmla="*/ 18991 w 117979"/>
                <a:gd name="connsiteY4" fmla="*/ 4690 h 113626"/>
                <a:gd name="connsiteX5" fmla="*/ 67196 w 117979"/>
                <a:gd name="connsiteY5" fmla="*/ 14101 h 11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979" h="113626">
                  <a:moveTo>
                    <a:pt x="117828" y="78056"/>
                  </a:moveTo>
                  <a:lnTo>
                    <a:pt x="24797" y="113408"/>
                  </a:lnTo>
                  <a:lnTo>
                    <a:pt x="2085" y="50317"/>
                  </a:lnTo>
                  <a:cubicBezTo>
                    <a:pt x="-4142" y="33020"/>
                    <a:pt x="2997" y="13753"/>
                    <a:pt x="18991" y="4690"/>
                  </a:cubicBezTo>
                  <a:lnTo>
                    <a:pt x="18991" y="4690"/>
                  </a:lnTo>
                  <a:cubicBezTo>
                    <a:pt x="35182" y="-4485"/>
                    <a:pt x="55645" y="-490"/>
                    <a:pt x="67196" y="14101"/>
                  </a:cubicBezTo>
                  <a:close/>
                </a:path>
              </a:pathLst>
            </a:custGeom>
            <a:solidFill>
              <a:srgbClr val="6C63FF"/>
            </a:solidFill>
            <a:ln w="337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E61ABFA-D1AE-4970-8019-7A6C9F425D2A}"/>
                </a:ext>
              </a:extLst>
            </p:cNvPr>
            <p:cNvSpPr/>
            <p:nvPr/>
          </p:nvSpPr>
          <p:spPr>
            <a:xfrm>
              <a:off x="5081712" y="5217562"/>
              <a:ext cx="469451" cy="635434"/>
            </a:xfrm>
            <a:custGeom>
              <a:avLst/>
              <a:gdLst>
                <a:gd name="connsiteX0" fmla="*/ 90954 w 469451"/>
                <a:gd name="connsiteY0" fmla="*/ 634787 h 635434"/>
                <a:gd name="connsiteX1" fmla="*/ 12931 w 469451"/>
                <a:gd name="connsiteY1" fmla="*/ 616992 h 635434"/>
                <a:gd name="connsiteX2" fmla="*/ 47 w 469451"/>
                <a:gd name="connsiteY2" fmla="*/ 598000 h 635434"/>
                <a:gd name="connsiteX3" fmla="*/ 139096 w 469451"/>
                <a:gd name="connsiteY3" fmla="*/ 135792 h 635434"/>
                <a:gd name="connsiteX4" fmla="*/ 160210 w 469451"/>
                <a:gd name="connsiteY4" fmla="*/ 40191 h 635434"/>
                <a:gd name="connsiteX5" fmla="*/ 174453 w 469451"/>
                <a:gd name="connsiteY5" fmla="*/ 23211 h 635434"/>
                <a:gd name="connsiteX6" fmla="*/ 319938 w 469451"/>
                <a:gd name="connsiteY6" fmla="*/ 821 h 635434"/>
                <a:gd name="connsiteX7" fmla="*/ 326770 w 469451"/>
                <a:gd name="connsiteY7" fmla="*/ -207 h 635434"/>
                <a:gd name="connsiteX8" fmla="*/ 328224 w 469451"/>
                <a:gd name="connsiteY8" fmla="*/ 68 h 635434"/>
                <a:gd name="connsiteX9" fmla="*/ 328206 w 469451"/>
                <a:gd name="connsiteY9" fmla="*/ 1499 h 635434"/>
                <a:gd name="connsiteX10" fmla="*/ 326163 w 469451"/>
                <a:gd name="connsiteY10" fmla="*/ 3290 h 635434"/>
                <a:gd name="connsiteX11" fmla="*/ 324229 w 469451"/>
                <a:gd name="connsiteY11" fmla="*/ 3587 h 635434"/>
                <a:gd name="connsiteX12" fmla="*/ 330228 w 469451"/>
                <a:gd name="connsiteY12" fmla="*/ 7665 h 635434"/>
                <a:gd name="connsiteX13" fmla="*/ 469219 w 469451"/>
                <a:gd name="connsiteY13" fmla="*/ 613288 h 635434"/>
                <a:gd name="connsiteX14" fmla="*/ 464812 w 469451"/>
                <a:gd name="connsiteY14" fmla="*/ 625616 h 635434"/>
                <a:gd name="connsiteX15" fmla="*/ 452856 w 469451"/>
                <a:gd name="connsiteY15" fmla="*/ 631026 h 635434"/>
                <a:gd name="connsiteX16" fmla="*/ 359904 w 469451"/>
                <a:gd name="connsiteY16" fmla="*/ 633292 h 635434"/>
                <a:gd name="connsiteX17" fmla="*/ 342886 w 469451"/>
                <a:gd name="connsiteY17" fmla="*/ 619035 h 635434"/>
                <a:gd name="connsiteX18" fmla="*/ 280277 w 469451"/>
                <a:gd name="connsiteY18" fmla="*/ 257222 h 635434"/>
                <a:gd name="connsiteX19" fmla="*/ 264971 w 469451"/>
                <a:gd name="connsiteY19" fmla="*/ 245970 h 635434"/>
                <a:gd name="connsiteX20" fmla="*/ 254946 w 469451"/>
                <a:gd name="connsiteY20" fmla="*/ 253315 h 635434"/>
                <a:gd name="connsiteX21" fmla="*/ 110941 w 469451"/>
                <a:gd name="connsiteY21" fmla="*/ 622622 h 635434"/>
                <a:gd name="connsiteX22" fmla="*/ 94743 w 469451"/>
                <a:gd name="connsiteY22" fmla="*/ 635216 h 635434"/>
                <a:gd name="connsiteX23" fmla="*/ 90954 w 469451"/>
                <a:gd name="connsiteY23" fmla="*/ 634787 h 63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9451" h="635434">
                  <a:moveTo>
                    <a:pt x="90954" y="634787"/>
                  </a:moveTo>
                  <a:lnTo>
                    <a:pt x="12931" y="616992"/>
                  </a:lnTo>
                  <a:cubicBezTo>
                    <a:pt x="4323" y="615015"/>
                    <a:pt x="-1298" y="606728"/>
                    <a:pt x="47" y="598000"/>
                  </a:cubicBezTo>
                  <a:cubicBezTo>
                    <a:pt x="31354" y="399568"/>
                    <a:pt x="61474" y="283363"/>
                    <a:pt x="139096" y="135792"/>
                  </a:cubicBezTo>
                  <a:cubicBezTo>
                    <a:pt x="140180" y="133041"/>
                    <a:pt x="152300" y="77192"/>
                    <a:pt x="160210" y="40191"/>
                  </a:cubicBezTo>
                  <a:cubicBezTo>
                    <a:pt x="160023" y="31759"/>
                    <a:pt x="166116" y="24495"/>
                    <a:pt x="174453" y="23211"/>
                  </a:cubicBezTo>
                  <a:lnTo>
                    <a:pt x="319938" y="821"/>
                  </a:lnTo>
                  <a:cubicBezTo>
                    <a:pt x="322132" y="60"/>
                    <a:pt x="324449" y="-289"/>
                    <a:pt x="326770" y="-207"/>
                  </a:cubicBezTo>
                  <a:lnTo>
                    <a:pt x="328224" y="68"/>
                  </a:lnTo>
                  <a:lnTo>
                    <a:pt x="328206" y="1499"/>
                  </a:lnTo>
                  <a:cubicBezTo>
                    <a:pt x="328188" y="2978"/>
                    <a:pt x="326716" y="3204"/>
                    <a:pt x="326163" y="3290"/>
                  </a:cubicBezTo>
                  <a:lnTo>
                    <a:pt x="324229" y="3587"/>
                  </a:lnTo>
                  <a:cubicBezTo>
                    <a:pt x="326435" y="4614"/>
                    <a:pt x="328461" y="5991"/>
                    <a:pt x="330228" y="7665"/>
                  </a:cubicBezTo>
                  <a:cubicBezTo>
                    <a:pt x="393972" y="84333"/>
                    <a:pt x="427119" y="335648"/>
                    <a:pt x="469219" y="613288"/>
                  </a:cubicBezTo>
                  <a:cubicBezTo>
                    <a:pt x="469692" y="617853"/>
                    <a:pt x="468072" y="622386"/>
                    <a:pt x="464812" y="625616"/>
                  </a:cubicBezTo>
                  <a:cubicBezTo>
                    <a:pt x="461734" y="628978"/>
                    <a:pt x="457413" y="630933"/>
                    <a:pt x="452856" y="631026"/>
                  </a:cubicBezTo>
                  <a:lnTo>
                    <a:pt x="359904" y="633292"/>
                  </a:lnTo>
                  <a:cubicBezTo>
                    <a:pt x="351458" y="633481"/>
                    <a:pt x="344179" y="627383"/>
                    <a:pt x="342886" y="619035"/>
                  </a:cubicBezTo>
                  <a:lnTo>
                    <a:pt x="280277" y="257222"/>
                  </a:lnTo>
                  <a:cubicBezTo>
                    <a:pt x="279157" y="249888"/>
                    <a:pt x="272305" y="244850"/>
                    <a:pt x="264971" y="245970"/>
                  </a:cubicBezTo>
                  <a:cubicBezTo>
                    <a:pt x="260629" y="246632"/>
                    <a:pt x="256886" y="249375"/>
                    <a:pt x="254946" y="253315"/>
                  </a:cubicBezTo>
                  <a:cubicBezTo>
                    <a:pt x="204436" y="356181"/>
                    <a:pt x="157332" y="445140"/>
                    <a:pt x="110941" y="622622"/>
                  </a:cubicBezTo>
                  <a:cubicBezTo>
                    <a:pt x="109049" y="630025"/>
                    <a:pt x="102384" y="635207"/>
                    <a:pt x="94743" y="635216"/>
                  </a:cubicBezTo>
                  <a:cubicBezTo>
                    <a:pt x="93468" y="635216"/>
                    <a:pt x="92197" y="635072"/>
                    <a:pt x="90954" y="634787"/>
                  </a:cubicBezTo>
                  <a:close/>
                </a:path>
              </a:pathLst>
            </a:custGeom>
            <a:solidFill>
              <a:srgbClr val="2F2E41"/>
            </a:solidFill>
            <a:ln w="337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A52978CE-0838-4F51-A7DF-24C05934EE78}"/>
                </a:ext>
              </a:extLst>
            </p:cNvPr>
            <p:cNvSpPr/>
            <p:nvPr/>
          </p:nvSpPr>
          <p:spPr>
            <a:xfrm>
              <a:off x="5236254" y="4932273"/>
              <a:ext cx="211446" cy="332913"/>
            </a:xfrm>
            <a:custGeom>
              <a:avLst/>
              <a:gdLst>
                <a:gd name="connsiteX0" fmla="*/ 12146 w 211446"/>
                <a:gd name="connsiteY0" fmla="*/ 329612 h 332913"/>
                <a:gd name="connsiteX1" fmla="*/ 5104 w 211446"/>
                <a:gd name="connsiteY1" fmla="*/ 317617 h 332913"/>
                <a:gd name="connsiteX2" fmla="*/ 30473 w 211446"/>
                <a:gd name="connsiteY2" fmla="*/ 51503 h 332913"/>
                <a:gd name="connsiteX3" fmla="*/ 86467 w 211446"/>
                <a:gd name="connsiteY3" fmla="*/ 3577 h 332913"/>
                <a:gd name="connsiteX4" fmla="*/ 161668 w 211446"/>
                <a:gd name="connsiteY4" fmla="*/ -219 h 332913"/>
                <a:gd name="connsiteX5" fmla="*/ 162057 w 211446"/>
                <a:gd name="connsiteY5" fmla="*/ -31 h 332913"/>
                <a:gd name="connsiteX6" fmla="*/ 210117 w 211446"/>
                <a:gd name="connsiteY6" fmla="*/ 93215 h 332913"/>
                <a:gd name="connsiteX7" fmla="*/ 181122 w 211446"/>
                <a:gd name="connsiteY7" fmla="*/ 276899 h 332913"/>
                <a:gd name="connsiteX8" fmla="*/ 179487 w 211446"/>
                <a:gd name="connsiteY8" fmla="*/ 290362 h 332913"/>
                <a:gd name="connsiteX9" fmla="*/ 168956 w 211446"/>
                <a:gd name="connsiteY9" fmla="*/ 298167 h 332913"/>
                <a:gd name="connsiteX10" fmla="*/ 25722 w 211446"/>
                <a:gd name="connsiteY10" fmla="*/ 332239 h 332913"/>
                <a:gd name="connsiteX11" fmla="*/ 12146 w 211446"/>
                <a:gd name="connsiteY11" fmla="*/ 329612 h 3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446" h="332913">
                  <a:moveTo>
                    <a:pt x="12146" y="329612"/>
                  </a:moveTo>
                  <a:cubicBezTo>
                    <a:pt x="8185" y="326810"/>
                    <a:pt x="5620" y="322441"/>
                    <a:pt x="5104" y="317617"/>
                  </a:cubicBezTo>
                  <a:cubicBezTo>
                    <a:pt x="-6812" y="206387"/>
                    <a:pt x="1488" y="119340"/>
                    <a:pt x="30473" y="51503"/>
                  </a:cubicBezTo>
                  <a:cubicBezTo>
                    <a:pt x="40816" y="27797"/>
                    <a:pt x="61449" y="10137"/>
                    <a:pt x="86467" y="3577"/>
                  </a:cubicBezTo>
                  <a:lnTo>
                    <a:pt x="161668" y="-219"/>
                  </a:lnTo>
                  <a:lnTo>
                    <a:pt x="162057" y="-31"/>
                  </a:lnTo>
                  <a:cubicBezTo>
                    <a:pt x="196902" y="17036"/>
                    <a:pt x="216434" y="54932"/>
                    <a:pt x="210117" y="93215"/>
                  </a:cubicBezTo>
                  <a:cubicBezTo>
                    <a:pt x="185929" y="156971"/>
                    <a:pt x="165677" y="223350"/>
                    <a:pt x="181122" y="276899"/>
                  </a:cubicBezTo>
                  <a:cubicBezTo>
                    <a:pt x="182431" y="281422"/>
                    <a:pt x="181840" y="286284"/>
                    <a:pt x="179487" y="290362"/>
                  </a:cubicBezTo>
                  <a:cubicBezTo>
                    <a:pt x="177204" y="294306"/>
                    <a:pt x="173393" y="297130"/>
                    <a:pt x="168956" y="298167"/>
                  </a:cubicBezTo>
                  <a:lnTo>
                    <a:pt x="25722" y="332239"/>
                  </a:lnTo>
                  <a:cubicBezTo>
                    <a:pt x="21029" y="333356"/>
                    <a:pt x="16083" y="332398"/>
                    <a:pt x="12146" y="329612"/>
                  </a:cubicBezTo>
                  <a:close/>
                </a:path>
              </a:pathLst>
            </a:custGeom>
            <a:solidFill>
              <a:schemeClr val="accent1">
                <a:lumMod val="50000"/>
              </a:schemeClr>
            </a:solidFill>
            <a:ln w="337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6877711-DD7B-4AF9-BE66-7711027620E8}"/>
                </a:ext>
              </a:extLst>
            </p:cNvPr>
            <p:cNvSpPr/>
            <p:nvPr/>
          </p:nvSpPr>
          <p:spPr>
            <a:xfrm>
              <a:off x="5022754" y="4916342"/>
              <a:ext cx="293043" cy="193997"/>
            </a:xfrm>
            <a:custGeom>
              <a:avLst/>
              <a:gdLst>
                <a:gd name="connsiteX0" fmla="*/ 193274 w 293043"/>
                <a:gd name="connsiteY0" fmla="*/ 185920 h 193997"/>
                <a:gd name="connsiteX1" fmla="*/ 49040 w 293043"/>
                <a:gd name="connsiteY1" fmla="*/ 72132 h 193997"/>
                <a:gd name="connsiteX2" fmla="*/ 45538 w 293043"/>
                <a:gd name="connsiteY2" fmla="*/ 73166 h 193997"/>
                <a:gd name="connsiteX3" fmla="*/ 15735 w 293043"/>
                <a:gd name="connsiteY3" fmla="*/ 67449 h 193997"/>
                <a:gd name="connsiteX4" fmla="*/ 98 w 293043"/>
                <a:gd name="connsiteY4" fmla="*/ 41311 h 193997"/>
                <a:gd name="connsiteX5" fmla="*/ 24463 w 293043"/>
                <a:gd name="connsiteY5" fmla="*/ 1975 h 193997"/>
                <a:gd name="connsiteX6" fmla="*/ 72027 w 293043"/>
                <a:gd name="connsiteY6" fmla="*/ 24426 h 193997"/>
                <a:gd name="connsiteX7" fmla="*/ 73223 w 293043"/>
                <a:gd name="connsiteY7" fmla="*/ 28465 h 193997"/>
                <a:gd name="connsiteX8" fmla="*/ 73997 w 293043"/>
                <a:gd name="connsiteY8" fmla="*/ 33373 h 193997"/>
                <a:gd name="connsiteX9" fmla="*/ 217579 w 293043"/>
                <a:gd name="connsiteY9" fmla="*/ 116205 h 193997"/>
                <a:gd name="connsiteX10" fmla="*/ 253310 w 293043"/>
                <a:gd name="connsiteY10" fmla="*/ 95633 h 193997"/>
                <a:gd name="connsiteX11" fmla="*/ 292892 w 293043"/>
                <a:gd name="connsiteY11" fmla="*/ 147454 h 193997"/>
                <a:gd name="connsiteX12" fmla="*/ 237414 w 293043"/>
                <a:gd name="connsiteY12" fmla="*/ 186996 h 193997"/>
                <a:gd name="connsiteX13" fmla="*/ 193275 w 293043"/>
                <a:gd name="connsiteY13" fmla="*/ 185920 h 19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043" h="193997">
                  <a:moveTo>
                    <a:pt x="193274" y="185920"/>
                  </a:moveTo>
                  <a:lnTo>
                    <a:pt x="49040" y="72132"/>
                  </a:lnTo>
                  <a:cubicBezTo>
                    <a:pt x="47891" y="72537"/>
                    <a:pt x="46722" y="72881"/>
                    <a:pt x="45538" y="73166"/>
                  </a:cubicBezTo>
                  <a:cubicBezTo>
                    <a:pt x="35242" y="75574"/>
                    <a:pt x="24409" y="73496"/>
                    <a:pt x="15735" y="67449"/>
                  </a:cubicBezTo>
                  <a:cubicBezTo>
                    <a:pt x="7000" y="61396"/>
                    <a:pt x="1301" y="51869"/>
                    <a:pt x="98" y="41311"/>
                  </a:cubicBezTo>
                  <a:cubicBezTo>
                    <a:pt x="-1893" y="24133"/>
                    <a:pt x="8197" y="7843"/>
                    <a:pt x="24463" y="1975"/>
                  </a:cubicBezTo>
                  <a:cubicBezTo>
                    <a:pt x="43797" y="-4960"/>
                    <a:pt x="65092" y="5092"/>
                    <a:pt x="72027" y="24426"/>
                  </a:cubicBezTo>
                  <a:cubicBezTo>
                    <a:pt x="72502" y="25748"/>
                    <a:pt x="72901" y="27097"/>
                    <a:pt x="73223" y="28465"/>
                  </a:cubicBezTo>
                  <a:cubicBezTo>
                    <a:pt x="73594" y="30081"/>
                    <a:pt x="73853" y="31721"/>
                    <a:pt x="73997" y="33373"/>
                  </a:cubicBezTo>
                  <a:lnTo>
                    <a:pt x="217579" y="116205"/>
                  </a:lnTo>
                  <a:lnTo>
                    <a:pt x="253310" y="95633"/>
                  </a:lnTo>
                  <a:lnTo>
                    <a:pt x="292892" y="147454"/>
                  </a:lnTo>
                  <a:lnTo>
                    <a:pt x="237414" y="186996"/>
                  </a:lnTo>
                  <a:cubicBezTo>
                    <a:pt x="224078" y="196423"/>
                    <a:pt x="206136" y="195985"/>
                    <a:pt x="193275" y="185920"/>
                  </a:cubicBezTo>
                  <a:close/>
                </a:path>
              </a:pathLst>
            </a:custGeom>
            <a:solidFill>
              <a:srgbClr val="FFB8B8"/>
            </a:solidFill>
            <a:ln w="3377"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771E77A6-93F9-41A6-A6DD-2CCBC0D6510C}"/>
                </a:ext>
              </a:extLst>
            </p:cNvPr>
            <p:cNvSpPr/>
            <p:nvPr/>
          </p:nvSpPr>
          <p:spPr>
            <a:xfrm>
              <a:off x="5251101" y="4953434"/>
              <a:ext cx="107264" cy="126718"/>
            </a:xfrm>
            <a:custGeom>
              <a:avLst/>
              <a:gdLst>
                <a:gd name="connsiteX0" fmla="*/ 82144 w 107264"/>
                <a:gd name="connsiteY0" fmla="*/ 126500 h 126718"/>
                <a:gd name="connsiteX1" fmla="*/ -152 w 107264"/>
                <a:gd name="connsiteY1" fmla="*/ 70538 h 126718"/>
                <a:gd name="connsiteX2" fmla="*/ 38524 w 107264"/>
                <a:gd name="connsiteY2" fmla="*/ 15760 h 126718"/>
                <a:gd name="connsiteX3" fmla="*/ 85601 w 107264"/>
                <a:gd name="connsiteY3" fmla="*/ 3457 h 126718"/>
                <a:gd name="connsiteX4" fmla="*/ 85601 w 107264"/>
                <a:gd name="connsiteY4" fmla="*/ 3458 h 126718"/>
                <a:gd name="connsiteX5" fmla="*/ 105524 w 107264"/>
                <a:gd name="connsiteY5" fmla="*/ 48351 h 12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64" h="126718">
                  <a:moveTo>
                    <a:pt x="82144" y="126500"/>
                  </a:moveTo>
                  <a:lnTo>
                    <a:pt x="-152" y="70538"/>
                  </a:lnTo>
                  <a:lnTo>
                    <a:pt x="38524" y="15760"/>
                  </a:lnTo>
                  <a:cubicBezTo>
                    <a:pt x="49127" y="743"/>
                    <a:pt x="69007" y="-4452"/>
                    <a:pt x="85601" y="3457"/>
                  </a:cubicBezTo>
                  <a:lnTo>
                    <a:pt x="85601" y="3458"/>
                  </a:lnTo>
                  <a:cubicBezTo>
                    <a:pt x="102401" y="11465"/>
                    <a:pt x="110858" y="30522"/>
                    <a:pt x="105524" y="48351"/>
                  </a:cubicBezTo>
                  <a:close/>
                </a:path>
              </a:pathLst>
            </a:custGeom>
            <a:solidFill>
              <a:schemeClr val="accent1">
                <a:lumMod val="25000"/>
              </a:schemeClr>
            </a:solidFill>
            <a:ln w="3377"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5F5C77F4-F0BF-4FBA-9BEE-48B114533DE0}"/>
                </a:ext>
              </a:extLst>
            </p:cNvPr>
            <p:cNvSpPr/>
            <p:nvPr/>
          </p:nvSpPr>
          <p:spPr>
            <a:xfrm>
              <a:off x="5289963" y="4738159"/>
              <a:ext cx="166026" cy="166026"/>
            </a:xfrm>
            <a:custGeom>
              <a:avLst/>
              <a:gdLst>
                <a:gd name="connsiteX0" fmla="*/ 166027 w 166026"/>
                <a:gd name="connsiteY0" fmla="*/ 83013 h 166026"/>
                <a:gd name="connsiteX1" fmla="*/ 83013 w 166026"/>
                <a:gd name="connsiteY1" fmla="*/ 166027 h 166026"/>
                <a:gd name="connsiteX2" fmla="*/ 0 w 166026"/>
                <a:gd name="connsiteY2" fmla="*/ 83013 h 166026"/>
                <a:gd name="connsiteX3" fmla="*/ 83013 w 166026"/>
                <a:gd name="connsiteY3" fmla="*/ 0 h 166026"/>
                <a:gd name="connsiteX4" fmla="*/ 166027 w 166026"/>
                <a:gd name="connsiteY4" fmla="*/ 83013 h 166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26" h="166026">
                  <a:moveTo>
                    <a:pt x="166027" y="83013"/>
                  </a:moveTo>
                  <a:cubicBezTo>
                    <a:pt x="166027" y="128861"/>
                    <a:pt x="128861" y="166027"/>
                    <a:pt x="83013" y="166027"/>
                  </a:cubicBezTo>
                  <a:cubicBezTo>
                    <a:pt x="37166" y="166027"/>
                    <a:pt x="0" y="128861"/>
                    <a:pt x="0" y="83013"/>
                  </a:cubicBezTo>
                  <a:cubicBezTo>
                    <a:pt x="0" y="37166"/>
                    <a:pt x="37166" y="0"/>
                    <a:pt x="83013" y="0"/>
                  </a:cubicBezTo>
                  <a:cubicBezTo>
                    <a:pt x="128861" y="0"/>
                    <a:pt x="166027" y="37166"/>
                    <a:pt x="166027" y="83013"/>
                  </a:cubicBezTo>
                  <a:close/>
                </a:path>
              </a:pathLst>
            </a:custGeom>
            <a:solidFill>
              <a:srgbClr val="FFB8B8"/>
            </a:solidFill>
            <a:ln w="337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E5310E22-EB45-4CAA-BE95-EC178D83EA21}"/>
                </a:ext>
              </a:extLst>
            </p:cNvPr>
            <p:cNvSpPr/>
            <p:nvPr/>
          </p:nvSpPr>
          <p:spPr>
            <a:xfrm>
              <a:off x="5255923" y="4706380"/>
              <a:ext cx="385368" cy="421384"/>
            </a:xfrm>
            <a:custGeom>
              <a:avLst/>
              <a:gdLst>
                <a:gd name="connsiteX0" fmla="*/ 86466 w 385368"/>
                <a:gd name="connsiteY0" fmla="*/ 102209 h 421384"/>
                <a:gd name="connsiteX1" fmla="*/ 15324 w 385368"/>
                <a:gd name="connsiteY1" fmla="*/ 116272 h 421384"/>
                <a:gd name="connsiteX2" fmla="*/ 2309 w 385368"/>
                <a:gd name="connsiteY2" fmla="*/ 70560 h 421384"/>
                <a:gd name="connsiteX3" fmla="*/ 68827 w 385368"/>
                <a:gd name="connsiteY3" fmla="*/ 17514 h 421384"/>
                <a:gd name="connsiteX4" fmla="*/ 180063 w 385368"/>
                <a:gd name="connsiteY4" fmla="*/ 3384 h 421384"/>
                <a:gd name="connsiteX5" fmla="*/ 242728 w 385368"/>
                <a:gd name="connsiteY5" fmla="*/ 85762 h 421384"/>
                <a:gd name="connsiteX6" fmla="*/ 213056 w 385368"/>
                <a:gd name="connsiteY6" fmla="*/ 171102 h 421384"/>
                <a:gd name="connsiteX7" fmla="*/ 281605 w 385368"/>
                <a:gd name="connsiteY7" fmla="*/ 223040 h 421384"/>
                <a:gd name="connsiteX8" fmla="*/ 367423 w 385368"/>
                <a:gd name="connsiteY8" fmla="*/ 251955 h 421384"/>
                <a:gd name="connsiteX9" fmla="*/ 362136 w 385368"/>
                <a:gd name="connsiteY9" fmla="*/ 358454 h 421384"/>
                <a:gd name="connsiteX10" fmla="*/ 258530 w 385368"/>
                <a:gd name="connsiteY10" fmla="*/ 409989 h 421384"/>
                <a:gd name="connsiteX11" fmla="*/ 105312 w 385368"/>
                <a:gd name="connsiteY11" fmla="*/ 408388 h 421384"/>
                <a:gd name="connsiteX12" fmla="*/ 33857 w 385368"/>
                <a:gd name="connsiteY12" fmla="*/ 285158 h 421384"/>
                <a:gd name="connsiteX13" fmla="*/ 66941 w 385368"/>
                <a:gd name="connsiteY13" fmla="*/ 228766 h 421384"/>
                <a:gd name="connsiteX14" fmla="*/ 98957 w 385368"/>
                <a:gd name="connsiteY14" fmla="*/ 171853 h 421384"/>
                <a:gd name="connsiteX15" fmla="*/ 88270 w 385368"/>
                <a:gd name="connsiteY15" fmla="*/ 120090 h 421384"/>
                <a:gd name="connsiteX16" fmla="*/ 86261 w 385368"/>
                <a:gd name="connsiteY16" fmla="*/ 102561 h 42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68" h="421384">
                  <a:moveTo>
                    <a:pt x="86466" y="102209"/>
                  </a:moveTo>
                  <a:cubicBezTo>
                    <a:pt x="65130" y="116812"/>
                    <a:pt x="37115" y="131823"/>
                    <a:pt x="15324" y="116272"/>
                  </a:cubicBezTo>
                  <a:cubicBezTo>
                    <a:pt x="1015" y="106061"/>
                    <a:pt x="-3494" y="87153"/>
                    <a:pt x="2309" y="70560"/>
                  </a:cubicBezTo>
                  <a:cubicBezTo>
                    <a:pt x="12743" y="40720"/>
                    <a:pt x="41412" y="27583"/>
                    <a:pt x="68827" y="17514"/>
                  </a:cubicBezTo>
                  <a:cubicBezTo>
                    <a:pt x="104466" y="4423"/>
                    <a:pt x="143271" y="-5991"/>
                    <a:pt x="180063" y="3384"/>
                  </a:cubicBezTo>
                  <a:cubicBezTo>
                    <a:pt x="216854" y="12759"/>
                    <a:pt x="249369" y="48380"/>
                    <a:pt x="242728" y="85762"/>
                  </a:cubicBezTo>
                  <a:cubicBezTo>
                    <a:pt x="237387" y="115823"/>
                    <a:pt x="209030" y="140837"/>
                    <a:pt x="213056" y="171102"/>
                  </a:cubicBezTo>
                  <a:cubicBezTo>
                    <a:pt x="217107" y="201562"/>
                    <a:pt x="251363" y="217596"/>
                    <a:pt x="281605" y="223040"/>
                  </a:cubicBezTo>
                  <a:cubicBezTo>
                    <a:pt x="311847" y="228484"/>
                    <a:pt x="345689" y="230233"/>
                    <a:pt x="367423" y="251955"/>
                  </a:cubicBezTo>
                  <a:cubicBezTo>
                    <a:pt x="395148" y="279666"/>
                    <a:pt x="388225" y="329197"/>
                    <a:pt x="362136" y="358454"/>
                  </a:cubicBezTo>
                  <a:cubicBezTo>
                    <a:pt x="336047" y="387711"/>
                    <a:pt x="296678" y="400973"/>
                    <a:pt x="258530" y="409989"/>
                  </a:cubicBezTo>
                  <a:cubicBezTo>
                    <a:pt x="207985" y="421934"/>
                    <a:pt x="153317" y="428212"/>
                    <a:pt x="105312" y="408388"/>
                  </a:cubicBezTo>
                  <a:cubicBezTo>
                    <a:pt x="57308" y="388563"/>
                    <a:pt x="19951" y="335198"/>
                    <a:pt x="33857" y="285158"/>
                  </a:cubicBezTo>
                  <a:cubicBezTo>
                    <a:pt x="39731" y="264021"/>
                    <a:pt x="53568" y="246157"/>
                    <a:pt x="66941" y="228766"/>
                  </a:cubicBezTo>
                  <a:cubicBezTo>
                    <a:pt x="80314" y="211375"/>
                    <a:pt x="93856" y="193189"/>
                    <a:pt x="98957" y="171853"/>
                  </a:cubicBezTo>
                  <a:cubicBezTo>
                    <a:pt x="103208" y="154072"/>
                    <a:pt x="100062" y="133428"/>
                    <a:pt x="88270" y="120090"/>
                  </a:cubicBezTo>
                  <a:cubicBezTo>
                    <a:pt x="83871" y="115301"/>
                    <a:pt x="83059" y="108221"/>
                    <a:pt x="86261" y="102561"/>
                  </a:cubicBezTo>
                  <a:close/>
                </a:path>
              </a:pathLst>
            </a:custGeom>
            <a:solidFill>
              <a:srgbClr val="2F2E41"/>
            </a:solidFill>
            <a:ln w="3377" cap="flat">
              <a:noFill/>
              <a:prstDash val="solid"/>
              <a:miter/>
            </a:ln>
          </p:spPr>
          <p:txBody>
            <a:bodyPr rtlCol="0" anchor="ctr"/>
            <a:lstStyle/>
            <a:p>
              <a:endParaRPr lang="en-US"/>
            </a:p>
          </p:txBody>
        </p:sp>
      </p:grpSp>
      <p:grpSp>
        <p:nvGrpSpPr>
          <p:cNvPr id="280" name="Graphic 278">
            <a:extLst>
              <a:ext uri="{FF2B5EF4-FFF2-40B4-BE49-F238E27FC236}">
                <a16:creationId xmlns:a16="http://schemas.microsoft.com/office/drawing/2014/main" id="{943808A3-8BAD-4C88-82D3-46EB7220978D}"/>
              </a:ext>
            </a:extLst>
          </p:cNvPr>
          <p:cNvGrpSpPr/>
          <p:nvPr/>
        </p:nvGrpSpPr>
        <p:grpSpPr>
          <a:xfrm>
            <a:off x="6292707" y="4414483"/>
            <a:ext cx="2564988" cy="1647870"/>
            <a:chOff x="6273944" y="4272120"/>
            <a:chExt cx="2564988" cy="1647870"/>
          </a:xfrm>
        </p:grpSpPr>
        <p:sp>
          <p:nvSpPr>
            <p:cNvPr id="281" name="Freeform: Shape 280">
              <a:extLst>
                <a:ext uri="{FF2B5EF4-FFF2-40B4-BE49-F238E27FC236}">
                  <a16:creationId xmlns:a16="http://schemas.microsoft.com/office/drawing/2014/main" id="{B1C9C7B2-8945-4C47-BA27-3066282CBEBD}"/>
                </a:ext>
              </a:extLst>
            </p:cNvPr>
            <p:cNvSpPr/>
            <p:nvPr/>
          </p:nvSpPr>
          <p:spPr>
            <a:xfrm rot="-2700000">
              <a:off x="8161060" y="5433025"/>
              <a:ext cx="422436" cy="422436"/>
            </a:xfrm>
            <a:custGeom>
              <a:avLst/>
              <a:gdLst>
                <a:gd name="connsiteX0" fmla="*/ 422098 w 422436"/>
                <a:gd name="connsiteY0" fmla="*/ 210936 h 422436"/>
                <a:gd name="connsiteX1" fmla="*/ 210880 w 422436"/>
                <a:gd name="connsiteY1" fmla="*/ 422155 h 422436"/>
                <a:gd name="connsiteX2" fmla="*/ -339 w 422436"/>
                <a:gd name="connsiteY2" fmla="*/ 210936 h 422436"/>
                <a:gd name="connsiteX3" fmla="*/ 210880 w 422436"/>
                <a:gd name="connsiteY3" fmla="*/ -282 h 422436"/>
                <a:gd name="connsiteX4" fmla="*/ 422098 w 422436"/>
                <a:gd name="connsiteY4" fmla="*/ 210936 h 42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36" h="422436">
                  <a:moveTo>
                    <a:pt x="422098" y="210936"/>
                  </a:moveTo>
                  <a:cubicBezTo>
                    <a:pt x="422098" y="327589"/>
                    <a:pt x="327532" y="422155"/>
                    <a:pt x="210880" y="422155"/>
                  </a:cubicBezTo>
                  <a:cubicBezTo>
                    <a:pt x="94227" y="422155"/>
                    <a:pt x="-339" y="327589"/>
                    <a:pt x="-339" y="210936"/>
                  </a:cubicBezTo>
                  <a:cubicBezTo>
                    <a:pt x="-339" y="94284"/>
                    <a:pt x="94227" y="-282"/>
                    <a:pt x="210880" y="-282"/>
                  </a:cubicBezTo>
                  <a:cubicBezTo>
                    <a:pt x="327532" y="-282"/>
                    <a:pt x="422098" y="94284"/>
                    <a:pt x="422098" y="210936"/>
                  </a:cubicBezTo>
                  <a:close/>
                </a:path>
              </a:pathLst>
            </a:custGeom>
            <a:solidFill>
              <a:srgbClr val="2F2E41"/>
            </a:solidFill>
            <a:ln w="4899"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9F45D196-1615-439B-BF8B-DD468A9500B3}"/>
                </a:ext>
              </a:extLst>
            </p:cNvPr>
            <p:cNvSpPr/>
            <p:nvPr/>
          </p:nvSpPr>
          <p:spPr>
            <a:xfrm rot="-748875">
              <a:off x="8283312" y="5521002"/>
              <a:ext cx="144377" cy="144377"/>
            </a:xfrm>
            <a:custGeom>
              <a:avLst/>
              <a:gdLst>
                <a:gd name="connsiteX0" fmla="*/ 144039 w 144377"/>
                <a:gd name="connsiteY0" fmla="*/ 71907 h 144377"/>
                <a:gd name="connsiteX1" fmla="*/ 71850 w 144377"/>
                <a:gd name="connsiteY1" fmla="*/ 144095 h 144377"/>
                <a:gd name="connsiteX2" fmla="*/ -338 w 144377"/>
                <a:gd name="connsiteY2" fmla="*/ 71907 h 144377"/>
                <a:gd name="connsiteX3" fmla="*/ 71850 w 144377"/>
                <a:gd name="connsiteY3" fmla="*/ -282 h 144377"/>
                <a:gd name="connsiteX4" fmla="*/ 144039 w 144377"/>
                <a:gd name="connsiteY4" fmla="*/ 71907 h 1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7" h="144377">
                  <a:moveTo>
                    <a:pt x="144039" y="71907"/>
                  </a:moveTo>
                  <a:cubicBezTo>
                    <a:pt x="144039" y="111775"/>
                    <a:pt x="111719" y="144095"/>
                    <a:pt x="71850" y="144095"/>
                  </a:cubicBezTo>
                  <a:cubicBezTo>
                    <a:pt x="31982" y="144095"/>
                    <a:pt x="-338" y="111775"/>
                    <a:pt x="-338" y="71907"/>
                  </a:cubicBezTo>
                  <a:cubicBezTo>
                    <a:pt x="-338" y="32038"/>
                    <a:pt x="31982" y="-282"/>
                    <a:pt x="71850" y="-282"/>
                  </a:cubicBezTo>
                  <a:cubicBezTo>
                    <a:pt x="111719" y="-282"/>
                    <a:pt x="144039" y="32038"/>
                    <a:pt x="144039" y="71907"/>
                  </a:cubicBezTo>
                  <a:close/>
                </a:path>
              </a:pathLst>
            </a:custGeom>
            <a:solidFill>
              <a:srgbClr val="FFFFFF"/>
            </a:solidFill>
            <a:ln w="4899"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DD03B0D-E304-4044-8A0C-FFD317C45797}"/>
                </a:ext>
              </a:extLst>
            </p:cNvPr>
            <p:cNvSpPr/>
            <p:nvPr/>
          </p:nvSpPr>
          <p:spPr>
            <a:xfrm rot="-748875">
              <a:off x="8302196" y="5550485"/>
              <a:ext cx="48125" cy="48125"/>
            </a:xfrm>
            <a:custGeom>
              <a:avLst/>
              <a:gdLst>
                <a:gd name="connsiteX0" fmla="*/ 47788 w 48125"/>
                <a:gd name="connsiteY0" fmla="*/ 23781 h 48125"/>
                <a:gd name="connsiteX1" fmla="*/ 23725 w 48125"/>
                <a:gd name="connsiteY1" fmla="*/ 47844 h 48125"/>
                <a:gd name="connsiteX2" fmla="*/ -338 w 48125"/>
                <a:gd name="connsiteY2" fmla="*/ 23781 h 48125"/>
                <a:gd name="connsiteX3" fmla="*/ 23725 w 48125"/>
                <a:gd name="connsiteY3" fmla="*/ -282 h 48125"/>
                <a:gd name="connsiteX4" fmla="*/ 47788 w 48125"/>
                <a:gd name="connsiteY4" fmla="*/ 23781 h 4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5" h="48125">
                  <a:moveTo>
                    <a:pt x="47788" y="23781"/>
                  </a:moveTo>
                  <a:cubicBezTo>
                    <a:pt x="47788" y="37070"/>
                    <a:pt x="37014" y="47844"/>
                    <a:pt x="23725" y="47844"/>
                  </a:cubicBezTo>
                  <a:cubicBezTo>
                    <a:pt x="10435" y="47844"/>
                    <a:pt x="-338" y="37071"/>
                    <a:pt x="-338" y="23781"/>
                  </a:cubicBezTo>
                  <a:cubicBezTo>
                    <a:pt x="-338" y="10491"/>
                    <a:pt x="10435" y="-282"/>
                    <a:pt x="23725" y="-282"/>
                  </a:cubicBezTo>
                  <a:cubicBezTo>
                    <a:pt x="37014" y="-282"/>
                    <a:pt x="47788" y="10491"/>
                    <a:pt x="47788" y="23781"/>
                  </a:cubicBezTo>
                  <a:close/>
                </a:path>
              </a:pathLst>
            </a:custGeom>
            <a:solidFill>
              <a:srgbClr val="3F3D56"/>
            </a:solidFill>
            <a:ln w="4899"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02A8AAD-DB72-4677-B7C3-E3E584396701}"/>
                </a:ext>
              </a:extLst>
            </p:cNvPr>
            <p:cNvSpPr/>
            <p:nvPr/>
          </p:nvSpPr>
          <p:spPr>
            <a:xfrm>
              <a:off x="8217057" y="5266186"/>
              <a:ext cx="312817" cy="235265"/>
            </a:xfrm>
            <a:custGeom>
              <a:avLst/>
              <a:gdLst>
                <a:gd name="connsiteX0" fmla="*/ 146539 w 312817"/>
                <a:gd name="connsiteY0" fmla="*/ 234982 h 235265"/>
                <a:gd name="connsiteX1" fmla="*/ -338 w 312817"/>
                <a:gd name="connsiteY1" fmla="*/ 141133 h 235265"/>
                <a:gd name="connsiteX2" fmla="*/ 156332 w 312817"/>
                <a:gd name="connsiteY2" fmla="*/ -282 h 235265"/>
                <a:gd name="connsiteX3" fmla="*/ 312479 w 312817"/>
                <a:gd name="connsiteY3" fmla="*/ 141711 h 235265"/>
                <a:gd name="connsiteX4" fmla="*/ 146539 w 312817"/>
                <a:gd name="connsiteY4" fmla="*/ 234982 h 235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17" h="235265">
                  <a:moveTo>
                    <a:pt x="146539" y="234982"/>
                  </a:moveTo>
                  <a:cubicBezTo>
                    <a:pt x="60157" y="234822"/>
                    <a:pt x="-483" y="219393"/>
                    <a:pt x="-338" y="141133"/>
                  </a:cubicBezTo>
                  <a:cubicBezTo>
                    <a:pt x="-194" y="62872"/>
                    <a:pt x="69950" y="-441"/>
                    <a:pt x="156332" y="-282"/>
                  </a:cubicBezTo>
                  <a:cubicBezTo>
                    <a:pt x="242714" y="-122"/>
                    <a:pt x="312623" y="63450"/>
                    <a:pt x="312479" y="141711"/>
                  </a:cubicBezTo>
                  <a:cubicBezTo>
                    <a:pt x="312334" y="219972"/>
                    <a:pt x="232921" y="235141"/>
                    <a:pt x="146539" y="234982"/>
                  </a:cubicBezTo>
                  <a:close/>
                </a:path>
              </a:pathLst>
            </a:custGeom>
            <a:solidFill>
              <a:schemeClr val="accent2">
                <a:lumMod val="75000"/>
              </a:schemeClr>
            </a:solidFill>
            <a:ln w="489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9991DBA-10C7-4E79-8D13-618E8A15063D}"/>
                </a:ext>
              </a:extLst>
            </p:cNvPr>
            <p:cNvSpPr/>
            <p:nvPr/>
          </p:nvSpPr>
          <p:spPr>
            <a:xfrm>
              <a:off x="8325218" y="5332298"/>
              <a:ext cx="386662" cy="571556"/>
            </a:xfrm>
            <a:custGeom>
              <a:avLst/>
              <a:gdLst>
                <a:gd name="connsiteX0" fmla="*/ 377777 w 386662"/>
                <a:gd name="connsiteY0" fmla="*/ 346969 h 571556"/>
                <a:gd name="connsiteX1" fmla="*/ 205185 w 386662"/>
                <a:gd name="connsiteY1" fmla="*/ 544209 h 571556"/>
                <a:gd name="connsiteX2" fmla="*/ 173563 w 386662"/>
                <a:gd name="connsiteY2" fmla="*/ 565131 h 571556"/>
                <a:gd name="connsiteX3" fmla="*/ 173346 w 386662"/>
                <a:gd name="connsiteY3" fmla="*/ 565261 h 571556"/>
                <a:gd name="connsiteX4" fmla="*/ 171858 w 386662"/>
                <a:gd name="connsiteY4" fmla="*/ 566242 h 571556"/>
                <a:gd name="connsiteX5" fmla="*/ 165347 w 386662"/>
                <a:gd name="connsiteY5" fmla="*/ 570435 h 571556"/>
                <a:gd name="connsiteX6" fmla="*/ 166532 w 386662"/>
                <a:gd name="connsiteY6" fmla="*/ 570968 h 571556"/>
                <a:gd name="connsiteX7" fmla="*/ 166422 w 386662"/>
                <a:gd name="connsiteY7" fmla="*/ 571067 h 571556"/>
                <a:gd name="connsiteX8" fmla="*/ 165268 w 386662"/>
                <a:gd name="connsiteY8" fmla="*/ 570607 h 571556"/>
                <a:gd name="connsiteX9" fmla="*/ 43208 w 386662"/>
                <a:gd name="connsiteY9" fmla="*/ 500815 h 571556"/>
                <a:gd name="connsiteX10" fmla="*/ 6860 w 386662"/>
                <a:gd name="connsiteY10" fmla="*/ 367279 h 571556"/>
                <a:gd name="connsiteX11" fmla="*/ 16201 w 386662"/>
                <a:gd name="connsiteY11" fmla="*/ 350511 h 571556"/>
                <a:gd name="connsiteX12" fmla="*/ 21098 w 386662"/>
                <a:gd name="connsiteY12" fmla="*/ 344167 h 571556"/>
                <a:gd name="connsiteX13" fmla="*/ 151239 w 386662"/>
                <a:gd name="connsiteY13" fmla="*/ 331244 h 571556"/>
                <a:gd name="connsiteX14" fmla="*/ 179929 w 386662"/>
                <a:gd name="connsiteY14" fmla="*/ 372268 h 571556"/>
                <a:gd name="connsiteX15" fmla="*/ 101943 w 386662"/>
                <a:gd name="connsiteY15" fmla="*/ 245498 h 571556"/>
                <a:gd name="connsiteX16" fmla="*/ 6470 w 386662"/>
                <a:gd name="connsiteY16" fmla="*/ 127544 h 571556"/>
                <a:gd name="connsiteX17" fmla="*/ 30072 w 386662"/>
                <a:gd name="connsiteY17" fmla="*/ 49082 h 571556"/>
                <a:gd name="connsiteX18" fmla="*/ 31768 w 386662"/>
                <a:gd name="connsiteY18" fmla="*/ 47076 h 571556"/>
                <a:gd name="connsiteX19" fmla="*/ 118513 w 386662"/>
                <a:gd name="connsiteY19" fmla="*/ 539 h 571556"/>
                <a:gd name="connsiteX20" fmla="*/ 288046 w 386662"/>
                <a:gd name="connsiteY20" fmla="*/ 70963 h 571556"/>
                <a:gd name="connsiteX21" fmla="*/ 377777 w 386662"/>
                <a:gd name="connsiteY21" fmla="*/ 346969 h 57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6662" h="571556">
                  <a:moveTo>
                    <a:pt x="377777" y="346969"/>
                  </a:moveTo>
                  <a:cubicBezTo>
                    <a:pt x="352999" y="432926"/>
                    <a:pt x="280652" y="493096"/>
                    <a:pt x="205185" y="544209"/>
                  </a:cubicBezTo>
                  <a:cubicBezTo>
                    <a:pt x="194648" y="551348"/>
                    <a:pt x="184107" y="558322"/>
                    <a:pt x="173563" y="565131"/>
                  </a:cubicBezTo>
                  <a:cubicBezTo>
                    <a:pt x="173492" y="565163"/>
                    <a:pt x="173418" y="565230"/>
                    <a:pt x="173346" y="565261"/>
                  </a:cubicBezTo>
                  <a:cubicBezTo>
                    <a:pt x="172839" y="565587"/>
                    <a:pt x="172330" y="565914"/>
                    <a:pt x="171858" y="566242"/>
                  </a:cubicBezTo>
                  <a:cubicBezTo>
                    <a:pt x="169682" y="567644"/>
                    <a:pt x="167505" y="569048"/>
                    <a:pt x="165347" y="570435"/>
                  </a:cubicBezTo>
                  <a:lnTo>
                    <a:pt x="166532" y="570968"/>
                  </a:lnTo>
                  <a:cubicBezTo>
                    <a:pt x="166532" y="570968"/>
                    <a:pt x="167696" y="571587"/>
                    <a:pt x="166422" y="571067"/>
                  </a:cubicBezTo>
                  <a:cubicBezTo>
                    <a:pt x="166043" y="570908"/>
                    <a:pt x="165646" y="570766"/>
                    <a:pt x="165268" y="570607"/>
                  </a:cubicBezTo>
                  <a:cubicBezTo>
                    <a:pt x="121427" y="552924"/>
                    <a:pt x="76806" y="533939"/>
                    <a:pt x="43208" y="500815"/>
                  </a:cubicBezTo>
                  <a:cubicBezTo>
                    <a:pt x="8355" y="466418"/>
                    <a:pt x="-12013" y="412467"/>
                    <a:pt x="6860" y="367279"/>
                  </a:cubicBezTo>
                  <a:cubicBezTo>
                    <a:pt x="9340" y="361360"/>
                    <a:pt x="12474" y="355736"/>
                    <a:pt x="16201" y="350511"/>
                  </a:cubicBezTo>
                  <a:cubicBezTo>
                    <a:pt x="17733" y="348321"/>
                    <a:pt x="19381" y="346224"/>
                    <a:pt x="21098" y="344167"/>
                  </a:cubicBezTo>
                  <a:cubicBezTo>
                    <a:pt x="53467" y="304661"/>
                    <a:pt x="111733" y="298875"/>
                    <a:pt x="151239" y="331244"/>
                  </a:cubicBezTo>
                  <a:cubicBezTo>
                    <a:pt x="164392" y="342021"/>
                    <a:pt x="174319" y="356216"/>
                    <a:pt x="179929" y="372268"/>
                  </a:cubicBezTo>
                  <a:cubicBezTo>
                    <a:pt x="185473" y="320645"/>
                    <a:pt x="142907" y="277404"/>
                    <a:pt x="101943" y="245498"/>
                  </a:cubicBezTo>
                  <a:cubicBezTo>
                    <a:pt x="60961" y="213609"/>
                    <a:pt x="14393" y="178880"/>
                    <a:pt x="6470" y="127544"/>
                  </a:cubicBezTo>
                  <a:cubicBezTo>
                    <a:pt x="2046" y="98982"/>
                    <a:pt x="11978" y="71302"/>
                    <a:pt x="30072" y="49082"/>
                  </a:cubicBezTo>
                  <a:cubicBezTo>
                    <a:pt x="30632" y="48407"/>
                    <a:pt x="31191" y="47732"/>
                    <a:pt x="31768" y="47076"/>
                  </a:cubicBezTo>
                  <a:cubicBezTo>
                    <a:pt x="53792" y="21196"/>
                    <a:pt x="84770" y="4577"/>
                    <a:pt x="118513" y="539"/>
                  </a:cubicBezTo>
                  <a:cubicBezTo>
                    <a:pt x="181353" y="-5992"/>
                    <a:pt x="242394" y="27271"/>
                    <a:pt x="288046" y="70963"/>
                  </a:cubicBezTo>
                  <a:cubicBezTo>
                    <a:pt x="361523" y="141261"/>
                    <a:pt x="405944" y="249238"/>
                    <a:pt x="377777" y="346969"/>
                  </a:cubicBezTo>
                  <a:close/>
                </a:path>
              </a:pathLst>
            </a:custGeom>
            <a:solidFill>
              <a:srgbClr val="E6E6E6"/>
            </a:solidFill>
            <a:ln w="4899"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EB252D1-F2BA-4FEB-899B-2BD272C9C99D}"/>
                </a:ext>
              </a:extLst>
            </p:cNvPr>
            <p:cNvSpPr/>
            <p:nvPr/>
          </p:nvSpPr>
          <p:spPr>
            <a:xfrm>
              <a:off x="8341758" y="5379410"/>
              <a:ext cx="277935" cy="524371"/>
            </a:xfrm>
            <a:custGeom>
              <a:avLst/>
              <a:gdLst>
                <a:gd name="connsiteX0" fmla="*/ 243118 w 277935"/>
                <a:gd name="connsiteY0" fmla="*/ 187428 h 524371"/>
                <a:gd name="connsiteX1" fmla="*/ 270605 w 277935"/>
                <a:gd name="connsiteY1" fmla="*/ 248050 h 524371"/>
                <a:gd name="connsiteX2" fmla="*/ 277490 w 277935"/>
                <a:gd name="connsiteY2" fmla="*/ 306887 h 524371"/>
                <a:gd name="connsiteX3" fmla="*/ 244061 w 277935"/>
                <a:gd name="connsiteY3" fmla="*/ 423046 h 524371"/>
                <a:gd name="connsiteX4" fmla="*/ 188645 w 277935"/>
                <a:gd name="connsiteY4" fmla="*/ 497098 h 524371"/>
                <a:gd name="connsiteX5" fmla="*/ 157023 w 277935"/>
                <a:gd name="connsiteY5" fmla="*/ 518019 h 524371"/>
                <a:gd name="connsiteX6" fmla="*/ 156806 w 277935"/>
                <a:gd name="connsiteY6" fmla="*/ 518149 h 524371"/>
                <a:gd name="connsiteX7" fmla="*/ 155318 w 277935"/>
                <a:gd name="connsiteY7" fmla="*/ 519130 h 524371"/>
                <a:gd name="connsiteX8" fmla="*/ 148806 w 277935"/>
                <a:gd name="connsiteY8" fmla="*/ 523323 h 524371"/>
                <a:gd name="connsiteX9" fmla="*/ 149882 w 277935"/>
                <a:gd name="connsiteY9" fmla="*/ 523955 h 524371"/>
                <a:gd name="connsiteX10" fmla="*/ 148728 w 277935"/>
                <a:gd name="connsiteY10" fmla="*/ 523495 h 524371"/>
                <a:gd name="connsiteX11" fmla="*/ 83750 w 277935"/>
                <a:gd name="connsiteY11" fmla="*/ 348650 h 524371"/>
                <a:gd name="connsiteX12" fmla="*/ -339 w 277935"/>
                <a:gd name="connsiteY12" fmla="*/ 303400 h 524371"/>
                <a:gd name="connsiteX13" fmla="*/ 4558 w 277935"/>
                <a:gd name="connsiteY13" fmla="*/ 297055 h 524371"/>
                <a:gd name="connsiteX14" fmla="*/ 39608 w 277935"/>
                <a:gd name="connsiteY14" fmla="*/ 310318 h 524371"/>
                <a:gd name="connsiteX15" fmla="*/ 133682 w 277935"/>
                <a:gd name="connsiteY15" fmla="*/ 401017 h 524371"/>
                <a:gd name="connsiteX16" fmla="*/ 156843 w 277935"/>
                <a:gd name="connsiteY16" fmla="*/ 517747 h 524371"/>
                <a:gd name="connsiteX17" fmla="*/ 162197 w 277935"/>
                <a:gd name="connsiteY17" fmla="*/ 512795 h 524371"/>
                <a:gd name="connsiteX18" fmla="*/ 245128 w 277935"/>
                <a:gd name="connsiteY18" fmla="*/ 404939 h 524371"/>
                <a:gd name="connsiteX19" fmla="*/ 269993 w 277935"/>
                <a:gd name="connsiteY19" fmla="*/ 292592 h 524371"/>
                <a:gd name="connsiteX20" fmla="*/ 226967 w 277935"/>
                <a:gd name="connsiteY20" fmla="*/ 176622 h 524371"/>
                <a:gd name="connsiteX21" fmla="*/ 132751 w 277935"/>
                <a:gd name="connsiteY21" fmla="*/ 79524 h 524371"/>
                <a:gd name="connsiteX22" fmla="*/ 15575 w 277935"/>
                <a:gd name="connsiteY22" fmla="*/ 7181 h 524371"/>
                <a:gd name="connsiteX23" fmla="*/ 13531 w 277935"/>
                <a:gd name="connsiteY23" fmla="*/ 1970 h 524371"/>
                <a:gd name="connsiteX24" fmla="*/ 15228 w 277935"/>
                <a:gd name="connsiteY24" fmla="*/ -36 h 524371"/>
                <a:gd name="connsiteX25" fmla="*/ 17839 w 277935"/>
                <a:gd name="connsiteY25" fmla="*/ 75 h 524371"/>
                <a:gd name="connsiteX26" fmla="*/ 33232 w 277935"/>
                <a:gd name="connsiteY26" fmla="*/ 7383 h 524371"/>
                <a:gd name="connsiteX27" fmla="*/ 151244 w 277935"/>
                <a:gd name="connsiteY27" fmla="*/ 85228 h 524371"/>
                <a:gd name="connsiteX28" fmla="*/ 243118 w 277935"/>
                <a:gd name="connsiteY28" fmla="*/ 187428 h 52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935" h="524371">
                  <a:moveTo>
                    <a:pt x="243118" y="187428"/>
                  </a:moveTo>
                  <a:cubicBezTo>
                    <a:pt x="255179" y="206192"/>
                    <a:pt x="264438" y="226614"/>
                    <a:pt x="270605" y="248050"/>
                  </a:cubicBezTo>
                  <a:cubicBezTo>
                    <a:pt x="275819" y="267210"/>
                    <a:pt x="278140" y="287041"/>
                    <a:pt x="277490" y="306887"/>
                  </a:cubicBezTo>
                  <a:cubicBezTo>
                    <a:pt x="275808" y="347725"/>
                    <a:pt x="264344" y="387561"/>
                    <a:pt x="244061" y="423046"/>
                  </a:cubicBezTo>
                  <a:cubicBezTo>
                    <a:pt x="228783" y="449966"/>
                    <a:pt x="210163" y="474847"/>
                    <a:pt x="188645" y="497098"/>
                  </a:cubicBezTo>
                  <a:cubicBezTo>
                    <a:pt x="178108" y="504236"/>
                    <a:pt x="167567" y="511210"/>
                    <a:pt x="157023" y="518019"/>
                  </a:cubicBezTo>
                  <a:cubicBezTo>
                    <a:pt x="156952" y="518051"/>
                    <a:pt x="156878" y="518118"/>
                    <a:pt x="156806" y="518149"/>
                  </a:cubicBezTo>
                  <a:cubicBezTo>
                    <a:pt x="156299" y="518475"/>
                    <a:pt x="155790" y="518802"/>
                    <a:pt x="155318" y="519130"/>
                  </a:cubicBezTo>
                  <a:cubicBezTo>
                    <a:pt x="153141" y="520532"/>
                    <a:pt x="150964" y="521936"/>
                    <a:pt x="148806" y="523323"/>
                  </a:cubicBezTo>
                  <a:cubicBezTo>
                    <a:pt x="148806" y="523323"/>
                    <a:pt x="151156" y="524475"/>
                    <a:pt x="149882" y="523955"/>
                  </a:cubicBezTo>
                  <a:cubicBezTo>
                    <a:pt x="149503" y="523796"/>
                    <a:pt x="149106" y="523654"/>
                    <a:pt x="148728" y="523495"/>
                  </a:cubicBezTo>
                  <a:cubicBezTo>
                    <a:pt x="156701" y="458125"/>
                    <a:pt x="132479" y="392947"/>
                    <a:pt x="83750" y="348650"/>
                  </a:cubicBezTo>
                  <a:cubicBezTo>
                    <a:pt x="59677" y="327151"/>
                    <a:pt x="30865" y="311647"/>
                    <a:pt x="-339" y="303400"/>
                  </a:cubicBezTo>
                  <a:cubicBezTo>
                    <a:pt x="1192" y="301209"/>
                    <a:pt x="2841" y="299112"/>
                    <a:pt x="4558" y="297055"/>
                  </a:cubicBezTo>
                  <a:cubicBezTo>
                    <a:pt x="16609" y="300434"/>
                    <a:pt x="28338" y="304873"/>
                    <a:pt x="39608" y="310318"/>
                  </a:cubicBezTo>
                  <a:cubicBezTo>
                    <a:pt x="79893" y="329663"/>
                    <a:pt x="112879" y="361465"/>
                    <a:pt x="133682" y="401017"/>
                  </a:cubicBezTo>
                  <a:cubicBezTo>
                    <a:pt x="152351" y="436931"/>
                    <a:pt x="160386" y="477426"/>
                    <a:pt x="156843" y="517747"/>
                  </a:cubicBezTo>
                  <a:cubicBezTo>
                    <a:pt x="158644" y="516115"/>
                    <a:pt x="160448" y="514447"/>
                    <a:pt x="162197" y="512795"/>
                  </a:cubicBezTo>
                  <a:cubicBezTo>
                    <a:pt x="195512" y="481735"/>
                    <a:pt x="225102" y="446084"/>
                    <a:pt x="245128" y="404939"/>
                  </a:cubicBezTo>
                  <a:cubicBezTo>
                    <a:pt x="262502" y="370095"/>
                    <a:pt x="271041" y="331513"/>
                    <a:pt x="269993" y="292592"/>
                  </a:cubicBezTo>
                  <a:cubicBezTo>
                    <a:pt x="268358" y="250153"/>
                    <a:pt x="251449" y="210843"/>
                    <a:pt x="226967" y="176622"/>
                  </a:cubicBezTo>
                  <a:cubicBezTo>
                    <a:pt x="200134" y="140113"/>
                    <a:pt x="168435" y="107444"/>
                    <a:pt x="132751" y="79524"/>
                  </a:cubicBezTo>
                  <a:cubicBezTo>
                    <a:pt x="96790" y="50720"/>
                    <a:pt x="57438" y="26426"/>
                    <a:pt x="15575" y="7181"/>
                  </a:cubicBezTo>
                  <a:cubicBezTo>
                    <a:pt x="13614" y="6266"/>
                    <a:pt x="12715" y="3974"/>
                    <a:pt x="13531" y="1970"/>
                  </a:cubicBezTo>
                  <a:cubicBezTo>
                    <a:pt x="13811" y="1104"/>
                    <a:pt x="14420" y="383"/>
                    <a:pt x="15228" y="-36"/>
                  </a:cubicBezTo>
                  <a:cubicBezTo>
                    <a:pt x="16069" y="-399"/>
                    <a:pt x="17031" y="-358"/>
                    <a:pt x="17839" y="75"/>
                  </a:cubicBezTo>
                  <a:cubicBezTo>
                    <a:pt x="23008" y="2454"/>
                    <a:pt x="28141" y="4866"/>
                    <a:pt x="33232" y="7383"/>
                  </a:cubicBezTo>
                  <a:cubicBezTo>
                    <a:pt x="75641" y="28344"/>
                    <a:pt x="115282" y="54493"/>
                    <a:pt x="151244" y="85228"/>
                  </a:cubicBezTo>
                  <a:cubicBezTo>
                    <a:pt x="185980" y="114843"/>
                    <a:pt x="218683" y="148679"/>
                    <a:pt x="243118" y="187428"/>
                  </a:cubicBezTo>
                  <a:close/>
                </a:path>
              </a:pathLst>
            </a:custGeom>
            <a:solidFill>
              <a:srgbClr val="FFFFFF"/>
            </a:solidFill>
            <a:ln w="489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C318276-12F1-4AE1-8740-7B08832BB030}"/>
                </a:ext>
              </a:extLst>
            </p:cNvPr>
            <p:cNvSpPr/>
            <p:nvPr/>
          </p:nvSpPr>
          <p:spPr>
            <a:xfrm>
              <a:off x="6581992" y="5877673"/>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249BAF79-B15E-4FD8-B487-2B23C9908EE4}"/>
                </a:ext>
              </a:extLst>
            </p:cNvPr>
            <p:cNvSpPr/>
            <p:nvPr/>
          </p:nvSpPr>
          <p:spPr>
            <a:xfrm>
              <a:off x="6710327" y="5874999"/>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BB865FFF-3ABB-4C76-9850-98EE66BF0C74}"/>
                </a:ext>
              </a:extLst>
            </p:cNvPr>
            <p:cNvSpPr/>
            <p:nvPr/>
          </p:nvSpPr>
          <p:spPr>
            <a:xfrm rot="-1797754">
              <a:off x="6812002" y="5516184"/>
              <a:ext cx="211218" cy="66307"/>
            </a:xfrm>
            <a:custGeom>
              <a:avLst/>
              <a:gdLst>
                <a:gd name="connsiteX0" fmla="*/ 210880 w 211218"/>
                <a:gd name="connsiteY0" fmla="*/ 32872 h 66307"/>
                <a:gd name="connsiteX1" fmla="*/ 105271 w 211218"/>
                <a:gd name="connsiteY1" fmla="*/ 66026 h 66307"/>
                <a:gd name="connsiteX2" fmla="*/ -338 w 211218"/>
                <a:gd name="connsiteY2" fmla="*/ 32872 h 66307"/>
                <a:gd name="connsiteX3" fmla="*/ 105271 w 211218"/>
                <a:gd name="connsiteY3" fmla="*/ -282 h 66307"/>
                <a:gd name="connsiteX4" fmla="*/ 210880 w 211218"/>
                <a:gd name="connsiteY4" fmla="*/ 32872 h 6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18" h="66307">
                  <a:moveTo>
                    <a:pt x="210880" y="32872"/>
                  </a:moveTo>
                  <a:cubicBezTo>
                    <a:pt x="210880" y="51182"/>
                    <a:pt x="163597" y="66026"/>
                    <a:pt x="105271" y="66026"/>
                  </a:cubicBezTo>
                  <a:cubicBezTo>
                    <a:pt x="46944" y="66026"/>
                    <a:pt x="-338" y="51182"/>
                    <a:pt x="-338" y="32872"/>
                  </a:cubicBezTo>
                  <a:cubicBezTo>
                    <a:pt x="-338" y="14562"/>
                    <a:pt x="46944" y="-282"/>
                    <a:pt x="105271" y="-282"/>
                  </a:cubicBezTo>
                  <a:cubicBezTo>
                    <a:pt x="163597" y="-282"/>
                    <a:pt x="210880" y="14562"/>
                    <a:pt x="210880" y="32872"/>
                  </a:cubicBezTo>
                  <a:close/>
                </a:path>
              </a:pathLst>
            </a:custGeom>
            <a:solidFill>
              <a:srgbClr val="2F2E41"/>
            </a:solidFill>
            <a:ln w="4899"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281A1E97-8DBF-4288-AFCF-565164C399AD}"/>
                </a:ext>
              </a:extLst>
            </p:cNvPr>
            <p:cNvSpPr/>
            <p:nvPr/>
          </p:nvSpPr>
          <p:spPr>
            <a:xfrm rot="-4846951">
              <a:off x="6467025" y="5404437"/>
              <a:ext cx="422436" cy="422436"/>
            </a:xfrm>
            <a:custGeom>
              <a:avLst/>
              <a:gdLst>
                <a:gd name="connsiteX0" fmla="*/ 422098 w 422436"/>
                <a:gd name="connsiteY0" fmla="*/ 210937 h 422436"/>
                <a:gd name="connsiteX1" fmla="*/ 210880 w 422436"/>
                <a:gd name="connsiteY1" fmla="*/ 422155 h 422436"/>
                <a:gd name="connsiteX2" fmla="*/ -339 w 422436"/>
                <a:gd name="connsiteY2" fmla="*/ 210937 h 422436"/>
                <a:gd name="connsiteX3" fmla="*/ 210880 w 422436"/>
                <a:gd name="connsiteY3" fmla="*/ -282 h 422436"/>
                <a:gd name="connsiteX4" fmla="*/ 422098 w 422436"/>
                <a:gd name="connsiteY4" fmla="*/ 210937 h 42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36" h="422436">
                  <a:moveTo>
                    <a:pt x="422098" y="210937"/>
                  </a:moveTo>
                  <a:cubicBezTo>
                    <a:pt x="422098" y="327589"/>
                    <a:pt x="327533" y="422155"/>
                    <a:pt x="210880" y="422155"/>
                  </a:cubicBezTo>
                  <a:cubicBezTo>
                    <a:pt x="94227" y="422155"/>
                    <a:pt x="-339" y="327589"/>
                    <a:pt x="-339" y="210937"/>
                  </a:cubicBezTo>
                  <a:cubicBezTo>
                    <a:pt x="-339" y="94284"/>
                    <a:pt x="94227" y="-282"/>
                    <a:pt x="210880" y="-282"/>
                  </a:cubicBezTo>
                  <a:cubicBezTo>
                    <a:pt x="327533" y="-282"/>
                    <a:pt x="422098" y="94284"/>
                    <a:pt x="422098" y="210937"/>
                  </a:cubicBezTo>
                  <a:close/>
                </a:path>
              </a:pathLst>
            </a:custGeom>
            <a:solidFill>
              <a:srgbClr val="2F2E41"/>
            </a:solidFill>
            <a:ln w="4899"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4B7D1134-5690-45B1-AA59-F922F5E1576A}"/>
                </a:ext>
              </a:extLst>
            </p:cNvPr>
            <p:cNvSpPr/>
            <p:nvPr/>
          </p:nvSpPr>
          <p:spPr>
            <a:xfrm>
              <a:off x="6581992"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4C692548-F3FF-48B6-86F7-60D8E09E96AB}"/>
                </a:ext>
              </a:extLst>
            </p:cNvPr>
            <p:cNvSpPr/>
            <p:nvPr/>
          </p:nvSpPr>
          <p:spPr>
            <a:xfrm>
              <a:off x="6710327"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34047B9-CCC1-4C28-86D3-365D67B6C844}"/>
                </a:ext>
              </a:extLst>
            </p:cNvPr>
            <p:cNvSpPr/>
            <p:nvPr/>
          </p:nvSpPr>
          <p:spPr>
            <a:xfrm>
              <a:off x="6611402" y="5489993"/>
              <a:ext cx="144377" cy="144377"/>
            </a:xfrm>
            <a:custGeom>
              <a:avLst/>
              <a:gdLst>
                <a:gd name="connsiteX0" fmla="*/ 144377 w 144377"/>
                <a:gd name="connsiteY0" fmla="*/ 72189 h 144377"/>
                <a:gd name="connsiteX1" fmla="*/ 72189 w 144377"/>
                <a:gd name="connsiteY1" fmla="*/ 144377 h 144377"/>
                <a:gd name="connsiteX2" fmla="*/ 0 w 144377"/>
                <a:gd name="connsiteY2" fmla="*/ 72189 h 144377"/>
                <a:gd name="connsiteX3" fmla="*/ 72189 w 144377"/>
                <a:gd name="connsiteY3" fmla="*/ 0 h 144377"/>
                <a:gd name="connsiteX4" fmla="*/ 144377 w 144377"/>
                <a:gd name="connsiteY4" fmla="*/ 72189 h 1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7" h="144377">
                  <a:moveTo>
                    <a:pt x="144377" y="72189"/>
                  </a:moveTo>
                  <a:cubicBezTo>
                    <a:pt x="144377" y="112057"/>
                    <a:pt x="112057" y="144377"/>
                    <a:pt x="72189" y="144377"/>
                  </a:cubicBezTo>
                  <a:cubicBezTo>
                    <a:pt x="32320" y="144377"/>
                    <a:pt x="0" y="112057"/>
                    <a:pt x="0" y="72189"/>
                  </a:cubicBezTo>
                  <a:cubicBezTo>
                    <a:pt x="0" y="32320"/>
                    <a:pt x="32320" y="0"/>
                    <a:pt x="72189" y="0"/>
                  </a:cubicBezTo>
                  <a:cubicBezTo>
                    <a:pt x="112057" y="0"/>
                    <a:pt x="144377" y="32320"/>
                    <a:pt x="144377" y="72189"/>
                  </a:cubicBezTo>
                  <a:close/>
                </a:path>
              </a:pathLst>
            </a:custGeom>
            <a:solidFill>
              <a:srgbClr val="FFFFFF"/>
            </a:solidFill>
            <a:ln w="4899"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67B7B0B2-6869-48EB-957F-AA7233813E94}"/>
                </a:ext>
              </a:extLst>
            </p:cNvPr>
            <p:cNvSpPr/>
            <p:nvPr/>
          </p:nvSpPr>
          <p:spPr>
            <a:xfrm>
              <a:off x="6659527" y="5538119"/>
              <a:ext cx="48125" cy="48125"/>
            </a:xfrm>
            <a:custGeom>
              <a:avLst/>
              <a:gdLst>
                <a:gd name="connsiteX0" fmla="*/ 48126 w 48125"/>
                <a:gd name="connsiteY0" fmla="*/ 24063 h 48125"/>
                <a:gd name="connsiteX1" fmla="*/ 24063 w 48125"/>
                <a:gd name="connsiteY1" fmla="*/ 48126 h 48125"/>
                <a:gd name="connsiteX2" fmla="*/ 0 w 48125"/>
                <a:gd name="connsiteY2" fmla="*/ 24063 h 48125"/>
                <a:gd name="connsiteX3" fmla="*/ 24063 w 48125"/>
                <a:gd name="connsiteY3" fmla="*/ 0 h 48125"/>
                <a:gd name="connsiteX4" fmla="*/ 48126 w 48125"/>
                <a:gd name="connsiteY4" fmla="*/ 24063 h 4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25" h="48125">
                  <a:moveTo>
                    <a:pt x="48126" y="24063"/>
                  </a:moveTo>
                  <a:cubicBezTo>
                    <a:pt x="48126" y="37353"/>
                    <a:pt x="37353" y="48126"/>
                    <a:pt x="24063" y="48126"/>
                  </a:cubicBezTo>
                  <a:cubicBezTo>
                    <a:pt x="10773" y="48126"/>
                    <a:pt x="0" y="37353"/>
                    <a:pt x="0" y="24063"/>
                  </a:cubicBezTo>
                  <a:cubicBezTo>
                    <a:pt x="0" y="10773"/>
                    <a:pt x="10773" y="0"/>
                    <a:pt x="24063" y="0"/>
                  </a:cubicBezTo>
                  <a:cubicBezTo>
                    <a:pt x="37353" y="0"/>
                    <a:pt x="48126" y="10773"/>
                    <a:pt x="48126" y="24063"/>
                  </a:cubicBezTo>
                  <a:close/>
                </a:path>
              </a:pathLst>
            </a:custGeom>
            <a:solidFill>
              <a:srgbClr val="3F3D56"/>
            </a:solidFill>
            <a:ln w="4899"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FA6C695-5179-411B-AC93-A990DC939974}"/>
                </a:ext>
              </a:extLst>
            </p:cNvPr>
            <p:cNvSpPr/>
            <p:nvPr/>
          </p:nvSpPr>
          <p:spPr>
            <a:xfrm>
              <a:off x="6470232" y="5242673"/>
              <a:ext cx="311488" cy="242803"/>
            </a:xfrm>
            <a:custGeom>
              <a:avLst/>
              <a:gdLst>
                <a:gd name="connsiteX0" fmla="*/ 2784 w 311488"/>
                <a:gd name="connsiteY0" fmla="*/ 176273 h 242803"/>
                <a:gd name="connsiteX1" fmla="*/ 124553 w 311488"/>
                <a:gd name="connsiteY1" fmla="*/ 3890 h 242803"/>
                <a:gd name="connsiteX2" fmla="*/ 308083 w 311488"/>
                <a:gd name="connsiteY2" fmla="*/ 108102 h 242803"/>
                <a:gd name="connsiteX3" fmla="*/ 184959 w 311488"/>
                <a:gd name="connsiteY3" fmla="*/ 231477 h 242803"/>
                <a:gd name="connsiteX4" fmla="*/ 2784 w 311488"/>
                <a:gd name="connsiteY4" fmla="*/ 176273 h 24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88" h="242803">
                  <a:moveTo>
                    <a:pt x="2784" y="176273"/>
                  </a:moveTo>
                  <a:cubicBezTo>
                    <a:pt x="-14271" y="99893"/>
                    <a:pt x="40247" y="22715"/>
                    <a:pt x="124553" y="3890"/>
                  </a:cubicBezTo>
                  <a:cubicBezTo>
                    <a:pt x="208859" y="-14935"/>
                    <a:pt x="291028" y="31723"/>
                    <a:pt x="308083" y="108102"/>
                  </a:cubicBezTo>
                  <a:cubicBezTo>
                    <a:pt x="325138" y="184482"/>
                    <a:pt x="269265" y="212652"/>
                    <a:pt x="184959" y="231477"/>
                  </a:cubicBezTo>
                  <a:cubicBezTo>
                    <a:pt x="100653" y="250301"/>
                    <a:pt x="19839" y="252653"/>
                    <a:pt x="2784" y="176273"/>
                  </a:cubicBezTo>
                  <a:close/>
                </a:path>
              </a:pathLst>
            </a:custGeom>
            <a:solidFill>
              <a:srgbClr val="E6E6E6"/>
            </a:solidFill>
            <a:ln w="4899"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E6C7536A-F03B-4B96-9B39-EDB04D1C7816}"/>
                </a:ext>
              </a:extLst>
            </p:cNvPr>
            <p:cNvSpPr/>
            <p:nvPr/>
          </p:nvSpPr>
          <p:spPr>
            <a:xfrm rot="-3877544">
              <a:off x="6407187" y="5412040"/>
              <a:ext cx="66307" cy="211218"/>
            </a:xfrm>
            <a:custGeom>
              <a:avLst/>
              <a:gdLst>
                <a:gd name="connsiteX0" fmla="*/ 65969 w 66307"/>
                <a:gd name="connsiteY0" fmla="*/ 105327 h 211218"/>
                <a:gd name="connsiteX1" fmla="*/ 32815 w 66307"/>
                <a:gd name="connsiteY1" fmla="*/ 210936 h 211218"/>
                <a:gd name="connsiteX2" fmla="*/ -339 w 66307"/>
                <a:gd name="connsiteY2" fmla="*/ 105327 h 211218"/>
                <a:gd name="connsiteX3" fmla="*/ 32815 w 66307"/>
                <a:gd name="connsiteY3" fmla="*/ -282 h 211218"/>
                <a:gd name="connsiteX4" fmla="*/ 65969 w 66307"/>
                <a:gd name="connsiteY4" fmla="*/ 105327 h 21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7" h="211218">
                  <a:moveTo>
                    <a:pt x="65969" y="105327"/>
                  </a:moveTo>
                  <a:cubicBezTo>
                    <a:pt x="65969" y="163653"/>
                    <a:pt x="51126" y="210936"/>
                    <a:pt x="32815" y="210936"/>
                  </a:cubicBezTo>
                  <a:cubicBezTo>
                    <a:pt x="14505" y="210936"/>
                    <a:pt x="-339" y="163654"/>
                    <a:pt x="-339" y="105327"/>
                  </a:cubicBezTo>
                  <a:cubicBezTo>
                    <a:pt x="-339" y="47001"/>
                    <a:pt x="14505" y="-282"/>
                    <a:pt x="32815" y="-282"/>
                  </a:cubicBezTo>
                  <a:cubicBezTo>
                    <a:pt x="51126" y="-282"/>
                    <a:pt x="65969" y="47001"/>
                    <a:pt x="65969" y="105327"/>
                  </a:cubicBezTo>
                  <a:close/>
                </a:path>
              </a:pathLst>
            </a:custGeom>
            <a:solidFill>
              <a:srgbClr val="2F2E41"/>
            </a:solidFill>
            <a:ln w="4899"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46413C0-DFE6-41AE-B542-1A05A0C357E5}"/>
                </a:ext>
              </a:extLst>
            </p:cNvPr>
            <p:cNvSpPr/>
            <p:nvPr/>
          </p:nvSpPr>
          <p:spPr>
            <a:xfrm>
              <a:off x="6574493" y="5666223"/>
              <a:ext cx="226737" cy="87124"/>
            </a:xfrm>
            <a:custGeom>
              <a:avLst/>
              <a:gdLst>
                <a:gd name="connsiteX0" fmla="*/ -339 w 226737"/>
                <a:gd name="connsiteY0" fmla="*/ 25349 h 87124"/>
                <a:gd name="connsiteX1" fmla="*/ 111955 w 226737"/>
                <a:gd name="connsiteY1" fmla="*/ 86843 h 87124"/>
                <a:gd name="connsiteX2" fmla="*/ 226399 w 226737"/>
                <a:gd name="connsiteY2" fmla="*/ 7970 h 87124"/>
                <a:gd name="connsiteX3" fmla="*/ 111955 w 226737"/>
                <a:gd name="connsiteY3" fmla="*/ 11981 h 87124"/>
                <a:gd name="connsiteX4" fmla="*/ -339 w 226737"/>
                <a:gd name="connsiteY4" fmla="*/ 25349 h 8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37" h="87124">
                  <a:moveTo>
                    <a:pt x="-339" y="25349"/>
                  </a:moveTo>
                  <a:cubicBezTo>
                    <a:pt x="-339" y="46021"/>
                    <a:pt x="52890" y="86843"/>
                    <a:pt x="111955" y="86843"/>
                  </a:cubicBezTo>
                  <a:cubicBezTo>
                    <a:pt x="171019" y="86843"/>
                    <a:pt x="226399" y="28642"/>
                    <a:pt x="226399" y="7970"/>
                  </a:cubicBezTo>
                  <a:cubicBezTo>
                    <a:pt x="226399" y="-12702"/>
                    <a:pt x="171019" y="11981"/>
                    <a:pt x="111955" y="11981"/>
                  </a:cubicBezTo>
                  <a:cubicBezTo>
                    <a:pt x="52890" y="11981"/>
                    <a:pt x="-339" y="4676"/>
                    <a:pt x="-339" y="25349"/>
                  </a:cubicBezTo>
                  <a:close/>
                </a:path>
              </a:pathLst>
            </a:custGeom>
            <a:solidFill>
              <a:srgbClr val="FFFFFF"/>
            </a:solidFill>
            <a:ln w="4899"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8269199-355A-4746-97FC-3827A606135E}"/>
                </a:ext>
              </a:extLst>
            </p:cNvPr>
            <p:cNvSpPr/>
            <p:nvPr/>
          </p:nvSpPr>
          <p:spPr>
            <a:xfrm>
              <a:off x="7361271" y="5877673"/>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5ABAC9F8-0985-4B4B-9831-860DD0D70BC6}"/>
                </a:ext>
              </a:extLst>
            </p:cNvPr>
            <p:cNvSpPr/>
            <p:nvPr/>
          </p:nvSpPr>
          <p:spPr>
            <a:xfrm>
              <a:off x="7232936" y="5874999"/>
              <a:ext cx="106946" cy="40104"/>
            </a:xfrm>
            <a:custGeom>
              <a:avLst/>
              <a:gdLst>
                <a:gd name="connsiteX0" fmla="*/ 106946 w 106946"/>
                <a:gd name="connsiteY0" fmla="*/ 20052 h 40104"/>
                <a:gd name="connsiteX1" fmla="*/ 53473 w 106946"/>
                <a:gd name="connsiteY1" fmla="*/ 40105 h 40104"/>
                <a:gd name="connsiteX2" fmla="*/ 0 w 106946"/>
                <a:gd name="connsiteY2" fmla="*/ 20052 h 40104"/>
                <a:gd name="connsiteX3" fmla="*/ 53473 w 106946"/>
                <a:gd name="connsiteY3" fmla="*/ 0 h 40104"/>
                <a:gd name="connsiteX4" fmla="*/ 106946 w 106946"/>
                <a:gd name="connsiteY4" fmla="*/ 20052 h 40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6" h="40104">
                  <a:moveTo>
                    <a:pt x="106946" y="20052"/>
                  </a:moveTo>
                  <a:cubicBezTo>
                    <a:pt x="106946" y="31127"/>
                    <a:pt x="83005" y="40105"/>
                    <a:pt x="53473" y="40105"/>
                  </a:cubicBezTo>
                  <a:cubicBezTo>
                    <a:pt x="23941" y="40105"/>
                    <a:pt x="0" y="31127"/>
                    <a:pt x="0" y="20052"/>
                  </a:cubicBezTo>
                  <a:cubicBezTo>
                    <a:pt x="0" y="8978"/>
                    <a:pt x="23941" y="0"/>
                    <a:pt x="53473" y="0"/>
                  </a:cubicBezTo>
                  <a:cubicBezTo>
                    <a:pt x="83005" y="0"/>
                    <a:pt x="106946" y="8978"/>
                    <a:pt x="106946" y="20052"/>
                  </a:cubicBezTo>
                  <a:close/>
                </a:path>
              </a:pathLst>
            </a:custGeom>
            <a:solidFill>
              <a:srgbClr val="2F2E41"/>
            </a:solidFill>
            <a:ln w="4899"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F1F16FDE-923B-4C73-B7A1-B4D508E29FD0}"/>
                </a:ext>
              </a:extLst>
            </p:cNvPr>
            <p:cNvSpPr/>
            <p:nvPr/>
          </p:nvSpPr>
          <p:spPr>
            <a:xfrm rot="-3602246">
              <a:off x="7099444" y="5443729"/>
              <a:ext cx="66307" cy="211218"/>
            </a:xfrm>
            <a:custGeom>
              <a:avLst/>
              <a:gdLst>
                <a:gd name="connsiteX0" fmla="*/ 65969 w 66307"/>
                <a:gd name="connsiteY0" fmla="*/ 105327 h 211218"/>
                <a:gd name="connsiteX1" fmla="*/ 32815 w 66307"/>
                <a:gd name="connsiteY1" fmla="*/ 210937 h 211218"/>
                <a:gd name="connsiteX2" fmla="*/ -339 w 66307"/>
                <a:gd name="connsiteY2" fmla="*/ 105327 h 211218"/>
                <a:gd name="connsiteX3" fmla="*/ 32815 w 66307"/>
                <a:gd name="connsiteY3" fmla="*/ -282 h 211218"/>
                <a:gd name="connsiteX4" fmla="*/ 65969 w 66307"/>
                <a:gd name="connsiteY4" fmla="*/ 105327 h 21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7" h="211218">
                  <a:moveTo>
                    <a:pt x="65969" y="105327"/>
                  </a:moveTo>
                  <a:cubicBezTo>
                    <a:pt x="65969" y="163654"/>
                    <a:pt x="51126" y="210937"/>
                    <a:pt x="32815" y="210937"/>
                  </a:cubicBezTo>
                  <a:cubicBezTo>
                    <a:pt x="14505" y="210937"/>
                    <a:pt x="-339" y="163654"/>
                    <a:pt x="-339" y="105327"/>
                  </a:cubicBezTo>
                  <a:cubicBezTo>
                    <a:pt x="-339" y="47001"/>
                    <a:pt x="14505" y="-282"/>
                    <a:pt x="32815" y="-282"/>
                  </a:cubicBezTo>
                  <a:cubicBezTo>
                    <a:pt x="51126" y="-282"/>
                    <a:pt x="65969" y="47001"/>
                    <a:pt x="65969" y="105327"/>
                  </a:cubicBezTo>
                  <a:close/>
                </a:path>
              </a:pathLst>
            </a:custGeom>
            <a:solidFill>
              <a:srgbClr val="2F2E41"/>
            </a:solidFill>
            <a:ln w="4899"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E436E29-CB55-4F76-AAE5-4B1F07C57F64}"/>
                </a:ext>
              </a:extLst>
            </p:cNvPr>
            <p:cNvSpPr/>
            <p:nvPr/>
          </p:nvSpPr>
          <p:spPr>
            <a:xfrm>
              <a:off x="7160748" y="5404437"/>
              <a:ext cx="422436" cy="422436"/>
            </a:xfrm>
            <a:custGeom>
              <a:avLst/>
              <a:gdLst>
                <a:gd name="connsiteX0" fmla="*/ 422437 w 422436"/>
                <a:gd name="connsiteY0" fmla="*/ 211218 h 422436"/>
                <a:gd name="connsiteX1" fmla="*/ 211218 w 422436"/>
                <a:gd name="connsiteY1" fmla="*/ 422437 h 422436"/>
                <a:gd name="connsiteX2" fmla="*/ 0 w 422436"/>
                <a:gd name="connsiteY2" fmla="*/ 211218 h 422436"/>
                <a:gd name="connsiteX3" fmla="*/ 211218 w 422436"/>
                <a:gd name="connsiteY3" fmla="*/ 0 h 422436"/>
                <a:gd name="connsiteX4" fmla="*/ 422437 w 422436"/>
                <a:gd name="connsiteY4" fmla="*/ 211218 h 42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436" h="422436">
                  <a:moveTo>
                    <a:pt x="422437" y="211218"/>
                  </a:moveTo>
                  <a:cubicBezTo>
                    <a:pt x="422437" y="327871"/>
                    <a:pt x="327871" y="422437"/>
                    <a:pt x="211218" y="422437"/>
                  </a:cubicBezTo>
                  <a:cubicBezTo>
                    <a:pt x="94566" y="422437"/>
                    <a:pt x="0" y="327871"/>
                    <a:pt x="0" y="211218"/>
                  </a:cubicBezTo>
                  <a:cubicBezTo>
                    <a:pt x="0" y="94566"/>
                    <a:pt x="94566" y="0"/>
                    <a:pt x="211218" y="0"/>
                  </a:cubicBezTo>
                  <a:cubicBezTo>
                    <a:pt x="327871" y="0"/>
                    <a:pt x="422437" y="94566"/>
                    <a:pt x="422437" y="211218"/>
                  </a:cubicBezTo>
                  <a:close/>
                </a:path>
              </a:pathLst>
            </a:custGeom>
            <a:solidFill>
              <a:srgbClr val="2F2E41"/>
            </a:solidFill>
            <a:ln w="4899"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255DCE4-B629-4A3E-8688-045A3E061B3C}"/>
                </a:ext>
              </a:extLst>
            </p:cNvPr>
            <p:cNvSpPr/>
            <p:nvPr/>
          </p:nvSpPr>
          <p:spPr>
            <a:xfrm>
              <a:off x="7404050"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A1B33BBC-716A-43BE-8D32-C122A8ABBAC1}"/>
                </a:ext>
              </a:extLst>
            </p:cNvPr>
            <p:cNvSpPr/>
            <p:nvPr/>
          </p:nvSpPr>
          <p:spPr>
            <a:xfrm>
              <a:off x="7275715" y="5781421"/>
              <a:ext cx="64167" cy="114966"/>
            </a:xfrm>
            <a:custGeom>
              <a:avLst/>
              <a:gdLst>
                <a:gd name="connsiteX0" fmla="*/ 0 w 64167"/>
                <a:gd name="connsiteY0" fmla="*/ 0 h 114966"/>
                <a:gd name="connsiteX1" fmla="*/ 64168 w 64167"/>
                <a:gd name="connsiteY1" fmla="*/ 0 h 114966"/>
                <a:gd name="connsiteX2" fmla="*/ 64168 w 64167"/>
                <a:gd name="connsiteY2" fmla="*/ 114967 h 114966"/>
                <a:gd name="connsiteX3" fmla="*/ 0 w 64167"/>
                <a:gd name="connsiteY3" fmla="*/ 114967 h 114966"/>
              </a:gdLst>
              <a:ahLst/>
              <a:cxnLst>
                <a:cxn ang="0">
                  <a:pos x="connsiteX0" y="connsiteY0"/>
                </a:cxn>
                <a:cxn ang="0">
                  <a:pos x="connsiteX1" y="connsiteY1"/>
                </a:cxn>
                <a:cxn ang="0">
                  <a:pos x="connsiteX2" y="connsiteY2"/>
                </a:cxn>
                <a:cxn ang="0">
                  <a:pos x="connsiteX3" y="connsiteY3"/>
                </a:cxn>
              </a:cxnLst>
              <a:rect l="l" t="t" r="r" b="b"/>
              <a:pathLst>
                <a:path w="64167" h="114966">
                  <a:moveTo>
                    <a:pt x="0" y="0"/>
                  </a:moveTo>
                  <a:lnTo>
                    <a:pt x="64168" y="0"/>
                  </a:lnTo>
                  <a:lnTo>
                    <a:pt x="64168" y="114967"/>
                  </a:lnTo>
                  <a:lnTo>
                    <a:pt x="0" y="114967"/>
                  </a:lnTo>
                  <a:close/>
                </a:path>
              </a:pathLst>
            </a:custGeom>
            <a:solidFill>
              <a:srgbClr val="2F2E41"/>
            </a:solidFill>
            <a:ln w="4899"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93F47289-057B-499F-89F1-A85A9F783CE8}"/>
                </a:ext>
              </a:extLst>
            </p:cNvPr>
            <p:cNvSpPr/>
            <p:nvPr/>
          </p:nvSpPr>
          <p:spPr>
            <a:xfrm>
              <a:off x="7250291" y="5489993"/>
              <a:ext cx="144377" cy="144377"/>
            </a:xfrm>
            <a:custGeom>
              <a:avLst/>
              <a:gdLst>
                <a:gd name="connsiteX0" fmla="*/ 144377 w 144377"/>
                <a:gd name="connsiteY0" fmla="*/ 72189 h 144377"/>
                <a:gd name="connsiteX1" fmla="*/ 72189 w 144377"/>
                <a:gd name="connsiteY1" fmla="*/ 144377 h 144377"/>
                <a:gd name="connsiteX2" fmla="*/ 0 w 144377"/>
                <a:gd name="connsiteY2" fmla="*/ 72189 h 144377"/>
                <a:gd name="connsiteX3" fmla="*/ 72189 w 144377"/>
                <a:gd name="connsiteY3" fmla="*/ 0 h 144377"/>
                <a:gd name="connsiteX4" fmla="*/ 144377 w 144377"/>
                <a:gd name="connsiteY4" fmla="*/ 72189 h 144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7" h="144377">
                  <a:moveTo>
                    <a:pt x="144377" y="72189"/>
                  </a:moveTo>
                  <a:cubicBezTo>
                    <a:pt x="144377" y="112057"/>
                    <a:pt x="112057" y="144377"/>
                    <a:pt x="72189" y="144377"/>
                  </a:cubicBezTo>
                  <a:cubicBezTo>
                    <a:pt x="32320" y="144377"/>
                    <a:pt x="0" y="112057"/>
                    <a:pt x="0" y="72189"/>
                  </a:cubicBezTo>
                  <a:cubicBezTo>
                    <a:pt x="0" y="32320"/>
                    <a:pt x="32320" y="0"/>
                    <a:pt x="72189" y="0"/>
                  </a:cubicBezTo>
                  <a:cubicBezTo>
                    <a:pt x="112057" y="0"/>
                    <a:pt x="144377" y="32320"/>
                    <a:pt x="144377" y="72189"/>
                  </a:cubicBezTo>
                  <a:close/>
                </a:path>
              </a:pathLst>
            </a:custGeom>
            <a:solidFill>
              <a:srgbClr val="FFFFFF"/>
            </a:solidFill>
            <a:ln w="4899"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B41F390C-222A-4178-B3FC-528D3F2CE4D1}"/>
                </a:ext>
              </a:extLst>
            </p:cNvPr>
            <p:cNvSpPr/>
            <p:nvPr/>
          </p:nvSpPr>
          <p:spPr>
            <a:xfrm rot="-2698456">
              <a:off x="7264016" y="5528411"/>
              <a:ext cx="48264" cy="47924"/>
            </a:xfrm>
            <a:custGeom>
              <a:avLst/>
              <a:gdLst>
                <a:gd name="connsiteX0" fmla="*/ 47926 w 48264"/>
                <a:gd name="connsiteY0" fmla="*/ 23680 h 47924"/>
                <a:gd name="connsiteX1" fmla="*/ 23794 w 48264"/>
                <a:gd name="connsiteY1" fmla="*/ 47643 h 47924"/>
                <a:gd name="connsiteX2" fmla="*/ -338 w 48264"/>
                <a:gd name="connsiteY2" fmla="*/ 23680 h 47924"/>
                <a:gd name="connsiteX3" fmla="*/ 23794 w 48264"/>
                <a:gd name="connsiteY3" fmla="*/ -282 h 47924"/>
                <a:gd name="connsiteX4" fmla="*/ 47926 w 48264"/>
                <a:gd name="connsiteY4" fmla="*/ 23680 h 4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4" h="47924">
                  <a:moveTo>
                    <a:pt x="47926" y="23680"/>
                  </a:moveTo>
                  <a:cubicBezTo>
                    <a:pt x="47926" y="36915"/>
                    <a:pt x="37122" y="47643"/>
                    <a:pt x="23794" y="47643"/>
                  </a:cubicBezTo>
                  <a:cubicBezTo>
                    <a:pt x="10466" y="47643"/>
                    <a:pt x="-338" y="36915"/>
                    <a:pt x="-338" y="23680"/>
                  </a:cubicBezTo>
                  <a:cubicBezTo>
                    <a:pt x="-338" y="10446"/>
                    <a:pt x="10466" y="-282"/>
                    <a:pt x="23794" y="-282"/>
                  </a:cubicBezTo>
                  <a:cubicBezTo>
                    <a:pt x="37122" y="-282"/>
                    <a:pt x="47926" y="10446"/>
                    <a:pt x="47926" y="23680"/>
                  </a:cubicBezTo>
                  <a:close/>
                </a:path>
              </a:pathLst>
            </a:custGeom>
            <a:solidFill>
              <a:srgbClr val="3F3D56"/>
            </a:solidFill>
            <a:ln w="4899"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338A58F5-ED12-46BC-9B8E-95005FAD10A5}"/>
                </a:ext>
              </a:extLst>
            </p:cNvPr>
            <p:cNvSpPr/>
            <p:nvPr/>
          </p:nvSpPr>
          <p:spPr>
            <a:xfrm>
              <a:off x="7268489" y="5242673"/>
              <a:ext cx="311488" cy="242803"/>
            </a:xfrm>
            <a:custGeom>
              <a:avLst/>
              <a:gdLst>
                <a:gd name="connsiteX0" fmla="*/ 125852 w 311488"/>
                <a:gd name="connsiteY0" fmla="*/ 231477 h 242803"/>
                <a:gd name="connsiteX1" fmla="*/ 2728 w 311488"/>
                <a:gd name="connsiteY1" fmla="*/ 108102 h 242803"/>
                <a:gd name="connsiteX2" fmla="*/ 186258 w 311488"/>
                <a:gd name="connsiteY2" fmla="*/ 3890 h 242803"/>
                <a:gd name="connsiteX3" fmla="*/ 308027 w 311488"/>
                <a:gd name="connsiteY3" fmla="*/ 176273 h 242803"/>
                <a:gd name="connsiteX4" fmla="*/ 125852 w 311488"/>
                <a:gd name="connsiteY4" fmla="*/ 231477 h 24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88" h="242803">
                  <a:moveTo>
                    <a:pt x="125852" y="231477"/>
                  </a:moveTo>
                  <a:cubicBezTo>
                    <a:pt x="41546" y="212652"/>
                    <a:pt x="-14327" y="184482"/>
                    <a:pt x="2728" y="108102"/>
                  </a:cubicBezTo>
                  <a:cubicBezTo>
                    <a:pt x="19783" y="31723"/>
                    <a:pt x="101952" y="-14935"/>
                    <a:pt x="186258" y="3890"/>
                  </a:cubicBezTo>
                  <a:cubicBezTo>
                    <a:pt x="270564" y="22715"/>
                    <a:pt x="325082" y="99893"/>
                    <a:pt x="308027" y="176273"/>
                  </a:cubicBezTo>
                  <a:cubicBezTo>
                    <a:pt x="290972" y="252653"/>
                    <a:pt x="210158" y="250301"/>
                    <a:pt x="125852" y="231477"/>
                  </a:cubicBezTo>
                  <a:close/>
                </a:path>
              </a:pathLst>
            </a:custGeom>
            <a:solidFill>
              <a:schemeClr val="accent1">
                <a:lumMod val="50000"/>
              </a:schemeClr>
            </a:solidFill>
            <a:ln w="4899"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242D283-4511-4912-857F-332DC0BB376B}"/>
                </a:ext>
              </a:extLst>
            </p:cNvPr>
            <p:cNvSpPr/>
            <p:nvPr/>
          </p:nvSpPr>
          <p:spPr>
            <a:xfrm rot="-892475">
              <a:off x="7532575" y="5568980"/>
              <a:ext cx="66307" cy="211218"/>
            </a:xfrm>
            <a:custGeom>
              <a:avLst/>
              <a:gdLst>
                <a:gd name="connsiteX0" fmla="*/ 65969 w 66307"/>
                <a:gd name="connsiteY0" fmla="*/ 105327 h 211218"/>
                <a:gd name="connsiteX1" fmla="*/ 32816 w 66307"/>
                <a:gd name="connsiteY1" fmla="*/ 210937 h 211218"/>
                <a:gd name="connsiteX2" fmla="*/ -338 w 66307"/>
                <a:gd name="connsiteY2" fmla="*/ 105327 h 211218"/>
                <a:gd name="connsiteX3" fmla="*/ 32816 w 66307"/>
                <a:gd name="connsiteY3" fmla="*/ -282 h 211218"/>
                <a:gd name="connsiteX4" fmla="*/ 65969 w 66307"/>
                <a:gd name="connsiteY4" fmla="*/ 105327 h 21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7" h="211218">
                  <a:moveTo>
                    <a:pt x="65969" y="105327"/>
                  </a:moveTo>
                  <a:cubicBezTo>
                    <a:pt x="65969" y="163654"/>
                    <a:pt x="51126" y="210937"/>
                    <a:pt x="32816" y="210937"/>
                  </a:cubicBezTo>
                  <a:cubicBezTo>
                    <a:pt x="14505" y="210937"/>
                    <a:pt x="-338" y="163654"/>
                    <a:pt x="-338" y="105327"/>
                  </a:cubicBezTo>
                  <a:cubicBezTo>
                    <a:pt x="-338" y="47001"/>
                    <a:pt x="14505" y="-282"/>
                    <a:pt x="32816" y="-282"/>
                  </a:cubicBezTo>
                  <a:cubicBezTo>
                    <a:pt x="51126" y="-282"/>
                    <a:pt x="65969" y="47001"/>
                    <a:pt x="65969" y="105327"/>
                  </a:cubicBezTo>
                  <a:close/>
                </a:path>
              </a:pathLst>
            </a:custGeom>
            <a:solidFill>
              <a:srgbClr val="2F2E41"/>
            </a:solidFill>
            <a:ln w="4899"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C7A6F613-22FC-4C73-A0C5-D3DDB9E3A265}"/>
                </a:ext>
              </a:extLst>
            </p:cNvPr>
            <p:cNvSpPr/>
            <p:nvPr/>
          </p:nvSpPr>
          <p:spPr>
            <a:xfrm>
              <a:off x="7248979" y="5666226"/>
              <a:ext cx="148858" cy="87124"/>
            </a:xfrm>
            <a:custGeom>
              <a:avLst/>
              <a:gdLst>
                <a:gd name="connsiteX0" fmla="*/ 74797 w 148858"/>
                <a:gd name="connsiteY0" fmla="*/ 11981 h 87124"/>
                <a:gd name="connsiteX1" fmla="*/ -339 w 148858"/>
                <a:gd name="connsiteY1" fmla="*/ 7970 h 87124"/>
                <a:gd name="connsiteX2" fmla="*/ 74797 w 148858"/>
                <a:gd name="connsiteY2" fmla="*/ 86842 h 87124"/>
                <a:gd name="connsiteX3" fmla="*/ 148520 w 148858"/>
                <a:gd name="connsiteY3" fmla="*/ 25349 h 87124"/>
                <a:gd name="connsiteX4" fmla="*/ 74797 w 148858"/>
                <a:gd name="connsiteY4" fmla="*/ 11981 h 87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58" h="87124">
                  <a:moveTo>
                    <a:pt x="74797" y="11981"/>
                  </a:moveTo>
                  <a:cubicBezTo>
                    <a:pt x="36020" y="11981"/>
                    <a:pt x="-339" y="-12703"/>
                    <a:pt x="-339" y="7970"/>
                  </a:cubicBezTo>
                  <a:cubicBezTo>
                    <a:pt x="-339" y="28642"/>
                    <a:pt x="36020" y="86842"/>
                    <a:pt x="74797" y="86842"/>
                  </a:cubicBezTo>
                  <a:cubicBezTo>
                    <a:pt x="113574" y="86842"/>
                    <a:pt x="148520" y="46021"/>
                    <a:pt x="148520" y="25349"/>
                  </a:cubicBezTo>
                  <a:cubicBezTo>
                    <a:pt x="148520" y="4676"/>
                    <a:pt x="113574" y="11981"/>
                    <a:pt x="74797" y="11981"/>
                  </a:cubicBezTo>
                  <a:close/>
                </a:path>
              </a:pathLst>
            </a:custGeom>
            <a:solidFill>
              <a:srgbClr val="FFFFFF"/>
            </a:solidFill>
            <a:ln w="4899"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BA17B70-27A2-436C-8E8D-21D26D97A7F7}"/>
                </a:ext>
              </a:extLst>
            </p:cNvPr>
            <p:cNvSpPr/>
            <p:nvPr/>
          </p:nvSpPr>
          <p:spPr>
            <a:xfrm>
              <a:off x="6851522" y="4666879"/>
              <a:ext cx="488470" cy="598567"/>
            </a:xfrm>
            <a:custGeom>
              <a:avLst/>
              <a:gdLst>
                <a:gd name="connsiteX0" fmla="*/ 199288 w 488470"/>
                <a:gd name="connsiteY0" fmla="*/ 598286 h 598567"/>
                <a:gd name="connsiteX1" fmla="*/ 180530 w 488470"/>
                <a:gd name="connsiteY1" fmla="*/ 598286 h 598567"/>
                <a:gd name="connsiteX2" fmla="*/ 117152 w 488470"/>
                <a:gd name="connsiteY2" fmla="*/ 534907 h 598567"/>
                <a:gd name="connsiteX3" fmla="*/ 117152 w 488470"/>
                <a:gd name="connsiteY3" fmla="*/ 519160 h 598567"/>
                <a:gd name="connsiteX4" fmla="*/ 139118 w 488470"/>
                <a:gd name="connsiteY4" fmla="*/ 422090 h 598567"/>
                <a:gd name="connsiteX5" fmla="*/ 200629 w 488470"/>
                <a:gd name="connsiteY5" fmla="*/ 339443 h 598567"/>
                <a:gd name="connsiteX6" fmla="*/ 242453 w 488470"/>
                <a:gd name="connsiteY6" fmla="*/ 289032 h 598567"/>
                <a:gd name="connsiteX7" fmla="*/ 255662 w 488470"/>
                <a:gd name="connsiteY7" fmla="*/ 242134 h 598567"/>
                <a:gd name="connsiteX8" fmla="*/ 177728 w 488470"/>
                <a:gd name="connsiteY8" fmla="*/ 183986 h 598567"/>
                <a:gd name="connsiteX9" fmla="*/ 91828 w 488470"/>
                <a:gd name="connsiteY9" fmla="*/ 196879 h 598567"/>
                <a:gd name="connsiteX10" fmla="*/ 2440 w 488470"/>
                <a:gd name="connsiteY10" fmla="*/ 147191 h 598567"/>
                <a:gd name="connsiteX11" fmla="*/ -338 w 488470"/>
                <a:gd name="connsiteY11" fmla="*/ 127344 h 598567"/>
                <a:gd name="connsiteX12" fmla="*/ -338 w 488470"/>
                <a:gd name="connsiteY12" fmla="*/ 95465 h 598567"/>
                <a:gd name="connsiteX13" fmla="*/ 41507 w 488470"/>
                <a:gd name="connsiteY13" fmla="*/ 30451 h 598567"/>
                <a:gd name="connsiteX14" fmla="*/ 197516 w 488470"/>
                <a:gd name="connsiteY14" fmla="*/ -240 h 598567"/>
                <a:gd name="connsiteX15" fmla="*/ 348114 w 488470"/>
                <a:gd name="connsiteY15" fmla="*/ 27779 h 598567"/>
                <a:gd name="connsiteX16" fmla="*/ 451161 w 488470"/>
                <a:gd name="connsiteY16" fmla="*/ 105875 h 598567"/>
                <a:gd name="connsiteX17" fmla="*/ 488121 w 488470"/>
                <a:gd name="connsiteY17" fmla="*/ 219873 h 598567"/>
                <a:gd name="connsiteX18" fmla="*/ 452385 w 488470"/>
                <a:gd name="connsiteY18" fmla="*/ 333883 h 598567"/>
                <a:gd name="connsiteX19" fmla="*/ 352453 w 488470"/>
                <a:gd name="connsiteY19" fmla="*/ 435699 h 598567"/>
                <a:gd name="connsiteX20" fmla="*/ 288385 w 488470"/>
                <a:gd name="connsiteY20" fmla="*/ 496055 h 598567"/>
                <a:gd name="connsiteX21" fmla="*/ 261749 w 488470"/>
                <a:gd name="connsiteY21" fmla="*/ 545645 h 598567"/>
                <a:gd name="connsiteX22" fmla="*/ 199288 w 488470"/>
                <a:gd name="connsiteY22" fmla="*/ 598286 h 59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8470" h="598567">
                  <a:moveTo>
                    <a:pt x="199288" y="598286"/>
                  </a:moveTo>
                  <a:lnTo>
                    <a:pt x="180530" y="598286"/>
                  </a:lnTo>
                  <a:cubicBezTo>
                    <a:pt x="145544" y="598246"/>
                    <a:pt x="117191" y="569894"/>
                    <a:pt x="117152" y="534907"/>
                  </a:cubicBezTo>
                  <a:lnTo>
                    <a:pt x="117152" y="519160"/>
                  </a:lnTo>
                  <a:cubicBezTo>
                    <a:pt x="117152" y="480154"/>
                    <a:pt x="124542" y="447495"/>
                    <a:pt x="139118" y="422090"/>
                  </a:cubicBezTo>
                  <a:cubicBezTo>
                    <a:pt x="156783" y="392538"/>
                    <a:pt x="177392" y="364848"/>
                    <a:pt x="200629" y="339443"/>
                  </a:cubicBezTo>
                  <a:cubicBezTo>
                    <a:pt x="216056" y="323930"/>
                    <a:pt x="230054" y="307058"/>
                    <a:pt x="242453" y="289032"/>
                  </a:cubicBezTo>
                  <a:cubicBezTo>
                    <a:pt x="251349" y="275028"/>
                    <a:pt x="255942" y="258723"/>
                    <a:pt x="255662" y="242134"/>
                  </a:cubicBezTo>
                  <a:cubicBezTo>
                    <a:pt x="255662" y="203007"/>
                    <a:pt x="230170" y="183986"/>
                    <a:pt x="177728" y="183986"/>
                  </a:cubicBezTo>
                  <a:cubicBezTo>
                    <a:pt x="148638" y="184315"/>
                    <a:pt x="119732" y="188653"/>
                    <a:pt x="91828" y="196879"/>
                  </a:cubicBezTo>
                  <a:cubicBezTo>
                    <a:pt x="53423" y="207842"/>
                    <a:pt x="13403" y="185596"/>
                    <a:pt x="2440" y="147191"/>
                  </a:cubicBezTo>
                  <a:cubicBezTo>
                    <a:pt x="597" y="140736"/>
                    <a:pt x="-338" y="134056"/>
                    <a:pt x="-338" y="127344"/>
                  </a:cubicBezTo>
                  <a:lnTo>
                    <a:pt x="-338" y="95465"/>
                  </a:lnTo>
                  <a:cubicBezTo>
                    <a:pt x="-464" y="67428"/>
                    <a:pt x="15936" y="41948"/>
                    <a:pt x="41507" y="30451"/>
                  </a:cubicBezTo>
                  <a:cubicBezTo>
                    <a:pt x="90790" y="9419"/>
                    <a:pt x="143939" y="-1037"/>
                    <a:pt x="197516" y="-240"/>
                  </a:cubicBezTo>
                  <a:cubicBezTo>
                    <a:pt x="253643" y="-240"/>
                    <a:pt x="304310" y="9188"/>
                    <a:pt x="348114" y="27779"/>
                  </a:cubicBezTo>
                  <a:cubicBezTo>
                    <a:pt x="391998" y="46412"/>
                    <a:pt x="426668" y="72687"/>
                    <a:pt x="451161" y="105875"/>
                  </a:cubicBezTo>
                  <a:cubicBezTo>
                    <a:pt x="475581" y="138828"/>
                    <a:pt x="488560" y="178860"/>
                    <a:pt x="488121" y="219873"/>
                  </a:cubicBezTo>
                  <a:cubicBezTo>
                    <a:pt x="488122" y="263914"/>
                    <a:pt x="476098" y="302273"/>
                    <a:pt x="452385" y="333883"/>
                  </a:cubicBezTo>
                  <a:cubicBezTo>
                    <a:pt x="428931" y="365172"/>
                    <a:pt x="395310" y="399426"/>
                    <a:pt x="352453" y="435699"/>
                  </a:cubicBezTo>
                  <a:cubicBezTo>
                    <a:pt x="329873" y="454477"/>
                    <a:pt x="308476" y="474635"/>
                    <a:pt x="288385" y="496055"/>
                  </a:cubicBezTo>
                  <a:cubicBezTo>
                    <a:pt x="275408" y="510033"/>
                    <a:pt x="266237" y="527108"/>
                    <a:pt x="261749" y="545645"/>
                  </a:cubicBezTo>
                  <a:cubicBezTo>
                    <a:pt x="256586" y="576096"/>
                    <a:pt x="230173" y="598356"/>
                    <a:pt x="199288" y="598286"/>
                  </a:cubicBezTo>
                  <a:close/>
                </a:path>
              </a:pathLst>
            </a:custGeom>
            <a:solidFill>
              <a:schemeClr val="accent1">
                <a:lumMod val="50000"/>
              </a:schemeClr>
            </a:solidFill>
            <a:ln w="4899"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16F4570C-D00F-49F0-B988-EC4413258228}"/>
                </a:ext>
              </a:extLst>
            </p:cNvPr>
            <p:cNvSpPr/>
            <p:nvPr/>
          </p:nvSpPr>
          <p:spPr>
            <a:xfrm>
              <a:off x="6920856" y="5328562"/>
              <a:ext cx="237404" cy="234931"/>
            </a:xfrm>
            <a:custGeom>
              <a:avLst/>
              <a:gdLst>
                <a:gd name="connsiteX0" fmla="*/ 119525 w 237404"/>
                <a:gd name="connsiteY0" fmla="*/ 234649 h 234931"/>
                <a:gd name="connsiteX1" fmla="*/ 117051 w 237404"/>
                <a:gd name="connsiteY1" fmla="*/ 234649 h 234931"/>
                <a:gd name="connsiteX2" fmla="*/ -338 w 237404"/>
                <a:gd name="connsiteY2" fmla="*/ 117108 h 234931"/>
                <a:gd name="connsiteX3" fmla="*/ 117051 w 237404"/>
                <a:gd name="connsiteY3" fmla="*/ -282 h 234931"/>
                <a:gd name="connsiteX4" fmla="*/ 119525 w 237404"/>
                <a:gd name="connsiteY4" fmla="*/ -282 h 234931"/>
                <a:gd name="connsiteX5" fmla="*/ 237066 w 237404"/>
                <a:gd name="connsiteY5" fmla="*/ 117108 h 234931"/>
                <a:gd name="connsiteX6" fmla="*/ 119677 w 237404"/>
                <a:gd name="connsiteY6" fmla="*/ 234649 h 234931"/>
                <a:gd name="connsiteX7" fmla="*/ 119525 w 237404"/>
                <a:gd name="connsiteY7" fmla="*/ 234649 h 2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404" h="234931">
                  <a:moveTo>
                    <a:pt x="119525" y="234649"/>
                  </a:moveTo>
                  <a:lnTo>
                    <a:pt x="117051" y="234649"/>
                  </a:lnTo>
                  <a:cubicBezTo>
                    <a:pt x="52177" y="234607"/>
                    <a:pt x="-380" y="181982"/>
                    <a:pt x="-338" y="117108"/>
                  </a:cubicBezTo>
                  <a:cubicBezTo>
                    <a:pt x="-297" y="52292"/>
                    <a:pt x="52236" y="-240"/>
                    <a:pt x="117051" y="-282"/>
                  </a:cubicBezTo>
                  <a:lnTo>
                    <a:pt x="119525" y="-282"/>
                  </a:lnTo>
                  <a:cubicBezTo>
                    <a:pt x="184399" y="-324"/>
                    <a:pt x="237025" y="52233"/>
                    <a:pt x="237066" y="117108"/>
                  </a:cubicBezTo>
                  <a:cubicBezTo>
                    <a:pt x="237108" y="181982"/>
                    <a:pt x="184551" y="234607"/>
                    <a:pt x="119677" y="234649"/>
                  </a:cubicBezTo>
                  <a:cubicBezTo>
                    <a:pt x="119626" y="234649"/>
                    <a:pt x="119576" y="234649"/>
                    <a:pt x="119525" y="234649"/>
                  </a:cubicBezTo>
                  <a:close/>
                </a:path>
              </a:pathLst>
            </a:custGeom>
            <a:solidFill>
              <a:schemeClr val="accent1">
                <a:lumMod val="50000"/>
              </a:schemeClr>
            </a:solidFill>
            <a:ln w="4899"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AE264CDC-DFA0-452F-85CA-99D70D0E633D}"/>
                </a:ext>
              </a:extLst>
            </p:cNvPr>
            <p:cNvSpPr/>
            <p:nvPr/>
          </p:nvSpPr>
          <p:spPr>
            <a:xfrm>
              <a:off x="6273944" y="5910181"/>
              <a:ext cx="1535069" cy="9808"/>
            </a:xfrm>
            <a:custGeom>
              <a:avLst/>
              <a:gdLst>
                <a:gd name="connsiteX0" fmla="*/ 1529826 w 1535069"/>
                <a:gd name="connsiteY0" fmla="*/ 9527 h 9808"/>
                <a:gd name="connsiteX1" fmla="*/ 4566 w 1535069"/>
                <a:gd name="connsiteY1" fmla="*/ 9527 h 9808"/>
                <a:gd name="connsiteX2" fmla="*/ -339 w 1535069"/>
                <a:gd name="connsiteY2" fmla="*/ 4622 h 9808"/>
                <a:gd name="connsiteX3" fmla="*/ 4566 w 1535069"/>
                <a:gd name="connsiteY3" fmla="*/ -282 h 9808"/>
                <a:gd name="connsiteX4" fmla="*/ 1529826 w 1535069"/>
                <a:gd name="connsiteY4" fmla="*/ -282 h 9808"/>
                <a:gd name="connsiteX5" fmla="*/ 1534731 w 1535069"/>
                <a:gd name="connsiteY5" fmla="*/ 4622 h 9808"/>
                <a:gd name="connsiteX6" fmla="*/ 1529826 w 1535069"/>
                <a:gd name="connsiteY6" fmla="*/ 9527 h 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069" h="9808">
                  <a:moveTo>
                    <a:pt x="1529826" y="9527"/>
                  </a:moveTo>
                  <a:lnTo>
                    <a:pt x="4566" y="9527"/>
                  </a:lnTo>
                  <a:cubicBezTo>
                    <a:pt x="1857" y="9527"/>
                    <a:pt x="-339" y="7331"/>
                    <a:pt x="-339" y="4622"/>
                  </a:cubicBezTo>
                  <a:cubicBezTo>
                    <a:pt x="-339" y="1914"/>
                    <a:pt x="1857" y="-282"/>
                    <a:pt x="4566" y="-282"/>
                  </a:cubicBezTo>
                  <a:lnTo>
                    <a:pt x="1529826" y="-282"/>
                  </a:lnTo>
                  <a:cubicBezTo>
                    <a:pt x="1532535" y="-282"/>
                    <a:pt x="1534731" y="1914"/>
                    <a:pt x="1534731" y="4622"/>
                  </a:cubicBezTo>
                  <a:cubicBezTo>
                    <a:pt x="1534731" y="7331"/>
                    <a:pt x="1532535" y="9527"/>
                    <a:pt x="1529826" y="9527"/>
                  </a:cubicBezTo>
                  <a:close/>
                </a:path>
              </a:pathLst>
            </a:custGeom>
            <a:solidFill>
              <a:srgbClr val="CCCCCC"/>
            </a:solidFill>
            <a:ln w="4899"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3CCFB99D-44FD-4945-A930-E47E449FECB7}"/>
                </a:ext>
              </a:extLst>
            </p:cNvPr>
            <p:cNvSpPr/>
            <p:nvPr/>
          </p:nvSpPr>
          <p:spPr>
            <a:xfrm>
              <a:off x="8014997" y="5910181"/>
              <a:ext cx="823934" cy="9808"/>
            </a:xfrm>
            <a:custGeom>
              <a:avLst/>
              <a:gdLst>
                <a:gd name="connsiteX0" fmla="*/ 818692 w 823934"/>
                <a:gd name="connsiteY0" fmla="*/ 9527 h 9808"/>
                <a:gd name="connsiteX1" fmla="*/ 4566 w 823934"/>
                <a:gd name="connsiteY1" fmla="*/ 9527 h 9808"/>
                <a:gd name="connsiteX2" fmla="*/ -339 w 823934"/>
                <a:gd name="connsiteY2" fmla="*/ 4622 h 9808"/>
                <a:gd name="connsiteX3" fmla="*/ 4566 w 823934"/>
                <a:gd name="connsiteY3" fmla="*/ -282 h 9808"/>
                <a:gd name="connsiteX4" fmla="*/ 818692 w 823934"/>
                <a:gd name="connsiteY4" fmla="*/ -282 h 9808"/>
                <a:gd name="connsiteX5" fmla="*/ 823596 w 823934"/>
                <a:gd name="connsiteY5" fmla="*/ 4622 h 9808"/>
                <a:gd name="connsiteX6" fmla="*/ 818692 w 823934"/>
                <a:gd name="connsiteY6" fmla="*/ 9527 h 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34" h="9808">
                  <a:moveTo>
                    <a:pt x="818692" y="9527"/>
                  </a:moveTo>
                  <a:lnTo>
                    <a:pt x="4566" y="9527"/>
                  </a:lnTo>
                  <a:cubicBezTo>
                    <a:pt x="1857" y="9527"/>
                    <a:pt x="-339" y="7331"/>
                    <a:pt x="-339" y="4622"/>
                  </a:cubicBezTo>
                  <a:cubicBezTo>
                    <a:pt x="-339" y="1914"/>
                    <a:pt x="1857" y="-282"/>
                    <a:pt x="4566" y="-282"/>
                  </a:cubicBezTo>
                  <a:lnTo>
                    <a:pt x="818692" y="-282"/>
                  </a:lnTo>
                  <a:cubicBezTo>
                    <a:pt x="821401" y="-282"/>
                    <a:pt x="823596" y="1914"/>
                    <a:pt x="823596" y="4622"/>
                  </a:cubicBezTo>
                  <a:cubicBezTo>
                    <a:pt x="823596" y="7331"/>
                    <a:pt x="821401" y="9527"/>
                    <a:pt x="818692" y="9527"/>
                  </a:cubicBezTo>
                  <a:close/>
                </a:path>
              </a:pathLst>
            </a:custGeom>
            <a:solidFill>
              <a:srgbClr val="CCCCCC"/>
            </a:solidFill>
            <a:ln w="4899"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A62AF93F-9D1C-48E7-9843-5E9F1D88C195}"/>
                </a:ext>
              </a:extLst>
            </p:cNvPr>
            <p:cNvSpPr/>
            <p:nvPr/>
          </p:nvSpPr>
          <p:spPr>
            <a:xfrm rot="-67225">
              <a:off x="8222476" y="5710432"/>
              <a:ext cx="211218" cy="66307"/>
            </a:xfrm>
            <a:custGeom>
              <a:avLst/>
              <a:gdLst>
                <a:gd name="connsiteX0" fmla="*/ 210880 w 211218"/>
                <a:gd name="connsiteY0" fmla="*/ 32872 h 66307"/>
                <a:gd name="connsiteX1" fmla="*/ 105271 w 211218"/>
                <a:gd name="connsiteY1" fmla="*/ 66026 h 66307"/>
                <a:gd name="connsiteX2" fmla="*/ -339 w 211218"/>
                <a:gd name="connsiteY2" fmla="*/ 32872 h 66307"/>
                <a:gd name="connsiteX3" fmla="*/ 105271 w 211218"/>
                <a:gd name="connsiteY3" fmla="*/ -282 h 66307"/>
                <a:gd name="connsiteX4" fmla="*/ 210880 w 211218"/>
                <a:gd name="connsiteY4" fmla="*/ 32872 h 6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18" h="66307">
                  <a:moveTo>
                    <a:pt x="210880" y="32872"/>
                  </a:moveTo>
                  <a:cubicBezTo>
                    <a:pt x="210880" y="51182"/>
                    <a:pt x="163597" y="66026"/>
                    <a:pt x="105271" y="66026"/>
                  </a:cubicBezTo>
                  <a:cubicBezTo>
                    <a:pt x="46944" y="66026"/>
                    <a:pt x="-339" y="51182"/>
                    <a:pt x="-339" y="32872"/>
                  </a:cubicBezTo>
                  <a:cubicBezTo>
                    <a:pt x="-339" y="14562"/>
                    <a:pt x="46944" y="-282"/>
                    <a:pt x="105271" y="-282"/>
                  </a:cubicBezTo>
                  <a:cubicBezTo>
                    <a:pt x="163597" y="-282"/>
                    <a:pt x="210880" y="14562"/>
                    <a:pt x="210880" y="32872"/>
                  </a:cubicBezTo>
                  <a:close/>
                </a:path>
              </a:pathLst>
            </a:custGeom>
            <a:solidFill>
              <a:srgbClr val="2F2E41"/>
            </a:solidFill>
            <a:ln w="4899"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9C8BB7D-A44E-41E3-B040-A7CCE9EFC5FE}"/>
                </a:ext>
              </a:extLst>
            </p:cNvPr>
            <p:cNvSpPr/>
            <p:nvPr/>
          </p:nvSpPr>
          <p:spPr>
            <a:xfrm>
              <a:off x="8123685" y="4826314"/>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3" y="10703"/>
                    <a:pt x="176219" y="24240"/>
                  </a:cubicBezTo>
                  <a:lnTo>
                    <a:pt x="176219" y="151754"/>
                  </a:lnTo>
                  <a:cubicBezTo>
                    <a:pt x="176203"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19" y="166458"/>
                    <a:pt x="166401" y="159876"/>
                    <a:pt x="166410" y="151754"/>
                  </a:cubicBezTo>
                  <a:lnTo>
                    <a:pt x="166410" y="24240"/>
                  </a:lnTo>
                  <a:cubicBezTo>
                    <a:pt x="166401" y="16118"/>
                    <a:pt x="159819" y="9536"/>
                    <a:pt x="151697" y="9527"/>
                  </a:cubicBezTo>
                  <a:close/>
                </a:path>
              </a:pathLst>
            </a:custGeom>
            <a:solidFill>
              <a:srgbClr val="F2F2F2"/>
            </a:solidFill>
            <a:ln w="4899"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C72D304-AEF1-4FE5-A7AE-DE8236524536}"/>
                </a:ext>
              </a:extLst>
            </p:cNvPr>
            <p:cNvSpPr/>
            <p:nvPr/>
          </p:nvSpPr>
          <p:spPr>
            <a:xfrm>
              <a:off x="8182537" y="4742940"/>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3" y="10703"/>
                    <a:pt x="176219" y="24240"/>
                  </a:cubicBezTo>
                  <a:lnTo>
                    <a:pt x="176219" y="151754"/>
                  </a:lnTo>
                  <a:cubicBezTo>
                    <a:pt x="176203"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19" y="166458"/>
                    <a:pt x="166401" y="159876"/>
                    <a:pt x="166410" y="151754"/>
                  </a:cubicBezTo>
                  <a:lnTo>
                    <a:pt x="166410" y="24240"/>
                  </a:lnTo>
                  <a:cubicBezTo>
                    <a:pt x="166401" y="16118"/>
                    <a:pt x="159819" y="9536"/>
                    <a:pt x="151697" y="9527"/>
                  </a:cubicBezTo>
                  <a:close/>
                </a:path>
              </a:pathLst>
            </a:custGeom>
            <a:solidFill>
              <a:srgbClr val="F2F2F2"/>
            </a:solidFill>
            <a:ln w="4899"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5DDE00A-FADF-49EB-BFCD-F0BA97B1CEF2}"/>
                </a:ext>
              </a:extLst>
            </p:cNvPr>
            <p:cNvSpPr/>
            <p:nvPr/>
          </p:nvSpPr>
          <p:spPr>
            <a:xfrm>
              <a:off x="7177140" y="4335876"/>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3" y="10703"/>
                    <a:pt x="176219" y="24240"/>
                  </a:cubicBezTo>
                  <a:lnTo>
                    <a:pt x="176219" y="151754"/>
                  </a:lnTo>
                  <a:cubicBezTo>
                    <a:pt x="176203"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19" y="166458"/>
                    <a:pt x="166401" y="159876"/>
                    <a:pt x="166410" y="151754"/>
                  </a:cubicBezTo>
                  <a:lnTo>
                    <a:pt x="166410" y="24240"/>
                  </a:lnTo>
                  <a:cubicBezTo>
                    <a:pt x="166401" y="16118"/>
                    <a:pt x="159819" y="9536"/>
                    <a:pt x="151697" y="9527"/>
                  </a:cubicBezTo>
                  <a:close/>
                </a:path>
              </a:pathLst>
            </a:custGeom>
            <a:solidFill>
              <a:srgbClr val="F2F2F2"/>
            </a:solidFill>
            <a:ln w="4899"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63F97A1-077E-47BB-AF2E-D04B134FDC09}"/>
                </a:ext>
              </a:extLst>
            </p:cNvPr>
            <p:cNvSpPr/>
            <p:nvPr/>
          </p:nvSpPr>
          <p:spPr>
            <a:xfrm>
              <a:off x="7098670" y="4272120"/>
              <a:ext cx="176557" cy="176557"/>
            </a:xfrm>
            <a:custGeom>
              <a:avLst/>
              <a:gdLst>
                <a:gd name="connsiteX0" fmla="*/ 151697 w 176557"/>
                <a:gd name="connsiteY0" fmla="*/ 176276 h 176557"/>
                <a:gd name="connsiteX1" fmla="*/ 24183 w 176557"/>
                <a:gd name="connsiteY1" fmla="*/ 176276 h 176557"/>
                <a:gd name="connsiteX2" fmla="*/ -339 w 176557"/>
                <a:gd name="connsiteY2" fmla="*/ 151754 h 176557"/>
                <a:gd name="connsiteX3" fmla="*/ -339 w 176557"/>
                <a:gd name="connsiteY3" fmla="*/ 24240 h 176557"/>
                <a:gd name="connsiteX4" fmla="*/ 24183 w 176557"/>
                <a:gd name="connsiteY4" fmla="*/ -282 h 176557"/>
                <a:gd name="connsiteX5" fmla="*/ 151697 w 176557"/>
                <a:gd name="connsiteY5" fmla="*/ -282 h 176557"/>
                <a:gd name="connsiteX6" fmla="*/ 176219 w 176557"/>
                <a:gd name="connsiteY6" fmla="*/ 24240 h 176557"/>
                <a:gd name="connsiteX7" fmla="*/ 176219 w 176557"/>
                <a:gd name="connsiteY7" fmla="*/ 151754 h 176557"/>
                <a:gd name="connsiteX8" fmla="*/ 151697 w 176557"/>
                <a:gd name="connsiteY8" fmla="*/ 176276 h 176557"/>
                <a:gd name="connsiteX9" fmla="*/ 24183 w 176557"/>
                <a:gd name="connsiteY9" fmla="*/ 9527 h 176557"/>
                <a:gd name="connsiteX10" fmla="*/ 9470 w 176557"/>
                <a:gd name="connsiteY10" fmla="*/ 24240 h 176557"/>
                <a:gd name="connsiteX11" fmla="*/ 9470 w 176557"/>
                <a:gd name="connsiteY11" fmla="*/ 151754 h 176557"/>
                <a:gd name="connsiteX12" fmla="*/ 24183 w 176557"/>
                <a:gd name="connsiteY12" fmla="*/ 166467 h 176557"/>
                <a:gd name="connsiteX13" fmla="*/ 151697 w 176557"/>
                <a:gd name="connsiteY13" fmla="*/ 166467 h 176557"/>
                <a:gd name="connsiteX14" fmla="*/ 166410 w 176557"/>
                <a:gd name="connsiteY14" fmla="*/ 151754 h 176557"/>
                <a:gd name="connsiteX15" fmla="*/ 166410 w 176557"/>
                <a:gd name="connsiteY15" fmla="*/ 24240 h 176557"/>
                <a:gd name="connsiteX16" fmla="*/ 151697 w 176557"/>
                <a:gd name="connsiteY16" fmla="*/ 9527 h 17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557" h="176557">
                  <a:moveTo>
                    <a:pt x="151697" y="176276"/>
                  </a:moveTo>
                  <a:lnTo>
                    <a:pt x="24183" y="176276"/>
                  </a:lnTo>
                  <a:cubicBezTo>
                    <a:pt x="10647" y="176260"/>
                    <a:pt x="-323" y="165290"/>
                    <a:pt x="-339" y="151754"/>
                  </a:cubicBezTo>
                  <a:lnTo>
                    <a:pt x="-339" y="24240"/>
                  </a:lnTo>
                  <a:cubicBezTo>
                    <a:pt x="-323" y="10703"/>
                    <a:pt x="10647" y="-267"/>
                    <a:pt x="24183" y="-282"/>
                  </a:cubicBezTo>
                  <a:lnTo>
                    <a:pt x="151697" y="-282"/>
                  </a:lnTo>
                  <a:cubicBezTo>
                    <a:pt x="165234" y="-267"/>
                    <a:pt x="176204" y="10703"/>
                    <a:pt x="176219" y="24240"/>
                  </a:cubicBezTo>
                  <a:lnTo>
                    <a:pt x="176219" y="151754"/>
                  </a:lnTo>
                  <a:cubicBezTo>
                    <a:pt x="176204" y="165290"/>
                    <a:pt x="165234" y="176260"/>
                    <a:pt x="151697" y="176276"/>
                  </a:cubicBezTo>
                  <a:close/>
                  <a:moveTo>
                    <a:pt x="24183" y="9527"/>
                  </a:moveTo>
                  <a:cubicBezTo>
                    <a:pt x="16061" y="9536"/>
                    <a:pt x="9479" y="16118"/>
                    <a:pt x="9470" y="24240"/>
                  </a:cubicBezTo>
                  <a:lnTo>
                    <a:pt x="9470" y="151754"/>
                  </a:lnTo>
                  <a:cubicBezTo>
                    <a:pt x="9479" y="159876"/>
                    <a:pt x="16061" y="166458"/>
                    <a:pt x="24183" y="166467"/>
                  </a:cubicBezTo>
                  <a:lnTo>
                    <a:pt x="151697" y="166467"/>
                  </a:lnTo>
                  <a:cubicBezTo>
                    <a:pt x="159820" y="166458"/>
                    <a:pt x="166401" y="159876"/>
                    <a:pt x="166410" y="151754"/>
                  </a:cubicBezTo>
                  <a:lnTo>
                    <a:pt x="166410" y="24240"/>
                  </a:lnTo>
                  <a:cubicBezTo>
                    <a:pt x="166401" y="16118"/>
                    <a:pt x="159820" y="9536"/>
                    <a:pt x="151697" y="9527"/>
                  </a:cubicBezTo>
                  <a:close/>
                </a:path>
              </a:pathLst>
            </a:custGeom>
            <a:solidFill>
              <a:srgbClr val="F2F2F2"/>
            </a:solidFill>
            <a:ln w="489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B63EDA37-5E98-4794-B116-D0F42553BF22}"/>
                </a:ext>
              </a:extLst>
            </p:cNvPr>
            <p:cNvSpPr/>
            <p:nvPr/>
          </p:nvSpPr>
          <p:spPr>
            <a:xfrm>
              <a:off x="7817613" y="5138738"/>
              <a:ext cx="63432" cy="63432"/>
            </a:xfrm>
            <a:custGeom>
              <a:avLst/>
              <a:gdLst>
                <a:gd name="connsiteX0" fmla="*/ 63432 w 63432"/>
                <a:gd name="connsiteY0" fmla="*/ 31716 h 63432"/>
                <a:gd name="connsiteX1" fmla="*/ 31716 w 63432"/>
                <a:gd name="connsiteY1" fmla="*/ 63432 h 63432"/>
                <a:gd name="connsiteX2" fmla="*/ 0 w 63432"/>
                <a:gd name="connsiteY2" fmla="*/ 31716 h 63432"/>
                <a:gd name="connsiteX3" fmla="*/ 31716 w 63432"/>
                <a:gd name="connsiteY3" fmla="*/ 0 h 63432"/>
                <a:gd name="connsiteX4" fmla="*/ 63432 w 63432"/>
                <a:gd name="connsiteY4" fmla="*/ 31716 h 6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2" h="63432">
                  <a:moveTo>
                    <a:pt x="63432" y="31716"/>
                  </a:moveTo>
                  <a:cubicBezTo>
                    <a:pt x="63432" y="49232"/>
                    <a:pt x="49232" y="63432"/>
                    <a:pt x="31716" y="63432"/>
                  </a:cubicBezTo>
                  <a:cubicBezTo>
                    <a:pt x="14200" y="63432"/>
                    <a:pt x="0" y="49232"/>
                    <a:pt x="0" y="31716"/>
                  </a:cubicBezTo>
                  <a:cubicBezTo>
                    <a:pt x="0" y="14200"/>
                    <a:pt x="14200" y="0"/>
                    <a:pt x="31716" y="0"/>
                  </a:cubicBezTo>
                  <a:cubicBezTo>
                    <a:pt x="49232" y="0"/>
                    <a:pt x="63432" y="14200"/>
                    <a:pt x="63432" y="31716"/>
                  </a:cubicBezTo>
                  <a:close/>
                </a:path>
              </a:pathLst>
            </a:custGeom>
            <a:solidFill>
              <a:srgbClr val="F2F2F2"/>
            </a:solidFill>
            <a:ln w="4899"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A0216081-4C9B-45C2-AB5E-04461E309731}"/>
                </a:ext>
              </a:extLst>
            </p:cNvPr>
            <p:cNvSpPr/>
            <p:nvPr/>
          </p:nvSpPr>
          <p:spPr>
            <a:xfrm>
              <a:off x="6542476" y="5025938"/>
              <a:ext cx="63432" cy="63432"/>
            </a:xfrm>
            <a:custGeom>
              <a:avLst/>
              <a:gdLst>
                <a:gd name="connsiteX0" fmla="*/ 63432 w 63432"/>
                <a:gd name="connsiteY0" fmla="*/ 31716 h 63432"/>
                <a:gd name="connsiteX1" fmla="*/ 31716 w 63432"/>
                <a:gd name="connsiteY1" fmla="*/ 63432 h 63432"/>
                <a:gd name="connsiteX2" fmla="*/ 0 w 63432"/>
                <a:gd name="connsiteY2" fmla="*/ 31716 h 63432"/>
                <a:gd name="connsiteX3" fmla="*/ 31716 w 63432"/>
                <a:gd name="connsiteY3" fmla="*/ 0 h 63432"/>
                <a:gd name="connsiteX4" fmla="*/ 63432 w 63432"/>
                <a:gd name="connsiteY4" fmla="*/ 31716 h 6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2" h="63432">
                  <a:moveTo>
                    <a:pt x="63432" y="31716"/>
                  </a:moveTo>
                  <a:cubicBezTo>
                    <a:pt x="63432" y="49232"/>
                    <a:pt x="49232" y="63432"/>
                    <a:pt x="31716" y="63432"/>
                  </a:cubicBezTo>
                  <a:cubicBezTo>
                    <a:pt x="14200" y="63432"/>
                    <a:pt x="0" y="49232"/>
                    <a:pt x="0" y="31716"/>
                  </a:cubicBezTo>
                  <a:cubicBezTo>
                    <a:pt x="0" y="14200"/>
                    <a:pt x="14200" y="0"/>
                    <a:pt x="31716" y="0"/>
                  </a:cubicBezTo>
                  <a:cubicBezTo>
                    <a:pt x="49232" y="0"/>
                    <a:pt x="63432" y="14200"/>
                    <a:pt x="63432" y="31716"/>
                  </a:cubicBezTo>
                  <a:close/>
                </a:path>
              </a:pathLst>
            </a:custGeom>
            <a:solidFill>
              <a:srgbClr val="F2F2F2"/>
            </a:solidFill>
            <a:ln w="4899"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F0D48EB-3BF2-41CE-893F-DC22362AB37A}"/>
                </a:ext>
              </a:extLst>
            </p:cNvPr>
            <p:cNvSpPr/>
            <p:nvPr/>
          </p:nvSpPr>
          <p:spPr>
            <a:xfrm>
              <a:off x="8680783" y="5300583"/>
              <a:ext cx="63432" cy="63432"/>
            </a:xfrm>
            <a:custGeom>
              <a:avLst/>
              <a:gdLst>
                <a:gd name="connsiteX0" fmla="*/ 63432 w 63432"/>
                <a:gd name="connsiteY0" fmla="*/ 31716 h 63432"/>
                <a:gd name="connsiteX1" fmla="*/ 31716 w 63432"/>
                <a:gd name="connsiteY1" fmla="*/ 63432 h 63432"/>
                <a:gd name="connsiteX2" fmla="*/ 0 w 63432"/>
                <a:gd name="connsiteY2" fmla="*/ 31716 h 63432"/>
                <a:gd name="connsiteX3" fmla="*/ 31716 w 63432"/>
                <a:gd name="connsiteY3" fmla="*/ 0 h 63432"/>
                <a:gd name="connsiteX4" fmla="*/ 63432 w 63432"/>
                <a:gd name="connsiteY4" fmla="*/ 31716 h 6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2" h="63432">
                  <a:moveTo>
                    <a:pt x="63432" y="31716"/>
                  </a:moveTo>
                  <a:cubicBezTo>
                    <a:pt x="63432" y="49232"/>
                    <a:pt x="49232" y="63432"/>
                    <a:pt x="31716" y="63432"/>
                  </a:cubicBezTo>
                  <a:cubicBezTo>
                    <a:pt x="14200" y="63432"/>
                    <a:pt x="0" y="49232"/>
                    <a:pt x="0" y="31716"/>
                  </a:cubicBezTo>
                  <a:cubicBezTo>
                    <a:pt x="0" y="14200"/>
                    <a:pt x="14200" y="0"/>
                    <a:pt x="31716" y="0"/>
                  </a:cubicBezTo>
                  <a:cubicBezTo>
                    <a:pt x="49232" y="0"/>
                    <a:pt x="63432" y="14200"/>
                    <a:pt x="63432" y="31716"/>
                  </a:cubicBezTo>
                  <a:close/>
                </a:path>
              </a:pathLst>
            </a:custGeom>
            <a:solidFill>
              <a:srgbClr val="F2F2F2"/>
            </a:solidFill>
            <a:ln w="4899" cap="flat">
              <a:noFill/>
              <a:prstDash val="solid"/>
              <a:miter/>
            </a:ln>
          </p:spPr>
          <p:txBody>
            <a:bodyPr rtlCol="0" anchor="ctr"/>
            <a:lstStyle/>
            <a:p>
              <a:endParaRPr lang="en-US"/>
            </a:p>
          </p:txBody>
        </p:sp>
      </p:grpSp>
      <p:grpSp>
        <p:nvGrpSpPr>
          <p:cNvPr id="323" name="Graphic 321">
            <a:extLst>
              <a:ext uri="{FF2B5EF4-FFF2-40B4-BE49-F238E27FC236}">
                <a16:creationId xmlns:a16="http://schemas.microsoft.com/office/drawing/2014/main" id="{6F9C42BD-0E02-47EB-8F31-BB508E930E4D}"/>
              </a:ext>
            </a:extLst>
          </p:cNvPr>
          <p:cNvGrpSpPr/>
          <p:nvPr/>
        </p:nvGrpSpPr>
        <p:grpSpPr>
          <a:xfrm>
            <a:off x="9123529" y="4645035"/>
            <a:ext cx="2726920" cy="1212300"/>
            <a:chOff x="9123529" y="4645035"/>
            <a:chExt cx="2726920" cy="1212300"/>
          </a:xfrm>
        </p:grpSpPr>
        <p:sp>
          <p:nvSpPr>
            <p:cNvPr id="324" name="Freeform: Shape 323">
              <a:extLst>
                <a:ext uri="{FF2B5EF4-FFF2-40B4-BE49-F238E27FC236}">
                  <a16:creationId xmlns:a16="http://schemas.microsoft.com/office/drawing/2014/main" id="{CAA6463E-33D0-46FC-9E68-495D421256E9}"/>
                </a:ext>
              </a:extLst>
            </p:cNvPr>
            <p:cNvSpPr/>
            <p:nvPr/>
          </p:nvSpPr>
          <p:spPr>
            <a:xfrm>
              <a:off x="9124229" y="4686772"/>
              <a:ext cx="1199719" cy="788273"/>
            </a:xfrm>
            <a:custGeom>
              <a:avLst/>
              <a:gdLst>
                <a:gd name="connsiteX0" fmla="*/ 1149688 w 1199719"/>
                <a:gd name="connsiteY0" fmla="*/ 788024 h 788273"/>
                <a:gd name="connsiteX1" fmla="*/ 49734 w 1199719"/>
                <a:gd name="connsiteY1" fmla="*/ 788024 h 788273"/>
                <a:gd name="connsiteX2" fmla="*/ -149 w 1199719"/>
                <a:gd name="connsiteY2" fmla="*/ 738141 h 788273"/>
                <a:gd name="connsiteX3" fmla="*/ -149 w 1199719"/>
                <a:gd name="connsiteY3" fmla="*/ 36296 h 788273"/>
                <a:gd name="connsiteX4" fmla="*/ 36395 w 1199719"/>
                <a:gd name="connsiteY4" fmla="*/ -250 h 788273"/>
                <a:gd name="connsiteX5" fmla="*/ 1162394 w 1199719"/>
                <a:gd name="connsiteY5" fmla="*/ -250 h 788273"/>
                <a:gd name="connsiteX6" fmla="*/ 1199570 w 1199719"/>
                <a:gd name="connsiteY6" fmla="*/ 36928 h 788273"/>
                <a:gd name="connsiteX7" fmla="*/ 1199570 w 1199719"/>
                <a:gd name="connsiteY7" fmla="*/ 738141 h 788273"/>
                <a:gd name="connsiteX8" fmla="*/ 1149688 w 1199719"/>
                <a:gd name="connsiteY8" fmla="*/ 788024 h 78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719" h="788273">
                  <a:moveTo>
                    <a:pt x="1149688" y="788024"/>
                  </a:moveTo>
                  <a:lnTo>
                    <a:pt x="49734" y="788024"/>
                  </a:lnTo>
                  <a:cubicBezTo>
                    <a:pt x="22197" y="787993"/>
                    <a:pt x="-118" y="765678"/>
                    <a:pt x="-149" y="738141"/>
                  </a:cubicBezTo>
                  <a:lnTo>
                    <a:pt x="-149" y="36296"/>
                  </a:lnTo>
                  <a:cubicBezTo>
                    <a:pt x="-127" y="16122"/>
                    <a:pt x="16221" y="-226"/>
                    <a:pt x="36395" y="-250"/>
                  </a:cubicBezTo>
                  <a:lnTo>
                    <a:pt x="1162394" y="-250"/>
                  </a:lnTo>
                  <a:cubicBezTo>
                    <a:pt x="1182916" y="-226"/>
                    <a:pt x="1199547" y="16405"/>
                    <a:pt x="1199570" y="36928"/>
                  </a:cubicBezTo>
                  <a:lnTo>
                    <a:pt x="1199570" y="738141"/>
                  </a:lnTo>
                  <a:cubicBezTo>
                    <a:pt x="1199539" y="765678"/>
                    <a:pt x="1177224" y="787993"/>
                    <a:pt x="1149688" y="788024"/>
                  </a:cubicBezTo>
                  <a:close/>
                </a:path>
              </a:pathLst>
            </a:custGeom>
            <a:solidFill>
              <a:srgbClr val="F2F2F2"/>
            </a:solidFill>
            <a:ln w="3020"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A8203C17-81C0-4387-BF63-F9F452D26EA3}"/>
                </a:ext>
              </a:extLst>
            </p:cNvPr>
            <p:cNvSpPr/>
            <p:nvPr/>
          </p:nvSpPr>
          <p:spPr>
            <a:xfrm>
              <a:off x="9174103" y="4767487"/>
              <a:ext cx="1099958" cy="657665"/>
            </a:xfrm>
            <a:custGeom>
              <a:avLst/>
              <a:gdLst>
                <a:gd name="connsiteX0" fmla="*/ 1051438 w 1099958"/>
                <a:gd name="connsiteY0" fmla="*/ -250 h 657665"/>
                <a:gd name="connsiteX1" fmla="*/ 48222 w 1099958"/>
                <a:gd name="connsiteY1" fmla="*/ -250 h 657665"/>
                <a:gd name="connsiteX2" fmla="*/ -149 w 1099958"/>
                <a:gd name="connsiteY2" fmla="*/ 48121 h 657665"/>
                <a:gd name="connsiteX3" fmla="*/ -149 w 1099958"/>
                <a:gd name="connsiteY3" fmla="*/ 609044 h 657665"/>
                <a:gd name="connsiteX4" fmla="*/ 48222 w 1099958"/>
                <a:gd name="connsiteY4" fmla="*/ 657416 h 657665"/>
                <a:gd name="connsiteX5" fmla="*/ 1051438 w 1099958"/>
                <a:gd name="connsiteY5" fmla="*/ 657416 h 657665"/>
                <a:gd name="connsiteX6" fmla="*/ 1099809 w 1099958"/>
                <a:gd name="connsiteY6" fmla="*/ 609070 h 657665"/>
                <a:gd name="connsiteX7" fmla="*/ 1099809 w 1099958"/>
                <a:gd name="connsiteY7" fmla="*/ 609044 h 657665"/>
                <a:gd name="connsiteX8" fmla="*/ 1099809 w 1099958"/>
                <a:gd name="connsiteY8" fmla="*/ 48121 h 657665"/>
                <a:gd name="connsiteX9" fmla="*/ 1051464 w 1099958"/>
                <a:gd name="connsiteY9" fmla="*/ -250 h 657665"/>
                <a:gd name="connsiteX10" fmla="*/ 1051438 w 1099958"/>
                <a:gd name="connsiteY10" fmla="*/ -250 h 65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9958" h="657665">
                  <a:moveTo>
                    <a:pt x="1051438" y="-250"/>
                  </a:moveTo>
                  <a:lnTo>
                    <a:pt x="48222" y="-250"/>
                  </a:lnTo>
                  <a:cubicBezTo>
                    <a:pt x="21509" y="-246"/>
                    <a:pt x="-146" y="21408"/>
                    <a:pt x="-149" y="48121"/>
                  </a:cubicBezTo>
                  <a:lnTo>
                    <a:pt x="-149" y="609044"/>
                  </a:lnTo>
                  <a:cubicBezTo>
                    <a:pt x="-146" y="635758"/>
                    <a:pt x="21509" y="657412"/>
                    <a:pt x="48222" y="657416"/>
                  </a:cubicBezTo>
                  <a:lnTo>
                    <a:pt x="1051438" y="657416"/>
                  </a:lnTo>
                  <a:cubicBezTo>
                    <a:pt x="1078145" y="657423"/>
                    <a:pt x="1099802" y="635778"/>
                    <a:pt x="1099809" y="609070"/>
                  </a:cubicBezTo>
                  <a:cubicBezTo>
                    <a:pt x="1099809" y="609062"/>
                    <a:pt x="1099809" y="609053"/>
                    <a:pt x="1099809" y="609044"/>
                  </a:cubicBezTo>
                  <a:lnTo>
                    <a:pt x="1099809" y="48121"/>
                  </a:lnTo>
                  <a:cubicBezTo>
                    <a:pt x="1099816" y="21414"/>
                    <a:pt x="1078172" y="-243"/>
                    <a:pt x="1051464" y="-250"/>
                  </a:cubicBezTo>
                  <a:cubicBezTo>
                    <a:pt x="1051456" y="-250"/>
                    <a:pt x="1051447" y="-250"/>
                    <a:pt x="1051438" y="-250"/>
                  </a:cubicBezTo>
                  <a:close/>
                </a:path>
              </a:pathLst>
            </a:custGeom>
            <a:solidFill>
              <a:srgbClr val="FFFFFF"/>
            </a:solidFill>
            <a:ln w="3020"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671B2303-EB88-4D61-BB5A-2D46F78DFA9C}"/>
                </a:ext>
              </a:extLst>
            </p:cNvPr>
            <p:cNvSpPr/>
            <p:nvPr/>
          </p:nvSpPr>
          <p:spPr>
            <a:xfrm>
              <a:off x="9123529" y="4645035"/>
              <a:ext cx="1199724" cy="75429"/>
            </a:xfrm>
            <a:custGeom>
              <a:avLst/>
              <a:gdLst>
                <a:gd name="connsiteX0" fmla="*/ 1199576 w 1199724"/>
                <a:gd name="connsiteY0" fmla="*/ 75180 h 75429"/>
                <a:gd name="connsiteX1" fmla="*/ -149 w 1199724"/>
                <a:gd name="connsiteY1" fmla="*/ 75180 h 75429"/>
                <a:gd name="connsiteX2" fmla="*/ -149 w 1199724"/>
                <a:gd name="connsiteY2" fmla="*/ 49784 h 75429"/>
                <a:gd name="connsiteX3" fmla="*/ 49915 w 1199724"/>
                <a:gd name="connsiteY3" fmla="*/ -250 h 75429"/>
                <a:gd name="connsiteX4" fmla="*/ 1149512 w 1199724"/>
                <a:gd name="connsiteY4" fmla="*/ -250 h 75429"/>
                <a:gd name="connsiteX5" fmla="*/ 1199576 w 1199724"/>
                <a:gd name="connsiteY5" fmla="*/ 49784 h 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724" h="75429">
                  <a:moveTo>
                    <a:pt x="1199576" y="75180"/>
                  </a:moveTo>
                  <a:lnTo>
                    <a:pt x="-149" y="75180"/>
                  </a:lnTo>
                  <a:lnTo>
                    <a:pt x="-149" y="49784"/>
                  </a:lnTo>
                  <a:cubicBezTo>
                    <a:pt x="-109" y="22155"/>
                    <a:pt x="22287" y="-227"/>
                    <a:pt x="49915" y="-250"/>
                  </a:cubicBezTo>
                  <a:lnTo>
                    <a:pt x="1149512" y="-250"/>
                  </a:lnTo>
                  <a:cubicBezTo>
                    <a:pt x="1177140" y="-227"/>
                    <a:pt x="1199536" y="22155"/>
                    <a:pt x="1199576" y="49784"/>
                  </a:cubicBezTo>
                  <a:close/>
                </a:path>
              </a:pathLst>
            </a:custGeom>
            <a:solidFill>
              <a:srgbClr val="CCCCCC"/>
            </a:solidFill>
            <a:ln w="3020"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DF52D228-B191-44B7-9E2E-31B8CD3394CD}"/>
                </a:ext>
              </a:extLst>
            </p:cNvPr>
            <p:cNvSpPr/>
            <p:nvPr/>
          </p:nvSpPr>
          <p:spPr>
            <a:xfrm>
              <a:off x="9201563" y="4669875"/>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50" y="25899"/>
                  </a:cubicBezTo>
                  <a:cubicBezTo>
                    <a:pt x="5798" y="25899"/>
                    <a:pt x="0" y="20101"/>
                    <a:pt x="0" y="12950"/>
                  </a:cubicBezTo>
                  <a:cubicBezTo>
                    <a:pt x="0" y="5798"/>
                    <a:pt x="5798"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41A2159-8781-462D-8E7A-D1E0CA8C0ACC}"/>
                </a:ext>
              </a:extLst>
            </p:cNvPr>
            <p:cNvSpPr/>
            <p:nvPr/>
          </p:nvSpPr>
          <p:spPr>
            <a:xfrm>
              <a:off x="9250716" y="4669875"/>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50" y="25899"/>
                  </a:cubicBezTo>
                  <a:cubicBezTo>
                    <a:pt x="5798" y="25899"/>
                    <a:pt x="0" y="20101"/>
                    <a:pt x="0" y="12950"/>
                  </a:cubicBezTo>
                  <a:cubicBezTo>
                    <a:pt x="0" y="5798"/>
                    <a:pt x="5798"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C8BE762B-C8AD-4751-8F20-6D7671D116BF}"/>
                </a:ext>
              </a:extLst>
            </p:cNvPr>
            <p:cNvSpPr/>
            <p:nvPr/>
          </p:nvSpPr>
          <p:spPr>
            <a:xfrm>
              <a:off x="9299870" y="4669875"/>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50" y="25899"/>
                  </a:cubicBezTo>
                  <a:cubicBezTo>
                    <a:pt x="5798" y="25899"/>
                    <a:pt x="0" y="20101"/>
                    <a:pt x="0" y="12950"/>
                  </a:cubicBezTo>
                  <a:cubicBezTo>
                    <a:pt x="0" y="5798"/>
                    <a:pt x="5798"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757FB33-B465-4132-A983-56BE1652C474}"/>
                </a:ext>
              </a:extLst>
            </p:cNvPr>
            <p:cNvSpPr/>
            <p:nvPr/>
          </p:nvSpPr>
          <p:spPr>
            <a:xfrm>
              <a:off x="9524486" y="4967891"/>
              <a:ext cx="323597" cy="319001"/>
            </a:xfrm>
            <a:custGeom>
              <a:avLst/>
              <a:gdLst>
                <a:gd name="connsiteX0" fmla="*/ 323448 w 323597"/>
                <a:gd name="connsiteY0" fmla="*/ 159252 h 319001"/>
                <a:gd name="connsiteX1" fmla="*/ -149 w 323597"/>
                <a:gd name="connsiteY1" fmla="*/ 159245 h 319001"/>
                <a:gd name="connsiteX2" fmla="*/ 323448 w 323597"/>
                <a:gd name="connsiteY2" fmla="*/ 159252 h 319001"/>
              </a:gdLst>
              <a:ahLst/>
              <a:cxnLst>
                <a:cxn ang="0">
                  <a:pos x="connsiteX0" y="connsiteY0"/>
                </a:cxn>
                <a:cxn ang="0">
                  <a:pos x="connsiteX1" y="connsiteY1"/>
                </a:cxn>
                <a:cxn ang="0">
                  <a:pos x="connsiteX2" y="connsiteY2"/>
                </a:cxn>
              </a:cxnLst>
              <a:rect l="l" t="t" r="r" b="b"/>
              <a:pathLst>
                <a:path w="323597" h="319001">
                  <a:moveTo>
                    <a:pt x="323448" y="159252"/>
                  </a:moveTo>
                  <a:cubicBezTo>
                    <a:pt x="319816" y="371936"/>
                    <a:pt x="3452" y="371903"/>
                    <a:pt x="-149" y="159245"/>
                  </a:cubicBezTo>
                  <a:cubicBezTo>
                    <a:pt x="3483" y="-53432"/>
                    <a:pt x="319847" y="-53399"/>
                    <a:pt x="323448" y="159252"/>
                  </a:cubicBezTo>
                  <a:close/>
                </a:path>
              </a:pathLst>
            </a:custGeom>
            <a:solidFill>
              <a:schemeClr val="accent2">
                <a:lumMod val="75000"/>
              </a:schemeClr>
            </a:solidFill>
            <a:ln w="3020"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52C45DD5-2BF0-4504-B88D-103538ACBF55}"/>
                </a:ext>
              </a:extLst>
            </p:cNvPr>
            <p:cNvSpPr/>
            <p:nvPr/>
          </p:nvSpPr>
          <p:spPr>
            <a:xfrm>
              <a:off x="9679693" y="5090477"/>
              <a:ext cx="42193" cy="103394"/>
            </a:xfrm>
            <a:custGeom>
              <a:avLst/>
              <a:gdLst>
                <a:gd name="connsiteX0" fmla="*/ 19 w 42193"/>
                <a:gd name="connsiteY0" fmla="*/ 102681 h 103394"/>
                <a:gd name="connsiteX1" fmla="*/ -149 w 42193"/>
                <a:gd name="connsiteY1" fmla="*/ 96634 h 103394"/>
                <a:gd name="connsiteX2" fmla="*/ 8472 w 42193"/>
                <a:gd name="connsiteY2" fmla="*/ 69859 h 103394"/>
                <a:gd name="connsiteX3" fmla="*/ 18065 w 42193"/>
                <a:gd name="connsiteY3" fmla="*/ -250 h 103394"/>
                <a:gd name="connsiteX4" fmla="*/ 24056 w 42193"/>
                <a:gd name="connsiteY4" fmla="*/ 571 h 103394"/>
                <a:gd name="connsiteX5" fmla="*/ 15896 w 42193"/>
                <a:gd name="connsiteY5" fmla="*/ 60208 h 103394"/>
                <a:gd name="connsiteX6" fmla="*/ 19 w 42193"/>
                <a:gd name="connsiteY6" fmla="*/ 102681 h 10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93" h="103394">
                  <a:moveTo>
                    <a:pt x="19" y="102681"/>
                  </a:moveTo>
                  <a:lnTo>
                    <a:pt x="-149" y="96634"/>
                  </a:lnTo>
                  <a:cubicBezTo>
                    <a:pt x="41524" y="102198"/>
                    <a:pt x="50499" y="50551"/>
                    <a:pt x="8472" y="69859"/>
                  </a:cubicBezTo>
                  <a:lnTo>
                    <a:pt x="18065" y="-250"/>
                  </a:lnTo>
                  <a:lnTo>
                    <a:pt x="24056" y="571"/>
                  </a:lnTo>
                  <a:lnTo>
                    <a:pt x="15896" y="60208"/>
                  </a:lnTo>
                  <a:cubicBezTo>
                    <a:pt x="60147" y="53621"/>
                    <a:pt x="43779" y="108723"/>
                    <a:pt x="19" y="102681"/>
                  </a:cubicBezTo>
                  <a:close/>
                </a:path>
              </a:pathLst>
            </a:custGeom>
            <a:solidFill>
              <a:srgbClr val="2F2E41"/>
            </a:solidFill>
            <a:ln w="3020"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2FDC5947-D0D5-41FC-8CCE-591A52F5438A}"/>
                </a:ext>
              </a:extLst>
            </p:cNvPr>
            <p:cNvSpPr/>
            <p:nvPr/>
          </p:nvSpPr>
          <p:spPr>
            <a:xfrm>
              <a:off x="9733523" y="5096441"/>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5B70BE45-7469-4506-8D12-5EA358AE10D3}"/>
                </a:ext>
              </a:extLst>
            </p:cNvPr>
            <p:cNvSpPr/>
            <p:nvPr/>
          </p:nvSpPr>
          <p:spPr>
            <a:xfrm>
              <a:off x="9630735" y="5096441"/>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79C32DBB-B861-4D23-94A0-8B9E43C0D219}"/>
                </a:ext>
              </a:extLst>
            </p:cNvPr>
            <p:cNvSpPr/>
            <p:nvPr/>
          </p:nvSpPr>
          <p:spPr>
            <a:xfrm>
              <a:off x="9549734" y="5318410"/>
              <a:ext cx="279553" cy="106742"/>
            </a:xfrm>
            <a:custGeom>
              <a:avLst/>
              <a:gdLst>
                <a:gd name="connsiteX0" fmla="*/ 262506 w 279553"/>
                <a:gd name="connsiteY0" fmla="*/ 83335 h 106742"/>
                <a:gd name="connsiteX1" fmla="*/ 188860 w 279553"/>
                <a:gd name="connsiteY1" fmla="*/ 34963 h 106742"/>
                <a:gd name="connsiteX2" fmla="*/ 118511 w 279553"/>
                <a:gd name="connsiteY2" fmla="*/ 167 h 106742"/>
                <a:gd name="connsiteX3" fmla="*/ 89825 w 279553"/>
                <a:gd name="connsiteY3" fmla="*/ 29030 h 106742"/>
                <a:gd name="connsiteX4" fmla="*/ 90455 w 279553"/>
                <a:gd name="connsiteY4" fmla="*/ 34933 h 106742"/>
                <a:gd name="connsiteX5" fmla="*/ 13061 w 279553"/>
                <a:gd name="connsiteY5" fmla="*/ 87749 h 106742"/>
                <a:gd name="connsiteX6" fmla="*/ -149 w 279553"/>
                <a:gd name="connsiteY6" fmla="*/ 106492 h 106742"/>
                <a:gd name="connsiteX7" fmla="*/ 279405 w 279553"/>
                <a:gd name="connsiteY7" fmla="*/ 106492 h 106742"/>
                <a:gd name="connsiteX8" fmla="*/ 262506 w 279553"/>
                <a:gd name="connsiteY8" fmla="*/ 83335 h 10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553" h="106742">
                  <a:moveTo>
                    <a:pt x="262506" y="83335"/>
                  </a:moveTo>
                  <a:cubicBezTo>
                    <a:pt x="242993" y="60608"/>
                    <a:pt x="217468" y="43843"/>
                    <a:pt x="188860" y="34963"/>
                  </a:cubicBezTo>
                  <a:cubicBezTo>
                    <a:pt x="195209" y="-7875"/>
                    <a:pt x="145054" y="590"/>
                    <a:pt x="118511" y="167"/>
                  </a:cubicBezTo>
                  <a:cubicBezTo>
                    <a:pt x="102619" y="215"/>
                    <a:pt x="89776" y="13138"/>
                    <a:pt x="89825" y="29030"/>
                  </a:cubicBezTo>
                  <a:cubicBezTo>
                    <a:pt x="89831" y="31014"/>
                    <a:pt x="90042" y="32992"/>
                    <a:pt x="90455" y="34933"/>
                  </a:cubicBezTo>
                  <a:cubicBezTo>
                    <a:pt x="59992" y="44477"/>
                    <a:pt x="33053" y="62861"/>
                    <a:pt x="13061" y="87749"/>
                  </a:cubicBezTo>
                  <a:cubicBezTo>
                    <a:pt x="8227" y="93682"/>
                    <a:pt x="3813" y="99945"/>
                    <a:pt x="-149" y="106492"/>
                  </a:cubicBezTo>
                  <a:lnTo>
                    <a:pt x="279405" y="106492"/>
                  </a:lnTo>
                  <a:cubicBezTo>
                    <a:pt x="274447" y="98303"/>
                    <a:pt x="268793" y="90555"/>
                    <a:pt x="262506" y="83335"/>
                  </a:cubicBezTo>
                  <a:close/>
                </a:path>
              </a:pathLst>
            </a:custGeom>
            <a:solidFill>
              <a:srgbClr val="2F2E41"/>
            </a:solidFill>
            <a:ln w="3020"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BF3E897-389A-44AE-9A6E-6DFABE926F84}"/>
                </a:ext>
              </a:extLst>
            </p:cNvPr>
            <p:cNvSpPr/>
            <p:nvPr/>
          </p:nvSpPr>
          <p:spPr>
            <a:xfrm>
              <a:off x="9502199" y="4846892"/>
              <a:ext cx="354097" cy="213152"/>
            </a:xfrm>
            <a:custGeom>
              <a:avLst/>
              <a:gdLst>
                <a:gd name="connsiteX0" fmla="*/ 107868 w 354097"/>
                <a:gd name="connsiteY0" fmla="*/ 203724 h 213152"/>
                <a:gd name="connsiteX1" fmla="*/ 205190 w 354097"/>
                <a:gd name="connsiteY1" fmla="*/ 206958 h 213152"/>
                <a:gd name="connsiteX2" fmla="*/ 353509 w 354097"/>
                <a:gd name="connsiteY2" fmla="*/ 132399 h 213152"/>
                <a:gd name="connsiteX3" fmla="*/ 243420 w 354097"/>
                <a:gd name="connsiteY3" fmla="*/ 95807 h 213152"/>
                <a:gd name="connsiteX4" fmla="*/ 251709 w 354097"/>
                <a:gd name="connsiteY4" fmla="*/ 94724 h 213152"/>
                <a:gd name="connsiteX5" fmla="*/ -140 w 354097"/>
                <a:gd name="connsiteY5" fmla="*/ 151353 h 213152"/>
                <a:gd name="connsiteX6" fmla="*/ 8928 w 354097"/>
                <a:gd name="connsiteY6" fmla="*/ 151349 h 213152"/>
                <a:gd name="connsiteX7" fmla="*/ 183080 w 354097"/>
                <a:gd name="connsiteY7" fmla="*/ 35647 h 213152"/>
                <a:gd name="connsiteX8" fmla="*/ 243877 w 354097"/>
                <a:gd name="connsiteY8" fmla="*/ 99302 h 213152"/>
                <a:gd name="connsiteX9" fmla="*/ 308893 w 354097"/>
                <a:gd name="connsiteY9" fmla="*/ 72861 h 213152"/>
                <a:gd name="connsiteX10" fmla="*/ 296337 w 354097"/>
                <a:gd name="connsiteY10" fmla="*/ 194574 h 213152"/>
                <a:gd name="connsiteX11" fmla="*/ 103290 w 354097"/>
                <a:gd name="connsiteY11" fmla="*/ 195889 h 213152"/>
                <a:gd name="connsiteX12" fmla="*/ 101875 w 354097"/>
                <a:gd name="connsiteY12" fmla="*/ 202152 h 213152"/>
                <a:gd name="connsiteX13" fmla="*/ 107868 w 354097"/>
                <a:gd name="connsiteY13" fmla="*/ 203724 h 21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97" h="213152">
                  <a:moveTo>
                    <a:pt x="107868" y="203724"/>
                  </a:moveTo>
                  <a:cubicBezTo>
                    <a:pt x="137853" y="186395"/>
                    <a:pt x="174216" y="199690"/>
                    <a:pt x="205190" y="206958"/>
                  </a:cubicBezTo>
                  <a:cubicBezTo>
                    <a:pt x="263955" y="225023"/>
                    <a:pt x="346363" y="202402"/>
                    <a:pt x="353509" y="132399"/>
                  </a:cubicBezTo>
                  <a:cubicBezTo>
                    <a:pt x="360946" y="67295"/>
                    <a:pt x="271886" y="31010"/>
                    <a:pt x="243420" y="95807"/>
                  </a:cubicBezTo>
                  <a:lnTo>
                    <a:pt x="251709" y="94724"/>
                  </a:lnTo>
                  <a:cubicBezTo>
                    <a:pt x="159390" y="-42475"/>
                    <a:pt x="-1195" y="-37271"/>
                    <a:pt x="-140" y="151353"/>
                  </a:cubicBezTo>
                  <a:cubicBezTo>
                    <a:pt x="-482" y="157180"/>
                    <a:pt x="8589" y="157160"/>
                    <a:pt x="8928" y="151349"/>
                  </a:cubicBezTo>
                  <a:cubicBezTo>
                    <a:pt x="5530" y="40196"/>
                    <a:pt x="79092" y="-35785"/>
                    <a:pt x="183080" y="35647"/>
                  </a:cubicBezTo>
                  <a:cubicBezTo>
                    <a:pt x="206877" y="53010"/>
                    <a:pt x="226133" y="76007"/>
                    <a:pt x="243877" y="99302"/>
                  </a:cubicBezTo>
                  <a:cubicBezTo>
                    <a:pt x="254707" y="111438"/>
                    <a:pt x="257060" y="59171"/>
                    <a:pt x="308893" y="72861"/>
                  </a:cubicBezTo>
                  <a:cubicBezTo>
                    <a:pt x="365937" y="94960"/>
                    <a:pt x="347324" y="176643"/>
                    <a:pt x="296337" y="194574"/>
                  </a:cubicBezTo>
                  <a:cubicBezTo>
                    <a:pt x="233338" y="226760"/>
                    <a:pt x="165109" y="164356"/>
                    <a:pt x="103290" y="195889"/>
                  </a:cubicBezTo>
                  <a:cubicBezTo>
                    <a:pt x="101169" y="197228"/>
                    <a:pt x="100536" y="200032"/>
                    <a:pt x="101875" y="202152"/>
                  </a:cubicBezTo>
                  <a:cubicBezTo>
                    <a:pt x="103149" y="204169"/>
                    <a:pt x="105767" y="204856"/>
                    <a:pt x="107868" y="203724"/>
                  </a:cubicBezTo>
                  <a:close/>
                </a:path>
              </a:pathLst>
            </a:custGeom>
            <a:solidFill>
              <a:srgbClr val="2F2E41"/>
            </a:solidFill>
            <a:ln w="3020"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2FD2A3D-A634-4C7B-A421-F73015DF3B1D}"/>
                </a:ext>
              </a:extLst>
            </p:cNvPr>
            <p:cNvSpPr/>
            <p:nvPr/>
          </p:nvSpPr>
          <p:spPr>
            <a:xfrm>
              <a:off x="10650941" y="5067695"/>
              <a:ext cx="1199719" cy="788273"/>
            </a:xfrm>
            <a:custGeom>
              <a:avLst/>
              <a:gdLst>
                <a:gd name="connsiteX0" fmla="*/ 1149688 w 1199719"/>
                <a:gd name="connsiteY0" fmla="*/ 788024 h 788273"/>
                <a:gd name="connsiteX1" fmla="*/ 49734 w 1199719"/>
                <a:gd name="connsiteY1" fmla="*/ 788024 h 788273"/>
                <a:gd name="connsiteX2" fmla="*/ -149 w 1199719"/>
                <a:gd name="connsiteY2" fmla="*/ 738141 h 788273"/>
                <a:gd name="connsiteX3" fmla="*/ -149 w 1199719"/>
                <a:gd name="connsiteY3" fmla="*/ 36296 h 788273"/>
                <a:gd name="connsiteX4" fmla="*/ 36395 w 1199719"/>
                <a:gd name="connsiteY4" fmla="*/ -250 h 788273"/>
                <a:gd name="connsiteX5" fmla="*/ 1162394 w 1199719"/>
                <a:gd name="connsiteY5" fmla="*/ -250 h 788273"/>
                <a:gd name="connsiteX6" fmla="*/ 1199570 w 1199719"/>
                <a:gd name="connsiteY6" fmla="*/ 36928 h 788273"/>
                <a:gd name="connsiteX7" fmla="*/ 1199570 w 1199719"/>
                <a:gd name="connsiteY7" fmla="*/ 738141 h 788273"/>
                <a:gd name="connsiteX8" fmla="*/ 1149688 w 1199719"/>
                <a:gd name="connsiteY8" fmla="*/ 788024 h 78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719" h="788273">
                  <a:moveTo>
                    <a:pt x="1149688" y="788024"/>
                  </a:moveTo>
                  <a:lnTo>
                    <a:pt x="49734" y="788024"/>
                  </a:lnTo>
                  <a:cubicBezTo>
                    <a:pt x="22197" y="787993"/>
                    <a:pt x="-118" y="765678"/>
                    <a:pt x="-149" y="738141"/>
                  </a:cubicBezTo>
                  <a:lnTo>
                    <a:pt x="-149" y="36296"/>
                  </a:lnTo>
                  <a:cubicBezTo>
                    <a:pt x="-126" y="16122"/>
                    <a:pt x="16222" y="-226"/>
                    <a:pt x="36395" y="-250"/>
                  </a:cubicBezTo>
                  <a:lnTo>
                    <a:pt x="1162394" y="-250"/>
                  </a:lnTo>
                  <a:cubicBezTo>
                    <a:pt x="1182917" y="-226"/>
                    <a:pt x="1199548" y="16405"/>
                    <a:pt x="1199570" y="36928"/>
                  </a:cubicBezTo>
                  <a:lnTo>
                    <a:pt x="1199570" y="738141"/>
                  </a:lnTo>
                  <a:cubicBezTo>
                    <a:pt x="1199539" y="765678"/>
                    <a:pt x="1177224" y="787993"/>
                    <a:pt x="1149688" y="788024"/>
                  </a:cubicBezTo>
                  <a:close/>
                </a:path>
              </a:pathLst>
            </a:custGeom>
            <a:solidFill>
              <a:srgbClr val="F2F2F2"/>
            </a:solidFill>
            <a:ln w="3020"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EC4E6BEF-9D2B-4ECC-9A27-371AA5AAFE71}"/>
                </a:ext>
              </a:extLst>
            </p:cNvPr>
            <p:cNvSpPr/>
            <p:nvPr/>
          </p:nvSpPr>
          <p:spPr>
            <a:xfrm>
              <a:off x="10700815" y="5148409"/>
              <a:ext cx="1099957" cy="657665"/>
            </a:xfrm>
            <a:custGeom>
              <a:avLst/>
              <a:gdLst>
                <a:gd name="connsiteX0" fmla="*/ 1051438 w 1099957"/>
                <a:gd name="connsiteY0" fmla="*/ -250 h 657665"/>
                <a:gd name="connsiteX1" fmla="*/ 48222 w 1099957"/>
                <a:gd name="connsiteY1" fmla="*/ -250 h 657665"/>
                <a:gd name="connsiteX2" fmla="*/ -149 w 1099957"/>
                <a:gd name="connsiteY2" fmla="*/ 48121 h 657665"/>
                <a:gd name="connsiteX3" fmla="*/ -149 w 1099957"/>
                <a:gd name="connsiteY3" fmla="*/ 609044 h 657665"/>
                <a:gd name="connsiteX4" fmla="*/ 48222 w 1099957"/>
                <a:gd name="connsiteY4" fmla="*/ 657415 h 657665"/>
                <a:gd name="connsiteX5" fmla="*/ 1051438 w 1099957"/>
                <a:gd name="connsiteY5" fmla="*/ 657415 h 657665"/>
                <a:gd name="connsiteX6" fmla="*/ 1099809 w 1099957"/>
                <a:gd name="connsiteY6" fmla="*/ 609070 h 657665"/>
                <a:gd name="connsiteX7" fmla="*/ 1099809 w 1099957"/>
                <a:gd name="connsiteY7" fmla="*/ 609044 h 657665"/>
                <a:gd name="connsiteX8" fmla="*/ 1099809 w 1099957"/>
                <a:gd name="connsiteY8" fmla="*/ 48121 h 657665"/>
                <a:gd name="connsiteX9" fmla="*/ 1051464 w 1099957"/>
                <a:gd name="connsiteY9" fmla="*/ -250 h 657665"/>
                <a:gd name="connsiteX10" fmla="*/ 1051438 w 1099957"/>
                <a:gd name="connsiteY10" fmla="*/ -250 h 65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9957" h="657665">
                  <a:moveTo>
                    <a:pt x="1051438" y="-250"/>
                  </a:moveTo>
                  <a:lnTo>
                    <a:pt x="48222" y="-250"/>
                  </a:lnTo>
                  <a:cubicBezTo>
                    <a:pt x="21509" y="-246"/>
                    <a:pt x="-146" y="21408"/>
                    <a:pt x="-149" y="48121"/>
                  </a:cubicBezTo>
                  <a:lnTo>
                    <a:pt x="-149" y="609044"/>
                  </a:lnTo>
                  <a:cubicBezTo>
                    <a:pt x="-146" y="635758"/>
                    <a:pt x="21509" y="657412"/>
                    <a:pt x="48222" y="657415"/>
                  </a:cubicBezTo>
                  <a:lnTo>
                    <a:pt x="1051438" y="657415"/>
                  </a:lnTo>
                  <a:cubicBezTo>
                    <a:pt x="1078145" y="657423"/>
                    <a:pt x="1099802" y="635778"/>
                    <a:pt x="1099809" y="609070"/>
                  </a:cubicBezTo>
                  <a:cubicBezTo>
                    <a:pt x="1099809" y="609062"/>
                    <a:pt x="1099809" y="609053"/>
                    <a:pt x="1099809" y="609044"/>
                  </a:cubicBezTo>
                  <a:lnTo>
                    <a:pt x="1099809" y="48121"/>
                  </a:lnTo>
                  <a:cubicBezTo>
                    <a:pt x="1099816" y="21414"/>
                    <a:pt x="1078171" y="-243"/>
                    <a:pt x="1051464" y="-250"/>
                  </a:cubicBezTo>
                  <a:cubicBezTo>
                    <a:pt x="1051455" y="-250"/>
                    <a:pt x="1051447" y="-250"/>
                    <a:pt x="1051438" y="-250"/>
                  </a:cubicBezTo>
                  <a:close/>
                </a:path>
              </a:pathLst>
            </a:custGeom>
            <a:solidFill>
              <a:srgbClr val="FFFFFF"/>
            </a:solidFill>
            <a:ln w="3020"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5568F50-BE9E-4B21-9BBA-F1047A47C565}"/>
                </a:ext>
              </a:extLst>
            </p:cNvPr>
            <p:cNvSpPr/>
            <p:nvPr/>
          </p:nvSpPr>
          <p:spPr>
            <a:xfrm>
              <a:off x="10650241" y="5025958"/>
              <a:ext cx="1199724" cy="75429"/>
            </a:xfrm>
            <a:custGeom>
              <a:avLst/>
              <a:gdLst>
                <a:gd name="connsiteX0" fmla="*/ 1199576 w 1199724"/>
                <a:gd name="connsiteY0" fmla="*/ 75180 h 75429"/>
                <a:gd name="connsiteX1" fmla="*/ -149 w 1199724"/>
                <a:gd name="connsiteY1" fmla="*/ 75180 h 75429"/>
                <a:gd name="connsiteX2" fmla="*/ -149 w 1199724"/>
                <a:gd name="connsiteY2" fmla="*/ 49784 h 75429"/>
                <a:gd name="connsiteX3" fmla="*/ 49915 w 1199724"/>
                <a:gd name="connsiteY3" fmla="*/ -250 h 75429"/>
                <a:gd name="connsiteX4" fmla="*/ 1149512 w 1199724"/>
                <a:gd name="connsiteY4" fmla="*/ -250 h 75429"/>
                <a:gd name="connsiteX5" fmla="*/ 1199576 w 1199724"/>
                <a:gd name="connsiteY5" fmla="*/ 49784 h 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724" h="75429">
                  <a:moveTo>
                    <a:pt x="1199576" y="75180"/>
                  </a:moveTo>
                  <a:lnTo>
                    <a:pt x="-149" y="75180"/>
                  </a:lnTo>
                  <a:lnTo>
                    <a:pt x="-149" y="49784"/>
                  </a:lnTo>
                  <a:cubicBezTo>
                    <a:pt x="-109" y="22155"/>
                    <a:pt x="22287" y="-227"/>
                    <a:pt x="49915" y="-250"/>
                  </a:cubicBezTo>
                  <a:lnTo>
                    <a:pt x="1149512" y="-250"/>
                  </a:lnTo>
                  <a:cubicBezTo>
                    <a:pt x="1177140" y="-227"/>
                    <a:pt x="1199536" y="22155"/>
                    <a:pt x="1199576" y="49784"/>
                  </a:cubicBezTo>
                  <a:close/>
                </a:path>
              </a:pathLst>
            </a:custGeom>
            <a:solidFill>
              <a:srgbClr val="CCCCCC"/>
            </a:solidFill>
            <a:ln w="3020"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94076EC-C3C4-42A6-8139-ADA9FE84A9A4}"/>
                </a:ext>
              </a:extLst>
            </p:cNvPr>
            <p:cNvSpPr/>
            <p:nvPr/>
          </p:nvSpPr>
          <p:spPr>
            <a:xfrm>
              <a:off x="10728275" y="5050798"/>
              <a:ext cx="25899" cy="25899"/>
            </a:xfrm>
            <a:custGeom>
              <a:avLst/>
              <a:gdLst>
                <a:gd name="connsiteX0" fmla="*/ 25899 w 25899"/>
                <a:gd name="connsiteY0" fmla="*/ 12950 h 25899"/>
                <a:gd name="connsiteX1" fmla="*/ 12950 w 25899"/>
                <a:gd name="connsiteY1" fmla="*/ 25899 h 25899"/>
                <a:gd name="connsiteX2" fmla="*/ 0 w 25899"/>
                <a:gd name="connsiteY2" fmla="*/ 12950 h 25899"/>
                <a:gd name="connsiteX3" fmla="*/ 12950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2" y="25899"/>
                    <a:pt x="12950" y="25899"/>
                  </a:cubicBezTo>
                  <a:cubicBezTo>
                    <a:pt x="5798" y="25899"/>
                    <a:pt x="0" y="20101"/>
                    <a:pt x="0" y="12950"/>
                  </a:cubicBezTo>
                  <a:cubicBezTo>
                    <a:pt x="0" y="5798"/>
                    <a:pt x="5797" y="0"/>
                    <a:pt x="12950"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FB49BD5-95FA-4B5C-844D-5640F8122EDF}"/>
                </a:ext>
              </a:extLst>
            </p:cNvPr>
            <p:cNvSpPr/>
            <p:nvPr/>
          </p:nvSpPr>
          <p:spPr>
            <a:xfrm>
              <a:off x="10777429" y="5050798"/>
              <a:ext cx="25899" cy="25899"/>
            </a:xfrm>
            <a:custGeom>
              <a:avLst/>
              <a:gdLst>
                <a:gd name="connsiteX0" fmla="*/ 25899 w 25899"/>
                <a:gd name="connsiteY0" fmla="*/ 12950 h 25899"/>
                <a:gd name="connsiteX1" fmla="*/ 12949 w 25899"/>
                <a:gd name="connsiteY1" fmla="*/ 25899 h 25899"/>
                <a:gd name="connsiteX2" fmla="*/ 0 w 25899"/>
                <a:gd name="connsiteY2" fmla="*/ 12950 h 25899"/>
                <a:gd name="connsiteX3" fmla="*/ 12949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2" y="25899"/>
                    <a:pt x="12949" y="25899"/>
                  </a:cubicBezTo>
                  <a:cubicBezTo>
                    <a:pt x="5798" y="25899"/>
                    <a:pt x="0" y="20101"/>
                    <a:pt x="0" y="12950"/>
                  </a:cubicBezTo>
                  <a:cubicBezTo>
                    <a:pt x="0" y="5798"/>
                    <a:pt x="5797" y="0"/>
                    <a:pt x="12949"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2B65AD6A-3F61-4786-9602-5EA5294A1BCB}"/>
                </a:ext>
              </a:extLst>
            </p:cNvPr>
            <p:cNvSpPr/>
            <p:nvPr/>
          </p:nvSpPr>
          <p:spPr>
            <a:xfrm>
              <a:off x="10826582" y="5050798"/>
              <a:ext cx="25899" cy="25899"/>
            </a:xfrm>
            <a:custGeom>
              <a:avLst/>
              <a:gdLst>
                <a:gd name="connsiteX0" fmla="*/ 25899 w 25899"/>
                <a:gd name="connsiteY0" fmla="*/ 12950 h 25899"/>
                <a:gd name="connsiteX1" fmla="*/ 12949 w 25899"/>
                <a:gd name="connsiteY1" fmla="*/ 25899 h 25899"/>
                <a:gd name="connsiteX2" fmla="*/ 0 w 25899"/>
                <a:gd name="connsiteY2" fmla="*/ 12950 h 25899"/>
                <a:gd name="connsiteX3" fmla="*/ 12949 w 25899"/>
                <a:gd name="connsiteY3" fmla="*/ 0 h 25899"/>
                <a:gd name="connsiteX4" fmla="*/ 25899 w 25899"/>
                <a:gd name="connsiteY4" fmla="*/ 12950 h 25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9" h="25899">
                  <a:moveTo>
                    <a:pt x="25899" y="12950"/>
                  </a:moveTo>
                  <a:cubicBezTo>
                    <a:pt x="25899" y="20101"/>
                    <a:pt x="20101" y="25899"/>
                    <a:pt x="12949" y="25899"/>
                  </a:cubicBezTo>
                  <a:cubicBezTo>
                    <a:pt x="5798" y="25899"/>
                    <a:pt x="0" y="20101"/>
                    <a:pt x="0" y="12950"/>
                  </a:cubicBezTo>
                  <a:cubicBezTo>
                    <a:pt x="0" y="5798"/>
                    <a:pt x="5797" y="0"/>
                    <a:pt x="12949" y="0"/>
                  </a:cubicBezTo>
                  <a:cubicBezTo>
                    <a:pt x="20101" y="0"/>
                    <a:pt x="25899" y="5798"/>
                    <a:pt x="25899" y="12950"/>
                  </a:cubicBezTo>
                  <a:close/>
                </a:path>
              </a:pathLst>
            </a:custGeom>
            <a:solidFill>
              <a:srgbClr val="FFFFFF"/>
            </a:solidFill>
            <a:ln w="3020"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EB430B1-B235-4FA5-9E48-D4E1E0CAA3A2}"/>
                </a:ext>
              </a:extLst>
            </p:cNvPr>
            <p:cNvSpPr/>
            <p:nvPr/>
          </p:nvSpPr>
          <p:spPr>
            <a:xfrm>
              <a:off x="11095855" y="5784744"/>
              <a:ext cx="60614" cy="21330"/>
            </a:xfrm>
            <a:custGeom>
              <a:avLst/>
              <a:gdLst>
                <a:gd name="connsiteX0" fmla="*/ 41963 w 60614"/>
                <a:gd name="connsiteY0" fmla="*/ 4967 h 21330"/>
                <a:gd name="connsiteX1" fmla="*/ 13576 w 60614"/>
                <a:gd name="connsiteY1" fmla="*/ 5481 h 21330"/>
                <a:gd name="connsiteX2" fmla="*/ 12124 w 60614"/>
                <a:gd name="connsiteY2" fmla="*/ 6993 h 21330"/>
                <a:gd name="connsiteX3" fmla="*/ 11006 w 60614"/>
                <a:gd name="connsiteY3" fmla="*/ 8293 h 21330"/>
                <a:gd name="connsiteX4" fmla="*/ 10975 w 60614"/>
                <a:gd name="connsiteY4" fmla="*/ 8323 h 21330"/>
                <a:gd name="connsiteX5" fmla="*/ -149 w 60614"/>
                <a:gd name="connsiteY5" fmla="*/ 21081 h 21330"/>
                <a:gd name="connsiteX6" fmla="*/ 60465 w 60614"/>
                <a:gd name="connsiteY6" fmla="*/ 21081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14" h="21330">
                  <a:moveTo>
                    <a:pt x="41963" y="4967"/>
                  </a:moveTo>
                  <a:cubicBezTo>
                    <a:pt x="33774" y="-2181"/>
                    <a:pt x="21501" y="-1959"/>
                    <a:pt x="13576" y="5481"/>
                  </a:cubicBezTo>
                  <a:cubicBezTo>
                    <a:pt x="13062" y="5955"/>
                    <a:pt x="12577" y="6460"/>
                    <a:pt x="12124" y="6993"/>
                  </a:cubicBezTo>
                  <a:lnTo>
                    <a:pt x="11006" y="8293"/>
                  </a:lnTo>
                  <a:lnTo>
                    <a:pt x="10975" y="8323"/>
                  </a:lnTo>
                  <a:lnTo>
                    <a:pt x="-149" y="21081"/>
                  </a:lnTo>
                  <a:lnTo>
                    <a:pt x="60465" y="21081"/>
                  </a:lnTo>
                  <a:close/>
                </a:path>
              </a:pathLst>
            </a:custGeom>
            <a:solidFill>
              <a:srgbClr val="6C63FF"/>
            </a:solidFill>
            <a:ln w="3020"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6A9438A9-EC3E-4B98-A8B7-EFAF888A2669}"/>
                </a:ext>
              </a:extLst>
            </p:cNvPr>
            <p:cNvSpPr/>
            <p:nvPr/>
          </p:nvSpPr>
          <p:spPr>
            <a:xfrm>
              <a:off x="11085951" y="5323263"/>
              <a:ext cx="323597" cy="323597"/>
            </a:xfrm>
            <a:custGeom>
              <a:avLst/>
              <a:gdLst>
                <a:gd name="connsiteX0" fmla="*/ 323597 w 323597"/>
                <a:gd name="connsiteY0" fmla="*/ 161799 h 323597"/>
                <a:gd name="connsiteX1" fmla="*/ 161799 w 323597"/>
                <a:gd name="connsiteY1" fmla="*/ 323597 h 323597"/>
                <a:gd name="connsiteX2" fmla="*/ 0 w 323597"/>
                <a:gd name="connsiteY2" fmla="*/ 161799 h 323597"/>
                <a:gd name="connsiteX3" fmla="*/ 161799 w 323597"/>
                <a:gd name="connsiteY3" fmla="*/ 0 h 323597"/>
                <a:gd name="connsiteX4" fmla="*/ 323597 w 323597"/>
                <a:gd name="connsiteY4" fmla="*/ 161799 h 3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97" h="323597">
                  <a:moveTo>
                    <a:pt x="323597" y="161799"/>
                  </a:moveTo>
                  <a:cubicBezTo>
                    <a:pt x="323597" y="251158"/>
                    <a:pt x="251158" y="323597"/>
                    <a:pt x="161799" y="323597"/>
                  </a:cubicBezTo>
                  <a:cubicBezTo>
                    <a:pt x="72440" y="323597"/>
                    <a:pt x="0" y="251158"/>
                    <a:pt x="0" y="161799"/>
                  </a:cubicBezTo>
                  <a:cubicBezTo>
                    <a:pt x="0" y="72440"/>
                    <a:pt x="72440" y="0"/>
                    <a:pt x="161799" y="0"/>
                  </a:cubicBezTo>
                  <a:cubicBezTo>
                    <a:pt x="251158" y="0"/>
                    <a:pt x="323597" y="72440"/>
                    <a:pt x="323597" y="161799"/>
                  </a:cubicBezTo>
                  <a:close/>
                </a:path>
              </a:pathLst>
            </a:custGeom>
            <a:solidFill>
              <a:schemeClr val="accent1">
                <a:lumMod val="50000"/>
              </a:schemeClr>
            </a:solidFill>
            <a:ln w="3020"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C86CD849-4C97-408B-9A0C-549E02E7913B}"/>
                </a:ext>
              </a:extLst>
            </p:cNvPr>
            <p:cNvSpPr/>
            <p:nvPr/>
          </p:nvSpPr>
          <p:spPr>
            <a:xfrm>
              <a:off x="11343908" y="5784744"/>
              <a:ext cx="60614" cy="21330"/>
            </a:xfrm>
            <a:custGeom>
              <a:avLst/>
              <a:gdLst>
                <a:gd name="connsiteX0" fmla="*/ 53060 w 60614"/>
                <a:gd name="connsiteY0" fmla="*/ 12556 h 21330"/>
                <a:gd name="connsiteX1" fmla="*/ 48193 w 60614"/>
                <a:gd name="connsiteY1" fmla="*/ 6993 h 21330"/>
                <a:gd name="connsiteX2" fmla="*/ 46740 w 60614"/>
                <a:gd name="connsiteY2" fmla="*/ 5481 h 21330"/>
                <a:gd name="connsiteX3" fmla="*/ 18353 w 60614"/>
                <a:gd name="connsiteY3" fmla="*/ 4967 h 21330"/>
                <a:gd name="connsiteX4" fmla="*/ -149 w 60614"/>
                <a:gd name="connsiteY4" fmla="*/ 21081 h 21330"/>
                <a:gd name="connsiteX5" fmla="*/ 60465 w 60614"/>
                <a:gd name="connsiteY5" fmla="*/ 21081 h 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14" h="21330">
                  <a:moveTo>
                    <a:pt x="53060" y="12556"/>
                  </a:moveTo>
                  <a:lnTo>
                    <a:pt x="48193" y="6993"/>
                  </a:lnTo>
                  <a:cubicBezTo>
                    <a:pt x="47740" y="6460"/>
                    <a:pt x="47254" y="5955"/>
                    <a:pt x="46740" y="5481"/>
                  </a:cubicBezTo>
                  <a:cubicBezTo>
                    <a:pt x="38816" y="-1959"/>
                    <a:pt x="26542" y="-2181"/>
                    <a:pt x="18353" y="4967"/>
                  </a:cubicBezTo>
                  <a:lnTo>
                    <a:pt x="-149" y="21081"/>
                  </a:lnTo>
                  <a:lnTo>
                    <a:pt x="60465" y="21081"/>
                  </a:lnTo>
                  <a:close/>
                </a:path>
              </a:pathLst>
            </a:custGeom>
            <a:solidFill>
              <a:srgbClr val="6C63FF"/>
            </a:solidFill>
            <a:ln w="3020"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3FD53F81-0AC5-4CE3-BDD0-C8D709E57E9F}"/>
                </a:ext>
              </a:extLst>
            </p:cNvPr>
            <p:cNvSpPr/>
            <p:nvPr/>
          </p:nvSpPr>
          <p:spPr>
            <a:xfrm>
              <a:off x="11214299" y="5451169"/>
              <a:ext cx="41896" cy="102930"/>
            </a:xfrm>
            <a:custGeom>
              <a:avLst/>
              <a:gdLst>
                <a:gd name="connsiteX0" fmla="*/ 41579 w 41896"/>
                <a:gd name="connsiteY0" fmla="*/ 102681 h 102930"/>
                <a:gd name="connsiteX1" fmla="*/ 41747 w 41896"/>
                <a:gd name="connsiteY1" fmla="*/ 96634 h 102930"/>
                <a:gd name="connsiteX2" fmla="*/ 13130 w 41896"/>
                <a:gd name="connsiteY2" fmla="*/ 90171 h 102930"/>
                <a:gd name="connsiteX3" fmla="*/ 5931 w 41896"/>
                <a:gd name="connsiteY3" fmla="*/ 76481 h 102930"/>
                <a:gd name="connsiteX4" fmla="*/ 9416 w 41896"/>
                <a:gd name="connsiteY4" fmla="*/ 67731 h 102930"/>
                <a:gd name="connsiteX5" fmla="*/ 28124 w 41896"/>
                <a:gd name="connsiteY5" fmla="*/ 67565 h 102930"/>
                <a:gd name="connsiteX6" fmla="*/ 33127 w 41896"/>
                <a:gd name="connsiteY6" fmla="*/ 69859 h 102930"/>
                <a:gd name="connsiteX7" fmla="*/ 23533 w 41896"/>
                <a:gd name="connsiteY7" fmla="*/ -250 h 102930"/>
                <a:gd name="connsiteX8" fmla="*/ 17543 w 41896"/>
                <a:gd name="connsiteY8" fmla="*/ 571 h 102930"/>
                <a:gd name="connsiteX9" fmla="*/ 25703 w 41896"/>
                <a:gd name="connsiteY9" fmla="*/ 60208 h 102930"/>
                <a:gd name="connsiteX10" fmla="*/ 5513 w 41896"/>
                <a:gd name="connsiteY10" fmla="*/ 63113 h 102930"/>
                <a:gd name="connsiteX11" fmla="*/ -111 w 41896"/>
                <a:gd name="connsiteY11" fmla="*/ 76694 h 102930"/>
                <a:gd name="connsiteX12" fmla="*/ 9564 w 41896"/>
                <a:gd name="connsiteY12" fmla="*/ 95055 h 102930"/>
                <a:gd name="connsiteX13" fmla="*/ 41579 w 41896"/>
                <a:gd name="connsiteY13" fmla="*/ 102681 h 1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96" h="102930">
                  <a:moveTo>
                    <a:pt x="41579" y="102681"/>
                  </a:moveTo>
                  <a:lnTo>
                    <a:pt x="41747" y="96634"/>
                  </a:lnTo>
                  <a:cubicBezTo>
                    <a:pt x="30499" y="96321"/>
                    <a:pt x="20582" y="95616"/>
                    <a:pt x="13130" y="90171"/>
                  </a:cubicBezTo>
                  <a:cubicBezTo>
                    <a:pt x="8856" y="86871"/>
                    <a:pt x="6228" y="81874"/>
                    <a:pt x="5931" y="76481"/>
                  </a:cubicBezTo>
                  <a:cubicBezTo>
                    <a:pt x="5666" y="73181"/>
                    <a:pt x="6954" y="69945"/>
                    <a:pt x="9416" y="67731"/>
                  </a:cubicBezTo>
                  <a:cubicBezTo>
                    <a:pt x="14363" y="63553"/>
                    <a:pt x="22322" y="64905"/>
                    <a:pt x="28124" y="67565"/>
                  </a:cubicBezTo>
                  <a:lnTo>
                    <a:pt x="33127" y="69859"/>
                  </a:lnTo>
                  <a:lnTo>
                    <a:pt x="23533" y="-250"/>
                  </a:lnTo>
                  <a:lnTo>
                    <a:pt x="17543" y="571"/>
                  </a:lnTo>
                  <a:lnTo>
                    <a:pt x="25703" y="60208"/>
                  </a:lnTo>
                  <a:cubicBezTo>
                    <a:pt x="17820" y="57891"/>
                    <a:pt x="10516" y="58889"/>
                    <a:pt x="5513" y="63113"/>
                  </a:cubicBezTo>
                  <a:cubicBezTo>
                    <a:pt x="1620" y="66513"/>
                    <a:pt x="-461" y="71537"/>
                    <a:pt x="-111" y="76694"/>
                  </a:cubicBezTo>
                  <a:cubicBezTo>
                    <a:pt x="246" y="83942"/>
                    <a:pt x="3787" y="90662"/>
                    <a:pt x="9564" y="95055"/>
                  </a:cubicBezTo>
                  <a:cubicBezTo>
                    <a:pt x="19138" y="102052"/>
                    <a:pt x="31581" y="102400"/>
                    <a:pt x="41579" y="102681"/>
                  </a:cubicBezTo>
                  <a:close/>
                </a:path>
              </a:pathLst>
            </a:custGeom>
            <a:solidFill>
              <a:srgbClr val="2F2E41"/>
            </a:solidFill>
            <a:ln w="3020"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D1C6647C-C47D-4AF7-B97B-726278B7C57A}"/>
                </a:ext>
              </a:extLst>
            </p:cNvPr>
            <p:cNvSpPr/>
            <p:nvPr/>
          </p:nvSpPr>
          <p:spPr>
            <a:xfrm>
              <a:off x="11169801" y="5457133"/>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466A3E20-0F43-40A2-8453-AEA1E12311C1}"/>
                </a:ext>
              </a:extLst>
            </p:cNvPr>
            <p:cNvSpPr/>
            <p:nvPr/>
          </p:nvSpPr>
          <p:spPr>
            <a:xfrm>
              <a:off x="11272590" y="5457133"/>
              <a:ext cx="32564" cy="6046"/>
            </a:xfrm>
            <a:custGeom>
              <a:avLst/>
              <a:gdLst>
                <a:gd name="connsiteX0" fmla="*/ 0 w 32564"/>
                <a:gd name="connsiteY0" fmla="*/ 0 h 6046"/>
                <a:gd name="connsiteX1" fmla="*/ 32564 w 32564"/>
                <a:gd name="connsiteY1" fmla="*/ 0 h 6046"/>
                <a:gd name="connsiteX2" fmla="*/ 32564 w 32564"/>
                <a:gd name="connsiteY2" fmla="*/ 6046 h 6046"/>
                <a:gd name="connsiteX3" fmla="*/ 0 w 32564"/>
                <a:gd name="connsiteY3" fmla="*/ 6046 h 6046"/>
              </a:gdLst>
              <a:ahLst/>
              <a:cxnLst>
                <a:cxn ang="0">
                  <a:pos x="connsiteX0" y="connsiteY0"/>
                </a:cxn>
                <a:cxn ang="0">
                  <a:pos x="connsiteX1" y="connsiteY1"/>
                </a:cxn>
                <a:cxn ang="0">
                  <a:pos x="connsiteX2" y="connsiteY2"/>
                </a:cxn>
                <a:cxn ang="0">
                  <a:pos x="connsiteX3" y="connsiteY3"/>
                </a:cxn>
              </a:cxnLst>
              <a:rect l="l" t="t" r="r" b="b"/>
              <a:pathLst>
                <a:path w="32564" h="6046">
                  <a:moveTo>
                    <a:pt x="0" y="0"/>
                  </a:moveTo>
                  <a:lnTo>
                    <a:pt x="32564" y="0"/>
                  </a:lnTo>
                  <a:lnTo>
                    <a:pt x="32564" y="6046"/>
                  </a:lnTo>
                  <a:lnTo>
                    <a:pt x="0" y="6046"/>
                  </a:lnTo>
                  <a:close/>
                </a:path>
              </a:pathLst>
            </a:custGeom>
            <a:solidFill>
              <a:srgbClr val="2F2E41"/>
            </a:solidFill>
            <a:ln w="3020"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4CE57D2B-C557-4A1F-AEED-CD59B02179EB}"/>
                </a:ext>
              </a:extLst>
            </p:cNvPr>
            <p:cNvSpPr/>
            <p:nvPr/>
          </p:nvSpPr>
          <p:spPr>
            <a:xfrm>
              <a:off x="11101146" y="5678009"/>
              <a:ext cx="299688" cy="128065"/>
            </a:xfrm>
            <a:custGeom>
              <a:avLst/>
              <a:gdLst>
                <a:gd name="connsiteX0" fmla="*/ 295821 w 299688"/>
                <a:gd name="connsiteY0" fmla="*/ 119290 h 128065"/>
                <a:gd name="connsiteX1" fmla="*/ 299540 w 299688"/>
                <a:gd name="connsiteY1" fmla="*/ 127815 h 128065"/>
                <a:gd name="connsiteX2" fmla="*/ -149 w 299688"/>
                <a:gd name="connsiteY2" fmla="*/ 127815 h 128065"/>
                <a:gd name="connsiteX3" fmla="*/ 5685 w 299688"/>
                <a:gd name="connsiteY3" fmla="*/ 115058 h 128065"/>
                <a:gd name="connsiteX4" fmla="*/ 5716 w 299688"/>
                <a:gd name="connsiteY4" fmla="*/ 115027 h 128065"/>
                <a:gd name="connsiteX5" fmla="*/ 23673 w 299688"/>
                <a:gd name="connsiteY5" fmla="*/ 87335 h 128065"/>
                <a:gd name="connsiteX6" fmla="*/ 35343 w 299688"/>
                <a:gd name="connsiteY6" fmla="*/ 74335 h 128065"/>
                <a:gd name="connsiteX7" fmla="*/ 102306 w 299688"/>
                <a:gd name="connsiteY7" fmla="*/ 34036 h 128065"/>
                <a:gd name="connsiteX8" fmla="*/ 102367 w 299688"/>
                <a:gd name="connsiteY8" fmla="*/ 19827 h 128065"/>
                <a:gd name="connsiteX9" fmla="*/ 130028 w 299688"/>
                <a:gd name="connsiteY9" fmla="*/ -247 h 128065"/>
                <a:gd name="connsiteX10" fmla="*/ 169451 w 299688"/>
                <a:gd name="connsiteY10" fmla="*/ -247 h 128065"/>
                <a:gd name="connsiteX11" fmla="*/ 197054 w 299688"/>
                <a:gd name="connsiteY11" fmla="*/ 19797 h 128065"/>
                <a:gd name="connsiteX12" fmla="*/ 197114 w 299688"/>
                <a:gd name="connsiteY12" fmla="*/ 34036 h 128065"/>
                <a:gd name="connsiteX13" fmla="*/ 242824 w 299688"/>
                <a:gd name="connsiteY13" fmla="*/ 56438 h 128065"/>
                <a:gd name="connsiteX14" fmla="*/ 250987 w 299688"/>
                <a:gd name="connsiteY14" fmla="*/ 62605 h 128065"/>
                <a:gd name="connsiteX15" fmla="*/ 295821 w 299688"/>
                <a:gd name="connsiteY15" fmla="*/ 119290 h 12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688" h="128065">
                  <a:moveTo>
                    <a:pt x="295821" y="119290"/>
                  </a:moveTo>
                  <a:cubicBezTo>
                    <a:pt x="297151" y="122071"/>
                    <a:pt x="298391" y="124943"/>
                    <a:pt x="299540" y="127815"/>
                  </a:cubicBezTo>
                  <a:lnTo>
                    <a:pt x="-149" y="127815"/>
                  </a:lnTo>
                  <a:cubicBezTo>
                    <a:pt x="1579" y="123467"/>
                    <a:pt x="3526" y="119209"/>
                    <a:pt x="5685" y="115058"/>
                  </a:cubicBezTo>
                  <a:lnTo>
                    <a:pt x="5716" y="115027"/>
                  </a:lnTo>
                  <a:cubicBezTo>
                    <a:pt x="10729" y="105200"/>
                    <a:pt x="16747" y="95920"/>
                    <a:pt x="23673" y="87335"/>
                  </a:cubicBezTo>
                  <a:cubicBezTo>
                    <a:pt x="27330" y="82798"/>
                    <a:pt x="31225" y="78458"/>
                    <a:pt x="35343" y="74335"/>
                  </a:cubicBezTo>
                  <a:cubicBezTo>
                    <a:pt x="54028" y="55622"/>
                    <a:pt x="77022" y="41784"/>
                    <a:pt x="102306" y="34036"/>
                  </a:cubicBezTo>
                  <a:cubicBezTo>
                    <a:pt x="100996" y="29387"/>
                    <a:pt x="101017" y="24464"/>
                    <a:pt x="102367" y="19827"/>
                  </a:cubicBezTo>
                  <a:cubicBezTo>
                    <a:pt x="106135" y="7755"/>
                    <a:pt x="117384" y="-408"/>
                    <a:pt x="130028" y="-247"/>
                  </a:cubicBezTo>
                  <a:lnTo>
                    <a:pt x="169451" y="-247"/>
                  </a:lnTo>
                  <a:cubicBezTo>
                    <a:pt x="182076" y="-419"/>
                    <a:pt x="193309" y="7738"/>
                    <a:pt x="197054" y="19797"/>
                  </a:cubicBezTo>
                  <a:cubicBezTo>
                    <a:pt x="198403" y="24444"/>
                    <a:pt x="198424" y="29377"/>
                    <a:pt x="197114" y="34036"/>
                  </a:cubicBezTo>
                  <a:cubicBezTo>
                    <a:pt x="213441" y="39036"/>
                    <a:pt x="228870" y="46597"/>
                    <a:pt x="242824" y="56438"/>
                  </a:cubicBezTo>
                  <a:cubicBezTo>
                    <a:pt x="245636" y="58403"/>
                    <a:pt x="248357" y="60458"/>
                    <a:pt x="250987" y="62605"/>
                  </a:cubicBezTo>
                  <a:cubicBezTo>
                    <a:pt x="270008" y="77884"/>
                    <a:pt x="285334" y="97261"/>
                    <a:pt x="295821" y="119290"/>
                  </a:cubicBezTo>
                  <a:close/>
                </a:path>
              </a:pathLst>
            </a:custGeom>
            <a:solidFill>
              <a:srgbClr val="2F2E41"/>
            </a:solidFill>
            <a:ln w="3020"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ECA10161-CFAB-4278-BB8B-1A6515CAC05B}"/>
                </a:ext>
              </a:extLst>
            </p:cNvPr>
            <p:cNvSpPr/>
            <p:nvPr/>
          </p:nvSpPr>
          <p:spPr>
            <a:xfrm>
              <a:off x="11048454" y="5413479"/>
              <a:ext cx="72556" cy="108834"/>
            </a:xfrm>
            <a:custGeom>
              <a:avLst/>
              <a:gdLst>
                <a:gd name="connsiteX0" fmla="*/ 36129 w 72556"/>
                <a:gd name="connsiteY0" fmla="*/ 108585 h 108834"/>
                <a:gd name="connsiteX1" fmla="*/ -149 w 72556"/>
                <a:gd name="connsiteY1" fmla="*/ 54168 h 108834"/>
                <a:gd name="connsiteX2" fmla="*/ 36129 w 72556"/>
                <a:gd name="connsiteY2" fmla="*/ -250 h 108834"/>
                <a:gd name="connsiteX3" fmla="*/ 72408 w 72556"/>
                <a:gd name="connsiteY3" fmla="*/ 54168 h 108834"/>
                <a:gd name="connsiteX4" fmla="*/ 36129 w 72556"/>
                <a:gd name="connsiteY4" fmla="*/ 108585 h 10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6" h="108834">
                  <a:moveTo>
                    <a:pt x="36129" y="108585"/>
                  </a:moveTo>
                  <a:cubicBezTo>
                    <a:pt x="16125" y="108585"/>
                    <a:pt x="-149" y="84174"/>
                    <a:pt x="-149" y="54168"/>
                  </a:cubicBezTo>
                  <a:cubicBezTo>
                    <a:pt x="-149" y="24162"/>
                    <a:pt x="16125" y="-250"/>
                    <a:pt x="36129" y="-250"/>
                  </a:cubicBezTo>
                  <a:cubicBezTo>
                    <a:pt x="56133" y="-250"/>
                    <a:pt x="72408" y="24162"/>
                    <a:pt x="72408" y="54168"/>
                  </a:cubicBezTo>
                  <a:cubicBezTo>
                    <a:pt x="72408" y="84174"/>
                    <a:pt x="56133" y="108585"/>
                    <a:pt x="36129" y="108585"/>
                  </a:cubicBezTo>
                  <a:close/>
                </a:path>
              </a:pathLst>
            </a:custGeom>
            <a:solidFill>
              <a:srgbClr val="3F3D56"/>
            </a:solidFill>
            <a:ln w="3020"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EF55DED-24FB-4AFC-8929-B0CADBB208D8}"/>
                </a:ext>
              </a:extLst>
            </p:cNvPr>
            <p:cNvSpPr/>
            <p:nvPr/>
          </p:nvSpPr>
          <p:spPr>
            <a:xfrm>
              <a:off x="11371936" y="5413479"/>
              <a:ext cx="72556" cy="108834"/>
            </a:xfrm>
            <a:custGeom>
              <a:avLst/>
              <a:gdLst>
                <a:gd name="connsiteX0" fmla="*/ 36129 w 72556"/>
                <a:gd name="connsiteY0" fmla="*/ 108585 h 108834"/>
                <a:gd name="connsiteX1" fmla="*/ -149 w 72556"/>
                <a:gd name="connsiteY1" fmla="*/ 54168 h 108834"/>
                <a:gd name="connsiteX2" fmla="*/ 36129 w 72556"/>
                <a:gd name="connsiteY2" fmla="*/ -250 h 108834"/>
                <a:gd name="connsiteX3" fmla="*/ 72408 w 72556"/>
                <a:gd name="connsiteY3" fmla="*/ 54168 h 108834"/>
                <a:gd name="connsiteX4" fmla="*/ 36129 w 72556"/>
                <a:gd name="connsiteY4" fmla="*/ 108585 h 108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56" h="108834">
                  <a:moveTo>
                    <a:pt x="36129" y="108585"/>
                  </a:moveTo>
                  <a:cubicBezTo>
                    <a:pt x="16125" y="108585"/>
                    <a:pt x="-149" y="84174"/>
                    <a:pt x="-149" y="54168"/>
                  </a:cubicBezTo>
                  <a:cubicBezTo>
                    <a:pt x="-149" y="24162"/>
                    <a:pt x="16125" y="-250"/>
                    <a:pt x="36129" y="-250"/>
                  </a:cubicBezTo>
                  <a:cubicBezTo>
                    <a:pt x="56133" y="-250"/>
                    <a:pt x="72408" y="24162"/>
                    <a:pt x="72408" y="54168"/>
                  </a:cubicBezTo>
                  <a:cubicBezTo>
                    <a:pt x="72408" y="84174"/>
                    <a:pt x="56133" y="108585"/>
                    <a:pt x="36129" y="108585"/>
                  </a:cubicBezTo>
                  <a:close/>
                </a:path>
              </a:pathLst>
            </a:custGeom>
            <a:solidFill>
              <a:srgbClr val="3F3D56"/>
            </a:solidFill>
            <a:ln w="3020"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2F91F1B5-32BF-4A2B-A533-7017EEBE330D}"/>
                </a:ext>
              </a:extLst>
            </p:cNvPr>
            <p:cNvSpPr/>
            <p:nvPr/>
          </p:nvSpPr>
          <p:spPr>
            <a:xfrm>
              <a:off x="11060504" y="5265456"/>
              <a:ext cx="371896" cy="248346"/>
            </a:xfrm>
            <a:custGeom>
              <a:avLst/>
              <a:gdLst>
                <a:gd name="connsiteX0" fmla="*/ 357743 w 371896"/>
                <a:gd name="connsiteY0" fmla="*/ 248097 h 248346"/>
                <a:gd name="connsiteX1" fmla="*/ 353208 w 371896"/>
                <a:gd name="connsiteY1" fmla="*/ 243554 h 248346"/>
                <a:gd name="connsiteX2" fmla="*/ 353445 w 371896"/>
                <a:gd name="connsiteY2" fmla="*/ 242111 h 248346"/>
                <a:gd name="connsiteX3" fmla="*/ 242186 w 371896"/>
                <a:gd name="connsiteY3" fmla="*/ 18113 h 248346"/>
                <a:gd name="connsiteX4" fmla="*/ 18188 w 371896"/>
                <a:gd name="connsiteY4" fmla="*/ 129372 h 248346"/>
                <a:gd name="connsiteX5" fmla="*/ 12770 w 371896"/>
                <a:gd name="connsiteY5" fmla="*/ 222234 h 248346"/>
                <a:gd name="connsiteX6" fmla="*/ 9256 w 371896"/>
                <a:gd name="connsiteY6" fmla="*/ 227599 h 248346"/>
                <a:gd name="connsiteX7" fmla="*/ 3895 w 371896"/>
                <a:gd name="connsiteY7" fmla="*/ 224106 h 248346"/>
                <a:gd name="connsiteX8" fmla="*/ 147429 w 371896"/>
                <a:gd name="connsiteY8" fmla="*/ 3794 h 248346"/>
                <a:gd name="connsiteX9" fmla="*/ 367741 w 371896"/>
                <a:gd name="connsiteY9" fmla="*/ 147328 h 248346"/>
                <a:gd name="connsiteX10" fmla="*/ 362039 w 371896"/>
                <a:gd name="connsiteY10" fmla="*/ 245010 h 248346"/>
                <a:gd name="connsiteX11" fmla="*/ 357743 w 371896"/>
                <a:gd name="connsiteY11" fmla="*/ 248097 h 24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896" h="248346">
                  <a:moveTo>
                    <a:pt x="357743" y="248097"/>
                  </a:moveTo>
                  <a:cubicBezTo>
                    <a:pt x="355236" y="248094"/>
                    <a:pt x="353206" y="246061"/>
                    <a:pt x="353208" y="243554"/>
                  </a:cubicBezTo>
                  <a:cubicBezTo>
                    <a:pt x="353209" y="243063"/>
                    <a:pt x="353289" y="242576"/>
                    <a:pt x="353445" y="242111"/>
                  </a:cubicBezTo>
                  <a:cubicBezTo>
                    <a:pt x="384577" y="149532"/>
                    <a:pt x="334765" y="49245"/>
                    <a:pt x="242186" y="18113"/>
                  </a:cubicBezTo>
                  <a:cubicBezTo>
                    <a:pt x="149607" y="-13019"/>
                    <a:pt x="49320" y="36794"/>
                    <a:pt x="18188" y="129372"/>
                  </a:cubicBezTo>
                  <a:cubicBezTo>
                    <a:pt x="8128" y="159288"/>
                    <a:pt x="6257" y="191352"/>
                    <a:pt x="12770" y="222234"/>
                  </a:cubicBezTo>
                  <a:cubicBezTo>
                    <a:pt x="13281" y="224686"/>
                    <a:pt x="11707" y="227088"/>
                    <a:pt x="9256" y="227599"/>
                  </a:cubicBezTo>
                  <a:cubicBezTo>
                    <a:pt x="6812" y="228108"/>
                    <a:pt x="4416" y="226547"/>
                    <a:pt x="3895" y="224106"/>
                  </a:cubicBezTo>
                  <a:cubicBezTo>
                    <a:pt x="-17306" y="123633"/>
                    <a:pt x="46956" y="24996"/>
                    <a:pt x="147429" y="3794"/>
                  </a:cubicBezTo>
                  <a:cubicBezTo>
                    <a:pt x="247902" y="-17407"/>
                    <a:pt x="346539" y="46855"/>
                    <a:pt x="367741" y="147328"/>
                  </a:cubicBezTo>
                  <a:cubicBezTo>
                    <a:pt x="374596" y="179814"/>
                    <a:pt x="372627" y="213543"/>
                    <a:pt x="362039" y="245010"/>
                  </a:cubicBezTo>
                  <a:cubicBezTo>
                    <a:pt x="361417" y="246854"/>
                    <a:pt x="359689" y="248096"/>
                    <a:pt x="357743" y="248097"/>
                  </a:cubicBezTo>
                  <a:close/>
                </a:path>
              </a:pathLst>
            </a:custGeom>
            <a:solidFill>
              <a:srgbClr val="3F3D56"/>
            </a:solidFill>
            <a:ln w="3020"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BF995000-BDC2-4E14-A411-EBE7FA64928A}"/>
                </a:ext>
              </a:extLst>
            </p:cNvPr>
            <p:cNvSpPr/>
            <p:nvPr/>
          </p:nvSpPr>
          <p:spPr>
            <a:xfrm>
              <a:off x="11162982" y="5378271"/>
              <a:ext cx="144174" cy="52290"/>
            </a:xfrm>
            <a:custGeom>
              <a:avLst/>
              <a:gdLst>
                <a:gd name="connsiteX0" fmla="*/ 3339 w 144174"/>
                <a:gd name="connsiteY0" fmla="*/ 1710 h 52290"/>
                <a:gd name="connsiteX1" fmla="*/ 6841 w 144174"/>
                <a:gd name="connsiteY1" fmla="*/ 29781 h 52290"/>
                <a:gd name="connsiteX2" fmla="*/ 41794 w 144174"/>
                <a:gd name="connsiteY2" fmla="*/ 38391 h 52290"/>
                <a:gd name="connsiteX3" fmla="*/ 83735 w 144174"/>
                <a:gd name="connsiteY3" fmla="*/ 34262 h 52290"/>
                <a:gd name="connsiteX4" fmla="*/ 116147 w 144174"/>
                <a:gd name="connsiteY4" fmla="*/ 51299 h 52290"/>
                <a:gd name="connsiteX5" fmla="*/ 143776 w 144174"/>
                <a:gd name="connsiteY5" fmla="*/ 38964 h 52290"/>
                <a:gd name="connsiteX6" fmla="*/ 135030 w 144174"/>
                <a:gd name="connsiteY6" fmla="*/ 36553 h 52290"/>
                <a:gd name="connsiteX7" fmla="*/ 115859 w 144174"/>
                <a:gd name="connsiteY7" fmla="*/ 41814 h 52290"/>
                <a:gd name="connsiteX8" fmla="*/ 88997 w 144174"/>
                <a:gd name="connsiteY8" fmla="*/ 26554 h 52290"/>
                <a:gd name="connsiteX9" fmla="*/ 53918 w 144174"/>
                <a:gd name="connsiteY9" fmla="*/ 26650 h 52290"/>
                <a:gd name="connsiteX10" fmla="*/ 19778 w 144174"/>
                <a:gd name="connsiteY10" fmla="*/ 28152 h 52290"/>
                <a:gd name="connsiteX11" fmla="*/ 11170 w 144174"/>
                <a:gd name="connsiteY11" fmla="*/ 6288 h 52290"/>
                <a:gd name="connsiteX12" fmla="*/ 3339 w 144174"/>
                <a:gd name="connsiteY12" fmla="*/ 1710 h 5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174" h="52290">
                  <a:moveTo>
                    <a:pt x="3339" y="1710"/>
                  </a:moveTo>
                  <a:cubicBezTo>
                    <a:pt x="-3068" y="10455"/>
                    <a:pt x="91" y="22241"/>
                    <a:pt x="6841" y="29781"/>
                  </a:cubicBezTo>
                  <a:cubicBezTo>
                    <a:pt x="15625" y="39593"/>
                    <a:pt x="29632" y="40212"/>
                    <a:pt x="41794" y="38391"/>
                  </a:cubicBezTo>
                  <a:cubicBezTo>
                    <a:pt x="55442" y="36347"/>
                    <a:pt x="69918" y="29953"/>
                    <a:pt x="83735" y="34262"/>
                  </a:cubicBezTo>
                  <a:cubicBezTo>
                    <a:pt x="95511" y="37935"/>
                    <a:pt x="103912" y="48616"/>
                    <a:pt x="116147" y="51299"/>
                  </a:cubicBezTo>
                  <a:cubicBezTo>
                    <a:pt x="126997" y="53678"/>
                    <a:pt x="139972" y="50529"/>
                    <a:pt x="143776" y="38964"/>
                  </a:cubicBezTo>
                  <a:cubicBezTo>
                    <a:pt x="145604" y="33407"/>
                    <a:pt x="136849" y="31025"/>
                    <a:pt x="135030" y="36553"/>
                  </a:cubicBezTo>
                  <a:cubicBezTo>
                    <a:pt x="132570" y="44035"/>
                    <a:pt x="121944" y="43885"/>
                    <a:pt x="115859" y="41814"/>
                  </a:cubicBezTo>
                  <a:cubicBezTo>
                    <a:pt x="106103" y="38492"/>
                    <a:pt x="98585" y="30413"/>
                    <a:pt x="88997" y="26554"/>
                  </a:cubicBezTo>
                  <a:cubicBezTo>
                    <a:pt x="77692" y="22004"/>
                    <a:pt x="65427" y="24058"/>
                    <a:pt x="53918" y="26650"/>
                  </a:cubicBezTo>
                  <a:cubicBezTo>
                    <a:pt x="43070" y="29093"/>
                    <a:pt x="30585" y="32715"/>
                    <a:pt x="19778" y="28152"/>
                  </a:cubicBezTo>
                  <a:cubicBezTo>
                    <a:pt x="11781" y="24775"/>
                    <a:pt x="5418" y="14139"/>
                    <a:pt x="11170" y="6288"/>
                  </a:cubicBezTo>
                  <a:cubicBezTo>
                    <a:pt x="14624" y="1574"/>
                    <a:pt x="6757" y="-2955"/>
                    <a:pt x="3339" y="1710"/>
                  </a:cubicBezTo>
                  <a:close/>
                </a:path>
              </a:pathLst>
            </a:custGeom>
            <a:solidFill>
              <a:srgbClr val="2F2E41"/>
            </a:solidFill>
            <a:ln w="3020"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CF844847-A2EC-4A95-8250-54F94991AB71}"/>
                </a:ext>
              </a:extLst>
            </p:cNvPr>
            <p:cNvSpPr/>
            <p:nvPr/>
          </p:nvSpPr>
          <p:spPr>
            <a:xfrm>
              <a:off x="11366541" y="5618079"/>
              <a:ext cx="135541" cy="101373"/>
            </a:xfrm>
            <a:custGeom>
              <a:avLst/>
              <a:gdLst>
                <a:gd name="connsiteX0" fmla="*/ -147 w 135541"/>
                <a:gd name="connsiteY0" fmla="*/ 4131 h 101373"/>
                <a:gd name="connsiteX1" fmla="*/ 26469 w 135541"/>
                <a:gd name="connsiteY1" fmla="*/ 73894 h 101373"/>
                <a:gd name="connsiteX2" fmla="*/ 94713 w 135541"/>
                <a:gd name="connsiteY2" fmla="*/ 99955 h 101373"/>
                <a:gd name="connsiteX3" fmla="*/ 135190 w 135541"/>
                <a:gd name="connsiteY3" fmla="*/ 49530 h 101373"/>
                <a:gd name="connsiteX4" fmla="*/ 95200 w 135541"/>
                <a:gd name="connsiteY4" fmla="*/ 15012 h 101373"/>
                <a:gd name="connsiteX5" fmla="*/ 89036 w 135541"/>
                <a:gd name="connsiteY5" fmla="*/ 15987 h 101373"/>
                <a:gd name="connsiteX6" fmla="*/ 76336 w 135541"/>
                <a:gd name="connsiteY6" fmla="*/ 69404 h 101373"/>
                <a:gd name="connsiteX7" fmla="*/ 82750 w 135541"/>
                <a:gd name="connsiteY7" fmla="*/ 62991 h 101373"/>
                <a:gd name="connsiteX8" fmla="*/ 89136 w 135541"/>
                <a:gd name="connsiteY8" fmla="*/ 25446 h 101373"/>
                <a:gd name="connsiteX9" fmla="*/ 126211 w 135541"/>
                <a:gd name="connsiteY9" fmla="*/ 50616 h 101373"/>
                <a:gd name="connsiteX10" fmla="*/ 91734 w 135541"/>
                <a:gd name="connsiteY10" fmla="*/ 91317 h 101373"/>
                <a:gd name="connsiteX11" fmla="*/ 34541 w 135541"/>
                <a:gd name="connsiteY11" fmla="*/ 69256 h 101373"/>
                <a:gd name="connsiteX12" fmla="*/ 8923 w 135541"/>
                <a:gd name="connsiteY12" fmla="*/ 4131 h 101373"/>
                <a:gd name="connsiteX13" fmla="*/ 4231 w 135541"/>
                <a:gd name="connsiteY13" fmla="*/ -247 h 101373"/>
                <a:gd name="connsiteX14" fmla="*/ -147 w 135541"/>
                <a:gd name="connsiteY14" fmla="*/ 4131 h 10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541" h="101373">
                  <a:moveTo>
                    <a:pt x="-147" y="4131"/>
                  </a:moveTo>
                  <a:cubicBezTo>
                    <a:pt x="-308" y="29895"/>
                    <a:pt x="9188" y="54785"/>
                    <a:pt x="26469" y="73894"/>
                  </a:cubicBezTo>
                  <a:cubicBezTo>
                    <a:pt x="43568" y="92660"/>
                    <a:pt x="69024" y="105104"/>
                    <a:pt x="94713" y="99955"/>
                  </a:cubicBezTo>
                  <a:cubicBezTo>
                    <a:pt x="118366" y="95214"/>
                    <a:pt x="137588" y="74540"/>
                    <a:pt x="135190" y="49530"/>
                  </a:cubicBezTo>
                  <a:cubicBezTo>
                    <a:pt x="133679" y="28955"/>
                    <a:pt x="115775" y="13501"/>
                    <a:pt x="95200" y="15012"/>
                  </a:cubicBezTo>
                  <a:cubicBezTo>
                    <a:pt x="93121" y="15165"/>
                    <a:pt x="91060" y="15491"/>
                    <a:pt x="89036" y="15987"/>
                  </a:cubicBezTo>
                  <a:cubicBezTo>
                    <a:pt x="66565" y="21819"/>
                    <a:pt x="57612" y="54203"/>
                    <a:pt x="76336" y="69404"/>
                  </a:cubicBezTo>
                  <a:cubicBezTo>
                    <a:pt x="80830" y="73051"/>
                    <a:pt x="87285" y="66672"/>
                    <a:pt x="82750" y="62991"/>
                  </a:cubicBezTo>
                  <a:cubicBezTo>
                    <a:pt x="70372" y="52942"/>
                    <a:pt x="74196" y="30959"/>
                    <a:pt x="89136" y="25446"/>
                  </a:cubicBezTo>
                  <a:cubicBezTo>
                    <a:pt x="106531" y="19027"/>
                    <a:pt x="124960" y="32832"/>
                    <a:pt x="126211" y="50616"/>
                  </a:cubicBezTo>
                  <a:cubicBezTo>
                    <a:pt x="127694" y="71700"/>
                    <a:pt x="111542" y="87578"/>
                    <a:pt x="91734" y="91317"/>
                  </a:cubicBezTo>
                  <a:cubicBezTo>
                    <a:pt x="70306" y="95361"/>
                    <a:pt x="49061" y="84394"/>
                    <a:pt x="34541" y="69256"/>
                  </a:cubicBezTo>
                  <a:cubicBezTo>
                    <a:pt x="17900" y="51677"/>
                    <a:pt x="8718" y="28335"/>
                    <a:pt x="8923" y="4131"/>
                  </a:cubicBezTo>
                  <a:cubicBezTo>
                    <a:pt x="8836" y="1626"/>
                    <a:pt x="6735" y="-334"/>
                    <a:pt x="4231" y="-247"/>
                  </a:cubicBezTo>
                  <a:cubicBezTo>
                    <a:pt x="1848" y="-164"/>
                    <a:pt x="-64" y="1748"/>
                    <a:pt x="-147" y="4131"/>
                  </a:cubicBezTo>
                  <a:close/>
                </a:path>
              </a:pathLst>
            </a:custGeom>
            <a:solidFill>
              <a:srgbClr val="2F2E41"/>
            </a:solidFill>
            <a:ln w="3020" cap="flat">
              <a:noFill/>
              <a:prstDash val="solid"/>
              <a:miter/>
            </a:ln>
          </p:spPr>
          <p:txBody>
            <a:bodyPr rtlCol="0" anchor="ctr"/>
            <a:lstStyle/>
            <a:p>
              <a:endParaRPr lang="en-US"/>
            </a:p>
          </p:txBody>
        </p:sp>
      </p:grpSp>
      <p:sp>
        <p:nvSpPr>
          <p:cNvPr id="355" name="TextBox 354">
            <a:extLst>
              <a:ext uri="{FF2B5EF4-FFF2-40B4-BE49-F238E27FC236}">
                <a16:creationId xmlns:a16="http://schemas.microsoft.com/office/drawing/2014/main" id="{D5DABC8E-CFB1-4BD2-93CC-100ED1E7BE62}"/>
              </a:ext>
            </a:extLst>
          </p:cNvPr>
          <p:cNvSpPr txBox="1"/>
          <p:nvPr/>
        </p:nvSpPr>
        <p:spPr>
          <a:xfrm>
            <a:off x="3386860" y="489734"/>
            <a:ext cx="5239234" cy="830997"/>
          </a:xfrm>
          <a:prstGeom prst="rect">
            <a:avLst/>
          </a:prstGeom>
          <a:noFill/>
        </p:spPr>
        <p:txBody>
          <a:bodyPr wrap="square" rtlCol="0">
            <a:spAutoFit/>
          </a:bodyPr>
          <a:lstStyle/>
          <a:p>
            <a:pPr algn="ctr"/>
            <a:r>
              <a:rPr 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Illustrations</a:t>
            </a:r>
            <a:endParaRPr lang="ko-KR" alt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4100428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00F367F6-E6C4-4E18-83C7-D4678378438E}"/>
              </a:ext>
            </a:extLst>
          </p:cNvPr>
          <p:cNvGrpSpPr/>
          <p:nvPr/>
        </p:nvGrpSpPr>
        <p:grpSpPr>
          <a:xfrm>
            <a:off x="591034" y="2104187"/>
            <a:ext cx="2581827" cy="1621770"/>
            <a:chOff x="671513" y="1735666"/>
            <a:chExt cx="2473354" cy="1553633"/>
          </a:xfrm>
        </p:grpSpPr>
        <p:sp>
          <p:nvSpPr>
            <p:cNvPr id="5" name="Freeform: Shape 4">
              <a:extLst>
                <a:ext uri="{FF2B5EF4-FFF2-40B4-BE49-F238E27FC236}">
                  <a16:creationId xmlns:a16="http://schemas.microsoft.com/office/drawing/2014/main" id="{DA4E8BBF-CBF6-41DB-816A-F1104CC2685C}"/>
                </a:ext>
              </a:extLst>
            </p:cNvPr>
            <p:cNvSpPr/>
            <p:nvPr/>
          </p:nvSpPr>
          <p:spPr>
            <a:xfrm>
              <a:off x="671583" y="1907625"/>
              <a:ext cx="347306" cy="333916"/>
            </a:xfrm>
            <a:custGeom>
              <a:avLst/>
              <a:gdLst>
                <a:gd name="connsiteX0" fmla="*/ 258804 w 347306"/>
                <a:gd name="connsiteY0" fmla="*/ 333679 h 333916"/>
                <a:gd name="connsiteX1" fmla="*/ 237964 w 347306"/>
                <a:gd name="connsiteY1" fmla="*/ 326778 h 333916"/>
                <a:gd name="connsiteX2" fmla="*/ 187743 w 347306"/>
                <a:gd name="connsiteY2" fmla="*/ 290291 h 333916"/>
                <a:gd name="connsiteX3" fmla="*/ 159038 w 347306"/>
                <a:gd name="connsiteY3" fmla="*/ 290291 h 333916"/>
                <a:gd name="connsiteX4" fmla="*/ 108817 w 347306"/>
                <a:gd name="connsiteY4" fmla="*/ 326778 h 333916"/>
                <a:gd name="connsiteX5" fmla="*/ 59297 w 347306"/>
                <a:gd name="connsiteY5" fmla="*/ 318934 h 333916"/>
                <a:gd name="connsiteX6" fmla="*/ 54259 w 347306"/>
                <a:gd name="connsiteY6" fmla="*/ 287145 h 333916"/>
                <a:gd name="connsiteX7" fmla="*/ 73443 w 347306"/>
                <a:gd name="connsiteY7" fmla="*/ 228108 h 333916"/>
                <a:gd name="connsiteX8" fmla="*/ 64573 w 347306"/>
                <a:gd name="connsiteY8" fmla="*/ 200801 h 333916"/>
                <a:gd name="connsiteX9" fmla="*/ 14352 w 347306"/>
                <a:gd name="connsiteY9" fmla="*/ 164314 h 333916"/>
                <a:gd name="connsiteX10" fmla="*/ 6513 w 347306"/>
                <a:gd name="connsiteY10" fmla="*/ 114793 h 333916"/>
                <a:gd name="connsiteX11" fmla="*/ 35192 w 347306"/>
                <a:gd name="connsiteY11" fmla="*/ 100181 h 333916"/>
                <a:gd name="connsiteX12" fmla="*/ 97267 w 347306"/>
                <a:gd name="connsiteY12" fmla="*/ 100181 h 333916"/>
                <a:gd name="connsiteX13" fmla="*/ 120491 w 347306"/>
                <a:gd name="connsiteY13" fmla="*/ 83309 h 333916"/>
                <a:gd name="connsiteX14" fmla="*/ 139674 w 347306"/>
                <a:gd name="connsiteY14" fmla="*/ 24272 h 333916"/>
                <a:gd name="connsiteX15" fmla="*/ 184343 w 347306"/>
                <a:gd name="connsiteY15" fmla="*/ 1505 h 333916"/>
                <a:gd name="connsiteX16" fmla="*/ 207110 w 347306"/>
                <a:gd name="connsiteY16" fmla="*/ 24272 h 333916"/>
                <a:gd name="connsiteX17" fmla="*/ 226290 w 347306"/>
                <a:gd name="connsiteY17" fmla="*/ 83309 h 333916"/>
                <a:gd name="connsiteX18" fmla="*/ 249517 w 347306"/>
                <a:gd name="connsiteY18" fmla="*/ 100181 h 333916"/>
                <a:gd name="connsiteX19" fmla="*/ 311592 w 347306"/>
                <a:gd name="connsiteY19" fmla="*/ 100181 h 333916"/>
                <a:gd name="connsiteX20" fmla="*/ 347044 w 347306"/>
                <a:gd name="connsiteY20" fmla="*/ 135635 h 333916"/>
                <a:gd name="connsiteX21" fmla="*/ 332432 w 347306"/>
                <a:gd name="connsiteY21" fmla="*/ 164314 h 333916"/>
                <a:gd name="connsiteX22" fmla="*/ 282211 w 347306"/>
                <a:gd name="connsiteY22" fmla="*/ 200801 h 333916"/>
                <a:gd name="connsiteX23" fmla="*/ 273338 w 347306"/>
                <a:gd name="connsiteY23" fmla="*/ 228108 h 333916"/>
                <a:gd name="connsiteX24" fmla="*/ 292522 w 347306"/>
                <a:gd name="connsiteY24" fmla="*/ 287145 h 333916"/>
                <a:gd name="connsiteX25" fmla="*/ 279641 w 347306"/>
                <a:gd name="connsiteY25" fmla="*/ 326778 h 333916"/>
                <a:gd name="connsiteX26" fmla="*/ 258804 w 347306"/>
                <a:gd name="connsiteY26" fmla="*/ 333679 h 33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306" h="333916">
                  <a:moveTo>
                    <a:pt x="258804" y="333679"/>
                  </a:moveTo>
                  <a:cubicBezTo>
                    <a:pt x="251301" y="333649"/>
                    <a:pt x="244002" y="331232"/>
                    <a:pt x="237964" y="326778"/>
                  </a:cubicBezTo>
                  <a:lnTo>
                    <a:pt x="187743" y="290291"/>
                  </a:lnTo>
                  <a:cubicBezTo>
                    <a:pt x="179193" y="284048"/>
                    <a:pt x="167588" y="284048"/>
                    <a:pt x="159038" y="290291"/>
                  </a:cubicBezTo>
                  <a:lnTo>
                    <a:pt x="108817" y="326778"/>
                  </a:lnTo>
                  <a:cubicBezTo>
                    <a:pt x="92976" y="338287"/>
                    <a:pt x="70805" y="334775"/>
                    <a:pt x="59297" y="318934"/>
                  </a:cubicBezTo>
                  <a:cubicBezTo>
                    <a:pt x="52627" y="309755"/>
                    <a:pt x="50755" y="297937"/>
                    <a:pt x="54259" y="287145"/>
                  </a:cubicBezTo>
                  <a:lnTo>
                    <a:pt x="73443" y="228108"/>
                  </a:lnTo>
                  <a:cubicBezTo>
                    <a:pt x="76733" y="218046"/>
                    <a:pt x="73149" y="207010"/>
                    <a:pt x="64573" y="200801"/>
                  </a:cubicBezTo>
                  <a:lnTo>
                    <a:pt x="14352" y="164314"/>
                  </a:lnTo>
                  <a:cubicBezTo>
                    <a:pt x="-1488" y="152804"/>
                    <a:pt x="-4998" y="130633"/>
                    <a:pt x="6513" y="114793"/>
                  </a:cubicBezTo>
                  <a:cubicBezTo>
                    <a:pt x="13183" y="105613"/>
                    <a:pt x="23845" y="100182"/>
                    <a:pt x="35192" y="100181"/>
                  </a:cubicBezTo>
                  <a:lnTo>
                    <a:pt x="97267" y="100181"/>
                  </a:lnTo>
                  <a:cubicBezTo>
                    <a:pt x="107852" y="100201"/>
                    <a:pt x="117238" y="93382"/>
                    <a:pt x="120491" y="83309"/>
                  </a:cubicBezTo>
                  <a:lnTo>
                    <a:pt x="139674" y="24272"/>
                  </a:lnTo>
                  <a:cubicBezTo>
                    <a:pt x="145722" y="5650"/>
                    <a:pt x="165721" y="-4543"/>
                    <a:pt x="184343" y="1505"/>
                  </a:cubicBezTo>
                  <a:cubicBezTo>
                    <a:pt x="195139" y="5011"/>
                    <a:pt x="203603" y="13476"/>
                    <a:pt x="207110" y="24272"/>
                  </a:cubicBezTo>
                  <a:lnTo>
                    <a:pt x="226290" y="83309"/>
                  </a:lnTo>
                  <a:cubicBezTo>
                    <a:pt x="229545" y="93382"/>
                    <a:pt x="238931" y="100201"/>
                    <a:pt x="249517" y="100181"/>
                  </a:cubicBezTo>
                  <a:lnTo>
                    <a:pt x="311592" y="100181"/>
                  </a:lnTo>
                  <a:cubicBezTo>
                    <a:pt x="331172" y="100182"/>
                    <a:pt x="347044" y="116055"/>
                    <a:pt x="347044" y="135635"/>
                  </a:cubicBezTo>
                  <a:cubicBezTo>
                    <a:pt x="347043" y="146982"/>
                    <a:pt x="341611" y="157644"/>
                    <a:pt x="332432" y="164314"/>
                  </a:cubicBezTo>
                  <a:lnTo>
                    <a:pt x="282211" y="200801"/>
                  </a:lnTo>
                  <a:cubicBezTo>
                    <a:pt x="273634" y="207008"/>
                    <a:pt x="270048" y="218045"/>
                    <a:pt x="273338" y="228108"/>
                  </a:cubicBezTo>
                  <a:lnTo>
                    <a:pt x="292522" y="287145"/>
                  </a:lnTo>
                  <a:cubicBezTo>
                    <a:pt x="297446" y="301751"/>
                    <a:pt x="292211" y="317858"/>
                    <a:pt x="279641" y="326778"/>
                  </a:cubicBezTo>
                  <a:cubicBezTo>
                    <a:pt x="273604" y="331231"/>
                    <a:pt x="266306" y="333648"/>
                    <a:pt x="258804" y="333679"/>
                  </a:cubicBezTo>
                  <a:close/>
                </a:path>
              </a:pathLst>
            </a:custGeom>
            <a:solidFill>
              <a:schemeClr val="accent2">
                <a:lumMod val="75000"/>
              </a:schemeClr>
            </a:solidFill>
            <a:ln w="365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4B8CB1D9-1325-4E22-AC37-CE87F2E314CD}"/>
                </a:ext>
              </a:extLst>
            </p:cNvPr>
            <p:cNvSpPr/>
            <p:nvPr/>
          </p:nvSpPr>
          <p:spPr>
            <a:xfrm>
              <a:off x="1180495" y="1907625"/>
              <a:ext cx="347306" cy="333916"/>
            </a:xfrm>
            <a:custGeom>
              <a:avLst/>
              <a:gdLst>
                <a:gd name="connsiteX0" fmla="*/ 258804 w 347306"/>
                <a:gd name="connsiteY0" fmla="*/ 333679 h 333916"/>
                <a:gd name="connsiteX1" fmla="*/ 237967 w 347306"/>
                <a:gd name="connsiteY1" fmla="*/ 326778 h 333916"/>
                <a:gd name="connsiteX2" fmla="*/ 187746 w 347306"/>
                <a:gd name="connsiteY2" fmla="*/ 290291 h 333916"/>
                <a:gd name="connsiteX3" fmla="*/ 159038 w 347306"/>
                <a:gd name="connsiteY3" fmla="*/ 290291 h 333916"/>
                <a:gd name="connsiteX4" fmla="*/ 108817 w 347306"/>
                <a:gd name="connsiteY4" fmla="*/ 326778 h 333916"/>
                <a:gd name="connsiteX5" fmla="*/ 59299 w 347306"/>
                <a:gd name="connsiteY5" fmla="*/ 318937 h 333916"/>
                <a:gd name="connsiteX6" fmla="*/ 54262 w 347306"/>
                <a:gd name="connsiteY6" fmla="*/ 287145 h 333916"/>
                <a:gd name="connsiteX7" fmla="*/ 73443 w 347306"/>
                <a:gd name="connsiteY7" fmla="*/ 228108 h 333916"/>
                <a:gd name="connsiteX8" fmla="*/ 64573 w 347306"/>
                <a:gd name="connsiteY8" fmla="*/ 200801 h 333916"/>
                <a:gd name="connsiteX9" fmla="*/ 14352 w 347306"/>
                <a:gd name="connsiteY9" fmla="*/ 164314 h 333916"/>
                <a:gd name="connsiteX10" fmla="*/ 6513 w 347306"/>
                <a:gd name="connsiteY10" fmla="*/ 114793 h 333916"/>
                <a:gd name="connsiteX11" fmla="*/ 35192 w 347306"/>
                <a:gd name="connsiteY11" fmla="*/ 100181 h 333916"/>
                <a:gd name="connsiteX12" fmla="*/ 97267 w 347306"/>
                <a:gd name="connsiteY12" fmla="*/ 100181 h 333916"/>
                <a:gd name="connsiteX13" fmla="*/ 120491 w 347306"/>
                <a:gd name="connsiteY13" fmla="*/ 83309 h 333916"/>
                <a:gd name="connsiteX14" fmla="*/ 139674 w 347306"/>
                <a:gd name="connsiteY14" fmla="*/ 24272 h 333916"/>
                <a:gd name="connsiteX15" fmla="*/ 184343 w 347306"/>
                <a:gd name="connsiteY15" fmla="*/ 1505 h 333916"/>
                <a:gd name="connsiteX16" fmla="*/ 207110 w 347306"/>
                <a:gd name="connsiteY16" fmla="*/ 24272 h 333916"/>
                <a:gd name="connsiteX17" fmla="*/ 226293 w 347306"/>
                <a:gd name="connsiteY17" fmla="*/ 83309 h 333916"/>
                <a:gd name="connsiteX18" fmla="*/ 249517 w 347306"/>
                <a:gd name="connsiteY18" fmla="*/ 100181 h 333916"/>
                <a:gd name="connsiteX19" fmla="*/ 311592 w 347306"/>
                <a:gd name="connsiteY19" fmla="*/ 100181 h 333916"/>
                <a:gd name="connsiteX20" fmla="*/ 347044 w 347306"/>
                <a:gd name="connsiteY20" fmla="*/ 135635 h 333916"/>
                <a:gd name="connsiteX21" fmla="*/ 332432 w 347306"/>
                <a:gd name="connsiteY21" fmla="*/ 164314 h 333916"/>
                <a:gd name="connsiteX22" fmla="*/ 282211 w 347306"/>
                <a:gd name="connsiteY22" fmla="*/ 200801 h 333916"/>
                <a:gd name="connsiteX23" fmla="*/ 273341 w 347306"/>
                <a:gd name="connsiteY23" fmla="*/ 228108 h 333916"/>
                <a:gd name="connsiteX24" fmla="*/ 292522 w 347306"/>
                <a:gd name="connsiteY24" fmla="*/ 287145 h 333916"/>
                <a:gd name="connsiteX25" fmla="*/ 279644 w 347306"/>
                <a:gd name="connsiteY25" fmla="*/ 326778 h 333916"/>
                <a:gd name="connsiteX26" fmla="*/ 258804 w 347306"/>
                <a:gd name="connsiteY26" fmla="*/ 333679 h 33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306" h="333916">
                  <a:moveTo>
                    <a:pt x="258804" y="333679"/>
                  </a:moveTo>
                  <a:cubicBezTo>
                    <a:pt x="251302" y="333648"/>
                    <a:pt x="244004" y="331231"/>
                    <a:pt x="237967" y="326778"/>
                  </a:cubicBezTo>
                  <a:lnTo>
                    <a:pt x="187746" y="290291"/>
                  </a:lnTo>
                  <a:cubicBezTo>
                    <a:pt x="179190" y="284064"/>
                    <a:pt x="167594" y="284064"/>
                    <a:pt x="159038" y="290291"/>
                  </a:cubicBezTo>
                  <a:lnTo>
                    <a:pt x="108817" y="326778"/>
                  </a:lnTo>
                  <a:cubicBezTo>
                    <a:pt x="92978" y="338287"/>
                    <a:pt x="70808" y="334776"/>
                    <a:pt x="59299" y="318937"/>
                  </a:cubicBezTo>
                  <a:cubicBezTo>
                    <a:pt x="52628" y="309757"/>
                    <a:pt x="50756" y="297938"/>
                    <a:pt x="54262" y="287145"/>
                  </a:cubicBezTo>
                  <a:lnTo>
                    <a:pt x="73443" y="228108"/>
                  </a:lnTo>
                  <a:cubicBezTo>
                    <a:pt x="76733" y="218046"/>
                    <a:pt x="73149" y="207010"/>
                    <a:pt x="64573" y="200801"/>
                  </a:cubicBezTo>
                  <a:lnTo>
                    <a:pt x="14352" y="164314"/>
                  </a:lnTo>
                  <a:cubicBezTo>
                    <a:pt x="-1488" y="152804"/>
                    <a:pt x="-4998" y="130633"/>
                    <a:pt x="6513" y="114793"/>
                  </a:cubicBezTo>
                  <a:cubicBezTo>
                    <a:pt x="13183" y="105613"/>
                    <a:pt x="23845" y="100182"/>
                    <a:pt x="35192" y="100181"/>
                  </a:cubicBezTo>
                  <a:lnTo>
                    <a:pt x="97267" y="100181"/>
                  </a:lnTo>
                  <a:cubicBezTo>
                    <a:pt x="107852" y="100201"/>
                    <a:pt x="117238" y="93382"/>
                    <a:pt x="120491" y="83309"/>
                  </a:cubicBezTo>
                  <a:lnTo>
                    <a:pt x="139674" y="24272"/>
                  </a:lnTo>
                  <a:cubicBezTo>
                    <a:pt x="145722" y="5650"/>
                    <a:pt x="165721" y="-4543"/>
                    <a:pt x="184343" y="1505"/>
                  </a:cubicBezTo>
                  <a:cubicBezTo>
                    <a:pt x="195139" y="5011"/>
                    <a:pt x="203604" y="13476"/>
                    <a:pt x="207110" y="24272"/>
                  </a:cubicBezTo>
                  <a:lnTo>
                    <a:pt x="226293" y="83309"/>
                  </a:lnTo>
                  <a:cubicBezTo>
                    <a:pt x="229546" y="93382"/>
                    <a:pt x="238932" y="100201"/>
                    <a:pt x="249517" y="100181"/>
                  </a:cubicBezTo>
                  <a:lnTo>
                    <a:pt x="311592" y="100181"/>
                  </a:lnTo>
                  <a:cubicBezTo>
                    <a:pt x="331172" y="100182"/>
                    <a:pt x="347044" y="116055"/>
                    <a:pt x="347044" y="135635"/>
                  </a:cubicBezTo>
                  <a:cubicBezTo>
                    <a:pt x="347043" y="146982"/>
                    <a:pt x="341611" y="157644"/>
                    <a:pt x="332432" y="164314"/>
                  </a:cubicBezTo>
                  <a:lnTo>
                    <a:pt x="282211" y="200801"/>
                  </a:lnTo>
                  <a:cubicBezTo>
                    <a:pt x="273635" y="207010"/>
                    <a:pt x="270050" y="218046"/>
                    <a:pt x="273341" y="228108"/>
                  </a:cubicBezTo>
                  <a:lnTo>
                    <a:pt x="292522" y="287145"/>
                  </a:lnTo>
                  <a:cubicBezTo>
                    <a:pt x="297445" y="301750"/>
                    <a:pt x="292212" y="317856"/>
                    <a:pt x="279644" y="326778"/>
                  </a:cubicBezTo>
                  <a:cubicBezTo>
                    <a:pt x="273606" y="331231"/>
                    <a:pt x="266307" y="333648"/>
                    <a:pt x="258804" y="333679"/>
                  </a:cubicBezTo>
                  <a:close/>
                </a:path>
              </a:pathLst>
            </a:custGeom>
            <a:solidFill>
              <a:schemeClr val="accent2">
                <a:lumMod val="75000"/>
              </a:schemeClr>
            </a:solidFill>
            <a:ln w="365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F1430CA-C854-4483-A2AA-C51BE0D16025}"/>
                </a:ext>
              </a:extLst>
            </p:cNvPr>
            <p:cNvSpPr/>
            <p:nvPr/>
          </p:nvSpPr>
          <p:spPr>
            <a:xfrm>
              <a:off x="1681489" y="1902691"/>
              <a:ext cx="354288" cy="340904"/>
            </a:xfrm>
            <a:custGeom>
              <a:avLst/>
              <a:gdLst>
                <a:gd name="connsiteX0" fmla="*/ 91471 w 354288"/>
                <a:gd name="connsiteY0" fmla="*/ 340666 h 340904"/>
                <a:gd name="connsiteX1" fmla="*/ 68584 w 354288"/>
                <a:gd name="connsiteY1" fmla="*/ 333094 h 340904"/>
                <a:gd name="connsiteX2" fmla="*/ 54433 w 354288"/>
                <a:gd name="connsiteY2" fmla="*/ 289550 h 340904"/>
                <a:gd name="connsiteX3" fmla="*/ 73619 w 354288"/>
                <a:gd name="connsiteY3" fmla="*/ 230515 h 340904"/>
                <a:gd name="connsiteX4" fmla="*/ 66016 w 354288"/>
                <a:gd name="connsiteY4" fmla="*/ 207116 h 340904"/>
                <a:gd name="connsiteX5" fmla="*/ 15793 w 354288"/>
                <a:gd name="connsiteY5" fmla="*/ 170626 h 340904"/>
                <a:gd name="connsiteX6" fmla="*/ 7178 w 354288"/>
                <a:gd name="connsiteY6" fmla="*/ 116231 h 340904"/>
                <a:gd name="connsiteX7" fmla="*/ 38684 w 354288"/>
                <a:gd name="connsiteY7" fmla="*/ 100179 h 340904"/>
                <a:gd name="connsiteX8" fmla="*/ 100760 w 354288"/>
                <a:gd name="connsiteY8" fmla="*/ 100179 h 340904"/>
                <a:gd name="connsiteX9" fmla="*/ 120663 w 354288"/>
                <a:gd name="connsiteY9" fmla="*/ 85716 h 340904"/>
                <a:gd name="connsiteX10" fmla="*/ 139849 w 354288"/>
                <a:gd name="connsiteY10" fmla="*/ 26680 h 340904"/>
                <a:gd name="connsiteX11" fmla="*/ 188920 w 354288"/>
                <a:gd name="connsiteY11" fmla="*/ 1679 h 340904"/>
                <a:gd name="connsiteX12" fmla="*/ 213921 w 354288"/>
                <a:gd name="connsiteY12" fmla="*/ 26680 h 340904"/>
                <a:gd name="connsiteX13" fmla="*/ 233103 w 354288"/>
                <a:gd name="connsiteY13" fmla="*/ 85716 h 340904"/>
                <a:gd name="connsiteX14" fmla="*/ 253008 w 354288"/>
                <a:gd name="connsiteY14" fmla="*/ 100179 h 340904"/>
                <a:gd name="connsiteX15" fmla="*/ 315084 w 354288"/>
                <a:gd name="connsiteY15" fmla="*/ 100179 h 340904"/>
                <a:gd name="connsiteX16" fmla="*/ 354026 w 354288"/>
                <a:gd name="connsiteY16" fmla="*/ 139123 h 340904"/>
                <a:gd name="connsiteX17" fmla="*/ 337975 w 354288"/>
                <a:gd name="connsiteY17" fmla="*/ 170626 h 340904"/>
                <a:gd name="connsiteX18" fmla="*/ 287754 w 354288"/>
                <a:gd name="connsiteY18" fmla="*/ 207116 h 340904"/>
                <a:gd name="connsiteX19" fmla="*/ 280149 w 354288"/>
                <a:gd name="connsiteY19" fmla="*/ 230515 h 340904"/>
                <a:gd name="connsiteX20" fmla="*/ 299333 w 354288"/>
                <a:gd name="connsiteY20" fmla="*/ 289550 h 340904"/>
                <a:gd name="connsiteX21" fmla="*/ 274326 w 354288"/>
                <a:gd name="connsiteY21" fmla="*/ 338621 h 340904"/>
                <a:gd name="connsiteX22" fmla="*/ 239404 w 354288"/>
                <a:gd name="connsiteY22" fmla="*/ 333089 h 340904"/>
                <a:gd name="connsiteX23" fmla="*/ 189186 w 354288"/>
                <a:gd name="connsiteY23" fmla="*/ 296604 h 340904"/>
                <a:gd name="connsiteX24" fmla="*/ 164580 w 354288"/>
                <a:gd name="connsiteY24" fmla="*/ 296604 h 340904"/>
                <a:gd name="connsiteX25" fmla="*/ 114359 w 354288"/>
                <a:gd name="connsiteY25" fmla="*/ 333089 h 340904"/>
                <a:gd name="connsiteX26" fmla="*/ 91471 w 354288"/>
                <a:gd name="connsiteY26" fmla="*/ 340666 h 340904"/>
                <a:gd name="connsiteX27" fmla="*/ 176884 w 354288"/>
                <a:gd name="connsiteY27" fmla="*/ 274572 h 340904"/>
                <a:gd name="connsiteX28" fmla="*/ 199771 w 354288"/>
                <a:gd name="connsiteY28" fmla="*/ 282031 h 340904"/>
                <a:gd name="connsiteX29" fmla="*/ 249992 w 354288"/>
                <a:gd name="connsiteY29" fmla="*/ 318516 h 340904"/>
                <a:gd name="connsiteX30" fmla="*/ 279226 w 354288"/>
                <a:gd name="connsiteY30" fmla="*/ 313894 h 340904"/>
                <a:gd name="connsiteX31" fmla="*/ 282201 w 354288"/>
                <a:gd name="connsiteY31" fmla="*/ 295117 h 340904"/>
                <a:gd name="connsiteX32" fmla="*/ 263019 w 354288"/>
                <a:gd name="connsiteY32" fmla="*/ 236082 h 340904"/>
                <a:gd name="connsiteX33" fmla="*/ 277168 w 354288"/>
                <a:gd name="connsiteY33" fmla="*/ 192543 h 340904"/>
                <a:gd name="connsiteX34" fmla="*/ 327386 w 354288"/>
                <a:gd name="connsiteY34" fmla="*/ 156053 h 340904"/>
                <a:gd name="connsiteX35" fmla="*/ 332016 w 354288"/>
                <a:gd name="connsiteY35" fmla="*/ 126818 h 340904"/>
                <a:gd name="connsiteX36" fmla="*/ 315085 w 354288"/>
                <a:gd name="connsiteY36" fmla="*/ 118191 h 340904"/>
                <a:gd name="connsiteX37" fmla="*/ 253008 w 354288"/>
                <a:gd name="connsiteY37" fmla="*/ 118191 h 340904"/>
                <a:gd name="connsiteX38" fmla="*/ 215973 w 354288"/>
                <a:gd name="connsiteY38" fmla="*/ 91283 h 340904"/>
                <a:gd name="connsiteX39" fmla="*/ 196789 w 354288"/>
                <a:gd name="connsiteY39" fmla="*/ 32247 h 340904"/>
                <a:gd name="connsiteX40" fmla="*/ 170416 w 354288"/>
                <a:gd name="connsiteY40" fmla="*/ 18808 h 340904"/>
                <a:gd name="connsiteX41" fmla="*/ 156977 w 354288"/>
                <a:gd name="connsiteY41" fmla="*/ 32247 h 340904"/>
                <a:gd name="connsiteX42" fmla="*/ 137793 w 354288"/>
                <a:gd name="connsiteY42" fmla="*/ 91283 h 340904"/>
                <a:gd name="connsiteX43" fmla="*/ 100760 w 354288"/>
                <a:gd name="connsiteY43" fmla="*/ 118191 h 340904"/>
                <a:gd name="connsiteX44" fmla="*/ 38684 w 354288"/>
                <a:gd name="connsiteY44" fmla="*/ 118191 h 340904"/>
                <a:gd name="connsiteX45" fmla="*/ 17753 w 354288"/>
                <a:gd name="connsiteY45" fmla="*/ 139119 h 340904"/>
                <a:gd name="connsiteX46" fmla="*/ 26380 w 354288"/>
                <a:gd name="connsiteY46" fmla="*/ 156053 h 340904"/>
                <a:gd name="connsiteX47" fmla="*/ 76603 w 354288"/>
                <a:gd name="connsiteY47" fmla="*/ 192543 h 340904"/>
                <a:gd name="connsiteX48" fmla="*/ 90749 w 354288"/>
                <a:gd name="connsiteY48" fmla="*/ 236082 h 340904"/>
                <a:gd name="connsiteX49" fmla="*/ 71564 w 354288"/>
                <a:gd name="connsiteY49" fmla="*/ 295117 h 340904"/>
                <a:gd name="connsiteX50" fmla="*/ 85002 w 354288"/>
                <a:gd name="connsiteY50" fmla="*/ 321490 h 340904"/>
                <a:gd name="connsiteX51" fmla="*/ 103773 w 354288"/>
                <a:gd name="connsiteY51" fmla="*/ 318516 h 340904"/>
                <a:gd name="connsiteX52" fmla="*/ 153996 w 354288"/>
                <a:gd name="connsiteY52" fmla="*/ 282030 h 340904"/>
                <a:gd name="connsiteX53" fmla="*/ 176884 w 354288"/>
                <a:gd name="connsiteY53" fmla="*/ 274572 h 3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4288" h="340904">
                  <a:moveTo>
                    <a:pt x="91471" y="340666"/>
                  </a:moveTo>
                  <a:cubicBezTo>
                    <a:pt x="83232" y="340633"/>
                    <a:pt x="75217" y="337981"/>
                    <a:pt x="68584" y="333094"/>
                  </a:cubicBezTo>
                  <a:cubicBezTo>
                    <a:pt x="54776" y="323292"/>
                    <a:pt x="49025" y="305597"/>
                    <a:pt x="54433" y="289550"/>
                  </a:cubicBezTo>
                  <a:lnTo>
                    <a:pt x="73619" y="230515"/>
                  </a:lnTo>
                  <a:cubicBezTo>
                    <a:pt x="76437" y="221891"/>
                    <a:pt x="73364" y="212436"/>
                    <a:pt x="66016" y="207116"/>
                  </a:cubicBezTo>
                  <a:lnTo>
                    <a:pt x="15793" y="170626"/>
                  </a:lnTo>
                  <a:cubicBezTo>
                    <a:pt x="-1607" y="157984"/>
                    <a:pt x="-5464" y="133631"/>
                    <a:pt x="7178" y="116231"/>
                  </a:cubicBezTo>
                  <a:cubicBezTo>
                    <a:pt x="14505" y="106146"/>
                    <a:pt x="26218" y="100178"/>
                    <a:pt x="38684" y="100179"/>
                  </a:cubicBezTo>
                  <a:lnTo>
                    <a:pt x="100760" y="100179"/>
                  </a:lnTo>
                  <a:cubicBezTo>
                    <a:pt x="109833" y="100196"/>
                    <a:pt x="117877" y="94350"/>
                    <a:pt x="120663" y="85716"/>
                  </a:cubicBezTo>
                  <a:lnTo>
                    <a:pt x="139849" y="26680"/>
                  </a:lnTo>
                  <a:cubicBezTo>
                    <a:pt x="146495" y="6226"/>
                    <a:pt x="168465" y="-4968"/>
                    <a:pt x="188920" y="1679"/>
                  </a:cubicBezTo>
                  <a:cubicBezTo>
                    <a:pt x="200775" y="5531"/>
                    <a:pt x="210069" y="14825"/>
                    <a:pt x="213921" y="26680"/>
                  </a:cubicBezTo>
                  <a:lnTo>
                    <a:pt x="233103" y="85716"/>
                  </a:lnTo>
                  <a:cubicBezTo>
                    <a:pt x="235891" y="94350"/>
                    <a:pt x="243935" y="100195"/>
                    <a:pt x="253008" y="100179"/>
                  </a:cubicBezTo>
                  <a:lnTo>
                    <a:pt x="315084" y="100179"/>
                  </a:lnTo>
                  <a:cubicBezTo>
                    <a:pt x="336592" y="100180"/>
                    <a:pt x="354027" y="117616"/>
                    <a:pt x="354026" y="139123"/>
                  </a:cubicBezTo>
                  <a:cubicBezTo>
                    <a:pt x="354026" y="151588"/>
                    <a:pt x="348059" y="163299"/>
                    <a:pt x="337975" y="170626"/>
                  </a:cubicBezTo>
                  <a:lnTo>
                    <a:pt x="287754" y="207116"/>
                  </a:lnTo>
                  <a:cubicBezTo>
                    <a:pt x="280403" y="212433"/>
                    <a:pt x="277329" y="221891"/>
                    <a:pt x="280149" y="230515"/>
                  </a:cubicBezTo>
                  <a:lnTo>
                    <a:pt x="299333" y="289550"/>
                  </a:lnTo>
                  <a:cubicBezTo>
                    <a:pt x="305978" y="310006"/>
                    <a:pt x="294782" y="331976"/>
                    <a:pt x="274326" y="338621"/>
                  </a:cubicBezTo>
                  <a:cubicBezTo>
                    <a:pt x="262471" y="342472"/>
                    <a:pt x="249489" y="340416"/>
                    <a:pt x="239404" y="333089"/>
                  </a:cubicBezTo>
                  <a:lnTo>
                    <a:pt x="189186" y="296604"/>
                  </a:lnTo>
                  <a:cubicBezTo>
                    <a:pt x="181855" y="291256"/>
                    <a:pt x="171910" y="291256"/>
                    <a:pt x="164580" y="296604"/>
                  </a:cubicBezTo>
                  <a:lnTo>
                    <a:pt x="114359" y="333089"/>
                  </a:lnTo>
                  <a:cubicBezTo>
                    <a:pt x="107727" y="337980"/>
                    <a:pt x="99711" y="340634"/>
                    <a:pt x="91471" y="340666"/>
                  </a:cubicBezTo>
                  <a:close/>
                  <a:moveTo>
                    <a:pt x="176884" y="274572"/>
                  </a:moveTo>
                  <a:cubicBezTo>
                    <a:pt x="185110" y="274574"/>
                    <a:pt x="193124" y="277185"/>
                    <a:pt x="199771" y="282031"/>
                  </a:cubicBezTo>
                  <a:lnTo>
                    <a:pt x="249992" y="318516"/>
                  </a:lnTo>
                  <a:cubicBezTo>
                    <a:pt x="259341" y="325312"/>
                    <a:pt x="272430" y="323243"/>
                    <a:pt x="279226" y="313894"/>
                  </a:cubicBezTo>
                  <a:cubicBezTo>
                    <a:pt x="283167" y="308472"/>
                    <a:pt x="284273" y="301491"/>
                    <a:pt x="282201" y="295117"/>
                  </a:cubicBezTo>
                  <a:lnTo>
                    <a:pt x="263019" y="236082"/>
                  </a:lnTo>
                  <a:cubicBezTo>
                    <a:pt x="257773" y="220036"/>
                    <a:pt x="263491" y="202439"/>
                    <a:pt x="277168" y="192543"/>
                  </a:cubicBezTo>
                  <a:lnTo>
                    <a:pt x="327386" y="156053"/>
                  </a:lnTo>
                  <a:cubicBezTo>
                    <a:pt x="336738" y="149258"/>
                    <a:pt x="338811" y="136170"/>
                    <a:pt x="332016" y="126818"/>
                  </a:cubicBezTo>
                  <a:cubicBezTo>
                    <a:pt x="328078" y="121398"/>
                    <a:pt x="321784" y="118191"/>
                    <a:pt x="315085" y="118191"/>
                  </a:cubicBezTo>
                  <a:lnTo>
                    <a:pt x="253008" y="118191"/>
                  </a:lnTo>
                  <a:cubicBezTo>
                    <a:pt x="236128" y="118222"/>
                    <a:pt x="221160" y="107347"/>
                    <a:pt x="215973" y="91283"/>
                  </a:cubicBezTo>
                  <a:lnTo>
                    <a:pt x="196789" y="32247"/>
                  </a:lnTo>
                  <a:cubicBezTo>
                    <a:pt x="193218" y="21254"/>
                    <a:pt x="181410" y="15237"/>
                    <a:pt x="170416" y="18808"/>
                  </a:cubicBezTo>
                  <a:cubicBezTo>
                    <a:pt x="164044" y="20879"/>
                    <a:pt x="159048" y="25875"/>
                    <a:pt x="156977" y="32247"/>
                  </a:cubicBezTo>
                  <a:lnTo>
                    <a:pt x="137793" y="91283"/>
                  </a:lnTo>
                  <a:cubicBezTo>
                    <a:pt x="132608" y="107347"/>
                    <a:pt x="117641" y="118223"/>
                    <a:pt x="100760" y="118191"/>
                  </a:cubicBezTo>
                  <a:lnTo>
                    <a:pt x="38684" y="118191"/>
                  </a:lnTo>
                  <a:cubicBezTo>
                    <a:pt x="27125" y="118190"/>
                    <a:pt x="17753" y="127560"/>
                    <a:pt x="17753" y="139119"/>
                  </a:cubicBezTo>
                  <a:cubicBezTo>
                    <a:pt x="17752" y="145819"/>
                    <a:pt x="20960" y="152115"/>
                    <a:pt x="26380" y="156053"/>
                  </a:cubicBezTo>
                  <a:lnTo>
                    <a:pt x="76603" y="192543"/>
                  </a:lnTo>
                  <a:cubicBezTo>
                    <a:pt x="90277" y="202441"/>
                    <a:pt x="95994" y="220037"/>
                    <a:pt x="90749" y="236082"/>
                  </a:cubicBezTo>
                  <a:lnTo>
                    <a:pt x="71564" y="295117"/>
                  </a:lnTo>
                  <a:cubicBezTo>
                    <a:pt x="67992" y="306111"/>
                    <a:pt x="74008" y="317918"/>
                    <a:pt x="85002" y="321490"/>
                  </a:cubicBezTo>
                  <a:cubicBezTo>
                    <a:pt x="91374" y="323560"/>
                    <a:pt x="98352" y="322455"/>
                    <a:pt x="103773" y="318516"/>
                  </a:cubicBezTo>
                  <a:lnTo>
                    <a:pt x="153996" y="282030"/>
                  </a:lnTo>
                  <a:cubicBezTo>
                    <a:pt x="160644" y="277185"/>
                    <a:pt x="168658" y="274574"/>
                    <a:pt x="176884" y="274572"/>
                  </a:cubicBezTo>
                  <a:close/>
                </a:path>
              </a:pathLst>
            </a:custGeom>
            <a:solidFill>
              <a:srgbClr val="3F3D56"/>
            </a:solidFill>
            <a:ln w="365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F2E4FF2-B5CC-4F4D-BF42-60A904539C71}"/>
                </a:ext>
              </a:extLst>
            </p:cNvPr>
            <p:cNvSpPr/>
            <p:nvPr/>
          </p:nvSpPr>
          <p:spPr>
            <a:xfrm>
              <a:off x="2366873" y="2328358"/>
              <a:ext cx="426018" cy="383597"/>
            </a:xfrm>
            <a:custGeom>
              <a:avLst/>
              <a:gdLst>
                <a:gd name="connsiteX0" fmla="*/ 350958 w 426018"/>
                <a:gd name="connsiteY0" fmla="*/ 5537 h 383597"/>
                <a:gd name="connsiteX1" fmla="*/ 227581 w 426018"/>
                <a:gd name="connsiteY1" fmla="*/ 111599 h 383597"/>
                <a:gd name="connsiteX2" fmla="*/ 34216 w 426018"/>
                <a:gd name="connsiteY2" fmla="*/ 277765 h 383597"/>
                <a:gd name="connsiteX3" fmla="*/ 8080 w 426018"/>
                <a:gd name="connsiteY3" fmla="*/ 300235 h 383597"/>
                <a:gd name="connsiteX4" fmla="*/ -196 w 426018"/>
                <a:gd name="connsiteY4" fmla="*/ 316560 h 383597"/>
                <a:gd name="connsiteX5" fmla="*/ 2581 w 426018"/>
                <a:gd name="connsiteY5" fmla="*/ 329681 h 383597"/>
                <a:gd name="connsiteX6" fmla="*/ 5510 w 426018"/>
                <a:gd name="connsiteY6" fmla="*/ 333924 h 383597"/>
                <a:gd name="connsiteX7" fmla="*/ 19529 w 426018"/>
                <a:gd name="connsiteY7" fmla="*/ 350250 h 383597"/>
                <a:gd name="connsiteX8" fmla="*/ 40870 w 426018"/>
                <a:gd name="connsiteY8" fmla="*/ 375076 h 383597"/>
                <a:gd name="connsiteX9" fmla="*/ 42057 w 426018"/>
                <a:gd name="connsiteY9" fmla="*/ 376341 h 383597"/>
                <a:gd name="connsiteX10" fmla="*/ 74566 w 426018"/>
                <a:gd name="connsiteY10" fmla="*/ 377594 h 383597"/>
                <a:gd name="connsiteX11" fmla="*/ 293831 w 426018"/>
                <a:gd name="connsiteY11" fmla="*/ 189192 h 383597"/>
                <a:gd name="connsiteX12" fmla="*/ 417467 w 426018"/>
                <a:gd name="connsiteY12" fmla="*/ 82925 h 383597"/>
                <a:gd name="connsiteX13" fmla="*/ 419984 w 426018"/>
                <a:gd name="connsiteY13" fmla="*/ 49230 h 383597"/>
                <a:gd name="connsiteX14" fmla="*/ 412524 w 426018"/>
                <a:gd name="connsiteY14" fmla="*/ 40555 h 383597"/>
                <a:gd name="connsiteX15" fmla="*/ 384647 w 426018"/>
                <a:gd name="connsiteY15" fmla="*/ 8106 h 383597"/>
                <a:gd name="connsiteX16" fmla="*/ 351004 w 426018"/>
                <a:gd name="connsiteY16" fmla="*/ 5497 h 383597"/>
                <a:gd name="connsiteX17" fmla="*/ 350958 w 426018"/>
                <a:gd name="connsiteY17" fmla="*/ 5537 h 38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6018" h="383597">
                  <a:moveTo>
                    <a:pt x="350958" y="5537"/>
                  </a:moveTo>
                  <a:lnTo>
                    <a:pt x="227581" y="111599"/>
                  </a:lnTo>
                  <a:lnTo>
                    <a:pt x="34216" y="277765"/>
                  </a:lnTo>
                  <a:lnTo>
                    <a:pt x="8080" y="300235"/>
                  </a:lnTo>
                  <a:cubicBezTo>
                    <a:pt x="3247" y="304350"/>
                    <a:pt x="266" y="310230"/>
                    <a:pt x="-196" y="316560"/>
                  </a:cubicBezTo>
                  <a:cubicBezTo>
                    <a:pt x="-535" y="321108"/>
                    <a:pt x="428" y="325660"/>
                    <a:pt x="2581" y="329681"/>
                  </a:cubicBezTo>
                  <a:cubicBezTo>
                    <a:pt x="3401" y="331197"/>
                    <a:pt x="4383" y="332620"/>
                    <a:pt x="5510" y="333924"/>
                  </a:cubicBezTo>
                  <a:lnTo>
                    <a:pt x="19529" y="350250"/>
                  </a:lnTo>
                  <a:lnTo>
                    <a:pt x="40870" y="375076"/>
                  </a:lnTo>
                  <a:cubicBezTo>
                    <a:pt x="41264" y="375515"/>
                    <a:pt x="41634" y="375925"/>
                    <a:pt x="42057" y="376341"/>
                  </a:cubicBezTo>
                  <a:cubicBezTo>
                    <a:pt x="50899" y="385194"/>
                    <a:pt x="65068" y="385740"/>
                    <a:pt x="74566" y="377594"/>
                  </a:cubicBezTo>
                  <a:lnTo>
                    <a:pt x="293831" y="189192"/>
                  </a:lnTo>
                  <a:lnTo>
                    <a:pt x="417467" y="82925"/>
                  </a:lnTo>
                  <a:cubicBezTo>
                    <a:pt x="427448" y="74306"/>
                    <a:pt x="428574" y="59236"/>
                    <a:pt x="419984" y="49230"/>
                  </a:cubicBezTo>
                  <a:lnTo>
                    <a:pt x="412524" y="40555"/>
                  </a:lnTo>
                  <a:lnTo>
                    <a:pt x="384647" y="8106"/>
                  </a:lnTo>
                  <a:cubicBezTo>
                    <a:pt x="376077" y="-1905"/>
                    <a:pt x="361015" y="-3073"/>
                    <a:pt x="351004" y="5497"/>
                  </a:cubicBezTo>
                  <a:cubicBezTo>
                    <a:pt x="350989" y="5510"/>
                    <a:pt x="350973" y="5523"/>
                    <a:pt x="350958" y="5537"/>
                  </a:cubicBezTo>
                  <a:close/>
                </a:path>
              </a:pathLst>
            </a:custGeom>
            <a:solidFill>
              <a:schemeClr val="accent1">
                <a:lumMod val="75000"/>
              </a:schemeClr>
            </a:solidFill>
            <a:ln w="365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9E46DA1-F59D-4561-8AE0-1668FD81A2BB}"/>
                </a:ext>
              </a:extLst>
            </p:cNvPr>
            <p:cNvSpPr/>
            <p:nvPr/>
          </p:nvSpPr>
          <p:spPr>
            <a:xfrm>
              <a:off x="2615420" y="1851500"/>
              <a:ext cx="393398" cy="393398"/>
            </a:xfrm>
            <a:custGeom>
              <a:avLst/>
              <a:gdLst>
                <a:gd name="connsiteX0" fmla="*/ 393398 w 393398"/>
                <a:gd name="connsiteY0" fmla="*/ 196699 h 393398"/>
                <a:gd name="connsiteX1" fmla="*/ 196699 w 393398"/>
                <a:gd name="connsiteY1" fmla="*/ 393398 h 393398"/>
                <a:gd name="connsiteX2" fmla="*/ 0 w 393398"/>
                <a:gd name="connsiteY2" fmla="*/ 196699 h 393398"/>
                <a:gd name="connsiteX3" fmla="*/ 196699 w 393398"/>
                <a:gd name="connsiteY3" fmla="*/ 0 h 393398"/>
                <a:gd name="connsiteX4" fmla="*/ 393398 w 393398"/>
                <a:gd name="connsiteY4" fmla="*/ 196699 h 39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98" h="393398">
                  <a:moveTo>
                    <a:pt x="393398" y="196699"/>
                  </a:moveTo>
                  <a:cubicBezTo>
                    <a:pt x="393398" y="305333"/>
                    <a:pt x="305333" y="393398"/>
                    <a:pt x="196699" y="393398"/>
                  </a:cubicBezTo>
                  <a:cubicBezTo>
                    <a:pt x="88065" y="393398"/>
                    <a:pt x="0" y="305333"/>
                    <a:pt x="0" y="196699"/>
                  </a:cubicBezTo>
                  <a:cubicBezTo>
                    <a:pt x="0" y="88065"/>
                    <a:pt x="88065" y="0"/>
                    <a:pt x="196699" y="0"/>
                  </a:cubicBezTo>
                  <a:cubicBezTo>
                    <a:pt x="305333" y="0"/>
                    <a:pt x="393398" y="88065"/>
                    <a:pt x="393398" y="196699"/>
                  </a:cubicBezTo>
                  <a:close/>
                </a:path>
              </a:pathLst>
            </a:custGeom>
            <a:solidFill>
              <a:schemeClr val="accent1">
                <a:lumMod val="75000"/>
              </a:schemeClr>
            </a:solidFill>
            <a:ln w="365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551FC87-39D3-4ABC-9E7C-EC1D084FE12D}"/>
                </a:ext>
              </a:extLst>
            </p:cNvPr>
            <p:cNvSpPr/>
            <p:nvPr/>
          </p:nvSpPr>
          <p:spPr>
            <a:xfrm>
              <a:off x="2826573" y="2788156"/>
              <a:ext cx="102025" cy="499878"/>
            </a:xfrm>
            <a:custGeom>
              <a:avLst/>
              <a:gdLst>
                <a:gd name="connsiteX0" fmla="*/ -262 w 102025"/>
                <a:gd name="connsiteY0" fmla="*/ 23651 h 499878"/>
                <a:gd name="connsiteX1" fmla="*/ -262 w 102025"/>
                <a:gd name="connsiteY1" fmla="*/ 475750 h 499878"/>
                <a:gd name="connsiteX2" fmla="*/ 23627 w 102025"/>
                <a:gd name="connsiteY2" fmla="*/ 499640 h 499878"/>
                <a:gd name="connsiteX3" fmla="*/ 77874 w 102025"/>
                <a:gd name="connsiteY3" fmla="*/ 499640 h 499878"/>
                <a:gd name="connsiteX4" fmla="*/ 101763 w 102025"/>
                <a:gd name="connsiteY4" fmla="*/ 475750 h 499878"/>
                <a:gd name="connsiteX5" fmla="*/ 101763 w 102025"/>
                <a:gd name="connsiteY5" fmla="*/ 23651 h 499878"/>
                <a:gd name="connsiteX6" fmla="*/ 77874 w 102025"/>
                <a:gd name="connsiteY6" fmla="*/ -238 h 499878"/>
                <a:gd name="connsiteX7" fmla="*/ 23627 w 102025"/>
                <a:gd name="connsiteY7" fmla="*/ -238 h 499878"/>
                <a:gd name="connsiteX8" fmla="*/ -262 w 102025"/>
                <a:gd name="connsiteY8" fmla="*/ 23651 h 4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25" h="499878">
                  <a:moveTo>
                    <a:pt x="-262" y="23651"/>
                  </a:moveTo>
                  <a:lnTo>
                    <a:pt x="-262" y="475750"/>
                  </a:lnTo>
                  <a:cubicBezTo>
                    <a:pt x="-250" y="488939"/>
                    <a:pt x="10438" y="499627"/>
                    <a:pt x="23627" y="499640"/>
                  </a:cubicBezTo>
                  <a:lnTo>
                    <a:pt x="77874" y="499640"/>
                  </a:lnTo>
                  <a:cubicBezTo>
                    <a:pt x="91062" y="499627"/>
                    <a:pt x="101751" y="488939"/>
                    <a:pt x="101763" y="475750"/>
                  </a:cubicBezTo>
                  <a:lnTo>
                    <a:pt x="101763" y="23651"/>
                  </a:lnTo>
                  <a:cubicBezTo>
                    <a:pt x="101751" y="10463"/>
                    <a:pt x="91062" y="-226"/>
                    <a:pt x="77874" y="-238"/>
                  </a:cubicBezTo>
                  <a:lnTo>
                    <a:pt x="23627" y="-238"/>
                  </a:lnTo>
                  <a:cubicBezTo>
                    <a:pt x="10438" y="-226"/>
                    <a:pt x="-250" y="10463"/>
                    <a:pt x="-262" y="23651"/>
                  </a:cubicBezTo>
                  <a:close/>
                </a:path>
              </a:pathLst>
            </a:custGeom>
            <a:solidFill>
              <a:srgbClr val="2F2E41"/>
            </a:solidFill>
            <a:ln w="365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E8A1371-504C-4BA3-97CF-A58F084F7FE1}"/>
                </a:ext>
              </a:extLst>
            </p:cNvPr>
            <p:cNvSpPr/>
            <p:nvPr/>
          </p:nvSpPr>
          <p:spPr>
            <a:xfrm>
              <a:off x="2711941" y="2788156"/>
              <a:ext cx="102025" cy="499878"/>
            </a:xfrm>
            <a:custGeom>
              <a:avLst/>
              <a:gdLst>
                <a:gd name="connsiteX0" fmla="*/ -262 w 102025"/>
                <a:gd name="connsiteY0" fmla="*/ 23651 h 499878"/>
                <a:gd name="connsiteX1" fmla="*/ -262 w 102025"/>
                <a:gd name="connsiteY1" fmla="*/ 475750 h 499878"/>
                <a:gd name="connsiteX2" fmla="*/ 23624 w 102025"/>
                <a:gd name="connsiteY2" fmla="*/ 499640 h 499878"/>
                <a:gd name="connsiteX3" fmla="*/ 23627 w 102025"/>
                <a:gd name="connsiteY3" fmla="*/ 499640 h 499878"/>
                <a:gd name="connsiteX4" fmla="*/ 77873 w 102025"/>
                <a:gd name="connsiteY4" fmla="*/ 499640 h 499878"/>
                <a:gd name="connsiteX5" fmla="*/ 101763 w 102025"/>
                <a:gd name="connsiteY5" fmla="*/ 475750 h 499878"/>
                <a:gd name="connsiteX6" fmla="*/ 101763 w 102025"/>
                <a:gd name="connsiteY6" fmla="*/ 23651 h 499878"/>
                <a:gd name="connsiteX7" fmla="*/ 77873 w 102025"/>
                <a:gd name="connsiteY7" fmla="*/ -238 h 499878"/>
                <a:gd name="connsiteX8" fmla="*/ 23627 w 102025"/>
                <a:gd name="connsiteY8" fmla="*/ -238 h 499878"/>
                <a:gd name="connsiteX9" fmla="*/ -262 w 102025"/>
                <a:gd name="connsiteY9" fmla="*/ 23648 h 499878"/>
                <a:gd name="connsiteX10" fmla="*/ -262 w 102025"/>
                <a:gd name="connsiteY10" fmla="*/ 23651 h 49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025" h="499878">
                  <a:moveTo>
                    <a:pt x="-262" y="23651"/>
                  </a:moveTo>
                  <a:lnTo>
                    <a:pt x="-262" y="475750"/>
                  </a:lnTo>
                  <a:cubicBezTo>
                    <a:pt x="-263" y="488943"/>
                    <a:pt x="10431" y="499639"/>
                    <a:pt x="23624" y="499640"/>
                  </a:cubicBezTo>
                  <a:cubicBezTo>
                    <a:pt x="23625" y="499640"/>
                    <a:pt x="23626" y="499640"/>
                    <a:pt x="23627" y="499640"/>
                  </a:cubicBezTo>
                  <a:lnTo>
                    <a:pt x="77873" y="499640"/>
                  </a:lnTo>
                  <a:cubicBezTo>
                    <a:pt x="91062" y="499627"/>
                    <a:pt x="101750" y="488939"/>
                    <a:pt x="101763" y="475750"/>
                  </a:cubicBezTo>
                  <a:lnTo>
                    <a:pt x="101763" y="23651"/>
                  </a:lnTo>
                  <a:cubicBezTo>
                    <a:pt x="101750" y="10463"/>
                    <a:pt x="91062" y="-226"/>
                    <a:pt x="77873" y="-238"/>
                  </a:cubicBezTo>
                  <a:lnTo>
                    <a:pt x="23627" y="-238"/>
                  </a:lnTo>
                  <a:cubicBezTo>
                    <a:pt x="10434" y="-239"/>
                    <a:pt x="-262" y="10455"/>
                    <a:pt x="-262" y="23648"/>
                  </a:cubicBezTo>
                  <a:cubicBezTo>
                    <a:pt x="-262" y="23649"/>
                    <a:pt x="-262" y="23650"/>
                    <a:pt x="-262" y="23651"/>
                  </a:cubicBezTo>
                  <a:close/>
                </a:path>
              </a:pathLst>
            </a:custGeom>
            <a:solidFill>
              <a:srgbClr val="2F2E41"/>
            </a:solidFill>
            <a:ln w="365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54F1960-01D0-4040-B88D-71470B0FA870}"/>
                </a:ext>
              </a:extLst>
            </p:cNvPr>
            <p:cNvSpPr/>
            <p:nvPr/>
          </p:nvSpPr>
          <p:spPr>
            <a:xfrm>
              <a:off x="2598141" y="2287649"/>
              <a:ext cx="379910" cy="586330"/>
            </a:xfrm>
            <a:custGeom>
              <a:avLst/>
              <a:gdLst>
                <a:gd name="connsiteX0" fmla="*/ 135560 w 379910"/>
                <a:gd name="connsiteY0" fmla="*/ 586092 h 586330"/>
                <a:gd name="connsiteX1" fmla="*/ -262 w 379910"/>
                <a:gd name="connsiteY1" fmla="*/ 450017 h 586330"/>
                <a:gd name="connsiteX2" fmla="*/ 3143 w 379910"/>
                <a:gd name="connsiteY2" fmla="*/ 419905 h 586330"/>
                <a:gd name="connsiteX3" fmla="*/ 64506 w 379910"/>
                <a:gd name="connsiteY3" fmla="*/ 150909 h 586330"/>
                <a:gd name="connsiteX4" fmla="*/ 216105 w 379910"/>
                <a:gd name="connsiteY4" fmla="*/ -238 h 586330"/>
                <a:gd name="connsiteX5" fmla="*/ 304144 w 379910"/>
                <a:gd name="connsiteY5" fmla="*/ 28159 h 586330"/>
                <a:gd name="connsiteX6" fmla="*/ 367391 w 379910"/>
                <a:gd name="connsiteY6" fmla="*/ 151188 h 586330"/>
                <a:gd name="connsiteX7" fmla="*/ 379619 w 379910"/>
                <a:gd name="connsiteY7" fmla="*/ 519382 h 586330"/>
                <a:gd name="connsiteX8" fmla="*/ 321442 w 379910"/>
                <a:gd name="connsiteY8" fmla="*/ 581271 h 586330"/>
                <a:gd name="connsiteX9" fmla="*/ 321137 w 379910"/>
                <a:gd name="connsiteY9" fmla="*/ 581279 h 586330"/>
                <a:gd name="connsiteX10" fmla="*/ 139937 w 379910"/>
                <a:gd name="connsiteY10" fmla="*/ 586025 h 586330"/>
                <a:gd name="connsiteX11" fmla="*/ 135560 w 379910"/>
                <a:gd name="connsiteY11" fmla="*/ 586092 h 58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910" h="586330">
                  <a:moveTo>
                    <a:pt x="135560" y="586092"/>
                  </a:moveTo>
                  <a:cubicBezTo>
                    <a:pt x="60477" y="586022"/>
                    <a:pt x="-332" y="525099"/>
                    <a:pt x="-262" y="450017"/>
                  </a:cubicBezTo>
                  <a:cubicBezTo>
                    <a:pt x="-253" y="439884"/>
                    <a:pt x="889" y="429784"/>
                    <a:pt x="3143" y="419905"/>
                  </a:cubicBezTo>
                  <a:lnTo>
                    <a:pt x="64506" y="150909"/>
                  </a:lnTo>
                  <a:cubicBezTo>
                    <a:pt x="64631" y="67308"/>
                    <a:pt x="132504" y="-363"/>
                    <a:pt x="216105" y="-238"/>
                  </a:cubicBezTo>
                  <a:cubicBezTo>
                    <a:pt x="247696" y="-191"/>
                    <a:pt x="278480" y="9739"/>
                    <a:pt x="304144" y="28159"/>
                  </a:cubicBezTo>
                  <a:cubicBezTo>
                    <a:pt x="343781" y="56614"/>
                    <a:pt x="367316" y="102395"/>
                    <a:pt x="367391" y="151188"/>
                  </a:cubicBezTo>
                  <a:cubicBezTo>
                    <a:pt x="367475" y="153618"/>
                    <a:pt x="376031" y="403781"/>
                    <a:pt x="379619" y="519382"/>
                  </a:cubicBezTo>
                  <a:cubicBezTo>
                    <a:pt x="380644" y="552537"/>
                    <a:pt x="354597" y="580246"/>
                    <a:pt x="321442" y="581271"/>
                  </a:cubicBezTo>
                  <a:cubicBezTo>
                    <a:pt x="321341" y="581274"/>
                    <a:pt x="321239" y="581277"/>
                    <a:pt x="321137" y="581279"/>
                  </a:cubicBezTo>
                  <a:lnTo>
                    <a:pt x="139937" y="586025"/>
                  </a:lnTo>
                  <a:cubicBezTo>
                    <a:pt x="138476" y="586068"/>
                    <a:pt x="137013" y="586092"/>
                    <a:pt x="135560" y="586092"/>
                  </a:cubicBezTo>
                  <a:close/>
                </a:path>
              </a:pathLst>
            </a:custGeom>
            <a:solidFill>
              <a:srgbClr val="2F2E41"/>
            </a:solidFill>
            <a:ln w="365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A1EC1A-4BA8-4453-92AB-3B98C8AB458E}"/>
                </a:ext>
              </a:extLst>
            </p:cNvPr>
            <p:cNvSpPr/>
            <p:nvPr/>
          </p:nvSpPr>
          <p:spPr>
            <a:xfrm>
              <a:off x="2595282" y="2010018"/>
              <a:ext cx="50933" cy="125132"/>
            </a:xfrm>
            <a:custGeom>
              <a:avLst/>
              <a:gdLst>
                <a:gd name="connsiteX0" fmla="*/ 50466 w 50933"/>
                <a:gd name="connsiteY0" fmla="*/ 124894 h 125132"/>
                <a:gd name="connsiteX1" fmla="*/ 50671 w 50933"/>
                <a:gd name="connsiteY1" fmla="*/ 117544 h 125132"/>
                <a:gd name="connsiteX2" fmla="*/ 15881 w 50933"/>
                <a:gd name="connsiteY2" fmla="*/ 109687 h 125132"/>
                <a:gd name="connsiteX3" fmla="*/ 7129 w 50933"/>
                <a:gd name="connsiteY3" fmla="*/ 93044 h 125132"/>
                <a:gd name="connsiteX4" fmla="*/ 11366 w 50933"/>
                <a:gd name="connsiteY4" fmla="*/ 82406 h 125132"/>
                <a:gd name="connsiteX5" fmla="*/ 34109 w 50933"/>
                <a:gd name="connsiteY5" fmla="*/ 82205 h 125132"/>
                <a:gd name="connsiteX6" fmla="*/ 40191 w 50933"/>
                <a:gd name="connsiteY6" fmla="*/ 84994 h 125132"/>
                <a:gd name="connsiteX7" fmla="*/ 28528 w 50933"/>
                <a:gd name="connsiteY7" fmla="*/ -238 h 125132"/>
                <a:gd name="connsiteX8" fmla="*/ 21245 w 50933"/>
                <a:gd name="connsiteY8" fmla="*/ 760 h 125132"/>
                <a:gd name="connsiteX9" fmla="*/ 31166 w 50933"/>
                <a:gd name="connsiteY9" fmla="*/ 73261 h 125132"/>
                <a:gd name="connsiteX10" fmla="*/ 6621 w 50933"/>
                <a:gd name="connsiteY10" fmla="*/ 76792 h 125132"/>
                <a:gd name="connsiteX11" fmla="*/ -216 w 50933"/>
                <a:gd name="connsiteY11" fmla="*/ 93303 h 125132"/>
                <a:gd name="connsiteX12" fmla="*/ 11545 w 50933"/>
                <a:gd name="connsiteY12" fmla="*/ 115623 h 125132"/>
                <a:gd name="connsiteX13" fmla="*/ 50466 w 50933"/>
                <a:gd name="connsiteY13" fmla="*/ 124894 h 12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933" h="125132">
                  <a:moveTo>
                    <a:pt x="50466" y="124894"/>
                  </a:moveTo>
                  <a:lnTo>
                    <a:pt x="50671" y="117544"/>
                  </a:lnTo>
                  <a:cubicBezTo>
                    <a:pt x="36996" y="117163"/>
                    <a:pt x="24940" y="116306"/>
                    <a:pt x="15881" y="109687"/>
                  </a:cubicBezTo>
                  <a:cubicBezTo>
                    <a:pt x="10685" y="105674"/>
                    <a:pt x="7490" y="99600"/>
                    <a:pt x="7129" y="93044"/>
                  </a:cubicBezTo>
                  <a:cubicBezTo>
                    <a:pt x="6807" y="89032"/>
                    <a:pt x="8373" y="85098"/>
                    <a:pt x="11366" y="82406"/>
                  </a:cubicBezTo>
                  <a:cubicBezTo>
                    <a:pt x="17380" y="77327"/>
                    <a:pt x="27056" y="78971"/>
                    <a:pt x="34109" y="82205"/>
                  </a:cubicBezTo>
                  <a:lnTo>
                    <a:pt x="40191" y="84994"/>
                  </a:lnTo>
                  <a:lnTo>
                    <a:pt x="28528" y="-238"/>
                  </a:lnTo>
                  <a:lnTo>
                    <a:pt x="21245" y="760"/>
                  </a:lnTo>
                  <a:lnTo>
                    <a:pt x="31166" y="73261"/>
                  </a:lnTo>
                  <a:cubicBezTo>
                    <a:pt x="21583" y="70443"/>
                    <a:pt x="12703" y="71656"/>
                    <a:pt x="6621" y="76792"/>
                  </a:cubicBezTo>
                  <a:cubicBezTo>
                    <a:pt x="1888" y="80925"/>
                    <a:pt x="-642" y="87033"/>
                    <a:pt x="-216" y="93303"/>
                  </a:cubicBezTo>
                  <a:cubicBezTo>
                    <a:pt x="218" y="102114"/>
                    <a:pt x="4523" y="110284"/>
                    <a:pt x="11545" y="115623"/>
                  </a:cubicBezTo>
                  <a:cubicBezTo>
                    <a:pt x="23185" y="124130"/>
                    <a:pt x="38312" y="124553"/>
                    <a:pt x="50466" y="124894"/>
                  </a:cubicBezTo>
                  <a:close/>
                </a:path>
              </a:pathLst>
            </a:custGeom>
            <a:solidFill>
              <a:srgbClr val="2F2E41"/>
            </a:solidFill>
            <a:ln w="365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69B82D6-5BEF-49B5-9117-4900B60BECC8}"/>
                </a:ext>
              </a:extLst>
            </p:cNvPr>
            <p:cNvSpPr/>
            <p:nvPr/>
          </p:nvSpPr>
          <p:spPr>
            <a:xfrm>
              <a:off x="2666146" y="2017268"/>
              <a:ext cx="39588" cy="7350"/>
            </a:xfrm>
            <a:custGeom>
              <a:avLst/>
              <a:gdLst>
                <a:gd name="connsiteX0" fmla="*/ 0 w 39588"/>
                <a:gd name="connsiteY0" fmla="*/ 0 h 7350"/>
                <a:gd name="connsiteX1" fmla="*/ 39588 w 39588"/>
                <a:gd name="connsiteY1" fmla="*/ 0 h 7350"/>
                <a:gd name="connsiteX2" fmla="*/ 39588 w 39588"/>
                <a:gd name="connsiteY2" fmla="*/ 7351 h 7350"/>
                <a:gd name="connsiteX3" fmla="*/ 0 w 39588"/>
                <a:gd name="connsiteY3" fmla="*/ 7351 h 7350"/>
              </a:gdLst>
              <a:ahLst/>
              <a:cxnLst>
                <a:cxn ang="0">
                  <a:pos x="connsiteX0" y="connsiteY0"/>
                </a:cxn>
                <a:cxn ang="0">
                  <a:pos x="connsiteX1" y="connsiteY1"/>
                </a:cxn>
                <a:cxn ang="0">
                  <a:pos x="connsiteX2" y="connsiteY2"/>
                </a:cxn>
                <a:cxn ang="0">
                  <a:pos x="connsiteX3" y="connsiteY3"/>
                </a:cxn>
              </a:cxnLst>
              <a:rect l="l" t="t" r="r" b="b"/>
              <a:pathLst>
                <a:path w="39588" h="7350">
                  <a:moveTo>
                    <a:pt x="0" y="0"/>
                  </a:moveTo>
                  <a:lnTo>
                    <a:pt x="39588" y="0"/>
                  </a:lnTo>
                  <a:lnTo>
                    <a:pt x="39588" y="7351"/>
                  </a:lnTo>
                  <a:lnTo>
                    <a:pt x="0" y="7351"/>
                  </a:lnTo>
                  <a:close/>
                </a:path>
              </a:pathLst>
            </a:custGeom>
            <a:solidFill>
              <a:srgbClr val="2F2E41"/>
            </a:solidFill>
            <a:ln w="365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15C6A-C4DF-40AA-98CC-6AFEE1C8FD9E}"/>
                </a:ext>
              </a:extLst>
            </p:cNvPr>
            <p:cNvSpPr/>
            <p:nvPr/>
          </p:nvSpPr>
          <p:spPr>
            <a:xfrm>
              <a:off x="2863488" y="2343755"/>
              <a:ext cx="120701" cy="501759"/>
            </a:xfrm>
            <a:custGeom>
              <a:avLst/>
              <a:gdLst>
                <a:gd name="connsiteX0" fmla="*/ -241 w 120701"/>
                <a:gd name="connsiteY0" fmla="*/ 26869 h 501759"/>
                <a:gd name="connsiteX1" fmla="*/ 6521 w 120701"/>
                <a:gd name="connsiteY1" fmla="*/ 189428 h 501759"/>
                <a:gd name="connsiteX2" fmla="*/ 17069 w 120701"/>
                <a:gd name="connsiteY2" fmla="*/ 444163 h 501759"/>
                <a:gd name="connsiteX3" fmla="*/ 18503 w 120701"/>
                <a:gd name="connsiteY3" fmla="*/ 478600 h 501759"/>
                <a:gd name="connsiteX4" fmla="*/ 26184 w 120701"/>
                <a:gd name="connsiteY4" fmla="*/ 495213 h 501759"/>
                <a:gd name="connsiteX5" fmla="*/ 38202 w 120701"/>
                <a:gd name="connsiteY5" fmla="*/ 501167 h 501759"/>
                <a:gd name="connsiteX6" fmla="*/ 43347 w 120701"/>
                <a:gd name="connsiteY6" fmla="*/ 501498 h 501759"/>
                <a:gd name="connsiteX7" fmla="*/ 64848 w 120701"/>
                <a:gd name="connsiteY7" fmla="*/ 500616 h 501759"/>
                <a:gd name="connsiteX8" fmla="*/ 97558 w 120701"/>
                <a:gd name="connsiteY8" fmla="*/ 499256 h 501759"/>
                <a:gd name="connsiteX9" fmla="*/ 99286 w 120701"/>
                <a:gd name="connsiteY9" fmla="*/ 499109 h 501759"/>
                <a:gd name="connsiteX10" fmla="*/ 120419 w 120701"/>
                <a:gd name="connsiteY10" fmla="*/ 474374 h 501759"/>
                <a:gd name="connsiteX11" fmla="*/ 108475 w 120701"/>
                <a:gd name="connsiteY11" fmla="*/ 185532 h 501759"/>
                <a:gd name="connsiteX12" fmla="*/ 101713 w 120701"/>
                <a:gd name="connsiteY12" fmla="*/ 22642 h 501759"/>
                <a:gd name="connsiteX13" fmla="*/ 76831 w 120701"/>
                <a:gd name="connsiteY13" fmla="*/ -218 h 501759"/>
                <a:gd name="connsiteX14" fmla="*/ 65399 w 120701"/>
                <a:gd name="connsiteY14" fmla="*/ 260 h 501759"/>
                <a:gd name="connsiteX15" fmla="*/ 22656 w 120701"/>
                <a:gd name="connsiteY15" fmla="*/ 2024 h 501759"/>
                <a:gd name="connsiteX16" fmla="*/ -244 w 120701"/>
                <a:gd name="connsiteY16" fmla="*/ 26808 h 501759"/>
                <a:gd name="connsiteX17" fmla="*/ -241 w 120701"/>
                <a:gd name="connsiteY17" fmla="*/ 26869 h 50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701" h="501759">
                  <a:moveTo>
                    <a:pt x="-241" y="26869"/>
                  </a:moveTo>
                  <a:lnTo>
                    <a:pt x="6521" y="189428"/>
                  </a:lnTo>
                  <a:lnTo>
                    <a:pt x="17069" y="444163"/>
                  </a:lnTo>
                  <a:lnTo>
                    <a:pt x="18503" y="478600"/>
                  </a:lnTo>
                  <a:cubicBezTo>
                    <a:pt x="18736" y="484943"/>
                    <a:pt x="21503" y="490927"/>
                    <a:pt x="26184" y="495213"/>
                  </a:cubicBezTo>
                  <a:cubicBezTo>
                    <a:pt x="29543" y="498299"/>
                    <a:pt x="33712" y="500364"/>
                    <a:pt x="38202" y="501167"/>
                  </a:cubicBezTo>
                  <a:cubicBezTo>
                    <a:pt x="39900" y="501463"/>
                    <a:pt x="41625" y="501574"/>
                    <a:pt x="43347" y="501498"/>
                  </a:cubicBezTo>
                  <a:lnTo>
                    <a:pt x="64848" y="500616"/>
                  </a:lnTo>
                  <a:lnTo>
                    <a:pt x="97558" y="499256"/>
                  </a:lnTo>
                  <a:cubicBezTo>
                    <a:pt x="98147" y="499219"/>
                    <a:pt x="98698" y="499182"/>
                    <a:pt x="99286" y="499109"/>
                  </a:cubicBezTo>
                  <a:cubicBezTo>
                    <a:pt x="111714" y="497656"/>
                    <a:pt x="120925" y="486876"/>
                    <a:pt x="120419" y="474374"/>
                  </a:cubicBezTo>
                  <a:lnTo>
                    <a:pt x="108475" y="185532"/>
                  </a:lnTo>
                  <a:lnTo>
                    <a:pt x="101713" y="22642"/>
                  </a:lnTo>
                  <a:cubicBezTo>
                    <a:pt x="101135" y="9468"/>
                    <a:pt x="90007" y="-756"/>
                    <a:pt x="76831" y="-218"/>
                  </a:cubicBezTo>
                  <a:lnTo>
                    <a:pt x="65399" y="260"/>
                  </a:lnTo>
                  <a:lnTo>
                    <a:pt x="22656" y="2024"/>
                  </a:lnTo>
                  <a:cubicBezTo>
                    <a:pt x="9489" y="2544"/>
                    <a:pt x="-764" y="13640"/>
                    <a:pt x="-244" y="26808"/>
                  </a:cubicBezTo>
                  <a:cubicBezTo>
                    <a:pt x="-243" y="26828"/>
                    <a:pt x="-242" y="26849"/>
                    <a:pt x="-241" y="26869"/>
                  </a:cubicBezTo>
                  <a:close/>
                </a:path>
              </a:pathLst>
            </a:custGeom>
            <a:solidFill>
              <a:schemeClr val="accent1">
                <a:lumMod val="75000"/>
              </a:schemeClr>
            </a:solidFill>
            <a:ln w="365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C41FA14-7DB1-4F2A-9DCA-C6CDD02D36A9}"/>
                </a:ext>
              </a:extLst>
            </p:cNvPr>
            <p:cNvSpPr/>
            <p:nvPr/>
          </p:nvSpPr>
          <p:spPr>
            <a:xfrm>
              <a:off x="2847008" y="2316614"/>
              <a:ext cx="135986" cy="216844"/>
            </a:xfrm>
            <a:custGeom>
              <a:avLst/>
              <a:gdLst>
                <a:gd name="connsiteX0" fmla="*/ -262 w 135986"/>
                <a:gd name="connsiteY0" fmla="*/ 67755 h 216844"/>
                <a:gd name="connsiteX1" fmla="*/ -262 w 135986"/>
                <a:gd name="connsiteY1" fmla="*/ 192715 h 216844"/>
                <a:gd name="connsiteX2" fmla="*/ 23001 w 135986"/>
                <a:gd name="connsiteY2" fmla="*/ 216568 h 216844"/>
                <a:gd name="connsiteX3" fmla="*/ 23627 w 135986"/>
                <a:gd name="connsiteY3" fmla="*/ 216605 h 216844"/>
                <a:gd name="connsiteX4" fmla="*/ 111834 w 135986"/>
                <a:gd name="connsiteY4" fmla="*/ 216605 h 216844"/>
                <a:gd name="connsiteX5" fmla="*/ 116061 w 135986"/>
                <a:gd name="connsiteY5" fmla="*/ 216201 h 216844"/>
                <a:gd name="connsiteX6" fmla="*/ 124955 w 135986"/>
                <a:gd name="connsiteY6" fmla="*/ 212672 h 216844"/>
                <a:gd name="connsiteX7" fmla="*/ 135724 w 135986"/>
                <a:gd name="connsiteY7" fmla="*/ 192715 h 216844"/>
                <a:gd name="connsiteX8" fmla="*/ 135724 w 135986"/>
                <a:gd name="connsiteY8" fmla="*/ 67755 h 216844"/>
                <a:gd name="connsiteX9" fmla="*/ 67731 w 135986"/>
                <a:gd name="connsiteY9" fmla="*/ -238 h 216844"/>
                <a:gd name="connsiteX10" fmla="*/ 53837 w 135986"/>
                <a:gd name="connsiteY10" fmla="*/ 1195 h 216844"/>
                <a:gd name="connsiteX11" fmla="*/ -262 w 135986"/>
                <a:gd name="connsiteY11" fmla="*/ 67755 h 21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986" h="216844">
                  <a:moveTo>
                    <a:pt x="-262" y="67755"/>
                  </a:moveTo>
                  <a:lnTo>
                    <a:pt x="-262" y="192715"/>
                  </a:lnTo>
                  <a:cubicBezTo>
                    <a:pt x="-255" y="205658"/>
                    <a:pt x="10063" y="216237"/>
                    <a:pt x="23001" y="216568"/>
                  </a:cubicBezTo>
                  <a:cubicBezTo>
                    <a:pt x="23208" y="216600"/>
                    <a:pt x="23417" y="216612"/>
                    <a:pt x="23627" y="216605"/>
                  </a:cubicBezTo>
                  <a:lnTo>
                    <a:pt x="111834" y="216605"/>
                  </a:lnTo>
                  <a:cubicBezTo>
                    <a:pt x="113253" y="216601"/>
                    <a:pt x="114667" y="216466"/>
                    <a:pt x="116061" y="216201"/>
                  </a:cubicBezTo>
                  <a:cubicBezTo>
                    <a:pt x="119236" y="215646"/>
                    <a:pt x="122263" y="214445"/>
                    <a:pt x="124955" y="212672"/>
                  </a:cubicBezTo>
                  <a:cubicBezTo>
                    <a:pt x="131660" y="208243"/>
                    <a:pt x="135703" y="200751"/>
                    <a:pt x="135724" y="192715"/>
                  </a:cubicBezTo>
                  <a:lnTo>
                    <a:pt x="135724" y="67755"/>
                  </a:lnTo>
                  <a:cubicBezTo>
                    <a:pt x="135679" y="30222"/>
                    <a:pt x="105263" y="-193"/>
                    <a:pt x="67731" y="-238"/>
                  </a:cubicBezTo>
                  <a:cubicBezTo>
                    <a:pt x="63062" y="-249"/>
                    <a:pt x="58405" y="231"/>
                    <a:pt x="53837" y="1195"/>
                  </a:cubicBezTo>
                  <a:cubicBezTo>
                    <a:pt x="22342" y="7812"/>
                    <a:pt x="-222" y="35573"/>
                    <a:pt x="-262" y="67755"/>
                  </a:cubicBezTo>
                  <a:close/>
                </a:path>
              </a:pathLst>
            </a:custGeom>
            <a:solidFill>
              <a:srgbClr val="2F2E41"/>
            </a:solidFill>
            <a:ln w="365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4481527-4DA2-4679-BD07-E926CA7407AE}"/>
                </a:ext>
              </a:extLst>
            </p:cNvPr>
            <p:cNvSpPr/>
            <p:nvPr/>
          </p:nvSpPr>
          <p:spPr>
            <a:xfrm>
              <a:off x="2588262" y="2316738"/>
              <a:ext cx="216520" cy="205144"/>
            </a:xfrm>
            <a:custGeom>
              <a:avLst/>
              <a:gdLst>
                <a:gd name="connsiteX0" fmla="*/ 771 w 216520"/>
                <a:gd name="connsiteY0" fmla="*/ 119784 h 205144"/>
                <a:gd name="connsiteX1" fmla="*/ 5144 w 216520"/>
                <a:gd name="connsiteY1" fmla="*/ 127907 h 205144"/>
                <a:gd name="connsiteX2" fmla="*/ 61010 w 216520"/>
                <a:gd name="connsiteY2" fmla="*/ 196157 h 205144"/>
                <a:gd name="connsiteX3" fmla="*/ 64426 w 216520"/>
                <a:gd name="connsiteY3" fmla="*/ 199538 h 205144"/>
                <a:gd name="connsiteX4" fmla="*/ 94638 w 216520"/>
                <a:gd name="connsiteY4" fmla="*/ 199502 h 205144"/>
                <a:gd name="connsiteX5" fmla="*/ 191335 w 216520"/>
                <a:gd name="connsiteY5" fmla="*/ 120372 h 205144"/>
                <a:gd name="connsiteX6" fmla="*/ 200872 w 216520"/>
                <a:gd name="connsiteY6" fmla="*/ 24685 h 205144"/>
                <a:gd name="connsiteX7" fmla="*/ 105185 w 216520"/>
                <a:gd name="connsiteY7" fmla="*/ 15148 h 205144"/>
                <a:gd name="connsiteX8" fmla="*/ 8489 w 216520"/>
                <a:gd name="connsiteY8" fmla="*/ 94278 h 205144"/>
                <a:gd name="connsiteX9" fmla="*/ 771 w 216520"/>
                <a:gd name="connsiteY9" fmla="*/ 119784 h 20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0" h="205144">
                  <a:moveTo>
                    <a:pt x="771" y="119784"/>
                  </a:moveTo>
                  <a:cubicBezTo>
                    <a:pt x="1681" y="122753"/>
                    <a:pt x="3167" y="125513"/>
                    <a:pt x="5144" y="127907"/>
                  </a:cubicBezTo>
                  <a:lnTo>
                    <a:pt x="61010" y="196157"/>
                  </a:lnTo>
                  <a:cubicBezTo>
                    <a:pt x="62007" y="197419"/>
                    <a:pt x="63154" y="198554"/>
                    <a:pt x="64426" y="199538"/>
                  </a:cubicBezTo>
                  <a:cubicBezTo>
                    <a:pt x="73225" y="206709"/>
                    <a:pt x="85856" y="206694"/>
                    <a:pt x="94638" y="199502"/>
                  </a:cubicBezTo>
                  <a:lnTo>
                    <a:pt x="191335" y="120372"/>
                  </a:lnTo>
                  <a:cubicBezTo>
                    <a:pt x="220392" y="96582"/>
                    <a:pt x="224662" y="53742"/>
                    <a:pt x="200872" y="24685"/>
                  </a:cubicBezTo>
                  <a:cubicBezTo>
                    <a:pt x="177082" y="-4372"/>
                    <a:pt x="134242" y="-8642"/>
                    <a:pt x="105185" y="15148"/>
                  </a:cubicBezTo>
                  <a:lnTo>
                    <a:pt x="8489" y="94278"/>
                  </a:lnTo>
                  <a:cubicBezTo>
                    <a:pt x="1003" y="100442"/>
                    <a:pt x="-2042" y="110504"/>
                    <a:pt x="771" y="119784"/>
                  </a:cubicBezTo>
                  <a:close/>
                </a:path>
              </a:pathLst>
            </a:custGeom>
            <a:solidFill>
              <a:srgbClr val="2F2E41"/>
            </a:solidFill>
            <a:ln w="365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2E647C2-0E7F-44E7-AC2A-014676236194}"/>
                </a:ext>
              </a:extLst>
            </p:cNvPr>
            <p:cNvSpPr/>
            <p:nvPr/>
          </p:nvSpPr>
          <p:spPr>
            <a:xfrm>
              <a:off x="2596120" y="1735665"/>
              <a:ext cx="548868" cy="411903"/>
            </a:xfrm>
            <a:custGeom>
              <a:avLst/>
              <a:gdLst>
                <a:gd name="connsiteX0" fmla="*/ 185618 w 548868"/>
                <a:gd name="connsiteY0" fmla="*/ 196637 h 411903"/>
                <a:gd name="connsiteX1" fmla="*/ 81245 w 548868"/>
                <a:gd name="connsiteY1" fmla="*/ 221191 h 411903"/>
                <a:gd name="connsiteX2" fmla="*/ 16053 w 548868"/>
                <a:gd name="connsiteY2" fmla="*/ 169634 h 411903"/>
                <a:gd name="connsiteX3" fmla="*/ 44616 w 548868"/>
                <a:gd name="connsiteY3" fmla="*/ 89947 h 411903"/>
                <a:gd name="connsiteX4" fmla="*/ 134865 w 548868"/>
                <a:gd name="connsiteY4" fmla="*/ 52383 h 411903"/>
                <a:gd name="connsiteX5" fmla="*/ 193787 w 548868"/>
                <a:gd name="connsiteY5" fmla="*/ 58555 h 411903"/>
                <a:gd name="connsiteX6" fmla="*/ 223230 w 548868"/>
                <a:gd name="connsiteY6" fmla="*/ 95538 h 411903"/>
                <a:gd name="connsiteX7" fmla="*/ 237006 w 548868"/>
                <a:gd name="connsiteY7" fmla="*/ 91807 h 411903"/>
                <a:gd name="connsiteX8" fmla="*/ 242702 w 548868"/>
                <a:gd name="connsiteY8" fmla="*/ 40470 h 411903"/>
                <a:gd name="connsiteX9" fmla="*/ 298757 w 548868"/>
                <a:gd name="connsiteY9" fmla="*/ 14600 h 411903"/>
                <a:gd name="connsiteX10" fmla="*/ 421607 w 548868"/>
                <a:gd name="connsiteY10" fmla="*/ 57889 h 411903"/>
                <a:gd name="connsiteX11" fmla="*/ 504421 w 548868"/>
                <a:gd name="connsiteY11" fmla="*/ 150787 h 411903"/>
                <a:gd name="connsiteX12" fmla="*/ 531676 w 548868"/>
                <a:gd name="connsiteY12" fmla="*/ 289126 h 411903"/>
                <a:gd name="connsiteX13" fmla="*/ 444926 w 548868"/>
                <a:gd name="connsiteY13" fmla="*/ 397058 h 411903"/>
                <a:gd name="connsiteX14" fmla="*/ 448856 w 548868"/>
                <a:gd name="connsiteY14" fmla="*/ 411316 h 411903"/>
                <a:gd name="connsiteX15" fmla="*/ 541593 w 548868"/>
                <a:gd name="connsiteY15" fmla="*/ 312543 h 411903"/>
                <a:gd name="connsiteX16" fmla="*/ 523327 w 548868"/>
                <a:gd name="connsiteY16" fmla="*/ 155407 h 411903"/>
                <a:gd name="connsiteX17" fmla="*/ 434949 w 548868"/>
                <a:gd name="connsiteY17" fmla="*/ 49339 h 411903"/>
                <a:gd name="connsiteX18" fmla="*/ 300824 w 548868"/>
                <a:gd name="connsiteY18" fmla="*/ -228 h 411903"/>
                <a:gd name="connsiteX19" fmla="*/ 230427 w 548868"/>
                <a:gd name="connsiteY19" fmla="*/ 32340 h 411903"/>
                <a:gd name="connsiteX20" fmla="*/ 224239 w 548868"/>
                <a:gd name="connsiteY20" fmla="*/ 99270 h 411903"/>
                <a:gd name="connsiteX21" fmla="*/ 238016 w 548868"/>
                <a:gd name="connsiteY21" fmla="*/ 95538 h 411903"/>
                <a:gd name="connsiteX22" fmla="*/ 159285 w 548868"/>
                <a:gd name="connsiteY22" fmla="*/ 36064 h 411903"/>
                <a:gd name="connsiteX23" fmla="*/ 99198 w 548868"/>
                <a:gd name="connsiteY23" fmla="*/ 44949 h 411903"/>
                <a:gd name="connsiteX24" fmla="*/ 48569 w 548868"/>
                <a:gd name="connsiteY24" fmla="*/ 68090 h 411903"/>
                <a:gd name="connsiteX25" fmla="*/ -239 w 548868"/>
                <a:gd name="connsiteY25" fmla="*/ 156734 h 411903"/>
                <a:gd name="connsiteX26" fmla="*/ 58738 w 548868"/>
                <a:gd name="connsiteY26" fmla="*/ 231411 h 411903"/>
                <a:gd name="connsiteX27" fmla="*/ 189548 w 548868"/>
                <a:gd name="connsiteY27" fmla="*/ 210895 h 411903"/>
                <a:gd name="connsiteX28" fmla="*/ 194712 w 548868"/>
                <a:gd name="connsiteY28" fmla="*/ 201801 h 411903"/>
                <a:gd name="connsiteX29" fmla="*/ 185618 w 548868"/>
                <a:gd name="connsiteY29" fmla="*/ 196637 h 41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8868" h="411903">
                  <a:moveTo>
                    <a:pt x="185618" y="196637"/>
                  </a:moveTo>
                  <a:cubicBezTo>
                    <a:pt x="152849" y="210280"/>
                    <a:pt x="117560" y="225374"/>
                    <a:pt x="81245" y="221191"/>
                  </a:cubicBezTo>
                  <a:cubicBezTo>
                    <a:pt x="51496" y="217765"/>
                    <a:pt x="22906" y="200371"/>
                    <a:pt x="16053" y="169634"/>
                  </a:cubicBezTo>
                  <a:cubicBezTo>
                    <a:pt x="9505" y="140262"/>
                    <a:pt x="23042" y="109622"/>
                    <a:pt x="44616" y="89947"/>
                  </a:cubicBezTo>
                  <a:cubicBezTo>
                    <a:pt x="69019" y="67692"/>
                    <a:pt x="102710" y="56925"/>
                    <a:pt x="134865" y="52383"/>
                  </a:cubicBezTo>
                  <a:cubicBezTo>
                    <a:pt x="154292" y="49639"/>
                    <a:pt x="175875" y="49462"/>
                    <a:pt x="193787" y="58555"/>
                  </a:cubicBezTo>
                  <a:cubicBezTo>
                    <a:pt x="208125" y="65834"/>
                    <a:pt x="221013" y="78995"/>
                    <a:pt x="223230" y="95538"/>
                  </a:cubicBezTo>
                  <a:lnTo>
                    <a:pt x="237006" y="91807"/>
                  </a:lnTo>
                  <a:cubicBezTo>
                    <a:pt x="227270" y="75302"/>
                    <a:pt x="231929" y="55297"/>
                    <a:pt x="242702" y="40470"/>
                  </a:cubicBezTo>
                  <a:cubicBezTo>
                    <a:pt x="255656" y="22644"/>
                    <a:pt x="277402" y="15220"/>
                    <a:pt x="298757" y="14600"/>
                  </a:cubicBezTo>
                  <a:cubicBezTo>
                    <a:pt x="342190" y="13338"/>
                    <a:pt x="386632" y="33494"/>
                    <a:pt x="421607" y="57889"/>
                  </a:cubicBezTo>
                  <a:cubicBezTo>
                    <a:pt x="456053" y="82003"/>
                    <a:pt x="484406" y="113809"/>
                    <a:pt x="504421" y="150787"/>
                  </a:cubicBezTo>
                  <a:cubicBezTo>
                    <a:pt x="526866" y="192324"/>
                    <a:pt x="539226" y="241994"/>
                    <a:pt x="531676" y="289126"/>
                  </a:cubicBezTo>
                  <a:cubicBezTo>
                    <a:pt x="523993" y="337097"/>
                    <a:pt x="492961" y="382618"/>
                    <a:pt x="444926" y="397058"/>
                  </a:cubicBezTo>
                  <a:cubicBezTo>
                    <a:pt x="435836" y="399790"/>
                    <a:pt x="439709" y="414066"/>
                    <a:pt x="448856" y="411316"/>
                  </a:cubicBezTo>
                  <a:cubicBezTo>
                    <a:pt x="494712" y="397531"/>
                    <a:pt x="528583" y="357824"/>
                    <a:pt x="541593" y="312543"/>
                  </a:cubicBezTo>
                  <a:cubicBezTo>
                    <a:pt x="556543" y="260508"/>
                    <a:pt x="546259" y="203520"/>
                    <a:pt x="523327" y="155407"/>
                  </a:cubicBezTo>
                  <a:cubicBezTo>
                    <a:pt x="502995" y="113349"/>
                    <a:pt x="472647" y="76927"/>
                    <a:pt x="434949" y="49339"/>
                  </a:cubicBezTo>
                  <a:cubicBezTo>
                    <a:pt x="397266" y="21561"/>
                    <a:pt x="348426" y="-783"/>
                    <a:pt x="300824" y="-228"/>
                  </a:cubicBezTo>
                  <a:cubicBezTo>
                    <a:pt x="273473" y="91"/>
                    <a:pt x="246983" y="9839"/>
                    <a:pt x="230427" y="32340"/>
                  </a:cubicBezTo>
                  <a:cubicBezTo>
                    <a:pt x="216292" y="51551"/>
                    <a:pt x="211757" y="78111"/>
                    <a:pt x="224239" y="99270"/>
                  </a:cubicBezTo>
                  <a:cubicBezTo>
                    <a:pt x="227665" y="105078"/>
                    <a:pt x="239039" y="103173"/>
                    <a:pt x="238016" y="95538"/>
                  </a:cubicBezTo>
                  <a:cubicBezTo>
                    <a:pt x="232827" y="56825"/>
                    <a:pt x="195361" y="36923"/>
                    <a:pt x="159285" y="36064"/>
                  </a:cubicBezTo>
                  <a:cubicBezTo>
                    <a:pt x="138923" y="35986"/>
                    <a:pt x="118666" y="38981"/>
                    <a:pt x="99198" y="44949"/>
                  </a:cubicBezTo>
                  <a:cubicBezTo>
                    <a:pt x="81184" y="49883"/>
                    <a:pt x="64087" y="57698"/>
                    <a:pt x="48569" y="68090"/>
                  </a:cubicBezTo>
                  <a:cubicBezTo>
                    <a:pt x="19436" y="88258"/>
                    <a:pt x="-1059" y="120465"/>
                    <a:pt x="-239" y="156734"/>
                  </a:cubicBezTo>
                  <a:cubicBezTo>
                    <a:pt x="580" y="192917"/>
                    <a:pt x="24954" y="220710"/>
                    <a:pt x="58738" y="231411"/>
                  </a:cubicBezTo>
                  <a:cubicBezTo>
                    <a:pt x="103325" y="245534"/>
                    <a:pt x="148536" y="227970"/>
                    <a:pt x="189548" y="210895"/>
                  </a:cubicBezTo>
                  <a:cubicBezTo>
                    <a:pt x="193396" y="209697"/>
                    <a:pt x="195655" y="205719"/>
                    <a:pt x="194712" y="201801"/>
                  </a:cubicBezTo>
                  <a:cubicBezTo>
                    <a:pt x="193608" y="197878"/>
                    <a:pt x="189552" y="195575"/>
                    <a:pt x="185618" y="196637"/>
                  </a:cubicBezTo>
                  <a:close/>
                </a:path>
              </a:pathLst>
            </a:custGeom>
            <a:solidFill>
              <a:srgbClr val="2F2E41"/>
            </a:solidFill>
            <a:ln w="365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C53A8F8-BA8B-4C0D-ABE6-E8D098528EA8}"/>
                </a:ext>
              </a:extLst>
            </p:cNvPr>
            <p:cNvSpPr/>
            <p:nvPr/>
          </p:nvSpPr>
          <p:spPr>
            <a:xfrm>
              <a:off x="2090061" y="2316411"/>
              <a:ext cx="354288" cy="340904"/>
            </a:xfrm>
            <a:custGeom>
              <a:avLst/>
              <a:gdLst>
                <a:gd name="connsiteX0" fmla="*/ 91471 w 354288"/>
                <a:gd name="connsiteY0" fmla="*/ 340666 h 340904"/>
                <a:gd name="connsiteX1" fmla="*/ 68584 w 354288"/>
                <a:gd name="connsiteY1" fmla="*/ 333094 h 340904"/>
                <a:gd name="connsiteX2" fmla="*/ 54433 w 354288"/>
                <a:gd name="connsiteY2" fmla="*/ 289550 h 340904"/>
                <a:gd name="connsiteX3" fmla="*/ 73619 w 354288"/>
                <a:gd name="connsiteY3" fmla="*/ 230515 h 340904"/>
                <a:gd name="connsiteX4" fmla="*/ 66016 w 354288"/>
                <a:gd name="connsiteY4" fmla="*/ 207116 h 340904"/>
                <a:gd name="connsiteX5" fmla="*/ 15793 w 354288"/>
                <a:gd name="connsiteY5" fmla="*/ 170626 h 340904"/>
                <a:gd name="connsiteX6" fmla="*/ 7178 w 354288"/>
                <a:gd name="connsiteY6" fmla="*/ 116232 h 340904"/>
                <a:gd name="connsiteX7" fmla="*/ 38684 w 354288"/>
                <a:gd name="connsiteY7" fmla="*/ 100179 h 340904"/>
                <a:gd name="connsiteX8" fmla="*/ 100760 w 354288"/>
                <a:gd name="connsiteY8" fmla="*/ 100179 h 340904"/>
                <a:gd name="connsiteX9" fmla="*/ 120663 w 354288"/>
                <a:gd name="connsiteY9" fmla="*/ 85716 h 340904"/>
                <a:gd name="connsiteX10" fmla="*/ 139849 w 354288"/>
                <a:gd name="connsiteY10" fmla="*/ 26680 h 340904"/>
                <a:gd name="connsiteX11" fmla="*/ 188920 w 354288"/>
                <a:gd name="connsiteY11" fmla="*/ 1679 h 340904"/>
                <a:gd name="connsiteX12" fmla="*/ 213921 w 354288"/>
                <a:gd name="connsiteY12" fmla="*/ 26680 h 340904"/>
                <a:gd name="connsiteX13" fmla="*/ 233103 w 354288"/>
                <a:gd name="connsiteY13" fmla="*/ 85716 h 340904"/>
                <a:gd name="connsiteX14" fmla="*/ 253008 w 354288"/>
                <a:gd name="connsiteY14" fmla="*/ 100179 h 340904"/>
                <a:gd name="connsiteX15" fmla="*/ 315084 w 354288"/>
                <a:gd name="connsiteY15" fmla="*/ 100179 h 340904"/>
                <a:gd name="connsiteX16" fmla="*/ 354026 w 354288"/>
                <a:gd name="connsiteY16" fmla="*/ 139123 h 340904"/>
                <a:gd name="connsiteX17" fmla="*/ 337975 w 354288"/>
                <a:gd name="connsiteY17" fmla="*/ 170626 h 340904"/>
                <a:gd name="connsiteX18" fmla="*/ 287754 w 354288"/>
                <a:gd name="connsiteY18" fmla="*/ 207116 h 340904"/>
                <a:gd name="connsiteX19" fmla="*/ 280149 w 354288"/>
                <a:gd name="connsiteY19" fmla="*/ 230515 h 340904"/>
                <a:gd name="connsiteX20" fmla="*/ 299333 w 354288"/>
                <a:gd name="connsiteY20" fmla="*/ 289550 h 340904"/>
                <a:gd name="connsiteX21" fmla="*/ 274327 w 354288"/>
                <a:gd name="connsiteY21" fmla="*/ 338621 h 340904"/>
                <a:gd name="connsiteX22" fmla="*/ 239405 w 354288"/>
                <a:gd name="connsiteY22" fmla="*/ 333089 h 340904"/>
                <a:gd name="connsiteX23" fmla="*/ 189186 w 354288"/>
                <a:gd name="connsiteY23" fmla="*/ 296604 h 340904"/>
                <a:gd name="connsiteX24" fmla="*/ 164580 w 354288"/>
                <a:gd name="connsiteY24" fmla="*/ 296604 h 340904"/>
                <a:gd name="connsiteX25" fmla="*/ 114359 w 354288"/>
                <a:gd name="connsiteY25" fmla="*/ 333089 h 340904"/>
                <a:gd name="connsiteX26" fmla="*/ 91471 w 354288"/>
                <a:gd name="connsiteY26" fmla="*/ 340666 h 340904"/>
                <a:gd name="connsiteX27" fmla="*/ 176884 w 354288"/>
                <a:gd name="connsiteY27" fmla="*/ 274572 h 340904"/>
                <a:gd name="connsiteX28" fmla="*/ 199771 w 354288"/>
                <a:gd name="connsiteY28" fmla="*/ 282031 h 340904"/>
                <a:gd name="connsiteX29" fmla="*/ 249992 w 354288"/>
                <a:gd name="connsiteY29" fmla="*/ 318516 h 340904"/>
                <a:gd name="connsiteX30" fmla="*/ 279226 w 354288"/>
                <a:gd name="connsiteY30" fmla="*/ 313894 h 340904"/>
                <a:gd name="connsiteX31" fmla="*/ 282201 w 354288"/>
                <a:gd name="connsiteY31" fmla="*/ 295117 h 340904"/>
                <a:gd name="connsiteX32" fmla="*/ 263019 w 354288"/>
                <a:gd name="connsiteY32" fmla="*/ 236082 h 340904"/>
                <a:gd name="connsiteX33" fmla="*/ 277168 w 354288"/>
                <a:gd name="connsiteY33" fmla="*/ 192543 h 340904"/>
                <a:gd name="connsiteX34" fmla="*/ 327386 w 354288"/>
                <a:gd name="connsiteY34" fmla="*/ 156053 h 340904"/>
                <a:gd name="connsiteX35" fmla="*/ 332016 w 354288"/>
                <a:gd name="connsiteY35" fmla="*/ 126818 h 340904"/>
                <a:gd name="connsiteX36" fmla="*/ 315085 w 354288"/>
                <a:gd name="connsiteY36" fmla="*/ 118191 h 340904"/>
                <a:gd name="connsiteX37" fmla="*/ 253008 w 354288"/>
                <a:gd name="connsiteY37" fmla="*/ 118191 h 340904"/>
                <a:gd name="connsiteX38" fmla="*/ 215973 w 354288"/>
                <a:gd name="connsiteY38" fmla="*/ 91283 h 340904"/>
                <a:gd name="connsiteX39" fmla="*/ 196789 w 354288"/>
                <a:gd name="connsiteY39" fmla="*/ 32247 h 340904"/>
                <a:gd name="connsiteX40" fmla="*/ 170417 w 354288"/>
                <a:gd name="connsiteY40" fmla="*/ 18808 h 340904"/>
                <a:gd name="connsiteX41" fmla="*/ 156977 w 354288"/>
                <a:gd name="connsiteY41" fmla="*/ 32247 h 340904"/>
                <a:gd name="connsiteX42" fmla="*/ 137793 w 354288"/>
                <a:gd name="connsiteY42" fmla="*/ 91283 h 340904"/>
                <a:gd name="connsiteX43" fmla="*/ 100760 w 354288"/>
                <a:gd name="connsiteY43" fmla="*/ 118191 h 340904"/>
                <a:gd name="connsiteX44" fmla="*/ 38684 w 354288"/>
                <a:gd name="connsiteY44" fmla="*/ 118191 h 340904"/>
                <a:gd name="connsiteX45" fmla="*/ 17753 w 354288"/>
                <a:gd name="connsiteY45" fmla="*/ 139119 h 340904"/>
                <a:gd name="connsiteX46" fmla="*/ 26380 w 354288"/>
                <a:gd name="connsiteY46" fmla="*/ 156053 h 340904"/>
                <a:gd name="connsiteX47" fmla="*/ 76603 w 354288"/>
                <a:gd name="connsiteY47" fmla="*/ 192543 h 340904"/>
                <a:gd name="connsiteX48" fmla="*/ 90749 w 354288"/>
                <a:gd name="connsiteY48" fmla="*/ 236082 h 340904"/>
                <a:gd name="connsiteX49" fmla="*/ 71564 w 354288"/>
                <a:gd name="connsiteY49" fmla="*/ 295117 h 340904"/>
                <a:gd name="connsiteX50" fmla="*/ 85001 w 354288"/>
                <a:gd name="connsiteY50" fmla="*/ 321490 h 340904"/>
                <a:gd name="connsiteX51" fmla="*/ 103773 w 354288"/>
                <a:gd name="connsiteY51" fmla="*/ 318516 h 340904"/>
                <a:gd name="connsiteX52" fmla="*/ 153996 w 354288"/>
                <a:gd name="connsiteY52" fmla="*/ 282031 h 340904"/>
                <a:gd name="connsiteX53" fmla="*/ 176884 w 354288"/>
                <a:gd name="connsiteY53" fmla="*/ 274572 h 3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4288" h="340904">
                  <a:moveTo>
                    <a:pt x="91471" y="340666"/>
                  </a:moveTo>
                  <a:cubicBezTo>
                    <a:pt x="83232" y="340633"/>
                    <a:pt x="75217" y="337981"/>
                    <a:pt x="68584" y="333094"/>
                  </a:cubicBezTo>
                  <a:cubicBezTo>
                    <a:pt x="54776" y="323292"/>
                    <a:pt x="49025" y="305597"/>
                    <a:pt x="54433" y="289550"/>
                  </a:cubicBezTo>
                  <a:lnTo>
                    <a:pt x="73619" y="230515"/>
                  </a:lnTo>
                  <a:cubicBezTo>
                    <a:pt x="76437" y="221891"/>
                    <a:pt x="73364" y="212436"/>
                    <a:pt x="66016" y="207116"/>
                  </a:cubicBezTo>
                  <a:lnTo>
                    <a:pt x="15793" y="170626"/>
                  </a:lnTo>
                  <a:cubicBezTo>
                    <a:pt x="-1607" y="157984"/>
                    <a:pt x="-5464" y="133631"/>
                    <a:pt x="7178" y="116232"/>
                  </a:cubicBezTo>
                  <a:cubicBezTo>
                    <a:pt x="14505" y="106146"/>
                    <a:pt x="26218" y="100179"/>
                    <a:pt x="38684" y="100179"/>
                  </a:cubicBezTo>
                  <a:lnTo>
                    <a:pt x="100760" y="100179"/>
                  </a:lnTo>
                  <a:cubicBezTo>
                    <a:pt x="109833" y="100196"/>
                    <a:pt x="117877" y="94350"/>
                    <a:pt x="120663" y="85716"/>
                  </a:cubicBezTo>
                  <a:lnTo>
                    <a:pt x="139849" y="26680"/>
                  </a:lnTo>
                  <a:cubicBezTo>
                    <a:pt x="146495" y="6226"/>
                    <a:pt x="168465" y="-4968"/>
                    <a:pt x="188920" y="1679"/>
                  </a:cubicBezTo>
                  <a:cubicBezTo>
                    <a:pt x="200775" y="5531"/>
                    <a:pt x="210069" y="14825"/>
                    <a:pt x="213921" y="26680"/>
                  </a:cubicBezTo>
                  <a:lnTo>
                    <a:pt x="233103" y="85716"/>
                  </a:lnTo>
                  <a:cubicBezTo>
                    <a:pt x="235891" y="94350"/>
                    <a:pt x="243935" y="100195"/>
                    <a:pt x="253008" y="100179"/>
                  </a:cubicBezTo>
                  <a:lnTo>
                    <a:pt x="315084" y="100179"/>
                  </a:lnTo>
                  <a:cubicBezTo>
                    <a:pt x="336592" y="100180"/>
                    <a:pt x="354027" y="117616"/>
                    <a:pt x="354026" y="139123"/>
                  </a:cubicBezTo>
                  <a:cubicBezTo>
                    <a:pt x="354026" y="151588"/>
                    <a:pt x="348059" y="163299"/>
                    <a:pt x="337975" y="170626"/>
                  </a:cubicBezTo>
                  <a:lnTo>
                    <a:pt x="287754" y="207116"/>
                  </a:lnTo>
                  <a:cubicBezTo>
                    <a:pt x="280403" y="212433"/>
                    <a:pt x="277329" y="221891"/>
                    <a:pt x="280149" y="230515"/>
                  </a:cubicBezTo>
                  <a:lnTo>
                    <a:pt x="299333" y="289550"/>
                  </a:lnTo>
                  <a:cubicBezTo>
                    <a:pt x="305978" y="310006"/>
                    <a:pt x="294783" y="331976"/>
                    <a:pt x="274327" y="338621"/>
                  </a:cubicBezTo>
                  <a:cubicBezTo>
                    <a:pt x="262472" y="342472"/>
                    <a:pt x="249489" y="340416"/>
                    <a:pt x="239405" y="333089"/>
                  </a:cubicBezTo>
                  <a:lnTo>
                    <a:pt x="189186" y="296604"/>
                  </a:lnTo>
                  <a:cubicBezTo>
                    <a:pt x="181856" y="291256"/>
                    <a:pt x="171911" y="291256"/>
                    <a:pt x="164580" y="296604"/>
                  </a:cubicBezTo>
                  <a:lnTo>
                    <a:pt x="114359" y="333089"/>
                  </a:lnTo>
                  <a:cubicBezTo>
                    <a:pt x="107728" y="337980"/>
                    <a:pt x="99711" y="340634"/>
                    <a:pt x="91471" y="340666"/>
                  </a:cubicBezTo>
                  <a:close/>
                  <a:moveTo>
                    <a:pt x="176884" y="274572"/>
                  </a:moveTo>
                  <a:cubicBezTo>
                    <a:pt x="185110" y="274574"/>
                    <a:pt x="193124" y="277185"/>
                    <a:pt x="199771" y="282031"/>
                  </a:cubicBezTo>
                  <a:lnTo>
                    <a:pt x="249992" y="318516"/>
                  </a:lnTo>
                  <a:cubicBezTo>
                    <a:pt x="259341" y="325312"/>
                    <a:pt x="272430" y="323243"/>
                    <a:pt x="279226" y="313894"/>
                  </a:cubicBezTo>
                  <a:cubicBezTo>
                    <a:pt x="283167" y="308472"/>
                    <a:pt x="284273" y="301491"/>
                    <a:pt x="282201" y="295117"/>
                  </a:cubicBezTo>
                  <a:lnTo>
                    <a:pt x="263019" y="236082"/>
                  </a:lnTo>
                  <a:cubicBezTo>
                    <a:pt x="257773" y="220036"/>
                    <a:pt x="263491" y="202439"/>
                    <a:pt x="277168" y="192543"/>
                  </a:cubicBezTo>
                  <a:lnTo>
                    <a:pt x="327386" y="156053"/>
                  </a:lnTo>
                  <a:cubicBezTo>
                    <a:pt x="336738" y="149258"/>
                    <a:pt x="338811" y="136170"/>
                    <a:pt x="332016" y="126818"/>
                  </a:cubicBezTo>
                  <a:cubicBezTo>
                    <a:pt x="328078" y="121398"/>
                    <a:pt x="321784" y="118191"/>
                    <a:pt x="315085" y="118191"/>
                  </a:cubicBezTo>
                  <a:lnTo>
                    <a:pt x="253008" y="118191"/>
                  </a:lnTo>
                  <a:cubicBezTo>
                    <a:pt x="236128" y="118222"/>
                    <a:pt x="221160" y="107347"/>
                    <a:pt x="215973" y="91283"/>
                  </a:cubicBezTo>
                  <a:lnTo>
                    <a:pt x="196789" y="32247"/>
                  </a:lnTo>
                  <a:cubicBezTo>
                    <a:pt x="193218" y="21254"/>
                    <a:pt x="181410" y="15236"/>
                    <a:pt x="170417" y="18808"/>
                  </a:cubicBezTo>
                  <a:cubicBezTo>
                    <a:pt x="164044" y="20878"/>
                    <a:pt x="159047" y="25874"/>
                    <a:pt x="156977" y="32247"/>
                  </a:cubicBezTo>
                  <a:lnTo>
                    <a:pt x="137793" y="91283"/>
                  </a:lnTo>
                  <a:cubicBezTo>
                    <a:pt x="132608" y="107347"/>
                    <a:pt x="117641" y="118223"/>
                    <a:pt x="100760" y="118191"/>
                  </a:cubicBezTo>
                  <a:lnTo>
                    <a:pt x="38684" y="118191"/>
                  </a:lnTo>
                  <a:cubicBezTo>
                    <a:pt x="27125" y="118190"/>
                    <a:pt x="17753" y="127560"/>
                    <a:pt x="17753" y="139119"/>
                  </a:cubicBezTo>
                  <a:cubicBezTo>
                    <a:pt x="17752" y="145819"/>
                    <a:pt x="20960" y="152115"/>
                    <a:pt x="26380" y="156053"/>
                  </a:cubicBezTo>
                  <a:lnTo>
                    <a:pt x="76603" y="192543"/>
                  </a:lnTo>
                  <a:cubicBezTo>
                    <a:pt x="90277" y="202441"/>
                    <a:pt x="95994" y="220037"/>
                    <a:pt x="90749" y="236082"/>
                  </a:cubicBezTo>
                  <a:lnTo>
                    <a:pt x="71564" y="295117"/>
                  </a:lnTo>
                  <a:cubicBezTo>
                    <a:pt x="67992" y="306111"/>
                    <a:pt x="74008" y="317918"/>
                    <a:pt x="85001" y="321490"/>
                  </a:cubicBezTo>
                  <a:cubicBezTo>
                    <a:pt x="91374" y="323561"/>
                    <a:pt x="98352" y="322455"/>
                    <a:pt x="103773" y="318516"/>
                  </a:cubicBezTo>
                  <a:lnTo>
                    <a:pt x="153996" y="282031"/>
                  </a:lnTo>
                  <a:cubicBezTo>
                    <a:pt x="160644" y="277185"/>
                    <a:pt x="168658" y="274574"/>
                    <a:pt x="176884" y="274572"/>
                  </a:cubicBezTo>
                  <a:close/>
                </a:path>
              </a:pathLst>
            </a:custGeom>
            <a:solidFill>
              <a:srgbClr val="3F3D56"/>
            </a:solidFill>
            <a:ln w="3655" cap="flat">
              <a:noFill/>
              <a:prstDash val="solid"/>
              <a:miter/>
            </a:ln>
          </p:spPr>
          <p:txBody>
            <a:bodyPr rtlCol="0" anchor="ctr"/>
            <a:lstStyle/>
            <a:p>
              <a:endParaRPr lang="en-US"/>
            </a:p>
          </p:txBody>
        </p:sp>
      </p:grpSp>
      <p:grpSp>
        <p:nvGrpSpPr>
          <p:cNvPr id="22" name="Graphic 20">
            <a:extLst>
              <a:ext uri="{FF2B5EF4-FFF2-40B4-BE49-F238E27FC236}">
                <a16:creationId xmlns:a16="http://schemas.microsoft.com/office/drawing/2014/main" id="{B45093F8-6D21-43E6-B69D-5B38540EF1D2}"/>
              </a:ext>
            </a:extLst>
          </p:cNvPr>
          <p:cNvGrpSpPr/>
          <p:nvPr/>
        </p:nvGrpSpPr>
        <p:grpSpPr>
          <a:xfrm>
            <a:off x="3787658" y="1737846"/>
            <a:ext cx="1972480" cy="2002197"/>
            <a:chOff x="3762258" y="1322979"/>
            <a:chExt cx="1972480" cy="2002197"/>
          </a:xfrm>
        </p:grpSpPr>
        <p:sp>
          <p:nvSpPr>
            <p:cNvPr id="23" name="Freeform: Shape 22">
              <a:extLst>
                <a:ext uri="{FF2B5EF4-FFF2-40B4-BE49-F238E27FC236}">
                  <a16:creationId xmlns:a16="http://schemas.microsoft.com/office/drawing/2014/main" id="{2F60C544-D256-446E-9F07-FD4D5CE1F008}"/>
                </a:ext>
              </a:extLst>
            </p:cNvPr>
            <p:cNvSpPr/>
            <p:nvPr/>
          </p:nvSpPr>
          <p:spPr>
            <a:xfrm>
              <a:off x="4589474" y="2234178"/>
              <a:ext cx="722166" cy="10876"/>
            </a:xfrm>
            <a:custGeom>
              <a:avLst/>
              <a:gdLst>
                <a:gd name="connsiteX0" fmla="*/ 4468 w 722166"/>
                <a:gd name="connsiteY0" fmla="*/ 10696 h 10876"/>
                <a:gd name="connsiteX1" fmla="*/ 717030 w 722166"/>
                <a:gd name="connsiteY1" fmla="*/ 9424 h 10876"/>
                <a:gd name="connsiteX2" fmla="*/ 721832 w 722166"/>
                <a:gd name="connsiteY2" fmla="*/ 4622 h 10876"/>
                <a:gd name="connsiteX3" fmla="*/ 717030 w 722166"/>
                <a:gd name="connsiteY3" fmla="*/ -181 h 10876"/>
                <a:gd name="connsiteX4" fmla="*/ 4468 w 722166"/>
                <a:gd name="connsiteY4" fmla="*/ 1091 h 10876"/>
                <a:gd name="connsiteX5" fmla="*/ -334 w 722166"/>
                <a:gd name="connsiteY5" fmla="*/ 5894 h 10876"/>
                <a:gd name="connsiteX6" fmla="*/ 4468 w 722166"/>
                <a:gd name="connsiteY6" fmla="*/ 10696 h 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166" h="10876">
                  <a:moveTo>
                    <a:pt x="4468" y="10696"/>
                  </a:moveTo>
                  <a:lnTo>
                    <a:pt x="717030" y="9424"/>
                  </a:lnTo>
                  <a:cubicBezTo>
                    <a:pt x="719682" y="9424"/>
                    <a:pt x="721832" y="7274"/>
                    <a:pt x="721832" y="4622"/>
                  </a:cubicBezTo>
                  <a:cubicBezTo>
                    <a:pt x="721832" y="1969"/>
                    <a:pt x="719682" y="-181"/>
                    <a:pt x="717030" y="-181"/>
                  </a:cubicBezTo>
                  <a:lnTo>
                    <a:pt x="4468" y="1091"/>
                  </a:lnTo>
                  <a:cubicBezTo>
                    <a:pt x="1816" y="1091"/>
                    <a:pt x="-334" y="3241"/>
                    <a:pt x="-334" y="5894"/>
                  </a:cubicBezTo>
                  <a:cubicBezTo>
                    <a:pt x="-334" y="8546"/>
                    <a:pt x="1816" y="10696"/>
                    <a:pt x="4468" y="10696"/>
                  </a:cubicBezTo>
                  <a:close/>
                </a:path>
              </a:pathLst>
            </a:custGeom>
            <a:solidFill>
              <a:srgbClr val="3F3D56"/>
            </a:solidFill>
            <a:ln w="371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E58043F-8B61-4628-A4BA-04FA81B28F07}"/>
                </a:ext>
              </a:extLst>
            </p:cNvPr>
            <p:cNvSpPr/>
            <p:nvPr/>
          </p:nvSpPr>
          <p:spPr>
            <a:xfrm>
              <a:off x="4516397" y="2177820"/>
              <a:ext cx="134469" cy="134469"/>
            </a:xfrm>
            <a:custGeom>
              <a:avLst/>
              <a:gdLst>
                <a:gd name="connsiteX0" fmla="*/ 134469 w 134469"/>
                <a:gd name="connsiteY0" fmla="*/ 67235 h 134469"/>
                <a:gd name="connsiteX1" fmla="*/ 67235 w 134469"/>
                <a:gd name="connsiteY1" fmla="*/ 134470 h 134469"/>
                <a:gd name="connsiteX2" fmla="*/ 0 w 134469"/>
                <a:gd name="connsiteY2" fmla="*/ 67235 h 134469"/>
                <a:gd name="connsiteX3" fmla="*/ 67235 w 134469"/>
                <a:gd name="connsiteY3" fmla="*/ 0 h 134469"/>
                <a:gd name="connsiteX4" fmla="*/ 134469 w 134469"/>
                <a:gd name="connsiteY4" fmla="*/ 67235 h 134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69" h="134469">
                  <a:moveTo>
                    <a:pt x="134469" y="67235"/>
                  </a:moveTo>
                  <a:cubicBezTo>
                    <a:pt x="134469" y="104367"/>
                    <a:pt x="104367" y="134470"/>
                    <a:pt x="67235" y="134470"/>
                  </a:cubicBezTo>
                  <a:cubicBezTo>
                    <a:pt x="30102" y="134470"/>
                    <a:pt x="0" y="104367"/>
                    <a:pt x="0" y="67235"/>
                  </a:cubicBezTo>
                  <a:cubicBezTo>
                    <a:pt x="0" y="30102"/>
                    <a:pt x="30102" y="0"/>
                    <a:pt x="67235" y="0"/>
                  </a:cubicBezTo>
                  <a:cubicBezTo>
                    <a:pt x="104367" y="0"/>
                    <a:pt x="134469" y="30102"/>
                    <a:pt x="134469" y="67235"/>
                  </a:cubicBezTo>
                  <a:close/>
                </a:path>
              </a:pathLst>
            </a:custGeom>
            <a:solidFill>
              <a:srgbClr val="3F3D56"/>
            </a:solidFill>
            <a:ln w="371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512F6CC-F5FC-4741-8DD8-2CE1211BCA7C}"/>
                </a:ext>
              </a:extLst>
            </p:cNvPr>
            <p:cNvSpPr/>
            <p:nvPr/>
          </p:nvSpPr>
          <p:spPr>
            <a:xfrm>
              <a:off x="4814029" y="1322979"/>
              <a:ext cx="921736" cy="921735"/>
            </a:xfrm>
            <a:custGeom>
              <a:avLst/>
              <a:gdLst>
                <a:gd name="connsiteX0" fmla="*/ 460534 w 921736"/>
                <a:gd name="connsiteY0" fmla="*/ 921555 h 921735"/>
                <a:gd name="connsiteX1" fmla="*/ -334 w 921736"/>
                <a:gd name="connsiteY1" fmla="*/ 460687 h 921735"/>
                <a:gd name="connsiteX2" fmla="*/ 460534 w 921736"/>
                <a:gd name="connsiteY2" fmla="*/ -181 h 921735"/>
                <a:gd name="connsiteX3" fmla="*/ 921402 w 921736"/>
                <a:gd name="connsiteY3" fmla="*/ 460687 h 921735"/>
                <a:gd name="connsiteX4" fmla="*/ 460534 w 921736"/>
                <a:gd name="connsiteY4" fmla="*/ 921555 h 921735"/>
                <a:gd name="connsiteX5" fmla="*/ 460534 w 921736"/>
                <a:gd name="connsiteY5" fmla="*/ 31603 h 921735"/>
                <a:gd name="connsiteX6" fmla="*/ 31450 w 921736"/>
                <a:gd name="connsiteY6" fmla="*/ 460687 h 921735"/>
                <a:gd name="connsiteX7" fmla="*/ 460534 w 921736"/>
                <a:gd name="connsiteY7" fmla="*/ 889771 h 921735"/>
                <a:gd name="connsiteX8" fmla="*/ 889618 w 921736"/>
                <a:gd name="connsiteY8" fmla="*/ 460687 h 921735"/>
                <a:gd name="connsiteX9" fmla="*/ 460534 w 921736"/>
                <a:gd name="connsiteY9" fmla="*/ 31603 h 92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1736" h="921735">
                  <a:moveTo>
                    <a:pt x="460534" y="921555"/>
                  </a:moveTo>
                  <a:cubicBezTo>
                    <a:pt x="206003" y="921555"/>
                    <a:pt x="-334" y="715218"/>
                    <a:pt x="-334" y="460687"/>
                  </a:cubicBezTo>
                  <a:cubicBezTo>
                    <a:pt x="-334" y="206157"/>
                    <a:pt x="206003" y="-181"/>
                    <a:pt x="460534" y="-181"/>
                  </a:cubicBezTo>
                  <a:cubicBezTo>
                    <a:pt x="715064" y="-181"/>
                    <a:pt x="921402" y="206157"/>
                    <a:pt x="921402" y="460687"/>
                  </a:cubicBezTo>
                  <a:cubicBezTo>
                    <a:pt x="921114" y="715098"/>
                    <a:pt x="714945" y="921268"/>
                    <a:pt x="460534" y="921555"/>
                  </a:cubicBezTo>
                  <a:close/>
                  <a:moveTo>
                    <a:pt x="460534" y="31603"/>
                  </a:moveTo>
                  <a:cubicBezTo>
                    <a:pt x="223557" y="31603"/>
                    <a:pt x="31450" y="223711"/>
                    <a:pt x="31450" y="460687"/>
                  </a:cubicBezTo>
                  <a:cubicBezTo>
                    <a:pt x="31450" y="697664"/>
                    <a:pt x="223557" y="889771"/>
                    <a:pt x="460534" y="889771"/>
                  </a:cubicBezTo>
                  <a:cubicBezTo>
                    <a:pt x="697510" y="889771"/>
                    <a:pt x="889618" y="697664"/>
                    <a:pt x="889618" y="460687"/>
                  </a:cubicBezTo>
                  <a:cubicBezTo>
                    <a:pt x="889349" y="223822"/>
                    <a:pt x="697399" y="31872"/>
                    <a:pt x="460534" y="31603"/>
                  </a:cubicBezTo>
                  <a:close/>
                </a:path>
              </a:pathLst>
            </a:custGeom>
            <a:solidFill>
              <a:srgbClr val="3F3D56"/>
            </a:solidFill>
            <a:ln w="371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4B40C4B-5B68-414C-AFB5-0A8D2D507145}"/>
                </a:ext>
              </a:extLst>
            </p:cNvPr>
            <p:cNvSpPr/>
            <p:nvPr/>
          </p:nvSpPr>
          <p:spPr>
            <a:xfrm>
              <a:off x="4990804" y="1599184"/>
              <a:ext cx="568185" cy="369323"/>
            </a:xfrm>
            <a:custGeom>
              <a:avLst/>
              <a:gdLst>
                <a:gd name="connsiteX0" fmla="*/ 482617 w 568185"/>
                <a:gd name="connsiteY0" fmla="*/ 369143 h 369323"/>
                <a:gd name="connsiteX1" fmla="*/ 397271 w 568185"/>
                <a:gd name="connsiteY1" fmla="*/ 283909 h 369323"/>
                <a:gd name="connsiteX2" fmla="*/ 482505 w 568185"/>
                <a:gd name="connsiteY2" fmla="*/ 198563 h 369323"/>
                <a:gd name="connsiteX3" fmla="*/ 567851 w 568185"/>
                <a:gd name="connsiteY3" fmla="*/ 283794 h 369323"/>
                <a:gd name="connsiteX4" fmla="*/ 482617 w 568185"/>
                <a:gd name="connsiteY4" fmla="*/ 369143 h 369323"/>
                <a:gd name="connsiteX5" fmla="*/ 283757 w 568185"/>
                <a:gd name="connsiteY5" fmla="*/ 369143 h 369323"/>
                <a:gd name="connsiteX6" fmla="*/ 198526 w 568185"/>
                <a:gd name="connsiteY6" fmla="*/ 283912 h 369323"/>
                <a:gd name="connsiteX7" fmla="*/ 198526 w 568185"/>
                <a:gd name="connsiteY7" fmla="*/ 85052 h 369323"/>
                <a:gd name="connsiteX8" fmla="*/ 283758 w 568185"/>
                <a:gd name="connsiteY8" fmla="*/ -181 h 369323"/>
                <a:gd name="connsiteX9" fmla="*/ 368991 w 568185"/>
                <a:gd name="connsiteY9" fmla="*/ 85052 h 369323"/>
                <a:gd name="connsiteX10" fmla="*/ 368991 w 568185"/>
                <a:gd name="connsiteY10" fmla="*/ 283912 h 369323"/>
                <a:gd name="connsiteX11" fmla="*/ 283757 w 568185"/>
                <a:gd name="connsiteY11" fmla="*/ 369143 h 369323"/>
                <a:gd name="connsiteX12" fmla="*/ 84956 w 568185"/>
                <a:gd name="connsiteY12" fmla="*/ 369143 h 369323"/>
                <a:gd name="connsiteX13" fmla="*/ -334 w 568185"/>
                <a:gd name="connsiteY13" fmla="*/ 283850 h 369323"/>
                <a:gd name="connsiteX14" fmla="*/ -334 w 568185"/>
                <a:gd name="connsiteY14" fmla="*/ 204399 h 369323"/>
                <a:gd name="connsiteX15" fmla="*/ 84957 w 568185"/>
                <a:gd name="connsiteY15" fmla="*/ 119108 h 369323"/>
                <a:gd name="connsiteX16" fmla="*/ 170249 w 568185"/>
                <a:gd name="connsiteY16" fmla="*/ 204399 h 369323"/>
                <a:gd name="connsiteX17" fmla="*/ 170249 w 568185"/>
                <a:gd name="connsiteY17" fmla="*/ 283850 h 369323"/>
                <a:gd name="connsiteX18" fmla="*/ 84956 w 568185"/>
                <a:gd name="connsiteY18" fmla="*/ 369143 h 3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185" h="369323">
                  <a:moveTo>
                    <a:pt x="482617" y="369143"/>
                  </a:moveTo>
                  <a:cubicBezTo>
                    <a:pt x="435513" y="369174"/>
                    <a:pt x="397302" y="331013"/>
                    <a:pt x="397271" y="283909"/>
                  </a:cubicBezTo>
                  <a:cubicBezTo>
                    <a:pt x="397240" y="236805"/>
                    <a:pt x="435401" y="198594"/>
                    <a:pt x="482505" y="198563"/>
                  </a:cubicBezTo>
                  <a:cubicBezTo>
                    <a:pt x="529608" y="198532"/>
                    <a:pt x="567819" y="236691"/>
                    <a:pt x="567851" y="283794"/>
                  </a:cubicBezTo>
                  <a:cubicBezTo>
                    <a:pt x="567861" y="330891"/>
                    <a:pt x="529713" y="369090"/>
                    <a:pt x="482617" y="369143"/>
                  </a:cubicBezTo>
                  <a:close/>
                  <a:moveTo>
                    <a:pt x="283757" y="369143"/>
                  </a:moveTo>
                  <a:cubicBezTo>
                    <a:pt x="236707" y="369089"/>
                    <a:pt x="198580" y="330961"/>
                    <a:pt x="198526" y="283912"/>
                  </a:cubicBezTo>
                  <a:lnTo>
                    <a:pt x="198526" y="85052"/>
                  </a:lnTo>
                  <a:cubicBezTo>
                    <a:pt x="198526" y="37979"/>
                    <a:pt x="236686" y="-181"/>
                    <a:pt x="283758" y="-181"/>
                  </a:cubicBezTo>
                  <a:cubicBezTo>
                    <a:pt x="330831" y="-181"/>
                    <a:pt x="368991" y="37979"/>
                    <a:pt x="368991" y="85052"/>
                  </a:cubicBezTo>
                  <a:lnTo>
                    <a:pt x="368991" y="283912"/>
                  </a:lnTo>
                  <a:cubicBezTo>
                    <a:pt x="368937" y="330962"/>
                    <a:pt x="330807" y="369090"/>
                    <a:pt x="283757" y="369143"/>
                  </a:cubicBezTo>
                  <a:close/>
                  <a:moveTo>
                    <a:pt x="84956" y="369143"/>
                  </a:moveTo>
                  <a:cubicBezTo>
                    <a:pt x="37873" y="369088"/>
                    <a:pt x="-281" y="330933"/>
                    <a:pt x="-334" y="283850"/>
                  </a:cubicBezTo>
                  <a:lnTo>
                    <a:pt x="-334" y="204399"/>
                  </a:lnTo>
                  <a:cubicBezTo>
                    <a:pt x="-334" y="157294"/>
                    <a:pt x="37852" y="119108"/>
                    <a:pt x="84957" y="119108"/>
                  </a:cubicBezTo>
                  <a:cubicBezTo>
                    <a:pt x="132062" y="119108"/>
                    <a:pt x="170249" y="157294"/>
                    <a:pt x="170249" y="204399"/>
                  </a:cubicBezTo>
                  <a:lnTo>
                    <a:pt x="170249" y="283850"/>
                  </a:lnTo>
                  <a:cubicBezTo>
                    <a:pt x="170195" y="330934"/>
                    <a:pt x="132040" y="369090"/>
                    <a:pt x="84956" y="369143"/>
                  </a:cubicBezTo>
                  <a:close/>
                </a:path>
              </a:pathLst>
            </a:custGeom>
            <a:solidFill>
              <a:schemeClr val="accent2">
                <a:lumMod val="75000"/>
              </a:schemeClr>
            </a:solidFill>
            <a:ln w="371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C1F5E64-AF4D-451E-BA73-4BBFC02B211B}"/>
                </a:ext>
              </a:extLst>
            </p:cNvPr>
            <p:cNvSpPr/>
            <p:nvPr/>
          </p:nvSpPr>
          <p:spPr>
            <a:xfrm>
              <a:off x="3886444" y="2864280"/>
              <a:ext cx="506274" cy="104346"/>
            </a:xfrm>
            <a:custGeom>
              <a:avLst/>
              <a:gdLst>
                <a:gd name="connsiteX0" fmla="*/ -334 w 506274"/>
                <a:gd name="connsiteY0" fmla="*/ 48128 h 104346"/>
                <a:gd name="connsiteX1" fmla="*/ -334 w 506274"/>
                <a:gd name="connsiteY1" fmla="*/ 55857 h 104346"/>
                <a:gd name="connsiteX2" fmla="*/ 47974 w 506274"/>
                <a:gd name="connsiteY2" fmla="*/ 104166 h 104346"/>
                <a:gd name="connsiteX3" fmla="*/ 457631 w 506274"/>
                <a:gd name="connsiteY3" fmla="*/ 104166 h 104346"/>
                <a:gd name="connsiteX4" fmla="*/ 505940 w 506274"/>
                <a:gd name="connsiteY4" fmla="*/ 55857 h 104346"/>
                <a:gd name="connsiteX5" fmla="*/ 505940 w 506274"/>
                <a:gd name="connsiteY5" fmla="*/ 48128 h 104346"/>
                <a:gd name="connsiteX6" fmla="*/ 494731 w 506274"/>
                <a:gd name="connsiteY6" fmla="*/ 17211 h 104346"/>
                <a:gd name="connsiteX7" fmla="*/ 486577 w 506274"/>
                <a:gd name="connsiteY7" fmla="*/ 9481 h 104346"/>
                <a:gd name="connsiteX8" fmla="*/ 274096 w 506274"/>
                <a:gd name="connsiteY8" fmla="*/ 9481 h 104346"/>
                <a:gd name="connsiteX9" fmla="*/ 264434 w 506274"/>
                <a:gd name="connsiteY9" fmla="*/ -181 h 104346"/>
                <a:gd name="connsiteX10" fmla="*/ 47974 w 506274"/>
                <a:gd name="connsiteY10" fmla="*/ -181 h 104346"/>
                <a:gd name="connsiteX11" fmla="*/ -334 w 506274"/>
                <a:gd name="connsiteY11" fmla="*/ 48128 h 10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274" h="104346">
                  <a:moveTo>
                    <a:pt x="-334" y="48128"/>
                  </a:moveTo>
                  <a:lnTo>
                    <a:pt x="-334" y="55857"/>
                  </a:lnTo>
                  <a:cubicBezTo>
                    <a:pt x="-311" y="82528"/>
                    <a:pt x="21304" y="104143"/>
                    <a:pt x="47974" y="104166"/>
                  </a:cubicBezTo>
                  <a:lnTo>
                    <a:pt x="457631" y="104166"/>
                  </a:lnTo>
                  <a:cubicBezTo>
                    <a:pt x="484307" y="104156"/>
                    <a:pt x="505930" y="82533"/>
                    <a:pt x="505940" y="55857"/>
                  </a:cubicBezTo>
                  <a:lnTo>
                    <a:pt x="505940" y="48128"/>
                  </a:lnTo>
                  <a:cubicBezTo>
                    <a:pt x="505964" y="36823"/>
                    <a:pt x="501994" y="25873"/>
                    <a:pt x="494731" y="17211"/>
                  </a:cubicBezTo>
                  <a:cubicBezTo>
                    <a:pt x="492314" y="14334"/>
                    <a:pt x="489578" y="11741"/>
                    <a:pt x="486577" y="9481"/>
                  </a:cubicBezTo>
                  <a:lnTo>
                    <a:pt x="274096" y="9481"/>
                  </a:lnTo>
                  <a:cubicBezTo>
                    <a:pt x="268761" y="9479"/>
                    <a:pt x="264437" y="5155"/>
                    <a:pt x="264434" y="-181"/>
                  </a:cubicBezTo>
                  <a:lnTo>
                    <a:pt x="47974" y="-181"/>
                  </a:lnTo>
                  <a:cubicBezTo>
                    <a:pt x="21310" y="-144"/>
                    <a:pt x="-298" y="21463"/>
                    <a:pt x="-334" y="48128"/>
                  </a:cubicBezTo>
                  <a:close/>
                </a:path>
              </a:pathLst>
            </a:custGeom>
            <a:solidFill>
              <a:srgbClr val="3F3D56"/>
            </a:solidFill>
            <a:ln w="371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A539111-A62B-44A0-AAE9-BF04B2C775D2}"/>
                </a:ext>
              </a:extLst>
            </p:cNvPr>
            <p:cNvSpPr/>
            <p:nvPr/>
          </p:nvSpPr>
          <p:spPr>
            <a:xfrm rot="-10800000">
              <a:off x="4112547" y="2966708"/>
              <a:ext cx="50240" cy="355551"/>
            </a:xfrm>
            <a:custGeom>
              <a:avLst/>
              <a:gdLst>
                <a:gd name="connsiteX0" fmla="*/ -334 w 50240"/>
                <a:gd name="connsiteY0" fmla="*/ -181 h 355551"/>
                <a:gd name="connsiteX1" fmla="*/ 49907 w 50240"/>
                <a:gd name="connsiteY1" fmla="*/ -181 h 355551"/>
                <a:gd name="connsiteX2" fmla="*/ 49907 w 50240"/>
                <a:gd name="connsiteY2" fmla="*/ 355371 h 355551"/>
                <a:gd name="connsiteX3" fmla="*/ -334 w 50240"/>
                <a:gd name="connsiteY3" fmla="*/ 355371 h 355551"/>
              </a:gdLst>
              <a:ahLst/>
              <a:cxnLst>
                <a:cxn ang="0">
                  <a:pos x="connsiteX0" y="connsiteY0"/>
                </a:cxn>
                <a:cxn ang="0">
                  <a:pos x="connsiteX1" y="connsiteY1"/>
                </a:cxn>
                <a:cxn ang="0">
                  <a:pos x="connsiteX2" y="connsiteY2"/>
                </a:cxn>
                <a:cxn ang="0">
                  <a:pos x="connsiteX3" y="connsiteY3"/>
                </a:cxn>
              </a:cxnLst>
              <a:rect l="l" t="t" r="r" b="b"/>
              <a:pathLst>
                <a:path w="50240" h="355551">
                  <a:moveTo>
                    <a:pt x="-334" y="-181"/>
                  </a:moveTo>
                  <a:lnTo>
                    <a:pt x="49907" y="-181"/>
                  </a:lnTo>
                  <a:lnTo>
                    <a:pt x="49907" y="355371"/>
                  </a:lnTo>
                  <a:lnTo>
                    <a:pt x="-334" y="355371"/>
                  </a:lnTo>
                  <a:close/>
                </a:path>
              </a:pathLst>
            </a:custGeom>
            <a:solidFill>
              <a:srgbClr val="3F3D56"/>
            </a:solidFill>
            <a:ln w="371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E2211BA-0CA6-4424-9929-6033692CB02E}"/>
                </a:ext>
              </a:extLst>
            </p:cNvPr>
            <p:cNvSpPr/>
            <p:nvPr/>
          </p:nvSpPr>
          <p:spPr>
            <a:xfrm>
              <a:off x="3969553" y="3272018"/>
              <a:ext cx="340092" cy="51585"/>
            </a:xfrm>
            <a:custGeom>
              <a:avLst/>
              <a:gdLst>
                <a:gd name="connsiteX0" fmla="*/ -334 w 340092"/>
                <a:gd name="connsiteY0" fmla="*/ 48295 h 51585"/>
                <a:gd name="connsiteX1" fmla="*/ 169712 w 340092"/>
                <a:gd name="connsiteY1" fmla="*/ 50395 h 51585"/>
                <a:gd name="connsiteX2" fmla="*/ 339758 w 340092"/>
                <a:gd name="connsiteY2" fmla="*/ 48295 h 51585"/>
                <a:gd name="connsiteX3" fmla="*/ 169712 w 340092"/>
                <a:gd name="connsiteY3" fmla="*/ -181 h 51585"/>
                <a:gd name="connsiteX4" fmla="*/ -334 w 340092"/>
                <a:gd name="connsiteY4" fmla="*/ 48295 h 5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92" h="51585">
                  <a:moveTo>
                    <a:pt x="-334" y="48295"/>
                  </a:moveTo>
                  <a:cubicBezTo>
                    <a:pt x="-334" y="53724"/>
                    <a:pt x="75798" y="50395"/>
                    <a:pt x="169712" y="50395"/>
                  </a:cubicBezTo>
                  <a:cubicBezTo>
                    <a:pt x="263626" y="50395"/>
                    <a:pt x="339758" y="53724"/>
                    <a:pt x="339758" y="48295"/>
                  </a:cubicBezTo>
                  <a:cubicBezTo>
                    <a:pt x="339758" y="42867"/>
                    <a:pt x="263626" y="-181"/>
                    <a:pt x="169712" y="-181"/>
                  </a:cubicBezTo>
                  <a:cubicBezTo>
                    <a:pt x="75798" y="-181"/>
                    <a:pt x="-334" y="42867"/>
                    <a:pt x="-334" y="48295"/>
                  </a:cubicBezTo>
                  <a:close/>
                </a:path>
              </a:pathLst>
            </a:custGeom>
            <a:solidFill>
              <a:srgbClr val="3F3D56"/>
            </a:solidFill>
            <a:ln w="371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91F25-5625-46FF-A1D9-D7C2672EC254}"/>
                </a:ext>
              </a:extLst>
            </p:cNvPr>
            <p:cNvSpPr/>
            <p:nvPr/>
          </p:nvSpPr>
          <p:spPr>
            <a:xfrm>
              <a:off x="3943916" y="2801317"/>
              <a:ext cx="498782" cy="173613"/>
            </a:xfrm>
            <a:custGeom>
              <a:avLst/>
              <a:gdLst>
                <a:gd name="connsiteX0" fmla="*/ 21033 w 498782"/>
                <a:gd name="connsiteY0" fmla="*/ 102937 h 173613"/>
                <a:gd name="connsiteX1" fmla="*/ 192470 w 498782"/>
                <a:gd name="connsiteY1" fmla="*/ 130299 h 173613"/>
                <a:gd name="connsiteX2" fmla="*/ 391656 w 498782"/>
                <a:gd name="connsiteY2" fmla="*/ 162105 h 173613"/>
                <a:gd name="connsiteX3" fmla="*/ 460718 w 498782"/>
                <a:gd name="connsiteY3" fmla="*/ 173120 h 173613"/>
                <a:gd name="connsiteX4" fmla="*/ 489704 w 498782"/>
                <a:gd name="connsiteY4" fmla="*/ 152096 h 173613"/>
                <a:gd name="connsiteX5" fmla="*/ 492834 w 498782"/>
                <a:gd name="connsiteY5" fmla="*/ 132541 h 173613"/>
                <a:gd name="connsiteX6" fmla="*/ 495733 w 498782"/>
                <a:gd name="connsiteY6" fmla="*/ 114338 h 173613"/>
                <a:gd name="connsiteX7" fmla="*/ 498127 w 498782"/>
                <a:gd name="connsiteY7" fmla="*/ 99343 h 173613"/>
                <a:gd name="connsiteX8" fmla="*/ 493336 w 498782"/>
                <a:gd name="connsiteY8" fmla="*/ 80174 h 173613"/>
                <a:gd name="connsiteX9" fmla="*/ 483944 w 498782"/>
                <a:gd name="connsiteY9" fmla="*/ 72445 h 173613"/>
                <a:gd name="connsiteX10" fmla="*/ 216624 w 498782"/>
                <a:gd name="connsiteY10" fmla="*/ 72445 h 173613"/>
                <a:gd name="connsiteX11" fmla="*/ 206962 w 498782"/>
                <a:gd name="connsiteY11" fmla="*/ 62783 h 173613"/>
                <a:gd name="connsiteX12" fmla="*/ 206962 w 498782"/>
                <a:gd name="connsiteY12" fmla="*/ 55169 h 173613"/>
                <a:gd name="connsiteX13" fmla="*/ 216624 w 498782"/>
                <a:gd name="connsiteY13" fmla="*/ 45507 h 173613"/>
                <a:gd name="connsiteX14" fmla="*/ 321667 w 498782"/>
                <a:gd name="connsiteY14" fmla="*/ 45508 h 173613"/>
                <a:gd name="connsiteX15" fmla="*/ 273241 w 498782"/>
                <a:gd name="connsiteY15" fmla="*/ 37778 h 173613"/>
                <a:gd name="connsiteX16" fmla="*/ 124373 w 498782"/>
                <a:gd name="connsiteY16" fmla="*/ 14010 h 173613"/>
                <a:gd name="connsiteX17" fmla="*/ 37457 w 498782"/>
                <a:gd name="connsiteY17" fmla="*/ 136 h 173613"/>
                <a:gd name="connsiteX18" fmla="*/ 8395 w 498782"/>
                <a:gd name="connsiteY18" fmla="*/ 21199 h 173613"/>
                <a:gd name="connsiteX19" fmla="*/ -31 w 498782"/>
                <a:gd name="connsiteY19" fmla="*/ 73913 h 173613"/>
                <a:gd name="connsiteX20" fmla="*/ 21033 w 498782"/>
                <a:gd name="connsiteY20" fmla="*/ 102937 h 17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8782" h="173613">
                  <a:moveTo>
                    <a:pt x="21033" y="102937"/>
                  </a:moveTo>
                  <a:lnTo>
                    <a:pt x="192470" y="130299"/>
                  </a:lnTo>
                  <a:lnTo>
                    <a:pt x="391656" y="162105"/>
                  </a:lnTo>
                  <a:lnTo>
                    <a:pt x="460718" y="173120"/>
                  </a:lnTo>
                  <a:cubicBezTo>
                    <a:pt x="474523" y="175297"/>
                    <a:pt x="487487" y="165894"/>
                    <a:pt x="489704" y="152096"/>
                  </a:cubicBezTo>
                  <a:lnTo>
                    <a:pt x="492834" y="132541"/>
                  </a:lnTo>
                  <a:lnTo>
                    <a:pt x="495733" y="114338"/>
                  </a:lnTo>
                  <a:lnTo>
                    <a:pt x="498127" y="99343"/>
                  </a:lnTo>
                  <a:cubicBezTo>
                    <a:pt x="499222" y="92567"/>
                    <a:pt x="497490" y="85638"/>
                    <a:pt x="493336" y="80174"/>
                  </a:cubicBezTo>
                  <a:cubicBezTo>
                    <a:pt x="490906" y="76848"/>
                    <a:pt x="487676" y="74190"/>
                    <a:pt x="483944" y="72445"/>
                  </a:cubicBezTo>
                  <a:lnTo>
                    <a:pt x="216624" y="72445"/>
                  </a:lnTo>
                  <a:cubicBezTo>
                    <a:pt x="211289" y="72442"/>
                    <a:pt x="206964" y="68118"/>
                    <a:pt x="206962" y="62783"/>
                  </a:cubicBezTo>
                  <a:lnTo>
                    <a:pt x="206962" y="55169"/>
                  </a:lnTo>
                  <a:cubicBezTo>
                    <a:pt x="206964" y="49834"/>
                    <a:pt x="211289" y="45509"/>
                    <a:pt x="216624" y="45507"/>
                  </a:cubicBezTo>
                  <a:lnTo>
                    <a:pt x="321667" y="45508"/>
                  </a:lnTo>
                  <a:lnTo>
                    <a:pt x="273241" y="37778"/>
                  </a:lnTo>
                  <a:lnTo>
                    <a:pt x="124373" y="14010"/>
                  </a:lnTo>
                  <a:lnTo>
                    <a:pt x="37457" y="136"/>
                  </a:lnTo>
                  <a:cubicBezTo>
                    <a:pt x="23620" y="-2056"/>
                    <a:pt x="10619" y="7366"/>
                    <a:pt x="8395" y="21199"/>
                  </a:cubicBezTo>
                  <a:lnTo>
                    <a:pt x="-31" y="73913"/>
                  </a:lnTo>
                  <a:cubicBezTo>
                    <a:pt x="-2172" y="87731"/>
                    <a:pt x="7232" y="100688"/>
                    <a:pt x="21033" y="102937"/>
                  </a:cubicBezTo>
                  <a:close/>
                </a:path>
              </a:pathLst>
            </a:custGeom>
            <a:solidFill>
              <a:schemeClr val="accent1"/>
            </a:solidFill>
            <a:ln w="371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0A6B071-E7B3-405B-8289-3D110AF3B85C}"/>
                </a:ext>
              </a:extLst>
            </p:cNvPr>
            <p:cNvSpPr/>
            <p:nvPr/>
          </p:nvSpPr>
          <p:spPr>
            <a:xfrm>
              <a:off x="4335906" y="2873942"/>
              <a:ext cx="104076" cy="342991"/>
            </a:xfrm>
            <a:custGeom>
              <a:avLst/>
              <a:gdLst>
                <a:gd name="connsiteX0" fmla="*/ -334 w 104076"/>
                <a:gd name="connsiteY0" fmla="*/ 22969 h 342991"/>
                <a:gd name="connsiteX1" fmla="*/ -334 w 104076"/>
                <a:gd name="connsiteY1" fmla="*/ 317497 h 342991"/>
                <a:gd name="connsiteX2" fmla="*/ 24979 w 104076"/>
                <a:gd name="connsiteY2" fmla="*/ 342811 h 342991"/>
                <a:gd name="connsiteX3" fmla="*/ 78428 w 104076"/>
                <a:gd name="connsiteY3" fmla="*/ 342811 h 342991"/>
                <a:gd name="connsiteX4" fmla="*/ 103742 w 104076"/>
                <a:gd name="connsiteY4" fmla="*/ 317497 h 342991"/>
                <a:gd name="connsiteX5" fmla="*/ 103742 w 104076"/>
                <a:gd name="connsiteY5" fmla="*/ 22969 h 342991"/>
                <a:gd name="connsiteX6" fmla="*/ 98447 w 104076"/>
                <a:gd name="connsiteY6" fmla="*/ 7549 h 342991"/>
                <a:gd name="connsiteX7" fmla="*/ 88631 w 104076"/>
                <a:gd name="connsiteY7" fmla="*/ -180 h 342991"/>
                <a:gd name="connsiteX8" fmla="*/ 14738 w 104076"/>
                <a:gd name="connsiteY8" fmla="*/ -181 h 342991"/>
                <a:gd name="connsiteX9" fmla="*/ 4961 w 104076"/>
                <a:gd name="connsiteY9" fmla="*/ 7549 h 342991"/>
                <a:gd name="connsiteX10" fmla="*/ -334 w 104076"/>
                <a:gd name="connsiteY10" fmla="*/ 22969 h 34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76" h="342991">
                  <a:moveTo>
                    <a:pt x="-334" y="22969"/>
                  </a:moveTo>
                  <a:lnTo>
                    <a:pt x="-334" y="317497"/>
                  </a:lnTo>
                  <a:cubicBezTo>
                    <a:pt x="-314" y="331468"/>
                    <a:pt x="11007" y="342790"/>
                    <a:pt x="24979" y="342811"/>
                  </a:cubicBezTo>
                  <a:lnTo>
                    <a:pt x="78428" y="342811"/>
                  </a:lnTo>
                  <a:cubicBezTo>
                    <a:pt x="92400" y="342791"/>
                    <a:pt x="103722" y="331469"/>
                    <a:pt x="103742" y="317497"/>
                  </a:cubicBezTo>
                  <a:lnTo>
                    <a:pt x="103742" y="22969"/>
                  </a:lnTo>
                  <a:cubicBezTo>
                    <a:pt x="103751" y="17381"/>
                    <a:pt x="101887" y="11952"/>
                    <a:pt x="98447" y="7549"/>
                  </a:cubicBezTo>
                  <a:cubicBezTo>
                    <a:pt x="95900" y="4165"/>
                    <a:pt x="92518" y="1501"/>
                    <a:pt x="88631" y="-180"/>
                  </a:cubicBezTo>
                  <a:lnTo>
                    <a:pt x="14738" y="-181"/>
                  </a:lnTo>
                  <a:cubicBezTo>
                    <a:pt x="10868" y="1512"/>
                    <a:pt x="7501" y="4175"/>
                    <a:pt x="4961" y="7549"/>
                  </a:cubicBezTo>
                  <a:cubicBezTo>
                    <a:pt x="1526" y="11955"/>
                    <a:pt x="-338" y="17382"/>
                    <a:pt x="-334" y="22969"/>
                  </a:cubicBezTo>
                  <a:close/>
                </a:path>
              </a:pathLst>
            </a:custGeom>
            <a:solidFill>
              <a:schemeClr val="accent1">
                <a:lumMod val="75000"/>
              </a:schemeClr>
            </a:solidFill>
            <a:ln w="371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79BD198-B5E9-4489-ACBE-22B45C0203EE}"/>
                </a:ext>
              </a:extLst>
            </p:cNvPr>
            <p:cNvSpPr/>
            <p:nvPr/>
          </p:nvSpPr>
          <p:spPr>
            <a:xfrm>
              <a:off x="4174685" y="2329148"/>
              <a:ext cx="370494" cy="245435"/>
            </a:xfrm>
            <a:custGeom>
              <a:avLst/>
              <a:gdLst>
                <a:gd name="connsiteX0" fmla="*/ -194 w 370494"/>
                <a:gd name="connsiteY0" fmla="*/ 69257 h 245435"/>
                <a:gd name="connsiteX1" fmla="*/ 1816 w 370494"/>
                <a:gd name="connsiteY1" fmla="*/ 76871 h 245435"/>
                <a:gd name="connsiteX2" fmla="*/ 9043 w 370494"/>
                <a:gd name="connsiteY2" fmla="*/ 86339 h 245435"/>
                <a:gd name="connsiteX3" fmla="*/ 9160 w 370494"/>
                <a:gd name="connsiteY3" fmla="*/ 86416 h 245435"/>
                <a:gd name="connsiteX4" fmla="*/ 161661 w 370494"/>
                <a:gd name="connsiteY4" fmla="*/ 210125 h 245435"/>
                <a:gd name="connsiteX5" fmla="*/ 163901 w 370494"/>
                <a:gd name="connsiteY5" fmla="*/ 211903 h 245435"/>
                <a:gd name="connsiteX6" fmla="*/ 195477 w 370494"/>
                <a:gd name="connsiteY6" fmla="*/ 237526 h 245435"/>
                <a:gd name="connsiteX7" fmla="*/ 205022 w 370494"/>
                <a:gd name="connsiteY7" fmla="*/ 245255 h 245435"/>
                <a:gd name="connsiteX8" fmla="*/ 370160 w 370494"/>
                <a:gd name="connsiteY8" fmla="*/ 245255 h 245435"/>
                <a:gd name="connsiteX9" fmla="*/ 360653 w 370494"/>
                <a:gd name="connsiteY9" fmla="*/ 237526 h 245435"/>
                <a:gd name="connsiteX10" fmla="*/ 230142 w 370494"/>
                <a:gd name="connsiteY10" fmla="*/ 131633 h 245435"/>
                <a:gd name="connsiteX11" fmla="*/ 142685 w 370494"/>
                <a:gd name="connsiteY11" fmla="*/ 60678 h 245435"/>
                <a:gd name="connsiteX12" fmla="*/ 74628 w 370494"/>
                <a:gd name="connsiteY12" fmla="*/ 5489 h 245435"/>
                <a:gd name="connsiteX13" fmla="*/ 60638 w 370494"/>
                <a:gd name="connsiteY13" fmla="*/ -76 h 245435"/>
                <a:gd name="connsiteX14" fmla="*/ 60560 w 370494"/>
                <a:gd name="connsiteY14" fmla="*/ -114 h 245435"/>
                <a:gd name="connsiteX15" fmla="*/ 55999 w 370494"/>
                <a:gd name="connsiteY15" fmla="*/ -37 h 245435"/>
                <a:gd name="connsiteX16" fmla="*/ 49391 w 370494"/>
                <a:gd name="connsiteY16" fmla="*/ 1586 h 245435"/>
                <a:gd name="connsiteX17" fmla="*/ 45294 w 370494"/>
                <a:gd name="connsiteY17" fmla="*/ 3673 h 245435"/>
                <a:gd name="connsiteX18" fmla="*/ 38995 w 370494"/>
                <a:gd name="connsiteY18" fmla="*/ 9200 h 245435"/>
                <a:gd name="connsiteX19" fmla="*/ 5836 w 370494"/>
                <a:gd name="connsiteY19" fmla="*/ 50049 h 245435"/>
                <a:gd name="connsiteX20" fmla="*/ 5334 w 370494"/>
                <a:gd name="connsiteY20" fmla="*/ 50706 h 245435"/>
                <a:gd name="connsiteX21" fmla="*/ -194 w 370494"/>
                <a:gd name="connsiteY21" fmla="*/ 69257 h 24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494" h="245435">
                  <a:moveTo>
                    <a:pt x="-194" y="69257"/>
                  </a:moveTo>
                  <a:cubicBezTo>
                    <a:pt x="78" y="71884"/>
                    <a:pt x="756" y="74452"/>
                    <a:pt x="1816" y="76871"/>
                  </a:cubicBezTo>
                  <a:cubicBezTo>
                    <a:pt x="3425" y="80564"/>
                    <a:pt x="5905" y="83813"/>
                    <a:pt x="9043" y="86339"/>
                  </a:cubicBezTo>
                  <a:lnTo>
                    <a:pt x="9160" y="86416"/>
                  </a:lnTo>
                  <a:lnTo>
                    <a:pt x="161661" y="210125"/>
                  </a:lnTo>
                  <a:lnTo>
                    <a:pt x="163901" y="211903"/>
                  </a:lnTo>
                  <a:lnTo>
                    <a:pt x="195477" y="237526"/>
                  </a:lnTo>
                  <a:lnTo>
                    <a:pt x="205022" y="245255"/>
                  </a:lnTo>
                  <a:lnTo>
                    <a:pt x="370160" y="245255"/>
                  </a:lnTo>
                  <a:lnTo>
                    <a:pt x="360653" y="237526"/>
                  </a:lnTo>
                  <a:lnTo>
                    <a:pt x="230142" y="131633"/>
                  </a:lnTo>
                  <a:lnTo>
                    <a:pt x="142685" y="60678"/>
                  </a:lnTo>
                  <a:lnTo>
                    <a:pt x="74628" y="5489"/>
                  </a:lnTo>
                  <a:cubicBezTo>
                    <a:pt x="70645" y="2244"/>
                    <a:pt x="65761" y="302"/>
                    <a:pt x="60638" y="-76"/>
                  </a:cubicBezTo>
                  <a:cubicBezTo>
                    <a:pt x="60617" y="-98"/>
                    <a:pt x="60590" y="-111"/>
                    <a:pt x="60560" y="-114"/>
                  </a:cubicBezTo>
                  <a:cubicBezTo>
                    <a:pt x="59040" y="-224"/>
                    <a:pt x="57514" y="-198"/>
                    <a:pt x="55999" y="-37"/>
                  </a:cubicBezTo>
                  <a:cubicBezTo>
                    <a:pt x="53731" y="192"/>
                    <a:pt x="51507" y="738"/>
                    <a:pt x="49391" y="1586"/>
                  </a:cubicBezTo>
                  <a:cubicBezTo>
                    <a:pt x="47944" y="2110"/>
                    <a:pt x="46568" y="2811"/>
                    <a:pt x="45294" y="3673"/>
                  </a:cubicBezTo>
                  <a:cubicBezTo>
                    <a:pt x="42891" y="5138"/>
                    <a:pt x="40760" y="7008"/>
                    <a:pt x="38995" y="9200"/>
                  </a:cubicBezTo>
                  <a:lnTo>
                    <a:pt x="5836" y="50049"/>
                  </a:lnTo>
                  <a:lnTo>
                    <a:pt x="5334" y="50706"/>
                  </a:lnTo>
                  <a:cubicBezTo>
                    <a:pt x="1088" y="55903"/>
                    <a:pt x="-903" y="62583"/>
                    <a:pt x="-194" y="69257"/>
                  </a:cubicBezTo>
                  <a:close/>
                </a:path>
              </a:pathLst>
            </a:custGeom>
            <a:solidFill>
              <a:schemeClr val="accent1"/>
            </a:solidFill>
            <a:ln w="371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D6A52EF-9285-48D3-A013-9DAC4A58608E}"/>
                </a:ext>
              </a:extLst>
            </p:cNvPr>
            <p:cNvSpPr/>
            <p:nvPr/>
          </p:nvSpPr>
          <p:spPr>
            <a:xfrm>
              <a:off x="4179566" y="2328836"/>
              <a:ext cx="227748" cy="222080"/>
            </a:xfrm>
            <a:custGeom>
              <a:avLst/>
              <a:gdLst>
                <a:gd name="connsiteX0" fmla="*/ 4279 w 227748"/>
                <a:gd name="connsiteY0" fmla="*/ 86728 h 222080"/>
                <a:gd name="connsiteX1" fmla="*/ 16608 w 227748"/>
                <a:gd name="connsiteY1" fmla="*/ 106167 h 222080"/>
                <a:gd name="connsiteX2" fmla="*/ 118133 w 227748"/>
                <a:gd name="connsiteY2" fmla="*/ 215229 h 222080"/>
                <a:gd name="connsiteX3" fmla="*/ 153897 w 227748"/>
                <a:gd name="connsiteY3" fmla="*/ 213710 h 222080"/>
                <a:gd name="connsiteX4" fmla="*/ 153957 w 227748"/>
                <a:gd name="connsiteY4" fmla="*/ 213644 h 222080"/>
                <a:gd name="connsiteX5" fmla="*/ 156780 w 227748"/>
                <a:gd name="connsiteY5" fmla="*/ 210437 h 222080"/>
                <a:gd name="connsiteX6" fmla="*/ 158016 w 227748"/>
                <a:gd name="connsiteY6" fmla="*/ 209045 h 222080"/>
                <a:gd name="connsiteX7" fmla="*/ 201881 w 227748"/>
                <a:gd name="connsiteY7" fmla="*/ 159848 h 222080"/>
                <a:gd name="connsiteX8" fmla="*/ 220740 w 227748"/>
                <a:gd name="connsiteY8" fmla="*/ 138669 h 222080"/>
                <a:gd name="connsiteX9" fmla="*/ 223986 w 227748"/>
                <a:gd name="connsiteY9" fmla="*/ 134341 h 222080"/>
                <a:gd name="connsiteX10" fmla="*/ 225261 w 227748"/>
                <a:gd name="connsiteY10" fmla="*/ 131945 h 222080"/>
                <a:gd name="connsiteX11" fmla="*/ 227386 w 227748"/>
                <a:gd name="connsiteY11" fmla="*/ 120467 h 222080"/>
                <a:gd name="connsiteX12" fmla="*/ 219077 w 227748"/>
                <a:gd name="connsiteY12" fmla="*/ 102805 h 222080"/>
                <a:gd name="connsiteX13" fmla="*/ 101359 w 227748"/>
                <a:gd name="connsiteY13" fmla="*/ 12835 h 222080"/>
                <a:gd name="connsiteX14" fmla="*/ 55757 w 227748"/>
                <a:gd name="connsiteY14" fmla="*/ 236 h 222080"/>
                <a:gd name="connsiteX15" fmla="*/ 55679 w 227748"/>
                <a:gd name="connsiteY15" fmla="*/ 198 h 222080"/>
                <a:gd name="connsiteX16" fmla="*/ 45012 w 227748"/>
                <a:gd name="connsiteY16" fmla="*/ 2439 h 222080"/>
                <a:gd name="connsiteX17" fmla="*/ 40413 w 227748"/>
                <a:gd name="connsiteY17" fmla="*/ 3985 h 222080"/>
                <a:gd name="connsiteX18" fmla="*/ 14713 w 227748"/>
                <a:gd name="connsiteY18" fmla="*/ 22149 h 222080"/>
                <a:gd name="connsiteX19" fmla="*/ 4280 w 227748"/>
                <a:gd name="connsiteY19" fmla="*/ 86728 h 2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748" h="222080">
                  <a:moveTo>
                    <a:pt x="4279" y="86728"/>
                  </a:moveTo>
                  <a:cubicBezTo>
                    <a:pt x="7153" y="93914"/>
                    <a:pt x="11333" y="100505"/>
                    <a:pt x="16608" y="106167"/>
                  </a:cubicBezTo>
                  <a:lnTo>
                    <a:pt x="118133" y="215229"/>
                  </a:lnTo>
                  <a:cubicBezTo>
                    <a:pt x="128428" y="224685"/>
                    <a:pt x="144440" y="224005"/>
                    <a:pt x="153897" y="213710"/>
                  </a:cubicBezTo>
                  <a:cubicBezTo>
                    <a:pt x="153917" y="213688"/>
                    <a:pt x="153937" y="213666"/>
                    <a:pt x="153957" y="213644"/>
                  </a:cubicBezTo>
                  <a:lnTo>
                    <a:pt x="156780" y="210437"/>
                  </a:lnTo>
                  <a:lnTo>
                    <a:pt x="158016" y="209045"/>
                  </a:lnTo>
                  <a:lnTo>
                    <a:pt x="201881" y="159848"/>
                  </a:lnTo>
                  <a:lnTo>
                    <a:pt x="220740" y="138669"/>
                  </a:lnTo>
                  <a:cubicBezTo>
                    <a:pt x="221994" y="137364"/>
                    <a:pt x="223084" y="135911"/>
                    <a:pt x="223986" y="134341"/>
                  </a:cubicBezTo>
                  <a:cubicBezTo>
                    <a:pt x="224450" y="133568"/>
                    <a:pt x="224874" y="132757"/>
                    <a:pt x="225261" y="131945"/>
                  </a:cubicBezTo>
                  <a:cubicBezTo>
                    <a:pt x="226843" y="128333"/>
                    <a:pt x="227570" y="124405"/>
                    <a:pt x="227386" y="120467"/>
                  </a:cubicBezTo>
                  <a:cubicBezTo>
                    <a:pt x="227127" y="113696"/>
                    <a:pt x="224128" y="107321"/>
                    <a:pt x="219077" y="102805"/>
                  </a:cubicBezTo>
                  <a:lnTo>
                    <a:pt x="101359" y="12835"/>
                  </a:lnTo>
                  <a:cubicBezTo>
                    <a:pt x="88370" y="2875"/>
                    <a:pt x="72017" y="-1643"/>
                    <a:pt x="55757" y="236"/>
                  </a:cubicBezTo>
                  <a:cubicBezTo>
                    <a:pt x="55736" y="214"/>
                    <a:pt x="55709" y="201"/>
                    <a:pt x="55679" y="198"/>
                  </a:cubicBezTo>
                  <a:cubicBezTo>
                    <a:pt x="52068" y="651"/>
                    <a:pt x="48500" y="1400"/>
                    <a:pt x="45012" y="2439"/>
                  </a:cubicBezTo>
                  <a:cubicBezTo>
                    <a:pt x="43466" y="2864"/>
                    <a:pt x="41960" y="3405"/>
                    <a:pt x="40413" y="3985"/>
                  </a:cubicBezTo>
                  <a:cubicBezTo>
                    <a:pt x="30433" y="7740"/>
                    <a:pt x="21584" y="13995"/>
                    <a:pt x="14713" y="22149"/>
                  </a:cubicBezTo>
                  <a:cubicBezTo>
                    <a:pt x="-523" y="40052"/>
                    <a:pt x="-4543" y="64939"/>
                    <a:pt x="4280" y="86728"/>
                  </a:cubicBezTo>
                  <a:close/>
                </a:path>
              </a:pathLst>
            </a:custGeom>
            <a:solidFill>
              <a:srgbClr val="2F2E41"/>
            </a:solidFill>
            <a:ln w="371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47E35F8-9023-4816-BF4B-C4F4B6A3153E}"/>
                </a:ext>
              </a:extLst>
            </p:cNvPr>
            <p:cNvSpPr/>
            <p:nvPr/>
          </p:nvSpPr>
          <p:spPr>
            <a:xfrm>
              <a:off x="3942266" y="1852022"/>
              <a:ext cx="387412" cy="387412"/>
            </a:xfrm>
            <a:custGeom>
              <a:avLst/>
              <a:gdLst>
                <a:gd name="connsiteX0" fmla="*/ 387412 w 387412"/>
                <a:gd name="connsiteY0" fmla="*/ 193706 h 387412"/>
                <a:gd name="connsiteX1" fmla="*/ 193706 w 387412"/>
                <a:gd name="connsiteY1" fmla="*/ 387412 h 387412"/>
                <a:gd name="connsiteX2" fmla="*/ 0 w 387412"/>
                <a:gd name="connsiteY2" fmla="*/ 193706 h 387412"/>
                <a:gd name="connsiteX3" fmla="*/ 193706 w 387412"/>
                <a:gd name="connsiteY3" fmla="*/ 0 h 387412"/>
                <a:gd name="connsiteX4" fmla="*/ 387412 w 387412"/>
                <a:gd name="connsiteY4" fmla="*/ 193706 h 387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12" h="387412">
                  <a:moveTo>
                    <a:pt x="387412" y="193706"/>
                  </a:moveTo>
                  <a:cubicBezTo>
                    <a:pt x="387412" y="300687"/>
                    <a:pt x="300687" y="387412"/>
                    <a:pt x="193706" y="387412"/>
                  </a:cubicBezTo>
                  <a:cubicBezTo>
                    <a:pt x="86725" y="387412"/>
                    <a:pt x="0" y="300687"/>
                    <a:pt x="0" y="193706"/>
                  </a:cubicBezTo>
                  <a:cubicBezTo>
                    <a:pt x="0" y="86725"/>
                    <a:pt x="86725" y="0"/>
                    <a:pt x="193706" y="0"/>
                  </a:cubicBezTo>
                  <a:cubicBezTo>
                    <a:pt x="300687" y="0"/>
                    <a:pt x="387412" y="86725"/>
                    <a:pt x="387412" y="193706"/>
                  </a:cubicBezTo>
                  <a:close/>
                </a:path>
              </a:pathLst>
            </a:custGeom>
            <a:solidFill>
              <a:schemeClr val="accent1">
                <a:lumMod val="75000"/>
              </a:schemeClr>
            </a:solidFill>
            <a:ln w="371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AD47397-57F1-44B0-B2D2-4C2CF6F44BF0}"/>
                </a:ext>
              </a:extLst>
            </p:cNvPr>
            <p:cNvSpPr/>
            <p:nvPr/>
          </p:nvSpPr>
          <p:spPr>
            <a:xfrm>
              <a:off x="4063021" y="2774649"/>
              <a:ext cx="498505" cy="173576"/>
            </a:xfrm>
            <a:custGeom>
              <a:avLst/>
              <a:gdLst>
                <a:gd name="connsiteX0" fmla="*/ 21037 w 498505"/>
                <a:gd name="connsiteY0" fmla="*/ 102900 h 173576"/>
                <a:gd name="connsiteX1" fmla="*/ 92881 w 498505"/>
                <a:gd name="connsiteY1" fmla="*/ 114339 h 173576"/>
                <a:gd name="connsiteX2" fmla="*/ 94506 w 498505"/>
                <a:gd name="connsiteY2" fmla="*/ 114610 h 173576"/>
                <a:gd name="connsiteX3" fmla="*/ 203721 w 498505"/>
                <a:gd name="connsiteY3" fmla="*/ 132039 h 173576"/>
                <a:gd name="connsiteX4" fmla="*/ 272551 w 498505"/>
                <a:gd name="connsiteY4" fmla="*/ 143054 h 173576"/>
                <a:gd name="connsiteX5" fmla="*/ 373730 w 498505"/>
                <a:gd name="connsiteY5" fmla="*/ 159208 h 173576"/>
                <a:gd name="connsiteX6" fmla="*/ 376628 w 498505"/>
                <a:gd name="connsiteY6" fmla="*/ 159672 h 173576"/>
                <a:gd name="connsiteX7" fmla="*/ 391660 w 498505"/>
                <a:gd name="connsiteY7" fmla="*/ 162068 h 173576"/>
                <a:gd name="connsiteX8" fmla="*/ 460723 w 498505"/>
                <a:gd name="connsiteY8" fmla="*/ 173082 h 173576"/>
                <a:gd name="connsiteX9" fmla="*/ 489708 w 498505"/>
                <a:gd name="connsiteY9" fmla="*/ 152058 h 173576"/>
                <a:gd name="connsiteX10" fmla="*/ 495737 w 498505"/>
                <a:gd name="connsiteY10" fmla="*/ 114339 h 173576"/>
                <a:gd name="connsiteX11" fmla="*/ 498134 w 498505"/>
                <a:gd name="connsiteY11" fmla="*/ 99344 h 173576"/>
                <a:gd name="connsiteX12" fmla="*/ 498171 w 498505"/>
                <a:gd name="connsiteY12" fmla="*/ 99112 h 173576"/>
                <a:gd name="connsiteX13" fmla="*/ 97519 w 498505"/>
                <a:gd name="connsiteY13" fmla="*/ 99112 h 173576"/>
                <a:gd name="connsiteX14" fmla="*/ 87857 w 498505"/>
                <a:gd name="connsiteY14" fmla="*/ 89450 h 173576"/>
                <a:gd name="connsiteX15" fmla="*/ 87858 w 498505"/>
                <a:gd name="connsiteY15" fmla="*/ 81837 h 173576"/>
                <a:gd name="connsiteX16" fmla="*/ 97519 w 498505"/>
                <a:gd name="connsiteY16" fmla="*/ 72175 h 173576"/>
                <a:gd name="connsiteX17" fmla="*/ 224126 w 498505"/>
                <a:gd name="connsiteY17" fmla="*/ 72175 h 173576"/>
                <a:gd name="connsiteX18" fmla="*/ 224126 w 498505"/>
                <a:gd name="connsiteY18" fmla="*/ 29934 h 173576"/>
                <a:gd name="connsiteX19" fmla="*/ 216396 w 498505"/>
                <a:gd name="connsiteY19" fmla="*/ 28698 h 173576"/>
                <a:gd name="connsiteX20" fmla="*/ 178214 w 498505"/>
                <a:gd name="connsiteY20" fmla="*/ 22591 h 173576"/>
                <a:gd name="connsiteX21" fmla="*/ 37424 w 498505"/>
                <a:gd name="connsiteY21" fmla="*/ 137 h 173576"/>
                <a:gd name="connsiteX22" fmla="*/ 8399 w 498505"/>
                <a:gd name="connsiteY22" fmla="*/ 21161 h 173576"/>
                <a:gd name="connsiteX23" fmla="*/ 5269 w 498505"/>
                <a:gd name="connsiteY23" fmla="*/ 40678 h 173576"/>
                <a:gd name="connsiteX24" fmla="*/ -26 w 498505"/>
                <a:gd name="connsiteY24" fmla="*/ 73915 h 173576"/>
                <a:gd name="connsiteX25" fmla="*/ 21037 w 498505"/>
                <a:gd name="connsiteY25" fmla="*/ 102900 h 17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8505" h="173576">
                  <a:moveTo>
                    <a:pt x="21037" y="102900"/>
                  </a:moveTo>
                  <a:lnTo>
                    <a:pt x="92881" y="114339"/>
                  </a:lnTo>
                  <a:lnTo>
                    <a:pt x="94506" y="114610"/>
                  </a:lnTo>
                  <a:lnTo>
                    <a:pt x="203721" y="132039"/>
                  </a:lnTo>
                  <a:lnTo>
                    <a:pt x="272551" y="143054"/>
                  </a:lnTo>
                  <a:lnTo>
                    <a:pt x="373730" y="159208"/>
                  </a:lnTo>
                  <a:lnTo>
                    <a:pt x="376628" y="159672"/>
                  </a:lnTo>
                  <a:lnTo>
                    <a:pt x="391660" y="162068"/>
                  </a:lnTo>
                  <a:lnTo>
                    <a:pt x="460723" y="173082"/>
                  </a:lnTo>
                  <a:cubicBezTo>
                    <a:pt x="474528" y="175260"/>
                    <a:pt x="487492" y="165857"/>
                    <a:pt x="489708" y="152058"/>
                  </a:cubicBezTo>
                  <a:lnTo>
                    <a:pt x="495737" y="114339"/>
                  </a:lnTo>
                  <a:lnTo>
                    <a:pt x="498134" y="99344"/>
                  </a:lnTo>
                  <a:cubicBezTo>
                    <a:pt x="498134" y="99267"/>
                    <a:pt x="498171" y="99189"/>
                    <a:pt x="498171" y="99112"/>
                  </a:cubicBezTo>
                  <a:lnTo>
                    <a:pt x="97519" y="99112"/>
                  </a:lnTo>
                  <a:cubicBezTo>
                    <a:pt x="92184" y="99110"/>
                    <a:pt x="87860" y="94785"/>
                    <a:pt x="87857" y="89450"/>
                  </a:cubicBezTo>
                  <a:lnTo>
                    <a:pt x="87858" y="81837"/>
                  </a:lnTo>
                  <a:cubicBezTo>
                    <a:pt x="87860" y="76502"/>
                    <a:pt x="92184" y="72177"/>
                    <a:pt x="97519" y="72175"/>
                  </a:cubicBezTo>
                  <a:lnTo>
                    <a:pt x="224126" y="72175"/>
                  </a:lnTo>
                  <a:lnTo>
                    <a:pt x="224126" y="29934"/>
                  </a:lnTo>
                  <a:lnTo>
                    <a:pt x="216396" y="28698"/>
                  </a:lnTo>
                  <a:lnTo>
                    <a:pt x="178214" y="22591"/>
                  </a:lnTo>
                  <a:lnTo>
                    <a:pt x="37424" y="137"/>
                  </a:lnTo>
                  <a:cubicBezTo>
                    <a:pt x="23607" y="-2059"/>
                    <a:pt x="10620" y="7348"/>
                    <a:pt x="8399" y="21161"/>
                  </a:cubicBezTo>
                  <a:lnTo>
                    <a:pt x="5269" y="40678"/>
                  </a:lnTo>
                  <a:lnTo>
                    <a:pt x="-26" y="73915"/>
                  </a:lnTo>
                  <a:cubicBezTo>
                    <a:pt x="-2186" y="87728"/>
                    <a:pt x="7232" y="100687"/>
                    <a:pt x="21037" y="102900"/>
                  </a:cubicBezTo>
                  <a:close/>
                </a:path>
              </a:pathLst>
            </a:custGeom>
            <a:solidFill>
              <a:schemeClr val="accent1">
                <a:lumMod val="75000"/>
              </a:schemeClr>
            </a:solidFill>
            <a:ln w="371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F760015-B9AA-4061-AA11-9BB487A542CE}"/>
                </a:ext>
              </a:extLst>
            </p:cNvPr>
            <p:cNvSpPr/>
            <p:nvPr/>
          </p:nvSpPr>
          <p:spPr>
            <a:xfrm>
              <a:off x="3872336" y="2279514"/>
              <a:ext cx="546468" cy="656998"/>
            </a:xfrm>
            <a:custGeom>
              <a:avLst/>
              <a:gdLst>
                <a:gd name="connsiteX0" fmla="*/ -334 w 546468"/>
                <a:gd name="connsiteY0" fmla="*/ 426906 h 656998"/>
                <a:gd name="connsiteX1" fmla="*/ 263046 w 546468"/>
                <a:gd name="connsiteY1" fmla="*/ 652217 h 656998"/>
                <a:gd name="connsiteX2" fmla="*/ 264049 w 546468"/>
                <a:gd name="connsiteY2" fmla="*/ 652102 h 656998"/>
                <a:gd name="connsiteX3" fmla="*/ 394405 w 546468"/>
                <a:gd name="connsiteY3" fmla="*/ 627175 h 656998"/>
                <a:gd name="connsiteX4" fmla="*/ 458714 w 546468"/>
                <a:gd name="connsiteY4" fmla="*/ 601977 h 656998"/>
                <a:gd name="connsiteX5" fmla="*/ 472860 w 546468"/>
                <a:gd name="connsiteY5" fmla="*/ 594247 h 656998"/>
                <a:gd name="connsiteX6" fmla="*/ 288204 w 546468"/>
                <a:gd name="connsiteY6" fmla="*/ 594247 h 656998"/>
                <a:gd name="connsiteX7" fmla="*/ 278542 w 546468"/>
                <a:gd name="connsiteY7" fmla="*/ 584585 h 656998"/>
                <a:gd name="connsiteX8" fmla="*/ 278542 w 546468"/>
                <a:gd name="connsiteY8" fmla="*/ 576972 h 656998"/>
                <a:gd name="connsiteX9" fmla="*/ 288204 w 546468"/>
                <a:gd name="connsiteY9" fmla="*/ 567310 h 656998"/>
                <a:gd name="connsiteX10" fmla="*/ 414810 w 546468"/>
                <a:gd name="connsiteY10" fmla="*/ 567310 h 656998"/>
                <a:gd name="connsiteX11" fmla="*/ 414810 w 546468"/>
                <a:gd name="connsiteY11" fmla="*/ 323217 h 656998"/>
                <a:gd name="connsiteX12" fmla="*/ 443139 w 546468"/>
                <a:gd name="connsiteY12" fmla="*/ 294889 h 656998"/>
                <a:gd name="connsiteX13" fmla="*/ 546134 w 546468"/>
                <a:gd name="connsiteY13" fmla="*/ 294889 h 656998"/>
                <a:gd name="connsiteX14" fmla="*/ 543390 w 546468"/>
                <a:gd name="connsiteY14" fmla="*/ 287159 h 656998"/>
                <a:gd name="connsiteX15" fmla="*/ 509110 w 546468"/>
                <a:gd name="connsiteY15" fmla="*/ 209170 h 656998"/>
                <a:gd name="connsiteX16" fmla="*/ 445033 w 546468"/>
                <a:gd name="connsiteY16" fmla="*/ 110311 h 656998"/>
                <a:gd name="connsiteX17" fmla="*/ 387682 w 546468"/>
                <a:gd name="connsiteY17" fmla="*/ 51606 h 656998"/>
                <a:gd name="connsiteX18" fmla="*/ 263895 w 546468"/>
                <a:gd name="connsiteY18" fmla="*/ -181 h 656998"/>
                <a:gd name="connsiteX19" fmla="*/ -334 w 546468"/>
                <a:gd name="connsiteY19" fmla="*/ 426906 h 65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6468" h="656998">
                  <a:moveTo>
                    <a:pt x="-334" y="426906"/>
                  </a:moveTo>
                  <a:cubicBezTo>
                    <a:pt x="-334" y="584817"/>
                    <a:pt x="15705" y="679270"/>
                    <a:pt x="263046" y="652217"/>
                  </a:cubicBezTo>
                  <a:cubicBezTo>
                    <a:pt x="263393" y="652179"/>
                    <a:pt x="263702" y="652140"/>
                    <a:pt x="264049" y="652102"/>
                  </a:cubicBezTo>
                  <a:cubicBezTo>
                    <a:pt x="308165" y="647744"/>
                    <a:pt x="351795" y="639401"/>
                    <a:pt x="394405" y="627175"/>
                  </a:cubicBezTo>
                  <a:cubicBezTo>
                    <a:pt x="416550" y="620708"/>
                    <a:pt x="438072" y="612275"/>
                    <a:pt x="458714" y="601977"/>
                  </a:cubicBezTo>
                  <a:cubicBezTo>
                    <a:pt x="463583" y="599503"/>
                    <a:pt x="468259" y="596914"/>
                    <a:pt x="472860" y="594247"/>
                  </a:cubicBezTo>
                  <a:lnTo>
                    <a:pt x="288204" y="594247"/>
                  </a:lnTo>
                  <a:cubicBezTo>
                    <a:pt x="282869" y="594245"/>
                    <a:pt x="278544" y="589921"/>
                    <a:pt x="278542" y="584585"/>
                  </a:cubicBezTo>
                  <a:lnTo>
                    <a:pt x="278542" y="576972"/>
                  </a:lnTo>
                  <a:cubicBezTo>
                    <a:pt x="278544" y="571637"/>
                    <a:pt x="282869" y="567312"/>
                    <a:pt x="288204" y="567310"/>
                  </a:cubicBezTo>
                  <a:lnTo>
                    <a:pt x="414810" y="567310"/>
                  </a:lnTo>
                  <a:lnTo>
                    <a:pt x="414810" y="323217"/>
                  </a:lnTo>
                  <a:cubicBezTo>
                    <a:pt x="414833" y="307581"/>
                    <a:pt x="427503" y="294911"/>
                    <a:pt x="443139" y="294889"/>
                  </a:cubicBezTo>
                  <a:lnTo>
                    <a:pt x="546134" y="294889"/>
                  </a:lnTo>
                  <a:cubicBezTo>
                    <a:pt x="545243" y="292338"/>
                    <a:pt x="544357" y="289748"/>
                    <a:pt x="543390" y="287159"/>
                  </a:cubicBezTo>
                  <a:cubicBezTo>
                    <a:pt x="533728" y="260422"/>
                    <a:pt x="522275" y="234367"/>
                    <a:pt x="509110" y="209170"/>
                  </a:cubicBezTo>
                  <a:cubicBezTo>
                    <a:pt x="491075" y="174178"/>
                    <a:pt x="469611" y="141063"/>
                    <a:pt x="445033" y="110311"/>
                  </a:cubicBezTo>
                  <a:cubicBezTo>
                    <a:pt x="427919" y="88881"/>
                    <a:pt x="408707" y="69215"/>
                    <a:pt x="387682" y="51606"/>
                  </a:cubicBezTo>
                  <a:cubicBezTo>
                    <a:pt x="348918" y="19607"/>
                    <a:pt x="306716" y="-181"/>
                    <a:pt x="263895" y="-181"/>
                  </a:cubicBezTo>
                  <a:cubicBezTo>
                    <a:pt x="105984" y="-181"/>
                    <a:pt x="-334" y="268995"/>
                    <a:pt x="-334" y="426906"/>
                  </a:cubicBezTo>
                  <a:close/>
                </a:path>
              </a:pathLst>
            </a:custGeom>
            <a:solidFill>
              <a:srgbClr val="2F2E41"/>
            </a:solidFill>
            <a:ln w="371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D393B4D-77EA-4372-B230-9985D53E8BCA}"/>
                </a:ext>
              </a:extLst>
            </p:cNvPr>
            <p:cNvSpPr/>
            <p:nvPr/>
          </p:nvSpPr>
          <p:spPr>
            <a:xfrm>
              <a:off x="4131701" y="1994294"/>
              <a:ext cx="50158" cy="123228"/>
            </a:xfrm>
            <a:custGeom>
              <a:avLst/>
              <a:gdLst>
                <a:gd name="connsiteX0" fmla="*/ -133 w 50158"/>
                <a:gd name="connsiteY0" fmla="*/ 123048 h 123228"/>
                <a:gd name="connsiteX1" fmla="*/ -334 w 50158"/>
                <a:gd name="connsiteY1" fmla="*/ 115809 h 123228"/>
                <a:gd name="connsiteX2" fmla="*/ 33926 w 50158"/>
                <a:gd name="connsiteY2" fmla="*/ 108072 h 123228"/>
                <a:gd name="connsiteX3" fmla="*/ 42545 w 50158"/>
                <a:gd name="connsiteY3" fmla="*/ 91682 h 123228"/>
                <a:gd name="connsiteX4" fmla="*/ 38372 w 50158"/>
                <a:gd name="connsiteY4" fmla="*/ 81206 h 123228"/>
                <a:gd name="connsiteX5" fmla="*/ 15976 w 50158"/>
                <a:gd name="connsiteY5" fmla="*/ 81008 h 123228"/>
                <a:gd name="connsiteX6" fmla="*/ 9986 w 50158"/>
                <a:gd name="connsiteY6" fmla="*/ 83754 h 123228"/>
                <a:gd name="connsiteX7" fmla="*/ 21472 w 50158"/>
                <a:gd name="connsiteY7" fmla="*/ -181 h 123228"/>
                <a:gd name="connsiteX8" fmla="*/ 28644 w 50158"/>
                <a:gd name="connsiteY8" fmla="*/ 802 h 123228"/>
                <a:gd name="connsiteX9" fmla="*/ 18874 w 50158"/>
                <a:gd name="connsiteY9" fmla="*/ 72200 h 123228"/>
                <a:gd name="connsiteX10" fmla="*/ 43045 w 50158"/>
                <a:gd name="connsiteY10" fmla="*/ 75678 h 123228"/>
                <a:gd name="connsiteX11" fmla="*/ 49779 w 50158"/>
                <a:gd name="connsiteY11" fmla="*/ 91937 h 123228"/>
                <a:gd name="connsiteX12" fmla="*/ 38196 w 50158"/>
                <a:gd name="connsiteY12" fmla="*/ 113918 h 123228"/>
                <a:gd name="connsiteX13" fmla="*/ -133 w 50158"/>
                <a:gd name="connsiteY13" fmla="*/ 123048 h 1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58" h="123228">
                  <a:moveTo>
                    <a:pt x="-133" y="123048"/>
                  </a:moveTo>
                  <a:lnTo>
                    <a:pt x="-334" y="115809"/>
                  </a:lnTo>
                  <a:cubicBezTo>
                    <a:pt x="13132" y="115434"/>
                    <a:pt x="25005" y="114590"/>
                    <a:pt x="33926" y="108072"/>
                  </a:cubicBezTo>
                  <a:cubicBezTo>
                    <a:pt x="39044" y="104120"/>
                    <a:pt x="42190" y="98138"/>
                    <a:pt x="42545" y="91682"/>
                  </a:cubicBezTo>
                  <a:cubicBezTo>
                    <a:pt x="42863" y="87731"/>
                    <a:pt x="41320" y="83857"/>
                    <a:pt x="38372" y="81206"/>
                  </a:cubicBezTo>
                  <a:cubicBezTo>
                    <a:pt x="32450" y="76204"/>
                    <a:pt x="22921" y="77823"/>
                    <a:pt x="15976" y="81008"/>
                  </a:cubicBezTo>
                  <a:lnTo>
                    <a:pt x="9986" y="83754"/>
                  </a:lnTo>
                  <a:lnTo>
                    <a:pt x="21472" y="-181"/>
                  </a:lnTo>
                  <a:lnTo>
                    <a:pt x="28644" y="802"/>
                  </a:lnTo>
                  <a:lnTo>
                    <a:pt x="18874" y="72200"/>
                  </a:lnTo>
                  <a:cubicBezTo>
                    <a:pt x="28311" y="69425"/>
                    <a:pt x="37056" y="70620"/>
                    <a:pt x="43045" y="75678"/>
                  </a:cubicBezTo>
                  <a:cubicBezTo>
                    <a:pt x="47707" y="79748"/>
                    <a:pt x="50198" y="85763"/>
                    <a:pt x="49779" y="91937"/>
                  </a:cubicBezTo>
                  <a:cubicBezTo>
                    <a:pt x="49351" y="100614"/>
                    <a:pt x="45112" y="108660"/>
                    <a:pt x="38196" y="113918"/>
                  </a:cubicBezTo>
                  <a:cubicBezTo>
                    <a:pt x="26733" y="122295"/>
                    <a:pt x="11837" y="122712"/>
                    <a:pt x="-133" y="123048"/>
                  </a:cubicBezTo>
                  <a:close/>
                </a:path>
              </a:pathLst>
            </a:custGeom>
            <a:solidFill>
              <a:srgbClr val="2F2E41"/>
            </a:solidFill>
            <a:ln w="371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F77E5AA-EF59-453C-BE63-ADBA72C085F8}"/>
                </a:ext>
              </a:extLst>
            </p:cNvPr>
            <p:cNvSpPr/>
            <p:nvPr/>
          </p:nvSpPr>
          <p:spPr>
            <a:xfrm>
              <a:off x="4196146" y="2001433"/>
              <a:ext cx="38986" cy="7238"/>
            </a:xfrm>
            <a:custGeom>
              <a:avLst/>
              <a:gdLst>
                <a:gd name="connsiteX0" fmla="*/ 0 w 38986"/>
                <a:gd name="connsiteY0" fmla="*/ 0 h 7238"/>
                <a:gd name="connsiteX1" fmla="*/ 38986 w 38986"/>
                <a:gd name="connsiteY1" fmla="*/ 0 h 7238"/>
                <a:gd name="connsiteX2" fmla="*/ 38986 w 38986"/>
                <a:gd name="connsiteY2" fmla="*/ 7239 h 7238"/>
                <a:gd name="connsiteX3" fmla="*/ 0 w 38986"/>
                <a:gd name="connsiteY3" fmla="*/ 7239 h 7238"/>
              </a:gdLst>
              <a:ahLst/>
              <a:cxnLst>
                <a:cxn ang="0">
                  <a:pos x="connsiteX0" y="connsiteY0"/>
                </a:cxn>
                <a:cxn ang="0">
                  <a:pos x="connsiteX1" y="connsiteY1"/>
                </a:cxn>
                <a:cxn ang="0">
                  <a:pos x="connsiteX2" y="connsiteY2"/>
                </a:cxn>
                <a:cxn ang="0">
                  <a:pos x="connsiteX3" y="connsiteY3"/>
                </a:cxn>
              </a:cxnLst>
              <a:rect l="l" t="t" r="r" b="b"/>
              <a:pathLst>
                <a:path w="38986" h="7238">
                  <a:moveTo>
                    <a:pt x="0" y="0"/>
                  </a:moveTo>
                  <a:lnTo>
                    <a:pt x="38986" y="0"/>
                  </a:lnTo>
                  <a:lnTo>
                    <a:pt x="38986" y="7239"/>
                  </a:lnTo>
                  <a:lnTo>
                    <a:pt x="0" y="7239"/>
                  </a:lnTo>
                  <a:close/>
                </a:path>
              </a:pathLst>
            </a:custGeom>
            <a:solidFill>
              <a:srgbClr val="2F2E41"/>
            </a:solidFill>
            <a:ln w="371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FEC769A-88B5-41C3-8950-BAD76C9D9DB1}"/>
                </a:ext>
              </a:extLst>
            </p:cNvPr>
            <p:cNvSpPr/>
            <p:nvPr/>
          </p:nvSpPr>
          <p:spPr>
            <a:xfrm>
              <a:off x="4073087" y="2001433"/>
              <a:ext cx="38986" cy="7238"/>
            </a:xfrm>
            <a:custGeom>
              <a:avLst/>
              <a:gdLst>
                <a:gd name="connsiteX0" fmla="*/ 0 w 38986"/>
                <a:gd name="connsiteY0" fmla="*/ 0 h 7238"/>
                <a:gd name="connsiteX1" fmla="*/ 38986 w 38986"/>
                <a:gd name="connsiteY1" fmla="*/ 0 h 7238"/>
                <a:gd name="connsiteX2" fmla="*/ 38986 w 38986"/>
                <a:gd name="connsiteY2" fmla="*/ 7239 h 7238"/>
                <a:gd name="connsiteX3" fmla="*/ 0 w 38986"/>
                <a:gd name="connsiteY3" fmla="*/ 7239 h 7238"/>
              </a:gdLst>
              <a:ahLst/>
              <a:cxnLst>
                <a:cxn ang="0">
                  <a:pos x="connsiteX0" y="connsiteY0"/>
                </a:cxn>
                <a:cxn ang="0">
                  <a:pos x="connsiteX1" y="connsiteY1"/>
                </a:cxn>
                <a:cxn ang="0">
                  <a:pos x="connsiteX2" y="connsiteY2"/>
                </a:cxn>
                <a:cxn ang="0">
                  <a:pos x="connsiteX3" y="connsiteY3"/>
                </a:cxn>
              </a:cxnLst>
              <a:rect l="l" t="t" r="r" b="b"/>
              <a:pathLst>
                <a:path w="38986" h="7238">
                  <a:moveTo>
                    <a:pt x="0" y="0"/>
                  </a:moveTo>
                  <a:lnTo>
                    <a:pt x="38986" y="0"/>
                  </a:lnTo>
                  <a:lnTo>
                    <a:pt x="38986" y="7239"/>
                  </a:lnTo>
                  <a:lnTo>
                    <a:pt x="0" y="7239"/>
                  </a:lnTo>
                  <a:close/>
                </a:path>
              </a:pathLst>
            </a:custGeom>
            <a:solidFill>
              <a:srgbClr val="2F2E41"/>
            </a:solidFill>
            <a:ln w="371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F780A4C-A76A-4594-8FEF-2E3CECFD374D}"/>
                </a:ext>
              </a:extLst>
            </p:cNvPr>
            <p:cNvSpPr/>
            <p:nvPr/>
          </p:nvSpPr>
          <p:spPr>
            <a:xfrm>
              <a:off x="3762257" y="1707703"/>
              <a:ext cx="546340" cy="629287"/>
            </a:xfrm>
            <a:custGeom>
              <a:avLst/>
              <a:gdLst>
                <a:gd name="connsiteX0" fmla="*/ 218787 w 546340"/>
                <a:gd name="connsiteY0" fmla="*/ 284623 h 629287"/>
                <a:gd name="connsiteX1" fmla="*/ 286500 w 546340"/>
                <a:gd name="connsiteY1" fmla="*/ 249994 h 629287"/>
                <a:gd name="connsiteX2" fmla="*/ 373078 w 546340"/>
                <a:gd name="connsiteY2" fmla="*/ 258548 h 629287"/>
                <a:gd name="connsiteX3" fmla="*/ 470009 w 546340"/>
                <a:gd name="connsiteY3" fmla="*/ 262620 h 629287"/>
                <a:gd name="connsiteX4" fmla="*/ 534963 w 546340"/>
                <a:gd name="connsiteY4" fmla="*/ 210147 h 629287"/>
                <a:gd name="connsiteX5" fmla="*/ 542080 w 546340"/>
                <a:gd name="connsiteY5" fmla="*/ 128646 h 629287"/>
                <a:gd name="connsiteX6" fmla="*/ 493623 w 546340"/>
                <a:gd name="connsiteY6" fmla="*/ 55096 h 629287"/>
                <a:gd name="connsiteX7" fmla="*/ 326064 w 546340"/>
                <a:gd name="connsiteY7" fmla="*/ -74 h 629287"/>
                <a:gd name="connsiteX8" fmla="*/ 161836 w 546340"/>
                <a:gd name="connsiteY8" fmla="*/ 57672 h 629287"/>
                <a:gd name="connsiteX9" fmla="*/ 67208 w 546340"/>
                <a:gd name="connsiteY9" fmla="*/ 205964 h 629287"/>
                <a:gd name="connsiteX10" fmla="*/ 80673 w 546340"/>
                <a:gd name="connsiteY10" fmla="*/ 380867 h 629287"/>
                <a:gd name="connsiteX11" fmla="*/ 127189 w 546340"/>
                <a:gd name="connsiteY11" fmla="*/ 467997 h 629287"/>
                <a:gd name="connsiteX12" fmla="*/ 142765 w 546340"/>
                <a:gd name="connsiteY12" fmla="*/ 558122 h 629287"/>
                <a:gd name="connsiteX13" fmla="*/ 86304 w 546340"/>
                <a:gd name="connsiteY13" fmla="*/ 616243 h 629287"/>
                <a:gd name="connsiteX14" fmla="*/ 20371 w 546340"/>
                <a:gd name="connsiteY14" fmla="*/ 589327 h 629287"/>
                <a:gd name="connsiteX15" fmla="*/ 26889 w 546340"/>
                <a:gd name="connsiteY15" fmla="*/ 522237 h 629287"/>
                <a:gd name="connsiteX16" fmla="*/ 97834 w 546340"/>
                <a:gd name="connsiteY16" fmla="*/ 527495 h 629287"/>
                <a:gd name="connsiteX17" fmla="*/ 99457 w 546340"/>
                <a:gd name="connsiteY17" fmla="*/ 529478 h 629287"/>
                <a:gd name="connsiteX18" fmla="*/ 109815 w 546340"/>
                <a:gd name="connsiteY18" fmla="*/ 567442 h 629287"/>
                <a:gd name="connsiteX19" fmla="*/ 120285 w 546340"/>
                <a:gd name="connsiteY19" fmla="*/ 570329 h 629287"/>
                <a:gd name="connsiteX20" fmla="*/ 70233 w 546340"/>
                <a:gd name="connsiteY20" fmla="*/ 499631 h 629287"/>
                <a:gd name="connsiteX21" fmla="*/ 6082 w 546340"/>
                <a:gd name="connsiteY21" fmla="*/ 530779 h 629287"/>
                <a:gd name="connsiteX22" fmla="*/ 16080 w 546340"/>
                <a:gd name="connsiteY22" fmla="*/ 601904 h 629287"/>
                <a:gd name="connsiteX23" fmla="*/ 86761 w 546340"/>
                <a:gd name="connsiteY23" fmla="*/ 627320 h 629287"/>
                <a:gd name="connsiteX24" fmla="*/ 149664 w 546340"/>
                <a:gd name="connsiteY24" fmla="*/ 571357 h 629287"/>
                <a:gd name="connsiteX25" fmla="*/ 144368 w 546340"/>
                <a:gd name="connsiteY25" fmla="*/ 479717 h 629287"/>
                <a:gd name="connsiteX26" fmla="*/ 97206 w 546340"/>
                <a:gd name="connsiteY26" fmla="*/ 390624 h 629287"/>
                <a:gd name="connsiteX27" fmla="*/ 71459 w 546340"/>
                <a:gd name="connsiteY27" fmla="*/ 303929 h 629287"/>
                <a:gd name="connsiteX28" fmla="*/ 110582 w 546340"/>
                <a:gd name="connsiteY28" fmla="*/ 130172 h 629287"/>
                <a:gd name="connsiteX29" fmla="*/ 251008 w 546340"/>
                <a:gd name="connsiteY29" fmla="*/ 23448 h 629287"/>
                <a:gd name="connsiteX30" fmla="*/ 427318 w 546340"/>
                <a:gd name="connsiteY30" fmla="*/ 28110 h 629287"/>
                <a:gd name="connsiteX31" fmla="*/ 535127 w 546340"/>
                <a:gd name="connsiteY31" fmla="*/ 160852 h 629287"/>
                <a:gd name="connsiteX32" fmla="*/ 503945 w 546340"/>
                <a:gd name="connsiteY32" fmla="*/ 233878 h 629287"/>
                <a:gd name="connsiteX33" fmla="*/ 413146 w 546340"/>
                <a:gd name="connsiteY33" fmla="*/ 254014 h 629287"/>
                <a:gd name="connsiteX34" fmla="*/ 319496 w 546340"/>
                <a:gd name="connsiteY34" fmla="*/ 239074 h 629287"/>
                <a:gd name="connsiteX35" fmla="*/ 237790 w 546340"/>
                <a:gd name="connsiteY35" fmla="*/ 252815 h 629287"/>
                <a:gd name="connsiteX36" fmla="*/ 209411 w 546340"/>
                <a:gd name="connsiteY36" fmla="*/ 279142 h 629287"/>
                <a:gd name="connsiteX37" fmla="*/ 218787 w 546340"/>
                <a:gd name="connsiteY37" fmla="*/ 284623 h 62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46340" h="629287">
                  <a:moveTo>
                    <a:pt x="218787" y="284623"/>
                  </a:moveTo>
                  <a:cubicBezTo>
                    <a:pt x="233852" y="261945"/>
                    <a:pt x="260360" y="252332"/>
                    <a:pt x="286500" y="249994"/>
                  </a:cubicBezTo>
                  <a:cubicBezTo>
                    <a:pt x="315922" y="247362"/>
                    <a:pt x="344352" y="253036"/>
                    <a:pt x="373078" y="258548"/>
                  </a:cubicBezTo>
                  <a:cubicBezTo>
                    <a:pt x="404693" y="264614"/>
                    <a:pt x="438153" y="270290"/>
                    <a:pt x="470009" y="262620"/>
                  </a:cubicBezTo>
                  <a:cubicBezTo>
                    <a:pt x="498561" y="256015"/>
                    <a:pt x="522504" y="236674"/>
                    <a:pt x="534963" y="210147"/>
                  </a:cubicBezTo>
                  <a:cubicBezTo>
                    <a:pt x="546626" y="184604"/>
                    <a:pt x="549139" y="155824"/>
                    <a:pt x="542080" y="128646"/>
                  </a:cubicBezTo>
                  <a:cubicBezTo>
                    <a:pt x="534615" y="99740"/>
                    <a:pt x="516085" y="74306"/>
                    <a:pt x="493623" y="55096"/>
                  </a:cubicBezTo>
                  <a:cubicBezTo>
                    <a:pt x="447778" y="15887"/>
                    <a:pt x="385737" y="-1733"/>
                    <a:pt x="326064" y="-74"/>
                  </a:cubicBezTo>
                  <a:cubicBezTo>
                    <a:pt x="266617" y="1461"/>
                    <a:pt x="209161" y="21663"/>
                    <a:pt x="161836" y="57672"/>
                  </a:cubicBezTo>
                  <a:cubicBezTo>
                    <a:pt x="114432" y="94980"/>
                    <a:pt x="81074" y="147255"/>
                    <a:pt x="67208" y="205964"/>
                  </a:cubicBezTo>
                  <a:cubicBezTo>
                    <a:pt x="52707" y="264190"/>
                    <a:pt x="57431" y="325546"/>
                    <a:pt x="80673" y="380867"/>
                  </a:cubicBezTo>
                  <a:cubicBezTo>
                    <a:pt x="93731" y="411159"/>
                    <a:pt x="112616" y="438468"/>
                    <a:pt x="127189" y="467997"/>
                  </a:cubicBezTo>
                  <a:cubicBezTo>
                    <a:pt x="140757" y="495490"/>
                    <a:pt x="151207" y="527456"/>
                    <a:pt x="142765" y="558122"/>
                  </a:cubicBezTo>
                  <a:cubicBezTo>
                    <a:pt x="135357" y="585031"/>
                    <a:pt x="113608" y="608938"/>
                    <a:pt x="86304" y="616243"/>
                  </a:cubicBezTo>
                  <a:cubicBezTo>
                    <a:pt x="60785" y="622939"/>
                    <a:pt x="33912" y="611969"/>
                    <a:pt x="20371" y="589327"/>
                  </a:cubicBezTo>
                  <a:cubicBezTo>
                    <a:pt x="6722" y="567804"/>
                    <a:pt x="6395" y="539614"/>
                    <a:pt x="26889" y="522237"/>
                  </a:cubicBezTo>
                  <a:cubicBezTo>
                    <a:pt x="47932" y="504098"/>
                    <a:pt x="79695" y="506452"/>
                    <a:pt x="97834" y="527495"/>
                  </a:cubicBezTo>
                  <a:cubicBezTo>
                    <a:pt x="98392" y="528142"/>
                    <a:pt x="98933" y="528803"/>
                    <a:pt x="99457" y="529478"/>
                  </a:cubicBezTo>
                  <a:cubicBezTo>
                    <a:pt x="107771" y="540277"/>
                    <a:pt x="111493" y="553918"/>
                    <a:pt x="109815" y="567442"/>
                  </a:cubicBezTo>
                  <a:cubicBezTo>
                    <a:pt x="108805" y="574278"/>
                    <a:pt x="119266" y="577228"/>
                    <a:pt x="120285" y="570329"/>
                  </a:cubicBezTo>
                  <a:cubicBezTo>
                    <a:pt x="125986" y="536985"/>
                    <a:pt x="103577" y="505332"/>
                    <a:pt x="70233" y="499631"/>
                  </a:cubicBezTo>
                  <a:cubicBezTo>
                    <a:pt x="44387" y="495212"/>
                    <a:pt x="18594" y="507735"/>
                    <a:pt x="6082" y="530779"/>
                  </a:cubicBezTo>
                  <a:cubicBezTo>
                    <a:pt x="-6276" y="554015"/>
                    <a:pt x="392" y="582042"/>
                    <a:pt x="16080" y="601904"/>
                  </a:cubicBezTo>
                  <a:cubicBezTo>
                    <a:pt x="32612" y="623511"/>
                    <a:pt x="60254" y="633452"/>
                    <a:pt x="86761" y="627320"/>
                  </a:cubicBezTo>
                  <a:cubicBezTo>
                    <a:pt x="115318" y="620725"/>
                    <a:pt x="138678" y="598028"/>
                    <a:pt x="149664" y="571357"/>
                  </a:cubicBezTo>
                  <a:cubicBezTo>
                    <a:pt x="161895" y="541665"/>
                    <a:pt x="156291" y="508530"/>
                    <a:pt x="144368" y="479717"/>
                  </a:cubicBezTo>
                  <a:cubicBezTo>
                    <a:pt x="131480" y="448571"/>
                    <a:pt x="112341" y="420638"/>
                    <a:pt x="97206" y="390624"/>
                  </a:cubicBezTo>
                  <a:cubicBezTo>
                    <a:pt x="83501" y="363500"/>
                    <a:pt x="74780" y="334136"/>
                    <a:pt x="71459" y="303929"/>
                  </a:cubicBezTo>
                  <a:cubicBezTo>
                    <a:pt x="64811" y="243271"/>
                    <a:pt x="78578" y="182128"/>
                    <a:pt x="110582" y="130172"/>
                  </a:cubicBezTo>
                  <a:cubicBezTo>
                    <a:pt x="143202" y="79023"/>
                    <a:pt x="192993" y="41182"/>
                    <a:pt x="251008" y="23448"/>
                  </a:cubicBezTo>
                  <a:cubicBezTo>
                    <a:pt x="308214" y="5490"/>
                    <a:pt x="371306" y="6040"/>
                    <a:pt x="427318" y="28110"/>
                  </a:cubicBezTo>
                  <a:cubicBezTo>
                    <a:pt x="482491" y="49848"/>
                    <a:pt x="535767" y="97224"/>
                    <a:pt x="535127" y="160852"/>
                  </a:cubicBezTo>
                  <a:cubicBezTo>
                    <a:pt x="534854" y="188031"/>
                    <a:pt x="524764" y="215749"/>
                    <a:pt x="503945" y="233878"/>
                  </a:cubicBezTo>
                  <a:cubicBezTo>
                    <a:pt x="479065" y="255543"/>
                    <a:pt x="444422" y="257395"/>
                    <a:pt x="413146" y="254014"/>
                  </a:cubicBezTo>
                  <a:cubicBezTo>
                    <a:pt x="381671" y="250611"/>
                    <a:pt x="351107" y="241419"/>
                    <a:pt x="319496" y="239074"/>
                  </a:cubicBezTo>
                  <a:cubicBezTo>
                    <a:pt x="292002" y="237035"/>
                    <a:pt x="262339" y="239155"/>
                    <a:pt x="237790" y="252815"/>
                  </a:cubicBezTo>
                  <a:cubicBezTo>
                    <a:pt x="226358" y="259190"/>
                    <a:pt x="216625" y="268220"/>
                    <a:pt x="209411" y="279142"/>
                  </a:cubicBezTo>
                  <a:cubicBezTo>
                    <a:pt x="205533" y="284979"/>
                    <a:pt x="214933" y="290423"/>
                    <a:pt x="218787" y="284623"/>
                  </a:cubicBezTo>
                  <a:close/>
                </a:path>
              </a:pathLst>
            </a:custGeom>
            <a:solidFill>
              <a:srgbClr val="2F2E41"/>
            </a:solidFill>
            <a:ln w="371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88F4EDB-56B0-4E5E-A71E-54DC60C0BAFD}"/>
                </a:ext>
              </a:extLst>
            </p:cNvPr>
            <p:cNvSpPr/>
            <p:nvPr/>
          </p:nvSpPr>
          <p:spPr>
            <a:xfrm>
              <a:off x="4009959" y="2400420"/>
              <a:ext cx="277521" cy="446585"/>
            </a:xfrm>
            <a:custGeom>
              <a:avLst/>
              <a:gdLst>
                <a:gd name="connsiteX0" fmla="*/ 1907 w 277521"/>
                <a:gd name="connsiteY0" fmla="*/ 66003 h 446585"/>
                <a:gd name="connsiteX1" fmla="*/ 2949 w 277521"/>
                <a:gd name="connsiteY1" fmla="*/ 68051 h 446585"/>
                <a:gd name="connsiteX2" fmla="*/ 4225 w 277521"/>
                <a:gd name="connsiteY2" fmla="*/ 70061 h 446585"/>
                <a:gd name="connsiteX3" fmla="*/ 88938 w 277521"/>
                <a:gd name="connsiteY3" fmla="*/ 191992 h 446585"/>
                <a:gd name="connsiteX4" fmla="*/ 95509 w 277521"/>
                <a:gd name="connsiteY4" fmla="*/ 201460 h 446585"/>
                <a:gd name="connsiteX5" fmla="*/ 164609 w 277521"/>
                <a:gd name="connsiteY5" fmla="*/ 300860 h 446585"/>
                <a:gd name="connsiteX6" fmla="*/ 231275 w 277521"/>
                <a:gd name="connsiteY6" fmla="*/ 396821 h 446585"/>
                <a:gd name="connsiteX7" fmla="*/ 258251 w 277521"/>
                <a:gd name="connsiteY7" fmla="*/ 435699 h 446585"/>
                <a:gd name="connsiteX8" fmla="*/ 260687 w 277521"/>
                <a:gd name="connsiteY8" fmla="*/ 438675 h 446585"/>
                <a:gd name="connsiteX9" fmla="*/ 276493 w 277521"/>
                <a:gd name="connsiteY9" fmla="*/ 446404 h 446585"/>
                <a:gd name="connsiteX10" fmla="*/ 277187 w 277521"/>
                <a:gd name="connsiteY10" fmla="*/ 446404 h 446585"/>
                <a:gd name="connsiteX11" fmla="*/ 277187 w 277521"/>
                <a:gd name="connsiteY11" fmla="*/ 280571 h 446585"/>
                <a:gd name="connsiteX12" fmla="*/ 269458 w 277521"/>
                <a:gd name="connsiteY12" fmla="*/ 269440 h 446585"/>
                <a:gd name="connsiteX13" fmla="*/ 182774 w 277521"/>
                <a:gd name="connsiteY13" fmla="*/ 144688 h 446585"/>
                <a:gd name="connsiteX14" fmla="*/ 89674 w 277521"/>
                <a:gd name="connsiteY14" fmla="*/ 10699 h 446585"/>
                <a:gd name="connsiteX15" fmla="*/ 54428 w 277521"/>
                <a:gd name="connsiteY15" fmla="*/ 4322 h 446585"/>
                <a:gd name="connsiteX16" fmla="*/ 25867 w 277521"/>
                <a:gd name="connsiteY16" fmla="*/ 24148 h 446585"/>
                <a:gd name="connsiteX17" fmla="*/ 10524 w 277521"/>
                <a:gd name="connsiteY17" fmla="*/ 34815 h 446585"/>
                <a:gd name="connsiteX18" fmla="*/ 1907 w 277521"/>
                <a:gd name="connsiteY18" fmla="*/ 66003 h 44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7521" h="446585">
                  <a:moveTo>
                    <a:pt x="1907" y="66003"/>
                  </a:moveTo>
                  <a:cubicBezTo>
                    <a:pt x="2216" y="66705"/>
                    <a:pt x="2564" y="67389"/>
                    <a:pt x="2949" y="68051"/>
                  </a:cubicBezTo>
                  <a:cubicBezTo>
                    <a:pt x="3338" y="68744"/>
                    <a:pt x="3764" y="69414"/>
                    <a:pt x="4225" y="70061"/>
                  </a:cubicBezTo>
                  <a:lnTo>
                    <a:pt x="88938" y="191992"/>
                  </a:lnTo>
                  <a:lnTo>
                    <a:pt x="95509" y="201460"/>
                  </a:lnTo>
                  <a:lnTo>
                    <a:pt x="164609" y="300860"/>
                  </a:lnTo>
                  <a:lnTo>
                    <a:pt x="231275" y="396821"/>
                  </a:lnTo>
                  <a:lnTo>
                    <a:pt x="258251" y="435699"/>
                  </a:lnTo>
                  <a:cubicBezTo>
                    <a:pt x="258977" y="436759"/>
                    <a:pt x="259792" y="437754"/>
                    <a:pt x="260687" y="438675"/>
                  </a:cubicBezTo>
                  <a:cubicBezTo>
                    <a:pt x="264858" y="443064"/>
                    <a:pt x="270468" y="445807"/>
                    <a:pt x="276493" y="446404"/>
                  </a:cubicBezTo>
                  <a:lnTo>
                    <a:pt x="277187" y="446404"/>
                  </a:lnTo>
                  <a:lnTo>
                    <a:pt x="277187" y="280571"/>
                  </a:lnTo>
                  <a:lnTo>
                    <a:pt x="269458" y="269440"/>
                  </a:lnTo>
                  <a:lnTo>
                    <a:pt x="182774" y="144688"/>
                  </a:lnTo>
                  <a:lnTo>
                    <a:pt x="89674" y="10699"/>
                  </a:lnTo>
                  <a:cubicBezTo>
                    <a:pt x="81690" y="-775"/>
                    <a:pt x="65927" y="-3627"/>
                    <a:pt x="54428" y="4322"/>
                  </a:cubicBezTo>
                  <a:lnTo>
                    <a:pt x="25867" y="24148"/>
                  </a:lnTo>
                  <a:lnTo>
                    <a:pt x="10524" y="34815"/>
                  </a:lnTo>
                  <a:cubicBezTo>
                    <a:pt x="515" y="41779"/>
                    <a:pt x="-3107" y="54889"/>
                    <a:pt x="1907" y="66003"/>
                  </a:cubicBezTo>
                  <a:close/>
                </a:path>
              </a:pathLst>
            </a:custGeom>
            <a:solidFill>
              <a:schemeClr val="accent1">
                <a:lumMod val="75000"/>
              </a:schemeClr>
            </a:solidFill>
            <a:ln w="371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A018BBE-4551-46E6-8E8C-72C92DDB0D10}"/>
                </a:ext>
              </a:extLst>
            </p:cNvPr>
            <p:cNvSpPr/>
            <p:nvPr/>
          </p:nvSpPr>
          <p:spPr>
            <a:xfrm>
              <a:off x="3992163" y="2371924"/>
              <a:ext cx="205916" cy="236934"/>
            </a:xfrm>
            <a:custGeom>
              <a:avLst/>
              <a:gdLst>
                <a:gd name="connsiteX0" fmla="*/ 6447 w 205916"/>
                <a:gd name="connsiteY0" fmla="*/ 91524 h 236934"/>
                <a:gd name="connsiteX1" fmla="*/ 10272 w 205916"/>
                <a:gd name="connsiteY1" fmla="*/ 99214 h 236934"/>
                <a:gd name="connsiteX2" fmla="*/ 10311 w 205916"/>
                <a:gd name="connsiteY2" fmla="*/ 99253 h 236934"/>
                <a:gd name="connsiteX3" fmla="*/ 11355 w 205916"/>
                <a:gd name="connsiteY3" fmla="*/ 101301 h 236934"/>
                <a:gd name="connsiteX4" fmla="*/ 73459 w 205916"/>
                <a:gd name="connsiteY4" fmla="*/ 224585 h 236934"/>
                <a:gd name="connsiteX5" fmla="*/ 108281 w 205916"/>
                <a:gd name="connsiteY5" fmla="*/ 233087 h 236934"/>
                <a:gd name="connsiteX6" fmla="*/ 112301 w 205916"/>
                <a:gd name="connsiteY6" fmla="*/ 230575 h 236934"/>
                <a:gd name="connsiteX7" fmla="*/ 113304 w 205916"/>
                <a:gd name="connsiteY7" fmla="*/ 229957 h 236934"/>
                <a:gd name="connsiteX8" fmla="*/ 193382 w 205916"/>
                <a:gd name="connsiteY8" fmla="*/ 179716 h 236934"/>
                <a:gd name="connsiteX9" fmla="*/ 201920 w 205916"/>
                <a:gd name="connsiteY9" fmla="*/ 144966 h 236934"/>
                <a:gd name="connsiteX10" fmla="*/ 201806 w 205916"/>
                <a:gd name="connsiteY10" fmla="*/ 144779 h 236934"/>
                <a:gd name="connsiteX11" fmla="*/ 113846 w 205916"/>
                <a:gd name="connsiteY11" fmla="*/ 25515 h 236934"/>
                <a:gd name="connsiteX12" fmla="*/ 36630 w 205916"/>
                <a:gd name="connsiteY12" fmla="*/ 5573 h 236934"/>
                <a:gd name="connsiteX13" fmla="*/ 28050 w 205916"/>
                <a:gd name="connsiteY13" fmla="*/ 10288 h 236934"/>
                <a:gd name="connsiteX14" fmla="*/ 6447 w 205916"/>
                <a:gd name="connsiteY14" fmla="*/ 91524 h 2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916" h="236934">
                  <a:moveTo>
                    <a:pt x="6447" y="91524"/>
                  </a:moveTo>
                  <a:lnTo>
                    <a:pt x="10272" y="99214"/>
                  </a:lnTo>
                  <a:lnTo>
                    <a:pt x="10311" y="99253"/>
                  </a:lnTo>
                  <a:lnTo>
                    <a:pt x="11355" y="101301"/>
                  </a:lnTo>
                  <a:lnTo>
                    <a:pt x="73459" y="224585"/>
                  </a:lnTo>
                  <a:cubicBezTo>
                    <a:pt x="80747" y="236521"/>
                    <a:pt x="96312" y="240322"/>
                    <a:pt x="108281" y="233087"/>
                  </a:cubicBezTo>
                  <a:lnTo>
                    <a:pt x="112301" y="230575"/>
                  </a:lnTo>
                  <a:lnTo>
                    <a:pt x="113304" y="229957"/>
                  </a:lnTo>
                  <a:lnTo>
                    <a:pt x="193382" y="179716"/>
                  </a:lnTo>
                  <a:cubicBezTo>
                    <a:pt x="205336" y="172478"/>
                    <a:pt x="209158" y="156920"/>
                    <a:pt x="201920" y="144966"/>
                  </a:cubicBezTo>
                  <a:cubicBezTo>
                    <a:pt x="201882" y="144904"/>
                    <a:pt x="201844" y="144841"/>
                    <a:pt x="201806" y="144779"/>
                  </a:cubicBezTo>
                  <a:lnTo>
                    <a:pt x="113846" y="25515"/>
                  </a:lnTo>
                  <a:cubicBezTo>
                    <a:pt x="96075" y="1425"/>
                    <a:pt x="63844" y="-6899"/>
                    <a:pt x="36630" y="5573"/>
                  </a:cubicBezTo>
                  <a:cubicBezTo>
                    <a:pt x="33650" y="6917"/>
                    <a:pt x="30781" y="8493"/>
                    <a:pt x="28050" y="10288"/>
                  </a:cubicBezTo>
                  <a:cubicBezTo>
                    <a:pt x="1289" y="27969"/>
                    <a:pt x="-7996" y="62885"/>
                    <a:pt x="6447" y="91524"/>
                  </a:cubicBezTo>
                  <a:close/>
                </a:path>
              </a:pathLst>
            </a:custGeom>
            <a:solidFill>
              <a:srgbClr val="2F2E41"/>
            </a:solidFill>
            <a:ln w="371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4346AB-4900-4B50-AAA1-B6EAAB13F1A1}"/>
                </a:ext>
              </a:extLst>
            </p:cNvPr>
            <p:cNvSpPr/>
            <p:nvPr/>
          </p:nvSpPr>
          <p:spPr>
            <a:xfrm>
              <a:off x="4455015" y="2873942"/>
              <a:ext cx="104076" cy="316286"/>
            </a:xfrm>
            <a:custGeom>
              <a:avLst/>
              <a:gdLst>
                <a:gd name="connsiteX0" fmla="*/ -334 w 104076"/>
                <a:gd name="connsiteY0" fmla="*/ -181 h 316286"/>
                <a:gd name="connsiteX1" fmla="*/ -334 w 104076"/>
                <a:gd name="connsiteY1" fmla="*/ 290792 h 316286"/>
                <a:gd name="connsiteX2" fmla="*/ 24981 w 104076"/>
                <a:gd name="connsiteY2" fmla="*/ 316105 h 316286"/>
                <a:gd name="connsiteX3" fmla="*/ 78429 w 104076"/>
                <a:gd name="connsiteY3" fmla="*/ 316106 h 316286"/>
                <a:gd name="connsiteX4" fmla="*/ 103742 w 104076"/>
                <a:gd name="connsiteY4" fmla="*/ 290792 h 316286"/>
                <a:gd name="connsiteX5" fmla="*/ 103742 w 104076"/>
                <a:gd name="connsiteY5" fmla="*/ -181 h 31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6" h="316286">
                  <a:moveTo>
                    <a:pt x="-334" y="-181"/>
                  </a:moveTo>
                  <a:lnTo>
                    <a:pt x="-334" y="290792"/>
                  </a:lnTo>
                  <a:cubicBezTo>
                    <a:pt x="-314" y="304764"/>
                    <a:pt x="11008" y="316086"/>
                    <a:pt x="24981" y="316105"/>
                  </a:cubicBezTo>
                  <a:lnTo>
                    <a:pt x="78429" y="316106"/>
                  </a:lnTo>
                  <a:cubicBezTo>
                    <a:pt x="92401" y="316085"/>
                    <a:pt x="103722" y="304764"/>
                    <a:pt x="103742" y="290792"/>
                  </a:cubicBezTo>
                  <a:lnTo>
                    <a:pt x="103742" y="-181"/>
                  </a:lnTo>
                  <a:close/>
                </a:path>
              </a:pathLst>
            </a:custGeom>
            <a:solidFill>
              <a:schemeClr val="accent1">
                <a:lumMod val="75000"/>
              </a:schemeClr>
            </a:solidFill>
            <a:ln w="371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2914D56-E1F7-45CF-882F-7F4C22293BB5}"/>
                </a:ext>
              </a:extLst>
            </p:cNvPr>
            <p:cNvSpPr/>
            <p:nvPr/>
          </p:nvSpPr>
          <p:spPr>
            <a:xfrm>
              <a:off x="4143483" y="2566854"/>
              <a:ext cx="649268" cy="314817"/>
            </a:xfrm>
            <a:custGeom>
              <a:avLst/>
              <a:gdLst>
                <a:gd name="connsiteX0" fmla="*/ -334 w 649268"/>
                <a:gd name="connsiteY0" fmla="*/ 289632 h 314817"/>
                <a:gd name="connsiteX1" fmla="*/ -334 w 649268"/>
                <a:gd name="connsiteY1" fmla="*/ 297246 h 314817"/>
                <a:gd name="connsiteX2" fmla="*/ 13656 w 649268"/>
                <a:gd name="connsiteY2" fmla="*/ 314328 h 314817"/>
                <a:gd name="connsiteX3" fmla="*/ 15279 w 649268"/>
                <a:gd name="connsiteY3" fmla="*/ 314560 h 314817"/>
                <a:gd name="connsiteX4" fmla="*/ 17057 w 649268"/>
                <a:gd name="connsiteY4" fmla="*/ 314637 h 314817"/>
                <a:gd name="connsiteX5" fmla="*/ 612838 w 649268"/>
                <a:gd name="connsiteY5" fmla="*/ 314637 h 314817"/>
                <a:gd name="connsiteX6" fmla="*/ 648934 w 649268"/>
                <a:gd name="connsiteY6" fmla="*/ 278579 h 314817"/>
                <a:gd name="connsiteX7" fmla="*/ 648934 w 649268"/>
                <a:gd name="connsiteY7" fmla="*/ 35877 h 314817"/>
                <a:gd name="connsiteX8" fmla="*/ 612838 w 649268"/>
                <a:gd name="connsiteY8" fmla="*/ -180 h 314817"/>
                <a:gd name="connsiteX9" fmla="*/ 171992 w 649268"/>
                <a:gd name="connsiteY9" fmla="*/ -181 h 314817"/>
                <a:gd name="connsiteX10" fmla="*/ 135934 w 649268"/>
                <a:gd name="connsiteY10" fmla="*/ 35877 h 314817"/>
                <a:gd name="connsiteX11" fmla="*/ 135934 w 649268"/>
                <a:gd name="connsiteY11" fmla="*/ 272241 h 314817"/>
                <a:gd name="connsiteX12" fmla="*/ 17057 w 649268"/>
                <a:gd name="connsiteY12" fmla="*/ 272241 h 314817"/>
                <a:gd name="connsiteX13" fmla="*/ -334 w 649268"/>
                <a:gd name="connsiteY13" fmla="*/ 289632 h 31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268" h="314817">
                  <a:moveTo>
                    <a:pt x="-334" y="289632"/>
                  </a:moveTo>
                  <a:lnTo>
                    <a:pt x="-334" y="297246"/>
                  </a:lnTo>
                  <a:cubicBezTo>
                    <a:pt x="-323" y="305541"/>
                    <a:pt x="5526" y="312682"/>
                    <a:pt x="13656" y="314328"/>
                  </a:cubicBezTo>
                  <a:cubicBezTo>
                    <a:pt x="14196" y="314405"/>
                    <a:pt x="14738" y="314521"/>
                    <a:pt x="15279" y="314560"/>
                  </a:cubicBezTo>
                  <a:cubicBezTo>
                    <a:pt x="15859" y="314598"/>
                    <a:pt x="16438" y="314637"/>
                    <a:pt x="17057" y="314637"/>
                  </a:cubicBezTo>
                  <a:lnTo>
                    <a:pt x="612838" y="314637"/>
                  </a:lnTo>
                  <a:cubicBezTo>
                    <a:pt x="632756" y="314632"/>
                    <a:pt x="648908" y="298498"/>
                    <a:pt x="648934" y="278579"/>
                  </a:cubicBezTo>
                  <a:lnTo>
                    <a:pt x="648934" y="35877"/>
                  </a:lnTo>
                  <a:cubicBezTo>
                    <a:pt x="648908" y="15959"/>
                    <a:pt x="632756" y="-176"/>
                    <a:pt x="612838" y="-180"/>
                  </a:cubicBezTo>
                  <a:lnTo>
                    <a:pt x="171992" y="-181"/>
                  </a:lnTo>
                  <a:cubicBezTo>
                    <a:pt x="152087" y="-159"/>
                    <a:pt x="135956" y="15972"/>
                    <a:pt x="135934" y="35877"/>
                  </a:cubicBezTo>
                  <a:lnTo>
                    <a:pt x="135934" y="272241"/>
                  </a:lnTo>
                  <a:lnTo>
                    <a:pt x="17057" y="272241"/>
                  </a:lnTo>
                  <a:cubicBezTo>
                    <a:pt x="7452" y="272242"/>
                    <a:pt x="-334" y="280028"/>
                    <a:pt x="-334" y="289632"/>
                  </a:cubicBezTo>
                  <a:close/>
                </a:path>
              </a:pathLst>
            </a:custGeom>
            <a:solidFill>
              <a:srgbClr val="FFFFFF"/>
            </a:solidFill>
            <a:ln w="371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CD54754-E59F-45CF-8B45-294774D85BBC}"/>
                </a:ext>
              </a:extLst>
            </p:cNvPr>
            <p:cNvSpPr/>
            <p:nvPr/>
          </p:nvSpPr>
          <p:spPr>
            <a:xfrm>
              <a:off x="4143483" y="2566854"/>
              <a:ext cx="649268" cy="314817"/>
            </a:xfrm>
            <a:custGeom>
              <a:avLst/>
              <a:gdLst>
                <a:gd name="connsiteX0" fmla="*/ -334 w 649268"/>
                <a:gd name="connsiteY0" fmla="*/ 289632 h 314817"/>
                <a:gd name="connsiteX1" fmla="*/ -334 w 649268"/>
                <a:gd name="connsiteY1" fmla="*/ 297246 h 314817"/>
                <a:gd name="connsiteX2" fmla="*/ 13656 w 649268"/>
                <a:gd name="connsiteY2" fmla="*/ 314328 h 314817"/>
                <a:gd name="connsiteX3" fmla="*/ 15279 w 649268"/>
                <a:gd name="connsiteY3" fmla="*/ 314560 h 314817"/>
                <a:gd name="connsiteX4" fmla="*/ 17057 w 649268"/>
                <a:gd name="connsiteY4" fmla="*/ 314637 h 314817"/>
                <a:gd name="connsiteX5" fmla="*/ 612838 w 649268"/>
                <a:gd name="connsiteY5" fmla="*/ 314637 h 314817"/>
                <a:gd name="connsiteX6" fmla="*/ 648934 w 649268"/>
                <a:gd name="connsiteY6" fmla="*/ 278579 h 314817"/>
                <a:gd name="connsiteX7" fmla="*/ 648934 w 649268"/>
                <a:gd name="connsiteY7" fmla="*/ 35877 h 314817"/>
                <a:gd name="connsiteX8" fmla="*/ 612838 w 649268"/>
                <a:gd name="connsiteY8" fmla="*/ -180 h 314817"/>
                <a:gd name="connsiteX9" fmla="*/ 171992 w 649268"/>
                <a:gd name="connsiteY9" fmla="*/ -181 h 314817"/>
                <a:gd name="connsiteX10" fmla="*/ 135934 w 649268"/>
                <a:gd name="connsiteY10" fmla="*/ 35877 h 314817"/>
                <a:gd name="connsiteX11" fmla="*/ 135934 w 649268"/>
                <a:gd name="connsiteY11" fmla="*/ 272241 h 314817"/>
                <a:gd name="connsiteX12" fmla="*/ 17057 w 649268"/>
                <a:gd name="connsiteY12" fmla="*/ 272241 h 314817"/>
                <a:gd name="connsiteX13" fmla="*/ -334 w 649268"/>
                <a:gd name="connsiteY13" fmla="*/ 289632 h 314817"/>
                <a:gd name="connsiteX14" fmla="*/ 7395 w 649268"/>
                <a:gd name="connsiteY14" fmla="*/ 297246 h 314817"/>
                <a:gd name="connsiteX15" fmla="*/ 7395 w 649268"/>
                <a:gd name="connsiteY15" fmla="*/ 289632 h 314817"/>
                <a:gd name="connsiteX16" fmla="*/ 17057 w 649268"/>
                <a:gd name="connsiteY16" fmla="*/ 279970 h 314817"/>
                <a:gd name="connsiteX17" fmla="*/ 143663 w 649268"/>
                <a:gd name="connsiteY17" fmla="*/ 279971 h 314817"/>
                <a:gd name="connsiteX18" fmla="*/ 143663 w 649268"/>
                <a:gd name="connsiteY18" fmla="*/ 35877 h 314817"/>
                <a:gd name="connsiteX19" fmla="*/ 171992 w 649268"/>
                <a:gd name="connsiteY19" fmla="*/ 7549 h 314817"/>
                <a:gd name="connsiteX20" fmla="*/ 612838 w 649268"/>
                <a:gd name="connsiteY20" fmla="*/ 7549 h 314817"/>
                <a:gd name="connsiteX21" fmla="*/ 641204 w 649268"/>
                <a:gd name="connsiteY21" fmla="*/ 35877 h 314817"/>
                <a:gd name="connsiteX22" fmla="*/ 641204 w 649268"/>
                <a:gd name="connsiteY22" fmla="*/ 278579 h 314817"/>
                <a:gd name="connsiteX23" fmla="*/ 612838 w 649268"/>
                <a:gd name="connsiteY23" fmla="*/ 306907 h 314817"/>
                <a:gd name="connsiteX24" fmla="*/ 17057 w 649268"/>
                <a:gd name="connsiteY24" fmla="*/ 306907 h 314817"/>
                <a:gd name="connsiteX25" fmla="*/ 7395 w 649268"/>
                <a:gd name="connsiteY25" fmla="*/ 297246 h 31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268" h="314817">
                  <a:moveTo>
                    <a:pt x="-334" y="289632"/>
                  </a:moveTo>
                  <a:lnTo>
                    <a:pt x="-334" y="297246"/>
                  </a:lnTo>
                  <a:cubicBezTo>
                    <a:pt x="-323" y="305541"/>
                    <a:pt x="5526" y="312682"/>
                    <a:pt x="13656" y="314328"/>
                  </a:cubicBezTo>
                  <a:cubicBezTo>
                    <a:pt x="14196" y="314405"/>
                    <a:pt x="14738" y="314521"/>
                    <a:pt x="15279" y="314560"/>
                  </a:cubicBezTo>
                  <a:cubicBezTo>
                    <a:pt x="15859" y="314598"/>
                    <a:pt x="16438" y="314637"/>
                    <a:pt x="17057" y="314637"/>
                  </a:cubicBezTo>
                  <a:lnTo>
                    <a:pt x="612838" y="314637"/>
                  </a:lnTo>
                  <a:cubicBezTo>
                    <a:pt x="632756" y="314632"/>
                    <a:pt x="648908" y="298498"/>
                    <a:pt x="648934" y="278579"/>
                  </a:cubicBezTo>
                  <a:lnTo>
                    <a:pt x="648934" y="35877"/>
                  </a:lnTo>
                  <a:cubicBezTo>
                    <a:pt x="648908" y="15959"/>
                    <a:pt x="632756" y="-176"/>
                    <a:pt x="612838" y="-180"/>
                  </a:cubicBezTo>
                  <a:lnTo>
                    <a:pt x="171992" y="-181"/>
                  </a:lnTo>
                  <a:cubicBezTo>
                    <a:pt x="152087" y="-159"/>
                    <a:pt x="135956" y="15972"/>
                    <a:pt x="135934" y="35877"/>
                  </a:cubicBezTo>
                  <a:lnTo>
                    <a:pt x="135934" y="272241"/>
                  </a:lnTo>
                  <a:lnTo>
                    <a:pt x="17057" y="272241"/>
                  </a:lnTo>
                  <a:cubicBezTo>
                    <a:pt x="7452" y="272242"/>
                    <a:pt x="-334" y="280028"/>
                    <a:pt x="-334" y="289632"/>
                  </a:cubicBezTo>
                  <a:close/>
                  <a:moveTo>
                    <a:pt x="7395" y="297246"/>
                  </a:moveTo>
                  <a:lnTo>
                    <a:pt x="7395" y="289632"/>
                  </a:lnTo>
                  <a:cubicBezTo>
                    <a:pt x="7397" y="284297"/>
                    <a:pt x="11722" y="279972"/>
                    <a:pt x="17057" y="279970"/>
                  </a:cubicBezTo>
                  <a:lnTo>
                    <a:pt x="143663" y="279971"/>
                  </a:lnTo>
                  <a:lnTo>
                    <a:pt x="143663" y="35877"/>
                  </a:lnTo>
                  <a:cubicBezTo>
                    <a:pt x="143686" y="20241"/>
                    <a:pt x="156356" y="7571"/>
                    <a:pt x="171992" y="7549"/>
                  </a:cubicBezTo>
                  <a:lnTo>
                    <a:pt x="612838" y="7549"/>
                  </a:lnTo>
                  <a:cubicBezTo>
                    <a:pt x="628487" y="7555"/>
                    <a:pt x="641177" y="20228"/>
                    <a:pt x="641204" y="35877"/>
                  </a:cubicBezTo>
                  <a:lnTo>
                    <a:pt x="641204" y="278579"/>
                  </a:lnTo>
                  <a:cubicBezTo>
                    <a:pt x="641177" y="294228"/>
                    <a:pt x="628487" y="306901"/>
                    <a:pt x="612838" y="306907"/>
                  </a:cubicBezTo>
                  <a:lnTo>
                    <a:pt x="17057" y="306907"/>
                  </a:lnTo>
                  <a:cubicBezTo>
                    <a:pt x="11722" y="306905"/>
                    <a:pt x="7397" y="302581"/>
                    <a:pt x="7395" y="297246"/>
                  </a:cubicBezTo>
                  <a:close/>
                </a:path>
              </a:pathLst>
            </a:custGeom>
            <a:solidFill>
              <a:srgbClr val="3F3D56"/>
            </a:solidFill>
            <a:ln w="371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DE0AD29-F5BC-4532-9B0E-FF51E56EE373}"/>
                </a:ext>
              </a:extLst>
            </p:cNvPr>
            <p:cNvSpPr/>
            <p:nvPr/>
          </p:nvSpPr>
          <p:spPr>
            <a:xfrm>
              <a:off x="4506527" y="2694547"/>
              <a:ext cx="59439" cy="59439"/>
            </a:xfrm>
            <a:custGeom>
              <a:avLst/>
              <a:gdLst>
                <a:gd name="connsiteX0" fmla="*/ 59440 w 59439"/>
                <a:gd name="connsiteY0" fmla="*/ 29720 h 59439"/>
                <a:gd name="connsiteX1" fmla="*/ 29720 w 59439"/>
                <a:gd name="connsiteY1" fmla="*/ 59440 h 59439"/>
                <a:gd name="connsiteX2" fmla="*/ 0 w 59439"/>
                <a:gd name="connsiteY2" fmla="*/ 29720 h 59439"/>
                <a:gd name="connsiteX3" fmla="*/ 29720 w 59439"/>
                <a:gd name="connsiteY3" fmla="*/ 0 h 59439"/>
                <a:gd name="connsiteX4" fmla="*/ 59440 w 59439"/>
                <a:gd name="connsiteY4" fmla="*/ 29720 h 5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9" h="59439">
                  <a:moveTo>
                    <a:pt x="59440" y="29720"/>
                  </a:moveTo>
                  <a:cubicBezTo>
                    <a:pt x="59440" y="46134"/>
                    <a:pt x="46134" y="59440"/>
                    <a:pt x="29720" y="59440"/>
                  </a:cubicBezTo>
                  <a:cubicBezTo>
                    <a:pt x="13306" y="59440"/>
                    <a:pt x="0" y="46134"/>
                    <a:pt x="0" y="29720"/>
                  </a:cubicBezTo>
                  <a:cubicBezTo>
                    <a:pt x="0" y="13306"/>
                    <a:pt x="13306" y="0"/>
                    <a:pt x="29720" y="0"/>
                  </a:cubicBezTo>
                  <a:cubicBezTo>
                    <a:pt x="46134" y="0"/>
                    <a:pt x="59440" y="13306"/>
                    <a:pt x="59440" y="29720"/>
                  </a:cubicBezTo>
                  <a:close/>
                </a:path>
              </a:pathLst>
            </a:custGeom>
            <a:solidFill>
              <a:schemeClr val="accent1"/>
            </a:solidFill>
            <a:ln w="371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101BD50-EFE2-4FE1-9D11-E45020E42012}"/>
                </a:ext>
              </a:extLst>
            </p:cNvPr>
            <p:cNvSpPr/>
            <p:nvPr/>
          </p:nvSpPr>
          <p:spPr>
            <a:xfrm>
              <a:off x="4279868" y="2843372"/>
              <a:ext cx="7729" cy="34782"/>
            </a:xfrm>
            <a:custGeom>
              <a:avLst/>
              <a:gdLst>
                <a:gd name="connsiteX0" fmla="*/ 0 w 7729"/>
                <a:gd name="connsiteY0" fmla="*/ 0 h 34782"/>
                <a:gd name="connsiteX1" fmla="*/ 7729 w 7729"/>
                <a:gd name="connsiteY1" fmla="*/ 0 h 34782"/>
                <a:gd name="connsiteX2" fmla="*/ 7729 w 7729"/>
                <a:gd name="connsiteY2" fmla="*/ 34782 h 34782"/>
                <a:gd name="connsiteX3" fmla="*/ 0 w 7729"/>
                <a:gd name="connsiteY3" fmla="*/ 34782 h 34782"/>
              </a:gdLst>
              <a:ahLst/>
              <a:cxnLst>
                <a:cxn ang="0">
                  <a:pos x="connsiteX0" y="connsiteY0"/>
                </a:cxn>
                <a:cxn ang="0">
                  <a:pos x="connsiteX1" y="connsiteY1"/>
                </a:cxn>
                <a:cxn ang="0">
                  <a:pos x="connsiteX2" y="connsiteY2"/>
                </a:cxn>
                <a:cxn ang="0">
                  <a:pos x="connsiteX3" y="connsiteY3"/>
                </a:cxn>
              </a:cxnLst>
              <a:rect l="l" t="t" r="r" b="b"/>
              <a:pathLst>
                <a:path w="7729" h="34782">
                  <a:moveTo>
                    <a:pt x="0" y="0"/>
                  </a:moveTo>
                  <a:lnTo>
                    <a:pt x="7729" y="0"/>
                  </a:lnTo>
                  <a:lnTo>
                    <a:pt x="7729" y="34782"/>
                  </a:lnTo>
                  <a:lnTo>
                    <a:pt x="0" y="34782"/>
                  </a:lnTo>
                  <a:close/>
                </a:path>
              </a:pathLst>
            </a:custGeom>
            <a:solidFill>
              <a:srgbClr val="3F3D56"/>
            </a:solidFill>
            <a:ln w="3713" cap="flat">
              <a:noFill/>
              <a:prstDash val="solid"/>
              <a:miter/>
            </a:ln>
          </p:spPr>
          <p:txBody>
            <a:bodyPr rtlCol="0" anchor="ctr"/>
            <a:lstStyle/>
            <a:p>
              <a:endParaRPr lang="en-US"/>
            </a:p>
          </p:txBody>
        </p:sp>
      </p:grpSp>
      <p:grpSp>
        <p:nvGrpSpPr>
          <p:cNvPr id="51" name="Graphic 48">
            <a:extLst>
              <a:ext uri="{FF2B5EF4-FFF2-40B4-BE49-F238E27FC236}">
                <a16:creationId xmlns:a16="http://schemas.microsoft.com/office/drawing/2014/main" id="{98CCA8B1-FEEB-49D8-9F91-1F81BCFA1F3B}"/>
              </a:ext>
            </a:extLst>
          </p:cNvPr>
          <p:cNvGrpSpPr/>
          <p:nvPr/>
        </p:nvGrpSpPr>
        <p:grpSpPr>
          <a:xfrm>
            <a:off x="6021519" y="1812319"/>
            <a:ext cx="2270777" cy="2031548"/>
            <a:chOff x="5996119" y="1397452"/>
            <a:chExt cx="2270777" cy="2031548"/>
          </a:xfrm>
        </p:grpSpPr>
        <p:sp>
          <p:nvSpPr>
            <p:cNvPr id="52" name="Freeform: Shape 51">
              <a:extLst>
                <a:ext uri="{FF2B5EF4-FFF2-40B4-BE49-F238E27FC236}">
                  <a16:creationId xmlns:a16="http://schemas.microsoft.com/office/drawing/2014/main" id="{8651C607-BA1D-4CA1-B5FD-0002085EBA65}"/>
                </a:ext>
              </a:extLst>
            </p:cNvPr>
            <p:cNvSpPr/>
            <p:nvPr/>
          </p:nvSpPr>
          <p:spPr>
            <a:xfrm>
              <a:off x="5996118" y="1552053"/>
              <a:ext cx="1400092" cy="1375933"/>
            </a:xfrm>
            <a:custGeom>
              <a:avLst/>
              <a:gdLst>
                <a:gd name="connsiteX0" fmla="*/ 12426 w 1400092"/>
                <a:gd name="connsiteY0" fmla="*/ 301172 h 1375933"/>
                <a:gd name="connsiteX1" fmla="*/ 344 w 1400092"/>
                <a:gd name="connsiteY1" fmla="*/ 322651 h 1375933"/>
                <a:gd name="connsiteX2" fmla="*/ 291658 w 1400092"/>
                <a:gd name="connsiteY2" fmla="*/ 1363024 h 1375933"/>
                <a:gd name="connsiteX3" fmla="*/ 313136 w 1400092"/>
                <a:gd name="connsiteY3" fmla="*/ 1375106 h 1375933"/>
                <a:gd name="connsiteX4" fmla="*/ 1387065 w 1400092"/>
                <a:gd name="connsiteY4" fmla="*/ 1074397 h 1375933"/>
                <a:gd name="connsiteX5" fmla="*/ 1399147 w 1400092"/>
                <a:gd name="connsiteY5" fmla="*/ 1052918 h 1375933"/>
                <a:gd name="connsiteX6" fmla="*/ 1107833 w 1400092"/>
                <a:gd name="connsiteY6" fmla="*/ 12544 h 1375933"/>
                <a:gd name="connsiteX7" fmla="*/ 1086355 w 1400092"/>
                <a:gd name="connsiteY7" fmla="*/ 463 h 137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092" h="1375933">
                  <a:moveTo>
                    <a:pt x="12426" y="301172"/>
                  </a:moveTo>
                  <a:cubicBezTo>
                    <a:pt x="3166" y="303776"/>
                    <a:pt x="-2239" y="313385"/>
                    <a:pt x="344" y="322651"/>
                  </a:cubicBezTo>
                  <a:lnTo>
                    <a:pt x="291658" y="1363024"/>
                  </a:lnTo>
                  <a:cubicBezTo>
                    <a:pt x="294262" y="1372284"/>
                    <a:pt x="303870" y="1377689"/>
                    <a:pt x="313136" y="1375106"/>
                  </a:cubicBezTo>
                  <a:lnTo>
                    <a:pt x="1387065" y="1074397"/>
                  </a:lnTo>
                  <a:cubicBezTo>
                    <a:pt x="1396325" y="1071792"/>
                    <a:pt x="1401729" y="1062184"/>
                    <a:pt x="1399147" y="1052918"/>
                  </a:cubicBezTo>
                  <a:lnTo>
                    <a:pt x="1107833" y="12544"/>
                  </a:lnTo>
                  <a:cubicBezTo>
                    <a:pt x="1105229" y="3284"/>
                    <a:pt x="1095621" y="-2120"/>
                    <a:pt x="1086355" y="463"/>
                  </a:cubicBezTo>
                  <a:close/>
                </a:path>
              </a:pathLst>
            </a:custGeom>
            <a:solidFill>
              <a:srgbClr val="E6E6E6"/>
            </a:solidFill>
            <a:ln w="379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AD83016-2CA7-4AEE-9890-D51805A09CB5}"/>
                </a:ext>
              </a:extLst>
            </p:cNvPr>
            <p:cNvSpPr/>
            <p:nvPr/>
          </p:nvSpPr>
          <p:spPr>
            <a:xfrm>
              <a:off x="6045890" y="1601825"/>
              <a:ext cx="1300547" cy="1276388"/>
            </a:xfrm>
            <a:custGeom>
              <a:avLst/>
              <a:gdLst>
                <a:gd name="connsiteX0" fmla="*/ 276860 w 1300547"/>
                <a:gd name="connsiteY0" fmla="*/ 1276207 h 1276388"/>
                <a:gd name="connsiteX1" fmla="*/ 1300247 w 1300547"/>
                <a:gd name="connsiteY1" fmla="*/ 989650 h 1276388"/>
                <a:gd name="connsiteX2" fmla="*/ 1023086 w 1300547"/>
                <a:gd name="connsiteY2" fmla="*/ -182 h 1276388"/>
                <a:gd name="connsiteX3" fmla="*/ -301 w 1300547"/>
                <a:gd name="connsiteY3" fmla="*/ 286374 h 1276388"/>
              </a:gdLst>
              <a:ahLst/>
              <a:cxnLst>
                <a:cxn ang="0">
                  <a:pos x="connsiteX0" y="connsiteY0"/>
                </a:cxn>
                <a:cxn ang="0">
                  <a:pos x="connsiteX1" y="connsiteY1"/>
                </a:cxn>
                <a:cxn ang="0">
                  <a:pos x="connsiteX2" y="connsiteY2"/>
                </a:cxn>
                <a:cxn ang="0">
                  <a:pos x="connsiteX3" y="connsiteY3"/>
                </a:cxn>
              </a:cxnLst>
              <a:rect l="l" t="t" r="r" b="b"/>
              <a:pathLst>
                <a:path w="1300547" h="1276388">
                  <a:moveTo>
                    <a:pt x="276860" y="1276207"/>
                  </a:moveTo>
                  <a:lnTo>
                    <a:pt x="1300247" y="989650"/>
                  </a:lnTo>
                  <a:lnTo>
                    <a:pt x="1023086" y="-182"/>
                  </a:lnTo>
                  <a:lnTo>
                    <a:pt x="-301" y="286374"/>
                  </a:lnTo>
                  <a:close/>
                </a:path>
              </a:pathLst>
            </a:custGeom>
            <a:solidFill>
              <a:srgbClr val="FFFFFF"/>
            </a:solidFill>
            <a:ln w="379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16B3A55-594A-4390-B60B-45450D9BF63B}"/>
                </a:ext>
              </a:extLst>
            </p:cNvPr>
            <p:cNvSpPr/>
            <p:nvPr/>
          </p:nvSpPr>
          <p:spPr>
            <a:xfrm>
              <a:off x="6173497" y="1889583"/>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C780CDF-0D7D-4C3F-AFA3-3FD76E470C74}"/>
                </a:ext>
              </a:extLst>
            </p:cNvPr>
            <p:cNvSpPr/>
            <p:nvPr/>
          </p:nvSpPr>
          <p:spPr>
            <a:xfrm>
              <a:off x="6211086" y="2023824"/>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B5AB171-DD55-47B1-83E2-9F2ACA62DE3A}"/>
                </a:ext>
              </a:extLst>
            </p:cNvPr>
            <p:cNvSpPr/>
            <p:nvPr/>
          </p:nvSpPr>
          <p:spPr>
            <a:xfrm>
              <a:off x="6248241" y="2156518"/>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64884D6-1DEE-4BA3-A215-7B2D2357DE3E}"/>
                </a:ext>
              </a:extLst>
            </p:cNvPr>
            <p:cNvSpPr/>
            <p:nvPr/>
          </p:nvSpPr>
          <p:spPr>
            <a:xfrm>
              <a:off x="6285830" y="2290759"/>
              <a:ext cx="494364" cy="174874"/>
            </a:xfrm>
            <a:custGeom>
              <a:avLst/>
              <a:gdLst>
                <a:gd name="connsiteX0" fmla="*/ 7397 w 494364"/>
                <a:gd name="connsiteY0" fmla="*/ 130788 h 174874"/>
                <a:gd name="connsiteX1" fmla="*/ 1122 w 494364"/>
                <a:gd name="connsiteY1" fmla="*/ 156069 h 174874"/>
                <a:gd name="connsiteX2" fmla="*/ 19614 w 494364"/>
                <a:gd name="connsiteY2" fmla="*/ 174416 h 174874"/>
                <a:gd name="connsiteX3" fmla="*/ 486365 w 494364"/>
                <a:gd name="connsiteY3" fmla="*/ 43722 h 174874"/>
                <a:gd name="connsiteX4" fmla="*/ 492640 w 494364"/>
                <a:gd name="connsiteY4" fmla="*/ 18440 h 174874"/>
                <a:gd name="connsiteX5" fmla="*/ 474149 w 494364"/>
                <a:gd name="connsiteY5" fmla="*/ 93 h 1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64" h="174874">
                  <a:moveTo>
                    <a:pt x="7397" y="130788"/>
                  </a:moveTo>
                  <a:cubicBezTo>
                    <a:pt x="569" y="132700"/>
                    <a:pt x="-2246" y="144041"/>
                    <a:pt x="1122" y="156069"/>
                  </a:cubicBezTo>
                  <a:cubicBezTo>
                    <a:pt x="4490" y="168097"/>
                    <a:pt x="12786" y="176328"/>
                    <a:pt x="19614" y="174416"/>
                  </a:cubicBezTo>
                  <a:lnTo>
                    <a:pt x="486365" y="43722"/>
                  </a:lnTo>
                  <a:cubicBezTo>
                    <a:pt x="493193" y="41810"/>
                    <a:pt x="496008" y="30468"/>
                    <a:pt x="492640" y="18440"/>
                  </a:cubicBezTo>
                  <a:cubicBezTo>
                    <a:pt x="489272" y="6412"/>
                    <a:pt x="480977" y="-1818"/>
                    <a:pt x="474149" y="93"/>
                  </a:cubicBezTo>
                  <a:close/>
                </a:path>
              </a:pathLst>
            </a:custGeom>
            <a:solidFill>
              <a:srgbClr val="E6E6E6"/>
            </a:solidFill>
            <a:ln w="379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D3DC6C2-7A1A-4288-A6F1-32ED3E12949F}"/>
                </a:ext>
              </a:extLst>
            </p:cNvPr>
            <p:cNvSpPr/>
            <p:nvPr/>
          </p:nvSpPr>
          <p:spPr>
            <a:xfrm>
              <a:off x="6868242" y="1799803"/>
              <a:ext cx="132599" cy="69757"/>
            </a:xfrm>
            <a:custGeom>
              <a:avLst/>
              <a:gdLst>
                <a:gd name="connsiteX0" fmla="*/ 16275 w 132599"/>
                <a:gd name="connsiteY0" fmla="*/ 25095 h 69757"/>
                <a:gd name="connsiteX1" fmla="*/ 537 w 132599"/>
                <a:gd name="connsiteY1" fmla="*/ 52999 h 69757"/>
                <a:gd name="connsiteX2" fmla="*/ 28441 w 132599"/>
                <a:gd name="connsiteY2" fmla="*/ 68737 h 69757"/>
                <a:gd name="connsiteX3" fmla="*/ 28491 w 132599"/>
                <a:gd name="connsiteY3" fmla="*/ 68723 h 69757"/>
                <a:gd name="connsiteX4" fmla="*/ 115748 w 132599"/>
                <a:gd name="connsiteY4" fmla="*/ 44291 h 69757"/>
                <a:gd name="connsiteX5" fmla="*/ 131454 w 132599"/>
                <a:gd name="connsiteY5" fmla="*/ 16368 h 69757"/>
                <a:gd name="connsiteX6" fmla="*/ 103531 w 132599"/>
                <a:gd name="connsiteY6" fmla="*/ 662 h 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99" h="69757">
                  <a:moveTo>
                    <a:pt x="16275" y="25095"/>
                  </a:moveTo>
                  <a:cubicBezTo>
                    <a:pt x="4224" y="28455"/>
                    <a:pt x="-2823" y="40948"/>
                    <a:pt x="537" y="52999"/>
                  </a:cubicBezTo>
                  <a:cubicBezTo>
                    <a:pt x="3896" y="65051"/>
                    <a:pt x="16389" y="72097"/>
                    <a:pt x="28441" y="68737"/>
                  </a:cubicBezTo>
                  <a:cubicBezTo>
                    <a:pt x="28458" y="68733"/>
                    <a:pt x="28475" y="68728"/>
                    <a:pt x="28491" y="68723"/>
                  </a:cubicBezTo>
                  <a:lnTo>
                    <a:pt x="115748" y="44291"/>
                  </a:lnTo>
                  <a:cubicBezTo>
                    <a:pt x="127796" y="40917"/>
                    <a:pt x="134828" y="28416"/>
                    <a:pt x="131454" y="16368"/>
                  </a:cubicBezTo>
                  <a:cubicBezTo>
                    <a:pt x="128081" y="4321"/>
                    <a:pt x="115579" y="-2711"/>
                    <a:pt x="103531" y="662"/>
                  </a:cubicBezTo>
                  <a:close/>
                </a:path>
              </a:pathLst>
            </a:custGeom>
            <a:solidFill>
              <a:srgbClr val="E6E6E6"/>
            </a:solidFill>
            <a:ln w="379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E8CE60D-77B5-4E8C-A11C-994D62B1FD58}"/>
                </a:ext>
              </a:extLst>
            </p:cNvPr>
            <p:cNvSpPr/>
            <p:nvPr/>
          </p:nvSpPr>
          <p:spPr>
            <a:xfrm>
              <a:off x="6905102" y="1931443"/>
              <a:ext cx="132599" cy="69757"/>
            </a:xfrm>
            <a:custGeom>
              <a:avLst/>
              <a:gdLst>
                <a:gd name="connsiteX0" fmla="*/ 16275 w 132599"/>
                <a:gd name="connsiteY0" fmla="*/ 25095 h 69757"/>
                <a:gd name="connsiteX1" fmla="*/ 537 w 132599"/>
                <a:gd name="connsiteY1" fmla="*/ 52999 h 69757"/>
                <a:gd name="connsiteX2" fmla="*/ 28441 w 132599"/>
                <a:gd name="connsiteY2" fmla="*/ 68737 h 69757"/>
                <a:gd name="connsiteX3" fmla="*/ 28491 w 132599"/>
                <a:gd name="connsiteY3" fmla="*/ 68723 h 69757"/>
                <a:gd name="connsiteX4" fmla="*/ 115748 w 132599"/>
                <a:gd name="connsiteY4" fmla="*/ 44291 h 69757"/>
                <a:gd name="connsiteX5" fmla="*/ 131454 w 132599"/>
                <a:gd name="connsiteY5" fmla="*/ 16368 h 69757"/>
                <a:gd name="connsiteX6" fmla="*/ 103532 w 132599"/>
                <a:gd name="connsiteY6" fmla="*/ 662 h 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599" h="69757">
                  <a:moveTo>
                    <a:pt x="16275" y="25095"/>
                  </a:moveTo>
                  <a:cubicBezTo>
                    <a:pt x="4224" y="28455"/>
                    <a:pt x="-2823" y="40948"/>
                    <a:pt x="537" y="52999"/>
                  </a:cubicBezTo>
                  <a:cubicBezTo>
                    <a:pt x="3896" y="65051"/>
                    <a:pt x="16389" y="72097"/>
                    <a:pt x="28441" y="68737"/>
                  </a:cubicBezTo>
                  <a:cubicBezTo>
                    <a:pt x="28458" y="68733"/>
                    <a:pt x="28475" y="68728"/>
                    <a:pt x="28491" y="68723"/>
                  </a:cubicBezTo>
                  <a:lnTo>
                    <a:pt x="115748" y="44291"/>
                  </a:lnTo>
                  <a:cubicBezTo>
                    <a:pt x="127796" y="40917"/>
                    <a:pt x="134828" y="28416"/>
                    <a:pt x="131454" y="16368"/>
                  </a:cubicBezTo>
                  <a:cubicBezTo>
                    <a:pt x="128081" y="4321"/>
                    <a:pt x="115579" y="-2711"/>
                    <a:pt x="103532" y="662"/>
                  </a:cubicBezTo>
                  <a:close/>
                </a:path>
              </a:pathLst>
            </a:custGeom>
            <a:solidFill>
              <a:srgbClr val="E6E6E6"/>
            </a:solidFill>
            <a:ln w="379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41E6DAF-F973-4F99-A893-D5C895CD85A0}"/>
                </a:ext>
              </a:extLst>
            </p:cNvPr>
            <p:cNvSpPr/>
            <p:nvPr/>
          </p:nvSpPr>
          <p:spPr>
            <a:xfrm>
              <a:off x="6941988" y="2063082"/>
              <a:ext cx="132574" cy="69750"/>
            </a:xfrm>
            <a:custGeom>
              <a:avLst/>
              <a:gdLst>
                <a:gd name="connsiteX0" fmla="*/ 16250 w 132574"/>
                <a:gd name="connsiteY0" fmla="*/ 25095 h 69750"/>
                <a:gd name="connsiteX1" fmla="*/ 544 w 132574"/>
                <a:gd name="connsiteY1" fmla="*/ 53017 h 69750"/>
                <a:gd name="connsiteX2" fmla="*/ 28466 w 132574"/>
                <a:gd name="connsiteY2" fmla="*/ 68724 h 69750"/>
                <a:gd name="connsiteX3" fmla="*/ 115723 w 132574"/>
                <a:gd name="connsiteY3" fmla="*/ 44291 h 69750"/>
                <a:gd name="connsiteX4" fmla="*/ 131429 w 132574"/>
                <a:gd name="connsiteY4" fmla="*/ 16368 h 69750"/>
                <a:gd name="connsiteX5" fmla="*/ 103506 w 132574"/>
                <a:gd name="connsiteY5" fmla="*/ 662 h 6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74" h="69750">
                  <a:moveTo>
                    <a:pt x="16250" y="25095"/>
                  </a:moveTo>
                  <a:cubicBezTo>
                    <a:pt x="4202" y="28468"/>
                    <a:pt x="-2830" y="40970"/>
                    <a:pt x="544" y="53017"/>
                  </a:cubicBezTo>
                  <a:cubicBezTo>
                    <a:pt x="3917" y="65065"/>
                    <a:pt x="16419" y="72097"/>
                    <a:pt x="28466" y="68724"/>
                  </a:cubicBezTo>
                  <a:lnTo>
                    <a:pt x="115723" y="44291"/>
                  </a:lnTo>
                  <a:cubicBezTo>
                    <a:pt x="127771" y="40917"/>
                    <a:pt x="134802" y="28416"/>
                    <a:pt x="131429" y="16368"/>
                  </a:cubicBezTo>
                  <a:cubicBezTo>
                    <a:pt x="128055" y="4321"/>
                    <a:pt x="115554" y="-2711"/>
                    <a:pt x="103506" y="662"/>
                  </a:cubicBezTo>
                  <a:close/>
                </a:path>
              </a:pathLst>
            </a:custGeom>
            <a:solidFill>
              <a:srgbClr val="E6E6E6"/>
            </a:solidFill>
            <a:ln w="379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648F79C-FE1D-4E7B-A1DC-0B3A92F2AFC7}"/>
                </a:ext>
              </a:extLst>
            </p:cNvPr>
            <p:cNvSpPr/>
            <p:nvPr/>
          </p:nvSpPr>
          <p:spPr>
            <a:xfrm>
              <a:off x="6978872" y="2194728"/>
              <a:ext cx="132524" cy="69736"/>
            </a:xfrm>
            <a:custGeom>
              <a:avLst/>
              <a:gdLst>
                <a:gd name="connsiteX0" fmla="*/ 16225 w 132524"/>
                <a:gd name="connsiteY0" fmla="*/ 25088 h 69736"/>
                <a:gd name="connsiteX1" fmla="*/ 551 w 132524"/>
                <a:gd name="connsiteY1" fmla="*/ 53028 h 69736"/>
                <a:gd name="connsiteX2" fmla="*/ 28441 w 132524"/>
                <a:gd name="connsiteY2" fmla="*/ 68716 h 69736"/>
                <a:gd name="connsiteX3" fmla="*/ 115698 w 132524"/>
                <a:gd name="connsiteY3" fmla="*/ 44284 h 69736"/>
                <a:gd name="connsiteX4" fmla="*/ 131372 w 132524"/>
                <a:gd name="connsiteY4" fmla="*/ 16343 h 69736"/>
                <a:gd name="connsiteX5" fmla="*/ 103482 w 132524"/>
                <a:gd name="connsiteY5" fmla="*/ 655 h 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524" h="69736">
                  <a:moveTo>
                    <a:pt x="16225" y="25088"/>
                  </a:moveTo>
                  <a:cubicBezTo>
                    <a:pt x="4181" y="28475"/>
                    <a:pt x="-2836" y="40985"/>
                    <a:pt x="551" y="53028"/>
                  </a:cubicBezTo>
                  <a:cubicBezTo>
                    <a:pt x="3933" y="65053"/>
                    <a:pt x="16409" y="72070"/>
                    <a:pt x="28441" y="68716"/>
                  </a:cubicBezTo>
                  <a:lnTo>
                    <a:pt x="115698" y="44284"/>
                  </a:lnTo>
                  <a:cubicBezTo>
                    <a:pt x="127742" y="40896"/>
                    <a:pt x="134759" y="28387"/>
                    <a:pt x="131372" y="16343"/>
                  </a:cubicBezTo>
                  <a:cubicBezTo>
                    <a:pt x="127990" y="4319"/>
                    <a:pt x="115514" y="-2699"/>
                    <a:pt x="103482" y="655"/>
                  </a:cubicBezTo>
                  <a:close/>
                </a:path>
              </a:pathLst>
            </a:custGeom>
            <a:solidFill>
              <a:srgbClr val="E6E6E6"/>
            </a:solidFill>
            <a:ln w="379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3D21151-C729-423D-8373-B10412A530B6}"/>
                </a:ext>
              </a:extLst>
            </p:cNvPr>
            <p:cNvSpPr/>
            <p:nvPr/>
          </p:nvSpPr>
          <p:spPr>
            <a:xfrm>
              <a:off x="7009494" y="2415965"/>
              <a:ext cx="168960" cy="88886"/>
            </a:xfrm>
            <a:custGeom>
              <a:avLst/>
              <a:gdLst>
                <a:gd name="connsiteX0" fmla="*/ 20820 w 168960"/>
                <a:gd name="connsiteY0" fmla="*/ 32026 h 88886"/>
                <a:gd name="connsiteX1" fmla="*/ 767 w 168960"/>
                <a:gd name="connsiteY1" fmla="*/ 67583 h 88886"/>
                <a:gd name="connsiteX2" fmla="*/ 36323 w 168960"/>
                <a:gd name="connsiteY2" fmla="*/ 87636 h 88886"/>
                <a:gd name="connsiteX3" fmla="*/ 36386 w 168960"/>
                <a:gd name="connsiteY3" fmla="*/ 87618 h 88886"/>
                <a:gd name="connsiteX4" fmla="*/ 147570 w 168960"/>
                <a:gd name="connsiteY4" fmla="*/ 56486 h 88886"/>
                <a:gd name="connsiteX5" fmla="*/ 167583 w 168960"/>
                <a:gd name="connsiteY5" fmla="*/ 20907 h 88886"/>
                <a:gd name="connsiteX6" fmla="*/ 132004 w 168960"/>
                <a:gd name="connsiteY6" fmla="*/ 894 h 88886"/>
                <a:gd name="connsiteX7" fmla="*/ 132004 w 168960"/>
                <a:gd name="connsiteY7" fmla="*/ 894 h 8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960" h="88886">
                  <a:moveTo>
                    <a:pt x="20820" y="32026"/>
                  </a:moveTo>
                  <a:cubicBezTo>
                    <a:pt x="5464" y="36307"/>
                    <a:pt x="-3514" y="52226"/>
                    <a:pt x="767" y="67583"/>
                  </a:cubicBezTo>
                  <a:cubicBezTo>
                    <a:pt x="5048" y="82939"/>
                    <a:pt x="20967" y="91917"/>
                    <a:pt x="36323" y="87636"/>
                  </a:cubicBezTo>
                  <a:cubicBezTo>
                    <a:pt x="36344" y="87630"/>
                    <a:pt x="36365" y="87624"/>
                    <a:pt x="36386" y="87618"/>
                  </a:cubicBezTo>
                  <a:lnTo>
                    <a:pt x="147570" y="56486"/>
                  </a:lnTo>
                  <a:cubicBezTo>
                    <a:pt x="162921" y="52188"/>
                    <a:pt x="171881" y="36258"/>
                    <a:pt x="167583" y="20907"/>
                  </a:cubicBezTo>
                  <a:cubicBezTo>
                    <a:pt x="163285" y="5556"/>
                    <a:pt x="147355" y="-3404"/>
                    <a:pt x="132004" y="894"/>
                  </a:cubicBezTo>
                  <a:lnTo>
                    <a:pt x="132004" y="894"/>
                  </a:lnTo>
                  <a:close/>
                </a:path>
              </a:pathLst>
            </a:custGeom>
            <a:solidFill>
              <a:schemeClr val="accent1"/>
            </a:solidFill>
            <a:ln w="379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6B6C483-57D7-4649-9B00-F90CF52ADD0E}"/>
                </a:ext>
              </a:extLst>
            </p:cNvPr>
            <p:cNvSpPr/>
            <p:nvPr/>
          </p:nvSpPr>
          <p:spPr>
            <a:xfrm rot="-938561">
              <a:off x="6307497" y="2450948"/>
              <a:ext cx="854389" cy="7594"/>
            </a:xfrm>
            <a:custGeom>
              <a:avLst/>
              <a:gdLst>
                <a:gd name="connsiteX0" fmla="*/ -301 w 854389"/>
                <a:gd name="connsiteY0" fmla="*/ -182 h 7594"/>
                <a:gd name="connsiteX1" fmla="*/ 854089 w 854389"/>
                <a:gd name="connsiteY1" fmla="*/ -182 h 7594"/>
                <a:gd name="connsiteX2" fmla="*/ 854089 w 854389"/>
                <a:gd name="connsiteY2" fmla="*/ 7412 h 7594"/>
                <a:gd name="connsiteX3" fmla="*/ -301 w 854389"/>
                <a:gd name="connsiteY3" fmla="*/ 7412 h 7594"/>
              </a:gdLst>
              <a:ahLst/>
              <a:cxnLst>
                <a:cxn ang="0">
                  <a:pos x="connsiteX0" y="connsiteY0"/>
                </a:cxn>
                <a:cxn ang="0">
                  <a:pos x="connsiteX1" y="connsiteY1"/>
                </a:cxn>
                <a:cxn ang="0">
                  <a:pos x="connsiteX2" y="connsiteY2"/>
                </a:cxn>
                <a:cxn ang="0">
                  <a:pos x="connsiteX3" y="connsiteY3"/>
                </a:cxn>
              </a:cxnLst>
              <a:rect l="l" t="t" r="r" b="b"/>
              <a:pathLst>
                <a:path w="854389" h="7594">
                  <a:moveTo>
                    <a:pt x="-301" y="-182"/>
                  </a:moveTo>
                  <a:lnTo>
                    <a:pt x="854089" y="-182"/>
                  </a:lnTo>
                  <a:lnTo>
                    <a:pt x="854089" y="7412"/>
                  </a:lnTo>
                  <a:lnTo>
                    <a:pt x="-301" y="7412"/>
                  </a:lnTo>
                  <a:close/>
                </a:path>
              </a:pathLst>
            </a:custGeom>
            <a:solidFill>
              <a:srgbClr val="E6E6E6"/>
            </a:solidFill>
            <a:ln w="379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904D3D0-21F2-458E-BA44-EE0DA571FB49}"/>
                </a:ext>
              </a:extLst>
            </p:cNvPr>
            <p:cNvSpPr/>
            <p:nvPr/>
          </p:nvSpPr>
          <p:spPr>
            <a:xfrm>
              <a:off x="7812558" y="3064639"/>
              <a:ext cx="158916" cy="270465"/>
            </a:xfrm>
            <a:custGeom>
              <a:avLst/>
              <a:gdLst>
                <a:gd name="connsiteX0" fmla="*/ 158917 w 158916"/>
                <a:gd name="connsiteY0" fmla="*/ 254513 h 270465"/>
                <a:gd name="connsiteX1" fmla="*/ 92931 w 158916"/>
                <a:gd name="connsiteY1" fmla="*/ 270466 h 270465"/>
                <a:gd name="connsiteX2" fmla="*/ 0 w 158916"/>
                <a:gd name="connsiteY2" fmla="*/ 23543 h 270465"/>
                <a:gd name="connsiteX3" fmla="*/ 97389 w 158916"/>
                <a:gd name="connsiteY3" fmla="*/ 0 h 270465"/>
                <a:gd name="connsiteX4" fmla="*/ 158917 w 158916"/>
                <a:gd name="connsiteY4" fmla="*/ 254513 h 270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16" h="270465">
                  <a:moveTo>
                    <a:pt x="158917" y="254513"/>
                  </a:moveTo>
                  <a:lnTo>
                    <a:pt x="92931" y="270466"/>
                  </a:lnTo>
                  <a:lnTo>
                    <a:pt x="0" y="23543"/>
                  </a:lnTo>
                  <a:lnTo>
                    <a:pt x="97389" y="0"/>
                  </a:lnTo>
                  <a:lnTo>
                    <a:pt x="158917" y="254513"/>
                  </a:lnTo>
                  <a:close/>
                </a:path>
              </a:pathLst>
            </a:custGeom>
            <a:solidFill>
              <a:srgbClr val="A0616A"/>
            </a:solidFill>
            <a:ln w="379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ED7E13B-A99C-487A-ACD9-3B028043E33D}"/>
                </a:ext>
              </a:extLst>
            </p:cNvPr>
            <p:cNvSpPr/>
            <p:nvPr/>
          </p:nvSpPr>
          <p:spPr>
            <a:xfrm>
              <a:off x="7788839" y="3294591"/>
              <a:ext cx="213879" cy="134842"/>
            </a:xfrm>
            <a:custGeom>
              <a:avLst/>
              <a:gdLst>
                <a:gd name="connsiteX0" fmla="*/ 2507 w 213879"/>
                <a:gd name="connsiteY0" fmla="*/ 134660 h 134842"/>
                <a:gd name="connsiteX1" fmla="*/ 2060 w 213879"/>
                <a:gd name="connsiteY1" fmla="*/ 132815 h 134842"/>
                <a:gd name="connsiteX2" fmla="*/ 64214 w 213879"/>
                <a:gd name="connsiteY2" fmla="*/ 31028 h 134842"/>
                <a:gd name="connsiteX3" fmla="*/ 193316 w 213879"/>
                <a:gd name="connsiteY3" fmla="*/ -182 h 134842"/>
                <a:gd name="connsiteX4" fmla="*/ 213579 w 213879"/>
                <a:gd name="connsiteY4" fmla="*/ 83634 h 134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79" h="134842">
                  <a:moveTo>
                    <a:pt x="2507" y="134660"/>
                  </a:moveTo>
                  <a:lnTo>
                    <a:pt x="2060" y="132815"/>
                  </a:lnTo>
                  <a:cubicBezTo>
                    <a:pt x="-8829" y="87553"/>
                    <a:pt x="18976" y="42018"/>
                    <a:pt x="64214" y="31028"/>
                  </a:cubicBezTo>
                  <a:lnTo>
                    <a:pt x="193316" y="-182"/>
                  </a:lnTo>
                  <a:lnTo>
                    <a:pt x="213579" y="83634"/>
                  </a:lnTo>
                  <a:close/>
                </a:path>
              </a:pathLst>
            </a:custGeom>
            <a:solidFill>
              <a:srgbClr val="2F2E41"/>
            </a:solidFill>
            <a:ln w="379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7498DFF-7040-4C42-8064-2D5B4184B3BD}"/>
                </a:ext>
              </a:extLst>
            </p:cNvPr>
            <p:cNvSpPr/>
            <p:nvPr/>
          </p:nvSpPr>
          <p:spPr>
            <a:xfrm>
              <a:off x="7579184" y="3102254"/>
              <a:ext cx="100191" cy="261849"/>
            </a:xfrm>
            <a:custGeom>
              <a:avLst/>
              <a:gdLst>
                <a:gd name="connsiteX0" fmla="*/ 100180 w 100191"/>
                <a:gd name="connsiteY0" fmla="*/ 261849 h 261849"/>
                <a:gd name="connsiteX1" fmla="*/ 32296 w 100191"/>
                <a:gd name="connsiteY1" fmla="*/ 261846 h 261849"/>
                <a:gd name="connsiteX2" fmla="*/ 0 w 100191"/>
                <a:gd name="connsiteY2" fmla="*/ 0 h 261849"/>
                <a:gd name="connsiteX3" fmla="*/ 100191 w 100191"/>
                <a:gd name="connsiteY3" fmla="*/ 4 h 261849"/>
                <a:gd name="connsiteX4" fmla="*/ 100180 w 100191"/>
                <a:gd name="connsiteY4" fmla="*/ 261849 h 261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91" h="261849">
                  <a:moveTo>
                    <a:pt x="100180" y="261849"/>
                  </a:moveTo>
                  <a:lnTo>
                    <a:pt x="32296" y="261846"/>
                  </a:lnTo>
                  <a:lnTo>
                    <a:pt x="0" y="0"/>
                  </a:lnTo>
                  <a:lnTo>
                    <a:pt x="100191" y="4"/>
                  </a:lnTo>
                  <a:lnTo>
                    <a:pt x="100180" y="261849"/>
                  </a:lnTo>
                  <a:close/>
                </a:path>
              </a:pathLst>
            </a:custGeom>
            <a:solidFill>
              <a:srgbClr val="A0616A"/>
            </a:solidFill>
            <a:ln w="379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D85810A-923F-41CA-85A6-612F1EBA2A1D}"/>
                </a:ext>
              </a:extLst>
            </p:cNvPr>
            <p:cNvSpPr/>
            <p:nvPr/>
          </p:nvSpPr>
          <p:spPr>
            <a:xfrm>
              <a:off x="7478655" y="3342804"/>
              <a:ext cx="217156" cy="86236"/>
            </a:xfrm>
            <a:custGeom>
              <a:avLst/>
              <a:gdLst>
                <a:gd name="connsiteX0" fmla="*/ 216852 w 217156"/>
                <a:gd name="connsiteY0" fmla="*/ 86054 h 86236"/>
                <a:gd name="connsiteX1" fmla="*/ -301 w 217156"/>
                <a:gd name="connsiteY1" fmla="*/ 86045 h 86236"/>
                <a:gd name="connsiteX2" fmla="*/ -301 w 217156"/>
                <a:gd name="connsiteY2" fmla="*/ 84146 h 86236"/>
                <a:gd name="connsiteX3" fmla="*/ 84030 w 217156"/>
                <a:gd name="connsiteY3" fmla="*/ -182 h 86236"/>
                <a:gd name="connsiteX4" fmla="*/ 84034 w 217156"/>
                <a:gd name="connsiteY4" fmla="*/ -182 h 86236"/>
                <a:gd name="connsiteX5" fmla="*/ 216855 w 217156"/>
                <a:gd name="connsiteY5" fmla="*/ -177 h 8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6" h="86236">
                  <a:moveTo>
                    <a:pt x="216852" y="86054"/>
                  </a:moveTo>
                  <a:lnTo>
                    <a:pt x="-301" y="86045"/>
                  </a:lnTo>
                  <a:lnTo>
                    <a:pt x="-301" y="84146"/>
                  </a:lnTo>
                  <a:cubicBezTo>
                    <a:pt x="-300" y="37572"/>
                    <a:pt x="37456" y="-182"/>
                    <a:pt x="84030" y="-182"/>
                  </a:cubicBezTo>
                  <a:lnTo>
                    <a:pt x="84034" y="-182"/>
                  </a:lnTo>
                  <a:lnTo>
                    <a:pt x="216855" y="-177"/>
                  </a:lnTo>
                  <a:close/>
                </a:path>
              </a:pathLst>
            </a:custGeom>
            <a:solidFill>
              <a:srgbClr val="2F2E41"/>
            </a:solidFill>
            <a:ln w="379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E7E6F28-1B28-4F85-809E-C83A112978EB}"/>
                </a:ext>
              </a:extLst>
            </p:cNvPr>
            <p:cNvSpPr/>
            <p:nvPr/>
          </p:nvSpPr>
          <p:spPr>
            <a:xfrm>
              <a:off x="7513216" y="2425843"/>
              <a:ext cx="453986" cy="847654"/>
            </a:xfrm>
            <a:custGeom>
              <a:avLst/>
              <a:gdLst>
                <a:gd name="connsiteX0" fmla="*/ 65612 w 453986"/>
                <a:gd name="connsiteY0" fmla="*/ 835857 h 847654"/>
                <a:gd name="connsiteX1" fmla="*/ -301 w 453986"/>
                <a:gd name="connsiteY1" fmla="*/ 50307 h 847654"/>
                <a:gd name="connsiteX2" fmla="*/ 272557 w 453986"/>
                <a:gd name="connsiteY2" fmla="*/ 12 h 847654"/>
                <a:gd name="connsiteX3" fmla="*/ 273634 w 453986"/>
                <a:gd name="connsiteY3" fmla="*/ -182 h 847654"/>
                <a:gd name="connsiteX4" fmla="*/ 353498 w 453986"/>
                <a:gd name="connsiteY4" fmla="*/ 51157 h 847654"/>
                <a:gd name="connsiteX5" fmla="*/ 325701 w 453986"/>
                <a:gd name="connsiteY5" fmla="*/ 340258 h 847654"/>
                <a:gd name="connsiteX6" fmla="*/ 453686 w 453986"/>
                <a:gd name="connsiteY6" fmla="*/ 790991 h 847654"/>
                <a:gd name="connsiteX7" fmla="*/ 343176 w 453986"/>
                <a:gd name="connsiteY7" fmla="*/ 820072 h 847654"/>
                <a:gd name="connsiteX8" fmla="*/ 214987 w 453986"/>
                <a:gd name="connsiteY8" fmla="*/ 402044 h 847654"/>
                <a:gd name="connsiteX9" fmla="*/ 185651 w 453986"/>
                <a:gd name="connsiteY9" fmla="*/ 274925 h 847654"/>
                <a:gd name="connsiteX10" fmla="*/ 170617 w 453986"/>
                <a:gd name="connsiteY10" fmla="*/ 440108 h 847654"/>
                <a:gd name="connsiteX11" fmla="*/ 181778 w 453986"/>
                <a:gd name="connsiteY11" fmla="*/ 847472 h 84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986" h="847654">
                  <a:moveTo>
                    <a:pt x="65612" y="835857"/>
                  </a:moveTo>
                  <a:lnTo>
                    <a:pt x="-301" y="50307"/>
                  </a:lnTo>
                  <a:lnTo>
                    <a:pt x="272557" y="12"/>
                  </a:lnTo>
                  <a:lnTo>
                    <a:pt x="273634" y="-182"/>
                  </a:lnTo>
                  <a:lnTo>
                    <a:pt x="353498" y="51157"/>
                  </a:lnTo>
                  <a:lnTo>
                    <a:pt x="325701" y="340258"/>
                  </a:lnTo>
                  <a:lnTo>
                    <a:pt x="453686" y="790991"/>
                  </a:lnTo>
                  <a:lnTo>
                    <a:pt x="343176" y="820072"/>
                  </a:lnTo>
                  <a:lnTo>
                    <a:pt x="214987" y="402044"/>
                  </a:lnTo>
                  <a:lnTo>
                    <a:pt x="185651" y="274925"/>
                  </a:lnTo>
                  <a:lnTo>
                    <a:pt x="170617" y="440108"/>
                  </a:lnTo>
                  <a:lnTo>
                    <a:pt x="181778" y="847472"/>
                  </a:lnTo>
                  <a:close/>
                </a:path>
              </a:pathLst>
            </a:custGeom>
            <a:solidFill>
              <a:srgbClr val="2F2E41"/>
            </a:solidFill>
            <a:ln w="379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0783A1C-841D-443E-9F2D-8BAB590CEBBA}"/>
                </a:ext>
              </a:extLst>
            </p:cNvPr>
            <p:cNvSpPr/>
            <p:nvPr/>
          </p:nvSpPr>
          <p:spPr>
            <a:xfrm>
              <a:off x="7504044" y="1747225"/>
              <a:ext cx="365745" cy="785821"/>
            </a:xfrm>
            <a:custGeom>
              <a:avLst/>
              <a:gdLst>
                <a:gd name="connsiteX0" fmla="*/ 421 w 365745"/>
                <a:gd name="connsiteY0" fmla="*/ 746743 h 785821"/>
                <a:gd name="connsiteX1" fmla="*/ -301 w 365745"/>
                <a:gd name="connsiteY1" fmla="*/ 745829 h 785821"/>
                <a:gd name="connsiteX2" fmla="*/ 93987 w 365745"/>
                <a:gd name="connsiteY2" fmla="*/ 35898 h 785821"/>
                <a:gd name="connsiteX3" fmla="*/ 94110 w 365745"/>
                <a:gd name="connsiteY3" fmla="*/ 34968 h 785821"/>
                <a:gd name="connsiteX4" fmla="*/ 94774 w 365745"/>
                <a:gd name="connsiteY4" fmla="*/ 34303 h 785821"/>
                <a:gd name="connsiteX5" fmla="*/ 163179 w 365745"/>
                <a:gd name="connsiteY5" fmla="*/ 268 h 785821"/>
                <a:gd name="connsiteX6" fmla="*/ 177243 w 365745"/>
                <a:gd name="connsiteY6" fmla="*/ 30 h 785821"/>
                <a:gd name="connsiteX7" fmla="*/ 248196 w 365745"/>
                <a:gd name="connsiteY7" fmla="*/ 23228 h 785821"/>
                <a:gd name="connsiteX8" fmla="*/ 354215 w 365745"/>
                <a:gd name="connsiteY8" fmla="*/ 263289 h 785821"/>
                <a:gd name="connsiteX9" fmla="*/ 365289 w 365745"/>
                <a:gd name="connsiteY9" fmla="*/ 761565 h 785821"/>
                <a:gd name="connsiteX10" fmla="*/ 365444 w 365745"/>
                <a:gd name="connsiteY10" fmla="*/ 766848 h 785821"/>
                <a:gd name="connsiteX11" fmla="*/ 361013 w 365745"/>
                <a:gd name="connsiteY11" fmla="*/ 763966 h 785821"/>
                <a:gd name="connsiteX12" fmla="*/ 159238 w 365745"/>
                <a:gd name="connsiteY12" fmla="*/ 758369 h 785821"/>
                <a:gd name="connsiteX13" fmla="*/ 82961 w 365745"/>
                <a:gd name="connsiteY13" fmla="*/ 785639 h 785821"/>
                <a:gd name="connsiteX14" fmla="*/ 421 w 365745"/>
                <a:gd name="connsiteY14" fmla="*/ 746743 h 78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45" h="785821">
                  <a:moveTo>
                    <a:pt x="421" y="746743"/>
                  </a:moveTo>
                  <a:lnTo>
                    <a:pt x="-301" y="745829"/>
                  </a:lnTo>
                  <a:lnTo>
                    <a:pt x="93987" y="35898"/>
                  </a:lnTo>
                  <a:lnTo>
                    <a:pt x="94110" y="34968"/>
                  </a:lnTo>
                  <a:lnTo>
                    <a:pt x="94774" y="34303"/>
                  </a:lnTo>
                  <a:cubicBezTo>
                    <a:pt x="96164" y="32913"/>
                    <a:pt x="129199" y="268"/>
                    <a:pt x="163179" y="268"/>
                  </a:cubicBezTo>
                  <a:cubicBezTo>
                    <a:pt x="168092" y="268"/>
                    <a:pt x="172763" y="144"/>
                    <a:pt x="177243" y="30"/>
                  </a:cubicBezTo>
                  <a:cubicBezTo>
                    <a:pt x="203245" y="-646"/>
                    <a:pt x="223785" y="-1187"/>
                    <a:pt x="248196" y="23228"/>
                  </a:cubicBezTo>
                  <a:cubicBezTo>
                    <a:pt x="273068" y="48097"/>
                    <a:pt x="354215" y="138911"/>
                    <a:pt x="354215" y="263289"/>
                  </a:cubicBezTo>
                  <a:cubicBezTo>
                    <a:pt x="354215" y="383677"/>
                    <a:pt x="365178" y="757801"/>
                    <a:pt x="365289" y="761565"/>
                  </a:cubicBezTo>
                  <a:lnTo>
                    <a:pt x="365444" y="766848"/>
                  </a:lnTo>
                  <a:lnTo>
                    <a:pt x="361013" y="763966"/>
                  </a:lnTo>
                  <a:cubicBezTo>
                    <a:pt x="359919" y="763263"/>
                    <a:pt x="250775" y="693765"/>
                    <a:pt x="159238" y="758369"/>
                  </a:cubicBezTo>
                  <a:cubicBezTo>
                    <a:pt x="130632" y="778560"/>
                    <a:pt x="104935" y="785639"/>
                    <a:pt x="82961" y="785639"/>
                  </a:cubicBezTo>
                  <a:cubicBezTo>
                    <a:pt x="31820" y="785639"/>
                    <a:pt x="858" y="747300"/>
                    <a:pt x="421" y="746743"/>
                  </a:cubicBezTo>
                  <a:close/>
                </a:path>
              </a:pathLst>
            </a:custGeom>
            <a:solidFill>
              <a:schemeClr val="accent1">
                <a:lumMod val="75000"/>
              </a:schemeClr>
            </a:solidFill>
            <a:ln w="379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61CDEA3-1F16-422F-B927-42BDF1940CB3}"/>
                </a:ext>
              </a:extLst>
            </p:cNvPr>
            <p:cNvSpPr/>
            <p:nvPr/>
          </p:nvSpPr>
          <p:spPr>
            <a:xfrm rot="-1719793">
              <a:off x="7517090" y="1433761"/>
              <a:ext cx="272003" cy="272003"/>
            </a:xfrm>
            <a:custGeom>
              <a:avLst/>
              <a:gdLst>
                <a:gd name="connsiteX0" fmla="*/ 271702 w 272003"/>
                <a:gd name="connsiteY0" fmla="*/ 135819 h 272003"/>
                <a:gd name="connsiteX1" fmla="*/ 135701 w 272003"/>
                <a:gd name="connsiteY1" fmla="*/ 271821 h 272003"/>
                <a:gd name="connsiteX2" fmla="*/ -301 w 272003"/>
                <a:gd name="connsiteY2" fmla="*/ 135819 h 272003"/>
                <a:gd name="connsiteX3" fmla="*/ 135701 w 272003"/>
                <a:gd name="connsiteY3" fmla="*/ -182 h 272003"/>
                <a:gd name="connsiteX4" fmla="*/ 271702 w 272003"/>
                <a:gd name="connsiteY4" fmla="*/ 135819 h 27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3" h="272003">
                  <a:moveTo>
                    <a:pt x="271702" y="135819"/>
                  </a:moveTo>
                  <a:cubicBezTo>
                    <a:pt x="271702" y="210931"/>
                    <a:pt x="210812" y="271821"/>
                    <a:pt x="135701" y="271821"/>
                  </a:cubicBezTo>
                  <a:cubicBezTo>
                    <a:pt x="60589" y="271821"/>
                    <a:pt x="-301" y="210931"/>
                    <a:pt x="-301" y="135819"/>
                  </a:cubicBezTo>
                  <a:cubicBezTo>
                    <a:pt x="-301" y="60708"/>
                    <a:pt x="60589" y="-182"/>
                    <a:pt x="135701" y="-182"/>
                  </a:cubicBezTo>
                  <a:cubicBezTo>
                    <a:pt x="210812" y="-182"/>
                    <a:pt x="271702" y="60708"/>
                    <a:pt x="271702" y="135819"/>
                  </a:cubicBezTo>
                  <a:close/>
                </a:path>
              </a:pathLst>
            </a:custGeom>
            <a:solidFill>
              <a:srgbClr val="A0616A"/>
            </a:solidFill>
            <a:ln w="379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0255951-D61B-46E3-A9D8-F4FED38F6FFC}"/>
                </a:ext>
              </a:extLst>
            </p:cNvPr>
            <p:cNvSpPr/>
            <p:nvPr/>
          </p:nvSpPr>
          <p:spPr>
            <a:xfrm>
              <a:off x="7354332" y="2379221"/>
              <a:ext cx="171029" cy="279454"/>
            </a:xfrm>
            <a:custGeom>
              <a:avLst/>
              <a:gdLst>
                <a:gd name="connsiteX0" fmla="*/ 90264 w 171029"/>
                <a:gd name="connsiteY0" fmla="*/ 267316 h 279454"/>
                <a:gd name="connsiteX1" fmla="*/ 100169 w 171029"/>
                <a:gd name="connsiteY1" fmla="*/ 189196 h 279454"/>
                <a:gd name="connsiteX2" fmla="*/ 93494 w 171029"/>
                <a:gd name="connsiteY2" fmla="*/ 181996 h 279454"/>
                <a:gd name="connsiteX3" fmla="*/ 170729 w 171029"/>
                <a:gd name="connsiteY3" fmla="*/ -182 h 279454"/>
                <a:gd name="connsiteX4" fmla="*/ 69602 w 171029"/>
                <a:gd name="connsiteY4" fmla="*/ 18430 h 279454"/>
                <a:gd name="connsiteX5" fmla="*/ 11762 w 171029"/>
                <a:gd name="connsiteY5" fmla="*/ 188576 h 279454"/>
                <a:gd name="connsiteX6" fmla="*/ 20972 w 171029"/>
                <a:gd name="connsiteY6" fmla="*/ 267211 h 279454"/>
                <a:gd name="connsiteX7" fmla="*/ 90264 w 171029"/>
                <a:gd name="connsiteY7" fmla="*/ 267316 h 27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029" h="279454">
                  <a:moveTo>
                    <a:pt x="90264" y="267316"/>
                  </a:moveTo>
                  <a:cubicBezTo>
                    <a:pt x="114571" y="248479"/>
                    <a:pt x="119006" y="213503"/>
                    <a:pt x="100169" y="189196"/>
                  </a:cubicBezTo>
                  <a:cubicBezTo>
                    <a:pt x="98160" y="186604"/>
                    <a:pt x="95927" y="184195"/>
                    <a:pt x="93494" y="181996"/>
                  </a:cubicBezTo>
                  <a:lnTo>
                    <a:pt x="170729" y="-182"/>
                  </a:lnTo>
                  <a:lnTo>
                    <a:pt x="69602" y="18430"/>
                  </a:lnTo>
                  <a:lnTo>
                    <a:pt x="11762" y="188576"/>
                  </a:lnTo>
                  <a:cubicBezTo>
                    <a:pt x="-7409" y="212834"/>
                    <a:pt x="-3285" y="248040"/>
                    <a:pt x="20972" y="267211"/>
                  </a:cubicBezTo>
                  <a:cubicBezTo>
                    <a:pt x="41270" y="283253"/>
                    <a:pt x="69917" y="283296"/>
                    <a:pt x="90264" y="267316"/>
                  </a:cubicBezTo>
                  <a:close/>
                </a:path>
              </a:pathLst>
            </a:custGeom>
            <a:solidFill>
              <a:srgbClr val="A0616A"/>
            </a:solidFill>
            <a:ln w="379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1A4C964-B496-40A3-9323-76D546AF1DC8}"/>
                </a:ext>
              </a:extLst>
            </p:cNvPr>
            <p:cNvSpPr/>
            <p:nvPr/>
          </p:nvSpPr>
          <p:spPr>
            <a:xfrm>
              <a:off x="7370278" y="1789525"/>
              <a:ext cx="297245" cy="753493"/>
            </a:xfrm>
            <a:custGeom>
              <a:avLst/>
              <a:gdLst>
                <a:gd name="connsiteX0" fmla="*/ -301 w 297245"/>
                <a:gd name="connsiteY0" fmla="*/ 715301 h 753493"/>
                <a:gd name="connsiteX1" fmla="*/ 24570 w 297245"/>
                <a:gd name="connsiteY1" fmla="*/ 662794 h 753493"/>
                <a:gd name="connsiteX2" fmla="*/ 20897 w 297245"/>
                <a:gd name="connsiteY2" fmla="*/ 658987 h 753493"/>
                <a:gd name="connsiteX3" fmla="*/ 147370 w 297245"/>
                <a:gd name="connsiteY3" fmla="*/ 262119 h 753493"/>
                <a:gd name="connsiteX4" fmla="*/ 141983 w 297245"/>
                <a:gd name="connsiteY4" fmla="*/ 79118 h 753493"/>
                <a:gd name="connsiteX5" fmla="*/ 229053 w 297245"/>
                <a:gd name="connsiteY5" fmla="*/ 66 h 753493"/>
                <a:gd name="connsiteX6" fmla="*/ 296896 w 297245"/>
                <a:gd name="connsiteY6" fmla="*/ 68200 h 753493"/>
                <a:gd name="connsiteX7" fmla="*/ 296945 w 297245"/>
                <a:gd name="connsiteY7" fmla="*/ 254343 h 753493"/>
                <a:gd name="connsiteX8" fmla="*/ 235752 w 297245"/>
                <a:gd name="connsiteY8" fmla="*/ 468616 h 753493"/>
                <a:gd name="connsiteX9" fmla="*/ 96195 w 297245"/>
                <a:gd name="connsiteY9" fmla="*/ 753311 h 75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245" h="753493">
                  <a:moveTo>
                    <a:pt x="-301" y="715301"/>
                  </a:moveTo>
                  <a:lnTo>
                    <a:pt x="24570" y="662794"/>
                  </a:lnTo>
                  <a:cubicBezTo>
                    <a:pt x="23033" y="661869"/>
                    <a:pt x="21766" y="660557"/>
                    <a:pt x="20897" y="658987"/>
                  </a:cubicBezTo>
                  <a:cubicBezTo>
                    <a:pt x="-2340" y="618718"/>
                    <a:pt x="138015" y="284301"/>
                    <a:pt x="147370" y="262119"/>
                  </a:cubicBezTo>
                  <a:cubicBezTo>
                    <a:pt x="145944" y="250055"/>
                    <a:pt x="131210" y="122211"/>
                    <a:pt x="141983" y="79118"/>
                  </a:cubicBezTo>
                  <a:cubicBezTo>
                    <a:pt x="154665" y="28390"/>
                    <a:pt x="180705" y="4749"/>
                    <a:pt x="229053" y="66"/>
                  </a:cubicBezTo>
                  <a:cubicBezTo>
                    <a:pt x="282373" y="-4942"/>
                    <a:pt x="296758" y="67465"/>
                    <a:pt x="296896" y="68200"/>
                  </a:cubicBezTo>
                  <a:lnTo>
                    <a:pt x="296945" y="254343"/>
                  </a:lnTo>
                  <a:lnTo>
                    <a:pt x="235752" y="468616"/>
                  </a:lnTo>
                  <a:lnTo>
                    <a:pt x="96195" y="753311"/>
                  </a:lnTo>
                  <a:close/>
                </a:path>
              </a:pathLst>
            </a:custGeom>
            <a:solidFill>
              <a:schemeClr val="accent1"/>
            </a:solidFill>
            <a:ln w="379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1D72D84-CDB8-406D-8E06-6E4A2C899A2D}"/>
                </a:ext>
              </a:extLst>
            </p:cNvPr>
            <p:cNvSpPr/>
            <p:nvPr/>
          </p:nvSpPr>
          <p:spPr>
            <a:xfrm>
              <a:off x="7503011" y="1397451"/>
              <a:ext cx="302932" cy="321795"/>
            </a:xfrm>
            <a:custGeom>
              <a:avLst/>
              <a:gdLst>
                <a:gd name="connsiteX0" fmla="*/ 167169 w 302932"/>
                <a:gd name="connsiteY0" fmla="*/ 223367 h 321795"/>
                <a:gd name="connsiteX1" fmla="*/ 132865 w 302932"/>
                <a:gd name="connsiteY1" fmla="*/ 193389 h 321795"/>
                <a:gd name="connsiteX2" fmla="*/ 108640 w 302932"/>
                <a:gd name="connsiteY2" fmla="*/ 151688 h 321795"/>
                <a:gd name="connsiteX3" fmla="*/ 42352 w 302932"/>
                <a:gd name="connsiteY3" fmla="*/ 150241 h 321795"/>
                <a:gd name="connsiteX4" fmla="*/ -192 w 302932"/>
                <a:gd name="connsiteY4" fmla="*/ 94163 h 321795"/>
                <a:gd name="connsiteX5" fmla="*/ 18508 w 302932"/>
                <a:gd name="connsiteY5" fmla="*/ 21106 h 321795"/>
                <a:gd name="connsiteX6" fmla="*/ 21961 w 302932"/>
                <a:gd name="connsiteY6" fmla="*/ 50134 h 321795"/>
                <a:gd name="connsiteX7" fmla="*/ 47116 w 302932"/>
                <a:gd name="connsiteY7" fmla="*/ -182 h 321795"/>
                <a:gd name="connsiteX8" fmla="*/ 42665 w 302932"/>
                <a:gd name="connsiteY8" fmla="*/ 42412 h 321795"/>
                <a:gd name="connsiteX9" fmla="*/ 94674 w 302932"/>
                <a:gd name="connsiteY9" fmla="*/ 5004 h 321795"/>
                <a:gd name="connsiteX10" fmla="*/ 93973 w 302932"/>
                <a:gd name="connsiteY10" fmla="*/ 30383 h 321795"/>
                <a:gd name="connsiteX11" fmla="*/ 180967 w 302932"/>
                <a:gd name="connsiteY11" fmla="*/ 26126 h 321795"/>
                <a:gd name="connsiteX12" fmla="*/ 261068 w 302932"/>
                <a:gd name="connsiteY12" fmla="*/ 56988 h 321795"/>
                <a:gd name="connsiteX13" fmla="*/ 301882 w 302932"/>
                <a:gd name="connsiteY13" fmla="*/ 175848 h 321795"/>
                <a:gd name="connsiteX14" fmla="*/ 261330 w 302932"/>
                <a:gd name="connsiteY14" fmla="*/ 299193 h 321795"/>
                <a:gd name="connsiteX15" fmla="*/ 239278 w 302932"/>
                <a:gd name="connsiteY15" fmla="*/ 321508 h 321795"/>
                <a:gd name="connsiteX16" fmla="*/ 217528 w 302932"/>
                <a:gd name="connsiteY16" fmla="*/ 305116 h 321795"/>
                <a:gd name="connsiteX17" fmla="*/ 217792 w 302932"/>
                <a:gd name="connsiteY17" fmla="*/ 275929 h 321795"/>
                <a:gd name="connsiteX18" fmla="*/ 221421 w 302932"/>
                <a:gd name="connsiteY18" fmla="*/ 231766 h 321795"/>
                <a:gd name="connsiteX19" fmla="*/ 193559 w 302932"/>
                <a:gd name="connsiteY19" fmla="*/ 200878 h 321795"/>
                <a:gd name="connsiteX20" fmla="*/ 170805 w 302932"/>
                <a:gd name="connsiteY20" fmla="*/ 229004 h 32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932" h="321795">
                  <a:moveTo>
                    <a:pt x="167169" y="223367"/>
                  </a:moveTo>
                  <a:cubicBezTo>
                    <a:pt x="150866" y="225489"/>
                    <a:pt x="138568" y="208808"/>
                    <a:pt x="132865" y="193389"/>
                  </a:cubicBezTo>
                  <a:cubicBezTo>
                    <a:pt x="127161" y="177969"/>
                    <a:pt x="122815" y="160018"/>
                    <a:pt x="108640" y="151688"/>
                  </a:cubicBezTo>
                  <a:cubicBezTo>
                    <a:pt x="89275" y="140309"/>
                    <a:pt x="64497" y="153995"/>
                    <a:pt x="42352" y="150241"/>
                  </a:cubicBezTo>
                  <a:cubicBezTo>
                    <a:pt x="17343" y="146001"/>
                    <a:pt x="1083" y="119496"/>
                    <a:pt x="-192" y="94163"/>
                  </a:cubicBezTo>
                  <a:cubicBezTo>
                    <a:pt x="-1466" y="68829"/>
                    <a:pt x="8616" y="44463"/>
                    <a:pt x="18508" y="21106"/>
                  </a:cubicBezTo>
                  <a:lnTo>
                    <a:pt x="21961" y="50134"/>
                  </a:lnTo>
                  <a:cubicBezTo>
                    <a:pt x="21022" y="30128"/>
                    <a:pt x="30549" y="11072"/>
                    <a:pt x="47116" y="-182"/>
                  </a:cubicBezTo>
                  <a:lnTo>
                    <a:pt x="42665" y="42412"/>
                  </a:lnTo>
                  <a:cubicBezTo>
                    <a:pt x="45456" y="18549"/>
                    <a:pt x="71164" y="59"/>
                    <a:pt x="94674" y="5004"/>
                  </a:cubicBezTo>
                  <a:lnTo>
                    <a:pt x="93973" y="30383"/>
                  </a:lnTo>
                  <a:cubicBezTo>
                    <a:pt x="122858" y="26949"/>
                    <a:pt x="151996" y="23509"/>
                    <a:pt x="180967" y="26126"/>
                  </a:cubicBezTo>
                  <a:cubicBezTo>
                    <a:pt x="209938" y="28743"/>
                    <a:pt x="239111" y="37909"/>
                    <a:pt x="261068" y="56988"/>
                  </a:cubicBezTo>
                  <a:cubicBezTo>
                    <a:pt x="293913" y="85528"/>
                    <a:pt x="305909" y="132523"/>
                    <a:pt x="301882" y="175848"/>
                  </a:cubicBezTo>
                  <a:cubicBezTo>
                    <a:pt x="297854" y="219174"/>
                    <a:pt x="279970" y="259875"/>
                    <a:pt x="261330" y="299193"/>
                  </a:cubicBezTo>
                  <a:cubicBezTo>
                    <a:pt x="256640" y="309085"/>
                    <a:pt x="250153" y="320248"/>
                    <a:pt x="239278" y="321508"/>
                  </a:cubicBezTo>
                  <a:cubicBezTo>
                    <a:pt x="229507" y="322640"/>
                    <a:pt x="220566" y="314472"/>
                    <a:pt x="217528" y="305116"/>
                  </a:cubicBezTo>
                  <a:cubicBezTo>
                    <a:pt x="214491" y="295760"/>
                    <a:pt x="215973" y="285596"/>
                    <a:pt x="217792" y="275929"/>
                  </a:cubicBezTo>
                  <a:cubicBezTo>
                    <a:pt x="220540" y="261326"/>
                    <a:pt x="224005" y="246399"/>
                    <a:pt x="221421" y="231766"/>
                  </a:cubicBezTo>
                  <a:cubicBezTo>
                    <a:pt x="218837" y="217132"/>
                    <a:pt x="208310" y="202672"/>
                    <a:pt x="193559" y="200878"/>
                  </a:cubicBezTo>
                  <a:cubicBezTo>
                    <a:pt x="178807" y="199085"/>
                    <a:pt x="163713" y="215946"/>
                    <a:pt x="170805" y="229004"/>
                  </a:cubicBezTo>
                  <a:close/>
                </a:path>
              </a:pathLst>
            </a:custGeom>
            <a:solidFill>
              <a:srgbClr val="2F2E41"/>
            </a:solidFill>
            <a:ln w="3791"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A9704D9-8D58-4478-AB23-ECE6BF59D19A}"/>
                </a:ext>
              </a:extLst>
            </p:cNvPr>
            <p:cNvSpPr/>
            <p:nvPr/>
          </p:nvSpPr>
          <p:spPr>
            <a:xfrm>
              <a:off x="7287162" y="3421352"/>
              <a:ext cx="980155" cy="7996"/>
            </a:xfrm>
            <a:custGeom>
              <a:avLst/>
              <a:gdLst>
                <a:gd name="connsiteX0" fmla="*/ 978705 w 980155"/>
                <a:gd name="connsiteY0" fmla="*/ 7997 h 7996"/>
                <a:gd name="connsiteX1" fmla="*/ 0 w 980155"/>
                <a:gd name="connsiteY1" fmla="*/ 7997 h 7996"/>
                <a:gd name="connsiteX2" fmla="*/ 0 w 980155"/>
                <a:gd name="connsiteY2" fmla="*/ 0 h 7996"/>
                <a:gd name="connsiteX3" fmla="*/ 980156 w 980155"/>
                <a:gd name="connsiteY3" fmla="*/ 0 h 7996"/>
                <a:gd name="connsiteX4" fmla="*/ 978705 w 980155"/>
                <a:gd name="connsiteY4" fmla="*/ 7997 h 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55" h="7996">
                  <a:moveTo>
                    <a:pt x="978705" y="7997"/>
                  </a:moveTo>
                  <a:lnTo>
                    <a:pt x="0" y="7997"/>
                  </a:lnTo>
                  <a:lnTo>
                    <a:pt x="0" y="0"/>
                  </a:lnTo>
                  <a:lnTo>
                    <a:pt x="980156" y="0"/>
                  </a:lnTo>
                  <a:lnTo>
                    <a:pt x="978705" y="7997"/>
                  </a:lnTo>
                  <a:close/>
                </a:path>
              </a:pathLst>
            </a:custGeom>
            <a:solidFill>
              <a:srgbClr val="3F3D56"/>
            </a:solidFill>
            <a:ln w="3791" cap="flat">
              <a:noFill/>
              <a:prstDash val="solid"/>
              <a:miter/>
            </a:ln>
          </p:spPr>
          <p:txBody>
            <a:bodyPr rtlCol="0" anchor="ctr"/>
            <a:lstStyle/>
            <a:p>
              <a:endParaRPr lang="en-US"/>
            </a:p>
          </p:txBody>
        </p:sp>
      </p:grpSp>
      <p:grpSp>
        <p:nvGrpSpPr>
          <p:cNvPr id="77" name="Graphic 75">
            <a:extLst>
              <a:ext uri="{FF2B5EF4-FFF2-40B4-BE49-F238E27FC236}">
                <a16:creationId xmlns:a16="http://schemas.microsoft.com/office/drawing/2014/main" id="{D8778E6A-1D7C-48CB-908F-D8D2D138D3D1}"/>
              </a:ext>
            </a:extLst>
          </p:cNvPr>
          <p:cNvGrpSpPr/>
          <p:nvPr/>
        </p:nvGrpSpPr>
        <p:grpSpPr>
          <a:xfrm>
            <a:off x="8802940" y="1679088"/>
            <a:ext cx="2509264" cy="2119714"/>
            <a:chOff x="2690813" y="3722152"/>
            <a:chExt cx="3058162" cy="2583398"/>
          </a:xfrm>
        </p:grpSpPr>
        <p:sp>
          <p:nvSpPr>
            <p:cNvPr id="78" name="Freeform: Shape 77">
              <a:extLst>
                <a:ext uri="{FF2B5EF4-FFF2-40B4-BE49-F238E27FC236}">
                  <a16:creationId xmlns:a16="http://schemas.microsoft.com/office/drawing/2014/main" id="{B68805CB-2BB7-4C93-B407-FCE6AAF78A1A}"/>
                </a:ext>
              </a:extLst>
            </p:cNvPr>
            <p:cNvSpPr/>
            <p:nvPr/>
          </p:nvSpPr>
          <p:spPr>
            <a:xfrm>
              <a:off x="4651013" y="4606324"/>
              <a:ext cx="1068134" cy="42300"/>
            </a:xfrm>
            <a:custGeom>
              <a:avLst/>
              <a:gdLst>
                <a:gd name="connsiteX0" fmla="*/ 1057797 w 1068134"/>
                <a:gd name="connsiteY0" fmla="*/ -148 h 42300"/>
                <a:gd name="connsiteX1" fmla="*/ 1067892 w 1068134"/>
                <a:gd name="connsiteY1" fmla="*/ 42153 h 42300"/>
                <a:gd name="connsiteX2" fmla="*/ -242 w 1068134"/>
                <a:gd name="connsiteY2" fmla="*/ 42153 h 42300"/>
                <a:gd name="connsiteX3" fmla="*/ -242 w 1068134"/>
                <a:gd name="connsiteY3" fmla="*/ -148 h 42300"/>
              </a:gdLst>
              <a:ahLst/>
              <a:cxnLst>
                <a:cxn ang="0">
                  <a:pos x="connsiteX0" y="connsiteY0"/>
                </a:cxn>
                <a:cxn ang="0">
                  <a:pos x="connsiteX1" y="connsiteY1"/>
                </a:cxn>
                <a:cxn ang="0">
                  <a:pos x="connsiteX2" y="connsiteY2"/>
                </a:cxn>
                <a:cxn ang="0">
                  <a:pos x="connsiteX3" y="connsiteY3"/>
                </a:cxn>
              </a:cxnLst>
              <a:rect l="l" t="t" r="r" b="b"/>
              <a:pathLst>
                <a:path w="1068134" h="42300">
                  <a:moveTo>
                    <a:pt x="1057797" y="-148"/>
                  </a:moveTo>
                  <a:cubicBezTo>
                    <a:pt x="1061389" y="13881"/>
                    <a:pt x="1064754" y="27981"/>
                    <a:pt x="1067892" y="42153"/>
                  </a:cubicBezTo>
                  <a:lnTo>
                    <a:pt x="-242" y="42153"/>
                  </a:lnTo>
                  <a:lnTo>
                    <a:pt x="-242" y="-148"/>
                  </a:lnTo>
                  <a:close/>
                </a:path>
              </a:pathLst>
            </a:custGeom>
            <a:solidFill>
              <a:srgbClr val="E6E6E6"/>
            </a:solidFill>
            <a:ln w="4276"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A6F4E6E-B8CC-41DD-8CE0-5F445181CF99}"/>
                </a:ext>
              </a:extLst>
            </p:cNvPr>
            <p:cNvSpPr/>
            <p:nvPr/>
          </p:nvSpPr>
          <p:spPr>
            <a:xfrm>
              <a:off x="5589206" y="4303074"/>
              <a:ext cx="92300" cy="314798"/>
            </a:xfrm>
            <a:custGeom>
              <a:avLst/>
              <a:gdLst>
                <a:gd name="connsiteX0" fmla="*/ 85557 w 92300"/>
                <a:gd name="connsiteY0" fmla="*/ 191597 h 314798"/>
                <a:gd name="connsiteX1" fmla="*/ 25506 w 92300"/>
                <a:gd name="connsiteY1" fmla="*/ 49339 h 314798"/>
                <a:gd name="connsiteX2" fmla="*/ 3650 w 92300"/>
                <a:gd name="connsiteY2" fmla="*/ 7038 h 314798"/>
                <a:gd name="connsiteX3" fmla="*/ -242 w 92300"/>
                <a:gd name="connsiteY3" fmla="*/ -148 h 314798"/>
                <a:gd name="connsiteX4" fmla="*/ -242 w 92300"/>
                <a:gd name="connsiteY4" fmla="*/ 314650 h 314798"/>
                <a:gd name="connsiteX5" fmla="*/ 92059 w 92300"/>
                <a:gd name="connsiteY5" fmla="*/ 314650 h 314798"/>
                <a:gd name="connsiteX6" fmla="*/ 92059 w 92300"/>
                <a:gd name="connsiteY6" fmla="*/ 210331 h 31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00" h="314798">
                  <a:moveTo>
                    <a:pt x="85557" y="191597"/>
                  </a:moveTo>
                  <a:cubicBezTo>
                    <a:pt x="68361" y="143036"/>
                    <a:pt x="48309" y="95533"/>
                    <a:pt x="25506" y="49339"/>
                  </a:cubicBezTo>
                  <a:cubicBezTo>
                    <a:pt x="18492" y="35096"/>
                    <a:pt x="11206" y="20996"/>
                    <a:pt x="3650" y="7038"/>
                  </a:cubicBezTo>
                  <a:cubicBezTo>
                    <a:pt x="2409" y="4643"/>
                    <a:pt x="1084" y="2247"/>
                    <a:pt x="-242" y="-148"/>
                  </a:cubicBezTo>
                  <a:lnTo>
                    <a:pt x="-242" y="314650"/>
                  </a:lnTo>
                  <a:lnTo>
                    <a:pt x="92059" y="314650"/>
                  </a:lnTo>
                  <a:lnTo>
                    <a:pt x="92059" y="210331"/>
                  </a:lnTo>
                  <a:close/>
                </a:path>
              </a:pathLst>
            </a:custGeom>
            <a:solidFill>
              <a:srgbClr val="E6E6E6"/>
            </a:solidFill>
            <a:ln w="4276"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8FC34AE-E842-47B4-B714-22DCF28324D9}"/>
                </a:ext>
              </a:extLst>
            </p:cNvPr>
            <p:cNvSpPr/>
            <p:nvPr/>
          </p:nvSpPr>
          <p:spPr>
            <a:xfrm>
              <a:off x="5589206" y="4310259"/>
              <a:ext cx="25748" cy="42300"/>
            </a:xfrm>
            <a:custGeom>
              <a:avLst/>
              <a:gdLst>
                <a:gd name="connsiteX0" fmla="*/ 25506 w 25748"/>
                <a:gd name="connsiteY0" fmla="*/ 42153 h 42300"/>
                <a:gd name="connsiteX1" fmla="*/ -242 w 25748"/>
                <a:gd name="connsiteY1" fmla="*/ 42153 h 42300"/>
                <a:gd name="connsiteX2" fmla="*/ -242 w 25748"/>
                <a:gd name="connsiteY2" fmla="*/ -148 h 42300"/>
                <a:gd name="connsiteX3" fmla="*/ 3651 w 25748"/>
                <a:gd name="connsiteY3" fmla="*/ -148 h 42300"/>
                <a:gd name="connsiteX4" fmla="*/ 25506 w 25748"/>
                <a:gd name="connsiteY4" fmla="*/ 42153 h 4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8" h="42300">
                  <a:moveTo>
                    <a:pt x="25506" y="42153"/>
                  </a:moveTo>
                  <a:lnTo>
                    <a:pt x="-242" y="42153"/>
                  </a:lnTo>
                  <a:lnTo>
                    <a:pt x="-242" y="-148"/>
                  </a:lnTo>
                  <a:lnTo>
                    <a:pt x="3651" y="-148"/>
                  </a:lnTo>
                  <a:cubicBezTo>
                    <a:pt x="11221" y="13796"/>
                    <a:pt x="18506" y="27896"/>
                    <a:pt x="25506" y="42153"/>
                  </a:cubicBezTo>
                  <a:close/>
                </a:path>
              </a:pathLst>
            </a:custGeom>
            <a:solidFill>
              <a:srgbClr val="CCCCCC"/>
            </a:solidFill>
            <a:ln w="4276"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4A8CAFD-DDEE-4399-9D04-AADFF5647D13}"/>
                </a:ext>
              </a:extLst>
            </p:cNvPr>
            <p:cNvSpPr/>
            <p:nvPr/>
          </p:nvSpPr>
          <p:spPr>
            <a:xfrm>
              <a:off x="5589206" y="4494818"/>
              <a:ext cx="92300" cy="42301"/>
            </a:xfrm>
            <a:custGeom>
              <a:avLst/>
              <a:gdLst>
                <a:gd name="connsiteX0" fmla="*/ 85800 w 92300"/>
                <a:gd name="connsiteY0" fmla="*/ 0 h 42301"/>
                <a:gd name="connsiteX1" fmla="*/ 0 w 92300"/>
                <a:gd name="connsiteY1" fmla="*/ 0 h 42301"/>
                <a:gd name="connsiteX2" fmla="*/ 0 w 92300"/>
                <a:gd name="connsiteY2" fmla="*/ 42301 h 42301"/>
                <a:gd name="connsiteX3" fmla="*/ 92301 w 92300"/>
                <a:gd name="connsiteY3" fmla="*/ 42301 h 42301"/>
                <a:gd name="connsiteX4" fmla="*/ 92301 w 92300"/>
                <a:gd name="connsiteY4" fmla="*/ 18734 h 42301"/>
                <a:gd name="connsiteX5" fmla="*/ 85800 w 92300"/>
                <a:gd name="connsiteY5" fmla="*/ 0 h 4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00" h="42301">
                  <a:moveTo>
                    <a:pt x="85800" y="0"/>
                  </a:moveTo>
                  <a:lnTo>
                    <a:pt x="0" y="0"/>
                  </a:lnTo>
                  <a:lnTo>
                    <a:pt x="0" y="42301"/>
                  </a:lnTo>
                  <a:lnTo>
                    <a:pt x="92301" y="42301"/>
                  </a:lnTo>
                  <a:lnTo>
                    <a:pt x="92301" y="18734"/>
                  </a:lnTo>
                  <a:lnTo>
                    <a:pt x="85800" y="0"/>
                  </a:lnTo>
                  <a:close/>
                </a:path>
              </a:pathLst>
            </a:custGeom>
            <a:solidFill>
              <a:srgbClr val="CCCCCC"/>
            </a:solidFill>
            <a:ln w="4276"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5C91D29-EAB6-4D52-85FB-6B5E4DE5CC61}"/>
                </a:ext>
              </a:extLst>
            </p:cNvPr>
            <p:cNvSpPr/>
            <p:nvPr/>
          </p:nvSpPr>
          <p:spPr>
            <a:xfrm>
              <a:off x="5446942" y="4252591"/>
              <a:ext cx="92282" cy="365286"/>
            </a:xfrm>
            <a:custGeom>
              <a:avLst/>
              <a:gdLst>
                <a:gd name="connsiteX0" fmla="*/ 0 w 92282"/>
                <a:gd name="connsiteY0" fmla="*/ 0 h 365286"/>
                <a:gd name="connsiteX1" fmla="*/ 92283 w 92282"/>
                <a:gd name="connsiteY1" fmla="*/ 0 h 365286"/>
                <a:gd name="connsiteX2" fmla="*/ 92283 w 92282"/>
                <a:gd name="connsiteY2" fmla="*/ 365286 h 365286"/>
                <a:gd name="connsiteX3" fmla="*/ 0 w 92282"/>
                <a:gd name="connsiteY3" fmla="*/ 365286 h 365286"/>
              </a:gdLst>
              <a:ahLst/>
              <a:cxnLst>
                <a:cxn ang="0">
                  <a:pos x="connsiteX0" y="connsiteY0"/>
                </a:cxn>
                <a:cxn ang="0">
                  <a:pos x="connsiteX1" y="connsiteY1"/>
                </a:cxn>
                <a:cxn ang="0">
                  <a:pos x="connsiteX2" y="connsiteY2"/>
                </a:cxn>
                <a:cxn ang="0">
                  <a:pos x="connsiteX3" y="connsiteY3"/>
                </a:cxn>
              </a:cxnLst>
              <a:rect l="l" t="t" r="r" b="b"/>
              <a:pathLst>
                <a:path w="92282" h="365286">
                  <a:moveTo>
                    <a:pt x="0" y="0"/>
                  </a:moveTo>
                  <a:lnTo>
                    <a:pt x="92283" y="0"/>
                  </a:lnTo>
                  <a:lnTo>
                    <a:pt x="92283" y="365286"/>
                  </a:lnTo>
                  <a:lnTo>
                    <a:pt x="0" y="365286"/>
                  </a:lnTo>
                  <a:close/>
                </a:path>
              </a:pathLst>
            </a:custGeom>
            <a:solidFill>
              <a:srgbClr val="E6E6E6"/>
            </a:solidFill>
            <a:ln w="427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38D3795-0E28-4AF6-94B0-745BEDBF4B8E}"/>
                </a:ext>
              </a:extLst>
            </p:cNvPr>
            <p:cNvSpPr/>
            <p:nvPr/>
          </p:nvSpPr>
          <p:spPr>
            <a:xfrm>
              <a:off x="5446942" y="4310267"/>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EA8BFB8-ECA1-4E2A-B53E-4AAB03125B77}"/>
                </a:ext>
              </a:extLst>
            </p:cNvPr>
            <p:cNvSpPr/>
            <p:nvPr/>
          </p:nvSpPr>
          <p:spPr>
            <a:xfrm>
              <a:off x="5446942" y="4494833"/>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BF4985E-CC3B-4704-8ADF-BCFBD7C0DDF3}"/>
                </a:ext>
              </a:extLst>
            </p:cNvPr>
            <p:cNvSpPr/>
            <p:nvPr/>
          </p:nvSpPr>
          <p:spPr>
            <a:xfrm>
              <a:off x="4768079" y="4250465"/>
              <a:ext cx="369545" cy="369545"/>
            </a:xfrm>
            <a:custGeom>
              <a:avLst/>
              <a:gdLst>
                <a:gd name="connsiteX0" fmla="*/ 350056 w 369545"/>
                <a:gd name="connsiteY0" fmla="*/ -148 h 369545"/>
                <a:gd name="connsiteX1" fmla="*/ 19005 w 369545"/>
                <a:gd name="connsiteY1" fmla="*/ -148 h 369545"/>
                <a:gd name="connsiteX2" fmla="*/ -242 w 369545"/>
                <a:gd name="connsiteY2" fmla="*/ 19099 h 369545"/>
                <a:gd name="connsiteX3" fmla="*/ -242 w 369545"/>
                <a:gd name="connsiteY3" fmla="*/ 350151 h 369545"/>
                <a:gd name="connsiteX4" fmla="*/ 570 w 369545"/>
                <a:gd name="connsiteY4" fmla="*/ 355711 h 369545"/>
                <a:gd name="connsiteX5" fmla="*/ 19005 w 369545"/>
                <a:gd name="connsiteY5" fmla="*/ 369398 h 369545"/>
                <a:gd name="connsiteX6" fmla="*/ 350056 w 369545"/>
                <a:gd name="connsiteY6" fmla="*/ 369398 h 369545"/>
                <a:gd name="connsiteX7" fmla="*/ 368491 w 369545"/>
                <a:gd name="connsiteY7" fmla="*/ 355711 h 369545"/>
                <a:gd name="connsiteX8" fmla="*/ 369303 w 369545"/>
                <a:gd name="connsiteY8" fmla="*/ 350151 h 369545"/>
                <a:gd name="connsiteX9" fmla="*/ 369303 w 369545"/>
                <a:gd name="connsiteY9" fmla="*/ 19099 h 369545"/>
                <a:gd name="connsiteX10" fmla="*/ 350056 w 369545"/>
                <a:gd name="connsiteY10" fmla="*/ -148 h 3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545" h="369545">
                  <a:moveTo>
                    <a:pt x="350056" y="-148"/>
                  </a:moveTo>
                  <a:lnTo>
                    <a:pt x="19005" y="-148"/>
                  </a:lnTo>
                  <a:cubicBezTo>
                    <a:pt x="8382" y="-132"/>
                    <a:pt x="-226" y="8476"/>
                    <a:pt x="-242" y="19099"/>
                  </a:cubicBezTo>
                  <a:lnTo>
                    <a:pt x="-242" y="350151"/>
                  </a:lnTo>
                  <a:cubicBezTo>
                    <a:pt x="-236" y="352033"/>
                    <a:pt x="38" y="353905"/>
                    <a:pt x="570" y="355711"/>
                  </a:cubicBezTo>
                  <a:cubicBezTo>
                    <a:pt x="3035" y="363832"/>
                    <a:pt x="10518" y="369387"/>
                    <a:pt x="19005" y="369398"/>
                  </a:cubicBezTo>
                  <a:lnTo>
                    <a:pt x="350056" y="369398"/>
                  </a:lnTo>
                  <a:cubicBezTo>
                    <a:pt x="358543" y="369388"/>
                    <a:pt x="366026" y="363832"/>
                    <a:pt x="368491" y="355711"/>
                  </a:cubicBezTo>
                  <a:cubicBezTo>
                    <a:pt x="369024" y="353905"/>
                    <a:pt x="369297" y="352033"/>
                    <a:pt x="369303" y="350151"/>
                  </a:cubicBezTo>
                  <a:lnTo>
                    <a:pt x="369303" y="19099"/>
                  </a:lnTo>
                  <a:cubicBezTo>
                    <a:pt x="369287" y="8476"/>
                    <a:pt x="360679" y="-132"/>
                    <a:pt x="350056" y="-148"/>
                  </a:cubicBezTo>
                  <a:close/>
                </a:path>
              </a:pathLst>
            </a:custGeom>
            <a:solidFill>
              <a:srgbClr val="E6E6E6"/>
            </a:solidFill>
            <a:ln w="427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57481EC-77B0-42B9-A22E-386D3D7EE13F}"/>
                </a:ext>
              </a:extLst>
            </p:cNvPr>
            <p:cNvSpPr/>
            <p:nvPr/>
          </p:nvSpPr>
          <p:spPr>
            <a:xfrm>
              <a:off x="4791603" y="4273989"/>
              <a:ext cx="322496" cy="322497"/>
            </a:xfrm>
            <a:custGeom>
              <a:avLst/>
              <a:gdLst>
                <a:gd name="connsiteX0" fmla="*/ 303007 w 322496"/>
                <a:gd name="connsiteY0" fmla="*/ -148 h 322497"/>
                <a:gd name="connsiteX1" fmla="*/ 19005 w 322496"/>
                <a:gd name="connsiteY1" fmla="*/ -148 h 322497"/>
                <a:gd name="connsiteX2" fmla="*/ -242 w 322496"/>
                <a:gd name="connsiteY2" fmla="*/ 19099 h 322497"/>
                <a:gd name="connsiteX3" fmla="*/ -242 w 322496"/>
                <a:gd name="connsiteY3" fmla="*/ 303102 h 322497"/>
                <a:gd name="connsiteX4" fmla="*/ 19005 w 322496"/>
                <a:gd name="connsiteY4" fmla="*/ 322349 h 322497"/>
                <a:gd name="connsiteX5" fmla="*/ 303007 w 322496"/>
                <a:gd name="connsiteY5" fmla="*/ 322349 h 322497"/>
                <a:gd name="connsiteX6" fmla="*/ 322254 w 322496"/>
                <a:gd name="connsiteY6" fmla="*/ 303102 h 322497"/>
                <a:gd name="connsiteX7" fmla="*/ 322254 w 322496"/>
                <a:gd name="connsiteY7" fmla="*/ 19099 h 322497"/>
                <a:gd name="connsiteX8" fmla="*/ 303007 w 322496"/>
                <a:gd name="connsiteY8" fmla="*/ -148 h 3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96" h="322497">
                  <a:moveTo>
                    <a:pt x="303007" y="-148"/>
                  </a:moveTo>
                  <a:lnTo>
                    <a:pt x="19005" y="-148"/>
                  </a:lnTo>
                  <a:cubicBezTo>
                    <a:pt x="8382" y="-132"/>
                    <a:pt x="-226" y="8476"/>
                    <a:pt x="-242" y="19099"/>
                  </a:cubicBezTo>
                  <a:lnTo>
                    <a:pt x="-242" y="303102"/>
                  </a:lnTo>
                  <a:cubicBezTo>
                    <a:pt x="-226" y="313725"/>
                    <a:pt x="8382" y="322333"/>
                    <a:pt x="19005" y="322349"/>
                  </a:cubicBezTo>
                  <a:lnTo>
                    <a:pt x="303007" y="322349"/>
                  </a:lnTo>
                  <a:cubicBezTo>
                    <a:pt x="313630" y="322333"/>
                    <a:pt x="322238" y="313725"/>
                    <a:pt x="322254" y="303102"/>
                  </a:cubicBezTo>
                  <a:lnTo>
                    <a:pt x="322254" y="19099"/>
                  </a:lnTo>
                  <a:cubicBezTo>
                    <a:pt x="322238" y="8476"/>
                    <a:pt x="313630" y="-132"/>
                    <a:pt x="303007" y="-148"/>
                  </a:cubicBezTo>
                  <a:close/>
                </a:path>
              </a:pathLst>
            </a:custGeom>
            <a:solidFill>
              <a:srgbClr val="FFFFFF"/>
            </a:solidFill>
            <a:ln w="4276"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22A4342-3DB6-4F54-B7E7-8E661DBE44D5}"/>
                </a:ext>
              </a:extLst>
            </p:cNvPr>
            <p:cNvSpPr/>
            <p:nvPr/>
          </p:nvSpPr>
          <p:spPr>
            <a:xfrm>
              <a:off x="4841133" y="4323519"/>
              <a:ext cx="223439" cy="223438"/>
            </a:xfrm>
            <a:custGeom>
              <a:avLst/>
              <a:gdLst>
                <a:gd name="connsiteX0" fmla="*/ 203950 w 223439"/>
                <a:gd name="connsiteY0" fmla="*/ -148 h 223438"/>
                <a:gd name="connsiteX1" fmla="*/ 19005 w 223439"/>
                <a:gd name="connsiteY1" fmla="*/ -148 h 223438"/>
                <a:gd name="connsiteX2" fmla="*/ -242 w 223439"/>
                <a:gd name="connsiteY2" fmla="*/ 19099 h 223438"/>
                <a:gd name="connsiteX3" fmla="*/ -242 w 223439"/>
                <a:gd name="connsiteY3" fmla="*/ 204043 h 223438"/>
                <a:gd name="connsiteX4" fmla="*/ 19005 w 223439"/>
                <a:gd name="connsiteY4" fmla="*/ 223290 h 223438"/>
                <a:gd name="connsiteX5" fmla="*/ 203950 w 223439"/>
                <a:gd name="connsiteY5" fmla="*/ 223290 h 223438"/>
                <a:gd name="connsiteX6" fmla="*/ 223197 w 223439"/>
                <a:gd name="connsiteY6" fmla="*/ 204043 h 223438"/>
                <a:gd name="connsiteX7" fmla="*/ 223197 w 223439"/>
                <a:gd name="connsiteY7" fmla="*/ 19099 h 223438"/>
                <a:gd name="connsiteX8" fmla="*/ 203950 w 223439"/>
                <a:gd name="connsiteY8" fmla="*/ -148 h 22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439" h="223438">
                  <a:moveTo>
                    <a:pt x="203950" y="-148"/>
                  </a:moveTo>
                  <a:lnTo>
                    <a:pt x="19005" y="-148"/>
                  </a:lnTo>
                  <a:cubicBezTo>
                    <a:pt x="8382" y="-132"/>
                    <a:pt x="-226" y="8476"/>
                    <a:pt x="-242" y="19099"/>
                  </a:cubicBezTo>
                  <a:lnTo>
                    <a:pt x="-242" y="204043"/>
                  </a:lnTo>
                  <a:cubicBezTo>
                    <a:pt x="-226" y="214666"/>
                    <a:pt x="8381" y="223274"/>
                    <a:pt x="19005" y="223290"/>
                  </a:cubicBezTo>
                  <a:lnTo>
                    <a:pt x="203950" y="223290"/>
                  </a:lnTo>
                  <a:cubicBezTo>
                    <a:pt x="214557" y="223235"/>
                    <a:pt x="223142" y="214650"/>
                    <a:pt x="223197" y="204043"/>
                  </a:cubicBezTo>
                  <a:lnTo>
                    <a:pt x="223197" y="19099"/>
                  </a:lnTo>
                  <a:cubicBezTo>
                    <a:pt x="223181" y="8476"/>
                    <a:pt x="214573" y="-132"/>
                    <a:pt x="203950" y="-148"/>
                  </a:cubicBezTo>
                  <a:close/>
                </a:path>
              </a:pathLst>
            </a:custGeom>
            <a:solidFill>
              <a:srgbClr val="CCCCCC"/>
            </a:solidFill>
            <a:ln w="427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E43CD32-0837-4CB9-89B0-7F84DBA3E748}"/>
                </a:ext>
              </a:extLst>
            </p:cNvPr>
            <p:cNvSpPr/>
            <p:nvPr/>
          </p:nvSpPr>
          <p:spPr>
            <a:xfrm>
              <a:off x="4813759" y="4407769"/>
              <a:ext cx="266636" cy="167811"/>
            </a:xfrm>
            <a:custGeom>
              <a:avLst/>
              <a:gdLst>
                <a:gd name="connsiteX0" fmla="*/ 219920 w 266636"/>
                <a:gd name="connsiteY0" fmla="*/ 87172 h 167811"/>
                <a:gd name="connsiteX1" fmla="*/ 180858 w 266636"/>
                <a:gd name="connsiteY1" fmla="*/ 19512 h 167811"/>
                <a:gd name="connsiteX2" fmla="*/ 169171 w 266636"/>
                <a:gd name="connsiteY2" fmla="*/ 16381 h 167811"/>
                <a:gd name="connsiteX3" fmla="*/ 166040 w 266636"/>
                <a:gd name="connsiteY3" fmla="*/ 19512 h 167811"/>
                <a:gd name="connsiteX4" fmla="*/ 137516 w 266636"/>
                <a:gd name="connsiteY4" fmla="*/ 68918 h 167811"/>
                <a:gd name="connsiteX5" fmla="*/ 100108 w 266636"/>
                <a:gd name="connsiteY5" fmla="*/ 4130 h 167811"/>
                <a:gd name="connsiteX6" fmla="*/ 88423 w 266636"/>
                <a:gd name="connsiteY6" fmla="*/ 999 h 167811"/>
                <a:gd name="connsiteX7" fmla="*/ 85292 w 266636"/>
                <a:gd name="connsiteY7" fmla="*/ 4131 h 167811"/>
                <a:gd name="connsiteX8" fmla="*/ 46228 w 266636"/>
                <a:gd name="connsiteY8" fmla="*/ 71791 h 167811"/>
                <a:gd name="connsiteX9" fmla="*/ -242 w 266636"/>
                <a:gd name="connsiteY9" fmla="*/ 152283 h 167811"/>
                <a:gd name="connsiteX10" fmla="*/ 89386 w 266636"/>
                <a:gd name="connsiteY10" fmla="*/ 152283 h 167811"/>
                <a:gd name="connsiteX11" fmla="*/ 80506 w 266636"/>
                <a:gd name="connsiteY11" fmla="*/ 167664 h 167811"/>
                <a:gd name="connsiteX12" fmla="*/ 266395 w 266636"/>
                <a:gd name="connsiteY12" fmla="*/ 167664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636" h="167811">
                  <a:moveTo>
                    <a:pt x="219920" y="87172"/>
                  </a:moveTo>
                  <a:lnTo>
                    <a:pt x="180858" y="19512"/>
                  </a:lnTo>
                  <a:cubicBezTo>
                    <a:pt x="178495" y="15420"/>
                    <a:pt x="173263" y="14018"/>
                    <a:pt x="169171" y="16381"/>
                  </a:cubicBezTo>
                  <a:cubicBezTo>
                    <a:pt x="167871" y="17132"/>
                    <a:pt x="166791" y="18212"/>
                    <a:pt x="166040" y="19512"/>
                  </a:cubicBezTo>
                  <a:lnTo>
                    <a:pt x="137516" y="68918"/>
                  </a:lnTo>
                  <a:lnTo>
                    <a:pt x="100108" y="4130"/>
                  </a:lnTo>
                  <a:cubicBezTo>
                    <a:pt x="97746" y="39"/>
                    <a:pt x="92514" y="-1363"/>
                    <a:pt x="88423" y="999"/>
                  </a:cubicBezTo>
                  <a:cubicBezTo>
                    <a:pt x="87123" y="1750"/>
                    <a:pt x="86043" y="2830"/>
                    <a:pt x="85292" y="4131"/>
                  </a:cubicBezTo>
                  <a:lnTo>
                    <a:pt x="46228" y="71791"/>
                  </a:lnTo>
                  <a:lnTo>
                    <a:pt x="-242" y="152283"/>
                  </a:lnTo>
                  <a:lnTo>
                    <a:pt x="89386" y="152283"/>
                  </a:lnTo>
                  <a:lnTo>
                    <a:pt x="80506" y="167664"/>
                  </a:lnTo>
                  <a:lnTo>
                    <a:pt x="266395" y="167664"/>
                  </a:lnTo>
                  <a:close/>
                </a:path>
              </a:pathLst>
            </a:custGeom>
            <a:solidFill>
              <a:srgbClr val="FFFFFF"/>
            </a:solidFill>
            <a:ln w="4276"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0274FC8-A3D8-4B11-BB2D-FE80B04EFE5F}"/>
                </a:ext>
              </a:extLst>
            </p:cNvPr>
            <p:cNvSpPr/>
            <p:nvPr/>
          </p:nvSpPr>
          <p:spPr>
            <a:xfrm>
              <a:off x="4993218" y="4337183"/>
              <a:ext cx="53831" cy="53831"/>
            </a:xfrm>
            <a:custGeom>
              <a:avLst/>
              <a:gdLst>
                <a:gd name="connsiteX0" fmla="*/ 53832 w 53831"/>
                <a:gd name="connsiteY0" fmla="*/ 26916 h 53831"/>
                <a:gd name="connsiteX1" fmla="*/ 26916 w 53831"/>
                <a:gd name="connsiteY1" fmla="*/ 53832 h 53831"/>
                <a:gd name="connsiteX2" fmla="*/ 0 w 53831"/>
                <a:gd name="connsiteY2" fmla="*/ 26916 h 53831"/>
                <a:gd name="connsiteX3" fmla="*/ 26916 w 53831"/>
                <a:gd name="connsiteY3" fmla="*/ 0 h 53831"/>
                <a:gd name="connsiteX4" fmla="*/ 53832 w 53831"/>
                <a:gd name="connsiteY4" fmla="*/ 26916 h 5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1" h="53831">
                  <a:moveTo>
                    <a:pt x="53832" y="26916"/>
                  </a:moveTo>
                  <a:cubicBezTo>
                    <a:pt x="53832" y="41781"/>
                    <a:pt x="41781" y="53832"/>
                    <a:pt x="26916" y="53832"/>
                  </a:cubicBezTo>
                  <a:cubicBezTo>
                    <a:pt x="12051" y="53832"/>
                    <a:pt x="0" y="41781"/>
                    <a:pt x="0" y="26916"/>
                  </a:cubicBezTo>
                  <a:cubicBezTo>
                    <a:pt x="0" y="12051"/>
                    <a:pt x="12051" y="0"/>
                    <a:pt x="26916" y="0"/>
                  </a:cubicBezTo>
                  <a:cubicBezTo>
                    <a:pt x="41781" y="0"/>
                    <a:pt x="53832" y="12051"/>
                    <a:pt x="53832" y="26916"/>
                  </a:cubicBezTo>
                  <a:close/>
                </a:path>
              </a:pathLst>
            </a:custGeom>
            <a:solidFill>
              <a:srgbClr val="FFFFFF"/>
            </a:solidFill>
            <a:ln w="427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617E251-2F27-45C3-94E4-FFB6AE55D62D}"/>
                </a:ext>
              </a:extLst>
            </p:cNvPr>
            <p:cNvSpPr/>
            <p:nvPr/>
          </p:nvSpPr>
          <p:spPr>
            <a:xfrm>
              <a:off x="5546519" y="4832157"/>
              <a:ext cx="203720" cy="369545"/>
            </a:xfrm>
            <a:custGeom>
              <a:avLst/>
              <a:gdLst>
                <a:gd name="connsiteX0" fmla="*/ 203138 w 203720"/>
                <a:gd name="connsiteY0" fmla="*/ 72906 h 369545"/>
                <a:gd name="connsiteX1" fmla="*/ 201168 w 203720"/>
                <a:gd name="connsiteY1" fmla="*/ 23376 h 369545"/>
                <a:gd name="connsiteX2" fmla="*/ 199587 w 203720"/>
                <a:gd name="connsiteY2" fmla="*/ -148 h 369545"/>
                <a:gd name="connsiteX3" fmla="*/ 19005 w 203720"/>
                <a:gd name="connsiteY3" fmla="*/ -148 h 369545"/>
                <a:gd name="connsiteX4" fmla="*/ -242 w 203720"/>
                <a:gd name="connsiteY4" fmla="*/ 19099 h 369545"/>
                <a:gd name="connsiteX5" fmla="*/ -242 w 203720"/>
                <a:gd name="connsiteY5" fmla="*/ 350151 h 369545"/>
                <a:gd name="connsiteX6" fmla="*/ 314 w 203720"/>
                <a:gd name="connsiteY6" fmla="*/ 354642 h 369545"/>
                <a:gd name="connsiteX7" fmla="*/ 19005 w 203720"/>
                <a:gd name="connsiteY7" fmla="*/ 369398 h 369545"/>
                <a:gd name="connsiteX8" fmla="*/ 185472 w 203720"/>
                <a:gd name="connsiteY8" fmla="*/ 369398 h 369545"/>
                <a:gd name="connsiteX9" fmla="*/ 187867 w 203720"/>
                <a:gd name="connsiteY9" fmla="*/ 354642 h 369545"/>
                <a:gd name="connsiteX10" fmla="*/ 189237 w 203720"/>
                <a:gd name="connsiteY10" fmla="*/ 345873 h 369545"/>
                <a:gd name="connsiteX11" fmla="*/ 192144 w 203720"/>
                <a:gd name="connsiteY11" fmla="*/ 324958 h 369545"/>
                <a:gd name="connsiteX12" fmla="*/ 195609 w 203720"/>
                <a:gd name="connsiteY12" fmla="*/ 296344 h 369545"/>
                <a:gd name="connsiteX13" fmla="*/ 202881 w 203720"/>
                <a:gd name="connsiteY13" fmla="*/ 192195 h 369545"/>
                <a:gd name="connsiteX14" fmla="*/ 202881 w 203720"/>
                <a:gd name="connsiteY14" fmla="*/ 192153 h 369545"/>
                <a:gd name="connsiteX15" fmla="*/ 203478 w 203720"/>
                <a:gd name="connsiteY15" fmla="*/ 152332 h 369545"/>
                <a:gd name="connsiteX16" fmla="*/ 203478 w 203720"/>
                <a:gd name="connsiteY16" fmla="*/ 101007 h 369545"/>
                <a:gd name="connsiteX17" fmla="*/ 203138 w 203720"/>
                <a:gd name="connsiteY17" fmla="*/ 72906 h 3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720" h="369545">
                  <a:moveTo>
                    <a:pt x="203138" y="72906"/>
                  </a:moveTo>
                  <a:cubicBezTo>
                    <a:pt x="202837" y="56311"/>
                    <a:pt x="202180" y="39801"/>
                    <a:pt x="201168" y="23376"/>
                  </a:cubicBezTo>
                  <a:cubicBezTo>
                    <a:pt x="200742" y="15506"/>
                    <a:pt x="200229" y="7679"/>
                    <a:pt x="199587" y="-148"/>
                  </a:cubicBezTo>
                  <a:lnTo>
                    <a:pt x="19005" y="-148"/>
                  </a:lnTo>
                  <a:cubicBezTo>
                    <a:pt x="8382" y="-132"/>
                    <a:pt x="-226" y="8476"/>
                    <a:pt x="-242" y="19099"/>
                  </a:cubicBezTo>
                  <a:lnTo>
                    <a:pt x="-242" y="350151"/>
                  </a:lnTo>
                  <a:cubicBezTo>
                    <a:pt x="-252" y="351665"/>
                    <a:pt x="-65" y="353175"/>
                    <a:pt x="314" y="354642"/>
                  </a:cubicBezTo>
                  <a:cubicBezTo>
                    <a:pt x="2394" y="363283"/>
                    <a:pt x="10117" y="369380"/>
                    <a:pt x="19005" y="369398"/>
                  </a:cubicBezTo>
                  <a:lnTo>
                    <a:pt x="185472" y="369398"/>
                  </a:lnTo>
                  <a:cubicBezTo>
                    <a:pt x="186328" y="364522"/>
                    <a:pt x="187140" y="359560"/>
                    <a:pt x="187867" y="354642"/>
                  </a:cubicBezTo>
                  <a:cubicBezTo>
                    <a:pt x="188337" y="351733"/>
                    <a:pt x="188809" y="348782"/>
                    <a:pt x="189237" y="345873"/>
                  </a:cubicBezTo>
                  <a:cubicBezTo>
                    <a:pt x="190262" y="338902"/>
                    <a:pt x="191246" y="331930"/>
                    <a:pt x="192144" y="324958"/>
                  </a:cubicBezTo>
                  <a:cubicBezTo>
                    <a:pt x="193429" y="315463"/>
                    <a:pt x="194583" y="305925"/>
                    <a:pt x="195609" y="296344"/>
                  </a:cubicBezTo>
                  <a:cubicBezTo>
                    <a:pt x="199372" y="261999"/>
                    <a:pt x="201796" y="227283"/>
                    <a:pt x="202881" y="192195"/>
                  </a:cubicBezTo>
                  <a:lnTo>
                    <a:pt x="202881" y="192153"/>
                  </a:lnTo>
                  <a:cubicBezTo>
                    <a:pt x="203265" y="178936"/>
                    <a:pt x="203464" y="165663"/>
                    <a:pt x="203478" y="152332"/>
                  </a:cubicBezTo>
                  <a:lnTo>
                    <a:pt x="203478" y="101007"/>
                  </a:lnTo>
                  <a:cubicBezTo>
                    <a:pt x="203478" y="91597"/>
                    <a:pt x="203395" y="82230"/>
                    <a:pt x="203138" y="72906"/>
                  </a:cubicBezTo>
                  <a:close/>
                </a:path>
              </a:pathLst>
            </a:custGeom>
            <a:solidFill>
              <a:srgbClr val="E6E6E6"/>
            </a:solidFill>
            <a:ln w="4276"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3D43D08-406D-439A-9743-77897E136BED}"/>
                </a:ext>
              </a:extLst>
            </p:cNvPr>
            <p:cNvSpPr/>
            <p:nvPr/>
          </p:nvSpPr>
          <p:spPr>
            <a:xfrm>
              <a:off x="5570044" y="4855681"/>
              <a:ext cx="180195" cy="322497"/>
            </a:xfrm>
            <a:custGeom>
              <a:avLst/>
              <a:gdLst>
                <a:gd name="connsiteX0" fmla="*/ 179613 w 180195"/>
                <a:gd name="connsiteY0" fmla="*/ 49382 h 322497"/>
                <a:gd name="connsiteX1" fmla="*/ 177644 w 180195"/>
                <a:gd name="connsiteY1" fmla="*/ -148 h 322497"/>
                <a:gd name="connsiteX2" fmla="*/ 19005 w 180195"/>
                <a:gd name="connsiteY2" fmla="*/ -148 h 322497"/>
                <a:gd name="connsiteX3" fmla="*/ -242 w 180195"/>
                <a:gd name="connsiteY3" fmla="*/ 19099 h 322497"/>
                <a:gd name="connsiteX4" fmla="*/ -242 w 180195"/>
                <a:gd name="connsiteY4" fmla="*/ 303102 h 322497"/>
                <a:gd name="connsiteX5" fmla="*/ 19005 w 180195"/>
                <a:gd name="connsiteY5" fmla="*/ 322349 h 322497"/>
                <a:gd name="connsiteX6" fmla="*/ 165712 w 180195"/>
                <a:gd name="connsiteY6" fmla="*/ 322349 h 322497"/>
                <a:gd name="connsiteX7" fmla="*/ 168619 w 180195"/>
                <a:gd name="connsiteY7" fmla="*/ 301434 h 322497"/>
                <a:gd name="connsiteX8" fmla="*/ 172084 w 180195"/>
                <a:gd name="connsiteY8" fmla="*/ 272820 h 322497"/>
                <a:gd name="connsiteX9" fmla="*/ 179356 w 180195"/>
                <a:gd name="connsiteY9" fmla="*/ 168671 h 322497"/>
                <a:gd name="connsiteX10" fmla="*/ 179356 w 180195"/>
                <a:gd name="connsiteY10" fmla="*/ 168628 h 322497"/>
                <a:gd name="connsiteX11" fmla="*/ 179953 w 180195"/>
                <a:gd name="connsiteY11" fmla="*/ 128808 h 322497"/>
                <a:gd name="connsiteX12" fmla="*/ 179953 w 180195"/>
                <a:gd name="connsiteY12" fmla="*/ 77482 h 322497"/>
                <a:gd name="connsiteX13" fmla="*/ 179613 w 180195"/>
                <a:gd name="connsiteY13" fmla="*/ 49382 h 32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195" h="322497">
                  <a:moveTo>
                    <a:pt x="179613" y="49382"/>
                  </a:moveTo>
                  <a:cubicBezTo>
                    <a:pt x="179312" y="32786"/>
                    <a:pt x="178656" y="16276"/>
                    <a:pt x="177644" y="-148"/>
                  </a:cubicBezTo>
                  <a:lnTo>
                    <a:pt x="19005" y="-148"/>
                  </a:lnTo>
                  <a:cubicBezTo>
                    <a:pt x="8382" y="-132"/>
                    <a:pt x="-226" y="8476"/>
                    <a:pt x="-242" y="19099"/>
                  </a:cubicBezTo>
                  <a:lnTo>
                    <a:pt x="-242" y="303102"/>
                  </a:lnTo>
                  <a:cubicBezTo>
                    <a:pt x="-226" y="313725"/>
                    <a:pt x="8382" y="322333"/>
                    <a:pt x="19005" y="322349"/>
                  </a:cubicBezTo>
                  <a:lnTo>
                    <a:pt x="165712" y="322349"/>
                  </a:lnTo>
                  <a:cubicBezTo>
                    <a:pt x="166738" y="315377"/>
                    <a:pt x="167721" y="308406"/>
                    <a:pt x="168619" y="301434"/>
                  </a:cubicBezTo>
                  <a:cubicBezTo>
                    <a:pt x="169904" y="291939"/>
                    <a:pt x="171059" y="282401"/>
                    <a:pt x="172084" y="272820"/>
                  </a:cubicBezTo>
                  <a:cubicBezTo>
                    <a:pt x="175848" y="238474"/>
                    <a:pt x="178271" y="203758"/>
                    <a:pt x="179356" y="168671"/>
                  </a:cubicBezTo>
                  <a:lnTo>
                    <a:pt x="179356" y="168628"/>
                  </a:lnTo>
                  <a:cubicBezTo>
                    <a:pt x="179740" y="155412"/>
                    <a:pt x="179939" y="142139"/>
                    <a:pt x="179953" y="128808"/>
                  </a:cubicBezTo>
                  <a:lnTo>
                    <a:pt x="179953" y="77482"/>
                  </a:lnTo>
                  <a:cubicBezTo>
                    <a:pt x="179953" y="68073"/>
                    <a:pt x="179870" y="58706"/>
                    <a:pt x="179613" y="49382"/>
                  </a:cubicBezTo>
                  <a:close/>
                </a:path>
              </a:pathLst>
            </a:custGeom>
            <a:solidFill>
              <a:srgbClr val="FFFFFF"/>
            </a:solidFill>
            <a:ln w="4276"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DC714D-51F7-4FC0-ACA3-1FF25B0104CF}"/>
                </a:ext>
              </a:extLst>
            </p:cNvPr>
            <p:cNvSpPr/>
            <p:nvPr/>
          </p:nvSpPr>
          <p:spPr>
            <a:xfrm>
              <a:off x="5619574" y="4905211"/>
              <a:ext cx="130666" cy="223438"/>
            </a:xfrm>
            <a:custGeom>
              <a:avLst/>
              <a:gdLst>
                <a:gd name="connsiteX0" fmla="*/ 130083 w 130666"/>
                <a:gd name="connsiteY0" fmla="*/ -148 h 223438"/>
                <a:gd name="connsiteX1" fmla="*/ 19005 w 130666"/>
                <a:gd name="connsiteY1" fmla="*/ -148 h 223438"/>
                <a:gd name="connsiteX2" fmla="*/ -242 w 130666"/>
                <a:gd name="connsiteY2" fmla="*/ 19099 h 223438"/>
                <a:gd name="connsiteX3" fmla="*/ -242 w 130666"/>
                <a:gd name="connsiteY3" fmla="*/ 204043 h 223438"/>
                <a:gd name="connsiteX4" fmla="*/ 19005 w 130666"/>
                <a:gd name="connsiteY4" fmla="*/ 223290 h 223438"/>
                <a:gd name="connsiteX5" fmla="*/ 122554 w 130666"/>
                <a:gd name="connsiteY5" fmla="*/ 223290 h 223438"/>
                <a:gd name="connsiteX6" fmla="*/ 129826 w 130666"/>
                <a:gd name="connsiteY6" fmla="*/ 119142 h 223438"/>
                <a:gd name="connsiteX7" fmla="*/ 129826 w 130666"/>
                <a:gd name="connsiteY7" fmla="*/ 119099 h 223438"/>
                <a:gd name="connsiteX8" fmla="*/ 130424 w 130666"/>
                <a:gd name="connsiteY8" fmla="*/ 79279 h 223438"/>
                <a:gd name="connsiteX9" fmla="*/ 130424 w 130666"/>
                <a:gd name="connsiteY9" fmla="*/ 27953 h 223438"/>
                <a:gd name="connsiteX10" fmla="*/ 130083 w 130666"/>
                <a:gd name="connsiteY10" fmla="*/ -148 h 22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66" h="223438">
                  <a:moveTo>
                    <a:pt x="130083" y="-148"/>
                  </a:moveTo>
                  <a:lnTo>
                    <a:pt x="19005" y="-148"/>
                  </a:lnTo>
                  <a:cubicBezTo>
                    <a:pt x="8382" y="-132"/>
                    <a:pt x="-226" y="8476"/>
                    <a:pt x="-242" y="19099"/>
                  </a:cubicBezTo>
                  <a:lnTo>
                    <a:pt x="-242" y="204043"/>
                  </a:lnTo>
                  <a:cubicBezTo>
                    <a:pt x="-226" y="214666"/>
                    <a:pt x="8381" y="223274"/>
                    <a:pt x="19005" y="223290"/>
                  </a:cubicBezTo>
                  <a:lnTo>
                    <a:pt x="122554" y="223290"/>
                  </a:lnTo>
                  <a:cubicBezTo>
                    <a:pt x="126318" y="188945"/>
                    <a:pt x="128742" y="154229"/>
                    <a:pt x="129826" y="119142"/>
                  </a:cubicBezTo>
                  <a:lnTo>
                    <a:pt x="129826" y="119099"/>
                  </a:lnTo>
                  <a:cubicBezTo>
                    <a:pt x="130211" y="105883"/>
                    <a:pt x="130410" y="92609"/>
                    <a:pt x="130424" y="79279"/>
                  </a:cubicBezTo>
                  <a:lnTo>
                    <a:pt x="130424" y="27953"/>
                  </a:lnTo>
                  <a:cubicBezTo>
                    <a:pt x="130424" y="18543"/>
                    <a:pt x="130340" y="9176"/>
                    <a:pt x="130083" y="-148"/>
                  </a:cubicBezTo>
                  <a:close/>
                </a:path>
              </a:pathLst>
            </a:custGeom>
            <a:solidFill>
              <a:srgbClr val="CCCCCC"/>
            </a:solidFill>
            <a:ln w="4276"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70CD7089-16A7-4635-BD08-56325BC9FEBB}"/>
                </a:ext>
              </a:extLst>
            </p:cNvPr>
            <p:cNvSpPr/>
            <p:nvPr/>
          </p:nvSpPr>
          <p:spPr>
            <a:xfrm>
              <a:off x="5592200" y="4989448"/>
              <a:ext cx="157442" cy="167815"/>
            </a:xfrm>
            <a:custGeom>
              <a:avLst/>
              <a:gdLst>
                <a:gd name="connsiteX0" fmla="*/ 157200 w 157442"/>
                <a:gd name="connsiteY0" fmla="*/ 34905 h 167815"/>
                <a:gd name="connsiteX1" fmla="*/ 149928 w 157442"/>
                <a:gd name="connsiteY1" fmla="*/ 139054 h 167815"/>
                <a:gd name="connsiteX2" fmla="*/ 146463 w 157442"/>
                <a:gd name="connsiteY2" fmla="*/ 167668 h 167815"/>
                <a:gd name="connsiteX3" fmla="*/ 80510 w 157442"/>
                <a:gd name="connsiteY3" fmla="*/ 167668 h 167815"/>
                <a:gd name="connsiteX4" fmla="*/ 89407 w 157442"/>
                <a:gd name="connsiteY4" fmla="*/ 152313 h 167815"/>
                <a:gd name="connsiteX5" fmla="*/ -242 w 157442"/>
                <a:gd name="connsiteY5" fmla="*/ 152313 h 167815"/>
                <a:gd name="connsiteX6" fmla="*/ 27131 w 157442"/>
                <a:gd name="connsiteY6" fmla="*/ 104879 h 167815"/>
                <a:gd name="connsiteX7" fmla="*/ 46207 w 157442"/>
                <a:gd name="connsiteY7" fmla="*/ 71817 h 167815"/>
                <a:gd name="connsiteX8" fmla="*/ 85301 w 157442"/>
                <a:gd name="connsiteY8" fmla="*/ 4152 h 167815"/>
                <a:gd name="connsiteX9" fmla="*/ 96919 w 157442"/>
                <a:gd name="connsiteY9" fmla="*/ 972 h 167815"/>
                <a:gd name="connsiteX10" fmla="*/ 100100 w 157442"/>
                <a:gd name="connsiteY10" fmla="*/ 4152 h 167815"/>
                <a:gd name="connsiteX11" fmla="*/ 137525 w 157442"/>
                <a:gd name="connsiteY11" fmla="*/ 68951 h 16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442" h="167815">
                  <a:moveTo>
                    <a:pt x="157200" y="34905"/>
                  </a:moveTo>
                  <a:cubicBezTo>
                    <a:pt x="156131" y="69978"/>
                    <a:pt x="153707" y="104694"/>
                    <a:pt x="149928" y="139054"/>
                  </a:cubicBezTo>
                  <a:cubicBezTo>
                    <a:pt x="148903" y="148634"/>
                    <a:pt x="147748" y="158173"/>
                    <a:pt x="146463" y="167668"/>
                  </a:cubicBezTo>
                  <a:lnTo>
                    <a:pt x="80510" y="167668"/>
                  </a:lnTo>
                  <a:lnTo>
                    <a:pt x="89407" y="152313"/>
                  </a:lnTo>
                  <a:lnTo>
                    <a:pt x="-242" y="152313"/>
                  </a:lnTo>
                  <a:lnTo>
                    <a:pt x="27131" y="104879"/>
                  </a:lnTo>
                  <a:lnTo>
                    <a:pt x="46207" y="71817"/>
                  </a:lnTo>
                  <a:lnTo>
                    <a:pt x="85301" y="4152"/>
                  </a:lnTo>
                  <a:cubicBezTo>
                    <a:pt x="87631" y="66"/>
                    <a:pt x="92833" y="-1358"/>
                    <a:pt x="96919" y="972"/>
                  </a:cubicBezTo>
                  <a:cubicBezTo>
                    <a:pt x="98245" y="1728"/>
                    <a:pt x="99344" y="2826"/>
                    <a:pt x="100100" y="4152"/>
                  </a:cubicBezTo>
                  <a:lnTo>
                    <a:pt x="137525" y="68951"/>
                  </a:lnTo>
                  <a:close/>
                </a:path>
              </a:pathLst>
            </a:custGeom>
            <a:solidFill>
              <a:srgbClr val="FFFFFF"/>
            </a:solidFill>
            <a:ln w="4276"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D1EBC09-10C4-4BC0-8FB1-0F19A136D800}"/>
                </a:ext>
              </a:extLst>
            </p:cNvPr>
            <p:cNvSpPr/>
            <p:nvPr/>
          </p:nvSpPr>
          <p:spPr>
            <a:xfrm>
              <a:off x="4651013" y="4025744"/>
              <a:ext cx="774550" cy="42301"/>
            </a:xfrm>
            <a:custGeom>
              <a:avLst/>
              <a:gdLst>
                <a:gd name="connsiteX0" fmla="*/ 774308 w 774550"/>
                <a:gd name="connsiteY0" fmla="*/ 42153 h 42301"/>
                <a:gd name="connsiteX1" fmla="*/ -242 w 774550"/>
                <a:gd name="connsiteY1" fmla="*/ 42153 h 42301"/>
                <a:gd name="connsiteX2" fmla="*/ -242 w 774550"/>
                <a:gd name="connsiteY2" fmla="*/ -148 h 42301"/>
                <a:gd name="connsiteX3" fmla="*/ 735899 w 774550"/>
                <a:gd name="connsiteY3" fmla="*/ -148 h 42301"/>
                <a:gd name="connsiteX4" fmla="*/ 774308 w 774550"/>
                <a:gd name="connsiteY4" fmla="*/ 42153 h 42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550" h="42301">
                  <a:moveTo>
                    <a:pt x="774308" y="42153"/>
                  </a:moveTo>
                  <a:lnTo>
                    <a:pt x="-242" y="42153"/>
                  </a:lnTo>
                  <a:lnTo>
                    <a:pt x="-242" y="-148"/>
                  </a:lnTo>
                  <a:lnTo>
                    <a:pt x="735899" y="-148"/>
                  </a:lnTo>
                  <a:cubicBezTo>
                    <a:pt x="748988" y="13667"/>
                    <a:pt x="761790" y="27768"/>
                    <a:pt x="774308" y="42153"/>
                  </a:cubicBezTo>
                  <a:close/>
                </a:path>
              </a:pathLst>
            </a:custGeom>
            <a:solidFill>
              <a:srgbClr val="E6E6E6"/>
            </a:solidFill>
            <a:ln w="4276"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9C9223A-55D1-431B-88E7-44CF21BF1928}"/>
                </a:ext>
              </a:extLst>
            </p:cNvPr>
            <p:cNvSpPr/>
            <p:nvPr/>
          </p:nvSpPr>
          <p:spPr>
            <a:xfrm>
              <a:off x="5062433" y="3774675"/>
              <a:ext cx="92299" cy="262574"/>
            </a:xfrm>
            <a:custGeom>
              <a:avLst/>
              <a:gdLst>
                <a:gd name="connsiteX0" fmla="*/ -242 w 92299"/>
                <a:gd name="connsiteY0" fmla="*/ -148 h 262574"/>
                <a:gd name="connsiteX1" fmla="*/ 92057 w 92299"/>
                <a:gd name="connsiteY1" fmla="*/ 55669 h 262574"/>
                <a:gd name="connsiteX2" fmla="*/ 92057 w 92299"/>
                <a:gd name="connsiteY2" fmla="*/ 262426 h 262574"/>
                <a:gd name="connsiteX3" fmla="*/ -242 w 92299"/>
                <a:gd name="connsiteY3" fmla="*/ 262426 h 262574"/>
              </a:gdLst>
              <a:ahLst/>
              <a:cxnLst>
                <a:cxn ang="0">
                  <a:pos x="connsiteX0" y="connsiteY0"/>
                </a:cxn>
                <a:cxn ang="0">
                  <a:pos x="connsiteX1" y="connsiteY1"/>
                </a:cxn>
                <a:cxn ang="0">
                  <a:pos x="connsiteX2" y="connsiteY2"/>
                </a:cxn>
                <a:cxn ang="0">
                  <a:pos x="connsiteX3" y="connsiteY3"/>
                </a:cxn>
              </a:cxnLst>
              <a:rect l="l" t="t" r="r" b="b"/>
              <a:pathLst>
                <a:path w="92299" h="262574">
                  <a:moveTo>
                    <a:pt x="-242" y="-148"/>
                  </a:moveTo>
                  <a:cubicBezTo>
                    <a:pt x="31323" y="17217"/>
                    <a:pt x="62089" y="35823"/>
                    <a:pt x="92057" y="55669"/>
                  </a:cubicBezTo>
                  <a:lnTo>
                    <a:pt x="92057" y="262426"/>
                  </a:lnTo>
                  <a:lnTo>
                    <a:pt x="-242" y="262426"/>
                  </a:lnTo>
                  <a:close/>
                </a:path>
              </a:pathLst>
            </a:custGeom>
            <a:solidFill>
              <a:srgbClr val="E6E6E6"/>
            </a:solidFill>
            <a:ln w="4276"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A0AC9C2-2CAE-4897-A00E-5585FAA2A724}"/>
                </a:ext>
              </a:extLst>
            </p:cNvPr>
            <p:cNvSpPr/>
            <p:nvPr/>
          </p:nvSpPr>
          <p:spPr>
            <a:xfrm>
              <a:off x="5062431" y="3914220"/>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95F4063-579C-422F-97DC-16D1B9B9A5C4}"/>
                </a:ext>
              </a:extLst>
            </p:cNvPr>
            <p:cNvSpPr/>
            <p:nvPr/>
          </p:nvSpPr>
          <p:spPr>
            <a:xfrm>
              <a:off x="5204690" y="3865265"/>
              <a:ext cx="92301" cy="171984"/>
            </a:xfrm>
            <a:custGeom>
              <a:avLst/>
              <a:gdLst>
                <a:gd name="connsiteX0" fmla="*/ 92059 w 92301"/>
                <a:gd name="connsiteY0" fmla="*/ 73718 h 171984"/>
                <a:gd name="connsiteX1" fmla="*/ 92059 w 92301"/>
                <a:gd name="connsiteY1" fmla="*/ 171836 h 171984"/>
                <a:gd name="connsiteX2" fmla="*/ -242 w 92301"/>
                <a:gd name="connsiteY2" fmla="*/ 171836 h 171984"/>
                <a:gd name="connsiteX3" fmla="*/ -242 w 92301"/>
                <a:gd name="connsiteY3" fmla="*/ -148 h 171984"/>
                <a:gd name="connsiteX4" fmla="*/ 62846 w 92301"/>
                <a:gd name="connsiteY4" fmla="*/ 48825 h 171984"/>
                <a:gd name="connsiteX5" fmla="*/ 92059 w 92301"/>
                <a:gd name="connsiteY5" fmla="*/ 73718 h 17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01" h="171984">
                  <a:moveTo>
                    <a:pt x="92059" y="73718"/>
                  </a:moveTo>
                  <a:lnTo>
                    <a:pt x="92059" y="171836"/>
                  </a:lnTo>
                  <a:lnTo>
                    <a:pt x="-242" y="171836"/>
                  </a:lnTo>
                  <a:lnTo>
                    <a:pt x="-242" y="-148"/>
                  </a:lnTo>
                  <a:cubicBezTo>
                    <a:pt x="21273" y="15549"/>
                    <a:pt x="42302" y="31874"/>
                    <a:pt x="62846" y="48825"/>
                  </a:cubicBezTo>
                  <a:cubicBezTo>
                    <a:pt x="72682" y="56952"/>
                    <a:pt x="82420" y="65250"/>
                    <a:pt x="92059" y="73718"/>
                  </a:cubicBezTo>
                  <a:close/>
                </a:path>
              </a:pathLst>
            </a:custGeom>
            <a:solidFill>
              <a:srgbClr val="E6E6E6"/>
            </a:solidFill>
            <a:ln w="4276"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A047F4A-87F5-43DB-A36C-748D949C5EA1}"/>
                </a:ext>
              </a:extLst>
            </p:cNvPr>
            <p:cNvSpPr/>
            <p:nvPr/>
          </p:nvSpPr>
          <p:spPr>
            <a:xfrm>
              <a:off x="5204690" y="3914238"/>
              <a:ext cx="92301" cy="42258"/>
            </a:xfrm>
            <a:custGeom>
              <a:avLst/>
              <a:gdLst>
                <a:gd name="connsiteX0" fmla="*/ 92059 w 92301"/>
                <a:gd name="connsiteY0" fmla="*/ 24745 h 42258"/>
                <a:gd name="connsiteX1" fmla="*/ 92059 w 92301"/>
                <a:gd name="connsiteY1" fmla="*/ 42110 h 42258"/>
                <a:gd name="connsiteX2" fmla="*/ -242 w 92301"/>
                <a:gd name="connsiteY2" fmla="*/ 42110 h 42258"/>
                <a:gd name="connsiteX3" fmla="*/ -242 w 92301"/>
                <a:gd name="connsiteY3" fmla="*/ -148 h 42258"/>
                <a:gd name="connsiteX4" fmla="*/ 62846 w 92301"/>
                <a:gd name="connsiteY4" fmla="*/ -148 h 42258"/>
                <a:gd name="connsiteX5" fmla="*/ 92059 w 92301"/>
                <a:gd name="connsiteY5" fmla="*/ 24745 h 4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01" h="42258">
                  <a:moveTo>
                    <a:pt x="92059" y="24745"/>
                  </a:moveTo>
                  <a:lnTo>
                    <a:pt x="92059" y="42110"/>
                  </a:lnTo>
                  <a:lnTo>
                    <a:pt x="-242" y="42110"/>
                  </a:lnTo>
                  <a:lnTo>
                    <a:pt x="-242" y="-148"/>
                  </a:lnTo>
                  <a:lnTo>
                    <a:pt x="62846" y="-148"/>
                  </a:lnTo>
                  <a:cubicBezTo>
                    <a:pt x="72682" y="7979"/>
                    <a:pt x="82420" y="16276"/>
                    <a:pt x="92059" y="24745"/>
                  </a:cubicBezTo>
                  <a:close/>
                </a:path>
              </a:pathLst>
            </a:custGeom>
            <a:solidFill>
              <a:srgbClr val="CCCCCC"/>
            </a:solidFill>
            <a:ln w="4276"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A65D987-02F8-4307-9AEE-A846DBA4FB58}"/>
                </a:ext>
              </a:extLst>
            </p:cNvPr>
            <p:cNvSpPr/>
            <p:nvPr/>
          </p:nvSpPr>
          <p:spPr>
            <a:xfrm>
              <a:off x="4820858" y="3722151"/>
              <a:ext cx="219375" cy="316637"/>
            </a:xfrm>
            <a:custGeom>
              <a:avLst/>
              <a:gdLst>
                <a:gd name="connsiteX0" fmla="*/ 147106 w 219375"/>
                <a:gd name="connsiteY0" fmla="*/ 5241 h 316637"/>
                <a:gd name="connsiteX1" fmla="*/ 219133 w 219375"/>
                <a:gd name="connsiteY1" fmla="*/ 40400 h 316637"/>
                <a:gd name="connsiteX2" fmla="*/ 200143 w 219375"/>
                <a:gd name="connsiteY2" fmla="*/ 78723 h 316637"/>
                <a:gd name="connsiteX3" fmla="*/ 137055 w 219375"/>
                <a:gd name="connsiteY3" fmla="*/ 206225 h 316637"/>
                <a:gd name="connsiteX4" fmla="*/ 118279 w 219375"/>
                <a:gd name="connsiteY4" fmla="*/ 244120 h 316637"/>
                <a:gd name="connsiteX5" fmla="*/ 88895 w 219375"/>
                <a:gd name="connsiteY5" fmla="*/ 303444 h 316637"/>
                <a:gd name="connsiteX6" fmla="*/ 82435 w 219375"/>
                <a:gd name="connsiteY6" fmla="*/ 316490 h 316637"/>
                <a:gd name="connsiteX7" fmla="*/ 56131 w 219375"/>
                <a:gd name="connsiteY7" fmla="*/ 303444 h 316637"/>
                <a:gd name="connsiteX8" fmla="*/ -242 w 219375"/>
                <a:gd name="connsiteY8" fmla="*/ 275514 h 316637"/>
                <a:gd name="connsiteX9" fmla="*/ 35558 w 219375"/>
                <a:gd name="connsiteY9" fmla="*/ 203145 h 316637"/>
                <a:gd name="connsiteX10" fmla="*/ 35602 w 219375"/>
                <a:gd name="connsiteY10" fmla="*/ 203145 h 316637"/>
                <a:gd name="connsiteX11" fmla="*/ 54335 w 219375"/>
                <a:gd name="connsiteY11" fmla="*/ 165250 h 316637"/>
                <a:gd name="connsiteX12" fmla="*/ 117467 w 219375"/>
                <a:gd name="connsiteY12" fmla="*/ 37748 h 316637"/>
                <a:gd name="connsiteX13" fmla="*/ 136029 w 219375"/>
                <a:gd name="connsiteY13" fmla="*/ 280 h 316637"/>
                <a:gd name="connsiteX14" fmla="*/ 136242 w 219375"/>
                <a:gd name="connsiteY14" fmla="*/ -148 h 31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375" h="316637">
                  <a:moveTo>
                    <a:pt x="147106" y="5241"/>
                  </a:moveTo>
                  <a:cubicBezTo>
                    <a:pt x="171529" y="16233"/>
                    <a:pt x="195537" y="27953"/>
                    <a:pt x="219133" y="40400"/>
                  </a:cubicBezTo>
                  <a:lnTo>
                    <a:pt x="200143" y="78723"/>
                  </a:lnTo>
                  <a:lnTo>
                    <a:pt x="137055" y="206225"/>
                  </a:lnTo>
                  <a:lnTo>
                    <a:pt x="118279" y="244120"/>
                  </a:lnTo>
                  <a:lnTo>
                    <a:pt x="88895" y="303444"/>
                  </a:lnTo>
                  <a:lnTo>
                    <a:pt x="82435" y="316490"/>
                  </a:lnTo>
                  <a:lnTo>
                    <a:pt x="56131" y="303444"/>
                  </a:lnTo>
                  <a:lnTo>
                    <a:pt x="-242" y="275514"/>
                  </a:lnTo>
                  <a:lnTo>
                    <a:pt x="35558" y="203145"/>
                  </a:lnTo>
                  <a:lnTo>
                    <a:pt x="35602" y="203145"/>
                  </a:lnTo>
                  <a:lnTo>
                    <a:pt x="54335" y="165250"/>
                  </a:lnTo>
                  <a:lnTo>
                    <a:pt x="117467" y="37748"/>
                  </a:lnTo>
                  <a:lnTo>
                    <a:pt x="136029" y="280"/>
                  </a:lnTo>
                  <a:lnTo>
                    <a:pt x="136242" y="-148"/>
                  </a:lnTo>
                  <a:close/>
                </a:path>
              </a:pathLst>
            </a:custGeom>
            <a:solidFill>
              <a:srgbClr val="E6E6E6"/>
            </a:solidFill>
            <a:ln w="4276"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D92CD7F-5A6E-4BCD-8849-A8EAA72767D4}"/>
                </a:ext>
              </a:extLst>
            </p:cNvPr>
            <p:cNvSpPr/>
            <p:nvPr/>
          </p:nvSpPr>
          <p:spPr>
            <a:xfrm>
              <a:off x="4938566" y="3722152"/>
              <a:ext cx="101453" cy="78870"/>
            </a:xfrm>
            <a:custGeom>
              <a:avLst/>
              <a:gdLst>
                <a:gd name="connsiteX0" fmla="*/ 101454 w 101453"/>
                <a:gd name="connsiteY0" fmla="*/ 40932 h 78870"/>
                <a:gd name="connsiteX1" fmla="*/ 82677 w 101453"/>
                <a:gd name="connsiteY1" fmla="*/ 78871 h 78870"/>
                <a:gd name="connsiteX2" fmla="*/ 0 w 101453"/>
                <a:gd name="connsiteY2" fmla="*/ 37896 h 78870"/>
                <a:gd name="connsiteX3" fmla="*/ 18563 w 101453"/>
                <a:gd name="connsiteY3" fmla="*/ 428 h 78870"/>
                <a:gd name="connsiteX4" fmla="*/ 18777 w 101453"/>
                <a:gd name="connsiteY4" fmla="*/ 0 h 78870"/>
                <a:gd name="connsiteX5" fmla="*/ 29641 w 101453"/>
                <a:gd name="connsiteY5" fmla="*/ 5389 h 78870"/>
                <a:gd name="connsiteX6" fmla="*/ 101454 w 101453"/>
                <a:gd name="connsiteY6" fmla="*/ 40932 h 7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53" h="78870">
                  <a:moveTo>
                    <a:pt x="101454" y="40932"/>
                  </a:moveTo>
                  <a:lnTo>
                    <a:pt x="82677" y="78871"/>
                  </a:lnTo>
                  <a:lnTo>
                    <a:pt x="0" y="37896"/>
                  </a:lnTo>
                  <a:lnTo>
                    <a:pt x="18563" y="428"/>
                  </a:lnTo>
                  <a:lnTo>
                    <a:pt x="18777" y="0"/>
                  </a:lnTo>
                  <a:lnTo>
                    <a:pt x="29641" y="5389"/>
                  </a:lnTo>
                  <a:lnTo>
                    <a:pt x="101454" y="40932"/>
                  </a:lnTo>
                  <a:close/>
                </a:path>
              </a:pathLst>
            </a:custGeom>
            <a:solidFill>
              <a:srgbClr val="CCCCCC"/>
            </a:solidFill>
            <a:ln w="4276"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828119B-16FE-42FA-B51C-E50918D7C24B}"/>
                </a:ext>
              </a:extLst>
            </p:cNvPr>
            <p:cNvSpPr/>
            <p:nvPr/>
          </p:nvSpPr>
          <p:spPr>
            <a:xfrm rot="-3819624">
              <a:off x="4886257" y="3880844"/>
              <a:ext cx="42296" cy="92282"/>
            </a:xfrm>
            <a:custGeom>
              <a:avLst/>
              <a:gdLst>
                <a:gd name="connsiteX0" fmla="*/ -242 w 42296"/>
                <a:gd name="connsiteY0" fmla="*/ -148 h 92282"/>
                <a:gd name="connsiteX1" fmla="*/ 42054 w 42296"/>
                <a:gd name="connsiteY1" fmla="*/ -148 h 92282"/>
                <a:gd name="connsiteX2" fmla="*/ 42054 w 42296"/>
                <a:gd name="connsiteY2" fmla="*/ 92135 h 92282"/>
                <a:gd name="connsiteX3" fmla="*/ -242 w 4229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42296" h="92282">
                  <a:moveTo>
                    <a:pt x="-242" y="-148"/>
                  </a:moveTo>
                  <a:lnTo>
                    <a:pt x="42054" y="-148"/>
                  </a:lnTo>
                  <a:lnTo>
                    <a:pt x="42054" y="92135"/>
                  </a:lnTo>
                  <a:lnTo>
                    <a:pt x="-242" y="92135"/>
                  </a:lnTo>
                  <a:close/>
                </a:path>
              </a:pathLst>
            </a:custGeom>
            <a:solidFill>
              <a:srgbClr val="CCCCCC"/>
            </a:solidFill>
            <a:ln w="4276"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879E009-AC3B-431D-A1CB-A4BE254CBEB3}"/>
                </a:ext>
              </a:extLst>
            </p:cNvPr>
            <p:cNvSpPr/>
            <p:nvPr/>
          </p:nvSpPr>
          <p:spPr>
            <a:xfrm>
              <a:off x="4651013" y="5186947"/>
              <a:ext cx="1083616" cy="42300"/>
            </a:xfrm>
            <a:custGeom>
              <a:avLst/>
              <a:gdLst>
                <a:gd name="connsiteX0" fmla="*/ 1083374 w 1083616"/>
                <a:gd name="connsiteY0" fmla="*/ -148 h 42300"/>
                <a:gd name="connsiteX1" fmla="*/ 1080978 w 1083616"/>
                <a:gd name="connsiteY1" fmla="*/ 14608 h 42300"/>
                <a:gd name="connsiteX2" fmla="*/ 1076104 w 1083616"/>
                <a:gd name="connsiteY2" fmla="*/ 42153 h 42300"/>
                <a:gd name="connsiteX3" fmla="*/ -242 w 1083616"/>
                <a:gd name="connsiteY3" fmla="*/ 42153 h 42300"/>
                <a:gd name="connsiteX4" fmla="*/ -242 w 1083616"/>
                <a:gd name="connsiteY4" fmla="*/ -148 h 4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616" h="42300">
                  <a:moveTo>
                    <a:pt x="1083374" y="-148"/>
                  </a:moveTo>
                  <a:cubicBezTo>
                    <a:pt x="1082647" y="4771"/>
                    <a:pt x="1081835" y="9732"/>
                    <a:pt x="1080978" y="14608"/>
                  </a:cubicBezTo>
                  <a:cubicBezTo>
                    <a:pt x="1079483" y="23847"/>
                    <a:pt x="1077856" y="33000"/>
                    <a:pt x="1076104" y="42153"/>
                  </a:cubicBezTo>
                  <a:lnTo>
                    <a:pt x="-242" y="42153"/>
                  </a:lnTo>
                  <a:lnTo>
                    <a:pt x="-242" y="-148"/>
                  </a:lnTo>
                  <a:close/>
                </a:path>
              </a:pathLst>
            </a:custGeom>
            <a:solidFill>
              <a:srgbClr val="E6E6E6"/>
            </a:solidFill>
            <a:ln w="4276"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E890E44-DB21-4058-A0E8-A55BBEE65151}"/>
                </a:ext>
              </a:extLst>
            </p:cNvPr>
            <p:cNvSpPr/>
            <p:nvPr/>
          </p:nvSpPr>
          <p:spPr>
            <a:xfrm>
              <a:off x="5062431" y="4833203"/>
              <a:ext cx="92282" cy="365286"/>
            </a:xfrm>
            <a:custGeom>
              <a:avLst/>
              <a:gdLst>
                <a:gd name="connsiteX0" fmla="*/ 0 w 92282"/>
                <a:gd name="connsiteY0" fmla="*/ 0 h 365286"/>
                <a:gd name="connsiteX1" fmla="*/ 92283 w 92282"/>
                <a:gd name="connsiteY1" fmla="*/ 0 h 365286"/>
                <a:gd name="connsiteX2" fmla="*/ 92283 w 92282"/>
                <a:gd name="connsiteY2" fmla="*/ 365286 h 365286"/>
                <a:gd name="connsiteX3" fmla="*/ 0 w 92282"/>
                <a:gd name="connsiteY3" fmla="*/ 365286 h 365286"/>
              </a:gdLst>
              <a:ahLst/>
              <a:cxnLst>
                <a:cxn ang="0">
                  <a:pos x="connsiteX0" y="connsiteY0"/>
                </a:cxn>
                <a:cxn ang="0">
                  <a:pos x="connsiteX1" y="connsiteY1"/>
                </a:cxn>
                <a:cxn ang="0">
                  <a:pos x="connsiteX2" y="connsiteY2"/>
                </a:cxn>
                <a:cxn ang="0">
                  <a:pos x="connsiteX3" y="connsiteY3"/>
                </a:cxn>
              </a:cxnLst>
              <a:rect l="l" t="t" r="r" b="b"/>
              <a:pathLst>
                <a:path w="92282" h="365286">
                  <a:moveTo>
                    <a:pt x="0" y="0"/>
                  </a:moveTo>
                  <a:lnTo>
                    <a:pt x="92283" y="0"/>
                  </a:lnTo>
                  <a:lnTo>
                    <a:pt x="92283" y="365286"/>
                  </a:lnTo>
                  <a:lnTo>
                    <a:pt x="0" y="365286"/>
                  </a:lnTo>
                  <a:close/>
                </a:path>
              </a:pathLst>
            </a:custGeom>
            <a:solidFill>
              <a:srgbClr val="E6E6E6"/>
            </a:solidFill>
            <a:ln w="4276"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23D5E4E-E436-4DAE-AB70-786F40EEC6A5}"/>
                </a:ext>
              </a:extLst>
            </p:cNvPr>
            <p:cNvSpPr/>
            <p:nvPr/>
          </p:nvSpPr>
          <p:spPr>
            <a:xfrm>
              <a:off x="5062431" y="4890880"/>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C30B40B8-B6EB-45E0-BDF9-8B725F975034}"/>
                </a:ext>
              </a:extLst>
            </p:cNvPr>
            <p:cNvSpPr/>
            <p:nvPr/>
          </p:nvSpPr>
          <p:spPr>
            <a:xfrm>
              <a:off x="5062431" y="5075446"/>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D952BFD-7DF3-4E19-9CBE-A8FB268980B8}"/>
                </a:ext>
              </a:extLst>
            </p:cNvPr>
            <p:cNvSpPr/>
            <p:nvPr/>
          </p:nvSpPr>
          <p:spPr>
            <a:xfrm>
              <a:off x="5204700" y="4833203"/>
              <a:ext cx="92282" cy="365286"/>
            </a:xfrm>
            <a:custGeom>
              <a:avLst/>
              <a:gdLst>
                <a:gd name="connsiteX0" fmla="*/ 0 w 92282"/>
                <a:gd name="connsiteY0" fmla="*/ 0 h 365286"/>
                <a:gd name="connsiteX1" fmla="*/ 92283 w 92282"/>
                <a:gd name="connsiteY1" fmla="*/ 0 h 365286"/>
                <a:gd name="connsiteX2" fmla="*/ 92283 w 92282"/>
                <a:gd name="connsiteY2" fmla="*/ 365286 h 365286"/>
                <a:gd name="connsiteX3" fmla="*/ 0 w 92282"/>
                <a:gd name="connsiteY3" fmla="*/ 365286 h 365286"/>
              </a:gdLst>
              <a:ahLst/>
              <a:cxnLst>
                <a:cxn ang="0">
                  <a:pos x="connsiteX0" y="connsiteY0"/>
                </a:cxn>
                <a:cxn ang="0">
                  <a:pos x="connsiteX1" y="connsiteY1"/>
                </a:cxn>
                <a:cxn ang="0">
                  <a:pos x="connsiteX2" y="connsiteY2"/>
                </a:cxn>
                <a:cxn ang="0">
                  <a:pos x="connsiteX3" y="connsiteY3"/>
                </a:cxn>
              </a:cxnLst>
              <a:rect l="l" t="t" r="r" b="b"/>
              <a:pathLst>
                <a:path w="92282" h="365286">
                  <a:moveTo>
                    <a:pt x="0" y="0"/>
                  </a:moveTo>
                  <a:lnTo>
                    <a:pt x="92283" y="0"/>
                  </a:lnTo>
                  <a:lnTo>
                    <a:pt x="92283" y="365286"/>
                  </a:lnTo>
                  <a:lnTo>
                    <a:pt x="0" y="365286"/>
                  </a:lnTo>
                  <a:close/>
                </a:path>
              </a:pathLst>
            </a:custGeom>
            <a:solidFill>
              <a:srgbClr val="E6E6E6"/>
            </a:solidFill>
            <a:ln w="4276"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CC31268F-C679-4493-BB43-CC4C05F068FB}"/>
                </a:ext>
              </a:extLst>
            </p:cNvPr>
            <p:cNvSpPr/>
            <p:nvPr/>
          </p:nvSpPr>
          <p:spPr>
            <a:xfrm>
              <a:off x="5204700" y="4890880"/>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88C464B-1469-4929-A80B-0D1ED821F0C3}"/>
                </a:ext>
              </a:extLst>
            </p:cNvPr>
            <p:cNvSpPr/>
            <p:nvPr/>
          </p:nvSpPr>
          <p:spPr>
            <a:xfrm>
              <a:off x="5204700" y="5075446"/>
              <a:ext cx="92282" cy="42296"/>
            </a:xfrm>
            <a:custGeom>
              <a:avLst/>
              <a:gdLst>
                <a:gd name="connsiteX0" fmla="*/ 0 w 92282"/>
                <a:gd name="connsiteY0" fmla="*/ 0 h 42296"/>
                <a:gd name="connsiteX1" fmla="*/ 92283 w 92282"/>
                <a:gd name="connsiteY1" fmla="*/ 0 h 42296"/>
                <a:gd name="connsiteX2" fmla="*/ 92283 w 92282"/>
                <a:gd name="connsiteY2" fmla="*/ 42296 h 42296"/>
                <a:gd name="connsiteX3" fmla="*/ 0 w 92282"/>
                <a:gd name="connsiteY3" fmla="*/ 42296 h 42296"/>
              </a:gdLst>
              <a:ahLst/>
              <a:cxnLst>
                <a:cxn ang="0">
                  <a:pos x="connsiteX0" y="connsiteY0"/>
                </a:cxn>
                <a:cxn ang="0">
                  <a:pos x="connsiteX1" y="connsiteY1"/>
                </a:cxn>
                <a:cxn ang="0">
                  <a:pos x="connsiteX2" y="connsiteY2"/>
                </a:cxn>
                <a:cxn ang="0">
                  <a:pos x="connsiteX3" y="connsiteY3"/>
                </a:cxn>
              </a:cxnLst>
              <a:rect l="l" t="t" r="r" b="b"/>
              <a:pathLst>
                <a:path w="92282" h="42296">
                  <a:moveTo>
                    <a:pt x="0" y="0"/>
                  </a:moveTo>
                  <a:lnTo>
                    <a:pt x="92283" y="0"/>
                  </a:lnTo>
                  <a:lnTo>
                    <a:pt x="92283" y="42296"/>
                  </a:lnTo>
                  <a:lnTo>
                    <a:pt x="0" y="42296"/>
                  </a:lnTo>
                  <a:close/>
                </a:path>
              </a:pathLst>
            </a:custGeom>
            <a:solidFill>
              <a:srgbClr val="CCCCCC"/>
            </a:solidFill>
            <a:ln w="4276"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807C32A-9891-4AED-8FDD-460ABB192067}"/>
                </a:ext>
              </a:extLst>
            </p:cNvPr>
            <p:cNvSpPr/>
            <p:nvPr/>
          </p:nvSpPr>
          <p:spPr>
            <a:xfrm rot="-3819624">
              <a:off x="4760589" y="4969705"/>
              <a:ext cx="365286" cy="92282"/>
            </a:xfrm>
            <a:custGeom>
              <a:avLst/>
              <a:gdLst>
                <a:gd name="connsiteX0" fmla="*/ -242 w 365286"/>
                <a:gd name="connsiteY0" fmla="*/ -148 h 92282"/>
                <a:gd name="connsiteX1" fmla="*/ 365044 w 365286"/>
                <a:gd name="connsiteY1" fmla="*/ -148 h 92282"/>
                <a:gd name="connsiteX2" fmla="*/ 365044 w 365286"/>
                <a:gd name="connsiteY2" fmla="*/ 92135 h 92282"/>
                <a:gd name="connsiteX3" fmla="*/ -242 w 36528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365286" h="92282">
                  <a:moveTo>
                    <a:pt x="-242" y="-148"/>
                  </a:moveTo>
                  <a:lnTo>
                    <a:pt x="365044" y="-148"/>
                  </a:lnTo>
                  <a:lnTo>
                    <a:pt x="365044" y="92135"/>
                  </a:lnTo>
                  <a:lnTo>
                    <a:pt x="-242" y="92135"/>
                  </a:lnTo>
                  <a:close/>
                </a:path>
              </a:pathLst>
            </a:custGeom>
            <a:solidFill>
              <a:srgbClr val="E6E6E6"/>
            </a:solidFill>
            <a:ln w="4276"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690C996-674B-4D67-8CFF-60C0D04F70F1}"/>
                </a:ext>
              </a:extLst>
            </p:cNvPr>
            <p:cNvSpPr/>
            <p:nvPr/>
          </p:nvSpPr>
          <p:spPr>
            <a:xfrm rot="-3819624">
              <a:off x="4968147" y="4876666"/>
              <a:ext cx="42296" cy="92282"/>
            </a:xfrm>
            <a:custGeom>
              <a:avLst/>
              <a:gdLst>
                <a:gd name="connsiteX0" fmla="*/ -242 w 42296"/>
                <a:gd name="connsiteY0" fmla="*/ -148 h 92282"/>
                <a:gd name="connsiteX1" fmla="*/ 42054 w 42296"/>
                <a:gd name="connsiteY1" fmla="*/ -148 h 92282"/>
                <a:gd name="connsiteX2" fmla="*/ 42054 w 42296"/>
                <a:gd name="connsiteY2" fmla="*/ 92135 h 92282"/>
                <a:gd name="connsiteX3" fmla="*/ -242 w 4229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42296" h="92282">
                  <a:moveTo>
                    <a:pt x="-242" y="-148"/>
                  </a:moveTo>
                  <a:lnTo>
                    <a:pt x="42054" y="-148"/>
                  </a:lnTo>
                  <a:lnTo>
                    <a:pt x="42054" y="92135"/>
                  </a:lnTo>
                  <a:lnTo>
                    <a:pt x="-242" y="92135"/>
                  </a:lnTo>
                  <a:close/>
                </a:path>
              </a:pathLst>
            </a:custGeom>
            <a:solidFill>
              <a:srgbClr val="CCCCCC"/>
            </a:solidFill>
            <a:ln w="4276"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3EA6F8C-038E-4507-BE92-3D8C203B255C}"/>
                </a:ext>
              </a:extLst>
            </p:cNvPr>
            <p:cNvSpPr/>
            <p:nvPr/>
          </p:nvSpPr>
          <p:spPr>
            <a:xfrm rot="-3819624">
              <a:off x="4886257" y="5042069"/>
              <a:ext cx="42296" cy="92282"/>
            </a:xfrm>
            <a:custGeom>
              <a:avLst/>
              <a:gdLst>
                <a:gd name="connsiteX0" fmla="*/ -242 w 42296"/>
                <a:gd name="connsiteY0" fmla="*/ -148 h 92282"/>
                <a:gd name="connsiteX1" fmla="*/ 42054 w 42296"/>
                <a:gd name="connsiteY1" fmla="*/ -148 h 92282"/>
                <a:gd name="connsiteX2" fmla="*/ 42054 w 42296"/>
                <a:gd name="connsiteY2" fmla="*/ 92135 h 92282"/>
                <a:gd name="connsiteX3" fmla="*/ -242 w 42296"/>
                <a:gd name="connsiteY3" fmla="*/ 92135 h 92282"/>
              </a:gdLst>
              <a:ahLst/>
              <a:cxnLst>
                <a:cxn ang="0">
                  <a:pos x="connsiteX0" y="connsiteY0"/>
                </a:cxn>
                <a:cxn ang="0">
                  <a:pos x="connsiteX1" y="connsiteY1"/>
                </a:cxn>
                <a:cxn ang="0">
                  <a:pos x="connsiteX2" y="connsiteY2"/>
                </a:cxn>
                <a:cxn ang="0">
                  <a:pos x="connsiteX3" y="connsiteY3"/>
                </a:cxn>
              </a:cxnLst>
              <a:rect l="l" t="t" r="r" b="b"/>
              <a:pathLst>
                <a:path w="42296" h="92282">
                  <a:moveTo>
                    <a:pt x="-242" y="-148"/>
                  </a:moveTo>
                  <a:lnTo>
                    <a:pt x="42054" y="-148"/>
                  </a:lnTo>
                  <a:lnTo>
                    <a:pt x="42054" y="92135"/>
                  </a:lnTo>
                  <a:lnTo>
                    <a:pt x="-242" y="92135"/>
                  </a:lnTo>
                  <a:close/>
                </a:path>
              </a:pathLst>
            </a:custGeom>
            <a:solidFill>
              <a:srgbClr val="CCCCCC"/>
            </a:solidFill>
            <a:ln w="4276"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60A551D-CE48-4A8C-AF4F-E747E3057C03}"/>
                </a:ext>
              </a:extLst>
            </p:cNvPr>
            <p:cNvSpPr/>
            <p:nvPr/>
          </p:nvSpPr>
          <p:spPr>
            <a:xfrm>
              <a:off x="3817110" y="5144517"/>
              <a:ext cx="686112" cy="363318"/>
            </a:xfrm>
            <a:custGeom>
              <a:avLst/>
              <a:gdLst>
                <a:gd name="connsiteX0" fmla="*/ 125801 w 686112"/>
                <a:gd name="connsiteY0" fmla="*/ 205292 h 363318"/>
                <a:gd name="connsiteX1" fmla="*/ 136794 w 686112"/>
                <a:gd name="connsiteY1" fmla="*/ 212828 h 363318"/>
                <a:gd name="connsiteX2" fmla="*/ 517584 w 686112"/>
                <a:gd name="connsiteY2" fmla="*/ 94326 h 363318"/>
                <a:gd name="connsiteX3" fmla="*/ 539056 w 686112"/>
                <a:gd name="connsiteY3" fmla="*/ -148 h 363318"/>
                <a:gd name="connsiteX4" fmla="*/ 685870 w 686112"/>
                <a:gd name="connsiteY4" fmla="*/ 13623 h 363318"/>
                <a:gd name="connsiteX5" fmla="*/ 664110 w 686112"/>
                <a:gd name="connsiteY5" fmla="*/ 184565 h 363318"/>
                <a:gd name="connsiteX6" fmla="*/ 610353 w 686112"/>
                <a:gd name="connsiteY6" fmla="*/ 239982 h 363318"/>
                <a:gd name="connsiteX7" fmla="*/ 162223 w 686112"/>
                <a:gd name="connsiteY7" fmla="*/ 310931 h 363318"/>
                <a:gd name="connsiteX8" fmla="*/ 51997 w 686112"/>
                <a:gd name="connsiteY8" fmla="*/ 356767 h 363318"/>
                <a:gd name="connsiteX9" fmla="*/ 6161 w 686112"/>
                <a:gd name="connsiteY9" fmla="*/ 246541 h 363318"/>
                <a:gd name="connsiteX10" fmla="*/ 116387 w 686112"/>
                <a:gd name="connsiteY10" fmla="*/ 200705 h 363318"/>
                <a:gd name="connsiteX11" fmla="*/ 125801 w 686112"/>
                <a:gd name="connsiteY11" fmla="*/ 205292 h 3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6112" h="363318">
                  <a:moveTo>
                    <a:pt x="125801" y="205292"/>
                  </a:moveTo>
                  <a:cubicBezTo>
                    <a:pt x="129658" y="207511"/>
                    <a:pt x="133334" y="210031"/>
                    <a:pt x="136794" y="212828"/>
                  </a:cubicBezTo>
                  <a:lnTo>
                    <a:pt x="517584" y="94326"/>
                  </a:lnTo>
                  <a:lnTo>
                    <a:pt x="539056" y="-148"/>
                  </a:lnTo>
                  <a:lnTo>
                    <a:pt x="685870" y="13623"/>
                  </a:lnTo>
                  <a:lnTo>
                    <a:pt x="664110" y="184565"/>
                  </a:lnTo>
                  <a:cubicBezTo>
                    <a:pt x="660500" y="212932"/>
                    <a:pt x="638597" y="235510"/>
                    <a:pt x="610353" y="239982"/>
                  </a:cubicBezTo>
                  <a:lnTo>
                    <a:pt x="162223" y="310931"/>
                  </a:lnTo>
                  <a:cubicBezTo>
                    <a:pt x="144442" y="354027"/>
                    <a:pt x="95092" y="374548"/>
                    <a:pt x="51997" y="356767"/>
                  </a:cubicBezTo>
                  <a:cubicBezTo>
                    <a:pt x="8901" y="338987"/>
                    <a:pt x="-11620" y="289637"/>
                    <a:pt x="6161" y="246541"/>
                  </a:cubicBezTo>
                  <a:cubicBezTo>
                    <a:pt x="23941" y="203446"/>
                    <a:pt x="73291" y="182924"/>
                    <a:pt x="116387" y="200705"/>
                  </a:cubicBezTo>
                  <a:cubicBezTo>
                    <a:pt x="119617" y="202038"/>
                    <a:pt x="122761" y="203570"/>
                    <a:pt x="125801" y="205292"/>
                  </a:cubicBezTo>
                  <a:close/>
                </a:path>
              </a:pathLst>
            </a:custGeom>
            <a:solidFill>
              <a:srgbClr val="FFB8B8"/>
            </a:solidFill>
            <a:ln w="4276"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F5BD490-9042-47A4-81D2-985ECFFA84C1}"/>
                </a:ext>
              </a:extLst>
            </p:cNvPr>
            <p:cNvSpPr/>
            <p:nvPr/>
          </p:nvSpPr>
          <p:spPr>
            <a:xfrm>
              <a:off x="4316715" y="4924234"/>
              <a:ext cx="254435" cy="328999"/>
            </a:xfrm>
            <a:custGeom>
              <a:avLst/>
              <a:gdLst>
                <a:gd name="connsiteX0" fmla="*/ 254116 w 254435"/>
                <a:gd name="connsiteY0" fmla="*/ 290581 h 328999"/>
                <a:gd name="connsiteX1" fmla="*/ 251593 w 254435"/>
                <a:gd name="connsiteY1" fmla="*/ 247467 h 328999"/>
                <a:gd name="connsiteX2" fmla="*/ 251593 w 254435"/>
                <a:gd name="connsiteY2" fmla="*/ 247424 h 328999"/>
                <a:gd name="connsiteX3" fmla="*/ 250908 w 254435"/>
                <a:gd name="connsiteY3" fmla="*/ 235619 h 328999"/>
                <a:gd name="connsiteX4" fmla="*/ 243467 w 254435"/>
                <a:gd name="connsiteY4" fmla="*/ 108673 h 328999"/>
                <a:gd name="connsiteX5" fmla="*/ 152235 w 254435"/>
                <a:gd name="connsiteY5" fmla="*/ 248 h 328999"/>
                <a:gd name="connsiteX6" fmla="*/ 129396 w 254435"/>
                <a:gd name="connsiteY6" fmla="*/ 847 h 328999"/>
                <a:gd name="connsiteX7" fmla="*/ 43210 w 254435"/>
                <a:gd name="connsiteY7" fmla="*/ 91437 h 328999"/>
                <a:gd name="connsiteX8" fmla="*/ 27770 w 254435"/>
                <a:gd name="connsiteY8" fmla="*/ 155679 h 328999"/>
                <a:gd name="connsiteX9" fmla="*/ 781 w 254435"/>
                <a:gd name="connsiteY9" fmla="*/ 268040 h 328999"/>
                <a:gd name="connsiteX10" fmla="*/ 19345 w 254435"/>
                <a:gd name="connsiteY10" fmla="*/ 308587 h 328999"/>
                <a:gd name="connsiteX11" fmla="*/ 32732 w 254435"/>
                <a:gd name="connsiteY11" fmla="*/ 312523 h 328999"/>
                <a:gd name="connsiteX12" fmla="*/ 77727 w 254435"/>
                <a:gd name="connsiteY12" fmla="*/ 316543 h 328999"/>
                <a:gd name="connsiteX13" fmla="*/ 121054 w 254435"/>
                <a:gd name="connsiteY13" fmla="*/ 320392 h 328999"/>
                <a:gd name="connsiteX14" fmla="*/ 171054 w 254435"/>
                <a:gd name="connsiteY14" fmla="*/ 324841 h 328999"/>
                <a:gd name="connsiteX15" fmla="*/ 174648 w 254435"/>
                <a:gd name="connsiteY15" fmla="*/ 325140 h 328999"/>
                <a:gd name="connsiteX16" fmla="*/ 183886 w 254435"/>
                <a:gd name="connsiteY16" fmla="*/ 325995 h 328999"/>
                <a:gd name="connsiteX17" fmla="*/ 214809 w 254435"/>
                <a:gd name="connsiteY17" fmla="*/ 328733 h 328999"/>
                <a:gd name="connsiteX18" fmla="*/ 214895 w 254435"/>
                <a:gd name="connsiteY18" fmla="*/ 328733 h 328999"/>
                <a:gd name="connsiteX19" fmla="*/ 243210 w 254435"/>
                <a:gd name="connsiteY19" fmla="*/ 318639 h 328999"/>
                <a:gd name="connsiteX20" fmla="*/ 250010 w 254435"/>
                <a:gd name="connsiteY20" fmla="*/ 309571 h 328999"/>
                <a:gd name="connsiteX21" fmla="*/ 254116 w 254435"/>
                <a:gd name="connsiteY21" fmla="*/ 290580 h 3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435" h="328999">
                  <a:moveTo>
                    <a:pt x="254116" y="290581"/>
                  </a:moveTo>
                  <a:lnTo>
                    <a:pt x="251593" y="247467"/>
                  </a:lnTo>
                  <a:lnTo>
                    <a:pt x="251593" y="247424"/>
                  </a:lnTo>
                  <a:lnTo>
                    <a:pt x="250908" y="235619"/>
                  </a:lnTo>
                  <a:lnTo>
                    <a:pt x="243467" y="108673"/>
                  </a:lnTo>
                  <a:cubicBezTo>
                    <a:pt x="248103" y="53575"/>
                    <a:pt x="207315" y="5100"/>
                    <a:pt x="152235" y="248"/>
                  </a:cubicBezTo>
                  <a:cubicBezTo>
                    <a:pt x="144624" y="-435"/>
                    <a:pt x="136960" y="-234"/>
                    <a:pt x="129396" y="847"/>
                  </a:cubicBezTo>
                  <a:cubicBezTo>
                    <a:pt x="83128" y="7389"/>
                    <a:pt x="47440" y="44900"/>
                    <a:pt x="43210" y="91437"/>
                  </a:cubicBezTo>
                  <a:lnTo>
                    <a:pt x="27770" y="155679"/>
                  </a:lnTo>
                  <a:lnTo>
                    <a:pt x="781" y="268040"/>
                  </a:lnTo>
                  <a:cubicBezTo>
                    <a:pt x="-3154" y="284223"/>
                    <a:pt x="4523" y="300992"/>
                    <a:pt x="19345" y="308587"/>
                  </a:cubicBezTo>
                  <a:cubicBezTo>
                    <a:pt x="23502" y="310774"/>
                    <a:pt x="28053" y="312112"/>
                    <a:pt x="32732" y="312523"/>
                  </a:cubicBezTo>
                  <a:lnTo>
                    <a:pt x="77727" y="316543"/>
                  </a:lnTo>
                  <a:lnTo>
                    <a:pt x="121054" y="320392"/>
                  </a:lnTo>
                  <a:lnTo>
                    <a:pt x="171054" y="324841"/>
                  </a:lnTo>
                  <a:lnTo>
                    <a:pt x="174648" y="325140"/>
                  </a:lnTo>
                  <a:lnTo>
                    <a:pt x="183886" y="325995"/>
                  </a:lnTo>
                  <a:lnTo>
                    <a:pt x="214809" y="328733"/>
                  </a:lnTo>
                  <a:lnTo>
                    <a:pt x="214895" y="328733"/>
                  </a:lnTo>
                  <a:cubicBezTo>
                    <a:pt x="225343" y="329575"/>
                    <a:pt x="235651" y="325900"/>
                    <a:pt x="243210" y="318639"/>
                  </a:cubicBezTo>
                  <a:cubicBezTo>
                    <a:pt x="245933" y="315986"/>
                    <a:pt x="248227" y="312927"/>
                    <a:pt x="250010" y="309571"/>
                  </a:cubicBezTo>
                  <a:cubicBezTo>
                    <a:pt x="253130" y="303750"/>
                    <a:pt x="254553" y="297170"/>
                    <a:pt x="254116" y="290580"/>
                  </a:cubicBezTo>
                  <a:close/>
                </a:path>
              </a:pathLst>
            </a:custGeom>
            <a:solidFill>
              <a:schemeClr val="accent1"/>
            </a:solidFill>
            <a:ln w="4276"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7C96AA0-CCF3-40FD-B4C7-8E3BB5C2DC76}"/>
                </a:ext>
              </a:extLst>
            </p:cNvPr>
            <p:cNvSpPr/>
            <p:nvPr/>
          </p:nvSpPr>
          <p:spPr>
            <a:xfrm>
              <a:off x="4384272" y="4286309"/>
              <a:ext cx="604660" cy="531307"/>
            </a:xfrm>
            <a:custGeom>
              <a:avLst/>
              <a:gdLst>
                <a:gd name="connsiteX0" fmla="*/ 604418 w 604660"/>
                <a:gd name="connsiteY0" fmla="*/ 405720 h 531307"/>
                <a:gd name="connsiteX1" fmla="*/ 302088 w 604660"/>
                <a:gd name="connsiteY1" fmla="*/ 529966 h 531307"/>
                <a:gd name="connsiteX2" fmla="*/ -242 w 604660"/>
                <a:gd name="connsiteY2" fmla="*/ 405720 h 531307"/>
                <a:gd name="connsiteX3" fmla="*/ 302088 w 604660"/>
                <a:gd name="connsiteY3" fmla="*/ -148 h 531307"/>
                <a:gd name="connsiteX4" fmla="*/ 604418 w 604660"/>
                <a:gd name="connsiteY4" fmla="*/ 405720 h 53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660" h="531307">
                  <a:moveTo>
                    <a:pt x="604418" y="405720"/>
                  </a:moveTo>
                  <a:cubicBezTo>
                    <a:pt x="604418" y="552107"/>
                    <a:pt x="469060" y="529966"/>
                    <a:pt x="302088" y="529966"/>
                  </a:cubicBezTo>
                  <a:cubicBezTo>
                    <a:pt x="135115" y="529966"/>
                    <a:pt x="-242" y="552107"/>
                    <a:pt x="-242" y="405720"/>
                  </a:cubicBezTo>
                  <a:cubicBezTo>
                    <a:pt x="-242" y="259333"/>
                    <a:pt x="65876" y="-148"/>
                    <a:pt x="302088" y="-148"/>
                  </a:cubicBezTo>
                  <a:cubicBezTo>
                    <a:pt x="546437" y="-148"/>
                    <a:pt x="604418" y="259333"/>
                    <a:pt x="604418" y="405720"/>
                  </a:cubicBezTo>
                  <a:close/>
                </a:path>
              </a:pathLst>
            </a:custGeom>
            <a:solidFill>
              <a:srgbClr val="2F2E41"/>
            </a:solidFill>
            <a:ln w="4276"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2FCD1BD-52F6-4DAE-A6FA-C53C1E5A63AA}"/>
                </a:ext>
              </a:extLst>
            </p:cNvPr>
            <p:cNvSpPr/>
            <p:nvPr/>
          </p:nvSpPr>
          <p:spPr>
            <a:xfrm rot="-2700000">
              <a:off x="4482151" y="4409299"/>
              <a:ext cx="406879" cy="406879"/>
            </a:xfrm>
            <a:custGeom>
              <a:avLst/>
              <a:gdLst>
                <a:gd name="connsiteX0" fmla="*/ 406637 w 406879"/>
                <a:gd name="connsiteY0" fmla="*/ 203292 h 406879"/>
                <a:gd name="connsiteX1" fmla="*/ 203197 w 406879"/>
                <a:gd name="connsiteY1" fmla="*/ 406731 h 406879"/>
                <a:gd name="connsiteX2" fmla="*/ -242 w 406879"/>
                <a:gd name="connsiteY2" fmla="*/ 203292 h 406879"/>
                <a:gd name="connsiteX3" fmla="*/ 203197 w 406879"/>
                <a:gd name="connsiteY3" fmla="*/ -148 h 406879"/>
                <a:gd name="connsiteX4" fmla="*/ 406637 w 406879"/>
                <a:gd name="connsiteY4" fmla="*/ 203292 h 40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79" h="406879">
                  <a:moveTo>
                    <a:pt x="406637" y="203292"/>
                  </a:moveTo>
                  <a:cubicBezTo>
                    <a:pt x="406637" y="315648"/>
                    <a:pt x="315554" y="406731"/>
                    <a:pt x="203197" y="406731"/>
                  </a:cubicBezTo>
                  <a:cubicBezTo>
                    <a:pt x="90841" y="406731"/>
                    <a:pt x="-242" y="315648"/>
                    <a:pt x="-242" y="203292"/>
                  </a:cubicBezTo>
                  <a:cubicBezTo>
                    <a:pt x="-242" y="90935"/>
                    <a:pt x="90841" y="-148"/>
                    <a:pt x="203197" y="-148"/>
                  </a:cubicBezTo>
                  <a:cubicBezTo>
                    <a:pt x="315554" y="-148"/>
                    <a:pt x="406637" y="90935"/>
                    <a:pt x="406637" y="203292"/>
                  </a:cubicBezTo>
                  <a:close/>
                </a:path>
              </a:pathLst>
            </a:custGeom>
            <a:solidFill>
              <a:srgbClr val="FFB8B8"/>
            </a:solidFill>
            <a:ln w="4276"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CD7FDFB-E44F-4C3F-AF04-1A5BB7189E53}"/>
                </a:ext>
              </a:extLst>
            </p:cNvPr>
            <p:cNvSpPr/>
            <p:nvPr/>
          </p:nvSpPr>
          <p:spPr>
            <a:xfrm>
              <a:off x="4371129" y="4864454"/>
              <a:ext cx="641860" cy="743449"/>
            </a:xfrm>
            <a:custGeom>
              <a:avLst/>
              <a:gdLst>
                <a:gd name="connsiteX0" fmla="*/ 600599 w 641860"/>
                <a:gd name="connsiteY0" fmla="*/ 37102 h 743449"/>
                <a:gd name="connsiteX1" fmla="*/ 588154 w 641860"/>
                <a:gd name="connsiteY1" fmla="*/ 26580 h 743449"/>
                <a:gd name="connsiteX2" fmla="*/ 491360 w 641860"/>
                <a:gd name="connsiteY2" fmla="*/ 960 h 743449"/>
                <a:gd name="connsiteX3" fmla="*/ 116468 w 641860"/>
                <a:gd name="connsiteY3" fmla="*/ 48393 h 743449"/>
                <a:gd name="connsiteX4" fmla="*/ 344 w 641860"/>
                <a:gd name="connsiteY4" fmla="*/ 192875 h 743449"/>
                <a:gd name="connsiteX5" fmla="*/ 3936 w 641860"/>
                <a:gd name="connsiteY5" fmla="*/ 230600 h 743449"/>
                <a:gd name="connsiteX6" fmla="*/ 9797 w 641860"/>
                <a:gd name="connsiteY6" fmla="*/ 282225 h 743449"/>
                <a:gd name="connsiteX7" fmla="*/ 23313 w 641860"/>
                <a:gd name="connsiteY7" fmla="*/ 376322 h 743449"/>
                <a:gd name="connsiteX8" fmla="*/ 39352 w 641860"/>
                <a:gd name="connsiteY8" fmla="*/ 460154 h 743449"/>
                <a:gd name="connsiteX9" fmla="*/ 44826 w 641860"/>
                <a:gd name="connsiteY9" fmla="*/ 484192 h 743449"/>
                <a:gd name="connsiteX10" fmla="*/ 44870 w 641860"/>
                <a:gd name="connsiteY10" fmla="*/ 484320 h 743449"/>
                <a:gd name="connsiteX11" fmla="*/ 45553 w 641860"/>
                <a:gd name="connsiteY11" fmla="*/ 487229 h 743449"/>
                <a:gd name="connsiteX12" fmla="*/ 45597 w 641860"/>
                <a:gd name="connsiteY12" fmla="*/ 487442 h 743449"/>
                <a:gd name="connsiteX13" fmla="*/ 53938 w 641860"/>
                <a:gd name="connsiteY13" fmla="*/ 520419 h 743449"/>
                <a:gd name="connsiteX14" fmla="*/ 57229 w 641860"/>
                <a:gd name="connsiteY14" fmla="*/ 532352 h 743449"/>
                <a:gd name="connsiteX15" fmla="*/ 66640 w 641860"/>
                <a:gd name="connsiteY15" fmla="*/ 563832 h 743449"/>
                <a:gd name="connsiteX16" fmla="*/ 165998 w 641860"/>
                <a:gd name="connsiteY16" fmla="*/ 740564 h 743449"/>
                <a:gd name="connsiteX17" fmla="*/ 167709 w 641860"/>
                <a:gd name="connsiteY17" fmla="*/ 741975 h 743449"/>
                <a:gd name="connsiteX18" fmla="*/ 169421 w 641860"/>
                <a:gd name="connsiteY18" fmla="*/ 743301 h 743449"/>
                <a:gd name="connsiteX19" fmla="*/ 171900 w 641860"/>
                <a:gd name="connsiteY19" fmla="*/ 742531 h 743449"/>
                <a:gd name="connsiteX20" fmla="*/ 182422 w 641860"/>
                <a:gd name="connsiteY20" fmla="*/ 739409 h 743449"/>
                <a:gd name="connsiteX21" fmla="*/ 191404 w 641860"/>
                <a:gd name="connsiteY21" fmla="*/ 736672 h 743449"/>
                <a:gd name="connsiteX22" fmla="*/ 308429 w 641860"/>
                <a:gd name="connsiteY22" fmla="*/ 701471 h 743449"/>
                <a:gd name="connsiteX23" fmla="*/ 337554 w 641860"/>
                <a:gd name="connsiteY23" fmla="*/ 692703 h 743449"/>
                <a:gd name="connsiteX24" fmla="*/ 431140 w 641860"/>
                <a:gd name="connsiteY24" fmla="*/ 664516 h 743449"/>
                <a:gd name="connsiteX25" fmla="*/ 431182 w 641860"/>
                <a:gd name="connsiteY25" fmla="*/ 664516 h 743449"/>
                <a:gd name="connsiteX26" fmla="*/ 516769 w 641860"/>
                <a:gd name="connsiteY26" fmla="*/ 638768 h 743449"/>
                <a:gd name="connsiteX27" fmla="*/ 527205 w 641860"/>
                <a:gd name="connsiteY27" fmla="*/ 635603 h 743449"/>
                <a:gd name="connsiteX28" fmla="*/ 600729 w 641860"/>
                <a:gd name="connsiteY28" fmla="*/ 613490 h 743449"/>
                <a:gd name="connsiteX29" fmla="*/ 603080 w 641860"/>
                <a:gd name="connsiteY29" fmla="*/ 586031 h 743449"/>
                <a:gd name="connsiteX30" fmla="*/ 606246 w 641860"/>
                <a:gd name="connsiteY30" fmla="*/ 549589 h 743449"/>
                <a:gd name="connsiteX31" fmla="*/ 608128 w 641860"/>
                <a:gd name="connsiteY31" fmla="*/ 527690 h 743449"/>
                <a:gd name="connsiteX32" fmla="*/ 623013 w 641860"/>
                <a:gd name="connsiteY32" fmla="*/ 354979 h 743449"/>
                <a:gd name="connsiteX33" fmla="*/ 631694 w 641860"/>
                <a:gd name="connsiteY33" fmla="*/ 254209 h 743449"/>
                <a:gd name="connsiteX34" fmla="*/ 641105 w 641860"/>
                <a:gd name="connsiteY34" fmla="*/ 144800 h 743449"/>
                <a:gd name="connsiteX35" fmla="*/ 600599 w 641860"/>
                <a:gd name="connsiteY35" fmla="*/ 37102 h 74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860" h="743449">
                  <a:moveTo>
                    <a:pt x="600599" y="37102"/>
                  </a:moveTo>
                  <a:cubicBezTo>
                    <a:pt x="596682" y="33329"/>
                    <a:pt x="592525" y="29814"/>
                    <a:pt x="588154" y="26580"/>
                  </a:cubicBezTo>
                  <a:cubicBezTo>
                    <a:pt x="560494" y="5684"/>
                    <a:pt x="525736" y="-3516"/>
                    <a:pt x="491360" y="960"/>
                  </a:cubicBezTo>
                  <a:lnTo>
                    <a:pt x="116468" y="48393"/>
                  </a:lnTo>
                  <a:cubicBezTo>
                    <a:pt x="45075" y="57257"/>
                    <a:pt x="-6355" y="121246"/>
                    <a:pt x="344" y="192875"/>
                  </a:cubicBezTo>
                  <a:cubicBezTo>
                    <a:pt x="1413" y="204851"/>
                    <a:pt x="2612" y="217469"/>
                    <a:pt x="3936" y="230600"/>
                  </a:cubicBezTo>
                  <a:cubicBezTo>
                    <a:pt x="5649" y="247067"/>
                    <a:pt x="7572" y="264346"/>
                    <a:pt x="9797" y="282225"/>
                  </a:cubicBezTo>
                  <a:cubicBezTo>
                    <a:pt x="13474" y="312293"/>
                    <a:pt x="17967" y="344030"/>
                    <a:pt x="23313" y="376322"/>
                  </a:cubicBezTo>
                  <a:cubicBezTo>
                    <a:pt x="27974" y="404124"/>
                    <a:pt x="33279" y="432310"/>
                    <a:pt x="39352" y="460154"/>
                  </a:cubicBezTo>
                  <a:cubicBezTo>
                    <a:pt x="41107" y="468195"/>
                    <a:pt x="42931" y="476208"/>
                    <a:pt x="44826" y="484192"/>
                  </a:cubicBezTo>
                  <a:cubicBezTo>
                    <a:pt x="44820" y="484239"/>
                    <a:pt x="44836" y="484286"/>
                    <a:pt x="44870" y="484320"/>
                  </a:cubicBezTo>
                  <a:cubicBezTo>
                    <a:pt x="45083" y="485304"/>
                    <a:pt x="45296" y="486288"/>
                    <a:pt x="45553" y="487229"/>
                  </a:cubicBezTo>
                  <a:cubicBezTo>
                    <a:pt x="45541" y="487303"/>
                    <a:pt x="45557" y="487379"/>
                    <a:pt x="45597" y="487442"/>
                  </a:cubicBezTo>
                  <a:cubicBezTo>
                    <a:pt x="48249" y="498563"/>
                    <a:pt x="51030" y="509555"/>
                    <a:pt x="53938" y="520419"/>
                  </a:cubicBezTo>
                  <a:cubicBezTo>
                    <a:pt x="55049" y="524440"/>
                    <a:pt x="56118" y="528418"/>
                    <a:pt x="57229" y="532352"/>
                  </a:cubicBezTo>
                  <a:cubicBezTo>
                    <a:pt x="60224" y="543045"/>
                    <a:pt x="63390" y="553524"/>
                    <a:pt x="66640" y="563832"/>
                  </a:cubicBezTo>
                  <a:cubicBezTo>
                    <a:pt x="91063" y="640522"/>
                    <a:pt x="123354" y="705834"/>
                    <a:pt x="165998" y="740564"/>
                  </a:cubicBezTo>
                  <a:cubicBezTo>
                    <a:pt x="166554" y="741077"/>
                    <a:pt x="167112" y="741505"/>
                    <a:pt x="167709" y="741975"/>
                  </a:cubicBezTo>
                  <a:lnTo>
                    <a:pt x="169421" y="743301"/>
                  </a:lnTo>
                  <a:lnTo>
                    <a:pt x="171900" y="742531"/>
                  </a:lnTo>
                  <a:lnTo>
                    <a:pt x="182422" y="739409"/>
                  </a:lnTo>
                  <a:lnTo>
                    <a:pt x="191404" y="736672"/>
                  </a:lnTo>
                  <a:lnTo>
                    <a:pt x="308429" y="701471"/>
                  </a:lnTo>
                  <a:lnTo>
                    <a:pt x="337554" y="692703"/>
                  </a:lnTo>
                  <a:lnTo>
                    <a:pt x="431140" y="664516"/>
                  </a:lnTo>
                  <a:lnTo>
                    <a:pt x="431182" y="664516"/>
                  </a:lnTo>
                  <a:lnTo>
                    <a:pt x="516769" y="638768"/>
                  </a:lnTo>
                  <a:lnTo>
                    <a:pt x="527205" y="635603"/>
                  </a:lnTo>
                  <a:lnTo>
                    <a:pt x="600729" y="613490"/>
                  </a:lnTo>
                  <a:lnTo>
                    <a:pt x="603080" y="586031"/>
                  </a:lnTo>
                  <a:lnTo>
                    <a:pt x="606246" y="549589"/>
                  </a:lnTo>
                  <a:lnTo>
                    <a:pt x="608128" y="527690"/>
                  </a:lnTo>
                  <a:lnTo>
                    <a:pt x="623013" y="354979"/>
                  </a:lnTo>
                  <a:lnTo>
                    <a:pt x="631694" y="254209"/>
                  </a:lnTo>
                  <a:lnTo>
                    <a:pt x="641105" y="144800"/>
                  </a:lnTo>
                  <a:cubicBezTo>
                    <a:pt x="644646" y="104614"/>
                    <a:pt x="629745" y="64994"/>
                    <a:pt x="600599" y="37102"/>
                  </a:cubicBezTo>
                  <a:close/>
                </a:path>
              </a:pathLst>
            </a:custGeom>
            <a:solidFill>
              <a:srgbClr val="2F2E41"/>
            </a:solidFill>
            <a:ln w="4276"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DF07450-2BB3-468E-853B-87DDCC379477}"/>
                </a:ext>
              </a:extLst>
            </p:cNvPr>
            <p:cNvSpPr/>
            <p:nvPr/>
          </p:nvSpPr>
          <p:spPr>
            <a:xfrm>
              <a:off x="4228431" y="5449692"/>
              <a:ext cx="1013427" cy="856584"/>
            </a:xfrm>
            <a:custGeom>
              <a:avLst/>
              <a:gdLst>
                <a:gd name="connsiteX0" fmla="*/ 952921 w 1013427"/>
                <a:gd name="connsiteY0" fmla="*/ 287576 h 856584"/>
                <a:gd name="connsiteX1" fmla="*/ 950012 w 1013427"/>
                <a:gd name="connsiteY1" fmla="*/ 279022 h 856584"/>
                <a:gd name="connsiteX2" fmla="*/ 745778 w 1013427"/>
                <a:gd name="connsiteY2" fmla="*/ 793 h 856584"/>
                <a:gd name="connsiteX3" fmla="*/ 745692 w 1013427"/>
                <a:gd name="connsiteY3" fmla="*/ 750 h 856584"/>
                <a:gd name="connsiteX4" fmla="*/ 744068 w 1013427"/>
                <a:gd name="connsiteY4" fmla="*/ -148 h 856584"/>
                <a:gd name="connsiteX5" fmla="*/ 660920 w 1013427"/>
                <a:gd name="connsiteY5" fmla="*/ 28637 h 856584"/>
                <a:gd name="connsiteX6" fmla="*/ 650655 w 1013427"/>
                <a:gd name="connsiteY6" fmla="*/ 32187 h 856584"/>
                <a:gd name="connsiteX7" fmla="*/ 639962 w 1013427"/>
                <a:gd name="connsiteY7" fmla="*/ 35908 h 856584"/>
                <a:gd name="connsiteX8" fmla="*/ 639833 w 1013427"/>
                <a:gd name="connsiteY8" fmla="*/ 35951 h 856584"/>
                <a:gd name="connsiteX9" fmla="*/ 561990 w 1013427"/>
                <a:gd name="connsiteY9" fmla="*/ 62897 h 856584"/>
                <a:gd name="connsiteX10" fmla="*/ 561861 w 1013427"/>
                <a:gd name="connsiteY10" fmla="*/ 62940 h 856584"/>
                <a:gd name="connsiteX11" fmla="*/ 500784 w 1013427"/>
                <a:gd name="connsiteY11" fmla="*/ 84069 h 856584"/>
                <a:gd name="connsiteX12" fmla="*/ 500740 w 1013427"/>
                <a:gd name="connsiteY12" fmla="*/ 84069 h 856584"/>
                <a:gd name="connsiteX13" fmla="*/ 444239 w 1013427"/>
                <a:gd name="connsiteY13" fmla="*/ 103616 h 856584"/>
                <a:gd name="connsiteX14" fmla="*/ 444197 w 1013427"/>
                <a:gd name="connsiteY14" fmla="*/ 103616 h 856584"/>
                <a:gd name="connsiteX15" fmla="*/ 431065 w 1013427"/>
                <a:gd name="connsiteY15" fmla="*/ 108192 h 856584"/>
                <a:gd name="connsiteX16" fmla="*/ 332306 w 1013427"/>
                <a:gd name="connsiteY16" fmla="*/ 142367 h 856584"/>
                <a:gd name="connsiteX17" fmla="*/ 320843 w 1013427"/>
                <a:gd name="connsiteY17" fmla="*/ 146344 h 856584"/>
                <a:gd name="connsiteX18" fmla="*/ 310578 w 1013427"/>
                <a:gd name="connsiteY18" fmla="*/ 149895 h 856584"/>
                <a:gd name="connsiteX19" fmla="*/ 308995 w 1013427"/>
                <a:gd name="connsiteY19" fmla="*/ 150451 h 856584"/>
                <a:gd name="connsiteX20" fmla="*/ 308696 w 1013427"/>
                <a:gd name="connsiteY20" fmla="*/ 155326 h 856584"/>
                <a:gd name="connsiteX21" fmla="*/ 301639 w 1013427"/>
                <a:gd name="connsiteY21" fmla="*/ 279022 h 856584"/>
                <a:gd name="connsiteX22" fmla="*/ 301169 w 1013427"/>
                <a:gd name="connsiteY22" fmla="*/ 287576 h 856584"/>
                <a:gd name="connsiteX23" fmla="*/ 292358 w 1013427"/>
                <a:gd name="connsiteY23" fmla="*/ 441938 h 856584"/>
                <a:gd name="connsiteX24" fmla="*/ -242 w 1013427"/>
                <a:gd name="connsiteY24" fmla="*/ 856437 h 856584"/>
                <a:gd name="connsiteX25" fmla="*/ 199927 w 1013427"/>
                <a:gd name="connsiteY25" fmla="*/ 856437 h 856584"/>
                <a:gd name="connsiteX26" fmla="*/ 400271 w 1013427"/>
                <a:gd name="connsiteY26" fmla="*/ 841167 h 856584"/>
                <a:gd name="connsiteX27" fmla="*/ 588079 w 1013427"/>
                <a:gd name="connsiteY27" fmla="*/ 638773 h 856584"/>
                <a:gd name="connsiteX28" fmla="*/ 605663 w 1013427"/>
                <a:gd name="connsiteY28" fmla="*/ 638467 h 856584"/>
                <a:gd name="connsiteX29" fmla="*/ 609210 w 1013427"/>
                <a:gd name="connsiteY29" fmla="*/ 644932 h 856584"/>
                <a:gd name="connsiteX30" fmla="*/ 636796 w 1013427"/>
                <a:gd name="connsiteY30" fmla="*/ 781801 h 856584"/>
                <a:gd name="connsiteX31" fmla="*/ 1013185 w 1013427"/>
                <a:gd name="connsiteY31" fmla="*/ 574701 h 856584"/>
                <a:gd name="connsiteX32" fmla="*/ 952921 w 1013427"/>
                <a:gd name="connsiteY32" fmla="*/ 287576 h 8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3427" h="856584">
                  <a:moveTo>
                    <a:pt x="952921" y="287576"/>
                  </a:moveTo>
                  <a:cubicBezTo>
                    <a:pt x="951937" y="284710"/>
                    <a:pt x="950996" y="281845"/>
                    <a:pt x="950012" y="279022"/>
                  </a:cubicBezTo>
                  <a:cubicBezTo>
                    <a:pt x="906044" y="150707"/>
                    <a:pt x="841202" y="53659"/>
                    <a:pt x="745778" y="793"/>
                  </a:cubicBezTo>
                  <a:cubicBezTo>
                    <a:pt x="745736" y="793"/>
                    <a:pt x="745736" y="750"/>
                    <a:pt x="745692" y="750"/>
                  </a:cubicBezTo>
                  <a:lnTo>
                    <a:pt x="744068" y="-148"/>
                  </a:lnTo>
                  <a:lnTo>
                    <a:pt x="660920" y="28637"/>
                  </a:lnTo>
                  <a:lnTo>
                    <a:pt x="650655" y="32187"/>
                  </a:lnTo>
                  <a:lnTo>
                    <a:pt x="639962" y="35908"/>
                  </a:lnTo>
                  <a:lnTo>
                    <a:pt x="639833" y="35951"/>
                  </a:lnTo>
                  <a:lnTo>
                    <a:pt x="561990" y="62897"/>
                  </a:lnTo>
                  <a:lnTo>
                    <a:pt x="561861" y="62940"/>
                  </a:lnTo>
                  <a:lnTo>
                    <a:pt x="500784" y="84069"/>
                  </a:lnTo>
                  <a:lnTo>
                    <a:pt x="500740" y="84069"/>
                  </a:lnTo>
                  <a:lnTo>
                    <a:pt x="444239" y="103616"/>
                  </a:lnTo>
                  <a:lnTo>
                    <a:pt x="444197" y="103616"/>
                  </a:lnTo>
                  <a:lnTo>
                    <a:pt x="431065" y="108192"/>
                  </a:lnTo>
                  <a:lnTo>
                    <a:pt x="332306" y="142367"/>
                  </a:lnTo>
                  <a:lnTo>
                    <a:pt x="320843" y="146344"/>
                  </a:lnTo>
                  <a:lnTo>
                    <a:pt x="310578" y="149895"/>
                  </a:lnTo>
                  <a:lnTo>
                    <a:pt x="308995" y="150451"/>
                  </a:lnTo>
                  <a:lnTo>
                    <a:pt x="308696" y="155326"/>
                  </a:lnTo>
                  <a:lnTo>
                    <a:pt x="301639" y="279022"/>
                  </a:lnTo>
                  <a:lnTo>
                    <a:pt x="301169" y="287576"/>
                  </a:lnTo>
                  <a:lnTo>
                    <a:pt x="292358" y="441938"/>
                  </a:lnTo>
                  <a:lnTo>
                    <a:pt x="-242" y="856437"/>
                  </a:lnTo>
                  <a:lnTo>
                    <a:pt x="199927" y="856437"/>
                  </a:lnTo>
                  <a:cubicBezTo>
                    <a:pt x="267000" y="856452"/>
                    <a:pt x="333975" y="851347"/>
                    <a:pt x="400271" y="841167"/>
                  </a:cubicBezTo>
                  <a:lnTo>
                    <a:pt x="588079" y="638773"/>
                  </a:lnTo>
                  <a:cubicBezTo>
                    <a:pt x="592850" y="633832"/>
                    <a:pt x="600723" y="633696"/>
                    <a:pt x="605663" y="638467"/>
                  </a:cubicBezTo>
                  <a:cubicBezTo>
                    <a:pt x="607472" y="640214"/>
                    <a:pt x="608708" y="642468"/>
                    <a:pt x="609210" y="644932"/>
                  </a:cubicBezTo>
                  <a:lnTo>
                    <a:pt x="636796" y="781801"/>
                  </a:lnTo>
                  <a:cubicBezTo>
                    <a:pt x="772707" y="733741"/>
                    <a:pt x="899847" y="663785"/>
                    <a:pt x="1013185" y="574701"/>
                  </a:cubicBezTo>
                  <a:cubicBezTo>
                    <a:pt x="1000012" y="468414"/>
                    <a:pt x="980764" y="371536"/>
                    <a:pt x="952921" y="287576"/>
                  </a:cubicBezTo>
                  <a:close/>
                </a:path>
              </a:pathLst>
            </a:custGeom>
            <a:solidFill>
              <a:srgbClr val="2F2E41"/>
            </a:solidFill>
            <a:ln w="4276"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2293AF8F-9E8A-44D6-872C-4AEFF2C16417}"/>
                </a:ext>
              </a:extLst>
            </p:cNvPr>
            <p:cNvSpPr/>
            <p:nvPr/>
          </p:nvSpPr>
          <p:spPr>
            <a:xfrm>
              <a:off x="4450536" y="4377422"/>
              <a:ext cx="472132" cy="215358"/>
            </a:xfrm>
            <a:custGeom>
              <a:avLst/>
              <a:gdLst>
                <a:gd name="connsiteX0" fmla="*/ -242 w 472132"/>
                <a:gd name="connsiteY0" fmla="*/ 215210 h 215358"/>
                <a:gd name="connsiteX1" fmla="*/ -242 w 472132"/>
                <a:gd name="connsiteY1" fmla="*/ 215210 h 215358"/>
                <a:gd name="connsiteX2" fmla="*/ 80222 w 472132"/>
                <a:gd name="connsiteY2" fmla="*/ 215210 h 215358"/>
                <a:gd name="connsiteX3" fmla="*/ 115720 w 472132"/>
                <a:gd name="connsiteY3" fmla="*/ 115814 h 215358"/>
                <a:gd name="connsiteX4" fmla="*/ 122818 w 472132"/>
                <a:gd name="connsiteY4" fmla="*/ 215210 h 215358"/>
                <a:gd name="connsiteX5" fmla="*/ 161277 w 472132"/>
                <a:gd name="connsiteY5" fmla="*/ 215210 h 215358"/>
                <a:gd name="connsiteX6" fmla="*/ 181984 w 472132"/>
                <a:gd name="connsiteY6" fmla="*/ 157229 h 215358"/>
                <a:gd name="connsiteX7" fmla="*/ 186126 w 472132"/>
                <a:gd name="connsiteY7" fmla="*/ 215210 h 215358"/>
                <a:gd name="connsiteX8" fmla="*/ 471890 w 472132"/>
                <a:gd name="connsiteY8" fmla="*/ 215210 h 215358"/>
                <a:gd name="connsiteX9" fmla="*/ 471890 w 472132"/>
                <a:gd name="connsiteY9" fmla="*/ 215210 h 215358"/>
                <a:gd name="connsiteX10" fmla="*/ 256532 w 472132"/>
                <a:gd name="connsiteY10" fmla="*/ -148 h 215358"/>
                <a:gd name="connsiteX11" fmla="*/ 215116 w 472132"/>
                <a:gd name="connsiteY11" fmla="*/ -148 h 215358"/>
                <a:gd name="connsiteX12" fmla="*/ -242 w 472132"/>
                <a:gd name="connsiteY12" fmla="*/ 215210 h 21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132" h="215358">
                  <a:moveTo>
                    <a:pt x="-242" y="215210"/>
                  </a:moveTo>
                  <a:lnTo>
                    <a:pt x="-242" y="215210"/>
                  </a:lnTo>
                  <a:lnTo>
                    <a:pt x="80222" y="215210"/>
                  </a:lnTo>
                  <a:lnTo>
                    <a:pt x="115720" y="115814"/>
                  </a:lnTo>
                  <a:lnTo>
                    <a:pt x="122818" y="215210"/>
                  </a:lnTo>
                  <a:lnTo>
                    <a:pt x="161277" y="215210"/>
                  </a:lnTo>
                  <a:lnTo>
                    <a:pt x="181984" y="157229"/>
                  </a:lnTo>
                  <a:lnTo>
                    <a:pt x="186126" y="215210"/>
                  </a:lnTo>
                  <a:lnTo>
                    <a:pt x="471890" y="215210"/>
                  </a:lnTo>
                  <a:lnTo>
                    <a:pt x="471890" y="215210"/>
                  </a:lnTo>
                  <a:cubicBezTo>
                    <a:pt x="471890" y="96271"/>
                    <a:pt x="375471" y="-148"/>
                    <a:pt x="256532" y="-148"/>
                  </a:cubicBezTo>
                  <a:lnTo>
                    <a:pt x="215116" y="-148"/>
                  </a:lnTo>
                  <a:cubicBezTo>
                    <a:pt x="96177" y="-148"/>
                    <a:pt x="-242" y="96271"/>
                    <a:pt x="-242" y="215210"/>
                  </a:cubicBezTo>
                  <a:close/>
                </a:path>
              </a:pathLst>
            </a:custGeom>
            <a:solidFill>
              <a:srgbClr val="2F2E41"/>
            </a:solidFill>
            <a:ln w="4276"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8695EA5-54D2-4114-8EC0-831183315805}"/>
                </a:ext>
              </a:extLst>
            </p:cNvPr>
            <p:cNvSpPr/>
            <p:nvPr/>
          </p:nvSpPr>
          <p:spPr>
            <a:xfrm>
              <a:off x="3478597" y="5425036"/>
              <a:ext cx="537636" cy="253236"/>
            </a:xfrm>
            <a:custGeom>
              <a:avLst/>
              <a:gdLst>
                <a:gd name="connsiteX0" fmla="*/ 476767 w 537636"/>
                <a:gd name="connsiteY0" fmla="*/ 245454 h 253236"/>
                <a:gd name="connsiteX1" fmla="*/ 349155 w 537636"/>
                <a:gd name="connsiteY1" fmla="*/ 193351 h 253236"/>
                <a:gd name="connsiteX2" fmla="*/ 343921 w 537636"/>
                <a:gd name="connsiteY2" fmla="*/ 176983 h 253236"/>
                <a:gd name="connsiteX3" fmla="*/ -242 w 537636"/>
                <a:gd name="connsiteY3" fmla="*/ 138005 h 253236"/>
                <a:gd name="connsiteX4" fmla="*/ 115125 w 537636"/>
                <a:gd name="connsiteY4" fmla="*/ -148 h 253236"/>
                <a:gd name="connsiteX5" fmla="*/ 424262 w 537636"/>
                <a:gd name="connsiteY5" fmla="*/ 58047 h 253236"/>
                <a:gd name="connsiteX6" fmla="*/ 536213 w 537636"/>
                <a:gd name="connsiteY6" fmla="*/ 139735 h 253236"/>
                <a:gd name="connsiteX7" fmla="*/ 476767 w 537636"/>
                <a:gd name="connsiteY7" fmla="*/ 245455 h 25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636" h="253236">
                  <a:moveTo>
                    <a:pt x="476767" y="245454"/>
                  </a:moveTo>
                  <a:cubicBezTo>
                    <a:pt x="427140" y="266305"/>
                    <a:pt x="370006" y="242978"/>
                    <a:pt x="349155" y="193351"/>
                  </a:cubicBezTo>
                  <a:cubicBezTo>
                    <a:pt x="346932" y="188060"/>
                    <a:pt x="345180" y="182583"/>
                    <a:pt x="343921" y="176983"/>
                  </a:cubicBezTo>
                  <a:lnTo>
                    <a:pt x="-242" y="138005"/>
                  </a:lnTo>
                  <a:lnTo>
                    <a:pt x="115125" y="-148"/>
                  </a:lnTo>
                  <a:lnTo>
                    <a:pt x="424262" y="58047"/>
                  </a:lnTo>
                  <a:cubicBezTo>
                    <a:pt x="477733" y="49690"/>
                    <a:pt x="527856" y="86263"/>
                    <a:pt x="536213" y="139735"/>
                  </a:cubicBezTo>
                  <a:cubicBezTo>
                    <a:pt x="543205" y="184477"/>
                    <a:pt x="518630" y="228184"/>
                    <a:pt x="476767" y="245455"/>
                  </a:cubicBezTo>
                  <a:close/>
                </a:path>
              </a:pathLst>
            </a:custGeom>
            <a:solidFill>
              <a:srgbClr val="A0616A"/>
            </a:solidFill>
            <a:ln w="4276"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550D044-C773-4816-84DA-C6BC56F4149D}"/>
                </a:ext>
              </a:extLst>
            </p:cNvPr>
            <p:cNvSpPr/>
            <p:nvPr/>
          </p:nvSpPr>
          <p:spPr>
            <a:xfrm>
              <a:off x="3273941" y="4887441"/>
              <a:ext cx="532055" cy="746776"/>
            </a:xfrm>
            <a:custGeom>
              <a:avLst/>
              <a:gdLst>
                <a:gd name="connsiteX0" fmla="*/ 495866 w 532055"/>
                <a:gd name="connsiteY0" fmla="*/ 527330 h 746776"/>
                <a:gd name="connsiteX1" fmla="*/ 350399 w 532055"/>
                <a:gd name="connsiteY1" fmla="*/ 501325 h 746776"/>
                <a:gd name="connsiteX2" fmla="*/ 339836 w 532055"/>
                <a:gd name="connsiteY2" fmla="*/ 499443 h 746776"/>
                <a:gd name="connsiteX3" fmla="*/ 290682 w 532055"/>
                <a:gd name="connsiteY3" fmla="*/ 428910 h 746776"/>
                <a:gd name="connsiteX4" fmla="*/ 292317 w 532055"/>
                <a:gd name="connsiteY4" fmla="*/ 422070 h 746776"/>
                <a:gd name="connsiteX5" fmla="*/ 363744 w 532055"/>
                <a:gd name="connsiteY5" fmla="*/ 184730 h 746776"/>
                <a:gd name="connsiteX6" fmla="*/ 365883 w 532055"/>
                <a:gd name="connsiteY6" fmla="*/ 177673 h 746776"/>
                <a:gd name="connsiteX7" fmla="*/ 300742 w 532055"/>
                <a:gd name="connsiteY7" fmla="*/ 17237 h 746776"/>
                <a:gd name="connsiteX8" fmla="*/ 113027 w 532055"/>
                <a:gd name="connsiteY8" fmla="*/ 70909 h 746776"/>
                <a:gd name="connsiteX9" fmla="*/ 99630 w 532055"/>
                <a:gd name="connsiteY9" fmla="*/ 105090 h 746776"/>
                <a:gd name="connsiteX10" fmla="*/ 8528 w 532055"/>
                <a:gd name="connsiteY10" fmla="*/ 476903 h 746776"/>
                <a:gd name="connsiteX11" fmla="*/ 5149 w 532055"/>
                <a:gd name="connsiteY11" fmla="*/ 490675 h 746776"/>
                <a:gd name="connsiteX12" fmla="*/ 141338 w 532055"/>
                <a:gd name="connsiteY12" fmla="*/ 715379 h 746776"/>
                <a:gd name="connsiteX13" fmla="*/ 168408 w 532055"/>
                <a:gd name="connsiteY13" fmla="*/ 719930 h 746776"/>
                <a:gd name="connsiteX14" fmla="*/ 169264 w 532055"/>
                <a:gd name="connsiteY14" fmla="*/ 720016 h 746776"/>
                <a:gd name="connsiteX15" fmla="*/ 223797 w 532055"/>
                <a:gd name="connsiteY15" fmla="*/ 724849 h 746776"/>
                <a:gd name="connsiteX16" fmla="*/ 294540 w 532055"/>
                <a:gd name="connsiteY16" fmla="*/ 731136 h 746776"/>
                <a:gd name="connsiteX17" fmla="*/ 383506 w 532055"/>
                <a:gd name="connsiteY17" fmla="*/ 739049 h 746776"/>
                <a:gd name="connsiteX18" fmla="*/ 466526 w 532055"/>
                <a:gd name="connsiteY18" fmla="*/ 746448 h 746776"/>
                <a:gd name="connsiteX19" fmla="*/ 513318 w 532055"/>
                <a:gd name="connsiteY19" fmla="*/ 710606 h 746776"/>
                <a:gd name="connsiteX20" fmla="*/ 513616 w 532055"/>
                <a:gd name="connsiteY20" fmla="*/ 708810 h 746776"/>
                <a:gd name="connsiteX21" fmla="*/ 531239 w 532055"/>
                <a:gd name="connsiteY21" fmla="*/ 577244 h 746776"/>
                <a:gd name="connsiteX22" fmla="*/ 531410 w 532055"/>
                <a:gd name="connsiteY22" fmla="*/ 576047 h 746776"/>
                <a:gd name="connsiteX23" fmla="*/ 495866 w 532055"/>
                <a:gd name="connsiteY23" fmla="*/ 527330 h 74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055" h="746776">
                  <a:moveTo>
                    <a:pt x="495866" y="527330"/>
                  </a:moveTo>
                  <a:lnTo>
                    <a:pt x="350399" y="501325"/>
                  </a:lnTo>
                  <a:lnTo>
                    <a:pt x="339836" y="499443"/>
                  </a:lnTo>
                  <a:cubicBezTo>
                    <a:pt x="306785" y="493539"/>
                    <a:pt x="284778" y="461960"/>
                    <a:pt x="290682" y="428910"/>
                  </a:cubicBezTo>
                  <a:cubicBezTo>
                    <a:pt x="291095" y="426600"/>
                    <a:pt x="291641" y="424316"/>
                    <a:pt x="292317" y="422070"/>
                  </a:cubicBezTo>
                  <a:lnTo>
                    <a:pt x="363744" y="184730"/>
                  </a:lnTo>
                  <a:lnTo>
                    <a:pt x="365883" y="177673"/>
                  </a:lnTo>
                  <a:cubicBezTo>
                    <a:pt x="384249" y="115547"/>
                    <a:pt x="357220" y="48975"/>
                    <a:pt x="300742" y="17237"/>
                  </a:cubicBezTo>
                  <a:cubicBezTo>
                    <a:pt x="234085" y="-19778"/>
                    <a:pt x="150042" y="4252"/>
                    <a:pt x="113027" y="70909"/>
                  </a:cubicBezTo>
                  <a:cubicBezTo>
                    <a:pt x="107060" y="81656"/>
                    <a:pt x="102554" y="93151"/>
                    <a:pt x="99630" y="105090"/>
                  </a:cubicBezTo>
                  <a:lnTo>
                    <a:pt x="8528" y="476903"/>
                  </a:lnTo>
                  <a:lnTo>
                    <a:pt x="5149" y="490675"/>
                  </a:lnTo>
                  <a:cubicBezTo>
                    <a:pt x="-19294" y="590333"/>
                    <a:pt x="41680" y="690936"/>
                    <a:pt x="141338" y="715379"/>
                  </a:cubicBezTo>
                  <a:cubicBezTo>
                    <a:pt x="150237" y="717561"/>
                    <a:pt x="159285" y="719083"/>
                    <a:pt x="168408" y="719930"/>
                  </a:cubicBezTo>
                  <a:cubicBezTo>
                    <a:pt x="168706" y="719973"/>
                    <a:pt x="168963" y="719973"/>
                    <a:pt x="169264" y="720016"/>
                  </a:cubicBezTo>
                  <a:lnTo>
                    <a:pt x="223797" y="724849"/>
                  </a:lnTo>
                  <a:lnTo>
                    <a:pt x="294540" y="731136"/>
                  </a:lnTo>
                  <a:lnTo>
                    <a:pt x="383506" y="739049"/>
                  </a:lnTo>
                  <a:lnTo>
                    <a:pt x="466526" y="746448"/>
                  </a:lnTo>
                  <a:cubicBezTo>
                    <a:pt x="489072" y="748492"/>
                    <a:pt x="509419" y="732907"/>
                    <a:pt x="513318" y="710606"/>
                  </a:cubicBezTo>
                  <a:cubicBezTo>
                    <a:pt x="513445" y="710007"/>
                    <a:pt x="513531" y="709408"/>
                    <a:pt x="513616" y="708810"/>
                  </a:cubicBezTo>
                  <a:lnTo>
                    <a:pt x="531239" y="577244"/>
                  </a:lnTo>
                  <a:lnTo>
                    <a:pt x="531410" y="576047"/>
                  </a:lnTo>
                  <a:cubicBezTo>
                    <a:pt x="534568" y="552898"/>
                    <a:pt x="518874" y="531389"/>
                    <a:pt x="495866" y="527330"/>
                  </a:cubicBezTo>
                  <a:close/>
                </a:path>
              </a:pathLst>
            </a:custGeom>
            <a:solidFill>
              <a:srgbClr val="CCCCCC"/>
            </a:solidFill>
            <a:ln w="4276"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AF7B360-C60D-4B8B-8F90-A002220772A7}"/>
                </a:ext>
              </a:extLst>
            </p:cNvPr>
            <p:cNvSpPr/>
            <p:nvPr/>
          </p:nvSpPr>
          <p:spPr>
            <a:xfrm>
              <a:off x="3082085" y="4186044"/>
              <a:ext cx="493761" cy="463930"/>
            </a:xfrm>
            <a:custGeom>
              <a:avLst/>
              <a:gdLst>
                <a:gd name="connsiteX0" fmla="*/ 463607 w 493761"/>
                <a:gd name="connsiteY0" fmla="*/ 231858 h 463930"/>
                <a:gd name="connsiteX1" fmla="*/ 231682 w 493761"/>
                <a:gd name="connsiteY1" fmla="*/ 463783 h 463930"/>
                <a:gd name="connsiteX2" fmla="*/ -242 w 493761"/>
                <a:gd name="connsiteY2" fmla="*/ 231858 h 463930"/>
                <a:gd name="connsiteX3" fmla="*/ 231682 w 493761"/>
                <a:gd name="connsiteY3" fmla="*/ -67 h 463930"/>
                <a:gd name="connsiteX4" fmla="*/ 463607 w 493761"/>
                <a:gd name="connsiteY4" fmla="*/ 231858 h 463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61" h="463930">
                  <a:moveTo>
                    <a:pt x="463607" y="231858"/>
                  </a:moveTo>
                  <a:cubicBezTo>
                    <a:pt x="405537" y="346028"/>
                    <a:pt x="359771" y="463783"/>
                    <a:pt x="231682" y="463783"/>
                  </a:cubicBezTo>
                  <a:cubicBezTo>
                    <a:pt x="103594" y="463783"/>
                    <a:pt x="-242" y="359946"/>
                    <a:pt x="-242" y="231858"/>
                  </a:cubicBezTo>
                  <a:cubicBezTo>
                    <a:pt x="-242" y="103770"/>
                    <a:pt x="103603" y="1537"/>
                    <a:pt x="231682" y="-67"/>
                  </a:cubicBezTo>
                  <a:cubicBezTo>
                    <a:pt x="361857" y="-1697"/>
                    <a:pt x="571691" y="19354"/>
                    <a:pt x="463607" y="231858"/>
                  </a:cubicBezTo>
                  <a:close/>
                </a:path>
              </a:pathLst>
            </a:custGeom>
            <a:solidFill>
              <a:srgbClr val="2F2E41"/>
            </a:solidFill>
            <a:ln w="4276"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6D71107-5919-4855-9367-5032598ADF75}"/>
                </a:ext>
              </a:extLst>
            </p:cNvPr>
            <p:cNvSpPr/>
            <p:nvPr/>
          </p:nvSpPr>
          <p:spPr>
            <a:xfrm>
              <a:off x="2990837" y="5859101"/>
              <a:ext cx="740076" cy="445721"/>
            </a:xfrm>
            <a:custGeom>
              <a:avLst/>
              <a:gdLst>
                <a:gd name="connsiteX0" fmla="*/ 700527 w 740076"/>
                <a:gd name="connsiteY0" fmla="*/ 52376 h 445721"/>
                <a:gd name="connsiteX1" fmla="*/ 695265 w 740076"/>
                <a:gd name="connsiteY1" fmla="*/ -148 h 445721"/>
                <a:gd name="connsiteX2" fmla="*/ 691330 w 740076"/>
                <a:gd name="connsiteY2" fmla="*/ 66 h 445721"/>
                <a:gd name="connsiteX3" fmla="*/ -242 w 740076"/>
                <a:gd name="connsiteY3" fmla="*/ 33385 h 445721"/>
                <a:gd name="connsiteX4" fmla="*/ 1554 w 740076"/>
                <a:gd name="connsiteY4" fmla="*/ 86550 h 445721"/>
                <a:gd name="connsiteX5" fmla="*/ 4592 w 740076"/>
                <a:gd name="connsiteY5" fmla="*/ 177610 h 445721"/>
                <a:gd name="connsiteX6" fmla="*/ 356985 w 740076"/>
                <a:gd name="connsiteY6" fmla="*/ 369440 h 445721"/>
                <a:gd name="connsiteX7" fmla="*/ 361478 w 740076"/>
                <a:gd name="connsiteY7" fmla="*/ 334625 h 445721"/>
                <a:gd name="connsiteX8" fmla="*/ 375482 w 740076"/>
                <a:gd name="connsiteY8" fmla="*/ 324023 h 445721"/>
                <a:gd name="connsiteX9" fmla="*/ 385770 w 740076"/>
                <a:gd name="connsiteY9" fmla="*/ 333085 h 445721"/>
                <a:gd name="connsiteX10" fmla="*/ 399414 w 740076"/>
                <a:gd name="connsiteY10" fmla="*/ 383940 h 445721"/>
                <a:gd name="connsiteX11" fmla="*/ 739834 w 740076"/>
                <a:gd name="connsiteY11" fmla="*/ 445574 h 44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076" h="445721">
                  <a:moveTo>
                    <a:pt x="700527" y="52376"/>
                  </a:moveTo>
                  <a:lnTo>
                    <a:pt x="695265" y="-148"/>
                  </a:lnTo>
                  <a:lnTo>
                    <a:pt x="691330" y="66"/>
                  </a:lnTo>
                  <a:lnTo>
                    <a:pt x="-242" y="33385"/>
                  </a:lnTo>
                  <a:lnTo>
                    <a:pt x="1554" y="86550"/>
                  </a:lnTo>
                  <a:lnTo>
                    <a:pt x="4592" y="177610"/>
                  </a:lnTo>
                  <a:cubicBezTo>
                    <a:pt x="111603" y="259126"/>
                    <a:pt x="230438" y="323815"/>
                    <a:pt x="356985" y="369440"/>
                  </a:cubicBezTo>
                  <a:lnTo>
                    <a:pt x="361478" y="334625"/>
                  </a:lnTo>
                  <a:cubicBezTo>
                    <a:pt x="362417" y="327830"/>
                    <a:pt x="368687" y="323083"/>
                    <a:pt x="375482" y="324023"/>
                  </a:cubicBezTo>
                  <a:cubicBezTo>
                    <a:pt x="380419" y="324706"/>
                    <a:pt x="384470" y="328274"/>
                    <a:pt x="385770" y="333085"/>
                  </a:cubicBezTo>
                  <a:lnTo>
                    <a:pt x="399414" y="383940"/>
                  </a:lnTo>
                  <a:cubicBezTo>
                    <a:pt x="509652" y="419491"/>
                    <a:pt x="624130" y="440217"/>
                    <a:pt x="739834" y="445574"/>
                  </a:cubicBezTo>
                  <a:close/>
                </a:path>
              </a:pathLst>
            </a:custGeom>
            <a:solidFill>
              <a:srgbClr val="2F2E41"/>
            </a:solidFill>
            <a:ln w="4276"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3A472D6-22FD-4083-B382-2E5F17ABCD27}"/>
                </a:ext>
              </a:extLst>
            </p:cNvPr>
            <p:cNvSpPr/>
            <p:nvPr/>
          </p:nvSpPr>
          <p:spPr>
            <a:xfrm rot="-2700000">
              <a:off x="3121983" y="4247612"/>
              <a:ext cx="406879" cy="406879"/>
            </a:xfrm>
            <a:custGeom>
              <a:avLst/>
              <a:gdLst>
                <a:gd name="connsiteX0" fmla="*/ 406637 w 406879"/>
                <a:gd name="connsiteY0" fmla="*/ 203292 h 406879"/>
                <a:gd name="connsiteX1" fmla="*/ 203197 w 406879"/>
                <a:gd name="connsiteY1" fmla="*/ 406731 h 406879"/>
                <a:gd name="connsiteX2" fmla="*/ -242 w 406879"/>
                <a:gd name="connsiteY2" fmla="*/ 203292 h 406879"/>
                <a:gd name="connsiteX3" fmla="*/ 203197 w 406879"/>
                <a:gd name="connsiteY3" fmla="*/ -148 h 406879"/>
                <a:gd name="connsiteX4" fmla="*/ 406637 w 406879"/>
                <a:gd name="connsiteY4" fmla="*/ 203292 h 40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79" h="406879">
                  <a:moveTo>
                    <a:pt x="406637" y="203292"/>
                  </a:moveTo>
                  <a:cubicBezTo>
                    <a:pt x="406637" y="315648"/>
                    <a:pt x="315554" y="406731"/>
                    <a:pt x="203197" y="406731"/>
                  </a:cubicBezTo>
                  <a:cubicBezTo>
                    <a:pt x="90841" y="406731"/>
                    <a:pt x="-242" y="315648"/>
                    <a:pt x="-242" y="203292"/>
                  </a:cubicBezTo>
                  <a:cubicBezTo>
                    <a:pt x="-242" y="90935"/>
                    <a:pt x="90841" y="-148"/>
                    <a:pt x="203197" y="-148"/>
                  </a:cubicBezTo>
                  <a:cubicBezTo>
                    <a:pt x="315554" y="-148"/>
                    <a:pt x="406637" y="90935"/>
                    <a:pt x="406637" y="203292"/>
                  </a:cubicBezTo>
                  <a:close/>
                </a:path>
              </a:pathLst>
            </a:custGeom>
            <a:solidFill>
              <a:srgbClr val="A0616A"/>
            </a:solidFill>
            <a:ln w="4276"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AD88E15-4C4F-42D9-A01D-689BAD6E9B39}"/>
                </a:ext>
              </a:extLst>
            </p:cNvPr>
            <p:cNvSpPr/>
            <p:nvPr/>
          </p:nvSpPr>
          <p:spPr>
            <a:xfrm>
              <a:off x="2955535" y="4708884"/>
              <a:ext cx="777612" cy="1239524"/>
            </a:xfrm>
            <a:custGeom>
              <a:avLst/>
              <a:gdLst>
                <a:gd name="connsiteX0" fmla="*/ 775564 w 777612"/>
                <a:gd name="connsiteY0" fmla="*/ 1153619 h 1239524"/>
                <a:gd name="connsiteX1" fmla="*/ 735230 w 777612"/>
                <a:gd name="connsiteY1" fmla="*/ 1028384 h 1239524"/>
                <a:gd name="connsiteX2" fmla="*/ 734545 w 777612"/>
                <a:gd name="connsiteY2" fmla="*/ 1026245 h 1239524"/>
                <a:gd name="connsiteX3" fmla="*/ 732492 w 777612"/>
                <a:gd name="connsiteY3" fmla="*/ 1019830 h 1239524"/>
                <a:gd name="connsiteX4" fmla="*/ 720987 w 777612"/>
                <a:gd name="connsiteY4" fmla="*/ 984158 h 1239524"/>
                <a:gd name="connsiteX5" fmla="*/ 710421 w 777612"/>
                <a:gd name="connsiteY5" fmla="*/ 949257 h 1239524"/>
                <a:gd name="connsiteX6" fmla="*/ 701911 w 777612"/>
                <a:gd name="connsiteY6" fmla="*/ 917606 h 1239524"/>
                <a:gd name="connsiteX7" fmla="*/ 691646 w 777612"/>
                <a:gd name="connsiteY7" fmla="*/ 873295 h 1239524"/>
                <a:gd name="connsiteX8" fmla="*/ 670816 w 777612"/>
                <a:gd name="connsiteY8" fmla="*/ 722183 h 1239524"/>
                <a:gd name="connsiteX9" fmla="*/ 668805 w 777612"/>
                <a:gd name="connsiteY9" fmla="*/ 679882 h 1239524"/>
                <a:gd name="connsiteX10" fmla="*/ 692030 w 777612"/>
                <a:gd name="connsiteY10" fmla="*/ 421927 h 1239524"/>
                <a:gd name="connsiteX11" fmla="*/ 519491 w 777612"/>
                <a:gd name="connsiteY11" fmla="*/ 43100 h 1239524"/>
                <a:gd name="connsiteX12" fmla="*/ 379884 w 777612"/>
                <a:gd name="connsiteY12" fmla="*/ 1227 h 1239524"/>
                <a:gd name="connsiteX13" fmla="*/ 369705 w 777612"/>
                <a:gd name="connsiteY13" fmla="*/ 542 h 1239524"/>
                <a:gd name="connsiteX14" fmla="*/ 91947 w 777612"/>
                <a:gd name="connsiteY14" fmla="*/ 112860 h 1239524"/>
                <a:gd name="connsiteX15" fmla="*/ 43528 w 777612"/>
                <a:gd name="connsiteY15" fmla="*/ 179926 h 1239524"/>
                <a:gd name="connsiteX16" fmla="*/ 3666 w 777612"/>
                <a:gd name="connsiteY16" fmla="*/ 401012 h 1239524"/>
                <a:gd name="connsiteX17" fmla="*/ 51740 w 777612"/>
                <a:gd name="connsiteY17" fmla="*/ 723808 h 1239524"/>
                <a:gd name="connsiteX18" fmla="*/ 40792 w 777612"/>
                <a:gd name="connsiteY18" fmla="*/ 859693 h 1239524"/>
                <a:gd name="connsiteX19" fmla="*/ 27875 w 777612"/>
                <a:gd name="connsiteY19" fmla="*/ 1019830 h 1239524"/>
                <a:gd name="connsiteX20" fmla="*/ 27190 w 777612"/>
                <a:gd name="connsiteY20" fmla="*/ 1028384 h 1239524"/>
                <a:gd name="connsiteX21" fmla="*/ 13417 w 777612"/>
                <a:gd name="connsiteY21" fmla="*/ 1199128 h 1239524"/>
                <a:gd name="connsiteX22" fmla="*/ 36856 w 777612"/>
                <a:gd name="connsiteY22" fmla="*/ 1236767 h 1239524"/>
                <a:gd name="connsiteX23" fmla="*/ 50544 w 777612"/>
                <a:gd name="connsiteY23" fmla="*/ 1239376 h 1239524"/>
                <a:gd name="connsiteX24" fmla="*/ 52555 w 777612"/>
                <a:gd name="connsiteY24" fmla="*/ 1239333 h 1239524"/>
                <a:gd name="connsiteX25" fmla="*/ 735829 w 777612"/>
                <a:gd name="connsiteY25" fmla="*/ 1202593 h 1239524"/>
                <a:gd name="connsiteX26" fmla="*/ 742074 w 777612"/>
                <a:gd name="connsiteY26" fmla="*/ 1202250 h 1239524"/>
                <a:gd name="connsiteX27" fmla="*/ 777319 w 777612"/>
                <a:gd name="connsiteY27" fmla="*/ 1163138 h 1239524"/>
                <a:gd name="connsiteX28" fmla="*/ 775564 w 777612"/>
                <a:gd name="connsiteY28" fmla="*/ 1153619 h 123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7612" h="1239524">
                  <a:moveTo>
                    <a:pt x="775564" y="1153619"/>
                  </a:moveTo>
                  <a:lnTo>
                    <a:pt x="735230" y="1028384"/>
                  </a:lnTo>
                  <a:lnTo>
                    <a:pt x="734545" y="1026245"/>
                  </a:lnTo>
                  <a:lnTo>
                    <a:pt x="732492" y="1019830"/>
                  </a:lnTo>
                  <a:lnTo>
                    <a:pt x="720987" y="984158"/>
                  </a:lnTo>
                  <a:cubicBezTo>
                    <a:pt x="717265" y="972567"/>
                    <a:pt x="713715" y="960933"/>
                    <a:pt x="710421" y="949257"/>
                  </a:cubicBezTo>
                  <a:cubicBezTo>
                    <a:pt x="707385" y="938735"/>
                    <a:pt x="704548" y="928185"/>
                    <a:pt x="701911" y="917606"/>
                  </a:cubicBezTo>
                  <a:cubicBezTo>
                    <a:pt x="698147" y="902892"/>
                    <a:pt x="694726" y="888122"/>
                    <a:pt x="691646" y="873295"/>
                  </a:cubicBezTo>
                  <a:cubicBezTo>
                    <a:pt x="681208" y="823468"/>
                    <a:pt x="674248" y="772975"/>
                    <a:pt x="670816" y="722183"/>
                  </a:cubicBezTo>
                  <a:cubicBezTo>
                    <a:pt x="669874" y="708111"/>
                    <a:pt x="669204" y="694011"/>
                    <a:pt x="668805" y="679882"/>
                  </a:cubicBezTo>
                  <a:cubicBezTo>
                    <a:pt x="666300" y="593280"/>
                    <a:pt x="674096" y="506688"/>
                    <a:pt x="692030" y="421927"/>
                  </a:cubicBezTo>
                  <a:cubicBezTo>
                    <a:pt x="724083" y="271448"/>
                    <a:pt x="654054" y="117692"/>
                    <a:pt x="519491" y="43100"/>
                  </a:cubicBezTo>
                  <a:cubicBezTo>
                    <a:pt x="476481" y="19329"/>
                    <a:pt x="428877" y="5051"/>
                    <a:pt x="379884" y="1227"/>
                  </a:cubicBezTo>
                  <a:cubicBezTo>
                    <a:pt x="376505" y="970"/>
                    <a:pt x="373126" y="756"/>
                    <a:pt x="369705" y="542"/>
                  </a:cubicBezTo>
                  <a:cubicBezTo>
                    <a:pt x="264876" y="-6082"/>
                    <a:pt x="162707" y="35233"/>
                    <a:pt x="91947" y="112860"/>
                  </a:cubicBezTo>
                  <a:cubicBezTo>
                    <a:pt x="73236" y="133242"/>
                    <a:pt x="56985" y="155752"/>
                    <a:pt x="43528" y="179926"/>
                  </a:cubicBezTo>
                  <a:cubicBezTo>
                    <a:pt x="6191" y="247197"/>
                    <a:pt x="-7826" y="324937"/>
                    <a:pt x="3666" y="401012"/>
                  </a:cubicBezTo>
                  <a:lnTo>
                    <a:pt x="51740" y="723808"/>
                  </a:lnTo>
                  <a:lnTo>
                    <a:pt x="40792" y="859693"/>
                  </a:lnTo>
                  <a:lnTo>
                    <a:pt x="27875" y="1019830"/>
                  </a:lnTo>
                  <a:lnTo>
                    <a:pt x="27190" y="1028384"/>
                  </a:lnTo>
                  <a:lnTo>
                    <a:pt x="13417" y="1199128"/>
                  </a:lnTo>
                  <a:cubicBezTo>
                    <a:pt x="12077" y="1215470"/>
                    <a:pt x="21599" y="1230760"/>
                    <a:pt x="36856" y="1236767"/>
                  </a:cubicBezTo>
                  <a:cubicBezTo>
                    <a:pt x="41208" y="1238510"/>
                    <a:pt x="45855" y="1239396"/>
                    <a:pt x="50544" y="1239376"/>
                  </a:cubicBezTo>
                  <a:cubicBezTo>
                    <a:pt x="51228" y="1239376"/>
                    <a:pt x="51870" y="1239376"/>
                    <a:pt x="52555" y="1239333"/>
                  </a:cubicBezTo>
                  <a:lnTo>
                    <a:pt x="735829" y="1202593"/>
                  </a:lnTo>
                  <a:lnTo>
                    <a:pt x="742074" y="1202250"/>
                  </a:lnTo>
                  <a:cubicBezTo>
                    <a:pt x="762607" y="1201183"/>
                    <a:pt x="778387" y="1183672"/>
                    <a:pt x="777319" y="1163138"/>
                  </a:cubicBezTo>
                  <a:cubicBezTo>
                    <a:pt x="777151" y="1159903"/>
                    <a:pt x="776561" y="1156702"/>
                    <a:pt x="775564" y="1153619"/>
                  </a:cubicBezTo>
                  <a:close/>
                </a:path>
              </a:pathLst>
            </a:custGeom>
            <a:solidFill>
              <a:srgbClr val="CCCCCC"/>
            </a:solidFill>
            <a:ln w="4276"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1A599F3-D75E-47EE-AC86-85FA7F134491}"/>
                </a:ext>
              </a:extLst>
            </p:cNvPr>
            <p:cNvSpPr/>
            <p:nvPr/>
          </p:nvSpPr>
          <p:spPr>
            <a:xfrm>
              <a:off x="3144616" y="4227135"/>
              <a:ext cx="396688" cy="197869"/>
            </a:xfrm>
            <a:custGeom>
              <a:avLst/>
              <a:gdLst>
                <a:gd name="connsiteX0" fmla="*/ 396446 w 396688"/>
                <a:gd name="connsiteY0" fmla="*/ 108795 h 197869"/>
                <a:gd name="connsiteX1" fmla="*/ 238317 w 396688"/>
                <a:gd name="connsiteY1" fmla="*/ 157664 h 197869"/>
                <a:gd name="connsiteX2" fmla="*/ 305522 w 396688"/>
                <a:gd name="connsiteY2" fmla="*/ 185313 h 197869"/>
                <a:gd name="connsiteX3" fmla="*/ 77624 w 396688"/>
                <a:gd name="connsiteY3" fmla="*/ 186593 h 197869"/>
                <a:gd name="connsiteX4" fmla="*/ 29915 w 396688"/>
                <a:gd name="connsiteY4" fmla="*/ 170207 h 197869"/>
                <a:gd name="connsiteX5" fmla="*/ 467 w 396688"/>
                <a:gd name="connsiteY5" fmla="*/ 130824 h 197869"/>
                <a:gd name="connsiteX6" fmla="*/ 40855 w 396688"/>
                <a:gd name="connsiteY6" fmla="*/ 58819 h 197869"/>
                <a:gd name="connsiteX7" fmla="*/ 291206 w 396688"/>
                <a:gd name="connsiteY7" fmla="*/ 8792 h 197869"/>
                <a:gd name="connsiteX8" fmla="*/ 365351 w 396688"/>
                <a:gd name="connsiteY8" fmla="*/ 50693 h 197869"/>
                <a:gd name="connsiteX9" fmla="*/ 371590 w 396688"/>
                <a:gd name="connsiteY9" fmla="*/ 130902 h 19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688" h="197869">
                  <a:moveTo>
                    <a:pt x="396446" y="108795"/>
                  </a:moveTo>
                  <a:cubicBezTo>
                    <a:pt x="349957" y="140837"/>
                    <a:pt x="294778" y="157890"/>
                    <a:pt x="238317" y="157664"/>
                  </a:cubicBezTo>
                  <a:cubicBezTo>
                    <a:pt x="258458" y="171629"/>
                    <a:pt x="281386" y="181062"/>
                    <a:pt x="305522" y="185313"/>
                  </a:cubicBezTo>
                  <a:cubicBezTo>
                    <a:pt x="230453" y="201415"/>
                    <a:pt x="152869" y="201851"/>
                    <a:pt x="77624" y="186593"/>
                  </a:cubicBezTo>
                  <a:cubicBezTo>
                    <a:pt x="60898" y="183911"/>
                    <a:pt x="44759" y="178368"/>
                    <a:pt x="29915" y="170207"/>
                  </a:cubicBezTo>
                  <a:cubicBezTo>
                    <a:pt x="15468" y="161437"/>
                    <a:pt x="3382" y="147472"/>
                    <a:pt x="467" y="130824"/>
                  </a:cubicBezTo>
                  <a:cubicBezTo>
                    <a:pt x="-4533" y="102260"/>
                    <a:pt x="17725" y="76309"/>
                    <a:pt x="40855" y="58819"/>
                  </a:cubicBezTo>
                  <a:cubicBezTo>
                    <a:pt x="112570" y="5421"/>
                    <a:pt x="204477" y="-12945"/>
                    <a:pt x="291206" y="8792"/>
                  </a:cubicBezTo>
                  <a:cubicBezTo>
                    <a:pt x="319171" y="16021"/>
                    <a:pt x="347187" y="28235"/>
                    <a:pt x="365351" y="50693"/>
                  </a:cubicBezTo>
                  <a:cubicBezTo>
                    <a:pt x="383516" y="73152"/>
                    <a:pt x="388896" y="107776"/>
                    <a:pt x="371590" y="130902"/>
                  </a:cubicBezTo>
                  <a:close/>
                </a:path>
              </a:pathLst>
            </a:custGeom>
            <a:solidFill>
              <a:srgbClr val="2F2E41"/>
            </a:solidFill>
            <a:ln w="4276"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1266694-FEDF-49B7-A993-2F32BF1439BD}"/>
                </a:ext>
              </a:extLst>
            </p:cNvPr>
            <p:cNvSpPr/>
            <p:nvPr/>
          </p:nvSpPr>
          <p:spPr>
            <a:xfrm>
              <a:off x="3072482" y="5390602"/>
              <a:ext cx="537900" cy="246186"/>
            </a:xfrm>
            <a:custGeom>
              <a:avLst/>
              <a:gdLst>
                <a:gd name="connsiteX0" fmla="*/ 478981 w 537900"/>
                <a:gd name="connsiteY0" fmla="*/ 237567 h 246186"/>
                <a:gd name="connsiteX1" fmla="*/ 350271 w 537900"/>
                <a:gd name="connsiteY1" fmla="*/ 188239 h 246186"/>
                <a:gd name="connsiteX2" fmla="*/ 344684 w 537900"/>
                <a:gd name="connsiteY2" fmla="*/ 171988 h 246186"/>
                <a:gd name="connsiteX3" fmla="*/ -242 w 537900"/>
                <a:gd name="connsiteY3" fmla="*/ 140470 h 246186"/>
                <a:gd name="connsiteX4" fmla="*/ 112107 w 537900"/>
                <a:gd name="connsiteY4" fmla="*/ -148 h 246186"/>
                <a:gd name="connsiteX5" fmla="*/ 422431 w 537900"/>
                <a:gd name="connsiteY5" fmla="*/ 51340 h 246186"/>
                <a:gd name="connsiteX6" fmla="*/ 536125 w 537900"/>
                <a:gd name="connsiteY6" fmla="*/ 130584 h 246186"/>
                <a:gd name="connsiteX7" fmla="*/ 478981 w 537900"/>
                <a:gd name="connsiteY7" fmla="*/ 237567 h 24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900" h="246186">
                  <a:moveTo>
                    <a:pt x="478981" y="237567"/>
                  </a:moveTo>
                  <a:cubicBezTo>
                    <a:pt x="429817" y="259487"/>
                    <a:pt x="372192" y="237403"/>
                    <a:pt x="350271" y="188239"/>
                  </a:cubicBezTo>
                  <a:cubicBezTo>
                    <a:pt x="347934" y="182997"/>
                    <a:pt x="346065" y="177558"/>
                    <a:pt x="344684" y="171988"/>
                  </a:cubicBezTo>
                  <a:lnTo>
                    <a:pt x="-242" y="140470"/>
                  </a:lnTo>
                  <a:lnTo>
                    <a:pt x="112107" y="-148"/>
                  </a:lnTo>
                  <a:lnTo>
                    <a:pt x="422431" y="51340"/>
                  </a:lnTo>
                  <a:cubicBezTo>
                    <a:pt x="475709" y="41827"/>
                    <a:pt x="526612" y="77306"/>
                    <a:pt x="536125" y="130584"/>
                  </a:cubicBezTo>
                  <a:cubicBezTo>
                    <a:pt x="544085" y="175165"/>
                    <a:pt x="520461" y="219394"/>
                    <a:pt x="478981" y="237567"/>
                  </a:cubicBezTo>
                  <a:close/>
                </a:path>
              </a:pathLst>
            </a:custGeom>
            <a:solidFill>
              <a:srgbClr val="A0616A"/>
            </a:solidFill>
            <a:ln w="4276"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8D4155C-6498-48F8-B693-AAC5EDDF7FEC}"/>
                </a:ext>
              </a:extLst>
            </p:cNvPr>
            <p:cNvSpPr/>
            <p:nvPr/>
          </p:nvSpPr>
          <p:spPr>
            <a:xfrm>
              <a:off x="2864828" y="4854849"/>
              <a:ext cx="532706" cy="741609"/>
            </a:xfrm>
            <a:custGeom>
              <a:avLst/>
              <a:gdLst>
                <a:gd name="connsiteX0" fmla="*/ 495613 w 532706"/>
                <a:gd name="connsiteY0" fmla="*/ 521684 h 741609"/>
                <a:gd name="connsiteX1" fmla="*/ 417640 w 532706"/>
                <a:gd name="connsiteY1" fmla="*/ 509495 h 741609"/>
                <a:gd name="connsiteX2" fmla="*/ 338983 w 532706"/>
                <a:gd name="connsiteY2" fmla="*/ 497176 h 741609"/>
                <a:gd name="connsiteX3" fmla="*/ 288312 w 532706"/>
                <a:gd name="connsiteY3" fmla="*/ 427740 h 741609"/>
                <a:gd name="connsiteX4" fmla="*/ 289796 w 532706"/>
                <a:gd name="connsiteY4" fmla="*/ 420872 h 741609"/>
                <a:gd name="connsiteX5" fmla="*/ 358059 w 532706"/>
                <a:gd name="connsiteY5" fmla="*/ 174936 h 741609"/>
                <a:gd name="connsiteX6" fmla="*/ 289453 w 532706"/>
                <a:gd name="connsiteY6" fmla="*/ 15954 h 741609"/>
                <a:gd name="connsiteX7" fmla="*/ 167085 w 532706"/>
                <a:gd name="connsiteY7" fmla="*/ 12746 h 741609"/>
                <a:gd name="connsiteX8" fmla="*/ 90309 w 532706"/>
                <a:gd name="connsiteY8" fmla="*/ 108084 h 741609"/>
                <a:gd name="connsiteX9" fmla="*/ 4211 w 532706"/>
                <a:gd name="connsiteY9" fmla="*/ 495636 h 741609"/>
                <a:gd name="connsiteX10" fmla="*/ 145434 w 532706"/>
                <a:gd name="connsiteY10" fmla="*/ 717392 h 741609"/>
                <a:gd name="connsiteX11" fmla="*/ 173202 w 532706"/>
                <a:gd name="connsiteY11" fmla="*/ 721385 h 741609"/>
                <a:gd name="connsiteX12" fmla="*/ 471019 w 532706"/>
                <a:gd name="connsiteY12" fmla="*/ 741359 h 741609"/>
                <a:gd name="connsiteX13" fmla="*/ 517040 w 532706"/>
                <a:gd name="connsiteY13" fmla="*/ 704533 h 741609"/>
                <a:gd name="connsiteX14" fmla="*/ 517297 w 532706"/>
                <a:gd name="connsiteY14" fmla="*/ 702736 h 741609"/>
                <a:gd name="connsiteX15" fmla="*/ 532054 w 532706"/>
                <a:gd name="connsiteY15" fmla="*/ 570829 h 741609"/>
                <a:gd name="connsiteX16" fmla="*/ 532181 w 532706"/>
                <a:gd name="connsiteY16" fmla="*/ 569631 h 741609"/>
                <a:gd name="connsiteX17" fmla="*/ 495613 w 532706"/>
                <a:gd name="connsiteY17" fmla="*/ 521684 h 74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06" h="741609">
                  <a:moveTo>
                    <a:pt x="495613" y="521684"/>
                  </a:moveTo>
                  <a:lnTo>
                    <a:pt x="417640" y="509495"/>
                  </a:lnTo>
                  <a:lnTo>
                    <a:pt x="338983" y="497176"/>
                  </a:lnTo>
                  <a:cubicBezTo>
                    <a:pt x="305816" y="491994"/>
                    <a:pt x="283130" y="460907"/>
                    <a:pt x="288312" y="427740"/>
                  </a:cubicBezTo>
                  <a:cubicBezTo>
                    <a:pt x="288673" y="425424"/>
                    <a:pt x="289169" y="423131"/>
                    <a:pt x="289796" y="420872"/>
                  </a:cubicBezTo>
                  <a:lnTo>
                    <a:pt x="358059" y="174936"/>
                  </a:lnTo>
                  <a:cubicBezTo>
                    <a:pt x="375071" y="112427"/>
                    <a:pt x="346604" y="46460"/>
                    <a:pt x="289453" y="15954"/>
                  </a:cubicBezTo>
                  <a:cubicBezTo>
                    <a:pt x="251444" y="-4324"/>
                    <a:pt x="206104" y="-5512"/>
                    <a:pt x="167085" y="12746"/>
                  </a:cubicBezTo>
                  <a:cubicBezTo>
                    <a:pt x="127949" y="30715"/>
                    <a:pt x="99521" y="66017"/>
                    <a:pt x="90309" y="108084"/>
                  </a:cubicBezTo>
                  <a:lnTo>
                    <a:pt x="4211" y="495636"/>
                  </a:lnTo>
                  <a:cubicBezTo>
                    <a:pt x="-18028" y="595870"/>
                    <a:pt x="45200" y="695154"/>
                    <a:pt x="145434" y="717392"/>
                  </a:cubicBezTo>
                  <a:cubicBezTo>
                    <a:pt x="154576" y="719420"/>
                    <a:pt x="163859" y="720755"/>
                    <a:pt x="173202" y="721385"/>
                  </a:cubicBezTo>
                  <a:lnTo>
                    <a:pt x="471019" y="741359"/>
                  </a:lnTo>
                  <a:cubicBezTo>
                    <a:pt x="493596" y="742899"/>
                    <a:pt x="513593" y="726898"/>
                    <a:pt x="517040" y="704533"/>
                  </a:cubicBezTo>
                  <a:cubicBezTo>
                    <a:pt x="517170" y="703934"/>
                    <a:pt x="517211" y="703335"/>
                    <a:pt x="517297" y="702736"/>
                  </a:cubicBezTo>
                  <a:lnTo>
                    <a:pt x="532054" y="570829"/>
                  </a:lnTo>
                  <a:lnTo>
                    <a:pt x="532181" y="569631"/>
                  </a:lnTo>
                  <a:cubicBezTo>
                    <a:pt x="534824" y="546428"/>
                    <a:pt x="518689" y="525272"/>
                    <a:pt x="495613" y="521684"/>
                  </a:cubicBezTo>
                  <a:close/>
                </a:path>
              </a:pathLst>
            </a:custGeom>
            <a:solidFill>
              <a:srgbClr val="CCCCCC"/>
            </a:solidFill>
            <a:ln w="4276"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8EBC595-5781-4B6C-83D7-9C6D7ECC73EA}"/>
                </a:ext>
              </a:extLst>
            </p:cNvPr>
            <p:cNvSpPr/>
            <p:nvPr/>
          </p:nvSpPr>
          <p:spPr>
            <a:xfrm>
              <a:off x="4405100" y="5167691"/>
              <a:ext cx="493797" cy="514028"/>
            </a:xfrm>
            <a:custGeom>
              <a:avLst/>
              <a:gdLst>
                <a:gd name="connsiteX0" fmla="*/ 274743 w 493797"/>
                <a:gd name="connsiteY0" fmla="*/ 4393 h 514028"/>
                <a:gd name="connsiteX1" fmla="*/ 256894 w 493797"/>
                <a:gd name="connsiteY1" fmla="*/ 14131 h 514028"/>
                <a:gd name="connsiteX2" fmla="*/ 36999 w 493797"/>
                <a:gd name="connsiteY2" fmla="*/ 134111 h 514028"/>
                <a:gd name="connsiteX3" fmla="*/ 19150 w 493797"/>
                <a:gd name="connsiteY3" fmla="*/ 143849 h 514028"/>
                <a:gd name="connsiteX4" fmla="*/ 4299 w 493797"/>
                <a:gd name="connsiteY4" fmla="*/ 194370 h 514028"/>
                <a:gd name="connsiteX5" fmla="*/ 168049 w 493797"/>
                <a:gd name="connsiteY5" fmla="*/ 494488 h 514028"/>
                <a:gd name="connsiteX6" fmla="*/ 218570 w 493797"/>
                <a:gd name="connsiteY6" fmla="*/ 509340 h 514028"/>
                <a:gd name="connsiteX7" fmla="*/ 218616 w 493797"/>
                <a:gd name="connsiteY7" fmla="*/ 509315 h 514028"/>
                <a:gd name="connsiteX8" fmla="*/ 474116 w 493797"/>
                <a:gd name="connsiteY8" fmla="*/ 369908 h 514028"/>
                <a:gd name="connsiteX9" fmla="*/ 474162 w 493797"/>
                <a:gd name="connsiteY9" fmla="*/ 369883 h 514028"/>
                <a:gd name="connsiteX10" fmla="*/ 489014 w 493797"/>
                <a:gd name="connsiteY10" fmla="*/ 319363 h 514028"/>
                <a:gd name="connsiteX11" fmla="*/ 325263 w 493797"/>
                <a:gd name="connsiteY11" fmla="*/ 19245 h 514028"/>
                <a:gd name="connsiteX12" fmla="*/ 274742 w 493797"/>
                <a:gd name="connsiteY12" fmla="*/ 4393 h 51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797" h="514028">
                  <a:moveTo>
                    <a:pt x="274743" y="4393"/>
                  </a:moveTo>
                  <a:lnTo>
                    <a:pt x="256894" y="14131"/>
                  </a:lnTo>
                  <a:lnTo>
                    <a:pt x="36999" y="134111"/>
                  </a:lnTo>
                  <a:lnTo>
                    <a:pt x="19150" y="143849"/>
                  </a:lnTo>
                  <a:cubicBezTo>
                    <a:pt x="1118" y="153715"/>
                    <a:pt x="-5526" y="176315"/>
                    <a:pt x="4299" y="194370"/>
                  </a:cubicBezTo>
                  <a:lnTo>
                    <a:pt x="168049" y="494488"/>
                  </a:lnTo>
                  <a:cubicBezTo>
                    <a:pt x="177915" y="512520"/>
                    <a:pt x="200515" y="519165"/>
                    <a:pt x="218570" y="509340"/>
                  </a:cubicBezTo>
                  <a:lnTo>
                    <a:pt x="218616" y="509315"/>
                  </a:lnTo>
                  <a:lnTo>
                    <a:pt x="474116" y="369908"/>
                  </a:lnTo>
                  <a:lnTo>
                    <a:pt x="474162" y="369883"/>
                  </a:lnTo>
                  <a:cubicBezTo>
                    <a:pt x="492194" y="360018"/>
                    <a:pt x="498839" y="337418"/>
                    <a:pt x="489014" y="319363"/>
                  </a:cubicBezTo>
                  <a:lnTo>
                    <a:pt x="325263" y="19245"/>
                  </a:lnTo>
                  <a:cubicBezTo>
                    <a:pt x="315398" y="1212"/>
                    <a:pt x="292797" y="-5432"/>
                    <a:pt x="274742" y="4393"/>
                  </a:cubicBezTo>
                  <a:close/>
                </a:path>
              </a:pathLst>
            </a:custGeom>
            <a:solidFill>
              <a:srgbClr val="E6E6E6"/>
            </a:solidFill>
            <a:ln w="4276"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A657585-139F-4BC0-BD57-825E27CA5D3A}"/>
                </a:ext>
              </a:extLst>
            </p:cNvPr>
            <p:cNvSpPr/>
            <p:nvPr/>
          </p:nvSpPr>
          <p:spPr>
            <a:xfrm>
              <a:off x="4415817" y="5178407"/>
              <a:ext cx="472363" cy="492595"/>
            </a:xfrm>
            <a:custGeom>
              <a:avLst/>
              <a:gdLst>
                <a:gd name="connsiteX0" fmla="*/ 269160 w 472363"/>
                <a:gd name="connsiteY0" fmla="*/ 3086 h 492595"/>
                <a:gd name="connsiteX1" fmla="*/ 248020 w 472363"/>
                <a:gd name="connsiteY1" fmla="*/ 14620 h 492595"/>
                <a:gd name="connsiteX2" fmla="*/ 34708 w 472363"/>
                <a:gd name="connsiteY2" fmla="*/ 131008 h 492595"/>
                <a:gd name="connsiteX3" fmla="*/ 13568 w 472363"/>
                <a:gd name="connsiteY3" fmla="*/ 142542 h 492595"/>
                <a:gd name="connsiteX4" fmla="*/ 2991 w 472363"/>
                <a:gd name="connsiteY4" fmla="*/ 178519 h 492595"/>
                <a:gd name="connsiteX5" fmla="*/ 166742 w 472363"/>
                <a:gd name="connsiteY5" fmla="*/ 478637 h 492595"/>
                <a:gd name="connsiteX6" fmla="*/ 202719 w 472363"/>
                <a:gd name="connsiteY6" fmla="*/ 489213 h 492595"/>
                <a:gd name="connsiteX7" fmla="*/ 202765 w 472363"/>
                <a:gd name="connsiteY7" fmla="*/ 489188 h 492595"/>
                <a:gd name="connsiteX8" fmla="*/ 458265 w 472363"/>
                <a:gd name="connsiteY8" fmla="*/ 349782 h 492595"/>
                <a:gd name="connsiteX9" fmla="*/ 458311 w 472363"/>
                <a:gd name="connsiteY9" fmla="*/ 349757 h 492595"/>
                <a:gd name="connsiteX10" fmla="*/ 468888 w 472363"/>
                <a:gd name="connsiteY10" fmla="*/ 313780 h 492595"/>
                <a:gd name="connsiteX11" fmla="*/ 305137 w 472363"/>
                <a:gd name="connsiteY11" fmla="*/ 13662 h 492595"/>
                <a:gd name="connsiteX12" fmla="*/ 269160 w 472363"/>
                <a:gd name="connsiteY12" fmla="*/ 3086 h 49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363" h="492595">
                  <a:moveTo>
                    <a:pt x="269160" y="3086"/>
                  </a:moveTo>
                  <a:lnTo>
                    <a:pt x="248020" y="14620"/>
                  </a:lnTo>
                  <a:lnTo>
                    <a:pt x="34708" y="131008"/>
                  </a:lnTo>
                  <a:lnTo>
                    <a:pt x="13568" y="142542"/>
                  </a:lnTo>
                  <a:cubicBezTo>
                    <a:pt x="726" y="149568"/>
                    <a:pt x="-4005" y="165662"/>
                    <a:pt x="2991" y="178519"/>
                  </a:cubicBezTo>
                  <a:lnTo>
                    <a:pt x="166742" y="478637"/>
                  </a:lnTo>
                  <a:cubicBezTo>
                    <a:pt x="173768" y="491479"/>
                    <a:pt x="189862" y="496210"/>
                    <a:pt x="202719" y="489213"/>
                  </a:cubicBezTo>
                  <a:lnTo>
                    <a:pt x="202765" y="489188"/>
                  </a:lnTo>
                  <a:lnTo>
                    <a:pt x="458265" y="349782"/>
                  </a:lnTo>
                  <a:lnTo>
                    <a:pt x="458311" y="349757"/>
                  </a:lnTo>
                  <a:cubicBezTo>
                    <a:pt x="471153" y="342732"/>
                    <a:pt x="475884" y="326637"/>
                    <a:pt x="468888" y="313780"/>
                  </a:cubicBezTo>
                  <a:lnTo>
                    <a:pt x="305137" y="13662"/>
                  </a:lnTo>
                  <a:cubicBezTo>
                    <a:pt x="298111" y="821"/>
                    <a:pt x="282017" y="-3911"/>
                    <a:pt x="269160" y="3086"/>
                  </a:cubicBezTo>
                  <a:close/>
                </a:path>
              </a:pathLst>
            </a:custGeom>
            <a:solidFill>
              <a:srgbClr val="FFFFFF"/>
            </a:solidFill>
            <a:ln w="4276"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68E385C-98C7-466B-853C-B183C6F281C8}"/>
                </a:ext>
              </a:extLst>
            </p:cNvPr>
            <p:cNvSpPr/>
            <p:nvPr/>
          </p:nvSpPr>
          <p:spPr>
            <a:xfrm>
              <a:off x="4584290" y="5263145"/>
              <a:ext cx="107676" cy="64405"/>
            </a:xfrm>
            <a:custGeom>
              <a:avLst/>
              <a:gdLst>
                <a:gd name="connsiteX0" fmla="*/ 106687 w 107676"/>
                <a:gd name="connsiteY0" fmla="*/ 3081 h 64405"/>
                <a:gd name="connsiteX1" fmla="*/ 98260 w 107676"/>
                <a:gd name="connsiteY1" fmla="*/ 600 h 64405"/>
                <a:gd name="connsiteX2" fmla="*/ 89749 w 107676"/>
                <a:gd name="connsiteY2" fmla="*/ 5262 h 64405"/>
                <a:gd name="connsiteX3" fmla="*/ 2966 w 107676"/>
                <a:gd name="connsiteY3" fmla="*/ 52610 h 64405"/>
                <a:gd name="connsiteX4" fmla="*/ 533 w 107676"/>
                <a:gd name="connsiteY4" fmla="*/ 61050 h 64405"/>
                <a:gd name="connsiteX5" fmla="*/ 8910 w 107676"/>
                <a:gd name="connsiteY5" fmla="*/ 63517 h 64405"/>
                <a:gd name="connsiteX6" fmla="*/ 104206 w 107676"/>
                <a:gd name="connsiteY6" fmla="*/ 11507 h 64405"/>
                <a:gd name="connsiteX7" fmla="*/ 106686 w 107676"/>
                <a:gd name="connsiteY7" fmla="*/ 3081 h 6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76" h="64405">
                  <a:moveTo>
                    <a:pt x="106687" y="3081"/>
                  </a:moveTo>
                  <a:cubicBezTo>
                    <a:pt x="105033" y="83"/>
                    <a:pt x="101274" y="-1024"/>
                    <a:pt x="98260" y="600"/>
                  </a:cubicBezTo>
                  <a:lnTo>
                    <a:pt x="89749" y="5262"/>
                  </a:lnTo>
                  <a:lnTo>
                    <a:pt x="2966" y="52610"/>
                  </a:lnTo>
                  <a:cubicBezTo>
                    <a:pt x="-36" y="54269"/>
                    <a:pt x="-1125" y="58048"/>
                    <a:pt x="533" y="61050"/>
                  </a:cubicBezTo>
                  <a:cubicBezTo>
                    <a:pt x="2178" y="64027"/>
                    <a:pt x="5913" y="65127"/>
                    <a:pt x="8910" y="63517"/>
                  </a:cubicBezTo>
                  <a:lnTo>
                    <a:pt x="104206" y="11507"/>
                  </a:lnTo>
                  <a:cubicBezTo>
                    <a:pt x="107203" y="9853"/>
                    <a:pt x="108309" y="6095"/>
                    <a:pt x="106686" y="3081"/>
                  </a:cubicBezTo>
                  <a:close/>
                </a:path>
              </a:pathLst>
            </a:custGeom>
            <a:solidFill>
              <a:srgbClr val="E6E6E6"/>
            </a:solidFill>
            <a:ln w="4276"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CC6E5BF-37B0-4A36-AAB8-87C2452C4EC4}"/>
                </a:ext>
              </a:extLst>
            </p:cNvPr>
            <p:cNvSpPr/>
            <p:nvPr/>
          </p:nvSpPr>
          <p:spPr>
            <a:xfrm>
              <a:off x="4594327" y="5269276"/>
              <a:ext cx="130133" cy="76644"/>
            </a:xfrm>
            <a:custGeom>
              <a:avLst/>
              <a:gdLst>
                <a:gd name="connsiteX0" fmla="*/ 129113 w 130133"/>
                <a:gd name="connsiteY0" fmla="*/ 3066 h 76644"/>
                <a:gd name="connsiteX1" fmla="*/ 120789 w 130133"/>
                <a:gd name="connsiteY1" fmla="*/ 596 h 76644"/>
                <a:gd name="connsiteX2" fmla="*/ 120729 w 130133"/>
                <a:gd name="connsiteY2" fmla="*/ 628 h 76644"/>
                <a:gd name="connsiteX3" fmla="*/ 2978 w 130133"/>
                <a:gd name="connsiteY3" fmla="*/ 64871 h 76644"/>
                <a:gd name="connsiteX4" fmla="*/ 519 w 130133"/>
                <a:gd name="connsiteY4" fmla="*/ 73276 h 76644"/>
                <a:gd name="connsiteX5" fmla="*/ 8924 w 130133"/>
                <a:gd name="connsiteY5" fmla="*/ 75735 h 76644"/>
                <a:gd name="connsiteX6" fmla="*/ 14400 w 130133"/>
                <a:gd name="connsiteY6" fmla="*/ 72741 h 76644"/>
                <a:gd name="connsiteX7" fmla="*/ 48659 w 130133"/>
                <a:gd name="connsiteY7" fmla="*/ 54050 h 76644"/>
                <a:gd name="connsiteX8" fmla="*/ 48703 w 130133"/>
                <a:gd name="connsiteY8" fmla="*/ 54050 h 76644"/>
                <a:gd name="connsiteX9" fmla="*/ 126631 w 130133"/>
                <a:gd name="connsiteY9" fmla="*/ 11492 h 76644"/>
                <a:gd name="connsiteX10" fmla="*/ 129165 w 130133"/>
                <a:gd name="connsiteY10" fmla="*/ 3162 h 76644"/>
                <a:gd name="connsiteX11" fmla="*/ 129112 w 130133"/>
                <a:gd name="connsiteY11" fmla="*/ 3066 h 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133" h="76644">
                  <a:moveTo>
                    <a:pt x="129113" y="3066"/>
                  </a:moveTo>
                  <a:cubicBezTo>
                    <a:pt x="127496" y="85"/>
                    <a:pt x="123769" y="-1021"/>
                    <a:pt x="120789" y="596"/>
                  </a:cubicBezTo>
                  <a:cubicBezTo>
                    <a:pt x="120769" y="606"/>
                    <a:pt x="120749" y="617"/>
                    <a:pt x="120729" y="628"/>
                  </a:cubicBezTo>
                  <a:lnTo>
                    <a:pt x="2978" y="64871"/>
                  </a:lnTo>
                  <a:cubicBezTo>
                    <a:pt x="-22" y="66513"/>
                    <a:pt x="-1123" y="70276"/>
                    <a:pt x="519" y="73276"/>
                  </a:cubicBezTo>
                  <a:cubicBezTo>
                    <a:pt x="2161" y="76276"/>
                    <a:pt x="5924" y="77377"/>
                    <a:pt x="8924" y="75735"/>
                  </a:cubicBezTo>
                  <a:lnTo>
                    <a:pt x="14400" y="72741"/>
                  </a:lnTo>
                  <a:lnTo>
                    <a:pt x="48659" y="54050"/>
                  </a:lnTo>
                  <a:lnTo>
                    <a:pt x="48703" y="54050"/>
                  </a:lnTo>
                  <a:lnTo>
                    <a:pt x="126631" y="11492"/>
                  </a:lnTo>
                  <a:cubicBezTo>
                    <a:pt x="129631" y="9892"/>
                    <a:pt x="130766" y="6162"/>
                    <a:pt x="129165" y="3162"/>
                  </a:cubicBezTo>
                  <a:cubicBezTo>
                    <a:pt x="129148" y="3130"/>
                    <a:pt x="129130" y="3098"/>
                    <a:pt x="129112" y="3066"/>
                  </a:cubicBezTo>
                  <a:close/>
                </a:path>
              </a:pathLst>
            </a:custGeom>
            <a:solidFill>
              <a:srgbClr val="E6E6E6"/>
            </a:solidFill>
            <a:ln w="4276"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F187DCE-650B-412D-9FA1-093A9B7E8F5F}"/>
                </a:ext>
              </a:extLst>
            </p:cNvPr>
            <p:cNvSpPr/>
            <p:nvPr/>
          </p:nvSpPr>
          <p:spPr>
            <a:xfrm>
              <a:off x="4464885" y="5304794"/>
              <a:ext cx="131196" cy="122425"/>
            </a:xfrm>
            <a:custGeom>
              <a:avLst/>
              <a:gdLst>
                <a:gd name="connsiteX0" fmla="*/ 130583 w 131196"/>
                <a:gd name="connsiteY0" fmla="*/ 69942 h 122425"/>
                <a:gd name="connsiteX1" fmla="*/ 93200 w 131196"/>
                <a:gd name="connsiteY1" fmla="*/ 1379 h 122425"/>
                <a:gd name="connsiteX2" fmla="*/ 89138 w 131196"/>
                <a:gd name="connsiteY2" fmla="*/ 225 h 122425"/>
                <a:gd name="connsiteX3" fmla="*/ 71002 w 131196"/>
                <a:gd name="connsiteY3" fmla="*/ 10105 h 122425"/>
                <a:gd name="connsiteX4" fmla="*/ 61593 w 131196"/>
                <a:gd name="connsiteY4" fmla="*/ 15237 h 122425"/>
                <a:gd name="connsiteX5" fmla="*/ 11080 w 131196"/>
                <a:gd name="connsiteY5" fmla="*/ 42782 h 122425"/>
                <a:gd name="connsiteX6" fmla="*/ 1285 w 131196"/>
                <a:gd name="connsiteY6" fmla="*/ 48129 h 122425"/>
                <a:gd name="connsiteX7" fmla="*/ 130 w 131196"/>
                <a:gd name="connsiteY7" fmla="*/ 52192 h 122425"/>
                <a:gd name="connsiteX8" fmla="*/ 2526 w 131196"/>
                <a:gd name="connsiteY8" fmla="*/ 56598 h 122425"/>
                <a:gd name="connsiteX9" fmla="*/ 37511 w 131196"/>
                <a:gd name="connsiteY9" fmla="*/ 120755 h 122425"/>
                <a:gd name="connsiteX10" fmla="*/ 41532 w 131196"/>
                <a:gd name="connsiteY10" fmla="*/ 121910 h 122425"/>
                <a:gd name="connsiteX11" fmla="*/ 101840 w 131196"/>
                <a:gd name="connsiteY11" fmla="*/ 89018 h 122425"/>
                <a:gd name="connsiteX12" fmla="*/ 111250 w 131196"/>
                <a:gd name="connsiteY12" fmla="*/ 83886 h 122425"/>
                <a:gd name="connsiteX13" fmla="*/ 129384 w 131196"/>
                <a:gd name="connsiteY13" fmla="*/ 74006 h 122425"/>
                <a:gd name="connsiteX14" fmla="*/ 130598 w 131196"/>
                <a:gd name="connsiteY14" fmla="*/ 69969 h 122425"/>
                <a:gd name="connsiteX15" fmla="*/ 130583 w 131196"/>
                <a:gd name="connsiteY15" fmla="*/ 69942 h 1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96" h="122425">
                  <a:moveTo>
                    <a:pt x="130583" y="69942"/>
                  </a:moveTo>
                  <a:lnTo>
                    <a:pt x="93200" y="1379"/>
                  </a:lnTo>
                  <a:cubicBezTo>
                    <a:pt x="92391" y="-54"/>
                    <a:pt x="90579" y="-569"/>
                    <a:pt x="89138" y="225"/>
                  </a:cubicBezTo>
                  <a:lnTo>
                    <a:pt x="71002" y="10105"/>
                  </a:lnTo>
                  <a:lnTo>
                    <a:pt x="61593" y="15237"/>
                  </a:lnTo>
                  <a:lnTo>
                    <a:pt x="11080" y="42782"/>
                  </a:lnTo>
                  <a:lnTo>
                    <a:pt x="1285" y="48129"/>
                  </a:lnTo>
                  <a:cubicBezTo>
                    <a:pt x="-148" y="48938"/>
                    <a:pt x="-663" y="50750"/>
                    <a:pt x="130" y="52192"/>
                  </a:cubicBezTo>
                  <a:lnTo>
                    <a:pt x="2526" y="56598"/>
                  </a:lnTo>
                  <a:lnTo>
                    <a:pt x="37511" y="120755"/>
                  </a:lnTo>
                  <a:cubicBezTo>
                    <a:pt x="38305" y="122181"/>
                    <a:pt x="40102" y="122697"/>
                    <a:pt x="41532" y="121910"/>
                  </a:cubicBezTo>
                  <a:lnTo>
                    <a:pt x="101840" y="89018"/>
                  </a:lnTo>
                  <a:lnTo>
                    <a:pt x="111250" y="83886"/>
                  </a:lnTo>
                  <a:lnTo>
                    <a:pt x="129384" y="74006"/>
                  </a:lnTo>
                  <a:cubicBezTo>
                    <a:pt x="130834" y="73226"/>
                    <a:pt x="131377" y="71419"/>
                    <a:pt x="130598" y="69969"/>
                  </a:cubicBezTo>
                  <a:cubicBezTo>
                    <a:pt x="130593" y="69960"/>
                    <a:pt x="130588" y="69951"/>
                    <a:pt x="130583" y="69942"/>
                  </a:cubicBezTo>
                  <a:close/>
                </a:path>
              </a:pathLst>
            </a:custGeom>
            <a:solidFill>
              <a:srgbClr val="E6E6E6"/>
            </a:solidFill>
            <a:ln w="4276"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935B7CB9-EB40-4B81-9332-61E9B4C1FA4D}"/>
                </a:ext>
              </a:extLst>
            </p:cNvPr>
            <p:cNvSpPr/>
            <p:nvPr/>
          </p:nvSpPr>
          <p:spPr>
            <a:xfrm>
              <a:off x="4597620" y="5350142"/>
              <a:ext cx="141637" cy="82931"/>
            </a:xfrm>
            <a:custGeom>
              <a:avLst/>
              <a:gdLst>
                <a:gd name="connsiteX0" fmla="*/ 140619 w 141637"/>
                <a:gd name="connsiteY0" fmla="*/ 3081 h 82931"/>
                <a:gd name="connsiteX1" fmla="*/ 132235 w 141637"/>
                <a:gd name="connsiteY1" fmla="*/ 600 h 82931"/>
                <a:gd name="connsiteX2" fmla="*/ 2980 w 141637"/>
                <a:gd name="connsiteY2" fmla="*/ 71130 h 82931"/>
                <a:gd name="connsiteX3" fmla="*/ -143 w 141637"/>
                <a:gd name="connsiteY3" fmla="*/ 77675 h 82931"/>
                <a:gd name="connsiteX4" fmla="*/ 501 w 141637"/>
                <a:gd name="connsiteY4" fmla="*/ 79557 h 82931"/>
                <a:gd name="connsiteX5" fmla="*/ 1741 w 141637"/>
                <a:gd name="connsiteY5" fmla="*/ 81139 h 82931"/>
                <a:gd name="connsiteX6" fmla="*/ 1783 w 141637"/>
                <a:gd name="connsiteY6" fmla="*/ 81182 h 82931"/>
                <a:gd name="connsiteX7" fmla="*/ 8925 w 141637"/>
                <a:gd name="connsiteY7" fmla="*/ 82037 h 82931"/>
                <a:gd name="connsiteX8" fmla="*/ 138182 w 141637"/>
                <a:gd name="connsiteY8" fmla="*/ 11507 h 82931"/>
                <a:gd name="connsiteX9" fmla="*/ 140631 w 141637"/>
                <a:gd name="connsiteY9" fmla="*/ 3103 h 82931"/>
                <a:gd name="connsiteX10" fmla="*/ 140619 w 141637"/>
                <a:gd name="connsiteY10" fmla="*/ 3081 h 8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637" h="82931">
                  <a:moveTo>
                    <a:pt x="140619" y="3081"/>
                  </a:moveTo>
                  <a:cubicBezTo>
                    <a:pt x="138986" y="85"/>
                    <a:pt x="135236" y="-1025"/>
                    <a:pt x="132235" y="600"/>
                  </a:cubicBezTo>
                  <a:lnTo>
                    <a:pt x="2980" y="71130"/>
                  </a:lnTo>
                  <a:cubicBezTo>
                    <a:pt x="639" y="72412"/>
                    <a:pt x="-619" y="75049"/>
                    <a:pt x="-143" y="77675"/>
                  </a:cubicBezTo>
                  <a:cubicBezTo>
                    <a:pt x="-52" y="78338"/>
                    <a:pt x="167" y="78977"/>
                    <a:pt x="501" y="79557"/>
                  </a:cubicBezTo>
                  <a:cubicBezTo>
                    <a:pt x="827" y="80147"/>
                    <a:pt x="1245" y="80681"/>
                    <a:pt x="1741" y="81139"/>
                  </a:cubicBezTo>
                  <a:lnTo>
                    <a:pt x="1783" y="81182"/>
                  </a:lnTo>
                  <a:cubicBezTo>
                    <a:pt x="3745" y="82945"/>
                    <a:pt x="6602" y="83287"/>
                    <a:pt x="8925" y="82037"/>
                  </a:cubicBezTo>
                  <a:lnTo>
                    <a:pt x="138182" y="11507"/>
                  </a:lnTo>
                  <a:cubicBezTo>
                    <a:pt x="141179" y="9863"/>
                    <a:pt x="142275" y="6100"/>
                    <a:pt x="140631" y="3103"/>
                  </a:cubicBezTo>
                  <a:cubicBezTo>
                    <a:pt x="140627" y="3096"/>
                    <a:pt x="140623" y="3088"/>
                    <a:pt x="140619" y="3081"/>
                  </a:cubicBezTo>
                  <a:close/>
                </a:path>
              </a:pathLst>
            </a:custGeom>
            <a:solidFill>
              <a:srgbClr val="E6E6E6"/>
            </a:solidFill>
            <a:ln w="4276"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456DBB0-30AE-4C91-B367-ED4140E5A2EE}"/>
                </a:ext>
              </a:extLst>
            </p:cNvPr>
            <p:cNvSpPr/>
            <p:nvPr/>
          </p:nvSpPr>
          <p:spPr>
            <a:xfrm>
              <a:off x="4607627" y="5356276"/>
              <a:ext cx="164113" cy="95176"/>
            </a:xfrm>
            <a:custGeom>
              <a:avLst/>
              <a:gdLst>
                <a:gd name="connsiteX0" fmla="*/ 163119 w 164113"/>
                <a:gd name="connsiteY0" fmla="*/ 3063 h 95176"/>
                <a:gd name="connsiteX1" fmla="*/ 154696 w 164113"/>
                <a:gd name="connsiteY1" fmla="*/ 623 h 95176"/>
                <a:gd name="connsiteX2" fmla="*/ 154692 w 164113"/>
                <a:gd name="connsiteY2" fmla="*/ 625 h 95176"/>
                <a:gd name="connsiteX3" fmla="*/ 2983 w 164113"/>
                <a:gd name="connsiteY3" fmla="*/ 83388 h 95176"/>
                <a:gd name="connsiteX4" fmla="*/ -140 w 164113"/>
                <a:gd name="connsiteY4" fmla="*/ 89846 h 95176"/>
                <a:gd name="connsiteX5" fmla="*/ -140 w 164113"/>
                <a:gd name="connsiteY5" fmla="*/ 89889 h 95176"/>
                <a:gd name="connsiteX6" fmla="*/ 501 w 164113"/>
                <a:gd name="connsiteY6" fmla="*/ 91771 h 95176"/>
                <a:gd name="connsiteX7" fmla="*/ 1784 w 164113"/>
                <a:gd name="connsiteY7" fmla="*/ 93396 h 95176"/>
                <a:gd name="connsiteX8" fmla="*/ 8926 w 164113"/>
                <a:gd name="connsiteY8" fmla="*/ 94252 h 95176"/>
                <a:gd name="connsiteX9" fmla="*/ 160638 w 164113"/>
                <a:gd name="connsiteY9" fmla="*/ 11489 h 95176"/>
                <a:gd name="connsiteX10" fmla="*/ 163119 w 164113"/>
                <a:gd name="connsiteY10" fmla="*/ 3063 h 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13" h="95176">
                  <a:moveTo>
                    <a:pt x="163119" y="3063"/>
                  </a:moveTo>
                  <a:cubicBezTo>
                    <a:pt x="161467" y="63"/>
                    <a:pt x="157695" y="-1030"/>
                    <a:pt x="154696" y="623"/>
                  </a:cubicBezTo>
                  <a:cubicBezTo>
                    <a:pt x="154694" y="624"/>
                    <a:pt x="154693" y="624"/>
                    <a:pt x="154692" y="625"/>
                  </a:cubicBezTo>
                  <a:lnTo>
                    <a:pt x="2983" y="83388"/>
                  </a:lnTo>
                  <a:cubicBezTo>
                    <a:pt x="640" y="84625"/>
                    <a:pt x="-625" y="87242"/>
                    <a:pt x="-140" y="89846"/>
                  </a:cubicBezTo>
                  <a:lnTo>
                    <a:pt x="-140" y="89889"/>
                  </a:lnTo>
                  <a:cubicBezTo>
                    <a:pt x="-50" y="90552"/>
                    <a:pt x="168" y="91191"/>
                    <a:pt x="501" y="91771"/>
                  </a:cubicBezTo>
                  <a:cubicBezTo>
                    <a:pt x="831" y="92383"/>
                    <a:pt x="1265" y="92933"/>
                    <a:pt x="1784" y="93396"/>
                  </a:cubicBezTo>
                  <a:cubicBezTo>
                    <a:pt x="3727" y="95200"/>
                    <a:pt x="6612" y="95545"/>
                    <a:pt x="8926" y="94252"/>
                  </a:cubicBezTo>
                  <a:lnTo>
                    <a:pt x="160638" y="11489"/>
                  </a:lnTo>
                  <a:cubicBezTo>
                    <a:pt x="163641" y="9840"/>
                    <a:pt x="164749" y="6076"/>
                    <a:pt x="163119" y="3063"/>
                  </a:cubicBezTo>
                  <a:close/>
                </a:path>
              </a:pathLst>
            </a:custGeom>
            <a:solidFill>
              <a:srgbClr val="E6E6E6"/>
            </a:solidFill>
            <a:ln w="4276"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8C50DD9B-52B5-4484-AFA9-80A6BC27DD2B}"/>
                </a:ext>
              </a:extLst>
            </p:cNvPr>
            <p:cNvSpPr/>
            <p:nvPr/>
          </p:nvSpPr>
          <p:spPr>
            <a:xfrm>
              <a:off x="4531243" y="5437460"/>
              <a:ext cx="52612" cy="52612"/>
            </a:xfrm>
            <a:custGeom>
              <a:avLst/>
              <a:gdLst>
                <a:gd name="connsiteX0" fmla="*/ 52612 w 52612"/>
                <a:gd name="connsiteY0" fmla="*/ 26306 h 52612"/>
                <a:gd name="connsiteX1" fmla="*/ 26306 w 52612"/>
                <a:gd name="connsiteY1" fmla="*/ 52612 h 52612"/>
                <a:gd name="connsiteX2" fmla="*/ 0 w 52612"/>
                <a:gd name="connsiteY2" fmla="*/ 26306 h 52612"/>
                <a:gd name="connsiteX3" fmla="*/ 26306 w 52612"/>
                <a:gd name="connsiteY3" fmla="*/ 0 h 52612"/>
                <a:gd name="connsiteX4" fmla="*/ 52612 w 52612"/>
                <a:gd name="connsiteY4" fmla="*/ 26306 h 5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2" h="52612">
                  <a:moveTo>
                    <a:pt x="52612" y="26306"/>
                  </a:moveTo>
                  <a:cubicBezTo>
                    <a:pt x="52612" y="40835"/>
                    <a:pt x="40835" y="52612"/>
                    <a:pt x="26306" y="52612"/>
                  </a:cubicBezTo>
                  <a:cubicBezTo>
                    <a:pt x="11778" y="52612"/>
                    <a:pt x="0" y="40835"/>
                    <a:pt x="0" y="26306"/>
                  </a:cubicBezTo>
                  <a:cubicBezTo>
                    <a:pt x="0" y="11778"/>
                    <a:pt x="11778" y="0"/>
                    <a:pt x="26306" y="0"/>
                  </a:cubicBezTo>
                  <a:cubicBezTo>
                    <a:pt x="40835" y="0"/>
                    <a:pt x="52612" y="11778"/>
                    <a:pt x="52612" y="26306"/>
                  </a:cubicBezTo>
                  <a:close/>
                </a:path>
              </a:pathLst>
            </a:custGeom>
            <a:solidFill>
              <a:srgbClr val="E6E6E6"/>
            </a:solidFill>
            <a:ln w="4276"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1344C76-53C2-427F-9B9E-042D26D5C508}"/>
                </a:ext>
              </a:extLst>
            </p:cNvPr>
            <p:cNvSpPr/>
            <p:nvPr/>
          </p:nvSpPr>
          <p:spPr>
            <a:xfrm>
              <a:off x="4482089" y="5052208"/>
              <a:ext cx="493797" cy="514028"/>
            </a:xfrm>
            <a:custGeom>
              <a:avLst/>
              <a:gdLst>
                <a:gd name="connsiteX0" fmla="*/ 274743 w 493797"/>
                <a:gd name="connsiteY0" fmla="*/ 4393 h 514028"/>
                <a:gd name="connsiteX1" fmla="*/ 256894 w 493797"/>
                <a:gd name="connsiteY1" fmla="*/ 14131 h 514028"/>
                <a:gd name="connsiteX2" fmla="*/ 36999 w 493797"/>
                <a:gd name="connsiteY2" fmla="*/ 134111 h 514028"/>
                <a:gd name="connsiteX3" fmla="*/ 19150 w 493797"/>
                <a:gd name="connsiteY3" fmla="*/ 143850 h 514028"/>
                <a:gd name="connsiteX4" fmla="*/ 4299 w 493797"/>
                <a:gd name="connsiteY4" fmla="*/ 194370 h 514028"/>
                <a:gd name="connsiteX5" fmla="*/ 168049 w 493797"/>
                <a:gd name="connsiteY5" fmla="*/ 494488 h 514028"/>
                <a:gd name="connsiteX6" fmla="*/ 218570 w 493797"/>
                <a:gd name="connsiteY6" fmla="*/ 509340 h 514028"/>
                <a:gd name="connsiteX7" fmla="*/ 218616 w 493797"/>
                <a:gd name="connsiteY7" fmla="*/ 509315 h 514028"/>
                <a:gd name="connsiteX8" fmla="*/ 474116 w 493797"/>
                <a:gd name="connsiteY8" fmla="*/ 369908 h 514028"/>
                <a:gd name="connsiteX9" fmla="*/ 474162 w 493797"/>
                <a:gd name="connsiteY9" fmla="*/ 369883 h 514028"/>
                <a:gd name="connsiteX10" fmla="*/ 489014 w 493797"/>
                <a:gd name="connsiteY10" fmla="*/ 319363 h 514028"/>
                <a:gd name="connsiteX11" fmla="*/ 325263 w 493797"/>
                <a:gd name="connsiteY11" fmla="*/ 19245 h 514028"/>
                <a:gd name="connsiteX12" fmla="*/ 274742 w 493797"/>
                <a:gd name="connsiteY12" fmla="*/ 4393 h 51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797" h="514028">
                  <a:moveTo>
                    <a:pt x="274743" y="4393"/>
                  </a:moveTo>
                  <a:lnTo>
                    <a:pt x="256894" y="14131"/>
                  </a:lnTo>
                  <a:lnTo>
                    <a:pt x="36999" y="134111"/>
                  </a:lnTo>
                  <a:lnTo>
                    <a:pt x="19150" y="143850"/>
                  </a:lnTo>
                  <a:cubicBezTo>
                    <a:pt x="1118" y="153715"/>
                    <a:pt x="-5526" y="176315"/>
                    <a:pt x="4299" y="194370"/>
                  </a:cubicBezTo>
                  <a:lnTo>
                    <a:pt x="168049" y="494488"/>
                  </a:lnTo>
                  <a:cubicBezTo>
                    <a:pt x="177915" y="512520"/>
                    <a:pt x="200515" y="519165"/>
                    <a:pt x="218570" y="509340"/>
                  </a:cubicBezTo>
                  <a:lnTo>
                    <a:pt x="218616" y="509315"/>
                  </a:lnTo>
                  <a:lnTo>
                    <a:pt x="474116" y="369908"/>
                  </a:lnTo>
                  <a:lnTo>
                    <a:pt x="474162" y="369883"/>
                  </a:lnTo>
                  <a:cubicBezTo>
                    <a:pt x="492194" y="360018"/>
                    <a:pt x="498839" y="337418"/>
                    <a:pt x="489014" y="319363"/>
                  </a:cubicBezTo>
                  <a:lnTo>
                    <a:pt x="325263" y="19245"/>
                  </a:lnTo>
                  <a:cubicBezTo>
                    <a:pt x="315398" y="1212"/>
                    <a:pt x="292797" y="-5432"/>
                    <a:pt x="274742" y="4393"/>
                  </a:cubicBezTo>
                  <a:close/>
                </a:path>
              </a:pathLst>
            </a:custGeom>
            <a:solidFill>
              <a:srgbClr val="CCCCCC"/>
            </a:solidFill>
            <a:ln w="4276"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0716851-301B-4D06-9B97-17924CEBE3D7}"/>
                </a:ext>
              </a:extLst>
            </p:cNvPr>
            <p:cNvSpPr/>
            <p:nvPr/>
          </p:nvSpPr>
          <p:spPr>
            <a:xfrm>
              <a:off x="4492806" y="5062924"/>
              <a:ext cx="472363" cy="492595"/>
            </a:xfrm>
            <a:custGeom>
              <a:avLst/>
              <a:gdLst>
                <a:gd name="connsiteX0" fmla="*/ 269160 w 472363"/>
                <a:gd name="connsiteY0" fmla="*/ 3086 h 492595"/>
                <a:gd name="connsiteX1" fmla="*/ 248020 w 472363"/>
                <a:gd name="connsiteY1" fmla="*/ 14620 h 492595"/>
                <a:gd name="connsiteX2" fmla="*/ 34708 w 472363"/>
                <a:gd name="connsiteY2" fmla="*/ 131008 h 492595"/>
                <a:gd name="connsiteX3" fmla="*/ 13568 w 472363"/>
                <a:gd name="connsiteY3" fmla="*/ 142542 h 492595"/>
                <a:gd name="connsiteX4" fmla="*/ 2991 w 472363"/>
                <a:gd name="connsiteY4" fmla="*/ 178519 h 492595"/>
                <a:gd name="connsiteX5" fmla="*/ 166742 w 472363"/>
                <a:gd name="connsiteY5" fmla="*/ 478637 h 492595"/>
                <a:gd name="connsiteX6" fmla="*/ 202719 w 472363"/>
                <a:gd name="connsiteY6" fmla="*/ 489213 h 492595"/>
                <a:gd name="connsiteX7" fmla="*/ 202765 w 472363"/>
                <a:gd name="connsiteY7" fmla="*/ 489188 h 492595"/>
                <a:gd name="connsiteX8" fmla="*/ 458265 w 472363"/>
                <a:gd name="connsiteY8" fmla="*/ 349782 h 492595"/>
                <a:gd name="connsiteX9" fmla="*/ 458311 w 472363"/>
                <a:gd name="connsiteY9" fmla="*/ 349757 h 492595"/>
                <a:gd name="connsiteX10" fmla="*/ 468888 w 472363"/>
                <a:gd name="connsiteY10" fmla="*/ 313780 h 492595"/>
                <a:gd name="connsiteX11" fmla="*/ 305137 w 472363"/>
                <a:gd name="connsiteY11" fmla="*/ 13662 h 492595"/>
                <a:gd name="connsiteX12" fmla="*/ 269160 w 472363"/>
                <a:gd name="connsiteY12" fmla="*/ 3086 h 49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363" h="492595">
                  <a:moveTo>
                    <a:pt x="269160" y="3086"/>
                  </a:moveTo>
                  <a:lnTo>
                    <a:pt x="248020" y="14620"/>
                  </a:lnTo>
                  <a:lnTo>
                    <a:pt x="34708" y="131008"/>
                  </a:lnTo>
                  <a:lnTo>
                    <a:pt x="13568" y="142542"/>
                  </a:lnTo>
                  <a:cubicBezTo>
                    <a:pt x="726" y="149568"/>
                    <a:pt x="-4005" y="165662"/>
                    <a:pt x="2991" y="178519"/>
                  </a:cubicBezTo>
                  <a:lnTo>
                    <a:pt x="166742" y="478637"/>
                  </a:lnTo>
                  <a:cubicBezTo>
                    <a:pt x="173768" y="491479"/>
                    <a:pt x="189862" y="496210"/>
                    <a:pt x="202719" y="489213"/>
                  </a:cubicBezTo>
                  <a:lnTo>
                    <a:pt x="202765" y="489188"/>
                  </a:lnTo>
                  <a:lnTo>
                    <a:pt x="458265" y="349782"/>
                  </a:lnTo>
                  <a:lnTo>
                    <a:pt x="458311" y="349757"/>
                  </a:lnTo>
                  <a:cubicBezTo>
                    <a:pt x="471153" y="342732"/>
                    <a:pt x="475884" y="326637"/>
                    <a:pt x="468888" y="313780"/>
                  </a:cubicBezTo>
                  <a:lnTo>
                    <a:pt x="305137" y="13662"/>
                  </a:lnTo>
                  <a:cubicBezTo>
                    <a:pt x="298111" y="821"/>
                    <a:pt x="282017" y="-3911"/>
                    <a:pt x="269160" y="3086"/>
                  </a:cubicBezTo>
                  <a:close/>
                </a:path>
              </a:pathLst>
            </a:custGeom>
            <a:solidFill>
              <a:srgbClr val="FFFFFF"/>
            </a:solidFill>
            <a:ln w="4276"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4CCAB77-C0E2-4DAC-8529-E7DB85681F02}"/>
                </a:ext>
              </a:extLst>
            </p:cNvPr>
            <p:cNvSpPr/>
            <p:nvPr/>
          </p:nvSpPr>
          <p:spPr>
            <a:xfrm>
              <a:off x="4661279" y="5147662"/>
              <a:ext cx="107676" cy="64406"/>
            </a:xfrm>
            <a:custGeom>
              <a:avLst/>
              <a:gdLst>
                <a:gd name="connsiteX0" fmla="*/ 106687 w 107676"/>
                <a:gd name="connsiteY0" fmla="*/ 3081 h 64406"/>
                <a:gd name="connsiteX1" fmla="*/ 98260 w 107676"/>
                <a:gd name="connsiteY1" fmla="*/ 600 h 64406"/>
                <a:gd name="connsiteX2" fmla="*/ 54377 w 107676"/>
                <a:gd name="connsiteY2" fmla="*/ 24552 h 64406"/>
                <a:gd name="connsiteX3" fmla="*/ 42143 w 107676"/>
                <a:gd name="connsiteY3" fmla="*/ 31225 h 64406"/>
                <a:gd name="connsiteX4" fmla="*/ 2966 w 107676"/>
                <a:gd name="connsiteY4" fmla="*/ 52610 h 64406"/>
                <a:gd name="connsiteX5" fmla="*/ 533 w 107676"/>
                <a:gd name="connsiteY5" fmla="*/ 61050 h 64406"/>
                <a:gd name="connsiteX6" fmla="*/ 8910 w 107676"/>
                <a:gd name="connsiteY6" fmla="*/ 63517 h 64406"/>
                <a:gd name="connsiteX7" fmla="*/ 55104 w 107676"/>
                <a:gd name="connsiteY7" fmla="*/ 38325 h 64406"/>
                <a:gd name="connsiteX8" fmla="*/ 64769 w 107676"/>
                <a:gd name="connsiteY8" fmla="*/ 33021 h 64406"/>
                <a:gd name="connsiteX9" fmla="*/ 104206 w 107676"/>
                <a:gd name="connsiteY9" fmla="*/ 11507 h 64406"/>
                <a:gd name="connsiteX10" fmla="*/ 106687 w 107676"/>
                <a:gd name="connsiteY10" fmla="*/ 3081 h 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676" h="64406">
                  <a:moveTo>
                    <a:pt x="106687" y="3081"/>
                  </a:moveTo>
                  <a:cubicBezTo>
                    <a:pt x="105033" y="83"/>
                    <a:pt x="101274" y="-1024"/>
                    <a:pt x="98260" y="600"/>
                  </a:cubicBezTo>
                  <a:lnTo>
                    <a:pt x="54377" y="24552"/>
                  </a:lnTo>
                  <a:lnTo>
                    <a:pt x="42143" y="31225"/>
                  </a:lnTo>
                  <a:lnTo>
                    <a:pt x="2966" y="52610"/>
                  </a:lnTo>
                  <a:cubicBezTo>
                    <a:pt x="-36" y="54269"/>
                    <a:pt x="-1125" y="58048"/>
                    <a:pt x="533" y="61050"/>
                  </a:cubicBezTo>
                  <a:cubicBezTo>
                    <a:pt x="2178" y="64028"/>
                    <a:pt x="5913" y="65127"/>
                    <a:pt x="8910" y="63517"/>
                  </a:cubicBezTo>
                  <a:lnTo>
                    <a:pt x="55104" y="38325"/>
                  </a:lnTo>
                  <a:lnTo>
                    <a:pt x="64769" y="33021"/>
                  </a:lnTo>
                  <a:lnTo>
                    <a:pt x="104206" y="11507"/>
                  </a:lnTo>
                  <a:cubicBezTo>
                    <a:pt x="107203" y="9853"/>
                    <a:pt x="108309" y="6095"/>
                    <a:pt x="106687" y="3081"/>
                  </a:cubicBezTo>
                  <a:close/>
                </a:path>
              </a:pathLst>
            </a:custGeom>
            <a:solidFill>
              <a:srgbClr val="CCCCCC"/>
            </a:solidFill>
            <a:ln w="4276"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2E965BA-EE4F-457C-B4F4-F5C353E2EA13}"/>
                </a:ext>
              </a:extLst>
            </p:cNvPr>
            <p:cNvSpPr/>
            <p:nvPr/>
          </p:nvSpPr>
          <p:spPr>
            <a:xfrm>
              <a:off x="4671316" y="5153793"/>
              <a:ext cx="130133" cy="76644"/>
            </a:xfrm>
            <a:custGeom>
              <a:avLst/>
              <a:gdLst>
                <a:gd name="connsiteX0" fmla="*/ 129113 w 130133"/>
                <a:gd name="connsiteY0" fmla="*/ 3066 h 76644"/>
                <a:gd name="connsiteX1" fmla="*/ 120789 w 130133"/>
                <a:gd name="connsiteY1" fmla="*/ 596 h 76644"/>
                <a:gd name="connsiteX2" fmla="*/ 120729 w 130133"/>
                <a:gd name="connsiteY2" fmla="*/ 628 h 76644"/>
                <a:gd name="connsiteX3" fmla="*/ 59523 w 130133"/>
                <a:gd name="connsiteY3" fmla="*/ 34033 h 76644"/>
                <a:gd name="connsiteX4" fmla="*/ 50113 w 130133"/>
                <a:gd name="connsiteY4" fmla="*/ 39165 h 76644"/>
                <a:gd name="connsiteX5" fmla="*/ 2978 w 130133"/>
                <a:gd name="connsiteY5" fmla="*/ 64871 h 76644"/>
                <a:gd name="connsiteX6" fmla="*/ 519 w 130133"/>
                <a:gd name="connsiteY6" fmla="*/ 73276 h 76644"/>
                <a:gd name="connsiteX7" fmla="*/ 8924 w 130133"/>
                <a:gd name="connsiteY7" fmla="*/ 75735 h 76644"/>
                <a:gd name="connsiteX8" fmla="*/ 56058 w 130133"/>
                <a:gd name="connsiteY8" fmla="*/ 50029 h 76644"/>
                <a:gd name="connsiteX9" fmla="*/ 65469 w 130133"/>
                <a:gd name="connsiteY9" fmla="*/ 44897 h 76644"/>
                <a:gd name="connsiteX10" fmla="*/ 126631 w 130133"/>
                <a:gd name="connsiteY10" fmla="*/ 11492 h 76644"/>
                <a:gd name="connsiteX11" fmla="*/ 129165 w 130133"/>
                <a:gd name="connsiteY11" fmla="*/ 3162 h 76644"/>
                <a:gd name="connsiteX12" fmla="*/ 129113 w 130133"/>
                <a:gd name="connsiteY12" fmla="*/ 3066 h 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133" h="76644">
                  <a:moveTo>
                    <a:pt x="129113" y="3066"/>
                  </a:moveTo>
                  <a:cubicBezTo>
                    <a:pt x="127496" y="85"/>
                    <a:pt x="123769" y="-1021"/>
                    <a:pt x="120789" y="596"/>
                  </a:cubicBezTo>
                  <a:cubicBezTo>
                    <a:pt x="120769" y="606"/>
                    <a:pt x="120749" y="617"/>
                    <a:pt x="120729" y="628"/>
                  </a:cubicBezTo>
                  <a:lnTo>
                    <a:pt x="59523" y="34033"/>
                  </a:lnTo>
                  <a:lnTo>
                    <a:pt x="50113" y="39165"/>
                  </a:lnTo>
                  <a:lnTo>
                    <a:pt x="2978" y="64871"/>
                  </a:lnTo>
                  <a:cubicBezTo>
                    <a:pt x="-22" y="66513"/>
                    <a:pt x="-1123" y="70276"/>
                    <a:pt x="519" y="73276"/>
                  </a:cubicBezTo>
                  <a:cubicBezTo>
                    <a:pt x="2161" y="76276"/>
                    <a:pt x="5924" y="77377"/>
                    <a:pt x="8924" y="75735"/>
                  </a:cubicBezTo>
                  <a:lnTo>
                    <a:pt x="56058" y="50029"/>
                  </a:lnTo>
                  <a:lnTo>
                    <a:pt x="65469" y="44897"/>
                  </a:lnTo>
                  <a:lnTo>
                    <a:pt x="126631" y="11492"/>
                  </a:lnTo>
                  <a:cubicBezTo>
                    <a:pt x="129631" y="9892"/>
                    <a:pt x="130766" y="6162"/>
                    <a:pt x="129165" y="3162"/>
                  </a:cubicBezTo>
                  <a:cubicBezTo>
                    <a:pt x="129148" y="3130"/>
                    <a:pt x="129130" y="3098"/>
                    <a:pt x="129113" y="3066"/>
                  </a:cubicBezTo>
                  <a:close/>
                </a:path>
              </a:pathLst>
            </a:custGeom>
            <a:solidFill>
              <a:srgbClr val="CCCCCC"/>
            </a:solidFill>
            <a:ln w="4276"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9992E23-37B2-4955-B0C3-A65C9A690E60}"/>
                </a:ext>
              </a:extLst>
            </p:cNvPr>
            <p:cNvSpPr/>
            <p:nvPr/>
          </p:nvSpPr>
          <p:spPr>
            <a:xfrm>
              <a:off x="4541874" y="5189312"/>
              <a:ext cx="131196" cy="122425"/>
            </a:xfrm>
            <a:custGeom>
              <a:avLst/>
              <a:gdLst>
                <a:gd name="connsiteX0" fmla="*/ 130583 w 131196"/>
                <a:gd name="connsiteY0" fmla="*/ 69942 h 122425"/>
                <a:gd name="connsiteX1" fmla="*/ 100771 w 131196"/>
                <a:gd name="connsiteY1" fmla="*/ 15280 h 122425"/>
                <a:gd name="connsiteX2" fmla="*/ 95639 w 131196"/>
                <a:gd name="connsiteY2" fmla="*/ 5870 h 122425"/>
                <a:gd name="connsiteX3" fmla="*/ 93200 w 131196"/>
                <a:gd name="connsiteY3" fmla="*/ 1379 h 122425"/>
                <a:gd name="connsiteX4" fmla="*/ 89138 w 131196"/>
                <a:gd name="connsiteY4" fmla="*/ 225 h 122425"/>
                <a:gd name="connsiteX5" fmla="*/ 28617 w 131196"/>
                <a:gd name="connsiteY5" fmla="*/ 33244 h 122425"/>
                <a:gd name="connsiteX6" fmla="*/ 1285 w 131196"/>
                <a:gd name="connsiteY6" fmla="*/ 48129 h 122425"/>
                <a:gd name="connsiteX7" fmla="*/ 130 w 131196"/>
                <a:gd name="connsiteY7" fmla="*/ 52192 h 122425"/>
                <a:gd name="connsiteX8" fmla="*/ 2567 w 131196"/>
                <a:gd name="connsiteY8" fmla="*/ 56640 h 122425"/>
                <a:gd name="connsiteX9" fmla="*/ 5220 w 131196"/>
                <a:gd name="connsiteY9" fmla="*/ 61559 h 122425"/>
                <a:gd name="connsiteX10" fmla="*/ 7701 w 131196"/>
                <a:gd name="connsiteY10" fmla="*/ 66050 h 122425"/>
                <a:gd name="connsiteX11" fmla="*/ 7701 w 131196"/>
                <a:gd name="connsiteY11" fmla="*/ 66093 h 122425"/>
                <a:gd name="connsiteX12" fmla="*/ 37511 w 131196"/>
                <a:gd name="connsiteY12" fmla="*/ 120755 h 122425"/>
                <a:gd name="connsiteX13" fmla="*/ 41532 w 131196"/>
                <a:gd name="connsiteY13" fmla="*/ 121910 h 122425"/>
                <a:gd name="connsiteX14" fmla="*/ 129384 w 131196"/>
                <a:gd name="connsiteY14" fmla="*/ 74006 h 122425"/>
                <a:gd name="connsiteX15" fmla="*/ 130598 w 131196"/>
                <a:gd name="connsiteY15" fmla="*/ 69969 h 122425"/>
                <a:gd name="connsiteX16" fmla="*/ 130583 w 131196"/>
                <a:gd name="connsiteY16" fmla="*/ 69942 h 1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96" h="122425">
                  <a:moveTo>
                    <a:pt x="130583" y="69942"/>
                  </a:moveTo>
                  <a:lnTo>
                    <a:pt x="100771" y="15280"/>
                  </a:lnTo>
                  <a:lnTo>
                    <a:pt x="95639" y="5870"/>
                  </a:lnTo>
                  <a:lnTo>
                    <a:pt x="93200" y="1379"/>
                  </a:lnTo>
                  <a:cubicBezTo>
                    <a:pt x="92391" y="-54"/>
                    <a:pt x="90579" y="-569"/>
                    <a:pt x="89138" y="225"/>
                  </a:cubicBezTo>
                  <a:lnTo>
                    <a:pt x="28617" y="33244"/>
                  </a:lnTo>
                  <a:lnTo>
                    <a:pt x="1285" y="48129"/>
                  </a:lnTo>
                  <a:cubicBezTo>
                    <a:pt x="-148" y="48938"/>
                    <a:pt x="-663" y="50750"/>
                    <a:pt x="130" y="52192"/>
                  </a:cubicBezTo>
                  <a:lnTo>
                    <a:pt x="2567" y="56640"/>
                  </a:lnTo>
                  <a:lnTo>
                    <a:pt x="5220" y="61559"/>
                  </a:lnTo>
                  <a:lnTo>
                    <a:pt x="7701" y="66050"/>
                  </a:lnTo>
                  <a:lnTo>
                    <a:pt x="7701" y="66093"/>
                  </a:lnTo>
                  <a:lnTo>
                    <a:pt x="37511" y="120755"/>
                  </a:lnTo>
                  <a:cubicBezTo>
                    <a:pt x="38305" y="122181"/>
                    <a:pt x="40102" y="122697"/>
                    <a:pt x="41532" y="121910"/>
                  </a:cubicBezTo>
                  <a:lnTo>
                    <a:pt x="129384" y="74006"/>
                  </a:lnTo>
                  <a:cubicBezTo>
                    <a:pt x="130834" y="73226"/>
                    <a:pt x="131377" y="71419"/>
                    <a:pt x="130598" y="69969"/>
                  </a:cubicBezTo>
                  <a:cubicBezTo>
                    <a:pt x="130593" y="69960"/>
                    <a:pt x="130588" y="69951"/>
                    <a:pt x="130583" y="69942"/>
                  </a:cubicBezTo>
                  <a:close/>
                </a:path>
              </a:pathLst>
            </a:custGeom>
            <a:solidFill>
              <a:schemeClr val="accent2">
                <a:lumMod val="75000"/>
              </a:schemeClr>
            </a:solidFill>
            <a:ln w="4276"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31BCF8B1-4FCA-4ABB-B29A-0920E6304D89}"/>
                </a:ext>
              </a:extLst>
            </p:cNvPr>
            <p:cNvSpPr/>
            <p:nvPr/>
          </p:nvSpPr>
          <p:spPr>
            <a:xfrm>
              <a:off x="4674591" y="5234659"/>
              <a:ext cx="141655" cy="82943"/>
            </a:xfrm>
            <a:custGeom>
              <a:avLst/>
              <a:gdLst>
                <a:gd name="connsiteX0" fmla="*/ 140637 w 141655"/>
                <a:gd name="connsiteY0" fmla="*/ 3081 h 82943"/>
                <a:gd name="connsiteX1" fmla="*/ 132253 w 141655"/>
                <a:gd name="connsiteY1" fmla="*/ 600 h 82943"/>
                <a:gd name="connsiteX2" fmla="*/ 93630 w 141655"/>
                <a:gd name="connsiteY2" fmla="*/ 21686 h 82943"/>
                <a:gd name="connsiteX3" fmla="*/ 84221 w 141655"/>
                <a:gd name="connsiteY3" fmla="*/ 26819 h 82943"/>
                <a:gd name="connsiteX4" fmla="*/ 46923 w 141655"/>
                <a:gd name="connsiteY4" fmla="*/ 47135 h 82943"/>
                <a:gd name="connsiteX5" fmla="*/ 2997 w 141655"/>
                <a:gd name="connsiteY5" fmla="*/ 71130 h 82943"/>
                <a:gd name="connsiteX6" fmla="*/ 516 w 141655"/>
                <a:gd name="connsiteY6" fmla="*/ 79557 h 82943"/>
                <a:gd name="connsiteX7" fmla="*/ 8943 w 141655"/>
                <a:gd name="connsiteY7" fmla="*/ 82037 h 82943"/>
                <a:gd name="connsiteX8" fmla="*/ 90167 w 141655"/>
                <a:gd name="connsiteY8" fmla="*/ 37726 h 82943"/>
                <a:gd name="connsiteX9" fmla="*/ 99575 w 141655"/>
                <a:gd name="connsiteY9" fmla="*/ 32593 h 82943"/>
                <a:gd name="connsiteX10" fmla="*/ 138199 w 141655"/>
                <a:gd name="connsiteY10" fmla="*/ 11507 h 82943"/>
                <a:gd name="connsiteX11" fmla="*/ 140649 w 141655"/>
                <a:gd name="connsiteY11" fmla="*/ 3103 h 82943"/>
                <a:gd name="connsiteX12" fmla="*/ 140636 w 141655"/>
                <a:gd name="connsiteY12" fmla="*/ 3081 h 8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655" h="82943">
                  <a:moveTo>
                    <a:pt x="140637" y="3081"/>
                  </a:moveTo>
                  <a:cubicBezTo>
                    <a:pt x="139004" y="85"/>
                    <a:pt x="135254" y="-1025"/>
                    <a:pt x="132253" y="600"/>
                  </a:cubicBezTo>
                  <a:lnTo>
                    <a:pt x="93630" y="21686"/>
                  </a:lnTo>
                  <a:lnTo>
                    <a:pt x="84221" y="26819"/>
                  </a:lnTo>
                  <a:lnTo>
                    <a:pt x="46923" y="47135"/>
                  </a:lnTo>
                  <a:lnTo>
                    <a:pt x="2997" y="71130"/>
                  </a:lnTo>
                  <a:cubicBezTo>
                    <a:pt x="-15" y="72772"/>
                    <a:pt x="-1125" y="76545"/>
                    <a:pt x="516" y="79557"/>
                  </a:cubicBezTo>
                  <a:cubicBezTo>
                    <a:pt x="2158" y="82568"/>
                    <a:pt x="5931" y="83679"/>
                    <a:pt x="8943" y="82037"/>
                  </a:cubicBezTo>
                  <a:lnTo>
                    <a:pt x="90167" y="37726"/>
                  </a:lnTo>
                  <a:lnTo>
                    <a:pt x="99575" y="32593"/>
                  </a:lnTo>
                  <a:lnTo>
                    <a:pt x="138199" y="11507"/>
                  </a:lnTo>
                  <a:cubicBezTo>
                    <a:pt x="141196" y="9862"/>
                    <a:pt x="142293" y="6100"/>
                    <a:pt x="140649" y="3103"/>
                  </a:cubicBezTo>
                  <a:cubicBezTo>
                    <a:pt x="140645" y="3096"/>
                    <a:pt x="140641" y="3088"/>
                    <a:pt x="140636" y="3081"/>
                  </a:cubicBezTo>
                  <a:close/>
                </a:path>
              </a:pathLst>
            </a:custGeom>
            <a:solidFill>
              <a:srgbClr val="CCCCCC"/>
            </a:solidFill>
            <a:ln w="4276"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F98D550-0807-4F93-BA46-71B13D139CD0}"/>
                </a:ext>
              </a:extLst>
            </p:cNvPr>
            <p:cNvSpPr/>
            <p:nvPr/>
          </p:nvSpPr>
          <p:spPr>
            <a:xfrm>
              <a:off x="4684594" y="5240793"/>
              <a:ext cx="164134" cy="95173"/>
            </a:xfrm>
            <a:custGeom>
              <a:avLst/>
              <a:gdLst>
                <a:gd name="connsiteX0" fmla="*/ 163140 w 164134"/>
                <a:gd name="connsiteY0" fmla="*/ 3063 h 95173"/>
                <a:gd name="connsiteX1" fmla="*/ 154717 w 164134"/>
                <a:gd name="connsiteY1" fmla="*/ 623 h 95173"/>
                <a:gd name="connsiteX2" fmla="*/ 154713 w 164134"/>
                <a:gd name="connsiteY2" fmla="*/ 625 h 95173"/>
                <a:gd name="connsiteX3" fmla="*/ 93678 w 164134"/>
                <a:gd name="connsiteY3" fmla="*/ 33944 h 95173"/>
                <a:gd name="connsiteX4" fmla="*/ 84270 w 164134"/>
                <a:gd name="connsiteY4" fmla="*/ 39076 h 95173"/>
                <a:gd name="connsiteX5" fmla="*/ 3004 w 164134"/>
                <a:gd name="connsiteY5" fmla="*/ 83387 h 95173"/>
                <a:gd name="connsiteX6" fmla="*/ 505 w 164134"/>
                <a:gd name="connsiteY6" fmla="*/ 91780 h 95173"/>
                <a:gd name="connsiteX7" fmla="*/ 8897 w 164134"/>
                <a:gd name="connsiteY7" fmla="*/ 94279 h 95173"/>
                <a:gd name="connsiteX8" fmla="*/ 8948 w 164134"/>
                <a:gd name="connsiteY8" fmla="*/ 94251 h 95173"/>
                <a:gd name="connsiteX9" fmla="*/ 90172 w 164134"/>
                <a:gd name="connsiteY9" fmla="*/ 49940 h 95173"/>
                <a:gd name="connsiteX10" fmla="*/ 99582 w 164134"/>
                <a:gd name="connsiteY10" fmla="*/ 44807 h 95173"/>
                <a:gd name="connsiteX11" fmla="*/ 160659 w 164134"/>
                <a:gd name="connsiteY11" fmla="*/ 11489 h 95173"/>
                <a:gd name="connsiteX12" fmla="*/ 163140 w 164134"/>
                <a:gd name="connsiteY12" fmla="*/ 3063 h 9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134" h="95173">
                  <a:moveTo>
                    <a:pt x="163140" y="3063"/>
                  </a:moveTo>
                  <a:cubicBezTo>
                    <a:pt x="161488" y="63"/>
                    <a:pt x="157717" y="-1030"/>
                    <a:pt x="154717" y="623"/>
                  </a:cubicBezTo>
                  <a:cubicBezTo>
                    <a:pt x="154716" y="623"/>
                    <a:pt x="154714" y="624"/>
                    <a:pt x="154713" y="625"/>
                  </a:cubicBezTo>
                  <a:lnTo>
                    <a:pt x="93678" y="33944"/>
                  </a:lnTo>
                  <a:lnTo>
                    <a:pt x="84270" y="39076"/>
                  </a:lnTo>
                  <a:lnTo>
                    <a:pt x="3004" y="83387"/>
                  </a:lnTo>
                  <a:cubicBezTo>
                    <a:pt x="-4" y="85015"/>
                    <a:pt x="-1122" y="88772"/>
                    <a:pt x="505" y="91780"/>
                  </a:cubicBezTo>
                  <a:cubicBezTo>
                    <a:pt x="2132" y="94788"/>
                    <a:pt x="5890" y="95906"/>
                    <a:pt x="8897" y="94279"/>
                  </a:cubicBezTo>
                  <a:cubicBezTo>
                    <a:pt x="8914" y="94270"/>
                    <a:pt x="8931" y="94260"/>
                    <a:pt x="8948" y="94251"/>
                  </a:cubicBezTo>
                  <a:lnTo>
                    <a:pt x="90172" y="49940"/>
                  </a:lnTo>
                  <a:lnTo>
                    <a:pt x="99582" y="44807"/>
                  </a:lnTo>
                  <a:lnTo>
                    <a:pt x="160659" y="11489"/>
                  </a:lnTo>
                  <a:cubicBezTo>
                    <a:pt x="163662" y="9840"/>
                    <a:pt x="164770" y="6076"/>
                    <a:pt x="163140" y="3063"/>
                  </a:cubicBezTo>
                  <a:close/>
                </a:path>
              </a:pathLst>
            </a:custGeom>
            <a:solidFill>
              <a:srgbClr val="CCCCCC"/>
            </a:solidFill>
            <a:ln w="4276"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8F783BE0-4722-4DBB-B35D-11C4EB07DE56}"/>
                </a:ext>
              </a:extLst>
            </p:cNvPr>
            <p:cNvSpPr/>
            <p:nvPr/>
          </p:nvSpPr>
          <p:spPr>
            <a:xfrm>
              <a:off x="4608232" y="5321977"/>
              <a:ext cx="52612" cy="52612"/>
            </a:xfrm>
            <a:custGeom>
              <a:avLst/>
              <a:gdLst>
                <a:gd name="connsiteX0" fmla="*/ 52612 w 52612"/>
                <a:gd name="connsiteY0" fmla="*/ 26306 h 52612"/>
                <a:gd name="connsiteX1" fmla="*/ 26306 w 52612"/>
                <a:gd name="connsiteY1" fmla="*/ 52612 h 52612"/>
                <a:gd name="connsiteX2" fmla="*/ 0 w 52612"/>
                <a:gd name="connsiteY2" fmla="*/ 26306 h 52612"/>
                <a:gd name="connsiteX3" fmla="*/ 26306 w 52612"/>
                <a:gd name="connsiteY3" fmla="*/ 0 h 52612"/>
                <a:gd name="connsiteX4" fmla="*/ 52612 w 52612"/>
                <a:gd name="connsiteY4" fmla="*/ 26306 h 5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2" h="52612">
                  <a:moveTo>
                    <a:pt x="52612" y="26306"/>
                  </a:moveTo>
                  <a:cubicBezTo>
                    <a:pt x="52612" y="40835"/>
                    <a:pt x="40835" y="52612"/>
                    <a:pt x="26306" y="52612"/>
                  </a:cubicBezTo>
                  <a:cubicBezTo>
                    <a:pt x="11778" y="52612"/>
                    <a:pt x="0" y="40835"/>
                    <a:pt x="0" y="26306"/>
                  </a:cubicBezTo>
                  <a:cubicBezTo>
                    <a:pt x="0" y="11778"/>
                    <a:pt x="11778" y="0"/>
                    <a:pt x="26306" y="0"/>
                  </a:cubicBezTo>
                  <a:cubicBezTo>
                    <a:pt x="40835" y="0"/>
                    <a:pt x="52612" y="11778"/>
                    <a:pt x="52612" y="26306"/>
                  </a:cubicBezTo>
                  <a:close/>
                </a:path>
              </a:pathLst>
            </a:custGeom>
            <a:solidFill>
              <a:srgbClr val="CCCCCC"/>
            </a:solidFill>
            <a:ln w="4276"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D07C2B1-1F1D-4678-AC98-C31EDE817321}"/>
                </a:ext>
              </a:extLst>
            </p:cNvPr>
            <p:cNvSpPr/>
            <p:nvPr/>
          </p:nvSpPr>
          <p:spPr>
            <a:xfrm>
              <a:off x="4560083" y="5091086"/>
              <a:ext cx="577082" cy="573563"/>
            </a:xfrm>
            <a:custGeom>
              <a:avLst/>
              <a:gdLst>
                <a:gd name="connsiteX0" fmla="*/ 91884 w 577082"/>
                <a:gd name="connsiteY0" fmla="*/ 404944 h 573563"/>
                <a:gd name="connsiteX1" fmla="*/ 105004 w 577082"/>
                <a:gd name="connsiteY1" fmla="*/ 407291 h 573563"/>
                <a:gd name="connsiteX2" fmla="*/ 403336 w 577082"/>
                <a:gd name="connsiteY2" fmla="*/ 142637 h 573563"/>
                <a:gd name="connsiteX3" fmla="*/ 384044 w 577082"/>
                <a:gd name="connsiteY3" fmla="*/ 47694 h 573563"/>
                <a:gd name="connsiteX4" fmla="*/ 523526 w 577082"/>
                <a:gd name="connsiteY4" fmla="*/ -148 h 573563"/>
                <a:gd name="connsiteX5" fmla="*/ 574012 w 577082"/>
                <a:gd name="connsiteY5" fmla="*/ 164612 h 573563"/>
                <a:gd name="connsiteX6" fmla="*/ 547810 w 577082"/>
                <a:gd name="connsiteY6" fmla="*/ 237237 h 573563"/>
                <a:gd name="connsiteX7" fmla="*/ 168538 w 577082"/>
                <a:gd name="connsiteY7" fmla="*/ 486248 h 573563"/>
                <a:gd name="connsiteX8" fmla="*/ 86925 w 577082"/>
                <a:gd name="connsiteY8" fmla="*/ 573370 h 573563"/>
                <a:gd name="connsiteX9" fmla="*/ -197 w 577082"/>
                <a:gd name="connsiteY9" fmla="*/ 491758 h 573563"/>
                <a:gd name="connsiteX10" fmla="*/ 81416 w 577082"/>
                <a:gd name="connsiteY10" fmla="*/ 404636 h 573563"/>
                <a:gd name="connsiteX11" fmla="*/ 91884 w 577082"/>
                <a:gd name="connsiteY11" fmla="*/ 404944 h 57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7082" h="573563">
                  <a:moveTo>
                    <a:pt x="91884" y="404944"/>
                  </a:moveTo>
                  <a:cubicBezTo>
                    <a:pt x="96312" y="405380"/>
                    <a:pt x="100699" y="406165"/>
                    <a:pt x="105004" y="407291"/>
                  </a:cubicBezTo>
                  <a:lnTo>
                    <a:pt x="403336" y="142637"/>
                  </a:lnTo>
                  <a:lnTo>
                    <a:pt x="384044" y="47694"/>
                  </a:lnTo>
                  <a:lnTo>
                    <a:pt x="523526" y="-148"/>
                  </a:lnTo>
                  <a:lnTo>
                    <a:pt x="574012" y="164612"/>
                  </a:lnTo>
                  <a:cubicBezTo>
                    <a:pt x="582389" y="191953"/>
                    <a:pt x="571714" y="221542"/>
                    <a:pt x="547810" y="237237"/>
                  </a:cubicBezTo>
                  <a:lnTo>
                    <a:pt x="168538" y="486248"/>
                  </a:lnTo>
                  <a:cubicBezTo>
                    <a:pt x="170059" y="532843"/>
                    <a:pt x="133520" y="571849"/>
                    <a:pt x="86925" y="573370"/>
                  </a:cubicBezTo>
                  <a:cubicBezTo>
                    <a:pt x="40330" y="574891"/>
                    <a:pt x="1325" y="538352"/>
                    <a:pt x="-197" y="491758"/>
                  </a:cubicBezTo>
                  <a:cubicBezTo>
                    <a:pt x="-1718" y="445163"/>
                    <a:pt x="34821" y="406157"/>
                    <a:pt x="81416" y="404636"/>
                  </a:cubicBezTo>
                  <a:cubicBezTo>
                    <a:pt x="84908" y="404522"/>
                    <a:pt x="88404" y="404625"/>
                    <a:pt x="91884" y="404944"/>
                  </a:cubicBezTo>
                  <a:close/>
                </a:path>
              </a:pathLst>
            </a:custGeom>
            <a:solidFill>
              <a:srgbClr val="FFB8B8"/>
            </a:solidFill>
            <a:ln w="4276"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36D1168-6F6D-4519-9E98-8AFE839DE06D}"/>
                </a:ext>
              </a:extLst>
            </p:cNvPr>
            <p:cNvSpPr/>
            <p:nvPr/>
          </p:nvSpPr>
          <p:spPr>
            <a:xfrm>
              <a:off x="4889295" y="4886468"/>
              <a:ext cx="283857" cy="341437"/>
            </a:xfrm>
            <a:custGeom>
              <a:avLst/>
              <a:gdLst>
                <a:gd name="connsiteX0" fmla="*/ 279482 w 283857"/>
                <a:gd name="connsiteY0" fmla="*/ 228175 h 341437"/>
                <a:gd name="connsiteX1" fmla="*/ 194964 w 283857"/>
                <a:gd name="connsiteY1" fmla="*/ 66756 h 341437"/>
                <a:gd name="connsiteX2" fmla="*/ 69987 w 283857"/>
                <a:gd name="connsiteY2" fmla="*/ 4566 h 341437"/>
                <a:gd name="connsiteX3" fmla="*/ 67208 w 283857"/>
                <a:gd name="connsiteY3" fmla="*/ 5464 h 341437"/>
                <a:gd name="connsiteX4" fmla="*/ 5358 w 283857"/>
                <a:gd name="connsiteY4" fmla="*/ 133479 h 341437"/>
                <a:gd name="connsiteX5" fmla="*/ 39277 w 283857"/>
                <a:gd name="connsiteY5" fmla="*/ 311879 h 341437"/>
                <a:gd name="connsiteX6" fmla="*/ 56728 w 283857"/>
                <a:gd name="connsiteY6" fmla="*/ 336430 h 341437"/>
                <a:gd name="connsiteX7" fmla="*/ 72894 w 283857"/>
                <a:gd name="connsiteY7" fmla="*/ 341220 h 341437"/>
                <a:gd name="connsiteX8" fmla="*/ 86709 w 283857"/>
                <a:gd name="connsiteY8" fmla="*/ 339295 h 341437"/>
                <a:gd name="connsiteX9" fmla="*/ 104846 w 283857"/>
                <a:gd name="connsiteY9" fmla="*/ 332965 h 341437"/>
                <a:gd name="connsiteX10" fmla="*/ 221269 w 283857"/>
                <a:gd name="connsiteY10" fmla="*/ 292418 h 341437"/>
                <a:gd name="connsiteX11" fmla="*/ 259337 w 283857"/>
                <a:gd name="connsiteY11" fmla="*/ 279159 h 341437"/>
                <a:gd name="connsiteX12" fmla="*/ 281574 w 283857"/>
                <a:gd name="connsiteY12" fmla="*/ 232998 h 341437"/>
                <a:gd name="connsiteX13" fmla="*/ 279482 w 283857"/>
                <a:gd name="connsiteY13" fmla="*/ 228175 h 34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857" h="341437">
                  <a:moveTo>
                    <a:pt x="279482" y="228175"/>
                  </a:moveTo>
                  <a:lnTo>
                    <a:pt x="194964" y="66756"/>
                  </a:lnTo>
                  <a:cubicBezTo>
                    <a:pt x="176884" y="15723"/>
                    <a:pt x="121600" y="-11787"/>
                    <a:pt x="69987" y="4566"/>
                  </a:cubicBezTo>
                  <a:cubicBezTo>
                    <a:pt x="69045" y="4823"/>
                    <a:pt x="68147" y="5122"/>
                    <a:pt x="67208" y="5464"/>
                  </a:cubicBezTo>
                  <a:cubicBezTo>
                    <a:pt x="14816" y="23778"/>
                    <a:pt x="-12856" y="81053"/>
                    <a:pt x="5358" y="133479"/>
                  </a:cubicBezTo>
                  <a:lnTo>
                    <a:pt x="39277" y="311879"/>
                  </a:lnTo>
                  <a:cubicBezTo>
                    <a:pt x="41242" y="322213"/>
                    <a:pt x="47614" y="331177"/>
                    <a:pt x="56728" y="336430"/>
                  </a:cubicBezTo>
                  <a:cubicBezTo>
                    <a:pt x="61650" y="339309"/>
                    <a:pt x="67198" y="340953"/>
                    <a:pt x="72894" y="341220"/>
                  </a:cubicBezTo>
                  <a:cubicBezTo>
                    <a:pt x="77582" y="341517"/>
                    <a:pt x="82281" y="340863"/>
                    <a:pt x="86709" y="339295"/>
                  </a:cubicBezTo>
                  <a:lnTo>
                    <a:pt x="104846" y="332965"/>
                  </a:lnTo>
                  <a:lnTo>
                    <a:pt x="221269" y="292418"/>
                  </a:lnTo>
                  <a:lnTo>
                    <a:pt x="259337" y="279159"/>
                  </a:lnTo>
                  <a:cubicBezTo>
                    <a:pt x="278224" y="272552"/>
                    <a:pt x="288180" y="251885"/>
                    <a:pt x="281574" y="232998"/>
                  </a:cubicBezTo>
                  <a:cubicBezTo>
                    <a:pt x="280994" y="231342"/>
                    <a:pt x="280295" y="229730"/>
                    <a:pt x="279482" y="228175"/>
                  </a:cubicBezTo>
                  <a:close/>
                </a:path>
              </a:pathLst>
            </a:custGeom>
            <a:solidFill>
              <a:schemeClr val="accent2">
                <a:lumMod val="75000"/>
              </a:schemeClr>
            </a:solidFill>
            <a:ln w="4276"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B1A006B-0468-499A-A8D0-C52D35E2D349}"/>
                </a:ext>
              </a:extLst>
            </p:cNvPr>
            <p:cNvSpPr/>
            <p:nvPr/>
          </p:nvSpPr>
          <p:spPr>
            <a:xfrm>
              <a:off x="2690812" y="5728862"/>
              <a:ext cx="2801532" cy="8554"/>
            </a:xfrm>
            <a:custGeom>
              <a:avLst/>
              <a:gdLst>
                <a:gd name="connsiteX0" fmla="*/ 2797014 w 2801532"/>
                <a:gd name="connsiteY0" fmla="*/ 8406 h 8554"/>
                <a:gd name="connsiteX1" fmla="*/ 4035 w 2801532"/>
                <a:gd name="connsiteY1" fmla="*/ 8406 h 8554"/>
                <a:gd name="connsiteX2" fmla="*/ -242 w 2801532"/>
                <a:gd name="connsiteY2" fmla="*/ 4129 h 8554"/>
                <a:gd name="connsiteX3" fmla="*/ 4035 w 2801532"/>
                <a:gd name="connsiteY3" fmla="*/ -148 h 8554"/>
                <a:gd name="connsiteX4" fmla="*/ 2797014 w 2801532"/>
                <a:gd name="connsiteY4" fmla="*/ -148 h 8554"/>
                <a:gd name="connsiteX5" fmla="*/ 2801291 w 2801532"/>
                <a:gd name="connsiteY5" fmla="*/ 4129 h 8554"/>
                <a:gd name="connsiteX6" fmla="*/ 2797014 w 2801532"/>
                <a:gd name="connsiteY6" fmla="*/ 8406 h 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532" h="8554">
                  <a:moveTo>
                    <a:pt x="2797014" y="8406"/>
                  </a:moveTo>
                  <a:lnTo>
                    <a:pt x="4035" y="8406"/>
                  </a:lnTo>
                  <a:cubicBezTo>
                    <a:pt x="1673" y="8406"/>
                    <a:pt x="-242" y="6492"/>
                    <a:pt x="-242" y="4129"/>
                  </a:cubicBezTo>
                  <a:cubicBezTo>
                    <a:pt x="-242" y="1767"/>
                    <a:pt x="1673" y="-148"/>
                    <a:pt x="4035" y="-148"/>
                  </a:cubicBezTo>
                  <a:lnTo>
                    <a:pt x="2797014" y="-148"/>
                  </a:lnTo>
                  <a:cubicBezTo>
                    <a:pt x="2799376" y="-148"/>
                    <a:pt x="2801291" y="1767"/>
                    <a:pt x="2801291" y="4129"/>
                  </a:cubicBezTo>
                  <a:cubicBezTo>
                    <a:pt x="2801291" y="6492"/>
                    <a:pt x="2799376" y="8406"/>
                    <a:pt x="2797014" y="8406"/>
                  </a:cubicBezTo>
                  <a:close/>
                </a:path>
              </a:pathLst>
            </a:custGeom>
            <a:solidFill>
              <a:srgbClr val="3F3D56"/>
            </a:solidFill>
            <a:ln w="4276"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C74196A-9B4A-45B6-A820-E9FDE97E3025}"/>
                </a:ext>
              </a:extLst>
            </p:cNvPr>
            <p:cNvSpPr/>
            <p:nvPr/>
          </p:nvSpPr>
          <p:spPr>
            <a:xfrm>
              <a:off x="3176252" y="5658289"/>
              <a:ext cx="765609" cy="76988"/>
            </a:xfrm>
            <a:custGeom>
              <a:avLst/>
              <a:gdLst>
                <a:gd name="connsiteX0" fmla="*/ -242 w 765609"/>
                <a:gd name="connsiteY0" fmla="*/ -148 h 76988"/>
                <a:gd name="connsiteX1" fmla="*/ -242 w 765609"/>
                <a:gd name="connsiteY1" fmla="*/ 1991 h 76988"/>
                <a:gd name="connsiteX2" fmla="*/ 44369 w 765609"/>
                <a:gd name="connsiteY2" fmla="*/ 70425 h 76988"/>
                <a:gd name="connsiteX3" fmla="*/ 74608 w 765609"/>
                <a:gd name="connsiteY3" fmla="*/ 76841 h 76988"/>
                <a:gd name="connsiteX4" fmla="*/ 765367 w 765609"/>
                <a:gd name="connsiteY4" fmla="*/ 76841 h 76988"/>
                <a:gd name="connsiteX5" fmla="*/ 765367 w 765609"/>
                <a:gd name="connsiteY5" fmla="*/ -148 h 7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609" h="76988">
                  <a:moveTo>
                    <a:pt x="-242" y="-148"/>
                  </a:moveTo>
                  <a:lnTo>
                    <a:pt x="-242" y="1991"/>
                  </a:lnTo>
                  <a:cubicBezTo>
                    <a:pt x="-212" y="31617"/>
                    <a:pt x="17275" y="58442"/>
                    <a:pt x="44369" y="70425"/>
                  </a:cubicBezTo>
                  <a:cubicBezTo>
                    <a:pt x="53882" y="74677"/>
                    <a:pt x="64188" y="76864"/>
                    <a:pt x="74608" y="76841"/>
                  </a:cubicBezTo>
                  <a:lnTo>
                    <a:pt x="765367" y="76841"/>
                  </a:lnTo>
                  <a:lnTo>
                    <a:pt x="765367" y="-148"/>
                  </a:lnTo>
                  <a:close/>
                </a:path>
              </a:pathLst>
            </a:custGeom>
            <a:solidFill>
              <a:srgbClr val="3F3D56"/>
            </a:solidFill>
            <a:ln w="4276"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095B170-804E-484D-AF6A-044D122EF91C}"/>
                </a:ext>
              </a:extLst>
            </p:cNvPr>
            <p:cNvSpPr/>
            <p:nvPr/>
          </p:nvSpPr>
          <p:spPr>
            <a:xfrm>
              <a:off x="3497038" y="5072319"/>
              <a:ext cx="940973" cy="662958"/>
            </a:xfrm>
            <a:custGeom>
              <a:avLst/>
              <a:gdLst>
                <a:gd name="connsiteX0" fmla="*/ 926872 w 940973"/>
                <a:gd name="connsiteY0" fmla="*/ 78423 h 662958"/>
                <a:gd name="connsiteX1" fmla="*/ 878027 w 940973"/>
                <a:gd name="connsiteY1" fmla="*/ 22735 h 662958"/>
                <a:gd name="connsiteX2" fmla="*/ 847446 w 940973"/>
                <a:gd name="connsiteY2" fmla="*/ 7594 h 662958"/>
                <a:gd name="connsiteX3" fmla="*/ 801724 w 940973"/>
                <a:gd name="connsiteY3" fmla="*/ -148 h 662958"/>
                <a:gd name="connsiteX4" fmla="*/ 138765 w 940973"/>
                <a:gd name="connsiteY4" fmla="*/ -148 h 662958"/>
                <a:gd name="connsiteX5" fmla="*/ -242 w 940973"/>
                <a:gd name="connsiteY5" fmla="*/ 138859 h 662958"/>
                <a:gd name="connsiteX6" fmla="*/ -242 w 940973"/>
                <a:gd name="connsiteY6" fmla="*/ 523803 h 662958"/>
                <a:gd name="connsiteX7" fmla="*/ 700 w 940973"/>
                <a:gd name="connsiteY7" fmla="*/ 539971 h 662958"/>
                <a:gd name="connsiteX8" fmla="*/ 5574 w 940973"/>
                <a:gd name="connsiteY8" fmla="*/ 563666 h 662958"/>
                <a:gd name="connsiteX9" fmla="*/ 14385 w 940973"/>
                <a:gd name="connsiteY9" fmla="*/ 585822 h 662958"/>
                <a:gd name="connsiteX10" fmla="*/ 138765 w 940973"/>
                <a:gd name="connsiteY10" fmla="*/ 662810 h 662958"/>
                <a:gd name="connsiteX11" fmla="*/ 801724 w 940973"/>
                <a:gd name="connsiteY11" fmla="*/ 662810 h 662958"/>
                <a:gd name="connsiteX12" fmla="*/ 940731 w 940973"/>
                <a:gd name="connsiteY12" fmla="*/ 523908 h 662958"/>
                <a:gd name="connsiteX13" fmla="*/ 940731 w 940973"/>
                <a:gd name="connsiteY13" fmla="*/ 523803 h 662958"/>
                <a:gd name="connsiteX14" fmla="*/ 940731 w 940973"/>
                <a:gd name="connsiteY14" fmla="*/ 138859 h 662958"/>
                <a:gd name="connsiteX15" fmla="*/ 926872 w 940973"/>
                <a:gd name="connsiteY15" fmla="*/ 78423 h 66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973" h="662958">
                  <a:moveTo>
                    <a:pt x="926872" y="78423"/>
                  </a:moveTo>
                  <a:cubicBezTo>
                    <a:pt x="915910" y="55795"/>
                    <a:pt x="899033" y="36553"/>
                    <a:pt x="878027" y="22735"/>
                  </a:cubicBezTo>
                  <a:cubicBezTo>
                    <a:pt x="868506" y="16431"/>
                    <a:pt x="858232" y="11344"/>
                    <a:pt x="847446" y="7594"/>
                  </a:cubicBezTo>
                  <a:cubicBezTo>
                    <a:pt x="832749" y="2461"/>
                    <a:pt x="817291" y="-156"/>
                    <a:pt x="801724" y="-148"/>
                  </a:cubicBezTo>
                  <a:lnTo>
                    <a:pt x="138765" y="-148"/>
                  </a:lnTo>
                  <a:cubicBezTo>
                    <a:pt x="62030" y="-59"/>
                    <a:pt x="-153" y="62125"/>
                    <a:pt x="-242" y="138859"/>
                  </a:cubicBezTo>
                  <a:lnTo>
                    <a:pt x="-242" y="523803"/>
                  </a:lnTo>
                  <a:cubicBezTo>
                    <a:pt x="-254" y="529206"/>
                    <a:pt x="61" y="534605"/>
                    <a:pt x="700" y="539971"/>
                  </a:cubicBezTo>
                  <a:cubicBezTo>
                    <a:pt x="1639" y="547995"/>
                    <a:pt x="3270" y="555923"/>
                    <a:pt x="5574" y="563666"/>
                  </a:cubicBezTo>
                  <a:cubicBezTo>
                    <a:pt x="7860" y="571294"/>
                    <a:pt x="10808" y="578707"/>
                    <a:pt x="14385" y="585822"/>
                  </a:cubicBezTo>
                  <a:cubicBezTo>
                    <a:pt x="37872" y="633013"/>
                    <a:pt x="86053" y="662836"/>
                    <a:pt x="138765" y="662810"/>
                  </a:cubicBezTo>
                  <a:lnTo>
                    <a:pt x="801724" y="662810"/>
                  </a:lnTo>
                  <a:cubicBezTo>
                    <a:pt x="878466" y="662839"/>
                    <a:pt x="940702" y="600651"/>
                    <a:pt x="940731" y="523908"/>
                  </a:cubicBezTo>
                  <a:cubicBezTo>
                    <a:pt x="940731" y="523873"/>
                    <a:pt x="940731" y="523838"/>
                    <a:pt x="940731" y="523803"/>
                  </a:cubicBezTo>
                  <a:lnTo>
                    <a:pt x="940731" y="138859"/>
                  </a:lnTo>
                  <a:cubicBezTo>
                    <a:pt x="940762" y="117923"/>
                    <a:pt x="936022" y="97254"/>
                    <a:pt x="926872" y="78423"/>
                  </a:cubicBezTo>
                  <a:close/>
                </a:path>
              </a:pathLst>
            </a:custGeom>
            <a:solidFill>
              <a:srgbClr val="3F3D56"/>
            </a:solidFill>
            <a:ln w="4276"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B3B87DA-1C33-4D4E-A176-37C8D1287EDD}"/>
                </a:ext>
              </a:extLst>
            </p:cNvPr>
            <p:cNvSpPr/>
            <p:nvPr/>
          </p:nvSpPr>
          <p:spPr>
            <a:xfrm>
              <a:off x="3969663" y="5369581"/>
              <a:ext cx="68434" cy="68434"/>
            </a:xfrm>
            <a:custGeom>
              <a:avLst/>
              <a:gdLst>
                <a:gd name="connsiteX0" fmla="*/ 68434 w 68434"/>
                <a:gd name="connsiteY0" fmla="*/ 34217 h 68434"/>
                <a:gd name="connsiteX1" fmla="*/ 34217 w 68434"/>
                <a:gd name="connsiteY1" fmla="*/ 68434 h 68434"/>
                <a:gd name="connsiteX2" fmla="*/ 0 w 68434"/>
                <a:gd name="connsiteY2" fmla="*/ 34217 h 68434"/>
                <a:gd name="connsiteX3" fmla="*/ 34217 w 68434"/>
                <a:gd name="connsiteY3" fmla="*/ 0 h 68434"/>
                <a:gd name="connsiteX4" fmla="*/ 68434 w 68434"/>
                <a:gd name="connsiteY4" fmla="*/ 34217 h 6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34" h="68434">
                  <a:moveTo>
                    <a:pt x="68434" y="34217"/>
                  </a:moveTo>
                  <a:cubicBezTo>
                    <a:pt x="68434" y="53115"/>
                    <a:pt x="53115" y="68434"/>
                    <a:pt x="34217" y="68434"/>
                  </a:cubicBezTo>
                  <a:cubicBezTo>
                    <a:pt x="15320" y="68434"/>
                    <a:pt x="0" y="53115"/>
                    <a:pt x="0" y="34217"/>
                  </a:cubicBezTo>
                  <a:cubicBezTo>
                    <a:pt x="0" y="15320"/>
                    <a:pt x="15320" y="0"/>
                    <a:pt x="34217" y="0"/>
                  </a:cubicBezTo>
                  <a:cubicBezTo>
                    <a:pt x="53115" y="0"/>
                    <a:pt x="68434" y="15320"/>
                    <a:pt x="68434" y="34217"/>
                  </a:cubicBezTo>
                  <a:close/>
                </a:path>
              </a:pathLst>
            </a:custGeom>
            <a:solidFill>
              <a:srgbClr val="FFFFFF"/>
            </a:solidFill>
            <a:ln w="4276" cap="flat">
              <a:noFill/>
              <a:prstDash val="solid"/>
              <a:miter/>
            </a:ln>
          </p:spPr>
          <p:txBody>
            <a:bodyPr rtlCol="0" anchor="ctr"/>
            <a:lstStyle/>
            <a:p>
              <a:endParaRPr lang="en-US"/>
            </a:p>
          </p:txBody>
        </p:sp>
      </p:grpSp>
      <p:grpSp>
        <p:nvGrpSpPr>
          <p:cNvPr id="153" name="Graphic 151">
            <a:extLst>
              <a:ext uri="{FF2B5EF4-FFF2-40B4-BE49-F238E27FC236}">
                <a16:creationId xmlns:a16="http://schemas.microsoft.com/office/drawing/2014/main" id="{D2911104-CFAF-4AB9-A013-BA1233B34A15}"/>
              </a:ext>
            </a:extLst>
          </p:cNvPr>
          <p:cNvGrpSpPr/>
          <p:nvPr/>
        </p:nvGrpSpPr>
        <p:grpSpPr>
          <a:xfrm>
            <a:off x="566901" y="4200642"/>
            <a:ext cx="2312242" cy="2090293"/>
            <a:chOff x="566900" y="3921034"/>
            <a:chExt cx="2621539" cy="2369901"/>
          </a:xfrm>
        </p:grpSpPr>
        <p:sp>
          <p:nvSpPr>
            <p:cNvPr id="154" name="Freeform: Shape 153">
              <a:extLst>
                <a:ext uri="{FF2B5EF4-FFF2-40B4-BE49-F238E27FC236}">
                  <a16:creationId xmlns:a16="http://schemas.microsoft.com/office/drawing/2014/main" id="{B9F2FB35-419F-431A-BF70-7854A851C131}"/>
                </a:ext>
              </a:extLst>
            </p:cNvPr>
            <p:cNvSpPr/>
            <p:nvPr/>
          </p:nvSpPr>
          <p:spPr>
            <a:xfrm>
              <a:off x="566899" y="4293774"/>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path>
              </a:pathLst>
            </a:custGeom>
            <a:solidFill>
              <a:srgbClr val="FFFFFF"/>
            </a:solidFill>
            <a:ln w="3753"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717EA16-159B-427B-A515-D4B21F604777}"/>
                </a:ext>
              </a:extLst>
            </p:cNvPr>
            <p:cNvSpPr/>
            <p:nvPr/>
          </p:nvSpPr>
          <p:spPr>
            <a:xfrm>
              <a:off x="710027" y="4477005"/>
              <a:ext cx="406392" cy="406353"/>
            </a:xfrm>
            <a:custGeom>
              <a:avLst/>
              <a:gdLst>
                <a:gd name="connsiteX0" fmla="*/ 406142 w 406392"/>
                <a:gd name="connsiteY0" fmla="*/ 203070 h 406353"/>
                <a:gd name="connsiteX1" fmla="*/ 265895 w 406392"/>
                <a:gd name="connsiteY1" fmla="*/ 396283 h 406353"/>
                <a:gd name="connsiteX2" fmla="*/ 262220 w 406392"/>
                <a:gd name="connsiteY2" fmla="*/ 397428 h 406353"/>
                <a:gd name="connsiteX3" fmla="*/ 246134 w 406392"/>
                <a:gd name="connsiteY3" fmla="*/ 401620 h 406353"/>
                <a:gd name="connsiteX4" fmla="*/ 216197 w 406392"/>
                <a:gd name="connsiteY4" fmla="*/ 405776 h 406353"/>
                <a:gd name="connsiteX5" fmla="*/ 202993 w 406392"/>
                <a:gd name="connsiteY5" fmla="*/ 406219 h 406353"/>
                <a:gd name="connsiteX6" fmla="*/ 135824 w 406392"/>
                <a:gd name="connsiteY6" fmla="*/ 394843 h 406353"/>
                <a:gd name="connsiteX7" fmla="*/ 133959 w 406392"/>
                <a:gd name="connsiteY7" fmla="*/ 394178 h 406353"/>
                <a:gd name="connsiteX8" fmla="*/ 11885 w 406392"/>
                <a:gd name="connsiteY8" fmla="*/ 134076 h 406353"/>
                <a:gd name="connsiteX9" fmla="*/ 271987 w 406392"/>
                <a:gd name="connsiteY9" fmla="*/ 12002 h 406353"/>
                <a:gd name="connsiteX10" fmla="*/ 406142 w 406392"/>
                <a:gd name="connsiteY10" fmla="*/ 203070 h 4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392" h="406353">
                  <a:moveTo>
                    <a:pt x="406142" y="203070"/>
                  </a:moveTo>
                  <a:cubicBezTo>
                    <a:pt x="406143" y="291042"/>
                    <a:pt x="349538" y="369025"/>
                    <a:pt x="265895" y="396283"/>
                  </a:cubicBezTo>
                  <a:cubicBezTo>
                    <a:pt x="264676" y="396671"/>
                    <a:pt x="263458" y="397059"/>
                    <a:pt x="262220" y="397428"/>
                  </a:cubicBezTo>
                  <a:cubicBezTo>
                    <a:pt x="256938" y="399053"/>
                    <a:pt x="251583" y="400439"/>
                    <a:pt x="246134" y="401620"/>
                  </a:cubicBezTo>
                  <a:cubicBezTo>
                    <a:pt x="236274" y="403760"/>
                    <a:pt x="226267" y="405149"/>
                    <a:pt x="216197" y="405776"/>
                  </a:cubicBezTo>
                  <a:cubicBezTo>
                    <a:pt x="211821" y="406071"/>
                    <a:pt x="207420" y="406219"/>
                    <a:pt x="202993" y="406219"/>
                  </a:cubicBezTo>
                  <a:cubicBezTo>
                    <a:pt x="180122" y="406242"/>
                    <a:pt x="157412" y="402395"/>
                    <a:pt x="135824" y="394843"/>
                  </a:cubicBezTo>
                  <a:cubicBezTo>
                    <a:pt x="135196" y="394621"/>
                    <a:pt x="134569" y="394400"/>
                    <a:pt x="133959" y="394178"/>
                  </a:cubicBezTo>
                  <a:cubicBezTo>
                    <a:pt x="28424" y="356063"/>
                    <a:pt x="-26230" y="239611"/>
                    <a:pt x="11885" y="134076"/>
                  </a:cubicBezTo>
                  <a:cubicBezTo>
                    <a:pt x="50000" y="28541"/>
                    <a:pt x="166452" y="-26113"/>
                    <a:pt x="271987" y="12002"/>
                  </a:cubicBezTo>
                  <a:cubicBezTo>
                    <a:pt x="352487" y="41075"/>
                    <a:pt x="406134" y="117481"/>
                    <a:pt x="406142" y="203070"/>
                  </a:cubicBezTo>
                  <a:close/>
                </a:path>
              </a:pathLst>
            </a:custGeom>
            <a:solidFill>
              <a:srgbClr val="FFFFFF"/>
            </a:solidFill>
            <a:ln w="3753"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E29B8EB2-FC87-4AC8-BD96-E90A3A6CDC4D}"/>
                </a:ext>
              </a:extLst>
            </p:cNvPr>
            <p:cNvSpPr/>
            <p:nvPr/>
          </p:nvSpPr>
          <p:spPr>
            <a:xfrm>
              <a:off x="809564" y="4617124"/>
              <a:ext cx="197679" cy="197679"/>
            </a:xfrm>
            <a:custGeom>
              <a:avLst/>
              <a:gdLst>
                <a:gd name="connsiteX0" fmla="*/ 197679 w 197679"/>
                <a:gd name="connsiteY0" fmla="*/ 98840 h 197679"/>
                <a:gd name="connsiteX1" fmla="*/ 98840 w 197679"/>
                <a:gd name="connsiteY1" fmla="*/ 197679 h 197679"/>
                <a:gd name="connsiteX2" fmla="*/ 0 w 197679"/>
                <a:gd name="connsiteY2" fmla="*/ 98840 h 197679"/>
                <a:gd name="connsiteX3" fmla="*/ 98840 w 197679"/>
                <a:gd name="connsiteY3" fmla="*/ 0 h 197679"/>
                <a:gd name="connsiteX4" fmla="*/ 197679 w 197679"/>
                <a:gd name="connsiteY4" fmla="*/ 98840 h 19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79" h="197679">
                  <a:moveTo>
                    <a:pt x="197679" y="98840"/>
                  </a:moveTo>
                  <a:cubicBezTo>
                    <a:pt x="197679" y="153427"/>
                    <a:pt x="153427" y="197679"/>
                    <a:pt x="98840" y="197679"/>
                  </a:cubicBezTo>
                  <a:cubicBezTo>
                    <a:pt x="44252" y="197679"/>
                    <a:pt x="0" y="153427"/>
                    <a:pt x="0" y="98840"/>
                  </a:cubicBezTo>
                  <a:cubicBezTo>
                    <a:pt x="0" y="44252"/>
                    <a:pt x="44252" y="0"/>
                    <a:pt x="98840" y="0"/>
                  </a:cubicBezTo>
                  <a:cubicBezTo>
                    <a:pt x="153427" y="0"/>
                    <a:pt x="197679" y="44252"/>
                    <a:pt x="197679" y="98840"/>
                  </a:cubicBezTo>
                  <a:close/>
                </a:path>
              </a:pathLst>
            </a:custGeom>
            <a:solidFill>
              <a:schemeClr val="accent1">
                <a:lumMod val="75000"/>
              </a:schemeClr>
            </a:solidFill>
            <a:ln w="3753"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8611C68-841D-437E-8A07-F921346E373A}"/>
                </a:ext>
              </a:extLst>
            </p:cNvPr>
            <p:cNvSpPr/>
            <p:nvPr/>
          </p:nvSpPr>
          <p:spPr>
            <a:xfrm>
              <a:off x="888683" y="4706341"/>
              <a:ext cx="25593" cy="62878"/>
            </a:xfrm>
            <a:custGeom>
              <a:avLst/>
              <a:gdLst>
                <a:gd name="connsiteX0" fmla="*/ 25240 w 25593"/>
                <a:gd name="connsiteY0" fmla="*/ 62744 h 62878"/>
                <a:gd name="connsiteX1" fmla="*/ 25343 w 25593"/>
                <a:gd name="connsiteY1" fmla="*/ 59050 h 62878"/>
                <a:gd name="connsiteX2" fmla="*/ 7861 w 25593"/>
                <a:gd name="connsiteY2" fmla="*/ 55102 h 62878"/>
                <a:gd name="connsiteX3" fmla="*/ 3463 w 25593"/>
                <a:gd name="connsiteY3" fmla="*/ 46739 h 62878"/>
                <a:gd name="connsiteX4" fmla="*/ 5592 w 25593"/>
                <a:gd name="connsiteY4" fmla="*/ 41394 h 62878"/>
                <a:gd name="connsiteX5" fmla="*/ 17020 w 25593"/>
                <a:gd name="connsiteY5" fmla="*/ 41293 h 62878"/>
                <a:gd name="connsiteX6" fmla="*/ 20076 w 25593"/>
                <a:gd name="connsiteY6" fmla="*/ 42694 h 62878"/>
                <a:gd name="connsiteX7" fmla="*/ 14216 w 25593"/>
                <a:gd name="connsiteY7" fmla="*/ -134 h 62878"/>
                <a:gd name="connsiteX8" fmla="*/ 10556 w 25593"/>
                <a:gd name="connsiteY8" fmla="*/ 367 h 62878"/>
                <a:gd name="connsiteX9" fmla="*/ 15541 w 25593"/>
                <a:gd name="connsiteY9" fmla="*/ 36798 h 62878"/>
                <a:gd name="connsiteX10" fmla="*/ 3208 w 25593"/>
                <a:gd name="connsiteY10" fmla="*/ 38573 h 62878"/>
                <a:gd name="connsiteX11" fmla="*/ -228 w 25593"/>
                <a:gd name="connsiteY11" fmla="*/ 46869 h 62878"/>
                <a:gd name="connsiteX12" fmla="*/ 5682 w 25593"/>
                <a:gd name="connsiteY12" fmla="*/ 58085 h 62878"/>
                <a:gd name="connsiteX13" fmla="*/ 25240 w 25593"/>
                <a:gd name="connsiteY13" fmla="*/ 62744 h 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93" h="62878">
                  <a:moveTo>
                    <a:pt x="25240" y="62744"/>
                  </a:moveTo>
                  <a:lnTo>
                    <a:pt x="25343" y="59050"/>
                  </a:lnTo>
                  <a:cubicBezTo>
                    <a:pt x="18471" y="58859"/>
                    <a:pt x="12413" y="58428"/>
                    <a:pt x="7861" y="55102"/>
                  </a:cubicBezTo>
                  <a:cubicBezTo>
                    <a:pt x="5250" y="53086"/>
                    <a:pt x="3644" y="50034"/>
                    <a:pt x="3463" y="46739"/>
                  </a:cubicBezTo>
                  <a:cubicBezTo>
                    <a:pt x="3301" y="44723"/>
                    <a:pt x="4088" y="42746"/>
                    <a:pt x="5592" y="41394"/>
                  </a:cubicBezTo>
                  <a:cubicBezTo>
                    <a:pt x="9096" y="39270"/>
                    <a:pt x="13480" y="39231"/>
                    <a:pt x="17020" y="41293"/>
                  </a:cubicBezTo>
                  <a:lnTo>
                    <a:pt x="20076" y="42694"/>
                  </a:lnTo>
                  <a:lnTo>
                    <a:pt x="14216" y="-134"/>
                  </a:lnTo>
                  <a:lnTo>
                    <a:pt x="10556" y="367"/>
                  </a:lnTo>
                  <a:lnTo>
                    <a:pt x="15541" y="36798"/>
                  </a:lnTo>
                  <a:cubicBezTo>
                    <a:pt x="11395" y="35260"/>
                    <a:pt x="6752" y="35928"/>
                    <a:pt x="3208" y="38573"/>
                  </a:cubicBezTo>
                  <a:cubicBezTo>
                    <a:pt x="829" y="40650"/>
                    <a:pt x="-442" y="43719"/>
                    <a:pt x="-228" y="46869"/>
                  </a:cubicBezTo>
                  <a:cubicBezTo>
                    <a:pt x="-10" y="51297"/>
                    <a:pt x="2154" y="55402"/>
                    <a:pt x="5682" y="58085"/>
                  </a:cubicBezTo>
                  <a:cubicBezTo>
                    <a:pt x="11531" y="62360"/>
                    <a:pt x="19132" y="62572"/>
                    <a:pt x="25240" y="62744"/>
                  </a:cubicBezTo>
                  <a:close/>
                </a:path>
              </a:pathLst>
            </a:custGeom>
            <a:solidFill>
              <a:srgbClr val="2F2E41"/>
            </a:solidFill>
            <a:ln w="3753"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EA8E52E6-2D09-4FAB-927A-0C85235410F4}"/>
                </a:ext>
              </a:extLst>
            </p:cNvPr>
            <p:cNvSpPr/>
            <p:nvPr/>
          </p:nvSpPr>
          <p:spPr>
            <a:xfrm>
              <a:off x="861500" y="4709984"/>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D7E66FB-0436-4B11-AF35-4F36C722AAC2}"/>
                </a:ext>
              </a:extLst>
            </p:cNvPr>
            <p:cNvSpPr/>
            <p:nvPr/>
          </p:nvSpPr>
          <p:spPr>
            <a:xfrm>
              <a:off x="924292" y="4709984"/>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8E5D44A-DBCA-40E8-A0B0-BA5139E051FE}"/>
                </a:ext>
              </a:extLst>
            </p:cNvPr>
            <p:cNvSpPr/>
            <p:nvPr/>
          </p:nvSpPr>
          <p:spPr>
            <a:xfrm>
              <a:off x="844237" y="4832904"/>
              <a:ext cx="128260" cy="50454"/>
            </a:xfrm>
            <a:custGeom>
              <a:avLst/>
              <a:gdLst>
                <a:gd name="connsiteX0" fmla="*/ 91997 w 128260"/>
                <a:gd name="connsiteY0" fmla="*/ 21104 h 50454"/>
                <a:gd name="connsiteX1" fmla="*/ 92403 w 128260"/>
                <a:gd name="connsiteY1" fmla="*/ 17410 h 50454"/>
                <a:gd name="connsiteX2" fmla="*/ 74859 w 128260"/>
                <a:gd name="connsiteY2" fmla="*/ -134 h 50454"/>
                <a:gd name="connsiteX3" fmla="*/ 49003 w 128260"/>
                <a:gd name="connsiteY3" fmla="*/ -134 h 50454"/>
                <a:gd name="connsiteX4" fmla="*/ 31459 w 128260"/>
                <a:gd name="connsiteY4" fmla="*/ 17410 h 50454"/>
                <a:gd name="connsiteX5" fmla="*/ 31864 w 128260"/>
                <a:gd name="connsiteY5" fmla="*/ 21122 h 50454"/>
                <a:gd name="connsiteX6" fmla="*/ 4514 w 128260"/>
                <a:gd name="connsiteY6" fmla="*/ 34660 h 50454"/>
                <a:gd name="connsiteX7" fmla="*/ -251 w 128260"/>
                <a:gd name="connsiteY7" fmla="*/ 38279 h 50454"/>
                <a:gd name="connsiteX8" fmla="*/ 1614 w 128260"/>
                <a:gd name="connsiteY8" fmla="*/ 38944 h 50454"/>
                <a:gd name="connsiteX9" fmla="*/ 68783 w 128260"/>
                <a:gd name="connsiteY9" fmla="*/ 50320 h 50454"/>
                <a:gd name="connsiteX10" fmla="*/ 81987 w 128260"/>
                <a:gd name="connsiteY10" fmla="*/ 49877 h 50454"/>
                <a:gd name="connsiteX11" fmla="*/ 111924 w 128260"/>
                <a:gd name="connsiteY11" fmla="*/ 45722 h 50454"/>
                <a:gd name="connsiteX12" fmla="*/ 128009 w 128260"/>
                <a:gd name="connsiteY12" fmla="*/ 41530 h 50454"/>
                <a:gd name="connsiteX13" fmla="*/ 91997 w 128260"/>
                <a:gd name="connsiteY13" fmla="*/ 21104 h 5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260" h="50454">
                  <a:moveTo>
                    <a:pt x="91997" y="21104"/>
                  </a:moveTo>
                  <a:cubicBezTo>
                    <a:pt x="92259" y="19890"/>
                    <a:pt x="92395" y="18652"/>
                    <a:pt x="92403" y="17410"/>
                  </a:cubicBezTo>
                  <a:cubicBezTo>
                    <a:pt x="92388" y="7727"/>
                    <a:pt x="84542" y="-119"/>
                    <a:pt x="74859" y="-134"/>
                  </a:cubicBezTo>
                  <a:lnTo>
                    <a:pt x="49003" y="-134"/>
                  </a:lnTo>
                  <a:cubicBezTo>
                    <a:pt x="39317" y="-126"/>
                    <a:pt x="31467" y="7724"/>
                    <a:pt x="31459" y="17410"/>
                  </a:cubicBezTo>
                  <a:cubicBezTo>
                    <a:pt x="31458" y="18659"/>
                    <a:pt x="31594" y="19904"/>
                    <a:pt x="31864" y="21122"/>
                  </a:cubicBezTo>
                  <a:cubicBezTo>
                    <a:pt x="22104" y="24198"/>
                    <a:pt x="12878" y="28764"/>
                    <a:pt x="4514" y="34660"/>
                  </a:cubicBezTo>
                  <a:cubicBezTo>
                    <a:pt x="2888" y="35786"/>
                    <a:pt x="1282" y="37005"/>
                    <a:pt x="-251" y="38279"/>
                  </a:cubicBezTo>
                  <a:cubicBezTo>
                    <a:pt x="359" y="38501"/>
                    <a:pt x="986" y="38723"/>
                    <a:pt x="1614" y="38944"/>
                  </a:cubicBezTo>
                  <a:cubicBezTo>
                    <a:pt x="23202" y="46497"/>
                    <a:pt x="45912" y="50343"/>
                    <a:pt x="68783" y="50320"/>
                  </a:cubicBezTo>
                  <a:cubicBezTo>
                    <a:pt x="73215" y="50320"/>
                    <a:pt x="77616" y="50173"/>
                    <a:pt x="81987" y="49877"/>
                  </a:cubicBezTo>
                  <a:cubicBezTo>
                    <a:pt x="92057" y="49250"/>
                    <a:pt x="102064" y="47861"/>
                    <a:pt x="111924" y="45722"/>
                  </a:cubicBezTo>
                  <a:cubicBezTo>
                    <a:pt x="117372" y="44540"/>
                    <a:pt x="122728" y="43155"/>
                    <a:pt x="128009" y="41530"/>
                  </a:cubicBezTo>
                  <a:cubicBezTo>
                    <a:pt x="117560" y="32286"/>
                    <a:pt x="105293" y="25328"/>
                    <a:pt x="91997" y="21104"/>
                  </a:cubicBezTo>
                  <a:close/>
                </a:path>
              </a:pathLst>
            </a:custGeom>
            <a:solidFill>
              <a:srgbClr val="2F2E41"/>
            </a:solidFill>
            <a:ln w="3753"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B6159C3-3F9A-4932-9DD2-E9BCB5740346}"/>
                </a:ext>
              </a:extLst>
            </p:cNvPr>
            <p:cNvSpPr/>
            <p:nvPr/>
          </p:nvSpPr>
          <p:spPr>
            <a:xfrm>
              <a:off x="926476" y="4878760"/>
              <a:ext cx="29936" cy="4155"/>
            </a:xfrm>
            <a:custGeom>
              <a:avLst/>
              <a:gdLst>
                <a:gd name="connsiteX0" fmla="*/ 6435 w 29936"/>
                <a:gd name="connsiteY0" fmla="*/ 1676 h 4155"/>
                <a:gd name="connsiteX1" fmla="*/ -251 w 29936"/>
                <a:gd name="connsiteY1" fmla="*/ 4021 h 4155"/>
                <a:gd name="connsiteX2" fmla="*/ 29686 w 29936"/>
                <a:gd name="connsiteY2" fmla="*/ -134 h 4155"/>
              </a:gdLst>
              <a:ahLst/>
              <a:cxnLst>
                <a:cxn ang="0">
                  <a:pos x="connsiteX0" y="connsiteY0"/>
                </a:cxn>
                <a:cxn ang="0">
                  <a:pos x="connsiteX1" y="connsiteY1"/>
                </a:cxn>
                <a:cxn ang="0">
                  <a:pos x="connsiteX2" y="connsiteY2"/>
                </a:cxn>
              </a:cxnLst>
              <a:rect l="l" t="t" r="r" b="b"/>
              <a:pathLst>
                <a:path w="29936" h="4155">
                  <a:moveTo>
                    <a:pt x="6435" y="1676"/>
                  </a:moveTo>
                  <a:cubicBezTo>
                    <a:pt x="4038" y="1852"/>
                    <a:pt x="1731" y="2662"/>
                    <a:pt x="-251" y="4021"/>
                  </a:cubicBezTo>
                  <a:cubicBezTo>
                    <a:pt x="9819" y="3394"/>
                    <a:pt x="19826" y="2005"/>
                    <a:pt x="29686" y="-134"/>
                  </a:cubicBezTo>
                  <a:close/>
                </a:path>
              </a:pathLst>
            </a:custGeom>
            <a:solidFill>
              <a:srgbClr val="2F2E41"/>
            </a:solidFill>
            <a:ln w="3753"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DB5F3DA-C093-42B5-8C60-53B5FAB396A1}"/>
                </a:ext>
              </a:extLst>
            </p:cNvPr>
            <p:cNvSpPr/>
            <p:nvPr/>
          </p:nvSpPr>
          <p:spPr>
            <a:xfrm>
              <a:off x="821489" y="4567279"/>
              <a:ext cx="192265" cy="125656"/>
            </a:xfrm>
            <a:custGeom>
              <a:avLst/>
              <a:gdLst>
                <a:gd name="connsiteX0" fmla="*/ 176305 w 192265"/>
                <a:gd name="connsiteY0" fmla="*/ 125071 h 125656"/>
                <a:gd name="connsiteX1" fmla="*/ 4600 w 192265"/>
                <a:gd name="connsiteY1" fmla="*/ 62256 h 125656"/>
                <a:gd name="connsiteX2" fmla="*/ 201 w 192265"/>
                <a:gd name="connsiteY2" fmla="*/ 52781 h 125656"/>
                <a:gd name="connsiteX3" fmla="*/ 782 w 192265"/>
                <a:gd name="connsiteY3" fmla="*/ 50034 h 125656"/>
                <a:gd name="connsiteX4" fmla="*/ 95294 w 192265"/>
                <a:gd name="connsiteY4" fmla="*/ 3719 h 125656"/>
                <a:gd name="connsiteX5" fmla="*/ 148132 w 192265"/>
                <a:gd name="connsiteY5" fmla="*/ 23049 h 125656"/>
                <a:gd name="connsiteX6" fmla="*/ 187309 w 192265"/>
                <a:gd name="connsiteY6" fmla="*/ 116520 h 125656"/>
                <a:gd name="connsiteX7" fmla="*/ 185781 w 192265"/>
                <a:gd name="connsiteY7" fmla="*/ 120671 h 125656"/>
                <a:gd name="connsiteX8" fmla="*/ 176305 w 192265"/>
                <a:gd name="connsiteY8" fmla="*/ 125071 h 12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65" h="125656">
                  <a:moveTo>
                    <a:pt x="176305" y="125071"/>
                  </a:moveTo>
                  <a:lnTo>
                    <a:pt x="4600" y="62256"/>
                  </a:lnTo>
                  <a:cubicBezTo>
                    <a:pt x="769" y="60855"/>
                    <a:pt x="-1201" y="56612"/>
                    <a:pt x="201" y="52781"/>
                  </a:cubicBezTo>
                  <a:lnTo>
                    <a:pt x="782" y="50034"/>
                  </a:lnTo>
                  <a:cubicBezTo>
                    <a:pt x="14191" y="13379"/>
                    <a:pt x="58638" y="-9691"/>
                    <a:pt x="95294" y="3719"/>
                  </a:cubicBezTo>
                  <a:lnTo>
                    <a:pt x="148132" y="23049"/>
                  </a:lnTo>
                  <a:cubicBezTo>
                    <a:pt x="184788" y="36458"/>
                    <a:pt x="200719" y="79864"/>
                    <a:pt x="187309" y="116520"/>
                  </a:cubicBezTo>
                  <a:lnTo>
                    <a:pt x="185781" y="120671"/>
                  </a:lnTo>
                  <a:cubicBezTo>
                    <a:pt x="184379" y="124503"/>
                    <a:pt x="180137" y="126473"/>
                    <a:pt x="176305" y="125071"/>
                  </a:cubicBezTo>
                  <a:close/>
                </a:path>
              </a:pathLst>
            </a:custGeom>
            <a:solidFill>
              <a:srgbClr val="2F2E41"/>
            </a:solidFill>
            <a:ln w="3753"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CDE682A-B650-44F7-BC60-DEE88D3BE2F1}"/>
                </a:ext>
              </a:extLst>
            </p:cNvPr>
            <p:cNvSpPr/>
            <p:nvPr/>
          </p:nvSpPr>
          <p:spPr>
            <a:xfrm>
              <a:off x="782884" y="4598980"/>
              <a:ext cx="229859" cy="98527"/>
            </a:xfrm>
            <a:custGeom>
              <a:avLst/>
              <a:gdLst>
                <a:gd name="connsiteX0" fmla="*/ 224160 w 229859"/>
                <a:gd name="connsiteY0" fmla="*/ 96856 h 98527"/>
                <a:gd name="connsiteX1" fmla="*/ 36845 w 229859"/>
                <a:gd name="connsiteY1" fmla="*/ 28331 h 98527"/>
                <a:gd name="connsiteX2" fmla="*/ 52315 w 229859"/>
                <a:gd name="connsiteY2" fmla="*/ -134 h 98527"/>
                <a:gd name="connsiteX3" fmla="*/ 229608 w 229859"/>
                <a:gd name="connsiteY3" fmla="*/ 64504 h 98527"/>
              </a:gdLst>
              <a:ahLst/>
              <a:cxnLst>
                <a:cxn ang="0">
                  <a:pos x="connsiteX0" y="connsiteY0"/>
                </a:cxn>
                <a:cxn ang="0">
                  <a:pos x="connsiteX1" y="connsiteY1"/>
                </a:cxn>
                <a:cxn ang="0">
                  <a:pos x="connsiteX2" y="connsiteY2"/>
                </a:cxn>
                <a:cxn ang="0">
                  <a:pos x="connsiteX3" y="connsiteY3"/>
                </a:cxn>
              </a:cxnLst>
              <a:rect l="l" t="t" r="r" b="b"/>
              <a:pathLst>
                <a:path w="229859" h="98527">
                  <a:moveTo>
                    <a:pt x="224160" y="96856"/>
                  </a:moveTo>
                  <a:cubicBezTo>
                    <a:pt x="-15163" y="105687"/>
                    <a:pt x="-36075" y="75616"/>
                    <a:pt x="36845" y="28331"/>
                  </a:cubicBezTo>
                  <a:lnTo>
                    <a:pt x="52315" y="-134"/>
                  </a:lnTo>
                  <a:lnTo>
                    <a:pt x="229608" y="64504"/>
                  </a:lnTo>
                  <a:close/>
                </a:path>
              </a:pathLst>
            </a:custGeom>
            <a:solidFill>
              <a:srgbClr val="2F2E41"/>
            </a:solidFill>
            <a:ln w="3753"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F94309B-CACC-46D8-819C-90D85364D3C9}"/>
                </a:ext>
              </a:extLst>
            </p:cNvPr>
            <p:cNvSpPr/>
            <p:nvPr/>
          </p:nvSpPr>
          <p:spPr>
            <a:xfrm rot="-4396173">
              <a:off x="937024" y="4565737"/>
              <a:ext cx="16621" cy="31395"/>
            </a:xfrm>
            <a:custGeom>
              <a:avLst/>
              <a:gdLst>
                <a:gd name="connsiteX0" fmla="*/ 16370 w 16621"/>
                <a:gd name="connsiteY0" fmla="*/ 15564 h 31395"/>
                <a:gd name="connsiteX1" fmla="*/ 8060 w 16621"/>
                <a:gd name="connsiteY1" fmla="*/ 31262 h 31395"/>
                <a:gd name="connsiteX2" fmla="*/ -251 w 16621"/>
                <a:gd name="connsiteY2" fmla="*/ 15564 h 31395"/>
                <a:gd name="connsiteX3" fmla="*/ 8060 w 16621"/>
                <a:gd name="connsiteY3" fmla="*/ -134 h 31395"/>
                <a:gd name="connsiteX4" fmla="*/ 16370 w 16621"/>
                <a:gd name="connsiteY4" fmla="*/ 15564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1" h="31395">
                  <a:moveTo>
                    <a:pt x="16370" y="15564"/>
                  </a:moveTo>
                  <a:cubicBezTo>
                    <a:pt x="16370" y="24233"/>
                    <a:pt x="12650" y="31262"/>
                    <a:pt x="8060" y="31262"/>
                  </a:cubicBezTo>
                  <a:cubicBezTo>
                    <a:pt x="3470" y="31262"/>
                    <a:pt x="-251" y="24233"/>
                    <a:pt x="-251" y="15564"/>
                  </a:cubicBezTo>
                  <a:cubicBezTo>
                    <a:pt x="-251" y="6894"/>
                    <a:pt x="3470" y="-134"/>
                    <a:pt x="8060" y="-134"/>
                  </a:cubicBezTo>
                  <a:cubicBezTo>
                    <a:pt x="12650" y="-134"/>
                    <a:pt x="16370" y="6894"/>
                    <a:pt x="16370" y="15564"/>
                  </a:cubicBezTo>
                  <a:close/>
                </a:path>
              </a:pathLst>
            </a:custGeom>
            <a:solidFill>
              <a:srgbClr val="2F2E41"/>
            </a:solidFill>
            <a:ln w="3753"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792B6CDB-2BB3-453A-89E1-ED1447928E19}"/>
                </a:ext>
              </a:extLst>
            </p:cNvPr>
            <p:cNvSpPr/>
            <p:nvPr/>
          </p:nvSpPr>
          <p:spPr>
            <a:xfrm>
              <a:off x="704525" y="4471511"/>
              <a:ext cx="417492" cy="417388"/>
            </a:xfrm>
            <a:custGeom>
              <a:avLst/>
              <a:gdLst>
                <a:gd name="connsiteX0" fmla="*/ 208495 w 417492"/>
                <a:gd name="connsiteY0" fmla="*/ 417254 h 417388"/>
                <a:gd name="connsiteX1" fmla="*/ 139495 w 417492"/>
                <a:gd name="connsiteY1" fmla="*/ 405566 h 417388"/>
                <a:gd name="connsiteX2" fmla="*/ 137567 w 417492"/>
                <a:gd name="connsiteY2" fmla="*/ 404879 h 417388"/>
                <a:gd name="connsiteX3" fmla="*/ 12229 w 417492"/>
                <a:gd name="connsiteY3" fmla="*/ 137684 h 417388"/>
                <a:gd name="connsiteX4" fmla="*/ 279424 w 417492"/>
                <a:gd name="connsiteY4" fmla="*/ 12346 h 417388"/>
                <a:gd name="connsiteX5" fmla="*/ 404762 w 417492"/>
                <a:gd name="connsiteY5" fmla="*/ 279540 h 417388"/>
                <a:gd name="connsiteX6" fmla="*/ 273111 w 417492"/>
                <a:gd name="connsiteY6" fmla="*/ 407046 h 417388"/>
                <a:gd name="connsiteX7" fmla="*/ 269308 w 417492"/>
                <a:gd name="connsiteY7" fmla="*/ 408231 h 417388"/>
                <a:gd name="connsiteX8" fmla="*/ 252811 w 417492"/>
                <a:gd name="connsiteY8" fmla="*/ 412528 h 417388"/>
                <a:gd name="connsiteX9" fmla="*/ 222040 w 417492"/>
                <a:gd name="connsiteY9" fmla="*/ 416799 h 417388"/>
                <a:gd name="connsiteX10" fmla="*/ 208495 w 417492"/>
                <a:gd name="connsiteY10" fmla="*/ 417254 h 417388"/>
                <a:gd name="connsiteX11" fmla="*/ 208495 w 417492"/>
                <a:gd name="connsiteY11" fmla="*/ 10956 h 417388"/>
                <a:gd name="connsiteX12" fmla="*/ 10887 w 417492"/>
                <a:gd name="connsiteY12" fmla="*/ 208620 h 417388"/>
                <a:gd name="connsiteX13" fmla="*/ 141343 w 417492"/>
                <a:gd name="connsiteY13" fmla="*/ 394461 h 417388"/>
                <a:gd name="connsiteX14" fmla="*/ 143173 w 417492"/>
                <a:gd name="connsiteY14" fmla="*/ 395113 h 417388"/>
                <a:gd name="connsiteX15" fmla="*/ 208495 w 417492"/>
                <a:gd name="connsiteY15" fmla="*/ 406173 h 417388"/>
                <a:gd name="connsiteX16" fmla="*/ 221326 w 417492"/>
                <a:gd name="connsiteY16" fmla="*/ 405742 h 417388"/>
                <a:gd name="connsiteX17" fmla="*/ 250465 w 417492"/>
                <a:gd name="connsiteY17" fmla="*/ 401699 h 417388"/>
                <a:gd name="connsiteX18" fmla="*/ 266093 w 417492"/>
                <a:gd name="connsiteY18" fmla="*/ 397628 h 417388"/>
                <a:gd name="connsiteX19" fmla="*/ 269676 w 417492"/>
                <a:gd name="connsiteY19" fmla="*/ 396511 h 417388"/>
                <a:gd name="connsiteX20" fmla="*/ 396388 w 417492"/>
                <a:gd name="connsiteY20" fmla="*/ 147384 h 417388"/>
                <a:gd name="connsiteX21" fmla="*/ 208495 w 417492"/>
                <a:gd name="connsiteY21" fmla="*/ 10956 h 4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492" h="417388">
                  <a:moveTo>
                    <a:pt x="208495" y="417254"/>
                  </a:moveTo>
                  <a:cubicBezTo>
                    <a:pt x="185000" y="417279"/>
                    <a:pt x="161671" y="413327"/>
                    <a:pt x="139495" y="405566"/>
                  </a:cubicBezTo>
                  <a:lnTo>
                    <a:pt x="137567" y="404879"/>
                  </a:lnTo>
                  <a:cubicBezTo>
                    <a:pt x="29172" y="365706"/>
                    <a:pt x="-26944" y="246079"/>
                    <a:pt x="12229" y="137684"/>
                  </a:cubicBezTo>
                  <a:cubicBezTo>
                    <a:pt x="51401" y="29289"/>
                    <a:pt x="171028" y="-26827"/>
                    <a:pt x="279424" y="12346"/>
                  </a:cubicBezTo>
                  <a:cubicBezTo>
                    <a:pt x="387819" y="51518"/>
                    <a:pt x="443934" y="171145"/>
                    <a:pt x="404762" y="279540"/>
                  </a:cubicBezTo>
                  <a:cubicBezTo>
                    <a:pt x="382888" y="340069"/>
                    <a:pt x="334308" y="387119"/>
                    <a:pt x="273111" y="407046"/>
                  </a:cubicBezTo>
                  <a:cubicBezTo>
                    <a:pt x="271798" y="407464"/>
                    <a:pt x="270563" y="407856"/>
                    <a:pt x="269308" y="408231"/>
                  </a:cubicBezTo>
                  <a:cubicBezTo>
                    <a:pt x="264062" y="409846"/>
                    <a:pt x="258497" y="411296"/>
                    <a:pt x="252811" y="412528"/>
                  </a:cubicBezTo>
                  <a:cubicBezTo>
                    <a:pt x="242676" y="414725"/>
                    <a:pt x="232390" y="416153"/>
                    <a:pt x="222040" y="416799"/>
                  </a:cubicBezTo>
                  <a:cubicBezTo>
                    <a:pt x="217594" y="417100"/>
                    <a:pt x="213025" y="417254"/>
                    <a:pt x="208495" y="417254"/>
                  </a:cubicBezTo>
                  <a:close/>
                  <a:moveTo>
                    <a:pt x="208495" y="10956"/>
                  </a:moveTo>
                  <a:cubicBezTo>
                    <a:pt x="99344" y="10971"/>
                    <a:pt x="10871" y="99469"/>
                    <a:pt x="10887" y="208620"/>
                  </a:cubicBezTo>
                  <a:cubicBezTo>
                    <a:pt x="10899" y="291858"/>
                    <a:pt x="63062" y="366167"/>
                    <a:pt x="141343" y="394461"/>
                  </a:cubicBezTo>
                  <a:lnTo>
                    <a:pt x="143173" y="395113"/>
                  </a:lnTo>
                  <a:cubicBezTo>
                    <a:pt x="164167" y="402459"/>
                    <a:pt x="186253" y="406199"/>
                    <a:pt x="208495" y="406173"/>
                  </a:cubicBezTo>
                  <a:cubicBezTo>
                    <a:pt x="212777" y="406173"/>
                    <a:pt x="217094" y="406028"/>
                    <a:pt x="221326" y="405742"/>
                  </a:cubicBezTo>
                  <a:cubicBezTo>
                    <a:pt x="231127" y="405131"/>
                    <a:pt x="240868" y="403779"/>
                    <a:pt x="250465" y="401699"/>
                  </a:cubicBezTo>
                  <a:cubicBezTo>
                    <a:pt x="255844" y="400533"/>
                    <a:pt x="261102" y="399162"/>
                    <a:pt x="266093" y="397628"/>
                  </a:cubicBezTo>
                  <a:cubicBezTo>
                    <a:pt x="267329" y="397258"/>
                    <a:pt x="268502" y="396885"/>
                    <a:pt x="269676" y="396511"/>
                  </a:cubicBezTo>
                  <a:cubicBezTo>
                    <a:pt x="373461" y="362707"/>
                    <a:pt x="430192" y="251169"/>
                    <a:pt x="396388" y="147384"/>
                  </a:cubicBezTo>
                  <a:cubicBezTo>
                    <a:pt x="369890" y="66032"/>
                    <a:pt x="294054" y="10967"/>
                    <a:pt x="208495" y="10956"/>
                  </a:cubicBezTo>
                  <a:close/>
                </a:path>
              </a:pathLst>
            </a:custGeom>
            <a:solidFill>
              <a:srgbClr val="CCCCCC"/>
            </a:solidFill>
            <a:ln w="3753"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DF56276-DEE1-43BE-8D33-A42FB5E5E675}"/>
                </a:ext>
              </a:extLst>
            </p:cNvPr>
            <p:cNvSpPr/>
            <p:nvPr/>
          </p:nvSpPr>
          <p:spPr>
            <a:xfrm>
              <a:off x="-375872" y="3416750"/>
              <a:ext cx="3755" cy="3755"/>
            </a:xfrm>
            <a:custGeom>
              <a:avLst/>
              <a:gdLst/>
              <a:ahLst/>
              <a:cxnLst/>
              <a:rect l="l" t="t" r="r" b="b"/>
              <a:pathLst>
                <a:path w="3755" h="3755"/>
              </a:pathLst>
            </a:custGeom>
            <a:solidFill>
              <a:srgbClr val="F2F2F2"/>
            </a:solidFill>
            <a:ln w="3753"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D6AA4BA-0AD4-499A-8FB8-D242ED07B221}"/>
                </a:ext>
              </a:extLst>
            </p:cNvPr>
            <p:cNvSpPr/>
            <p:nvPr/>
          </p:nvSpPr>
          <p:spPr>
            <a:xfrm>
              <a:off x="566899" y="4293774"/>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 name="connsiteX9" fmla="*/ 51688 w 1197655"/>
                <a:gd name="connsiteY9" fmla="*/ 5976 h 1588726"/>
                <a:gd name="connsiteX10" fmla="*/ 5859 w 1197655"/>
                <a:gd name="connsiteY10" fmla="*/ 51805 h 1588726"/>
                <a:gd name="connsiteX11" fmla="*/ 5859 w 1197655"/>
                <a:gd name="connsiteY11" fmla="*/ 1536653 h 1588726"/>
                <a:gd name="connsiteX12" fmla="*/ 51688 w 1197655"/>
                <a:gd name="connsiteY12" fmla="*/ 1582482 h 1588726"/>
                <a:gd name="connsiteX13" fmla="*/ 1145465 w 1197655"/>
                <a:gd name="connsiteY13" fmla="*/ 1582482 h 1588726"/>
                <a:gd name="connsiteX14" fmla="*/ 1191294 w 1197655"/>
                <a:gd name="connsiteY14" fmla="*/ 1536653 h 1588726"/>
                <a:gd name="connsiteX15" fmla="*/ 1191294 w 1197655"/>
                <a:gd name="connsiteY15" fmla="*/ 51805 h 1588726"/>
                <a:gd name="connsiteX16" fmla="*/ 1145465 w 1197655"/>
                <a:gd name="connsiteY16" fmla="*/ 5976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moveTo>
                    <a:pt x="51688" y="5976"/>
                  </a:moveTo>
                  <a:cubicBezTo>
                    <a:pt x="26389" y="6005"/>
                    <a:pt x="5888" y="26506"/>
                    <a:pt x="5859" y="51805"/>
                  </a:cubicBezTo>
                  <a:lnTo>
                    <a:pt x="5859" y="1536653"/>
                  </a:lnTo>
                  <a:cubicBezTo>
                    <a:pt x="5888" y="1561952"/>
                    <a:pt x="26389" y="1582453"/>
                    <a:pt x="51688" y="1582482"/>
                  </a:cubicBezTo>
                  <a:lnTo>
                    <a:pt x="1145465" y="1582482"/>
                  </a:lnTo>
                  <a:cubicBezTo>
                    <a:pt x="1170764" y="1582453"/>
                    <a:pt x="1191265" y="1561952"/>
                    <a:pt x="1191294" y="1536653"/>
                  </a:cubicBezTo>
                  <a:lnTo>
                    <a:pt x="1191294" y="51805"/>
                  </a:lnTo>
                  <a:cubicBezTo>
                    <a:pt x="1191265" y="26506"/>
                    <a:pt x="1170764" y="6005"/>
                    <a:pt x="1145465" y="5976"/>
                  </a:cubicBezTo>
                  <a:close/>
                </a:path>
              </a:pathLst>
            </a:custGeom>
            <a:solidFill>
              <a:srgbClr val="CCCCCC"/>
            </a:solidFill>
            <a:ln w="3753"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EE05E78-F5BA-4C6E-AB76-B8EA18E1012C}"/>
                </a:ext>
              </a:extLst>
            </p:cNvPr>
            <p:cNvSpPr/>
            <p:nvPr/>
          </p:nvSpPr>
          <p:spPr>
            <a:xfrm>
              <a:off x="1166917" y="4630448"/>
              <a:ext cx="358471" cy="48970"/>
            </a:xfrm>
            <a:custGeom>
              <a:avLst/>
              <a:gdLst>
                <a:gd name="connsiteX0" fmla="*/ 333705 w 358471"/>
                <a:gd name="connsiteY0" fmla="*/ 48836 h 48970"/>
                <a:gd name="connsiteX1" fmla="*/ 24204 w 358471"/>
                <a:gd name="connsiteY1" fmla="*/ 48836 h 48970"/>
                <a:gd name="connsiteX2" fmla="*/ -251 w 358471"/>
                <a:gd name="connsiteY2" fmla="*/ 24321 h 48970"/>
                <a:gd name="connsiteX3" fmla="*/ 24204 w 358471"/>
                <a:gd name="connsiteY3" fmla="*/ -134 h 48970"/>
                <a:gd name="connsiteX4" fmla="*/ 333705 w 358471"/>
                <a:gd name="connsiteY4" fmla="*/ -134 h 48970"/>
                <a:gd name="connsiteX5" fmla="*/ 358221 w 358471"/>
                <a:gd name="connsiteY5" fmla="*/ 24321 h 48970"/>
                <a:gd name="connsiteX6" fmla="*/ 333766 w 358471"/>
                <a:gd name="connsiteY6" fmla="*/ 48836 h 48970"/>
                <a:gd name="connsiteX7" fmla="*/ 333705 w 358471"/>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71" h="48970">
                  <a:moveTo>
                    <a:pt x="333705" y="48836"/>
                  </a:moveTo>
                  <a:lnTo>
                    <a:pt x="24204" y="48836"/>
                  </a:lnTo>
                  <a:cubicBezTo>
                    <a:pt x="10681" y="48819"/>
                    <a:pt x="-268" y="37843"/>
                    <a:pt x="-251" y="24321"/>
                  </a:cubicBezTo>
                  <a:cubicBezTo>
                    <a:pt x="-234" y="10821"/>
                    <a:pt x="10705" y="-118"/>
                    <a:pt x="24204" y="-134"/>
                  </a:cubicBezTo>
                  <a:lnTo>
                    <a:pt x="333705" y="-134"/>
                  </a:lnTo>
                  <a:cubicBezTo>
                    <a:pt x="347228" y="-151"/>
                    <a:pt x="358204" y="10798"/>
                    <a:pt x="358221" y="24321"/>
                  </a:cubicBezTo>
                  <a:cubicBezTo>
                    <a:pt x="358237" y="37843"/>
                    <a:pt x="347289" y="48819"/>
                    <a:pt x="333766" y="48836"/>
                  </a:cubicBezTo>
                  <a:cubicBezTo>
                    <a:pt x="333746" y="48836"/>
                    <a:pt x="333725" y="48836"/>
                    <a:pt x="333705" y="48836"/>
                  </a:cubicBezTo>
                  <a:close/>
                </a:path>
              </a:pathLst>
            </a:custGeom>
            <a:solidFill>
              <a:srgbClr val="E6E6E6"/>
            </a:solidFill>
            <a:ln w="3753"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1D9B6409-3015-42EE-B1DC-BF926966B52D}"/>
                </a:ext>
              </a:extLst>
            </p:cNvPr>
            <p:cNvSpPr/>
            <p:nvPr/>
          </p:nvSpPr>
          <p:spPr>
            <a:xfrm>
              <a:off x="1166917" y="4713086"/>
              <a:ext cx="459411" cy="48970"/>
            </a:xfrm>
            <a:custGeom>
              <a:avLst/>
              <a:gdLst>
                <a:gd name="connsiteX0" fmla="*/ 434706 w 459411"/>
                <a:gd name="connsiteY0" fmla="*/ 48836 h 48970"/>
                <a:gd name="connsiteX1" fmla="*/ 24204 w 459411"/>
                <a:gd name="connsiteY1" fmla="*/ 48836 h 48970"/>
                <a:gd name="connsiteX2" fmla="*/ -251 w 459411"/>
                <a:gd name="connsiteY2" fmla="*/ 24321 h 48970"/>
                <a:gd name="connsiteX3" fmla="*/ 24204 w 459411"/>
                <a:gd name="connsiteY3" fmla="*/ -134 h 48970"/>
                <a:gd name="connsiteX4" fmla="*/ 434706 w 459411"/>
                <a:gd name="connsiteY4" fmla="*/ -134 h 48970"/>
                <a:gd name="connsiteX5" fmla="*/ 459161 w 459411"/>
                <a:gd name="connsiteY5" fmla="*/ 24381 h 48970"/>
                <a:gd name="connsiteX6" fmla="*/ 434706 w 459411"/>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11" h="48970">
                  <a:moveTo>
                    <a:pt x="434706" y="48836"/>
                  </a:moveTo>
                  <a:lnTo>
                    <a:pt x="24204" y="48836"/>
                  </a:lnTo>
                  <a:cubicBezTo>
                    <a:pt x="10681" y="48819"/>
                    <a:pt x="-268" y="37843"/>
                    <a:pt x="-251" y="24321"/>
                  </a:cubicBezTo>
                  <a:cubicBezTo>
                    <a:pt x="-234" y="10821"/>
                    <a:pt x="10705" y="-118"/>
                    <a:pt x="24204" y="-134"/>
                  </a:cubicBezTo>
                  <a:lnTo>
                    <a:pt x="434706" y="-134"/>
                  </a:lnTo>
                  <a:cubicBezTo>
                    <a:pt x="448229" y="-118"/>
                    <a:pt x="459177" y="10858"/>
                    <a:pt x="459161" y="24381"/>
                  </a:cubicBezTo>
                  <a:cubicBezTo>
                    <a:pt x="459144" y="37880"/>
                    <a:pt x="448205" y="48819"/>
                    <a:pt x="434706" y="48836"/>
                  </a:cubicBezTo>
                  <a:close/>
                </a:path>
              </a:pathLst>
            </a:custGeom>
            <a:solidFill>
              <a:srgbClr val="E6E6E6"/>
            </a:solidFill>
            <a:ln w="3753"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FEAF94D-5E36-4F72-918A-6B2332C1F11C}"/>
                </a:ext>
              </a:extLst>
            </p:cNvPr>
            <p:cNvSpPr/>
            <p:nvPr/>
          </p:nvSpPr>
          <p:spPr>
            <a:xfrm>
              <a:off x="705065" y="5030033"/>
              <a:ext cx="819813" cy="48970"/>
            </a:xfrm>
            <a:custGeom>
              <a:avLst/>
              <a:gdLst>
                <a:gd name="connsiteX0" fmla="*/ 795107 w 819813"/>
                <a:gd name="connsiteY0" fmla="*/ 48836 h 48970"/>
                <a:gd name="connsiteX1" fmla="*/ 24264 w 819813"/>
                <a:gd name="connsiteY1" fmla="*/ 48836 h 48970"/>
                <a:gd name="connsiteX2" fmla="*/ -251 w 819813"/>
                <a:gd name="connsiteY2" fmla="*/ 24381 h 48970"/>
                <a:gd name="connsiteX3" fmla="*/ 24204 w 819813"/>
                <a:gd name="connsiteY3" fmla="*/ -134 h 48970"/>
                <a:gd name="connsiteX4" fmla="*/ 24264 w 819813"/>
                <a:gd name="connsiteY4" fmla="*/ -134 h 48970"/>
                <a:gd name="connsiteX5" fmla="*/ 795107 w 819813"/>
                <a:gd name="connsiteY5" fmla="*/ -134 h 48970"/>
                <a:gd name="connsiteX6" fmla="*/ 819562 w 819813"/>
                <a:gd name="connsiteY6" fmla="*/ 24381 h 48970"/>
                <a:gd name="connsiteX7" fmla="*/ 795107 w 819813"/>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813" h="48970">
                  <a:moveTo>
                    <a:pt x="795107" y="48836"/>
                  </a:moveTo>
                  <a:lnTo>
                    <a:pt x="24264" y="48836"/>
                  </a:lnTo>
                  <a:cubicBezTo>
                    <a:pt x="10742" y="48853"/>
                    <a:pt x="-234" y="37904"/>
                    <a:pt x="-251" y="24381"/>
                  </a:cubicBezTo>
                  <a:cubicBezTo>
                    <a:pt x="-268" y="10858"/>
                    <a:pt x="10681" y="-118"/>
                    <a:pt x="24204" y="-134"/>
                  </a:cubicBezTo>
                  <a:cubicBezTo>
                    <a:pt x="24224" y="-134"/>
                    <a:pt x="24244" y="-134"/>
                    <a:pt x="24264" y="-134"/>
                  </a:cubicBezTo>
                  <a:lnTo>
                    <a:pt x="795107" y="-134"/>
                  </a:lnTo>
                  <a:cubicBezTo>
                    <a:pt x="808630" y="-117"/>
                    <a:pt x="819579" y="10858"/>
                    <a:pt x="819562" y="24381"/>
                  </a:cubicBezTo>
                  <a:cubicBezTo>
                    <a:pt x="819545" y="37880"/>
                    <a:pt x="808607" y="48819"/>
                    <a:pt x="795107" y="48836"/>
                  </a:cubicBezTo>
                  <a:close/>
                </a:path>
              </a:pathLst>
            </a:custGeom>
            <a:solidFill>
              <a:srgbClr val="E6E6E6"/>
            </a:solidFill>
            <a:ln w="3753"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BCDED61-1237-4979-BF01-98520FF61BCD}"/>
                </a:ext>
              </a:extLst>
            </p:cNvPr>
            <p:cNvSpPr/>
            <p:nvPr/>
          </p:nvSpPr>
          <p:spPr>
            <a:xfrm>
              <a:off x="705065" y="5112670"/>
              <a:ext cx="920874" cy="48970"/>
            </a:xfrm>
            <a:custGeom>
              <a:avLst/>
              <a:gdLst>
                <a:gd name="connsiteX0" fmla="*/ 896108 w 920874"/>
                <a:gd name="connsiteY0" fmla="*/ 48836 h 48970"/>
                <a:gd name="connsiteX1" fmla="*/ 24264 w 920874"/>
                <a:gd name="connsiteY1" fmla="*/ 48836 h 48970"/>
                <a:gd name="connsiteX2" fmla="*/ -251 w 920874"/>
                <a:gd name="connsiteY2" fmla="*/ 24381 h 48970"/>
                <a:gd name="connsiteX3" fmla="*/ 24204 w 920874"/>
                <a:gd name="connsiteY3" fmla="*/ -134 h 48970"/>
                <a:gd name="connsiteX4" fmla="*/ 24264 w 920874"/>
                <a:gd name="connsiteY4" fmla="*/ -134 h 48970"/>
                <a:gd name="connsiteX5" fmla="*/ 896108 w 920874"/>
                <a:gd name="connsiteY5" fmla="*/ -134 h 48970"/>
                <a:gd name="connsiteX6" fmla="*/ 920624 w 920874"/>
                <a:gd name="connsiteY6" fmla="*/ 24321 h 48970"/>
                <a:gd name="connsiteX7" fmla="*/ 896169 w 920874"/>
                <a:gd name="connsiteY7" fmla="*/ 48836 h 48970"/>
                <a:gd name="connsiteX8" fmla="*/ 896108 w 920874"/>
                <a:gd name="connsiteY8"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874" h="48970">
                  <a:moveTo>
                    <a:pt x="896108" y="48836"/>
                  </a:moveTo>
                  <a:lnTo>
                    <a:pt x="24264" y="48836"/>
                  </a:lnTo>
                  <a:cubicBezTo>
                    <a:pt x="10742" y="48853"/>
                    <a:pt x="-234" y="37904"/>
                    <a:pt x="-251" y="24381"/>
                  </a:cubicBezTo>
                  <a:cubicBezTo>
                    <a:pt x="-268" y="10858"/>
                    <a:pt x="10681" y="-118"/>
                    <a:pt x="24204" y="-134"/>
                  </a:cubicBezTo>
                  <a:cubicBezTo>
                    <a:pt x="24224" y="-134"/>
                    <a:pt x="24244" y="-134"/>
                    <a:pt x="24264" y="-134"/>
                  </a:cubicBezTo>
                  <a:lnTo>
                    <a:pt x="896108" y="-134"/>
                  </a:lnTo>
                  <a:cubicBezTo>
                    <a:pt x="909631" y="-151"/>
                    <a:pt x="920607" y="10798"/>
                    <a:pt x="920624" y="24321"/>
                  </a:cubicBezTo>
                  <a:cubicBezTo>
                    <a:pt x="920640" y="37843"/>
                    <a:pt x="909692" y="48819"/>
                    <a:pt x="896169" y="48836"/>
                  </a:cubicBezTo>
                  <a:cubicBezTo>
                    <a:pt x="896149" y="48836"/>
                    <a:pt x="896128" y="48836"/>
                    <a:pt x="896108" y="48836"/>
                  </a:cubicBezTo>
                  <a:close/>
                </a:path>
              </a:pathLst>
            </a:custGeom>
            <a:solidFill>
              <a:srgbClr val="E6E6E6"/>
            </a:solidFill>
            <a:ln w="3753"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EFAFAB5-3C7D-4EDB-AB2E-A2EB9B0B648E}"/>
                </a:ext>
              </a:extLst>
            </p:cNvPr>
            <p:cNvSpPr/>
            <p:nvPr/>
          </p:nvSpPr>
          <p:spPr>
            <a:xfrm>
              <a:off x="705095" y="5302602"/>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4"/>
                    <a:pt x="-251" y="24351"/>
                  </a:cubicBezTo>
                  <a:cubicBezTo>
                    <a:pt x="-251" y="10828"/>
                    <a:pt x="10711" y="-134"/>
                    <a:pt x="24234" y="-134"/>
                  </a:cubicBezTo>
                  <a:lnTo>
                    <a:pt x="795077" y="-134"/>
                  </a:lnTo>
                  <a:cubicBezTo>
                    <a:pt x="808600" y="-134"/>
                    <a:pt x="819562" y="10828"/>
                    <a:pt x="819562" y="24351"/>
                  </a:cubicBezTo>
                  <a:cubicBezTo>
                    <a:pt x="819562" y="37873"/>
                    <a:pt x="808600" y="48836"/>
                    <a:pt x="795077" y="48836"/>
                  </a:cubicBezTo>
                  <a:close/>
                </a:path>
              </a:pathLst>
            </a:custGeom>
            <a:solidFill>
              <a:srgbClr val="E6E6E6"/>
            </a:solidFill>
            <a:ln w="3753"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3661B86-3C04-4891-8219-892771515448}"/>
                </a:ext>
              </a:extLst>
            </p:cNvPr>
            <p:cNvSpPr/>
            <p:nvPr/>
          </p:nvSpPr>
          <p:spPr>
            <a:xfrm>
              <a:off x="705095" y="5385239"/>
              <a:ext cx="920813" cy="48970"/>
            </a:xfrm>
            <a:custGeom>
              <a:avLst/>
              <a:gdLst>
                <a:gd name="connsiteX0" fmla="*/ 896078 w 920813"/>
                <a:gd name="connsiteY0" fmla="*/ 48836 h 48970"/>
                <a:gd name="connsiteX1" fmla="*/ 24234 w 920813"/>
                <a:gd name="connsiteY1" fmla="*/ 48836 h 48970"/>
                <a:gd name="connsiteX2" fmla="*/ -251 w 920813"/>
                <a:gd name="connsiteY2" fmla="*/ 24351 h 48970"/>
                <a:gd name="connsiteX3" fmla="*/ 24234 w 920813"/>
                <a:gd name="connsiteY3" fmla="*/ -134 h 48970"/>
                <a:gd name="connsiteX4" fmla="*/ 896078 w 920813"/>
                <a:gd name="connsiteY4" fmla="*/ -134 h 48970"/>
                <a:gd name="connsiteX5" fmla="*/ 920563 w 920813"/>
                <a:gd name="connsiteY5" fmla="*/ 24351 h 48970"/>
                <a:gd name="connsiteX6" fmla="*/ 896078 w 920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3"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E6E6E6"/>
            </a:solidFill>
            <a:ln w="3753"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EA4F5AAB-AFBB-4975-8BE7-1C1E7A3B7B38}"/>
                </a:ext>
              </a:extLst>
            </p:cNvPr>
            <p:cNvSpPr/>
            <p:nvPr/>
          </p:nvSpPr>
          <p:spPr>
            <a:xfrm>
              <a:off x="705095" y="5575171"/>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4"/>
                    <a:pt x="-251" y="24351"/>
                  </a:cubicBezTo>
                  <a:cubicBezTo>
                    <a:pt x="-251" y="10828"/>
                    <a:pt x="10711" y="-134"/>
                    <a:pt x="24234" y="-134"/>
                  </a:cubicBezTo>
                  <a:lnTo>
                    <a:pt x="795077" y="-134"/>
                  </a:lnTo>
                  <a:cubicBezTo>
                    <a:pt x="808600" y="-134"/>
                    <a:pt x="819562" y="10828"/>
                    <a:pt x="819562" y="24351"/>
                  </a:cubicBezTo>
                  <a:cubicBezTo>
                    <a:pt x="819562" y="37874"/>
                    <a:pt x="808600" y="48836"/>
                    <a:pt x="795077" y="48836"/>
                  </a:cubicBezTo>
                  <a:close/>
                </a:path>
              </a:pathLst>
            </a:custGeom>
            <a:solidFill>
              <a:srgbClr val="E6E6E6"/>
            </a:solidFill>
            <a:ln w="3753"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D73661B-B0EE-4EB1-A1FA-59E9126D997B}"/>
                </a:ext>
              </a:extLst>
            </p:cNvPr>
            <p:cNvSpPr/>
            <p:nvPr/>
          </p:nvSpPr>
          <p:spPr>
            <a:xfrm>
              <a:off x="705095" y="5657808"/>
              <a:ext cx="920813" cy="48970"/>
            </a:xfrm>
            <a:custGeom>
              <a:avLst/>
              <a:gdLst>
                <a:gd name="connsiteX0" fmla="*/ 896078 w 920813"/>
                <a:gd name="connsiteY0" fmla="*/ 48836 h 48970"/>
                <a:gd name="connsiteX1" fmla="*/ 24234 w 920813"/>
                <a:gd name="connsiteY1" fmla="*/ 48836 h 48970"/>
                <a:gd name="connsiteX2" fmla="*/ -251 w 920813"/>
                <a:gd name="connsiteY2" fmla="*/ 24351 h 48970"/>
                <a:gd name="connsiteX3" fmla="*/ 24234 w 920813"/>
                <a:gd name="connsiteY3" fmla="*/ -134 h 48970"/>
                <a:gd name="connsiteX4" fmla="*/ 896078 w 920813"/>
                <a:gd name="connsiteY4" fmla="*/ -134 h 48970"/>
                <a:gd name="connsiteX5" fmla="*/ 920563 w 920813"/>
                <a:gd name="connsiteY5" fmla="*/ 24351 h 48970"/>
                <a:gd name="connsiteX6" fmla="*/ 896078 w 920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3"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E6E6E6"/>
            </a:solidFill>
            <a:ln w="3753"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F1D881E-12B5-4D95-8184-46242519F65D}"/>
                </a:ext>
              </a:extLst>
            </p:cNvPr>
            <p:cNvSpPr/>
            <p:nvPr/>
          </p:nvSpPr>
          <p:spPr>
            <a:xfrm>
              <a:off x="1990642" y="3921034"/>
              <a:ext cx="1197656" cy="1588727"/>
            </a:xfrm>
            <a:custGeom>
              <a:avLst/>
              <a:gdLst>
                <a:gd name="connsiteX0" fmla="*/ 1145467 w 1197656"/>
                <a:gd name="connsiteY0" fmla="*/ 1588592 h 1588727"/>
                <a:gd name="connsiteX1" fmla="*/ 51689 w 1197656"/>
                <a:gd name="connsiteY1" fmla="*/ 1588593 h 1588727"/>
                <a:gd name="connsiteX2" fmla="*/ -250 w 1197656"/>
                <a:gd name="connsiteY2" fmla="*/ 1536654 h 1588727"/>
                <a:gd name="connsiteX3" fmla="*/ -251 w 1197656"/>
                <a:gd name="connsiteY3" fmla="*/ 51806 h 1588727"/>
                <a:gd name="connsiteX4" fmla="*/ 51688 w 1197656"/>
                <a:gd name="connsiteY4" fmla="*/ -133 h 1588727"/>
                <a:gd name="connsiteX5" fmla="*/ 1145465 w 1197656"/>
                <a:gd name="connsiteY5" fmla="*/ -134 h 1588727"/>
                <a:gd name="connsiteX6" fmla="*/ 1197404 w 1197656"/>
                <a:gd name="connsiteY6" fmla="*/ 51805 h 1588727"/>
                <a:gd name="connsiteX7" fmla="*/ 1197406 w 1197656"/>
                <a:gd name="connsiteY7" fmla="*/ 1536653 h 1588727"/>
                <a:gd name="connsiteX8" fmla="*/ 1145467 w 1197656"/>
                <a:gd name="connsiteY8" fmla="*/ 1588592 h 15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656" h="1588727">
                  <a:moveTo>
                    <a:pt x="1145467" y="1588592"/>
                  </a:moveTo>
                  <a:lnTo>
                    <a:pt x="51689" y="1588593"/>
                  </a:lnTo>
                  <a:cubicBezTo>
                    <a:pt x="23017" y="1588561"/>
                    <a:pt x="-218" y="1565326"/>
                    <a:pt x="-250" y="1536654"/>
                  </a:cubicBezTo>
                  <a:lnTo>
                    <a:pt x="-251" y="51806"/>
                  </a:lnTo>
                  <a:cubicBezTo>
                    <a:pt x="-219" y="23134"/>
                    <a:pt x="23016" y="-101"/>
                    <a:pt x="51688" y="-133"/>
                  </a:cubicBezTo>
                  <a:lnTo>
                    <a:pt x="1145465" y="-134"/>
                  </a:lnTo>
                  <a:cubicBezTo>
                    <a:pt x="1174137" y="-102"/>
                    <a:pt x="1197372" y="23133"/>
                    <a:pt x="1197404" y="51805"/>
                  </a:cubicBezTo>
                  <a:lnTo>
                    <a:pt x="1197406" y="1536653"/>
                  </a:lnTo>
                  <a:cubicBezTo>
                    <a:pt x="1197373" y="1565325"/>
                    <a:pt x="1174138" y="1588560"/>
                    <a:pt x="1145467" y="1588592"/>
                  </a:cubicBezTo>
                  <a:close/>
                </a:path>
              </a:pathLst>
            </a:custGeom>
            <a:solidFill>
              <a:srgbClr val="FFFFFF"/>
            </a:solidFill>
            <a:ln w="3753"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E12A315-61A6-403F-88F8-D612925C24AD}"/>
                </a:ext>
              </a:extLst>
            </p:cNvPr>
            <p:cNvSpPr/>
            <p:nvPr/>
          </p:nvSpPr>
          <p:spPr>
            <a:xfrm>
              <a:off x="1990642" y="3921034"/>
              <a:ext cx="1197656" cy="1588727"/>
            </a:xfrm>
            <a:custGeom>
              <a:avLst/>
              <a:gdLst>
                <a:gd name="connsiteX0" fmla="*/ 1145467 w 1197656"/>
                <a:gd name="connsiteY0" fmla="*/ 1588592 h 1588727"/>
                <a:gd name="connsiteX1" fmla="*/ 51689 w 1197656"/>
                <a:gd name="connsiteY1" fmla="*/ 1588593 h 1588727"/>
                <a:gd name="connsiteX2" fmla="*/ -250 w 1197656"/>
                <a:gd name="connsiteY2" fmla="*/ 1536654 h 1588727"/>
                <a:gd name="connsiteX3" fmla="*/ -251 w 1197656"/>
                <a:gd name="connsiteY3" fmla="*/ 51806 h 1588727"/>
                <a:gd name="connsiteX4" fmla="*/ 51688 w 1197656"/>
                <a:gd name="connsiteY4" fmla="*/ -133 h 1588727"/>
                <a:gd name="connsiteX5" fmla="*/ 1145465 w 1197656"/>
                <a:gd name="connsiteY5" fmla="*/ -134 h 1588727"/>
                <a:gd name="connsiteX6" fmla="*/ 1197404 w 1197656"/>
                <a:gd name="connsiteY6" fmla="*/ 51805 h 1588727"/>
                <a:gd name="connsiteX7" fmla="*/ 1197406 w 1197656"/>
                <a:gd name="connsiteY7" fmla="*/ 1536653 h 1588727"/>
                <a:gd name="connsiteX8" fmla="*/ 1145467 w 1197656"/>
                <a:gd name="connsiteY8" fmla="*/ 1588592 h 1588727"/>
                <a:gd name="connsiteX9" fmla="*/ 51688 w 1197656"/>
                <a:gd name="connsiteY9" fmla="*/ 5977 h 1588727"/>
                <a:gd name="connsiteX10" fmla="*/ 5859 w 1197656"/>
                <a:gd name="connsiteY10" fmla="*/ 51806 h 1588727"/>
                <a:gd name="connsiteX11" fmla="*/ 5861 w 1197656"/>
                <a:gd name="connsiteY11" fmla="*/ 1536654 h 1588727"/>
                <a:gd name="connsiteX12" fmla="*/ 51689 w 1197656"/>
                <a:gd name="connsiteY12" fmla="*/ 1582483 h 1588727"/>
                <a:gd name="connsiteX13" fmla="*/ 1145467 w 1197656"/>
                <a:gd name="connsiteY13" fmla="*/ 1582482 h 1588727"/>
                <a:gd name="connsiteX14" fmla="*/ 1191295 w 1197656"/>
                <a:gd name="connsiteY14" fmla="*/ 1536653 h 1588727"/>
                <a:gd name="connsiteX15" fmla="*/ 1191294 w 1197656"/>
                <a:gd name="connsiteY15" fmla="*/ 51805 h 1588727"/>
                <a:gd name="connsiteX16" fmla="*/ 1145465 w 1197656"/>
                <a:gd name="connsiteY16" fmla="*/ 5976 h 15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7656" h="1588727">
                  <a:moveTo>
                    <a:pt x="1145467" y="1588592"/>
                  </a:moveTo>
                  <a:lnTo>
                    <a:pt x="51689" y="1588593"/>
                  </a:lnTo>
                  <a:cubicBezTo>
                    <a:pt x="23017" y="1588561"/>
                    <a:pt x="-218" y="1565326"/>
                    <a:pt x="-250" y="1536654"/>
                  </a:cubicBezTo>
                  <a:lnTo>
                    <a:pt x="-251" y="51806"/>
                  </a:lnTo>
                  <a:cubicBezTo>
                    <a:pt x="-219" y="23134"/>
                    <a:pt x="23016" y="-101"/>
                    <a:pt x="51688" y="-133"/>
                  </a:cubicBezTo>
                  <a:lnTo>
                    <a:pt x="1145465" y="-134"/>
                  </a:lnTo>
                  <a:cubicBezTo>
                    <a:pt x="1174137" y="-102"/>
                    <a:pt x="1197372" y="23133"/>
                    <a:pt x="1197404" y="51805"/>
                  </a:cubicBezTo>
                  <a:lnTo>
                    <a:pt x="1197406" y="1536653"/>
                  </a:lnTo>
                  <a:cubicBezTo>
                    <a:pt x="1197373" y="1565325"/>
                    <a:pt x="1174138" y="1588560"/>
                    <a:pt x="1145467" y="1588592"/>
                  </a:cubicBezTo>
                  <a:close/>
                  <a:moveTo>
                    <a:pt x="51688" y="5977"/>
                  </a:moveTo>
                  <a:cubicBezTo>
                    <a:pt x="26390" y="6006"/>
                    <a:pt x="5888" y="26507"/>
                    <a:pt x="5859" y="51806"/>
                  </a:cubicBezTo>
                  <a:lnTo>
                    <a:pt x="5861" y="1536654"/>
                  </a:lnTo>
                  <a:cubicBezTo>
                    <a:pt x="5889" y="1561952"/>
                    <a:pt x="26391" y="1582454"/>
                    <a:pt x="51689" y="1582483"/>
                  </a:cubicBezTo>
                  <a:lnTo>
                    <a:pt x="1145467" y="1582482"/>
                  </a:lnTo>
                  <a:cubicBezTo>
                    <a:pt x="1170765" y="1582453"/>
                    <a:pt x="1191266" y="1561952"/>
                    <a:pt x="1191295" y="1536653"/>
                  </a:cubicBezTo>
                  <a:lnTo>
                    <a:pt x="1191294" y="51805"/>
                  </a:lnTo>
                  <a:cubicBezTo>
                    <a:pt x="1191265" y="26506"/>
                    <a:pt x="1170764" y="6005"/>
                    <a:pt x="1145465" y="5976"/>
                  </a:cubicBezTo>
                  <a:close/>
                </a:path>
              </a:pathLst>
            </a:custGeom>
            <a:solidFill>
              <a:srgbClr val="CCCCCC"/>
            </a:solidFill>
            <a:ln w="3753"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8FDB5E1-0A68-4FBB-B794-D4E39420EE87}"/>
                </a:ext>
              </a:extLst>
            </p:cNvPr>
            <p:cNvSpPr/>
            <p:nvPr/>
          </p:nvSpPr>
          <p:spPr>
            <a:xfrm>
              <a:off x="2134378" y="4102297"/>
              <a:ext cx="406298" cy="406298"/>
            </a:xfrm>
            <a:custGeom>
              <a:avLst/>
              <a:gdLst>
                <a:gd name="connsiteX0" fmla="*/ 406047 w 406298"/>
                <a:gd name="connsiteY0" fmla="*/ 203015 h 406298"/>
                <a:gd name="connsiteX1" fmla="*/ 202898 w 406298"/>
                <a:gd name="connsiteY1" fmla="*/ 406164 h 406298"/>
                <a:gd name="connsiteX2" fmla="*/ -251 w 406298"/>
                <a:gd name="connsiteY2" fmla="*/ 203015 h 406298"/>
                <a:gd name="connsiteX3" fmla="*/ 202898 w 406298"/>
                <a:gd name="connsiteY3" fmla="*/ -134 h 406298"/>
                <a:gd name="connsiteX4" fmla="*/ 406047 w 406298"/>
                <a:gd name="connsiteY4" fmla="*/ 203015 h 40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98" h="406298">
                  <a:moveTo>
                    <a:pt x="406047" y="203015"/>
                  </a:moveTo>
                  <a:cubicBezTo>
                    <a:pt x="406047" y="315211"/>
                    <a:pt x="315094" y="406164"/>
                    <a:pt x="202898" y="406164"/>
                  </a:cubicBezTo>
                  <a:cubicBezTo>
                    <a:pt x="90702" y="406164"/>
                    <a:pt x="-251" y="315211"/>
                    <a:pt x="-251" y="203015"/>
                  </a:cubicBezTo>
                  <a:cubicBezTo>
                    <a:pt x="-251" y="90819"/>
                    <a:pt x="90702" y="-134"/>
                    <a:pt x="202898" y="-134"/>
                  </a:cubicBezTo>
                  <a:cubicBezTo>
                    <a:pt x="315079" y="-99"/>
                    <a:pt x="406012" y="90833"/>
                    <a:pt x="406047" y="203015"/>
                  </a:cubicBezTo>
                  <a:close/>
                </a:path>
              </a:pathLst>
            </a:custGeom>
            <a:solidFill>
              <a:srgbClr val="FFFFFF"/>
            </a:solidFill>
            <a:ln w="3753"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3283FC-A85F-4001-B83D-CFB58B0DF1EE}"/>
                </a:ext>
              </a:extLst>
            </p:cNvPr>
            <p:cNvSpPr/>
            <p:nvPr/>
          </p:nvSpPr>
          <p:spPr>
            <a:xfrm>
              <a:off x="2233740" y="4242770"/>
              <a:ext cx="197679" cy="194871"/>
            </a:xfrm>
            <a:custGeom>
              <a:avLst/>
              <a:gdLst>
                <a:gd name="connsiteX0" fmla="*/ 197428 w 197679"/>
                <a:gd name="connsiteY0" fmla="*/ 97302 h 194871"/>
                <a:gd name="connsiteX1" fmla="*/ -251 w 197679"/>
                <a:gd name="connsiteY1" fmla="*/ 97298 h 194871"/>
                <a:gd name="connsiteX2" fmla="*/ 197428 w 197679"/>
                <a:gd name="connsiteY2" fmla="*/ 97302 h 194871"/>
              </a:gdLst>
              <a:ahLst/>
              <a:cxnLst>
                <a:cxn ang="0">
                  <a:pos x="connsiteX0" y="connsiteY0"/>
                </a:cxn>
                <a:cxn ang="0">
                  <a:pos x="connsiteX1" y="connsiteY1"/>
                </a:cxn>
                <a:cxn ang="0">
                  <a:pos x="connsiteX2" y="connsiteY2"/>
                </a:cxn>
              </a:cxnLst>
              <a:rect l="l" t="t" r="r" b="b"/>
              <a:pathLst>
                <a:path w="197679" h="194871">
                  <a:moveTo>
                    <a:pt x="197428" y="97302"/>
                  </a:moveTo>
                  <a:cubicBezTo>
                    <a:pt x="195209" y="227227"/>
                    <a:pt x="1949" y="227207"/>
                    <a:pt x="-251" y="97298"/>
                  </a:cubicBezTo>
                  <a:cubicBezTo>
                    <a:pt x="1968" y="-32622"/>
                    <a:pt x="195228" y="-32602"/>
                    <a:pt x="197428" y="97302"/>
                  </a:cubicBezTo>
                  <a:close/>
                </a:path>
              </a:pathLst>
            </a:custGeom>
            <a:solidFill>
              <a:schemeClr val="accent1">
                <a:lumMod val="75000"/>
              </a:schemeClr>
            </a:solidFill>
            <a:ln w="3753"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0DDDDF4-84BD-4442-AC88-79BCABDDC33F}"/>
                </a:ext>
              </a:extLst>
            </p:cNvPr>
            <p:cNvSpPr/>
            <p:nvPr/>
          </p:nvSpPr>
          <p:spPr>
            <a:xfrm>
              <a:off x="2328554" y="4317655"/>
              <a:ext cx="25775" cy="63161"/>
            </a:xfrm>
            <a:custGeom>
              <a:avLst/>
              <a:gdLst>
                <a:gd name="connsiteX0" fmla="*/ -148 w 25775"/>
                <a:gd name="connsiteY0" fmla="*/ 62744 h 63161"/>
                <a:gd name="connsiteX1" fmla="*/ -251 w 25775"/>
                <a:gd name="connsiteY1" fmla="*/ 59050 h 63161"/>
                <a:gd name="connsiteX2" fmla="*/ 5015 w 25775"/>
                <a:gd name="connsiteY2" fmla="*/ 42694 h 63161"/>
                <a:gd name="connsiteX3" fmla="*/ 10876 w 25775"/>
                <a:gd name="connsiteY3" fmla="*/ -134 h 63161"/>
                <a:gd name="connsiteX4" fmla="*/ 14535 w 25775"/>
                <a:gd name="connsiteY4" fmla="*/ 367 h 63161"/>
                <a:gd name="connsiteX5" fmla="*/ 9550 w 25775"/>
                <a:gd name="connsiteY5" fmla="*/ 36798 h 63161"/>
                <a:gd name="connsiteX6" fmla="*/ -148 w 25775"/>
                <a:gd name="connsiteY6" fmla="*/ 62744 h 6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5" h="63161">
                  <a:moveTo>
                    <a:pt x="-148" y="62744"/>
                  </a:moveTo>
                  <a:lnTo>
                    <a:pt x="-251" y="59050"/>
                  </a:lnTo>
                  <a:cubicBezTo>
                    <a:pt x="25206" y="62449"/>
                    <a:pt x="30689" y="30899"/>
                    <a:pt x="5015" y="42694"/>
                  </a:cubicBezTo>
                  <a:lnTo>
                    <a:pt x="10876" y="-134"/>
                  </a:lnTo>
                  <a:lnTo>
                    <a:pt x="14535" y="367"/>
                  </a:lnTo>
                  <a:lnTo>
                    <a:pt x="9550" y="36798"/>
                  </a:lnTo>
                  <a:cubicBezTo>
                    <a:pt x="36582" y="32774"/>
                    <a:pt x="26583" y="66435"/>
                    <a:pt x="-148" y="62744"/>
                  </a:cubicBezTo>
                  <a:close/>
                </a:path>
              </a:pathLst>
            </a:custGeom>
            <a:solidFill>
              <a:srgbClr val="2F2E41"/>
            </a:solidFill>
            <a:ln w="3753"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F40D12F-D72F-4CB8-96C3-D630FBC1BA8F}"/>
                </a:ext>
              </a:extLst>
            </p:cNvPr>
            <p:cNvSpPr/>
            <p:nvPr/>
          </p:nvSpPr>
          <p:spPr>
            <a:xfrm>
              <a:off x="2361437" y="4321298"/>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8062116-5A18-4C36-A10F-D21B230A6B5C}"/>
                </a:ext>
              </a:extLst>
            </p:cNvPr>
            <p:cNvSpPr/>
            <p:nvPr/>
          </p:nvSpPr>
          <p:spPr>
            <a:xfrm>
              <a:off x="2298646" y="4321298"/>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000525C-B6AA-4155-B5F3-29025F3569B6}"/>
                </a:ext>
              </a:extLst>
            </p:cNvPr>
            <p:cNvSpPr/>
            <p:nvPr/>
          </p:nvSpPr>
          <p:spPr>
            <a:xfrm>
              <a:off x="2270359" y="4456888"/>
              <a:ext cx="130071" cy="51706"/>
            </a:xfrm>
            <a:custGeom>
              <a:avLst/>
              <a:gdLst>
                <a:gd name="connsiteX0" fmla="*/ 94010 w 130071"/>
                <a:gd name="connsiteY0" fmla="*/ 21377 h 51706"/>
                <a:gd name="connsiteX1" fmla="*/ 51035 w 130071"/>
                <a:gd name="connsiteY1" fmla="*/ 120 h 51706"/>
                <a:gd name="connsiteX2" fmla="*/ 33512 w 130071"/>
                <a:gd name="connsiteY2" fmla="*/ 17752 h 51706"/>
                <a:gd name="connsiteX3" fmla="*/ 33897 w 130071"/>
                <a:gd name="connsiteY3" fmla="*/ 21358 h 51706"/>
                <a:gd name="connsiteX4" fmla="*/ -251 w 130071"/>
                <a:gd name="connsiteY4" fmla="*/ 40196 h 51706"/>
                <a:gd name="connsiteX5" fmla="*/ 129820 w 130071"/>
                <a:gd name="connsiteY5" fmla="*/ 41636 h 51706"/>
                <a:gd name="connsiteX6" fmla="*/ 94010 w 130071"/>
                <a:gd name="connsiteY6" fmla="*/ 21377 h 5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71" h="51706">
                  <a:moveTo>
                    <a:pt x="94010" y="21377"/>
                  </a:moveTo>
                  <a:cubicBezTo>
                    <a:pt x="97889" y="-4793"/>
                    <a:pt x="67250" y="379"/>
                    <a:pt x="51035" y="120"/>
                  </a:cubicBezTo>
                  <a:cubicBezTo>
                    <a:pt x="41327" y="150"/>
                    <a:pt x="33481" y="8045"/>
                    <a:pt x="33512" y="17752"/>
                  </a:cubicBezTo>
                  <a:cubicBezTo>
                    <a:pt x="33515" y="18965"/>
                    <a:pt x="33645" y="20173"/>
                    <a:pt x="33897" y="21358"/>
                  </a:cubicBezTo>
                  <a:cubicBezTo>
                    <a:pt x="21347" y="25238"/>
                    <a:pt x="9725" y="31649"/>
                    <a:pt x="-251" y="40196"/>
                  </a:cubicBezTo>
                  <a:cubicBezTo>
                    <a:pt x="41788" y="54855"/>
                    <a:pt x="87467" y="55360"/>
                    <a:pt x="129820" y="41636"/>
                  </a:cubicBezTo>
                  <a:cubicBezTo>
                    <a:pt x="119495" y="32364"/>
                    <a:pt x="107276" y="25451"/>
                    <a:pt x="94010" y="21377"/>
                  </a:cubicBezTo>
                  <a:close/>
                </a:path>
              </a:pathLst>
            </a:custGeom>
            <a:solidFill>
              <a:srgbClr val="2F2E41"/>
            </a:solidFill>
            <a:ln w="3753"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0BDC985-B02A-406C-8860-0480D132BD58}"/>
                </a:ext>
              </a:extLst>
            </p:cNvPr>
            <p:cNvSpPr/>
            <p:nvPr/>
          </p:nvSpPr>
          <p:spPr>
            <a:xfrm>
              <a:off x="2220126" y="4168854"/>
              <a:ext cx="216311" cy="130210"/>
            </a:xfrm>
            <a:custGeom>
              <a:avLst/>
              <a:gdLst>
                <a:gd name="connsiteX0" fmla="*/ 65734 w 216311"/>
                <a:gd name="connsiteY0" fmla="*/ 124470 h 130210"/>
                <a:gd name="connsiteX1" fmla="*/ 125186 w 216311"/>
                <a:gd name="connsiteY1" fmla="*/ 126445 h 130210"/>
                <a:gd name="connsiteX2" fmla="*/ 215792 w 216311"/>
                <a:gd name="connsiteY2" fmla="*/ 80898 h 130210"/>
                <a:gd name="connsiteX3" fmla="*/ 148541 w 216311"/>
                <a:gd name="connsiteY3" fmla="*/ 58545 h 130210"/>
                <a:gd name="connsiteX4" fmla="*/ 153604 w 216311"/>
                <a:gd name="connsiteY4" fmla="*/ 57883 h 130210"/>
                <a:gd name="connsiteX5" fmla="*/ -245 w 216311"/>
                <a:gd name="connsiteY5" fmla="*/ 92477 h 130210"/>
                <a:gd name="connsiteX6" fmla="*/ 5294 w 216311"/>
                <a:gd name="connsiteY6" fmla="*/ 92475 h 130210"/>
                <a:gd name="connsiteX7" fmla="*/ 111680 w 216311"/>
                <a:gd name="connsiteY7" fmla="*/ 21794 h 130210"/>
                <a:gd name="connsiteX8" fmla="*/ 148820 w 216311"/>
                <a:gd name="connsiteY8" fmla="*/ 60680 h 130210"/>
                <a:gd name="connsiteX9" fmla="*/ 188537 w 216311"/>
                <a:gd name="connsiteY9" fmla="*/ 44528 h 130210"/>
                <a:gd name="connsiteX10" fmla="*/ 180867 w 216311"/>
                <a:gd name="connsiteY10" fmla="*/ 118880 h 130210"/>
                <a:gd name="connsiteX11" fmla="*/ 62938 w 216311"/>
                <a:gd name="connsiteY11" fmla="*/ 119683 h 130210"/>
                <a:gd name="connsiteX12" fmla="*/ 62074 w 216311"/>
                <a:gd name="connsiteY12" fmla="*/ 123509 h 130210"/>
                <a:gd name="connsiteX13" fmla="*/ 65734 w 216311"/>
                <a:gd name="connsiteY13" fmla="*/ 124470 h 13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311" h="130210">
                  <a:moveTo>
                    <a:pt x="65734" y="124470"/>
                  </a:moveTo>
                  <a:cubicBezTo>
                    <a:pt x="84052" y="113883"/>
                    <a:pt x="106265" y="122005"/>
                    <a:pt x="125186" y="126445"/>
                  </a:cubicBezTo>
                  <a:cubicBezTo>
                    <a:pt x="161085" y="137481"/>
                    <a:pt x="211427" y="123662"/>
                    <a:pt x="215792" y="80898"/>
                  </a:cubicBezTo>
                  <a:cubicBezTo>
                    <a:pt x="220335" y="41127"/>
                    <a:pt x="165930" y="18962"/>
                    <a:pt x="148541" y="58545"/>
                  </a:cubicBezTo>
                  <a:lnTo>
                    <a:pt x="153604" y="57883"/>
                  </a:lnTo>
                  <a:cubicBezTo>
                    <a:pt x="97208" y="-25929"/>
                    <a:pt x="-891" y="-22750"/>
                    <a:pt x="-245" y="92477"/>
                  </a:cubicBezTo>
                  <a:cubicBezTo>
                    <a:pt x="-454" y="96037"/>
                    <a:pt x="5087" y="96025"/>
                    <a:pt x="5294" y="92475"/>
                  </a:cubicBezTo>
                  <a:cubicBezTo>
                    <a:pt x="3218" y="24573"/>
                    <a:pt x="48156" y="-21842"/>
                    <a:pt x="111680" y="21794"/>
                  </a:cubicBezTo>
                  <a:cubicBezTo>
                    <a:pt x="125867" y="32901"/>
                    <a:pt x="138376" y="45998"/>
                    <a:pt x="148820" y="60680"/>
                  </a:cubicBezTo>
                  <a:cubicBezTo>
                    <a:pt x="155436" y="68094"/>
                    <a:pt x="156873" y="36164"/>
                    <a:pt x="188537" y="44528"/>
                  </a:cubicBezTo>
                  <a:cubicBezTo>
                    <a:pt x="223384" y="58028"/>
                    <a:pt x="212014" y="107926"/>
                    <a:pt x="180867" y="118880"/>
                  </a:cubicBezTo>
                  <a:cubicBezTo>
                    <a:pt x="142382" y="138541"/>
                    <a:pt x="100702" y="100420"/>
                    <a:pt x="62938" y="119683"/>
                  </a:cubicBezTo>
                  <a:cubicBezTo>
                    <a:pt x="61642" y="120501"/>
                    <a:pt x="61256" y="122214"/>
                    <a:pt x="62074" y="123509"/>
                  </a:cubicBezTo>
                  <a:cubicBezTo>
                    <a:pt x="62852" y="124741"/>
                    <a:pt x="64451" y="125161"/>
                    <a:pt x="65734" y="124470"/>
                  </a:cubicBezTo>
                  <a:close/>
                </a:path>
              </a:pathLst>
            </a:custGeom>
            <a:solidFill>
              <a:srgbClr val="2F2E41"/>
            </a:solidFill>
            <a:ln w="3753"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91C7BED-F1E8-4DD8-9C67-B4CFFB8F0A7B}"/>
                </a:ext>
              </a:extLst>
            </p:cNvPr>
            <p:cNvSpPr/>
            <p:nvPr/>
          </p:nvSpPr>
          <p:spPr>
            <a:xfrm>
              <a:off x="2129189" y="4097108"/>
              <a:ext cx="417027" cy="417027"/>
            </a:xfrm>
            <a:custGeom>
              <a:avLst/>
              <a:gdLst>
                <a:gd name="connsiteX0" fmla="*/ 208087 w 417027"/>
                <a:gd name="connsiteY0" fmla="*/ 416893 h 417027"/>
                <a:gd name="connsiteX1" fmla="*/ -251 w 417027"/>
                <a:gd name="connsiteY1" fmla="*/ 208204 h 417027"/>
                <a:gd name="connsiteX2" fmla="*/ 208438 w 417027"/>
                <a:gd name="connsiteY2" fmla="*/ -134 h 417027"/>
                <a:gd name="connsiteX3" fmla="*/ 416776 w 417027"/>
                <a:gd name="connsiteY3" fmla="*/ 208555 h 417027"/>
                <a:gd name="connsiteX4" fmla="*/ 272702 w 417027"/>
                <a:gd name="connsiteY4" fmla="*/ 406686 h 417027"/>
                <a:gd name="connsiteX5" fmla="*/ 208087 w 417027"/>
                <a:gd name="connsiteY5" fmla="*/ 416893 h 417027"/>
                <a:gd name="connsiteX6" fmla="*/ 208087 w 417027"/>
                <a:gd name="connsiteY6" fmla="*/ 10595 h 417027"/>
                <a:gd name="connsiteX7" fmla="*/ 10422 w 417027"/>
                <a:gd name="connsiteY7" fmla="*/ 208204 h 417027"/>
                <a:gd name="connsiteX8" fmla="*/ 208031 w 417027"/>
                <a:gd name="connsiteY8" fmla="*/ 405868 h 417027"/>
                <a:gd name="connsiteX9" fmla="*/ 405696 w 417027"/>
                <a:gd name="connsiteY9" fmla="*/ 208260 h 417027"/>
                <a:gd name="connsiteX10" fmla="*/ 405696 w 417027"/>
                <a:gd name="connsiteY10" fmla="*/ 208203 h 417027"/>
                <a:gd name="connsiteX11" fmla="*/ 208087 w 417027"/>
                <a:gd name="connsiteY11" fmla="*/ 10595 h 41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7027" h="417027">
                  <a:moveTo>
                    <a:pt x="208087" y="416893"/>
                  </a:moveTo>
                  <a:cubicBezTo>
                    <a:pt x="92928" y="416796"/>
                    <a:pt x="-348" y="323363"/>
                    <a:pt x="-251" y="208204"/>
                  </a:cubicBezTo>
                  <a:cubicBezTo>
                    <a:pt x="-154" y="93045"/>
                    <a:pt x="93279" y="-231"/>
                    <a:pt x="208438" y="-134"/>
                  </a:cubicBezTo>
                  <a:cubicBezTo>
                    <a:pt x="323597" y="-37"/>
                    <a:pt x="416873" y="93396"/>
                    <a:pt x="416776" y="208555"/>
                  </a:cubicBezTo>
                  <a:cubicBezTo>
                    <a:pt x="416700" y="298822"/>
                    <a:pt x="358550" y="378790"/>
                    <a:pt x="272702" y="406686"/>
                  </a:cubicBezTo>
                  <a:cubicBezTo>
                    <a:pt x="251837" y="413472"/>
                    <a:pt x="230029" y="416917"/>
                    <a:pt x="208087" y="416893"/>
                  </a:cubicBezTo>
                  <a:close/>
                  <a:moveTo>
                    <a:pt x="208087" y="10595"/>
                  </a:moveTo>
                  <a:cubicBezTo>
                    <a:pt x="98935" y="10580"/>
                    <a:pt x="10438" y="99052"/>
                    <a:pt x="10422" y="208204"/>
                  </a:cubicBezTo>
                  <a:cubicBezTo>
                    <a:pt x="10407" y="317355"/>
                    <a:pt x="98879" y="405853"/>
                    <a:pt x="208031" y="405868"/>
                  </a:cubicBezTo>
                  <a:cubicBezTo>
                    <a:pt x="317182" y="405884"/>
                    <a:pt x="405680" y="317411"/>
                    <a:pt x="405696" y="208260"/>
                  </a:cubicBezTo>
                  <a:cubicBezTo>
                    <a:pt x="405696" y="208241"/>
                    <a:pt x="405696" y="208222"/>
                    <a:pt x="405696" y="208203"/>
                  </a:cubicBezTo>
                  <a:cubicBezTo>
                    <a:pt x="405572" y="99118"/>
                    <a:pt x="317172" y="10718"/>
                    <a:pt x="208087" y="10595"/>
                  </a:cubicBezTo>
                  <a:close/>
                </a:path>
              </a:pathLst>
            </a:custGeom>
            <a:solidFill>
              <a:srgbClr val="CCCCCC"/>
            </a:solidFill>
            <a:ln w="3753"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0C88E5F-73BC-4131-B002-CFADCBDC5197}"/>
                </a:ext>
              </a:extLst>
            </p:cNvPr>
            <p:cNvSpPr/>
            <p:nvPr/>
          </p:nvSpPr>
          <p:spPr>
            <a:xfrm>
              <a:off x="2590630" y="4257709"/>
              <a:ext cx="358471" cy="48970"/>
            </a:xfrm>
            <a:custGeom>
              <a:avLst/>
              <a:gdLst>
                <a:gd name="connsiteX0" fmla="*/ 333735 w 358471"/>
                <a:gd name="connsiteY0" fmla="*/ 48836 h 48970"/>
                <a:gd name="connsiteX1" fmla="*/ 24234 w 358471"/>
                <a:gd name="connsiteY1" fmla="*/ 48836 h 48970"/>
                <a:gd name="connsiteX2" fmla="*/ -251 w 358471"/>
                <a:gd name="connsiteY2" fmla="*/ 24351 h 48970"/>
                <a:gd name="connsiteX3" fmla="*/ 24234 w 358471"/>
                <a:gd name="connsiteY3" fmla="*/ -134 h 48970"/>
                <a:gd name="connsiteX4" fmla="*/ 333735 w 358471"/>
                <a:gd name="connsiteY4" fmla="*/ -134 h 48970"/>
                <a:gd name="connsiteX5" fmla="*/ 358220 w 358471"/>
                <a:gd name="connsiteY5" fmla="*/ 24351 h 48970"/>
                <a:gd name="connsiteX6" fmla="*/ 333735 w 358471"/>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71" h="48970">
                  <a:moveTo>
                    <a:pt x="333735" y="48836"/>
                  </a:moveTo>
                  <a:lnTo>
                    <a:pt x="24234" y="48836"/>
                  </a:lnTo>
                  <a:cubicBezTo>
                    <a:pt x="10711" y="48836"/>
                    <a:pt x="-251" y="37874"/>
                    <a:pt x="-251" y="24351"/>
                  </a:cubicBezTo>
                  <a:cubicBezTo>
                    <a:pt x="-251" y="10828"/>
                    <a:pt x="10711" y="-134"/>
                    <a:pt x="24234" y="-134"/>
                  </a:cubicBezTo>
                  <a:lnTo>
                    <a:pt x="333735" y="-134"/>
                  </a:lnTo>
                  <a:cubicBezTo>
                    <a:pt x="347258" y="-134"/>
                    <a:pt x="358220" y="10828"/>
                    <a:pt x="358220" y="24351"/>
                  </a:cubicBezTo>
                  <a:cubicBezTo>
                    <a:pt x="358220" y="37874"/>
                    <a:pt x="347258" y="48836"/>
                    <a:pt x="333735" y="48836"/>
                  </a:cubicBezTo>
                  <a:close/>
                </a:path>
              </a:pathLst>
            </a:custGeom>
            <a:solidFill>
              <a:srgbClr val="E6E6E6"/>
            </a:solidFill>
            <a:ln w="3753"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B0838B6-A454-4614-A608-B11C6C69657B}"/>
                </a:ext>
              </a:extLst>
            </p:cNvPr>
            <p:cNvSpPr/>
            <p:nvPr/>
          </p:nvSpPr>
          <p:spPr>
            <a:xfrm>
              <a:off x="2590600" y="4340346"/>
              <a:ext cx="459502" cy="48970"/>
            </a:xfrm>
            <a:custGeom>
              <a:avLst/>
              <a:gdLst>
                <a:gd name="connsiteX0" fmla="*/ 434766 w 459502"/>
                <a:gd name="connsiteY0" fmla="*/ 48836 h 48970"/>
                <a:gd name="connsiteX1" fmla="*/ 24264 w 459502"/>
                <a:gd name="connsiteY1" fmla="*/ 48836 h 48970"/>
                <a:gd name="connsiteX2" fmla="*/ -251 w 459502"/>
                <a:gd name="connsiteY2" fmla="*/ 24382 h 48970"/>
                <a:gd name="connsiteX3" fmla="*/ 24204 w 459502"/>
                <a:gd name="connsiteY3" fmla="*/ -134 h 48970"/>
                <a:gd name="connsiteX4" fmla="*/ 24265 w 459502"/>
                <a:gd name="connsiteY4" fmla="*/ -134 h 48970"/>
                <a:gd name="connsiteX5" fmla="*/ 434766 w 459502"/>
                <a:gd name="connsiteY5" fmla="*/ -134 h 48970"/>
                <a:gd name="connsiteX6" fmla="*/ 459252 w 459502"/>
                <a:gd name="connsiteY6" fmla="*/ 24351 h 48970"/>
                <a:gd name="connsiteX7" fmla="*/ 434766 w 459502"/>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502" h="48970">
                  <a:moveTo>
                    <a:pt x="434766" y="48836"/>
                  </a:moveTo>
                  <a:lnTo>
                    <a:pt x="24264" y="48836"/>
                  </a:lnTo>
                  <a:cubicBezTo>
                    <a:pt x="10742" y="48853"/>
                    <a:pt x="-234" y="37904"/>
                    <a:pt x="-251" y="24382"/>
                  </a:cubicBezTo>
                  <a:cubicBezTo>
                    <a:pt x="-268" y="10859"/>
                    <a:pt x="10681" y="-117"/>
                    <a:pt x="24204" y="-134"/>
                  </a:cubicBezTo>
                  <a:cubicBezTo>
                    <a:pt x="24224" y="-134"/>
                    <a:pt x="24244" y="-134"/>
                    <a:pt x="24265" y="-134"/>
                  </a:cubicBezTo>
                  <a:lnTo>
                    <a:pt x="434766" y="-134"/>
                  </a:lnTo>
                  <a:cubicBezTo>
                    <a:pt x="448289" y="-134"/>
                    <a:pt x="459252" y="10828"/>
                    <a:pt x="459252" y="24351"/>
                  </a:cubicBezTo>
                  <a:cubicBezTo>
                    <a:pt x="459252" y="37874"/>
                    <a:pt x="448289" y="48836"/>
                    <a:pt x="434766" y="48836"/>
                  </a:cubicBezTo>
                  <a:close/>
                </a:path>
              </a:pathLst>
            </a:custGeom>
            <a:solidFill>
              <a:srgbClr val="E6E6E6"/>
            </a:solidFill>
            <a:ln w="3753"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BA7AD73-D984-42E9-8002-4B7E26471C5D}"/>
                </a:ext>
              </a:extLst>
            </p:cNvPr>
            <p:cNvSpPr/>
            <p:nvPr/>
          </p:nvSpPr>
          <p:spPr>
            <a:xfrm>
              <a:off x="2128869" y="4657293"/>
              <a:ext cx="819782" cy="48970"/>
            </a:xfrm>
            <a:custGeom>
              <a:avLst/>
              <a:gdLst>
                <a:gd name="connsiteX0" fmla="*/ 795047 w 819782"/>
                <a:gd name="connsiteY0" fmla="*/ 48836 h 48970"/>
                <a:gd name="connsiteX1" fmla="*/ 24204 w 819782"/>
                <a:gd name="connsiteY1" fmla="*/ 48837 h 48970"/>
                <a:gd name="connsiteX2" fmla="*/ -251 w 819782"/>
                <a:gd name="connsiteY2" fmla="*/ 24321 h 48970"/>
                <a:gd name="connsiteX3" fmla="*/ 24204 w 819782"/>
                <a:gd name="connsiteY3" fmla="*/ -134 h 48970"/>
                <a:gd name="connsiteX4" fmla="*/ 795047 w 819782"/>
                <a:gd name="connsiteY4" fmla="*/ -134 h 48970"/>
                <a:gd name="connsiteX5" fmla="*/ 819532 w 819782"/>
                <a:gd name="connsiteY5" fmla="*/ 24351 h 48970"/>
                <a:gd name="connsiteX6" fmla="*/ 795047 w 81978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782" h="48970">
                  <a:moveTo>
                    <a:pt x="795047" y="48836"/>
                  </a:moveTo>
                  <a:lnTo>
                    <a:pt x="24204" y="48837"/>
                  </a:lnTo>
                  <a:cubicBezTo>
                    <a:pt x="10681" y="48820"/>
                    <a:pt x="-268" y="37844"/>
                    <a:pt x="-251" y="24321"/>
                  </a:cubicBezTo>
                  <a:cubicBezTo>
                    <a:pt x="-234" y="10822"/>
                    <a:pt x="10705" y="-117"/>
                    <a:pt x="24204" y="-134"/>
                  </a:cubicBezTo>
                  <a:lnTo>
                    <a:pt x="795047" y="-134"/>
                  </a:lnTo>
                  <a:cubicBezTo>
                    <a:pt x="808570" y="-134"/>
                    <a:pt x="819532" y="10828"/>
                    <a:pt x="819532" y="24351"/>
                  </a:cubicBezTo>
                  <a:cubicBezTo>
                    <a:pt x="819532" y="37873"/>
                    <a:pt x="808570" y="48836"/>
                    <a:pt x="795047" y="48836"/>
                  </a:cubicBezTo>
                  <a:close/>
                </a:path>
              </a:pathLst>
            </a:custGeom>
            <a:solidFill>
              <a:srgbClr val="E6E6E6"/>
            </a:solidFill>
            <a:ln w="3753"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F3358BEB-3D6C-4A49-A02A-B33EFD46191E}"/>
                </a:ext>
              </a:extLst>
            </p:cNvPr>
            <p:cNvSpPr/>
            <p:nvPr/>
          </p:nvSpPr>
          <p:spPr>
            <a:xfrm>
              <a:off x="2128808" y="4739930"/>
              <a:ext cx="920844" cy="48970"/>
            </a:xfrm>
            <a:custGeom>
              <a:avLst/>
              <a:gdLst>
                <a:gd name="connsiteX0" fmla="*/ 896108 w 920844"/>
                <a:gd name="connsiteY0" fmla="*/ 48836 h 48970"/>
                <a:gd name="connsiteX1" fmla="*/ 24264 w 920844"/>
                <a:gd name="connsiteY1" fmla="*/ 48837 h 48970"/>
                <a:gd name="connsiteX2" fmla="*/ -251 w 920844"/>
                <a:gd name="connsiteY2" fmla="*/ 24382 h 48970"/>
                <a:gd name="connsiteX3" fmla="*/ 24204 w 920844"/>
                <a:gd name="connsiteY3" fmla="*/ -134 h 48970"/>
                <a:gd name="connsiteX4" fmla="*/ 24265 w 920844"/>
                <a:gd name="connsiteY4" fmla="*/ -134 h 48970"/>
                <a:gd name="connsiteX5" fmla="*/ 896108 w 920844"/>
                <a:gd name="connsiteY5" fmla="*/ -134 h 48970"/>
                <a:gd name="connsiteX6" fmla="*/ 920593 w 920844"/>
                <a:gd name="connsiteY6" fmla="*/ 24351 h 48970"/>
                <a:gd name="connsiteX7" fmla="*/ 896108 w 920844"/>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844" h="48970">
                  <a:moveTo>
                    <a:pt x="896108" y="48836"/>
                  </a:moveTo>
                  <a:lnTo>
                    <a:pt x="24264" y="48837"/>
                  </a:lnTo>
                  <a:cubicBezTo>
                    <a:pt x="10742" y="48853"/>
                    <a:pt x="-234" y="37905"/>
                    <a:pt x="-251" y="24382"/>
                  </a:cubicBezTo>
                  <a:cubicBezTo>
                    <a:pt x="-268" y="10859"/>
                    <a:pt x="10681" y="-117"/>
                    <a:pt x="24204" y="-134"/>
                  </a:cubicBezTo>
                  <a:cubicBezTo>
                    <a:pt x="24224" y="-134"/>
                    <a:pt x="24244" y="-134"/>
                    <a:pt x="24265" y="-134"/>
                  </a:cubicBezTo>
                  <a:lnTo>
                    <a:pt x="896108" y="-134"/>
                  </a:lnTo>
                  <a:cubicBezTo>
                    <a:pt x="909631" y="-134"/>
                    <a:pt x="920593" y="10828"/>
                    <a:pt x="920593" y="24351"/>
                  </a:cubicBezTo>
                  <a:cubicBezTo>
                    <a:pt x="920593" y="37873"/>
                    <a:pt x="909631" y="48836"/>
                    <a:pt x="896108" y="48836"/>
                  </a:cubicBezTo>
                  <a:close/>
                </a:path>
              </a:pathLst>
            </a:custGeom>
            <a:solidFill>
              <a:srgbClr val="E6E6E6"/>
            </a:solidFill>
            <a:ln w="3753"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20EE9B8-7586-4006-8AED-938BAA351864}"/>
                </a:ext>
              </a:extLst>
            </p:cNvPr>
            <p:cNvSpPr/>
            <p:nvPr/>
          </p:nvSpPr>
          <p:spPr>
            <a:xfrm>
              <a:off x="2128869" y="4929862"/>
              <a:ext cx="819782" cy="48970"/>
            </a:xfrm>
            <a:custGeom>
              <a:avLst/>
              <a:gdLst>
                <a:gd name="connsiteX0" fmla="*/ 795047 w 819782"/>
                <a:gd name="connsiteY0" fmla="*/ 48836 h 48970"/>
                <a:gd name="connsiteX1" fmla="*/ 24204 w 819782"/>
                <a:gd name="connsiteY1" fmla="*/ 48837 h 48970"/>
                <a:gd name="connsiteX2" fmla="*/ -251 w 819782"/>
                <a:gd name="connsiteY2" fmla="*/ 24321 h 48970"/>
                <a:gd name="connsiteX3" fmla="*/ 24204 w 819782"/>
                <a:gd name="connsiteY3" fmla="*/ -134 h 48970"/>
                <a:gd name="connsiteX4" fmla="*/ 795047 w 819782"/>
                <a:gd name="connsiteY4" fmla="*/ -134 h 48970"/>
                <a:gd name="connsiteX5" fmla="*/ 819532 w 819782"/>
                <a:gd name="connsiteY5" fmla="*/ 24351 h 48970"/>
                <a:gd name="connsiteX6" fmla="*/ 795047 w 81978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782" h="48970">
                  <a:moveTo>
                    <a:pt x="795047" y="48836"/>
                  </a:moveTo>
                  <a:lnTo>
                    <a:pt x="24204" y="48837"/>
                  </a:lnTo>
                  <a:cubicBezTo>
                    <a:pt x="10681" y="48820"/>
                    <a:pt x="-268" y="37844"/>
                    <a:pt x="-251" y="24321"/>
                  </a:cubicBezTo>
                  <a:cubicBezTo>
                    <a:pt x="-234" y="10822"/>
                    <a:pt x="10705" y="-117"/>
                    <a:pt x="24204" y="-134"/>
                  </a:cubicBezTo>
                  <a:lnTo>
                    <a:pt x="795047" y="-134"/>
                  </a:lnTo>
                  <a:cubicBezTo>
                    <a:pt x="808570" y="-134"/>
                    <a:pt x="819532" y="10828"/>
                    <a:pt x="819532" y="24351"/>
                  </a:cubicBezTo>
                  <a:cubicBezTo>
                    <a:pt x="819532" y="37873"/>
                    <a:pt x="808570" y="48836"/>
                    <a:pt x="795047" y="48836"/>
                  </a:cubicBezTo>
                  <a:close/>
                </a:path>
              </a:pathLst>
            </a:custGeom>
            <a:solidFill>
              <a:srgbClr val="E6E6E6"/>
            </a:solidFill>
            <a:ln w="3753"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F682FF1-6E00-4AA7-BF74-21D2DC81F729}"/>
                </a:ext>
              </a:extLst>
            </p:cNvPr>
            <p:cNvSpPr/>
            <p:nvPr/>
          </p:nvSpPr>
          <p:spPr>
            <a:xfrm>
              <a:off x="2128808" y="5012499"/>
              <a:ext cx="920844" cy="48970"/>
            </a:xfrm>
            <a:custGeom>
              <a:avLst/>
              <a:gdLst>
                <a:gd name="connsiteX0" fmla="*/ 896108 w 920844"/>
                <a:gd name="connsiteY0" fmla="*/ 48836 h 48970"/>
                <a:gd name="connsiteX1" fmla="*/ 24264 w 920844"/>
                <a:gd name="connsiteY1" fmla="*/ 48837 h 48970"/>
                <a:gd name="connsiteX2" fmla="*/ -251 w 920844"/>
                <a:gd name="connsiteY2" fmla="*/ 24382 h 48970"/>
                <a:gd name="connsiteX3" fmla="*/ 24204 w 920844"/>
                <a:gd name="connsiteY3" fmla="*/ -134 h 48970"/>
                <a:gd name="connsiteX4" fmla="*/ 24265 w 920844"/>
                <a:gd name="connsiteY4" fmla="*/ -134 h 48970"/>
                <a:gd name="connsiteX5" fmla="*/ 896108 w 920844"/>
                <a:gd name="connsiteY5" fmla="*/ -134 h 48970"/>
                <a:gd name="connsiteX6" fmla="*/ 920593 w 920844"/>
                <a:gd name="connsiteY6" fmla="*/ 24351 h 48970"/>
                <a:gd name="connsiteX7" fmla="*/ 896108 w 920844"/>
                <a:gd name="connsiteY7"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0844" h="48970">
                  <a:moveTo>
                    <a:pt x="896108" y="48836"/>
                  </a:moveTo>
                  <a:lnTo>
                    <a:pt x="24264" y="48837"/>
                  </a:lnTo>
                  <a:cubicBezTo>
                    <a:pt x="10742" y="48853"/>
                    <a:pt x="-234" y="37905"/>
                    <a:pt x="-251" y="24382"/>
                  </a:cubicBezTo>
                  <a:cubicBezTo>
                    <a:pt x="-268" y="10859"/>
                    <a:pt x="10681" y="-117"/>
                    <a:pt x="24204" y="-134"/>
                  </a:cubicBezTo>
                  <a:cubicBezTo>
                    <a:pt x="24224" y="-134"/>
                    <a:pt x="24244" y="-134"/>
                    <a:pt x="24265" y="-134"/>
                  </a:cubicBezTo>
                  <a:lnTo>
                    <a:pt x="896108" y="-134"/>
                  </a:lnTo>
                  <a:cubicBezTo>
                    <a:pt x="909631" y="-134"/>
                    <a:pt x="920593" y="10828"/>
                    <a:pt x="920593" y="24351"/>
                  </a:cubicBezTo>
                  <a:cubicBezTo>
                    <a:pt x="920593" y="37873"/>
                    <a:pt x="909631" y="48836"/>
                    <a:pt x="896108" y="48836"/>
                  </a:cubicBezTo>
                  <a:close/>
                </a:path>
              </a:pathLst>
            </a:custGeom>
            <a:solidFill>
              <a:srgbClr val="E6E6E6"/>
            </a:solidFill>
            <a:ln w="3753"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75C6201-8ED5-4453-B743-572A498DFDD8}"/>
                </a:ext>
              </a:extLst>
            </p:cNvPr>
            <p:cNvSpPr/>
            <p:nvPr/>
          </p:nvSpPr>
          <p:spPr>
            <a:xfrm>
              <a:off x="2128839" y="5202431"/>
              <a:ext cx="819813" cy="48970"/>
            </a:xfrm>
            <a:custGeom>
              <a:avLst/>
              <a:gdLst>
                <a:gd name="connsiteX0" fmla="*/ 795077 w 819813"/>
                <a:gd name="connsiteY0" fmla="*/ 48836 h 48970"/>
                <a:gd name="connsiteX1" fmla="*/ 24234 w 819813"/>
                <a:gd name="connsiteY1" fmla="*/ 48837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7"/>
                  </a:lnTo>
                  <a:cubicBezTo>
                    <a:pt x="10711" y="48837"/>
                    <a:pt x="-251" y="37874"/>
                    <a:pt x="-251" y="24351"/>
                  </a:cubicBezTo>
                  <a:cubicBezTo>
                    <a:pt x="-251" y="10829"/>
                    <a:pt x="10711" y="-134"/>
                    <a:pt x="24234" y="-134"/>
                  </a:cubicBezTo>
                  <a:lnTo>
                    <a:pt x="795077" y="-134"/>
                  </a:lnTo>
                  <a:cubicBezTo>
                    <a:pt x="808600" y="-134"/>
                    <a:pt x="819562" y="10828"/>
                    <a:pt x="819562" y="24351"/>
                  </a:cubicBezTo>
                  <a:cubicBezTo>
                    <a:pt x="819562" y="37873"/>
                    <a:pt x="808600" y="48836"/>
                    <a:pt x="795077" y="48836"/>
                  </a:cubicBezTo>
                  <a:close/>
                </a:path>
              </a:pathLst>
            </a:custGeom>
            <a:solidFill>
              <a:srgbClr val="E6E6E6"/>
            </a:solidFill>
            <a:ln w="3753"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D65A7A7-A191-475A-9638-00B6CF794E0A}"/>
                </a:ext>
              </a:extLst>
            </p:cNvPr>
            <p:cNvSpPr/>
            <p:nvPr/>
          </p:nvSpPr>
          <p:spPr>
            <a:xfrm>
              <a:off x="2128839" y="5285068"/>
              <a:ext cx="920814" cy="48970"/>
            </a:xfrm>
            <a:custGeom>
              <a:avLst/>
              <a:gdLst>
                <a:gd name="connsiteX0" fmla="*/ 896078 w 920814"/>
                <a:gd name="connsiteY0" fmla="*/ 48836 h 48970"/>
                <a:gd name="connsiteX1" fmla="*/ 24234 w 920814"/>
                <a:gd name="connsiteY1" fmla="*/ 48837 h 48970"/>
                <a:gd name="connsiteX2" fmla="*/ -251 w 920814"/>
                <a:gd name="connsiteY2" fmla="*/ 24352 h 48970"/>
                <a:gd name="connsiteX3" fmla="*/ 24234 w 920814"/>
                <a:gd name="connsiteY3" fmla="*/ -133 h 48970"/>
                <a:gd name="connsiteX4" fmla="*/ 896078 w 920814"/>
                <a:gd name="connsiteY4" fmla="*/ -134 h 48970"/>
                <a:gd name="connsiteX5" fmla="*/ 920563 w 920814"/>
                <a:gd name="connsiteY5" fmla="*/ 24351 h 48970"/>
                <a:gd name="connsiteX6" fmla="*/ 896078 w 920814"/>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4" h="48970">
                  <a:moveTo>
                    <a:pt x="896078" y="48836"/>
                  </a:moveTo>
                  <a:lnTo>
                    <a:pt x="24234" y="48837"/>
                  </a:lnTo>
                  <a:cubicBezTo>
                    <a:pt x="10711" y="48837"/>
                    <a:pt x="-251" y="37874"/>
                    <a:pt x="-251" y="24352"/>
                  </a:cubicBezTo>
                  <a:cubicBezTo>
                    <a:pt x="-251" y="10829"/>
                    <a:pt x="10711" y="-133"/>
                    <a:pt x="24234" y="-133"/>
                  </a:cubicBezTo>
                  <a:lnTo>
                    <a:pt x="896078" y="-134"/>
                  </a:lnTo>
                  <a:cubicBezTo>
                    <a:pt x="909601" y="-134"/>
                    <a:pt x="920563" y="10828"/>
                    <a:pt x="920563" y="24351"/>
                  </a:cubicBezTo>
                  <a:cubicBezTo>
                    <a:pt x="920563" y="37873"/>
                    <a:pt x="909601" y="48836"/>
                    <a:pt x="896078" y="48836"/>
                  </a:cubicBezTo>
                  <a:close/>
                </a:path>
              </a:pathLst>
            </a:custGeom>
            <a:solidFill>
              <a:srgbClr val="E6E6E6"/>
            </a:solidFill>
            <a:ln w="3753"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37202A2-D96F-4502-8320-07FB8FB291A1}"/>
                </a:ext>
              </a:extLst>
            </p:cNvPr>
            <p:cNvSpPr/>
            <p:nvPr/>
          </p:nvSpPr>
          <p:spPr>
            <a:xfrm>
              <a:off x="1330710" y="4559580"/>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path>
              </a:pathLst>
            </a:custGeom>
            <a:solidFill>
              <a:srgbClr val="FFFFFF"/>
            </a:solidFill>
            <a:ln w="3753"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436AE5A7-B11F-4E35-8508-0FF152E3483A}"/>
                </a:ext>
              </a:extLst>
            </p:cNvPr>
            <p:cNvSpPr/>
            <p:nvPr/>
          </p:nvSpPr>
          <p:spPr>
            <a:xfrm>
              <a:off x="1473873" y="4738635"/>
              <a:ext cx="406388" cy="406353"/>
            </a:xfrm>
            <a:custGeom>
              <a:avLst/>
              <a:gdLst>
                <a:gd name="connsiteX0" fmla="*/ -251 w 406388"/>
                <a:gd name="connsiteY0" fmla="*/ 203070 h 406353"/>
                <a:gd name="connsiteX1" fmla="*/ 59475 w 406388"/>
                <a:gd name="connsiteY1" fmla="*/ 346955 h 406353"/>
                <a:gd name="connsiteX2" fmla="*/ 64332 w 406388"/>
                <a:gd name="connsiteY2" fmla="*/ 351627 h 406353"/>
                <a:gd name="connsiteX3" fmla="*/ 96578 w 406388"/>
                <a:gd name="connsiteY3" fmla="*/ 376208 h 406353"/>
                <a:gd name="connsiteX4" fmla="*/ 103282 w 406388"/>
                <a:gd name="connsiteY4" fmla="*/ 380161 h 406353"/>
                <a:gd name="connsiteX5" fmla="*/ 139996 w 406388"/>
                <a:gd name="connsiteY5" fmla="*/ 396283 h 406353"/>
                <a:gd name="connsiteX6" fmla="*/ 146662 w 406388"/>
                <a:gd name="connsiteY6" fmla="*/ 398315 h 406353"/>
                <a:gd name="connsiteX7" fmla="*/ 270067 w 406388"/>
                <a:gd name="connsiteY7" fmla="*/ 394843 h 406353"/>
                <a:gd name="connsiteX8" fmla="*/ 272375 w 406388"/>
                <a:gd name="connsiteY8" fmla="*/ 394012 h 406353"/>
                <a:gd name="connsiteX9" fmla="*/ 393840 w 406388"/>
                <a:gd name="connsiteY9" fmla="*/ 133628 h 406353"/>
                <a:gd name="connsiteX10" fmla="*/ 133456 w 406388"/>
                <a:gd name="connsiteY10" fmla="*/ 12164 h 406353"/>
                <a:gd name="connsiteX11" fmla="*/ -251 w 406388"/>
                <a:gd name="connsiteY11" fmla="*/ 203070 h 40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388" h="406353">
                  <a:moveTo>
                    <a:pt x="-251" y="203070"/>
                  </a:moveTo>
                  <a:cubicBezTo>
                    <a:pt x="-322" y="257076"/>
                    <a:pt x="21179" y="308875"/>
                    <a:pt x="59475" y="346955"/>
                  </a:cubicBezTo>
                  <a:cubicBezTo>
                    <a:pt x="61064" y="348525"/>
                    <a:pt x="62689" y="350095"/>
                    <a:pt x="64332" y="351627"/>
                  </a:cubicBezTo>
                  <a:cubicBezTo>
                    <a:pt x="74232" y="360877"/>
                    <a:pt x="85035" y="369112"/>
                    <a:pt x="96578" y="376208"/>
                  </a:cubicBezTo>
                  <a:cubicBezTo>
                    <a:pt x="98793" y="377575"/>
                    <a:pt x="101010" y="378886"/>
                    <a:pt x="103282" y="380161"/>
                  </a:cubicBezTo>
                  <a:cubicBezTo>
                    <a:pt x="114955" y="386739"/>
                    <a:pt x="127253" y="392140"/>
                    <a:pt x="139996" y="396283"/>
                  </a:cubicBezTo>
                  <a:cubicBezTo>
                    <a:pt x="142193" y="397003"/>
                    <a:pt x="144428" y="397687"/>
                    <a:pt x="146662" y="398315"/>
                  </a:cubicBezTo>
                  <a:cubicBezTo>
                    <a:pt x="187169" y="409931"/>
                    <a:pt x="230278" y="408719"/>
                    <a:pt x="270067" y="394843"/>
                  </a:cubicBezTo>
                  <a:cubicBezTo>
                    <a:pt x="270843" y="394566"/>
                    <a:pt x="271618" y="394289"/>
                    <a:pt x="272375" y="394012"/>
                  </a:cubicBezTo>
                  <a:cubicBezTo>
                    <a:pt x="377820" y="355650"/>
                    <a:pt x="432201" y="239072"/>
                    <a:pt x="393840" y="133628"/>
                  </a:cubicBezTo>
                  <a:cubicBezTo>
                    <a:pt x="355478" y="28183"/>
                    <a:pt x="238901" y="-26198"/>
                    <a:pt x="133456" y="12164"/>
                  </a:cubicBezTo>
                  <a:cubicBezTo>
                    <a:pt x="53188" y="41366"/>
                    <a:pt x="-243" y="117655"/>
                    <a:pt x="-251" y="203070"/>
                  </a:cubicBezTo>
                  <a:close/>
                </a:path>
              </a:pathLst>
            </a:custGeom>
            <a:solidFill>
              <a:srgbClr val="FFFFFF"/>
            </a:solidFill>
            <a:ln w="3753"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4218CA5-E04E-4387-B827-CD52A4D6CCA4}"/>
                </a:ext>
              </a:extLst>
            </p:cNvPr>
            <p:cNvSpPr/>
            <p:nvPr/>
          </p:nvSpPr>
          <p:spPr>
            <a:xfrm>
              <a:off x="1551323" y="5038732"/>
              <a:ext cx="82799" cy="61929"/>
            </a:xfrm>
            <a:custGeom>
              <a:avLst/>
              <a:gdLst>
                <a:gd name="connsiteX0" fmla="*/ 82547 w 82799"/>
                <a:gd name="connsiteY0" fmla="*/ 2545 h 61929"/>
                <a:gd name="connsiteX1" fmla="*/ 66288 w 82799"/>
                <a:gd name="connsiteY1" fmla="*/ 45161 h 61929"/>
                <a:gd name="connsiteX2" fmla="*/ 24600 w 82799"/>
                <a:gd name="connsiteY2" fmla="*/ 61082 h 61929"/>
                <a:gd name="connsiteX3" fmla="*/ -127 w 82799"/>
                <a:gd name="connsiteY3" fmla="*/ 30278 h 61929"/>
                <a:gd name="connsiteX4" fmla="*/ 24302 w 82799"/>
                <a:gd name="connsiteY4" fmla="*/ 9191 h 61929"/>
                <a:gd name="connsiteX5" fmla="*/ 28067 w 82799"/>
                <a:gd name="connsiteY5" fmla="*/ 9787 h 61929"/>
                <a:gd name="connsiteX6" fmla="*/ 35825 w 82799"/>
                <a:gd name="connsiteY6" fmla="*/ 42418 h 61929"/>
                <a:gd name="connsiteX7" fmla="*/ 31907 w 82799"/>
                <a:gd name="connsiteY7" fmla="*/ 38501 h 61929"/>
                <a:gd name="connsiteX8" fmla="*/ 32781 w 82799"/>
                <a:gd name="connsiteY8" fmla="*/ 18952 h 61929"/>
                <a:gd name="connsiteX9" fmla="*/ 28006 w 82799"/>
                <a:gd name="connsiteY9" fmla="*/ 15565 h 61929"/>
                <a:gd name="connsiteX10" fmla="*/ 6145 w 82799"/>
                <a:gd name="connsiteY10" fmla="*/ 26824 h 61929"/>
                <a:gd name="connsiteX11" fmla="*/ 5358 w 82799"/>
                <a:gd name="connsiteY11" fmla="*/ 30941 h 61929"/>
                <a:gd name="connsiteX12" fmla="*/ 26419 w 82799"/>
                <a:gd name="connsiteY12" fmla="*/ 55805 h 61929"/>
                <a:gd name="connsiteX13" fmla="*/ 61357 w 82799"/>
                <a:gd name="connsiteY13" fmla="*/ 42328 h 61929"/>
                <a:gd name="connsiteX14" fmla="*/ 77007 w 82799"/>
                <a:gd name="connsiteY14" fmla="*/ 2545 h 61929"/>
                <a:gd name="connsiteX15" fmla="*/ 79870 w 82799"/>
                <a:gd name="connsiteY15" fmla="*/ -133 h 61929"/>
                <a:gd name="connsiteX16" fmla="*/ 82547 w 82799"/>
                <a:gd name="connsiteY16" fmla="*/ 2545 h 6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799" h="61929">
                  <a:moveTo>
                    <a:pt x="82547" y="2545"/>
                  </a:moveTo>
                  <a:cubicBezTo>
                    <a:pt x="82646" y="18283"/>
                    <a:pt x="76845" y="33488"/>
                    <a:pt x="66288" y="45161"/>
                  </a:cubicBezTo>
                  <a:cubicBezTo>
                    <a:pt x="55843" y="56625"/>
                    <a:pt x="40292" y="64227"/>
                    <a:pt x="24600" y="61082"/>
                  </a:cubicBezTo>
                  <a:cubicBezTo>
                    <a:pt x="10150" y="58185"/>
                    <a:pt x="-1592" y="45556"/>
                    <a:pt x="-127" y="30278"/>
                  </a:cubicBezTo>
                  <a:cubicBezTo>
                    <a:pt x="796" y="17709"/>
                    <a:pt x="11733" y="8268"/>
                    <a:pt x="24302" y="9191"/>
                  </a:cubicBezTo>
                  <a:cubicBezTo>
                    <a:pt x="25572" y="9285"/>
                    <a:pt x="26831" y="9484"/>
                    <a:pt x="28067" y="9787"/>
                  </a:cubicBezTo>
                  <a:cubicBezTo>
                    <a:pt x="41794" y="13349"/>
                    <a:pt x="47264" y="33133"/>
                    <a:pt x="35825" y="42418"/>
                  </a:cubicBezTo>
                  <a:cubicBezTo>
                    <a:pt x="33080" y="44647"/>
                    <a:pt x="29137" y="40750"/>
                    <a:pt x="31907" y="38501"/>
                  </a:cubicBezTo>
                  <a:cubicBezTo>
                    <a:pt x="37547" y="33344"/>
                    <a:pt x="37938" y="24591"/>
                    <a:pt x="32781" y="18952"/>
                  </a:cubicBezTo>
                  <a:cubicBezTo>
                    <a:pt x="31449" y="17495"/>
                    <a:pt x="29821" y="16341"/>
                    <a:pt x="28006" y="15565"/>
                  </a:cubicBezTo>
                  <a:cubicBezTo>
                    <a:pt x="18860" y="12638"/>
                    <a:pt x="9073" y="17678"/>
                    <a:pt x="6145" y="26824"/>
                  </a:cubicBezTo>
                  <a:cubicBezTo>
                    <a:pt x="5717" y="28160"/>
                    <a:pt x="5453" y="29542"/>
                    <a:pt x="5358" y="30941"/>
                  </a:cubicBezTo>
                  <a:cubicBezTo>
                    <a:pt x="4452" y="43821"/>
                    <a:pt x="14319" y="53521"/>
                    <a:pt x="26419" y="55805"/>
                  </a:cubicBezTo>
                  <a:cubicBezTo>
                    <a:pt x="39509" y="58275"/>
                    <a:pt x="52487" y="51575"/>
                    <a:pt x="61357" y="42328"/>
                  </a:cubicBezTo>
                  <a:cubicBezTo>
                    <a:pt x="71523" y="31590"/>
                    <a:pt x="77132" y="17331"/>
                    <a:pt x="77007" y="2545"/>
                  </a:cubicBezTo>
                  <a:cubicBezTo>
                    <a:pt x="77058" y="1015"/>
                    <a:pt x="78340" y="-184"/>
                    <a:pt x="79870" y="-133"/>
                  </a:cubicBezTo>
                  <a:cubicBezTo>
                    <a:pt x="81328" y="-84"/>
                    <a:pt x="82499" y="1087"/>
                    <a:pt x="82547" y="2545"/>
                  </a:cubicBezTo>
                  <a:close/>
                </a:path>
              </a:pathLst>
            </a:custGeom>
            <a:solidFill>
              <a:srgbClr val="2F2E41"/>
            </a:solidFill>
            <a:ln w="3753"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8F24201-C3A9-4038-AC67-443C57A7D556}"/>
                </a:ext>
              </a:extLst>
            </p:cNvPr>
            <p:cNvSpPr/>
            <p:nvPr/>
          </p:nvSpPr>
          <p:spPr>
            <a:xfrm>
              <a:off x="1589382" y="4878953"/>
              <a:ext cx="197679" cy="197679"/>
            </a:xfrm>
            <a:custGeom>
              <a:avLst/>
              <a:gdLst>
                <a:gd name="connsiteX0" fmla="*/ 197679 w 197679"/>
                <a:gd name="connsiteY0" fmla="*/ 98840 h 197679"/>
                <a:gd name="connsiteX1" fmla="*/ 98840 w 197679"/>
                <a:gd name="connsiteY1" fmla="*/ 197679 h 197679"/>
                <a:gd name="connsiteX2" fmla="*/ 0 w 197679"/>
                <a:gd name="connsiteY2" fmla="*/ 98840 h 197679"/>
                <a:gd name="connsiteX3" fmla="*/ 98840 w 197679"/>
                <a:gd name="connsiteY3" fmla="*/ 0 h 197679"/>
                <a:gd name="connsiteX4" fmla="*/ 197679 w 197679"/>
                <a:gd name="connsiteY4" fmla="*/ 98840 h 19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79" h="197679">
                  <a:moveTo>
                    <a:pt x="197679" y="98840"/>
                  </a:moveTo>
                  <a:cubicBezTo>
                    <a:pt x="197679" y="153427"/>
                    <a:pt x="153427" y="197679"/>
                    <a:pt x="98840" y="197679"/>
                  </a:cubicBezTo>
                  <a:cubicBezTo>
                    <a:pt x="44252" y="197679"/>
                    <a:pt x="0" y="153427"/>
                    <a:pt x="0" y="98840"/>
                  </a:cubicBezTo>
                  <a:cubicBezTo>
                    <a:pt x="0" y="44252"/>
                    <a:pt x="44252" y="0"/>
                    <a:pt x="98840" y="0"/>
                  </a:cubicBezTo>
                  <a:cubicBezTo>
                    <a:pt x="153427" y="0"/>
                    <a:pt x="197679" y="44252"/>
                    <a:pt x="197679" y="98840"/>
                  </a:cubicBezTo>
                  <a:close/>
                </a:path>
              </a:pathLst>
            </a:custGeom>
            <a:solidFill>
              <a:schemeClr val="accent2">
                <a:lumMod val="75000"/>
              </a:schemeClr>
            </a:solidFill>
            <a:ln w="3753"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C78C017-9D71-4C47-8BED-0F57A164CFC8}"/>
                </a:ext>
              </a:extLst>
            </p:cNvPr>
            <p:cNvSpPr/>
            <p:nvPr/>
          </p:nvSpPr>
          <p:spPr>
            <a:xfrm>
              <a:off x="1683062" y="4957088"/>
              <a:ext cx="25593" cy="62878"/>
            </a:xfrm>
            <a:custGeom>
              <a:avLst/>
              <a:gdLst>
                <a:gd name="connsiteX0" fmla="*/ -148 w 25593"/>
                <a:gd name="connsiteY0" fmla="*/ 62744 h 62878"/>
                <a:gd name="connsiteX1" fmla="*/ -251 w 25593"/>
                <a:gd name="connsiteY1" fmla="*/ 59050 h 62878"/>
                <a:gd name="connsiteX2" fmla="*/ 17230 w 25593"/>
                <a:gd name="connsiteY2" fmla="*/ 55102 h 62878"/>
                <a:gd name="connsiteX3" fmla="*/ 21629 w 25593"/>
                <a:gd name="connsiteY3" fmla="*/ 46739 h 62878"/>
                <a:gd name="connsiteX4" fmla="*/ 19499 w 25593"/>
                <a:gd name="connsiteY4" fmla="*/ 41394 h 62878"/>
                <a:gd name="connsiteX5" fmla="*/ 8071 w 25593"/>
                <a:gd name="connsiteY5" fmla="*/ 41293 h 62878"/>
                <a:gd name="connsiteX6" fmla="*/ 5015 w 25593"/>
                <a:gd name="connsiteY6" fmla="*/ 42694 h 62878"/>
                <a:gd name="connsiteX7" fmla="*/ 10876 w 25593"/>
                <a:gd name="connsiteY7" fmla="*/ -134 h 62878"/>
                <a:gd name="connsiteX8" fmla="*/ 14535 w 25593"/>
                <a:gd name="connsiteY8" fmla="*/ 367 h 62878"/>
                <a:gd name="connsiteX9" fmla="*/ 9550 w 25593"/>
                <a:gd name="connsiteY9" fmla="*/ 36798 h 62878"/>
                <a:gd name="connsiteX10" fmla="*/ 21884 w 25593"/>
                <a:gd name="connsiteY10" fmla="*/ 38573 h 62878"/>
                <a:gd name="connsiteX11" fmla="*/ 25319 w 25593"/>
                <a:gd name="connsiteY11" fmla="*/ 46869 h 62878"/>
                <a:gd name="connsiteX12" fmla="*/ 19409 w 25593"/>
                <a:gd name="connsiteY12" fmla="*/ 58085 h 62878"/>
                <a:gd name="connsiteX13" fmla="*/ -148 w 25593"/>
                <a:gd name="connsiteY13" fmla="*/ 62744 h 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93" h="62878">
                  <a:moveTo>
                    <a:pt x="-148" y="62744"/>
                  </a:moveTo>
                  <a:lnTo>
                    <a:pt x="-251" y="59050"/>
                  </a:lnTo>
                  <a:cubicBezTo>
                    <a:pt x="6620" y="58859"/>
                    <a:pt x="12678" y="58428"/>
                    <a:pt x="17230" y="55102"/>
                  </a:cubicBezTo>
                  <a:cubicBezTo>
                    <a:pt x="19842" y="53086"/>
                    <a:pt x="21447" y="50034"/>
                    <a:pt x="21629" y="46739"/>
                  </a:cubicBezTo>
                  <a:cubicBezTo>
                    <a:pt x="21791" y="44723"/>
                    <a:pt x="21003" y="42746"/>
                    <a:pt x="19499" y="41394"/>
                  </a:cubicBezTo>
                  <a:cubicBezTo>
                    <a:pt x="15996" y="39270"/>
                    <a:pt x="11612" y="39231"/>
                    <a:pt x="8071" y="41293"/>
                  </a:cubicBezTo>
                  <a:lnTo>
                    <a:pt x="5015" y="42694"/>
                  </a:lnTo>
                  <a:lnTo>
                    <a:pt x="10876" y="-134"/>
                  </a:lnTo>
                  <a:lnTo>
                    <a:pt x="14535" y="367"/>
                  </a:lnTo>
                  <a:lnTo>
                    <a:pt x="9550" y="36798"/>
                  </a:lnTo>
                  <a:cubicBezTo>
                    <a:pt x="13697" y="35260"/>
                    <a:pt x="18340" y="35928"/>
                    <a:pt x="21884" y="38573"/>
                  </a:cubicBezTo>
                  <a:cubicBezTo>
                    <a:pt x="24262" y="40650"/>
                    <a:pt x="25533" y="43719"/>
                    <a:pt x="25319" y="46869"/>
                  </a:cubicBezTo>
                  <a:cubicBezTo>
                    <a:pt x="25101" y="51297"/>
                    <a:pt x="22938" y="55402"/>
                    <a:pt x="19409" y="58085"/>
                  </a:cubicBezTo>
                  <a:cubicBezTo>
                    <a:pt x="13560" y="62360"/>
                    <a:pt x="5959" y="62573"/>
                    <a:pt x="-148" y="62744"/>
                  </a:cubicBezTo>
                  <a:close/>
                </a:path>
              </a:pathLst>
            </a:custGeom>
            <a:solidFill>
              <a:srgbClr val="2F2E41"/>
            </a:solidFill>
            <a:ln w="3753"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B10F2D24-5870-47B5-99C6-838C9035F95E}"/>
                </a:ext>
              </a:extLst>
            </p:cNvPr>
            <p:cNvSpPr/>
            <p:nvPr/>
          </p:nvSpPr>
          <p:spPr>
            <a:xfrm>
              <a:off x="1715946" y="4960731"/>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F989C52-D524-458A-BBA3-7BD0BCA77C63}"/>
                </a:ext>
              </a:extLst>
            </p:cNvPr>
            <p:cNvSpPr/>
            <p:nvPr/>
          </p:nvSpPr>
          <p:spPr>
            <a:xfrm>
              <a:off x="1653154" y="4960731"/>
              <a:ext cx="19892" cy="3693"/>
            </a:xfrm>
            <a:custGeom>
              <a:avLst/>
              <a:gdLst>
                <a:gd name="connsiteX0" fmla="*/ 0 w 19892"/>
                <a:gd name="connsiteY0" fmla="*/ 0 h 3693"/>
                <a:gd name="connsiteX1" fmla="*/ 19893 w 19892"/>
                <a:gd name="connsiteY1" fmla="*/ 0 h 3693"/>
                <a:gd name="connsiteX2" fmla="*/ 19893 w 19892"/>
                <a:gd name="connsiteY2" fmla="*/ 3694 h 3693"/>
                <a:gd name="connsiteX3" fmla="*/ 0 w 19892"/>
                <a:gd name="connsiteY3" fmla="*/ 3694 h 3693"/>
              </a:gdLst>
              <a:ahLst/>
              <a:cxnLst>
                <a:cxn ang="0">
                  <a:pos x="connsiteX0" y="connsiteY0"/>
                </a:cxn>
                <a:cxn ang="0">
                  <a:pos x="connsiteX1" y="connsiteY1"/>
                </a:cxn>
                <a:cxn ang="0">
                  <a:pos x="connsiteX2" y="connsiteY2"/>
                </a:cxn>
                <a:cxn ang="0">
                  <a:pos x="connsiteX3" y="connsiteY3"/>
                </a:cxn>
              </a:cxnLst>
              <a:rect l="l" t="t" r="r" b="b"/>
              <a:pathLst>
                <a:path w="19892" h="3693">
                  <a:moveTo>
                    <a:pt x="0" y="0"/>
                  </a:moveTo>
                  <a:lnTo>
                    <a:pt x="19893" y="0"/>
                  </a:lnTo>
                  <a:lnTo>
                    <a:pt x="19893" y="3694"/>
                  </a:lnTo>
                  <a:lnTo>
                    <a:pt x="0" y="3694"/>
                  </a:lnTo>
                  <a:close/>
                </a:path>
              </a:pathLst>
            </a:custGeom>
            <a:solidFill>
              <a:srgbClr val="2F2E41"/>
            </a:solidFill>
            <a:ln w="3753"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21AC61BF-10F6-4DD5-AB08-8FF0AD50C566}"/>
                </a:ext>
              </a:extLst>
            </p:cNvPr>
            <p:cNvSpPr/>
            <p:nvPr/>
          </p:nvSpPr>
          <p:spPr>
            <a:xfrm>
              <a:off x="1620787" y="5095658"/>
              <a:ext cx="125712" cy="49329"/>
            </a:xfrm>
            <a:custGeom>
              <a:avLst/>
              <a:gdLst>
                <a:gd name="connsiteX0" fmla="*/ -251 w 125712"/>
                <a:gd name="connsiteY0" fmla="*/ 41291 h 49329"/>
                <a:gd name="connsiteX1" fmla="*/ 123153 w 125712"/>
                <a:gd name="connsiteY1" fmla="*/ 37819 h 49329"/>
                <a:gd name="connsiteX2" fmla="*/ 125462 w 125712"/>
                <a:gd name="connsiteY2" fmla="*/ 36988 h 49329"/>
                <a:gd name="connsiteX3" fmla="*/ 94158 w 125712"/>
                <a:gd name="connsiteY3" fmla="*/ 20810 h 49329"/>
                <a:gd name="connsiteX4" fmla="*/ 94121 w 125712"/>
                <a:gd name="connsiteY4" fmla="*/ 12130 h 49329"/>
                <a:gd name="connsiteX5" fmla="*/ 77223 w 125712"/>
                <a:gd name="connsiteY5" fmla="*/ -133 h 49329"/>
                <a:gd name="connsiteX6" fmla="*/ 53141 w 125712"/>
                <a:gd name="connsiteY6" fmla="*/ -133 h 49329"/>
                <a:gd name="connsiteX7" fmla="*/ 36280 w 125712"/>
                <a:gd name="connsiteY7" fmla="*/ 12112 h 49329"/>
                <a:gd name="connsiteX8" fmla="*/ 36243 w 125712"/>
                <a:gd name="connsiteY8" fmla="*/ 20810 h 49329"/>
                <a:gd name="connsiteX9" fmla="*/ 8319 w 125712"/>
                <a:gd name="connsiteY9" fmla="*/ 34495 h 49329"/>
                <a:gd name="connsiteX10" fmla="*/ 3333 w 125712"/>
                <a:gd name="connsiteY10" fmla="*/ 38262 h 49329"/>
                <a:gd name="connsiteX11" fmla="*/ -251 w 125712"/>
                <a:gd name="connsiteY11" fmla="*/ 41291 h 4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712" h="49329">
                  <a:moveTo>
                    <a:pt x="-251" y="41291"/>
                  </a:moveTo>
                  <a:cubicBezTo>
                    <a:pt x="40255" y="52908"/>
                    <a:pt x="83365" y="51695"/>
                    <a:pt x="123153" y="37819"/>
                  </a:cubicBezTo>
                  <a:cubicBezTo>
                    <a:pt x="123929" y="37542"/>
                    <a:pt x="124705" y="37265"/>
                    <a:pt x="125462" y="36988"/>
                  </a:cubicBezTo>
                  <a:cubicBezTo>
                    <a:pt x="116086" y="29756"/>
                    <a:pt x="105481" y="24275"/>
                    <a:pt x="94158" y="20810"/>
                  </a:cubicBezTo>
                  <a:cubicBezTo>
                    <a:pt x="94959" y="17971"/>
                    <a:pt x="94946" y="14963"/>
                    <a:pt x="94121" y="12130"/>
                  </a:cubicBezTo>
                  <a:cubicBezTo>
                    <a:pt x="91820" y="4756"/>
                    <a:pt x="84948" y="-231"/>
                    <a:pt x="77223" y="-133"/>
                  </a:cubicBezTo>
                  <a:lnTo>
                    <a:pt x="53141" y="-133"/>
                  </a:lnTo>
                  <a:cubicBezTo>
                    <a:pt x="45428" y="-237"/>
                    <a:pt x="38567" y="4745"/>
                    <a:pt x="36280" y="12112"/>
                  </a:cubicBezTo>
                  <a:cubicBezTo>
                    <a:pt x="35455" y="14951"/>
                    <a:pt x="35442" y="17964"/>
                    <a:pt x="36243" y="20810"/>
                  </a:cubicBezTo>
                  <a:cubicBezTo>
                    <a:pt x="26269" y="23864"/>
                    <a:pt x="16843" y="28483"/>
                    <a:pt x="8319" y="34495"/>
                  </a:cubicBezTo>
                  <a:cubicBezTo>
                    <a:pt x="6601" y="35695"/>
                    <a:pt x="4939" y="36951"/>
                    <a:pt x="3333" y="38262"/>
                  </a:cubicBezTo>
                  <a:cubicBezTo>
                    <a:pt x="2114" y="39241"/>
                    <a:pt x="913" y="40257"/>
                    <a:pt x="-251" y="41291"/>
                  </a:cubicBezTo>
                  <a:close/>
                </a:path>
              </a:pathLst>
            </a:custGeom>
            <a:solidFill>
              <a:srgbClr val="2F2E41"/>
            </a:solidFill>
            <a:ln w="3753"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FADC5DA-F1BB-41E7-910B-8650E8A71A9E}"/>
                </a:ext>
              </a:extLst>
            </p:cNvPr>
            <p:cNvSpPr/>
            <p:nvPr/>
          </p:nvSpPr>
          <p:spPr>
            <a:xfrm>
              <a:off x="1765651" y="4934064"/>
              <a:ext cx="44340" cy="66485"/>
            </a:xfrm>
            <a:custGeom>
              <a:avLst/>
              <a:gdLst>
                <a:gd name="connsiteX0" fmla="*/ -251 w 44340"/>
                <a:gd name="connsiteY0" fmla="*/ 33108 h 66485"/>
                <a:gd name="connsiteX1" fmla="*/ 18605 w 44340"/>
                <a:gd name="connsiteY1" fmla="*/ 65982 h 66485"/>
                <a:gd name="connsiteX2" fmla="*/ 21911 w 44340"/>
                <a:gd name="connsiteY2" fmla="*/ 66351 h 66485"/>
                <a:gd name="connsiteX3" fmla="*/ 44072 w 44340"/>
                <a:gd name="connsiteY3" fmla="*/ 33108 h 66485"/>
                <a:gd name="connsiteX4" fmla="*/ 35540 w 44340"/>
                <a:gd name="connsiteY4" fmla="*/ 6921 h 66485"/>
                <a:gd name="connsiteX5" fmla="*/ 29020 w 44340"/>
                <a:gd name="connsiteY5" fmla="*/ 1620 h 66485"/>
                <a:gd name="connsiteX6" fmla="*/ 21911 w 44340"/>
                <a:gd name="connsiteY6" fmla="*/ -134 h 66485"/>
                <a:gd name="connsiteX7" fmla="*/ 12473 w 44340"/>
                <a:gd name="connsiteY7" fmla="*/ 3042 h 66485"/>
                <a:gd name="connsiteX8" fmla="*/ -251 w 44340"/>
                <a:gd name="connsiteY8" fmla="*/ 33108 h 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40" h="66485">
                  <a:moveTo>
                    <a:pt x="-251" y="33108"/>
                  </a:moveTo>
                  <a:cubicBezTo>
                    <a:pt x="-251" y="49767"/>
                    <a:pt x="7949" y="63581"/>
                    <a:pt x="18605" y="65982"/>
                  </a:cubicBezTo>
                  <a:cubicBezTo>
                    <a:pt x="19690" y="66225"/>
                    <a:pt x="20799" y="66349"/>
                    <a:pt x="21911" y="66351"/>
                  </a:cubicBezTo>
                  <a:cubicBezTo>
                    <a:pt x="34118" y="66351"/>
                    <a:pt x="44072" y="51447"/>
                    <a:pt x="44072" y="33108"/>
                  </a:cubicBezTo>
                  <a:cubicBezTo>
                    <a:pt x="44348" y="23654"/>
                    <a:pt x="41332" y="14398"/>
                    <a:pt x="35540" y="6921"/>
                  </a:cubicBezTo>
                  <a:cubicBezTo>
                    <a:pt x="33739" y="4740"/>
                    <a:pt x="31523" y="2939"/>
                    <a:pt x="29020" y="1620"/>
                  </a:cubicBezTo>
                  <a:cubicBezTo>
                    <a:pt x="26826" y="474"/>
                    <a:pt x="24387" y="-128"/>
                    <a:pt x="21911" y="-134"/>
                  </a:cubicBezTo>
                  <a:cubicBezTo>
                    <a:pt x="18510" y="-92"/>
                    <a:pt x="15208" y="1019"/>
                    <a:pt x="12473" y="3042"/>
                  </a:cubicBezTo>
                  <a:cubicBezTo>
                    <a:pt x="4957" y="8361"/>
                    <a:pt x="-251" y="19830"/>
                    <a:pt x="-251" y="33108"/>
                  </a:cubicBezTo>
                  <a:close/>
                </a:path>
              </a:pathLst>
            </a:custGeom>
            <a:solidFill>
              <a:srgbClr val="3F3D56"/>
            </a:solidFill>
            <a:ln w="3753"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20B72C3-AAC0-4BCE-B693-067118013F7F}"/>
                </a:ext>
              </a:extLst>
            </p:cNvPr>
            <p:cNvSpPr/>
            <p:nvPr/>
          </p:nvSpPr>
          <p:spPr>
            <a:xfrm>
              <a:off x="1568026" y="4934064"/>
              <a:ext cx="44339" cy="66485"/>
            </a:xfrm>
            <a:custGeom>
              <a:avLst/>
              <a:gdLst>
                <a:gd name="connsiteX0" fmla="*/ -235 w 44339"/>
                <a:gd name="connsiteY0" fmla="*/ 33108 h 66485"/>
                <a:gd name="connsiteX1" fmla="*/ 14318 w 44339"/>
                <a:gd name="connsiteY1" fmla="*/ 64338 h 66485"/>
                <a:gd name="connsiteX2" fmla="*/ 21927 w 44339"/>
                <a:gd name="connsiteY2" fmla="*/ 66351 h 66485"/>
                <a:gd name="connsiteX3" fmla="*/ 23700 w 44339"/>
                <a:gd name="connsiteY3" fmla="*/ 66240 h 66485"/>
                <a:gd name="connsiteX4" fmla="*/ 44089 w 44339"/>
                <a:gd name="connsiteY4" fmla="*/ 33108 h 66485"/>
                <a:gd name="connsiteX5" fmla="*/ 30145 w 44339"/>
                <a:gd name="connsiteY5" fmla="*/ 2248 h 66485"/>
                <a:gd name="connsiteX6" fmla="*/ 21927 w 44339"/>
                <a:gd name="connsiteY6" fmla="*/ -134 h 66485"/>
                <a:gd name="connsiteX7" fmla="*/ 14817 w 44339"/>
                <a:gd name="connsiteY7" fmla="*/ 1620 h 66485"/>
                <a:gd name="connsiteX8" fmla="*/ 8279 w 44339"/>
                <a:gd name="connsiteY8" fmla="*/ 6939 h 66485"/>
                <a:gd name="connsiteX9" fmla="*/ -234 w 44339"/>
                <a:gd name="connsiteY9" fmla="*/ 33108 h 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39" h="66485">
                  <a:moveTo>
                    <a:pt x="-235" y="33108"/>
                  </a:moveTo>
                  <a:cubicBezTo>
                    <a:pt x="-235" y="47439"/>
                    <a:pt x="5823" y="59665"/>
                    <a:pt x="14318" y="64338"/>
                  </a:cubicBezTo>
                  <a:cubicBezTo>
                    <a:pt x="16644" y="65641"/>
                    <a:pt x="19261" y="66334"/>
                    <a:pt x="21927" y="66351"/>
                  </a:cubicBezTo>
                  <a:cubicBezTo>
                    <a:pt x="22520" y="66351"/>
                    <a:pt x="23112" y="66314"/>
                    <a:pt x="23700" y="66240"/>
                  </a:cubicBezTo>
                  <a:cubicBezTo>
                    <a:pt x="35076" y="64892"/>
                    <a:pt x="44089" y="50561"/>
                    <a:pt x="44089" y="33108"/>
                  </a:cubicBezTo>
                  <a:cubicBezTo>
                    <a:pt x="44089" y="19128"/>
                    <a:pt x="38308" y="7142"/>
                    <a:pt x="30145" y="2248"/>
                  </a:cubicBezTo>
                  <a:cubicBezTo>
                    <a:pt x="27676" y="715"/>
                    <a:pt x="24833" y="-109"/>
                    <a:pt x="21927" y="-134"/>
                  </a:cubicBezTo>
                  <a:cubicBezTo>
                    <a:pt x="19451" y="-128"/>
                    <a:pt x="17012" y="474"/>
                    <a:pt x="14817" y="1620"/>
                  </a:cubicBezTo>
                  <a:cubicBezTo>
                    <a:pt x="12308" y="2945"/>
                    <a:pt x="10086" y="4752"/>
                    <a:pt x="8279" y="6939"/>
                  </a:cubicBezTo>
                  <a:cubicBezTo>
                    <a:pt x="2504" y="14417"/>
                    <a:pt x="-504" y="23664"/>
                    <a:pt x="-234" y="33108"/>
                  </a:cubicBezTo>
                  <a:close/>
                </a:path>
              </a:pathLst>
            </a:custGeom>
            <a:solidFill>
              <a:srgbClr val="3F3D56"/>
            </a:solidFill>
            <a:ln w="3753"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D07B35-CC69-4E0A-9EA4-45BA42357D51}"/>
                </a:ext>
              </a:extLst>
            </p:cNvPr>
            <p:cNvSpPr/>
            <p:nvPr/>
          </p:nvSpPr>
          <p:spPr>
            <a:xfrm>
              <a:off x="1575422" y="4843640"/>
              <a:ext cx="227184" cy="151710"/>
            </a:xfrm>
            <a:custGeom>
              <a:avLst/>
              <a:gdLst>
                <a:gd name="connsiteX0" fmla="*/ 8304 w 227184"/>
                <a:gd name="connsiteY0" fmla="*/ 151576 h 151710"/>
                <a:gd name="connsiteX1" fmla="*/ 11074 w 227184"/>
                <a:gd name="connsiteY1" fmla="*/ 148801 h 151710"/>
                <a:gd name="connsiteX2" fmla="*/ 10930 w 227184"/>
                <a:gd name="connsiteY2" fmla="*/ 147919 h 151710"/>
                <a:gd name="connsiteX3" fmla="*/ 78896 w 227184"/>
                <a:gd name="connsiteY3" fmla="*/ 11083 h 151710"/>
                <a:gd name="connsiteX4" fmla="*/ 215732 w 227184"/>
                <a:gd name="connsiteY4" fmla="*/ 79049 h 151710"/>
                <a:gd name="connsiteX5" fmla="*/ 219041 w 227184"/>
                <a:gd name="connsiteY5" fmla="*/ 135777 h 151710"/>
                <a:gd name="connsiteX6" fmla="*/ 221187 w 227184"/>
                <a:gd name="connsiteY6" fmla="*/ 139055 h 151710"/>
                <a:gd name="connsiteX7" fmla="*/ 224463 w 227184"/>
                <a:gd name="connsiteY7" fmla="*/ 136920 h 151710"/>
                <a:gd name="connsiteX8" fmla="*/ 136781 w 227184"/>
                <a:gd name="connsiteY8" fmla="*/ 2336 h 151710"/>
                <a:gd name="connsiteX9" fmla="*/ 2196 w 227184"/>
                <a:gd name="connsiteY9" fmla="*/ 90018 h 151710"/>
                <a:gd name="connsiteX10" fmla="*/ 5679 w 227184"/>
                <a:gd name="connsiteY10" fmla="*/ 149690 h 151710"/>
                <a:gd name="connsiteX11" fmla="*/ 8304 w 227184"/>
                <a:gd name="connsiteY11" fmla="*/ 151576 h 1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184" h="151710">
                  <a:moveTo>
                    <a:pt x="8304" y="151576"/>
                  </a:moveTo>
                  <a:cubicBezTo>
                    <a:pt x="9835" y="151574"/>
                    <a:pt x="11076" y="150332"/>
                    <a:pt x="11074" y="148801"/>
                  </a:cubicBezTo>
                  <a:cubicBezTo>
                    <a:pt x="11074" y="148501"/>
                    <a:pt x="11025" y="148203"/>
                    <a:pt x="10930" y="147919"/>
                  </a:cubicBezTo>
                  <a:cubicBezTo>
                    <a:pt x="-8088" y="91365"/>
                    <a:pt x="22341" y="30101"/>
                    <a:pt x="78896" y="11083"/>
                  </a:cubicBezTo>
                  <a:cubicBezTo>
                    <a:pt x="135450" y="-7935"/>
                    <a:pt x="196714" y="22495"/>
                    <a:pt x="215732" y="79049"/>
                  </a:cubicBezTo>
                  <a:cubicBezTo>
                    <a:pt x="221877" y="97324"/>
                    <a:pt x="223020" y="116911"/>
                    <a:pt x="219041" y="135777"/>
                  </a:cubicBezTo>
                  <a:cubicBezTo>
                    <a:pt x="218729" y="137275"/>
                    <a:pt x="219689" y="138742"/>
                    <a:pt x="221187" y="139055"/>
                  </a:cubicBezTo>
                  <a:cubicBezTo>
                    <a:pt x="222680" y="139367"/>
                    <a:pt x="224145" y="138413"/>
                    <a:pt x="224463" y="136920"/>
                  </a:cubicBezTo>
                  <a:cubicBezTo>
                    <a:pt x="237414" y="75543"/>
                    <a:pt x="198158" y="15288"/>
                    <a:pt x="136781" y="2336"/>
                  </a:cubicBezTo>
                  <a:cubicBezTo>
                    <a:pt x="75403" y="-10615"/>
                    <a:pt x="15148" y="28641"/>
                    <a:pt x="2196" y="90018"/>
                  </a:cubicBezTo>
                  <a:cubicBezTo>
                    <a:pt x="-1991" y="109863"/>
                    <a:pt x="-789" y="130467"/>
                    <a:pt x="5679" y="149690"/>
                  </a:cubicBezTo>
                  <a:cubicBezTo>
                    <a:pt x="6059" y="150817"/>
                    <a:pt x="7116" y="151575"/>
                    <a:pt x="8304" y="151576"/>
                  </a:cubicBezTo>
                  <a:close/>
                </a:path>
              </a:pathLst>
            </a:custGeom>
            <a:solidFill>
              <a:srgbClr val="3F3D56"/>
            </a:solidFill>
            <a:ln w="3753"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949CE12-D560-4155-8232-EBC6DA0F086D}"/>
                </a:ext>
              </a:extLst>
            </p:cNvPr>
            <p:cNvSpPr/>
            <p:nvPr/>
          </p:nvSpPr>
          <p:spPr>
            <a:xfrm>
              <a:off x="1651931" y="4912556"/>
              <a:ext cx="87981" cy="31943"/>
            </a:xfrm>
            <a:custGeom>
              <a:avLst/>
              <a:gdLst>
                <a:gd name="connsiteX0" fmla="*/ 85691 w 87981"/>
                <a:gd name="connsiteY0" fmla="*/ 1063 h 31943"/>
                <a:gd name="connsiteX1" fmla="*/ 83552 w 87981"/>
                <a:gd name="connsiteY1" fmla="*/ 18211 h 31943"/>
                <a:gd name="connsiteX2" fmla="*/ 62200 w 87981"/>
                <a:gd name="connsiteY2" fmla="*/ 23471 h 31943"/>
                <a:gd name="connsiteX3" fmla="*/ 36579 w 87981"/>
                <a:gd name="connsiteY3" fmla="*/ 20948 h 31943"/>
                <a:gd name="connsiteX4" fmla="*/ 16779 w 87981"/>
                <a:gd name="connsiteY4" fmla="*/ 31356 h 31943"/>
                <a:gd name="connsiteX5" fmla="*/ -99 w 87981"/>
                <a:gd name="connsiteY5" fmla="*/ 23821 h 31943"/>
                <a:gd name="connsiteX6" fmla="*/ 5244 w 87981"/>
                <a:gd name="connsiteY6" fmla="*/ 22348 h 31943"/>
                <a:gd name="connsiteX7" fmla="*/ 16955 w 87981"/>
                <a:gd name="connsiteY7" fmla="*/ 25562 h 31943"/>
                <a:gd name="connsiteX8" fmla="*/ 33365 w 87981"/>
                <a:gd name="connsiteY8" fmla="*/ 16240 h 31943"/>
                <a:gd name="connsiteX9" fmla="*/ 54794 w 87981"/>
                <a:gd name="connsiteY9" fmla="*/ 16298 h 31943"/>
                <a:gd name="connsiteX10" fmla="*/ 75649 w 87981"/>
                <a:gd name="connsiteY10" fmla="*/ 17216 h 31943"/>
                <a:gd name="connsiteX11" fmla="*/ 80908 w 87981"/>
                <a:gd name="connsiteY11" fmla="*/ 3859 h 31943"/>
                <a:gd name="connsiteX12" fmla="*/ 85691 w 87981"/>
                <a:gd name="connsiteY12" fmla="*/ 1063 h 3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81" h="31943">
                  <a:moveTo>
                    <a:pt x="85691" y="1063"/>
                  </a:moveTo>
                  <a:cubicBezTo>
                    <a:pt x="89069" y="6578"/>
                    <a:pt x="88181" y="13695"/>
                    <a:pt x="83552" y="18211"/>
                  </a:cubicBezTo>
                  <a:cubicBezTo>
                    <a:pt x="78187" y="24205"/>
                    <a:pt x="69630" y="24583"/>
                    <a:pt x="62200" y="23471"/>
                  </a:cubicBezTo>
                  <a:cubicBezTo>
                    <a:pt x="53863" y="22222"/>
                    <a:pt x="45020" y="18316"/>
                    <a:pt x="36579" y="20948"/>
                  </a:cubicBezTo>
                  <a:cubicBezTo>
                    <a:pt x="29385" y="23192"/>
                    <a:pt x="24253" y="29717"/>
                    <a:pt x="16779" y="31356"/>
                  </a:cubicBezTo>
                  <a:cubicBezTo>
                    <a:pt x="10151" y="32809"/>
                    <a:pt x="2225" y="30885"/>
                    <a:pt x="-99" y="23821"/>
                  </a:cubicBezTo>
                  <a:cubicBezTo>
                    <a:pt x="-1215" y="20426"/>
                    <a:pt x="4133" y="18971"/>
                    <a:pt x="5244" y="22348"/>
                  </a:cubicBezTo>
                  <a:cubicBezTo>
                    <a:pt x="6747" y="26918"/>
                    <a:pt x="13238" y="26827"/>
                    <a:pt x="16955" y="25562"/>
                  </a:cubicBezTo>
                  <a:cubicBezTo>
                    <a:pt x="22915" y="23532"/>
                    <a:pt x="27507" y="18597"/>
                    <a:pt x="33365" y="16240"/>
                  </a:cubicBezTo>
                  <a:cubicBezTo>
                    <a:pt x="40348" y="14078"/>
                    <a:pt x="47824" y="14098"/>
                    <a:pt x="54794" y="16298"/>
                  </a:cubicBezTo>
                  <a:cubicBezTo>
                    <a:pt x="61421" y="17791"/>
                    <a:pt x="69048" y="20003"/>
                    <a:pt x="75649" y="17216"/>
                  </a:cubicBezTo>
                  <a:cubicBezTo>
                    <a:pt x="80535" y="15153"/>
                    <a:pt x="84421" y="8656"/>
                    <a:pt x="80908" y="3859"/>
                  </a:cubicBezTo>
                  <a:cubicBezTo>
                    <a:pt x="78798" y="980"/>
                    <a:pt x="83604" y="-1787"/>
                    <a:pt x="85691" y="1063"/>
                  </a:cubicBezTo>
                  <a:close/>
                </a:path>
              </a:pathLst>
            </a:custGeom>
            <a:solidFill>
              <a:srgbClr val="2F2E41"/>
            </a:solidFill>
            <a:ln w="3753"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551130A5-2BD8-4BB8-8FAA-A12F1BCF0210}"/>
                </a:ext>
              </a:extLst>
            </p:cNvPr>
            <p:cNvSpPr/>
            <p:nvPr/>
          </p:nvSpPr>
          <p:spPr>
            <a:xfrm>
              <a:off x="1468368" y="4733222"/>
              <a:ext cx="417344" cy="417306"/>
            </a:xfrm>
            <a:custGeom>
              <a:avLst/>
              <a:gdLst>
                <a:gd name="connsiteX0" fmla="*/ 208403 w 417344"/>
                <a:gd name="connsiteY0" fmla="*/ 417172 h 417306"/>
                <a:gd name="connsiteX1" fmla="*/ 150632 w 417344"/>
                <a:gd name="connsiteY1" fmla="*/ 409050 h 417306"/>
                <a:gd name="connsiteX2" fmla="*/ 143777 w 417344"/>
                <a:gd name="connsiteY2" fmla="*/ 406961 h 417306"/>
                <a:gd name="connsiteX3" fmla="*/ 106069 w 417344"/>
                <a:gd name="connsiteY3" fmla="*/ 390402 h 417306"/>
                <a:gd name="connsiteX4" fmla="*/ 99175 w 417344"/>
                <a:gd name="connsiteY4" fmla="*/ 386337 h 417306"/>
                <a:gd name="connsiteX5" fmla="*/ 66054 w 417344"/>
                <a:gd name="connsiteY5" fmla="*/ 361088 h 417306"/>
                <a:gd name="connsiteX6" fmla="*/ 61087 w 417344"/>
                <a:gd name="connsiteY6" fmla="*/ 356311 h 417306"/>
                <a:gd name="connsiteX7" fmla="*/ 60648 w 417344"/>
                <a:gd name="connsiteY7" fmla="*/ 61204 h 417306"/>
                <a:gd name="connsiteX8" fmla="*/ 355755 w 417344"/>
                <a:gd name="connsiteY8" fmla="*/ 60765 h 417306"/>
                <a:gd name="connsiteX9" fmla="*/ 356194 w 417344"/>
                <a:gd name="connsiteY9" fmla="*/ 355872 h 417306"/>
                <a:gd name="connsiteX10" fmla="*/ 279775 w 417344"/>
                <a:gd name="connsiteY10" fmla="*/ 404632 h 417306"/>
                <a:gd name="connsiteX11" fmla="*/ 277435 w 417344"/>
                <a:gd name="connsiteY11" fmla="*/ 405473 h 417306"/>
                <a:gd name="connsiteX12" fmla="*/ 208404 w 417344"/>
                <a:gd name="connsiteY12" fmla="*/ 417172 h 417306"/>
                <a:gd name="connsiteX13" fmla="*/ 208403 w 417344"/>
                <a:gd name="connsiteY13" fmla="*/ 10874 h 417306"/>
                <a:gd name="connsiteX14" fmla="*/ 10795 w 417344"/>
                <a:gd name="connsiteY14" fmla="*/ 208501 h 417306"/>
                <a:gd name="connsiteX15" fmla="*/ 68892 w 417344"/>
                <a:gd name="connsiteY15" fmla="*/ 348444 h 417306"/>
                <a:gd name="connsiteX16" fmla="*/ 73617 w 417344"/>
                <a:gd name="connsiteY16" fmla="*/ 352989 h 417306"/>
                <a:gd name="connsiteX17" fmla="*/ 104985 w 417344"/>
                <a:gd name="connsiteY17" fmla="*/ 376902 h 417306"/>
                <a:gd name="connsiteX18" fmla="*/ 111497 w 417344"/>
                <a:gd name="connsiteY18" fmla="*/ 380741 h 417306"/>
                <a:gd name="connsiteX19" fmla="*/ 147212 w 417344"/>
                <a:gd name="connsiteY19" fmla="*/ 396426 h 417306"/>
                <a:gd name="connsiteX20" fmla="*/ 153666 w 417344"/>
                <a:gd name="connsiteY20" fmla="*/ 398393 h 417306"/>
                <a:gd name="connsiteX21" fmla="*/ 273740 w 417344"/>
                <a:gd name="connsiteY21" fmla="*/ 395027 h 417306"/>
                <a:gd name="connsiteX22" fmla="*/ 275979 w 417344"/>
                <a:gd name="connsiteY22" fmla="*/ 394221 h 417306"/>
                <a:gd name="connsiteX23" fmla="*/ 394091 w 417344"/>
                <a:gd name="connsiteY23" fmla="*/ 140907 h 417306"/>
                <a:gd name="connsiteX24" fmla="*/ 208404 w 417344"/>
                <a:gd name="connsiteY24" fmla="*/ 10874 h 41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344" h="417306">
                  <a:moveTo>
                    <a:pt x="208403" y="417172"/>
                  </a:moveTo>
                  <a:cubicBezTo>
                    <a:pt x="188861" y="417188"/>
                    <a:pt x="169413" y="414454"/>
                    <a:pt x="150632" y="409050"/>
                  </a:cubicBezTo>
                  <a:cubicBezTo>
                    <a:pt x="148425" y="408430"/>
                    <a:pt x="146106" y="407724"/>
                    <a:pt x="143777" y="406961"/>
                  </a:cubicBezTo>
                  <a:cubicBezTo>
                    <a:pt x="130691" y="402702"/>
                    <a:pt x="118060" y="397155"/>
                    <a:pt x="106069" y="390402"/>
                  </a:cubicBezTo>
                  <a:cubicBezTo>
                    <a:pt x="103820" y="389140"/>
                    <a:pt x="101562" y="387809"/>
                    <a:pt x="99175" y="386337"/>
                  </a:cubicBezTo>
                  <a:cubicBezTo>
                    <a:pt x="87321" y="379045"/>
                    <a:pt x="76226" y="370587"/>
                    <a:pt x="66054" y="361088"/>
                  </a:cubicBezTo>
                  <a:cubicBezTo>
                    <a:pt x="64376" y="359522"/>
                    <a:pt x="62713" y="357916"/>
                    <a:pt x="61087" y="356311"/>
                  </a:cubicBezTo>
                  <a:cubicBezTo>
                    <a:pt x="-20525" y="274940"/>
                    <a:pt x="-20722" y="142817"/>
                    <a:pt x="60648" y="61204"/>
                  </a:cubicBezTo>
                  <a:cubicBezTo>
                    <a:pt x="142019" y="-20409"/>
                    <a:pt x="274142" y="-20605"/>
                    <a:pt x="355755" y="60765"/>
                  </a:cubicBezTo>
                  <a:cubicBezTo>
                    <a:pt x="437368" y="142135"/>
                    <a:pt x="437564" y="274259"/>
                    <a:pt x="356194" y="355872"/>
                  </a:cubicBezTo>
                  <a:cubicBezTo>
                    <a:pt x="334601" y="377528"/>
                    <a:pt x="308513" y="394174"/>
                    <a:pt x="279775" y="404632"/>
                  </a:cubicBezTo>
                  <a:cubicBezTo>
                    <a:pt x="279012" y="404910"/>
                    <a:pt x="278224" y="405192"/>
                    <a:pt x="277435" y="405473"/>
                  </a:cubicBezTo>
                  <a:cubicBezTo>
                    <a:pt x="255250" y="413241"/>
                    <a:pt x="231909" y="417197"/>
                    <a:pt x="208404" y="417172"/>
                  </a:cubicBezTo>
                  <a:close/>
                  <a:moveTo>
                    <a:pt x="208403" y="10874"/>
                  </a:moveTo>
                  <a:cubicBezTo>
                    <a:pt x="99262" y="10879"/>
                    <a:pt x="10790" y="99360"/>
                    <a:pt x="10795" y="208501"/>
                  </a:cubicBezTo>
                  <a:cubicBezTo>
                    <a:pt x="10797" y="261015"/>
                    <a:pt x="31701" y="311369"/>
                    <a:pt x="68892" y="348444"/>
                  </a:cubicBezTo>
                  <a:cubicBezTo>
                    <a:pt x="70425" y="349958"/>
                    <a:pt x="72012" y="351491"/>
                    <a:pt x="73617" y="352989"/>
                  </a:cubicBezTo>
                  <a:cubicBezTo>
                    <a:pt x="83250" y="361985"/>
                    <a:pt x="93758" y="369996"/>
                    <a:pt x="104985" y="376902"/>
                  </a:cubicBezTo>
                  <a:cubicBezTo>
                    <a:pt x="107247" y="378296"/>
                    <a:pt x="109375" y="379551"/>
                    <a:pt x="111497" y="380741"/>
                  </a:cubicBezTo>
                  <a:cubicBezTo>
                    <a:pt x="122854" y="387138"/>
                    <a:pt x="134818" y="392393"/>
                    <a:pt x="147212" y="396426"/>
                  </a:cubicBezTo>
                  <a:cubicBezTo>
                    <a:pt x="149405" y="397145"/>
                    <a:pt x="151572" y="397805"/>
                    <a:pt x="153666" y="398393"/>
                  </a:cubicBezTo>
                  <a:cubicBezTo>
                    <a:pt x="193077" y="409703"/>
                    <a:pt x="235025" y="408527"/>
                    <a:pt x="273740" y="395027"/>
                  </a:cubicBezTo>
                  <a:lnTo>
                    <a:pt x="275979" y="394221"/>
                  </a:lnTo>
                  <a:cubicBezTo>
                    <a:pt x="378545" y="356886"/>
                    <a:pt x="431426" y="243474"/>
                    <a:pt x="394091" y="140907"/>
                  </a:cubicBezTo>
                  <a:cubicBezTo>
                    <a:pt x="365676" y="62845"/>
                    <a:pt x="291477" y="10885"/>
                    <a:pt x="208404" y="10874"/>
                  </a:cubicBezTo>
                  <a:close/>
                </a:path>
              </a:pathLst>
            </a:custGeom>
            <a:solidFill>
              <a:srgbClr val="CCCCCC"/>
            </a:solidFill>
            <a:ln w="3753"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F9766FF-39D2-4FA7-BCD8-1B5265100401}"/>
                </a:ext>
              </a:extLst>
            </p:cNvPr>
            <p:cNvSpPr/>
            <p:nvPr/>
          </p:nvSpPr>
          <p:spPr>
            <a:xfrm>
              <a:off x="1330710" y="4559580"/>
              <a:ext cx="1197655" cy="1588726"/>
            </a:xfrm>
            <a:custGeom>
              <a:avLst/>
              <a:gdLst>
                <a:gd name="connsiteX0" fmla="*/ 1145465 w 1197655"/>
                <a:gd name="connsiteY0" fmla="*/ 1588592 h 1588726"/>
                <a:gd name="connsiteX1" fmla="*/ 51688 w 1197655"/>
                <a:gd name="connsiteY1" fmla="*/ 1588592 h 1588726"/>
                <a:gd name="connsiteX2" fmla="*/ -251 w 1197655"/>
                <a:gd name="connsiteY2" fmla="*/ 1536653 h 1588726"/>
                <a:gd name="connsiteX3" fmla="*/ -251 w 1197655"/>
                <a:gd name="connsiteY3" fmla="*/ 51805 h 1588726"/>
                <a:gd name="connsiteX4" fmla="*/ 51688 w 1197655"/>
                <a:gd name="connsiteY4" fmla="*/ -134 h 1588726"/>
                <a:gd name="connsiteX5" fmla="*/ 1145465 w 1197655"/>
                <a:gd name="connsiteY5" fmla="*/ -134 h 1588726"/>
                <a:gd name="connsiteX6" fmla="*/ 1197405 w 1197655"/>
                <a:gd name="connsiteY6" fmla="*/ 51805 h 1588726"/>
                <a:gd name="connsiteX7" fmla="*/ 1197405 w 1197655"/>
                <a:gd name="connsiteY7" fmla="*/ 1536653 h 1588726"/>
                <a:gd name="connsiteX8" fmla="*/ 1145465 w 1197655"/>
                <a:gd name="connsiteY8" fmla="*/ 1588592 h 1588726"/>
                <a:gd name="connsiteX9" fmla="*/ 51688 w 1197655"/>
                <a:gd name="connsiteY9" fmla="*/ 5976 h 1588726"/>
                <a:gd name="connsiteX10" fmla="*/ 5859 w 1197655"/>
                <a:gd name="connsiteY10" fmla="*/ 51805 h 1588726"/>
                <a:gd name="connsiteX11" fmla="*/ 5860 w 1197655"/>
                <a:gd name="connsiteY11" fmla="*/ 1536653 h 1588726"/>
                <a:gd name="connsiteX12" fmla="*/ 51688 w 1197655"/>
                <a:gd name="connsiteY12" fmla="*/ 1582482 h 1588726"/>
                <a:gd name="connsiteX13" fmla="*/ 1145465 w 1197655"/>
                <a:gd name="connsiteY13" fmla="*/ 1582482 h 1588726"/>
                <a:gd name="connsiteX14" fmla="*/ 1191294 w 1197655"/>
                <a:gd name="connsiteY14" fmla="*/ 1536653 h 1588726"/>
                <a:gd name="connsiteX15" fmla="*/ 1191294 w 1197655"/>
                <a:gd name="connsiteY15" fmla="*/ 51805 h 1588726"/>
                <a:gd name="connsiteX16" fmla="*/ 1145465 w 1197655"/>
                <a:gd name="connsiteY16" fmla="*/ 5976 h 15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7655" h="1588726">
                  <a:moveTo>
                    <a:pt x="1145465" y="1588592"/>
                  </a:moveTo>
                  <a:lnTo>
                    <a:pt x="51688" y="1588592"/>
                  </a:lnTo>
                  <a:cubicBezTo>
                    <a:pt x="23016" y="1588560"/>
                    <a:pt x="-219" y="1565325"/>
                    <a:pt x="-251" y="1536653"/>
                  </a:cubicBezTo>
                  <a:lnTo>
                    <a:pt x="-251" y="51805"/>
                  </a:lnTo>
                  <a:cubicBezTo>
                    <a:pt x="-219" y="23133"/>
                    <a:pt x="23016" y="-102"/>
                    <a:pt x="51688" y="-134"/>
                  </a:cubicBezTo>
                  <a:lnTo>
                    <a:pt x="1145465" y="-134"/>
                  </a:lnTo>
                  <a:cubicBezTo>
                    <a:pt x="1174137" y="-102"/>
                    <a:pt x="1197372" y="23133"/>
                    <a:pt x="1197405" y="51805"/>
                  </a:cubicBezTo>
                  <a:lnTo>
                    <a:pt x="1197405" y="1536653"/>
                  </a:lnTo>
                  <a:cubicBezTo>
                    <a:pt x="1197372" y="1565325"/>
                    <a:pt x="1174137" y="1588560"/>
                    <a:pt x="1145465" y="1588592"/>
                  </a:cubicBezTo>
                  <a:close/>
                  <a:moveTo>
                    <a:pt x="51688" y="5976"/>
                  </a:moveTo>
                  <a:cubicBezTo>
                    <a:pt x="26390" y="6005"/>
                    <a:pt x="5888" y="26506"/>
                    <a:pt x="5859" y="51805"/>
                  </a:cubicBezTo>
                  <a:lnTo>
                    <a:pt x="5860" y="1536653"/>
                  </a:lnTo>
                  <a:cubicBezTo>
                    <a:pt x="5888" y="1561952"/>
                    <a:pt x="26390" y="1582453"/>
                    <a:pt x="51688" y="1582482"/>
                  </a:cubicBezTo>
                  <a:lnTo>
                    <a:pt x="1145465" y="1582482"/>
                  </a:lnTo>
                  <a:cubicBezTo>
                    <a:pt x="1170764" y="1582453"/>
                    <a:pt x="1191265" y="1561952"/>
                    <a:pt x="1191294" y="1536653"/>
                  </a:cubicBezTo>
                  <a:lnTo>
                    <a:pt x="1191294" y="51805"/>
                  </a:lnTo>
                  <a:cubicBezTo>
                    <a:pt x="1191265" y="26506"/>
                    <a:pt x="1170764" y="6005"/>
                    <a:pt x="1145465" y="5976"/>
                  </a:cubicBezTo>
                  <a:close/>
                </a:path>
              </a:pathLst>
            </a:custGeom>
            <a:solidFill>
              <a:srgbClr val="3F3D56"/>
            </a:solidFill>
            <a:ln w="3753"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71170462-0ED2-488E-AF52-CE9130D5952E}"/>
                </a:ext>
              </a:extLst>
            </p:cNvPr>
            <p:cNvSpPr/>
            <p:nvPr/>
          </p:nvSpPr>
          <p:spPr>
            <a:xfrm>
              <a:off x="1930698" y="4896255"/>
              <a:ext cx="358471" cy="48970"/>
            </a:xfrm>
            <a:custGeom>
              <a:avLst/>
              <a:gdLst>
                <a:gd name="connsiteX0" fmla="*/ 333735 w 358471"/>
                <a:gd name="connsiteY0" fmla="*/ 48836 h 48970"/>
                <a:gd name="connsiteX1" fmla="*/ 24234 w 358471"/>
                <a:gd name="connsiteY1" fmla="*/ 48836 h 48970"/>
                <a:gd name="connsiteX2" fmla="*/ -251 w 358471"/>
                <a:gd name="connsiteY2" fmla="*/ 24351 h 48970"/>
                <a:gd name="connsiteX3" fmla="*/ 24234 w 358471"/>
                <a:gd name="connsiteY3" fmla="*/ -134 h 48970"/>
                <a:gd name="connsiteX4" fmla="*/ 333735 w 358471"/>
                <a:gd name="connsiteY4" fmla="*/ -134 h 48970"/>
                <a:gd name="connsiteX5" fmla="*/ 358220 w 358471"/>
                <a:gd name="connsiteY5" fmla="*/ 24351 h 48970"/>
                <a:gd name="connsiteX6" fmla="*/ 333735 w 358471"/>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471" h="48970">
                  <a:moveTo>
                    <a:pt x="333735" y="48836"/>
                  </a:moveTo>
                  <a:lnTo>
                    <a:pt x="24234" y="48836"/>
                  </a:lnTo>
                  <a:cubicBezTo>
                    <a:pt x="10711" y="48836"/>
                    <a:pt x="-251" y="37874"/>
                    <a:pt x="-251" y="24351"/>
                  </a:cubicBezTo>
                  <a:cubicBezTo>
                    <a:pt x="-251" y="10828"/>
                    <a:pt x="10711" y="-134"/>
                    <a:pt x="24234" y="-134"/>
                  </a:cubicBezTo>
                  <a:lnTo>
                    <a:pt x="333735" y="-134"/>
                  </a:lnTo>
                  <a:cubicBezTo>
                    <a:pt x="347258" y="-134"/>
                    <a:pt x="358220" y="10828"/>
                    <a:pt x="358220" y="24351"/>
                  </a:cubicBezTo>
                  <a:cubicBezTo>
                    <a:pt x="358220" y="37873"/>
                    <a:pt x="347258" y="48836"/>
                    <a:pt x="333735" y="48836"/>
                  </a:cubicBezTo>
                  <a:close/>
                </a:path>
              </a:pathLst>
            </a:custGeom>
            <a:solidFill>
              <a:schemeClr val="accent2">
                <a:lumMod val="75000"/>
              </a:schemeClr>
            </a:solidFill>
            <a:ln w="3753"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36F216C-AE67-4C62-BE99-CCE395CD7E12}"/>
                </a:ext>
              </a:extLst>
            </p:cNvPr>
            <p:cNvSpPr/>
            <p:nvPr/>
          </p:nvSpPr>
          <p:spPr>
            <a:xfrm>
              <a:off x="1930698" y="4978892"/>
              <a:ext cx="459472" cy="48970"/>
            </a:xfrm>
            <a:custGeom>
              <a:avLst/>
              <a:gdLst>
                <a:gd name="connsiteX0" fmla="*/ 434736 w 459472"/>
                <a:gd name="connsiteY0" fmla="*/ 48836 h 48970"/>
                <a:gd name="connsiteX1" fmla="*/ 24234 w 459472"/>
                <a:gd name="connsiteY1" fmla="*/ 48836 h 48970"/>
                <a:gd name="connsiteX2" fmla="*/ -251 w 459472"/>
                <a:gd name="connsiteY2" fmla="*/ 24351 h 48970"/>
                <a:gd name="connsiteX3" fmla="*/ 24234 w 459472"/>
                <a:gd name="connsiteY3" fmla="*/ -134 h 48970"/>
                <a:gd name="connsiteX4" fmla="*/ 434736 w 459472"/>
                <a:gd name="connsiteY4" fmla="*/ -134 h 48970"/>
                <a:gd name="connsiteX5" fmla="*/ 459221 w 459472"/>
                <a:gd name="connsiteY5" fmla="*/ 24351 h 48970"/>
                <a:gd name="connsiteX6" fmla="*/ 434736 w 45947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72" h="48970">
                  <a:moveTo>
                    <a:pt x="434736" y="48836"/>
                  </a:moveTo>
                  <a:lnTo>
                    <a:pt x="24234" y="48836"/>
                  </a:lnTo>
                  <a:cubicBezTo>
                    <a:pt x="10711" y="48836"/>
                    <a:pt x="-251" y="37873"/>
                    <a:pt x="-251" y="24351"/>
                  </a:cubicBezTo>
                  <a:cubicBezTo>
                    <a:pt x="-251" y="10828"/>
                    <a:pt x="10711" y="-134"/>
                    <a:pt x="24234" y="-134"/>
                  </a:cubicBezTo>
                  <a:lnTo>
                    <a:pt x="434736" y="-134"/>
                  </a:lnTo>
                  <a:cubicBezTo>
                    <a:pt x="448259" y="-134"/>
                    <a:pt x="459221" y="10828"/>
                    <a:pt x="459221" y="24351"/>
                  </a:cubicBezTo>
                  <a:cubicBezTo>
                    <a:pt x="459221" y="37873"/>
                    <a:pt x="448259" y="48836"/>
                    <a:pt x="434736" y="48836"/>
                  </a:cubicBezTo>
                  <a:close/>
                </a:path>
              </a:pathLst>
            </a:custGeom>
            <a:solidFill>
              <a:schemeClr val="accent2">
                <a:lumMod val="75000"/>
              </a:schemeClr>
            </a:solidFill>
            <a:ln w="3753"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C028F80C-D8FF-4279-ABC8-A21AA2D088A4}"/>
                </a:ext>
              </a:extLst>
            </p:cNvPr>
            <p:cNvSpPr/>
            <p:nvPr/>
          </p:nvSpPr>
          <p:spPr>
            <a:xfrm>
              <a:off x="1468906" y="5295839"/>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3"/>
                    <a:pt x="-251" y="24351"/>
                  </a:cubicBezTo>
                  <a:cubicBezTo>
                    <a:pt x="-251" y="10828"/>
                    <a:pt x="10711" y="-134"/>
                    <a:pt x="24234" y="-134"/>
                  </a:cubicBezTo>
                  <a:lnTo>
                    <a:pt x="795077" y="-134"/>
                  </a:lnTo>
                  <a:cubicBezTo>
                    <a:pt x="808600" y="-134"/>
                    <a:pt x="819562" y="10828"/>
                    <a:pt x="819562" y="24351"/>
                  </a:cubicBezTo>
                  <a:cubicBezTo>
                    <a:pt x="819562" y="37873"/>
                    <a:pt x="808600" y="48836"/>
                    <a:pt x="795077" y="48836"/>
                  </a:cubicBezTo>
                  <a:close/>
                </a:path>
              </a:pathLst>
            </a:custGeom>
            <a:solidFill>
              <a:srgbClr val="CCCCCC"/>
            </a:solidFill>
            <a:ln w="3753"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55337778-2E63-407D-8041-7A88DB94BC50}"/>
                </a:ext>
              </a:extLst>
            </p:cNvPr>
            <p:cNvSpPr/>
            <p:nvPr/>
          </p:nvSpPr>
          <p:spPr>
            <a:xfrm>
              <a:off x="1468906" y="5378476"/>
              <a:ext cx="920814" cy="48970"/>
            </a:xfrm>
            <a:custGeom>
              <a:avLst/>
              <a:gdLst>
                <a:gd name="connsiteX0" fmla="*/ 896078 w 920814"/>
                <a:gd name="connsiteY0" fmla="*/ 48836 h 48970"/>
                <a:gd name="connsiteX1" fmla="*/ 24234 w 920814"/>
                <a:gd name="connsiteY1" fmla="*/ 48836 h 48970"/>
                <a:gd name="connsiteX2" fmla="*/ -251 w 920814"/>
                <a:gd name="connsiteY2" fmla="*/ 24351 h 48970"/>
                <a:gd name="connsiteX3" fmla="*/ 24234 w 920814"/>
                <a:gd name="connsiteY3" fmla="*/ -134 h 48970"/>
                <a:gd name="connsiteX4" fmla="*/ 896078 w 920814"/>
                <a:gd name="connsiteY4" fmla="*/ -134 h 48970"/>
                <a:gd name="connsiteX5" fmla="*/ 920563 w 920814"/>
                <a:gd name="connsiteY5" fmla="*/ 24351 h 48970"/>
                <a:gd name="connsiteX6" fmla="*/ 896078 w 920814"/>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4"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CCCCCC"/>
            </a:solidFill>
            <a:ln w="3753"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314AA4A-843D-4D2B-97A6-1990508AF8EA}"/>
                </a:ext>
              </a:extLst>
            </p:cNvPr>
            <p:cNvSpPr/>
            <p:nvPr/>
          </p:nvSpPr>
          <p:spPr>
            <a:xfrm>
              <a:off x="1468936" y="5568408"/>
              <a:ext cx="819782" cy="48970"/>
            </a:xfrm>
            <a:custGeom>
              <a:avLst/>
              <a:gdLst>
                <a:gd name="connsiteX0" fmla="*/ 795047 w 819782"/>
                <a:gd name="connsiteY0" fmla="*/ 48836 h 48970"/>
                <a:gd name="connsiteX1" fmla="*/ 24204 w 819782"/>
                <a:gd name="connsiteY1" fmla="*/ 48836 h 48970"/>
                <a:gd name="connsiteX2" fmla="*/ -251 w 819782"/>
                <a:gd name="connsiteY2" fmla="*/ 24321 h 48970"/>
                <a:gd name="connsiteX3" fmla="*/ 24204 w 819782"/>
                <a:gd name="connsiteY3" fmla="*/ -134 h 48970"/>
                <a:gd name="connsiteX4" fmla="*/ 795047 w 819782"/>
                <a:gd name="connsiteY4" fmla="*/ -134 h 48970"/>
                <a:gd name="connsiteX5" fmla="*/ 819532 w 819782"/>
                <a:gd name="connsiteY5" fmla="*/ 24351 h 48970"/>
                <a:gd name="connsiteX6" fmla="*/ 795047 w 819782"/>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782" h="48970">
                  <a:moveTo>
                    <a:pt x="795047" y="48836"/>
                  </a:moveTo>
                  <a:lnTo>
                    <a:pt x="24204" y="48836"/>
                  </a:lnTo>
                  <a:cubicBezTo>
                    <a:pt x="10681" y="48819"/>
                    <a:pt x="-268" y="37843"/>
                    <a:pt x="-251" y="24321"/>
                  </a:cubicBezTo>
                  <a:cubicBezTo>
                    <a:pt x="-234" y="10822"/>
                    <a:pt x="10705" y="-117"/>
                    <a:pt x="24204" y="-134"/>
                  </a:cubicBezTo>
                  <a:lnTo>
                    <a:pt x="795047" y="-134"/>
                  </a:lnTo>
                  <a:cubicBezTo>
                    <a:pt x="808570" y="-134"/>
                    <a:pt x="819532" y="10828"/>
                    <a:pt x="819532" y="24351"/>
                  </a:cubicBezTo>
                  <a:cubicBezTo>
                    <a:pt x="819532" y="37874"/>
                    <a:pt x="808570" y="48836"/>
                    <a:pt x="795047" y="48836"/>
                  </a:cubicBezTo>
                  <a:close/>
                </a:path>
              </a:pathLst>
            </a:custGeom>
            <a:solidFill>
              <a:srgbClr val="CCCCCC"/>
            </a:solidFill>
            <a:ln w="3753"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AF9970EC-DA11-40FF-B1C1-F4F39BF511CF}"/>
                </a:ext>
              </a:extLst>
            </p:cNvPr>
            <p:cNvSpPr/>
            <p:nvPr/>
          </p:nvSpPr>
          <p:spPr>
            <a:xfrm>
              <a:off x="1468936" y="5651045"/>
              <a:ext cx="920783" cy="48970"/>
            </a:xfrm>
            <a:custGeom>
              <a:avLst/>
              <a:gdLst>
                <a:gd name="connsiteX0" fmla="*/ 896048 w 920783"/>
                <a:gd name="connsiteY0" fmla="*/ 48836 h 48970"/>
                <a:gd name="connsiteX1" fmla="*/ 24204 w 920783"/>
                <a:gd name="connsiteY1" fmla="*/ 48836 h 48970"/>
                <a:gd name="connsiteX2" fmla="*/ -251 w 920783"/>
                <a:gd name="connsiteY2" fmla="*/ 24321 h 48970"/>
                <a:gd name="connsiteX3" fmla="*/ 24204 w 920783"/>
                <a:gd name="connsiteY3" fmla="*/ -134 h 48970"/>
                <a:gd name="connsiteX4" fmla="*/ 896048 w 920783"/>
                <a:gd name="connsiteY4" fmla="*/ -134 h 48970"/>
                <a:gd name="connsiteX5" fmla="*/ 920533 w 920783"/>
                <a:gd name="connsiteY5" fmla="*/ 24351 h 48970"/>
                <a:gd name="connsiteX6" fmla="*/ 896048 w 92078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783" h="48970">
                  <a:moveTo>
                    <a:pt x="896048" y="48836"/>
                  </a:moveTo>
                  <a:lnTo>
                    <a:pt x="24204" y="48836"/>
                  </a:lnTo>
                  <a:cubicBezTo>
                    <a:pt x="10681" y="48819"/>
                    <a:pt x="-268" y="37843"/>
                    <a:pt x="-251" y="24321"/>
                  </a:cubicBezTo>
                  <a:cubicBezTo>
                    <a:pt x="-234" y="10822"/>
                    <a:pt x="10705" y="-118"/>
                    <a:pt x="24204" y="-134"/>
                  </a:cubicBezTo>
                  <a:lnTo>
                    <a:pt x="896048" y="-134"/>
                  </a:lnTo>
                  <a:cubicBezTo>
                    <a:pt x="909571" y="-134"/>
                    <a:pt x="920533" y="10828"/>
                    <a:pt x="920533" y="24351"/>
                  </a:cubicBezTo>
                  <a:cubicBezTo>
                    <a:pt x="920533" y="37874"/>
                    <a:pt x="909571" y="48836"/>
                    <a:pt x="896048" y="48836"/>
                  </a:cubicBezTo>
                  <a:close/>
                </a:path>
              </a:pathLst>
            </a:custGeom>
            <a:solidFill>
              <a:srgbClr val="CCCCCC"/>
            </a:solidFill>
            <a:ln w="3753"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B40BCCE-C1FE-4BD6-AE57-15F1017AA9EB}"/>
                </a:ext>
              </a:extLst>
            </p:cNvPr>
            <p:cNvSpPr/>
            <p:nvPr/>
          </p:nvSpPr>
          <p:spPr>
            <a:xfrm>
              <a:off x="1468906" y="5840977"/>
              <a:ext cx="819813" cy="48970"/>
            </a:xfrm>
            <a:custGeom>
              <a:avLst/>
              <a:gdLst>
                <a:gd name="connsiteX0" fmla="*/ 795077 w 819813"/>
                <a:gd name="connsiteY0" fmla="*/ 48836 h 48970"/>
                <a:gd name="connsiteX1" fmla="*/ 24234 w 819813"/>
                <a:gd name="connsiteY1" fmla="*/ 48836 h 48970"/>
                <a:gd name="connsiteX2" fmla="*/ -251 w 819813"/>
                <a:gd name="connsiteY2" fmla="*/ 24351 h 48970"/>
                <a:gd name="connsiteX3" fmla="*/ 24234 w 819813"/>
                <a:gd name="connsiteY3" fmla="*/ -134 h 48970"/>
                <a:gd name="connsiteX4" fmla="*/ 795077 w 819813"/>
                <a:gd name="connsiteY4" fmla="*/ -134 h 48970"/>
                <a:gd name="connsiteX5" fmla="*/ 819562 w 819813"/>
                <a:gd name="connsiteY5" fmla="*/ 24351 h 48970"/>
                <a:gd name="connsiteX6" fmla="*/ 795077 w 819813"/>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13" h="48970">
                  <a:moveTo>
                    <a:pt x="795077" y="48836"/>
                  </a:moveTo>
                  <a:lnTo>
                    <a:pt x="24234" y="48836"/>
                  </a:lnTo>
                  <a:cubicBezTo>
                    <a:pt x="10711" y="48836"/>
                    <a:pt x="-251" y="37874"/>
                    <a:pt x="-251" y="24351"/>
                  </a:cubicBezTo>
                  <a:cubicBezTo>
                    <a:pt x="-251" y="10828"/>
                    <a:pt x="10711" y="-134"/>
                    <a:pt x="24234" y="-134"/>
                  </a:cubicBezTo>
                  <a:lnTo>
                    <a:pt x="795077" y="-134"/>
                  </a:lnTo>
                  <a:cubicBezTo>
                    <a:pt x="808600" y="-134"/>
                    <a:pt x="819562" y="10828"/>
                    <a:pt x="819562" y="24351"/>
                  </a:cubicBezTo>
                  <a:cubicBezTo>
                    <a:pt x="819562" y="37874"/>
                    <a:pt x="808600" y="48836"/>
                    <a:pt x="795077" y="48836"/>
                  </a:cubicBezTo>
                  <a:close/>
                </a:path>
              </a:pathLst>
            </a:custGeom>
            <a:solidFill>
              <a:srgbClr val="CCCCCC"/>
            </a:solidFill>
            <a:ln w="3753"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62C18B22-FFB5-4EF0-9E20-ACD0A9FFA6D8}"/>
                </a:ext>
              </a:extLst>
            </p:cNvPr>
            <p:cNvSpPr/>
            <p:nvPr/>
          </p:nvSpPr>
          <p:spPr>
            <a:xfrm>
              <a:off x="1468906" y="5923614"/>
              <a:ext cx="920814" cy="48970"/>
            </a:xfrm>
            <a:custGeom>
              <a:avLst/>
              <a:gdLst>
                <a:gd name="connsiteX0" fmla="*/ 896078 w 920814"/>
                <a:gd name="connsiteY0" fmla="*/ 48836 h 48970"/>
                <a:gd name="connsiteX1" fmla="*/ 24234 w 920814"/>
                <a:gd name="connsiteY1" fmla="*/ 48836 h 48970"/>
                <a:gd name="connsiteX2" fmla="*/ -251 w 920814"/>
                <a:gd name="connsiteY2" fmla="*/ 24351 h 48970"/>
                <a:gd name="connsiteX3" fmla="*/ 24234 w 920814"/>
                <a:gd name="connsiteY3" fmla="*/ -134 h 48970"/>
                <a:gd name="connsiteX4" fmla="*/ 896078 w 920814"/>
                <a:gd name="connsiteY4" fmla="*/ -134 h 48970"/>
                <a:gd name="connsiteX5" fmla="*/ 920563 w 920814"/>
                <a:gd name="connsiteY5" fmla="*/ 24351 h 48970"/>
                <a:gd name="connsiteX6" fmla="*/ 896078 w 920814"/>
                <a:gd name="connsiteY6" fmla="*/ 48836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814" h="48970">
                  <a:moveTo>
                    <a:pt x="896078" y="48836"/>
                  </a:moveTo>
                  <a:lnTo>
                    <a:pt x="24234" y="48836"/>
                  </a:lnTo>
                  <a:cubicBezTo>
                    <a:pt x="10711" y="48836"/>
                    <a:pt x="-251" y="37874"/>
                    <a:pt x="-251" y="24351"/>
                  </a:cubicBezTo>
                  <a:cubicBezTo>
                    <a:pt x="-251" y="10828"/>
                    <a:pt x="10711" y="-134"/>
                    <a:pt x="24234" y="-134"/>
                  </a:cubicBezTo>
                  <a:lnTo>
                    <a:pt x="896078" y="-134"/>
                  </a:lnTo>
                  <a:cubicBezTo>
                    <a:pt x="909601" y="-134"/>
                    <a:pt x="920563" y="10828"/>
                    <a:pt x="920563" y="24351"/>
                  </a:cubicBezTo>
                  <a:cubicBezTo>
                    <a:pt x="920563" y="37874"/>
                    <a:pt x="909601" y="48836"/>
                    <a:pt x="896078" y="48836"/>
                  </a:cubicBezTo>
                  <a:close/>
                </a:path>
              </a:pathLst>
            </a:custGeom>
            <a:solidFill>
              <a:srgbClr val="CCCCCC"/>
            </a:solidFill>
            <a:ln w="3753"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236E46CF-0985-4370-963F-B86C41E5FD1E}"/>
                </a:ext>
              </a:extLst>
            </p:cNvPr>
            <p:cNvSpPr/>
            <p:nvPr/>
          </p:nvSpPr>
          <p:spPr>
            <a:xfrm>
              <a:off x="2222225" y="5810194"/>
              <a:ext cx="482324" cy="482480"/>
            </a:xfrm>
            <a:custGeom>
              <a:avLst/>
              <a:gdLst>
                <a:gd name="connsiteX0" fmla="*/ 241259 w 482324"/>
                <a:gd name="connsiteY0" fmla="*/ -134 h 482480"/>
                <a:gd name="connsiteX1" fmla="*/ -251 w 482324"/>
                <a:gd name="connsiteY1" fmla="*/ 240836 h 482480"/>
                <a:gd name="connsiteX2" fmla="*/ 240719 w 482324"/>
                <a:gd name="connsiteY2" fmla="*/ 482346 h 482480"/>
                <a:gd name="connsiteX3" fmla="*/ 241258 w 482324"/>
                <a:gd name="connsiteY3" fmla="*/ 482346 h 482480"/>
                <a:gd name="connsiteX4" fmla="*/ 241259 w 482324"/>
                <a:gd name="connsiteY4" fmla="*/ 482346 h 482480"/>
                <a:gd name="connsiteX5" fmla="*/ 482074 w 482324"/>
                <a:gd name="connsiteY5" fmla="*/ 240680 h 482480"/>
                <a:gd name="connsiteX6" fmla="*/ 241259 w 482324"/>
                <a:gd name="connsiteY6" fmla="*/ -134 h 48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324" h="482480">
                  <a:moveTo>
                    <a:pt x="241259" y="-134"/>
                  </a:moveTo>
                  <a:cubicBezTo>
                    <a:pt x="108026" y="-283"/>
                    <a:pt x="-102" y="107603"/>
                    <a:pt x="-251" y="240836"/>
                  </a:cubicBezTo>
                  <a:cubicBezTo>
                    <a:pt x="-400" y="374069"/>
                    <a:pt x="107486" y="482197"/>
                    <a:pt x="240719" y="482346"/>
                  </a:cubicBezTo>
                  <a:cubicBezTo>
                    <a:pt x="240899" y="482346"/>
                    <a:pt x="241078" y="482346"/>
                    <a:pt x="241258" y="482346"/>
                  </a:cubicBezTo>
                  <a:lnTo>
                    <a:pt x="241259" y="482346"/>
                  </a:lnTo>
                  <a:cubicBezTo>
                    <a:pt x="374492" y="482111"/>
                    <a:pt x="482309" y="373913"/>
                    <a:pt x="482074" y="240680"/>
                  </a:cubicBezTo>
                  <a:cubicBezTo>
                    <a:pt x="481839" y="107779"/>
                    <a:pt x="374160" y="100"/>
                    <a:pt x="241259" y="-134"/>
                  </a:cubicBezTo>
                  <a:close/>
                </a:path>
              </a:pathLst>
            </a:custGeom>
            <a:solidFill>
              <a:schemeClr val="accent2">
                <a:lumMod val="75000"/>
              </a:schemeClr>
            </a:solidFill>
            <a:ln w="3753"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CC7FD6C-89C7-4760-8686-3981E337D749}"/>
                </a:ext>
              </a:extLst>
            </p:cNvPr>
            <p:cNvSpPr/>
            <p:nvPr/>
          </p:nvSpPr>
          <p:spPr>
            <a:xfrm>
              <a:off x="2345050" y="5936927"/>
              <a:ext cx="244780" cy="214695"/>
            </a:xfrm>
            <a:custGeom>
              <a:avLst/>
              <a:gdLst>
                <a:gd name="connsiteX0" fmla="*/ 95545 w 244780"/>
                <a:gd name="connsiteY0" fmla="*/ 214561 h 214695"/>
                <a:gd name="connsiteX1" fmla="*/ 77931 w 244780"/>
                <a:gd name="connsiteY1" fmla="*/ 208707 h 214695"/>
                <a:gd name="connsiteX2" fmla="*/ 77616 w 244780"/>
                <a:gd name="connsiteY2" fmla="*/ 208471 h 214695"/>
                <a:gd name="connsiteX3" fmla="*/ 11274 w 244780"/>
                <a:gd name="connsiteY3" fmla="*/ 157722 h 214695"/>
                <a:gd name="connsiteX4" fmla="*/ 5851 w 244780"/>
                <a:gd name="connsiteY4" fmla="*/ 116383 h 214695"/>
                <a:gd name="connsiteX5" fmla="*/ 47149 w 244780"/>
                <a:gd name="connsiteY5" fmla="*/ 110928 h 214695"/>
                <a:gd name="connsiteX6" fmla="*/ 90119 w 244780"/>
                <a:gd name="connsiteY6" fmla="*/ 143879 h 214695"/>
                <a:gd name="connsiteX7" fmla="*/ 191661 w 244780"/>
                <a:gd name="connsiteY7" fmla="*/ 11407 h 214695"/>
                <a:gd name="connsiteX8" fmla="*/ 232978 w 244780"/>
                <a:gd name="connsiteY8" fmla="*/ 5949 h 214695"/>
                <a:gd name="connsiteX9" fmla="*/ 232978 w 244780"/>
                <a:gd name="connsiteY9" fmla="*/ 5949 h 214695"/>
                <a:gd name="connsiteX10" fmla="*/ 232978 w 244780"/>
                <a:gd name="connsiteY10" fmla="*/ 5950 h 214695"/>
                <a:gd name="connsiteX11" fmla="*/ 232987 w 244780"/>
                <a:gd name="connsiteY11" fmla="*/ 5956 h 214695"/>
                <a:gd name="connsiteX12" fmla="*/ 232357 w 244780"/>
                <a:gd name="connsiteY12" fmla="*/ 6831 h 214695"/>
                <a:gd name="connsiteX13" fmla="*/ 233003 w 244780"/>
                <a:gd name="connsiteY13" fmla="*/ 5956 h 214695"/>
                <a:gd name="connsiteX14" fmla="*/ 238454 w 244780"/>
                <a:gd name="connsiteY14" fmla="*/ 47281 h 214695"/>
                <a:gd name="connsiteX15" fmla="*/ 119019 w 244780"/>
                <a:gd name="connsiteY15" fmla="*/ 203028 h 214695"/>
                <a:gd name="connsiteX16" fmla="*/ 95570 w 244780"/>
                <a:gd name="connsiteY16" fmla="*/ 214525 h 2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80" h="214695">
                  <a:moveTo>
                    <a:pt x="95545" y="214561"/>
                  </a:moveTo>
                  <a:cubicBezTo>
                    <a:pt x="89194" y="214571"/>
                    <a:pt x="83012" y="212517"/>
                    <a:pt x="77931" y="208707"/>
                  </a:cubicBezTo>
                  <a:lnTo>
                    <a:pt x="77616" y="208471"/>
                  </a:lnTo>
                  <a:lnTo>
                    <a:pt x="11274" y="157722"/>
                  </a:lnTo>
                  <a:cubicBezTo>
                    <a:pt x="-1639" y="147804"/>
                    <a:pt x="-4067" y="129296"/>
                    <a:pt x="5851" y="116383"/>
                  </a:cubicBezTo>
                  <a:cubicBezTo>
                    <a:pt x="15756" y="103486"/>
                    <a:pt x="34234" y="101045"/>
                    <a:pt x="47149" y="110928"/>
                  </a:cubicBezTo>
                  <a:lnTo>
                    <a:pt x="90119" y="143879"/>
                  </a:lnTo>
                  <a:lnTo>
                    <a:pt x="191661" y="11407"/>
                  </a:lnTo>
                  <a:cubicBezTo>
                    <a:pt x="201563" y="-1509"/>
                    <a:pt x="220061" y="-3953"/>
                    <a:pt x="232978" y="5949"/>
                  </a:cubicBezTo>
                  <a:cubicBezTo>
                    <a:pt x="232978" y="5949"/>
                    <a:pt x="232978" y="5949"/>
                    <a:pt x="232978" y="5949"/>
                  </a:cubicBezTo>
                  <a:lnTo>
                    <a:pt x="232978" y="5950"/>
                  </a:lnTo>
                  <a:lnTo>
                    <a:pt x="232987" y="5956"/>
                  </a:lnTo>
                  <a:lnTo>
                    <a:pt x="232357" y="6831"/>
                  </a:lnTo>
                  <a:lnTo>
                    <a:pt x="233003" y="5956"/>
                  </a:lnTo>
                  <a:cubicBezTo>
                    <a:pt x="245905" y="15871"/>
                    <a:pt x="248343" y="34360"/>
                    <a:pt x="238454" y="47281"/>
                  </a:cubicBezTo>
                  <a:lnTo>
                    <a:pt x="119019" y="203028"/>
                  </a:lnTo>
                  <a:cubicBezTo>
                    <a:pt x="113419" y="210302"/>
                    <a:pt x="104750" y="214552"/>
                    <a:pt x="95570" y="214525"/>
                  </a:cubicBezTo>
                  <a:close/>
                </a:path>
              </a:pathLst>
            </a:custGeom>
            <a:solidFill>
              <a:srgbClr val="FFFFFF"/>
            </a:solidFill>
            <a:ln w="3753" cap="flat">
              <a:noFill/>
              <a:prstDash val="solid"/>
              <a:miter/>
            </a:ln>
          </p:spPr>
          <p:txBody>
            <a:bodyPr rtlCol="0" anchor="ctr"/>
            <a:lstStyle/>
            <a:p>
              <a:endParaRPr lang="en-US"/>
            </a:p>
          </p:txBody>
        </p:sp>
      </p:grpSp>
      <p:grpSp>
        <p:nvGrpSpPr>
          <p:cNvPr id="220" name="Graphic 218">
            <a:extLst>
              <a:ext uri="{FF2B5EF4-FFF2-40B4-BE49-F238E27FC236}">
                <a16:creationId xmlns:a16="http://schemas.microsoft.com/office/drawing/2014/main" id="{2FED664B-13BA-42A7-A659-0B1AC73BE7EE}"/>
              </a:ext>
            </a:extLst>
          </p:cNvPr>
          <p:cNvGrpSpPr/>
          <p:nvPr/>
        </p:nvGrpSpPr>
        <p:grpSpPr>
          <a:xfrm>
            <a:off x="2954650" y="4247773"/>
            <a:ext cx="4229979" cy="1972859"/>
            <a:chOff x="2954650" y="4247773"/>
            <a:chExt cx="4229979" cy="1972859"/>
          </a:xfrm>
        </p:grpSpPr>
        <p:sp>
          <p:nvSpPr>
            <p:cNvPr id="221" name="Freeform: Shape 220">
              <a:extLst>
                <a:ext uri="{FF2B5EF4-FFF2-40B4-BE49-F238E27FC236}">
                  <a16:creationId xmlns:a16="http://schemas.microsoft.com/office/drawing/2014/main" id="{489B26B6-80A4-413B-A0FB-35D441DCCD2E}"/>
                </a:ext>
              </a:extLst>
            </p:cNvPr>
            <p:cNvSpPr/>
            <p:nvPr/>
          </p:nvSpPr>
          <p:spPr>
            <a:xfrm>
              <a:off x="5021363" y="4395041"/>
              <a:ext cx="1871991" cy="1823738"/>
            </a:xfrm>
            <a:custGeom>
              <a:avLst/>
              <a:gdLst>
                <a:gd name="connsiteX0" fmla="*/ 1787828 w 1871991"/>
                <a:gd name="connsiteY0" fmla="*/ 1823521 h 1823738"/>
                <a:gd name="connsiteX1" fmla="*/ 83961 w 1871991"/>
                <a:gd name="connsiteY1" fmla="*/ 1823521 h 1823738"/>
                <a:gd name="connsiteX2" fmla="*/ -91 w 1871991"/>
                <a:gd name="connsiteY2" fmla="*/ 1730538 h 1823738"/>
                <a:gd name="connsiteX3" fmla="*/ -91 w 1871991"/>
                <a:gd name="connsiteY3" fmla="*/ 463452 h 1823738"/>
                <a:gd name="connsiteX4" fmla="*/ 27668 w 1871991"/>
                <a:gd name="connsiteY4" fmla="*/ 416256 h 1823738"/>
                <a:gd name="connsiteX5" fmla="*/ 671537 w 1871991"/>
                <a:gd name="connsiteY5" fmla="*/ 26476 h 1823738"/>
                <a:gd name="connsiteX6" fmla="*/ 898705 w 1871991"/>
                <a:gd name="connsiteY6" fmla="*/ 26246 h 1823738"/>
                <a:gd name="connsiteX7" fmla="*/ 1843950 w 1871991"/>
                <a:gd name="connsiteY7" fmla="*/ 416217 h 1823738"/>
                <a:gd name="connsiteX8" fmla="*/ 1871880 w 1871991"/>
                <a:gd name="connsiteY8" fmla="*/ 463491 h 1823738"/>
                <a:gd name="connsiteX9" fmla="*/ 1871880 w 1871991"/>
                <a:gd name="connsiteY9" fmla="*/ 1730538 h 1823738"/>
                <a:gd name="connsiteX10" fmla="*/ 1787828 w 1871991"/>
                <a:gd name="connsiteY10" fmla="*/ 1823521 h 18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1991" h="1823738">
                  <a:moveTo>
                    <a:pt x="1787828" y="1823521"/>
                  </a:moveTo>
                  <a:lnTo>
                    <a:pt x="83961" y="1823521"/>
                  </a:lnTo>
                  <a:cubicBezTo>
                    <a:pt x="37614" y="1823521"/>
                    <a:pt x="-91" y="1781809"/>
                    <a:pt x="-91" y="1730538"/>
                  </a:cubicBezTo>
                  <a:lnTo>
                    <a:pt x="-91" y="463452"/>
                  </a:lnTo>
                  <a:cubicBezTo>
                    <a:pt x="-492" y="443740"/>
                    <a:pt x="10245" y="425484"/>
                    <a:pt x="27668" y="416256"/>
                  </a:cubicBezTo>
                  <a:lnTo>
                    <a:pt x="671537" y="26476"/>
                  </a:lnTo>
                  <a:cubicBezTo>
                    <a:pt x="743078" y="-9034"/>
                    <a:pt x="827092" y="-9119"/>
                    <a:pt x="898705" y="26246"/>
                  </a:cubicBezTo>
                  <a:lnTo>
                    <a:pt x="1843950" y="416217"/>
                  </a:lnTo>
                  <a:cubicBezTo>
                    <a:pt x="1861464" y="425411"/>
                    <a:pt x="1872278" y="443714"/>
                    <a:pt x="1871880" y="463491"/>
                  </a:cubicBezTo>
                  <a:lnTo>
                    <a:pt x="1871880" y="1730538"/>
                  </a:lnTo>
                  <a:cubicBezTo>
                    <a:pt x="1871880" y="1781809"/>
                    <a:pt x="1834175" y="1823521"/>
                    <a:pt x="1787828" y="1823521"/>
                  </a:cubicBezTo>
                  <a:close/>
                </a:path>
              </a:pathLst>
            </a:custGeom>
            <a:solidFill>
              <a:srgbClr val="F2F2F2"/>
            </a:solidFill>
            <a:ln w="4242"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841C06F-8D24-4346-BA31-8570457FAA5D}"/>
                </a:ext>
              </a:extLst>
            </p:cNvPr>
            <p:cNvSpPr/>
            <p:nvPr/>
          </p:nvSpPr>
          <p:spPr>
            <a:xfrm>
              <a:off x="5022069" y="4941317"/>
              <a:ext cx="1608107" cy="1276088"/>
            </a:xfrm>
            <a:custGeom>
              <a:avLst/>
              <a:gdLst>
                <a:gd name="connsiteX0" fmla="*/ 1535529 w 1608107"/>
                <a:gd name="connsiteY0" fmla="*/ 1275871 h 1276088"/>
                <a:gd name="connsiteX1" fmla="*/ 72375 w 1608107"/>
                <a:gd name="connsiteY1" fmla="*/ 1275871 h 1276088"/>
                <a:gd name="connsiteX2" fmla="*/ -101 w 1608107"/>
                <a:gd name="connsiteY2" fmla="*/ 1210238 h 1276088"/>
                <a:gd name="connsiteX3" fmla="*/ -101 w 1608107"/>
                <a:gd name="connsiteY3" fmla="*/ 324535 h 1276088"/>
                <a:gd name="connsiteX4" fmla="*/ 24050 w 1608107"/>
                <a:gd name="connsiteY4" fmla="*/ 290904 h 1276088"/>
                <a:gd name="connsiteX5" fmla="*/ 705324 w 1608107"/>
                <a:gd name="connsiteY5" fmla="*/ 18383 h 1276088"/>
                <a:gd name="connsiteX6" fmla="*/ 900228 w 1608107"/>
                <a:gd name="connsiteY6" fmla="*/ 18286 h 1276088"/>
                <a:gd name="connsiteX7" fmla="*/ 1583813 w 1608107"/>
                <a:gd name="connsiteY7" fmla="*/ 290917 h 1276088"/>
                <a:gd name="connsiteX8" fmla="*/ 1608006 w 1608107"/>
                <a:gd name="connsiteY8" fmla="*/ 324562 h 1276088"/>
                <a:gd name="connsiteX9" fmla="*/ 1608006 w 1608107"/>
                <a:gd name="connsiteY9" fmla="*/ 1210238 h 1276088"/>
                <a:gd name="connsiteX10" fmla="*/ 1535529 w 1608107"/>
                <a:gd name="connsiteY10" fmla="*/ 1275871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8107" h="1276088">
                  <a:moveTo>
                    <a:pt x="1535529" y="1275871"/>
                  </a:moveTo>
                  <a:lnTo>
                    <a:pt x="72375" y="1275871"/>
                  </a:lnTo>
                  <a:cubicBezTo>
                    <a:pt x="32412" y="1275871"/>
                    <a:pt x="-101" y="1246429"/>
                    <a:pt x="-101" y="1210238"/>
                  </a:cubicBezTo>
                  <a:lnTo>
                    <a:pt x="-101" y="324535"/>
                  </a:lnTo>
                  <a:cubicBezTo>
                    <a:pt x="283" y="309431"/>
                    <a:pt x="9860" y="296095"/>
                    <a:pt x="24050" y="290904"/>
                  </a:cubicBezTo>
                  <a:lnTo>
                    <a:pt x="705324" y="18383"/>
                  </a:lnTo>
                  <a:cubicBezTo>
                    <a:pt x="767925" y="-6384"/>
                    <a:pt x="837602" y="-6418"/>
                    <a:pt x="900228" y="18286"/>
                  </a:cubicBezTo>
                  <a:lnTo>
                    <a:pt x="1583813" y="290917"/>
                  </a:lnTo>
                  <a:cubicBezTo>
                    <a:pt x="1598025" y="296095"/>
                    <a:pt x="1607621" y="309441"/>
                    <a:pt x="1608006" y="324562"/>
                  </a:cubicBezTo>
                  <a:lnTo>
                    <a:pt x="1608006" y="1210238"/>
                  </a:lnTo>
                  <a:cubicBezTo>
                    <a:pt x="1608006" y="1246429"/>
                    <a:pt x="1575493" y="1275871"/>
                    <a:pt x="1535529" y="1275871"/>
                  </a:cubicBezTo>
                  <a:close/>
                </a:path>
              </a:pathLst>
            </a:custGeom>
            <a:solidFill>
              <a:schemeClr val="accent2">
                <a:lumMod val="75000"/>
              </a:schemeClr>
            </a:solidFill>
            <a:ln w="4242"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AA57FEE-F2DA-43DC-8D07-5FC4C3037BC8}"/>
                </a:ext>
              </a:extLst>
            </p:cNvPr>
            <p:cNvSpPr/>
            <p:nvPr/>
          </p:nvSpPr>
          <p:spPr>
            <a:xfrm>
              <a:off x="4007491" y="4858503"/>
              <a:ext cx="428782" cy="428782"/>
            </a:xfrm>
            <a:custGeom>
              <a:avLst/>
              <a:gdLst>
                <a:gd name="connsiteX0" fmla="*/ 428782 w 428782"/>
                <a:gd name="connsiteY0" fmla="*/ 214391 h 428782"/>
                <a:gd name="connsiteX1" fmla="*/ 214391 w 428782"/>
                <a:gd name="connsiteY1" fmla="*/ 428782 h 428782"/>
                <a:gd name="connsiteX2" fmla="*/ 0 w 428782"/>
                <a:gd name="connsiteY2" fmla="*/ 214391 h 428782"/>
                <a:gd name="connsiteX3" fmla="*/ 214391 w 428782"/>
                <a:gd name="connsiteY3" fmla="*/ 0 h 428782"/>
                <a:gd name="connsiteX4" fmla="*/ 428782 w 428782"/>
                <a:gd name="connsiteY4" fmla="*/ 214391 h 42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782" h="428782">
                  <a:moveTo>
                    <a:pt x="428782" y="214391"/>
                  </a:moveTo>
                  <a:cubicBezTo>
                    <a:pt x="428782" y="332796"/>
                    <a:pt x="332796" y="428782"/>
                    <a:pt x="214391" y="428782"/>
                  </a:cubicBezTo>
                  <a:cubicBezTo>
                    <a:pt x="95986" y="428782"/>
                    <a:pt x="0" y="332796"/>
                    <a:pt x="0" y="214391"/>
                  </a:cubicBezTo>
                  <a:cubicBezTo>
                    <a:pt x="0" y="95986"/>
                    <a:pt x="95986" y="0"/>
                    <a:pt x="214391" y="0"/>
                  </a:cubicBezTo>
                  <a:cubicBezTo>
                    <a:pt x="332796" y="0"/>
                    <a:pt x="428782" y="95986"/>
                    <a:pt x="428782" y="214391"/>
                  </a:cubicBezTo>
                  <a:close/>
                </a:path>
              </a:pathLst>
            </a:custGeom>
            <a:solidFill>
              <a:srgbClr val="FF6584"/>
            </a:solidFill>
            <a:ln w="4242"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6A3DDBE-30DC-48C2-9CD5-02014A370AF3}"/>
                </a:ext>
              </a:extLst>
            </p:cNvPr>
            <p:cNvSpPr/>
            <p:nvPr/>
          </p:nvSpPr>
          <p:spPr>
            <a:xfrm>
              <a:off x="4039975" y="5173688"/>
              <a:ext cx="543072" cy="679764"/>
            </a:xfrm>
            <a:custGeom>
              <a:avLst/>
              <a:gdLst>
                <a:gd name="connsiteX0" fmla="*/ 543073 w 543072"/>
                <a:gd name="connsiteY0" fmla="*/ 339882 h 679764"/>
                <a:gd name="connsiteX1" fmla="*/ 271536 w 543072"/>
                <a:gd name="connsiteY1" fmla="*/ 679764 h 679764"/>
                <a:gd name="connsiteX2" fmla="*/ 0 w 543072"/>
                <a:gd name="connsiteY2" fmla="*/ 339882 h 679764"/>
                <a:gd name="connsiteX3" fmla="*/ 271536 w 543072"/>
                <a:gd name="connsiteY3" fmla="*/ 0 h 679764"/>
                <a:gd name="connsiteX4" fmla="*/ 543073 w 543072"/>
                <a:gd name="connsiteY4" fmla="*/ 339882 h 67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72" h="679764">
                  <a:moveTo>
                    <a:pt x="543073" y="339882"/>
                  </a:moveTo>
                  <a:cubicBezTo>
                    <a:pt x="543073" y="527594"/>
                    <a:pt x="421502" y="679764"/>
                    <a:pt x="271536" y="679764"/>
                  </a:cubicBezTo>
                  <a:cubicBezTo>
                    <a:pt x="121571" y="679764"/>
                    <a:pt x="0" y="527594"/>
                    <a:pt x="0" y="339882"/>
                  </a:cubicBezTo>
                  <a:cubicBezTo>
                    <a:pt x="0" y="152170"/>
                    <a:pt x="121571" y="0"/>
                    <a:pt x="271536" y="0"/>
                  </a:cubicBezTo>
                  <a:cubicBezTo>
                    <a:pt x="421502" y="0"/>
                    <a:pt x="543073" y="152170"/>
                    <a:pt x="543073" y="339882"/>
                  </a:cubicBezTo>
                  <a:close/>
                </a:path>
              </a:pathLst>
            </a:custGeom>
            <a:solidFill>
              <a:srgbClr val="F2F2F2"/>
            </a:solidFill>
            <a:ln w="4242"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8283F7F-A5BD-4018-9F99-11EE6A53D403}"/>
                </a:ext>
              </a:extLst>
            </p:cNvPr>
            <p:cNvSpPr/>
            <p:nvPr/>
          </p:nvSpPr>
          <p:spPr>
            <a:xfrm>
              <a:off x="4298086" y="5445226"/>
              <a:ext cx="28345" cy="769847"/>
            </a:xfrm>
            <a:custGeom>
              <a:avLst/>
              <a:gdLst>
                <a:gd name="connsiteX0" fmla="*/ 14171 w 28345"/>
                <a:gd name="connsiteY0" fmla="*/ 0 h 769847"/>
                <a:gd name="connsiteX1" fmla="*/ 14917 w 28345"/>
                <a:gd name="connsiteY1" fmla="*/ 0 h 769847"/>
                <a:gd name="connsiteX2" fmla="*/ 28346 w 28345"/>
                <a:gd name="connsiteY2" fmla="*/ 769848 h 769847"/>
                <a:gd name="connsiteX3" fmla="*/ 0 w 28345"/>
                <a:gd name="connsiteY3" fmla="*/ 769848 h 769847"/>
                <a:gd name="connsiteX4" fmla="*/ 14171 w 28345"/>
                <a:gd name="connsiteY4" fmla="*/ 0 h 769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5" h="769847">
                  <a:moveTo>
                    <a:pt x="14171" y="0"/>
                  </a:moveTo>
                  <a:lnTo>
                    <a:pt x="14917" y="0"/>
                  </a:lnTo>
                  <a:lnTo>
                    <a:pt x="28346" y="769848"/>
                  </a:lnTo>
                  <a:lnTo>
                    <a:pt x="0" y="769848"/>
                  </a:lnTo>
                  <a:lnTo>
                    <a:pt x="14171" y="0"/>
                  </a:lnTo>
                  <a:close/>
                </a:path>
              </a:pathLst>
            </a:custGeom>
            <a:solidFill>
              <a:srgbClr val="CCCCCC"/>
            </a:solidFill>
            <a:ln w="4242"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FD6F325-6A92-42BC-A523-7F6CCF980DE1}"/>
                </a:ext>
              </a:extLst>
            </p:cNvPr>
            <p:cNvSpPr/>
            <p:nvPr/>
          </p:nvSpPr>
          <p:spPr>
            <a:xfrm>
              <a:off x="4310558" y="5951301"/>
              <a:ext cx="48787" cy="33159"/>
            </a:xfrm>
            <a:custGeom>
              <a:avLst/>
              <a:gdLst>
                <a:gd name="connsiteX0" fmla="*/ 47912 w 48787"/>
                <a:gd name="connsiteY0" fmla="*/ 3370 h 33159"/>
                <a:gd name="connsiteX1" fmla="*/ 47912 w 48787"/>
                <a:gd name="connsiteY1" fmla="*/ 3370 h 33159"/>
                <a:gd name="connsiteX2" fmla="*/ 45099 w 48787"/>
                <a:gd name="connsiteY2" fmla="*/ 12438 h 33159"/>
                <a:gd name="connsiteX3" fmla="*/ 6154 w 48787"/>
                <a:gd name="connsiteY3" fmla="*/ 32942 h 33159"/>
                <a:gd name="connsiteX4" fmla="*/ -101 w 48787"/>
                <a:gd name="connsiteY4" fmla="*/ 21061 h 33159"/>
                <a:gd name="connsiteX5" fmla="*/ 38844 w 48787"/>
                <a:gd name="connsiteY5" fmla="*/ 557 h 33159"/>
                <a:gd name="connsiteX6" fmla="*/ 47912 w 48787"/>
                <a:gd name="connsiteY6" fmla="*/ 3370 h 3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87" h="33159">
                  <a:moveTo>
                    <a:pt x="47912" y="3370"/>
                  </a:moveTo>
                  <a:lnTo>
                    <a:pt x="47912" y="3370"/>
                  </a:lnTo>
                  <a:cubicBezTo>
                    <a:pt x="49639" y="6651"/>
                    <a:pt x="48380" y="10711"/>
                    <a:pt x="45099" y="12438"/>
                  </a:cubicBezTo>
                  <a:lnTo>
                    <a:pt x="6154" y="32942"/>
                  </a:lnTo>
                  <a:lnTo>
                    <a:pt x="-101" y="21061"/>
                  </a:lnTo>
                  <a:lnTo>
                    <a:pt x="38844" y="557"/>
                  </a:lnTo>
                  <a:cubicBezTo>
                    <a:pt x="42125" y="-1170"/>
                    <a:pt x="46185" y="89"/>
                    <a:pt x="47912" y="3370"/>
                  </a:cubicBezTo>
                  <a:close/>
                </a:path>
              </a:pathLst>
            </a:custGeom>
            <a:solidFill>
              <a:srgbClr val="CCCCCC"/>
            </a:solidFill>
            <a:ln w="4242"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D7C77A93-7FC1-41FC-9241-F8E4B26895CD}"/>
                </a:ext>
              </a:extLst>
            </p:cNvPr>
            <p:cNvSpPr/>
            <p:nvPr/>
          </p:nvSpPr>
          <p:spPr>
            <a:xfrm>
              <a:off x="3259317" y="5173688"/>
              <a:ext cx="543072" cy="679764"/>
            </a:xfrm>
            <a:custGeom>
              <a:avLst/>
              <a:gdLst>
                <a:gd name="connsiteX0" fmla="*/ 543073 w 543072"/>
                <a:gd name="connsiteY0" fmla="*/ 339882 h 679764"/>
                <a:gd name="connsiteX1" fmla="*/ 271536 w 543072"/>
                <a:gd name="connsiteY1" fmla="*/ 679764 h 679764"/>
                <a:gd name="connsiteX2" fmla="*/ 0 w 543072"/>
                <a:gd name="connsiteY2" fmla="*/ 339882 h 679764"/>
                <a:gd name="connsiteX3" fmla="*/ 271536 w 543072"/>
                <a:gd name="connsiteY3" fmla="*/ 0 h 679764"/>
                <a:gd name="connsiteX4" fmla="*/ 543073 w 543072"/>
                <a:gd name="connsiteY4" fmla="*/ 339882 h 67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072" h="679764">
                  <a:moveTo>
                    <a:pt x="543073" y="339882"/>
                  </a:moveTo>
                  <a:cubicBezTo>
                    <a:pt x="543073" y="527594"/>
                    <a:pt x="421502" y="679764"/>
                    <a:pt x="271536" y="679764"/>
                  </a:cubicBezTo>
                  <a:cubicBezTo>
                    <a:pt x="121571" y="679764"/>
                    <a:pt x="0" y="527594"/>
                    <a:pt x="0" y="339882"/>
                  </a:cubicBezTo>
                  <a:cubicBezTo>
                    <a:pt x="0" y="152170"/>
                    <a:pt x="121571" y="0"/>
                    <a:pt x="271536" y="0"/>
                  </a:cubicBezTo>
                  <a:cubicBezTo>
                    <a:pt x="421502" y="0"/>
                    <a:pt x="543073" y="152170"/>
                    <a:pt x="543073" y="339882"/>
                  </a:cubicBezTo>
                  <a:close/>
                </a:path>
              </a:pathLst>
            </a:custGeom>
            <a:solidFill>
              <a:srgbClr val="F2F2F2"/>
            </a:solidFill>
            <a:ln w="4242"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3A5CC51-E1CA-46AB-BBDB-8CF2D93B8688}"/>
                </a:ext>
              </a:extLst>
            </p:cNvPr>
            <p:cNvSpPr/>
            <p:nvPr/>
          </p:nvSpPr>
          <p:spPr>
            <a:xfrm>
              <a:off x="3517427" y="5445224"/>
              <a:ext cx="61261" cy="769849"/>
            </a:xfrm>
            <a:custGeom>
              <a:avLst/>
              <a:gdLst>
                <a:gd name="connsiteX0" fmla="*/ 60386 w 61261"/>
                <a:gd name="connsiteY0" fmla="*/ 522175 h 769849"/>
                <a:gd name="connsiteX1" fmla="*/ 60386 w 61261"/>
                <a:gd name="connsiteY1" fmla="*/ 522175 h 769849"/>
                <a:gd name="connsiteX2" fmla="*/ 51317 w 61261"/>
                <a:gd name="connsiteY2" fmla="*/ 519362 h 769849"/>
                <a:gd name="connsiteX3" fmla="*/ 24128 w 61261"/>
                <a:gd name="connsiteY3" fmla="*/ 533676 h 769849"/>
                <a:gd name="connsiteX4" fmla="*/ 14816 w 61261"/>
                <a:gd name="connsiteY4" fmla="*/ -217 h 769849"/>
                <a:gd name="connsiteX5" fmla="*/ 14071 w 61261"/>
                <a:gd name="connsiteY5" fmla="*/ -217 h 769849"/>
                <a:gd name="connsiteX6" fmla="*/ -101 w 61261"/>
                <a:gd name="connsiteY6" fmla="*/ 769632 h 769849"/>
                <a:gd name="connsiteX7" fmla="*/ 28245 w 61261"/>
                <a:gd name="connsiteY7" fmla="*/ 769632 h 769849"/>
                <a:gd name="connsiteX8" fmla="*/ 24392 w 61261"/>
                <a:gd name="connsiteY8" fmla="*/ 548713 h 769849"/>
                <a:gd name="connsiteX9" fmla="*/ 57573 w 61261"/>
                <a:gd name="connsiteY9" fmla="*/ 531244 h 769849"/>
                <a:gd name="connsiteX10" fmla="*/ 60386 w 61261"/>
                <a:gd name="connsiteY10" fmla="*/ 522175 h 76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61" h="769849">
                  <a:moveTo>
                    <a:pt x="60386" y="522175"/>
                  </a:moveTo>
                  <a:lnTo>
                    <a:pt x="60386" y="522175"/>
                  </a:lnTo>
                  <a:cubicBezTo>
                    <a:pt x="58658" y="518894"/>
                    <a:pt x="54598" y="517635"/>
                    <a:pt x="51317" y="519362"/>
                  </a:cubicBezTo>
                  <a:lnTo>
                    <a:pt x="24128" y="533676"/>
                  </a:lnTo>
                  <a:lnTo>
                    <a:pt x="14816" y="-217"/>
                  </a:lnTo>
                  <a:lnTo>
                    <a:pt x="14071" y="-217"/>
                  </a:lnTo>
                  <a:lnTo>
                    <a:pt x="-101" y="769632"/>
                  </a:lnTo>
                  <a:lnTo>
                    <a:pt x="28245" y="769632"/>
                  </a:lnTo>
                  <a:lnTo>
                    <a:pt x="24392" y="548713"/>
                  </a:lnTo>
                  <a:lnTo>
                    <a:pt x="57573" y="531244"/>
                  </a:lnTo>
                  <a:cubicBezTo>
                    <a:pt x="60853" y="529515"/>
                    <a:pt x="62112" y="525456"/>
                    <a:pt x="60386" y="522175"/>
                  </a:cubicBezTo>
                  <a:close/>
                </a:path>
              </a:pathLst>
            </a:custGeom>
            <a:solidFill>
              <a:srgbClr val="CCCCCC"/>
            </a:solidFill>
            <a:ln w="4242"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893E75BB-5A59-4B76-B56B-90B419C7206F}"/>
                </a:ext>
              </a:extLst>
            </p:cNvPr>
            <p:cNvSpPr/>
            <p:nvPr/>
          </p:nvSpPr>
          <p:spPr>
            <a:xfrm>
              <a:off x="3576578" y="4730295"/>
              <a:ext cx="688131" cy="1026565"/>
            </a:xfrm>
            <a:custGeom>
              <a:avLst/>
              <a:gdLst>
                <a:gd name="connsiteX0" fmla="*/ 343558 w 688131"/>
                <a:gd name="connsiteY0" fmla="*/ -217 h 1026565"/>
                <a:gd name="connsiteX1" fmla="*/ 688030 w 688131"/>
                <a:gd name="connsiteY1" fmla="*/ 595681 h 1026565"/>
                <a:gd name="connsiteX2" fmla="*/ 343964 w 688131"/>
                <a:gd name="connsiteY2" fmla="*/ 1026348 h 1026565"/>
                <a:gd name="connsiteX3" fmla="*/ -101 w 688131"/>
                <a:gd name="connsiteY3" fmla="*/ 595681 h 1026565"/>
                <a:gd name="connsiteX4" fmla="*/ 343558 w 688131"/>
                <a:gd name="connsiteY4" fmla="*/ -217 h 1026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131" h="1026565">
                  <a:moveTo>
                    <a:pt x="343558" y="-217"/>
                  </a:moveTo>
                  <a:cubicBezTo>
                    <a:pt x="533580" y="-217"/>
                    <a:pt x="688030" y="357830"/>
                    <a:pt x="688030" y="595681"/>
                  </a:cubicBezTo>
                  <a:cubicBezTo>
                    <a:pt x="688030" y="833532"/>
                    <a:pt x="533987" y="1026348"/>
                    <a:pt x="343964" y="1026348"/>
                  </a:cubicBezTo>
                  <a:cubicBezTo>
                    <a:pt x="153942" y="1026348"/>
                    <a:pt x="-101" y="833532"/>
                    <a:pt x="-101" y="595681"/>
                  </a:cubicBezTo>
                  <a:cubicBezTo>
                    <a:pt x="-101" y="357830"/>
                    <a:pt x="153536" y="-217"/>
                    <a:pt x="343558" y="-217"/>
                  </a:cubicBezTo>
                  <a:close/>
                </a:path>
              </a:pathLst>
            </a:custGeom>
            <a:solidFill>
              <a:schemeClr val="accent1">
                <a:lumMod val="50000"/>
              </a:schemeClr>
            </a:solidFill>
            <a:ln w="4242"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BE517FB1-D38E-40A1-8B7E-C94CED1DFE96}"/>
                </a:ext>
              </a:extLst>
            </p:cNvPr>
            <p:cNvSpPr/>
            <p:nvPr/>
          </p:nvSpPr>
          <p:spPr>
            <a:xfrm>
              <a:off x="3903631" y="5239592"/>
              <a:ext cx="77624" cy="975481"/>
            </a:xfrm>
            <a:custGeom>
              <a:avLst/>
              <a:gdLst>
                <a:gd name="connsiteX0" fmla="*/ 76541 w 77624"/>
                <a:gd name="connsiteY0" fmla="*/ 661710 h 975481"/>
                <a:gd name="connsiteX1" fmla="*/ 65053 w 77624"/>
                <a:gd name="connsiteY1" fmla="*/ 658145 h 975481"/>
                <a:gd name="connsiteX2" fmla="*/ 65051 w 77624"/>
                <a:gd name="connsiteY2" fmla="*/ 658146 h 975481"/>
                <a:gd name="connsiteX3" fmla="*/ 30600 w 77624"/>
                <a:gd name="connsiteY3" fmla="*/ 676283 h 975481"/>
                <a:gd name="connsiteX4" fmla="*/ 18802 w 77624"/>
                <a:gd name="connsiteY4" fmla="*/ -217 h 975481"/>
                <a:gd name="connsiteX5" fmla="*/ 17858 w 77624"/>
                <a:gd name="connsiteY5" fmla="*/ -217 h 975481"/>
                <a:gd name="connsiteX6" fmla="*/ -101 w 77624"/>
                <a:gd name="connsiteY6" fmla="*/ 975265 h 975481"/>
                <a:gd name="connsiteX7" fmla="*/ 35817 w 77624"/>
                <a:gd name="connsiteY7" fmla="*/ 975265 h 975481"/>
                <a:gd name="connsiteX8" fmla="*/ 30934 w 77624"/>
                <a:gd name="connsiteY8" fmla="*/ 695336 h 975481"/>
                <a:gd name="connsiteX9" fmla="*/ 72978 w 77624"/>
                <a:gd name="connsiteY9" fmla="*/ 673201 h 975481"/>
                <a:gd name="connsiteX10" fmla="*/ 76542 w 77624"/>
                <a:gd name="connsiteY10" fmla="*/ 661712 h 975481"/>
                <a:gd name="connsiteX11" fmla="*/ 76541 w 77624"/>
                <a:gd name="connsiteY11" fmla="*/ 661710 h 97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24" h="975481">
                  <a:moveTo>
                    <a:pt x="76541" y="661710"/>
                  </a:moveTo>
                  <a:cubicBezTo>
                    <a:pt x="74353" y="657553"/>
                    <a:pt x="69209" y="655957"/>
                    <a:pt x="65053" y="658145"/>
                  </a:cubicBezTo>
                  <a:cubicBezTo>
                    <a:pt x="65052" y="658145"/>
                    <a:pt x="65052" y="658145"/>
                    <a:pt x="65051" y="658146"/>
                  </a:cubicBezTo>
                  <a:lnTo>
                    <a:pt x="30600" y="676283"/>
                  </a:lnTo>
                  <a:lnTo>
                    <a:pt x="18802" y="-217"/>
                  </a:lnTo>
                  <a:lnTo>
                    <a:pt x="17858" y="-217"/>
                  </a:lnTo>
                  <a:lnTo>
                    <a:pt x="-101" y="975265"/>
                  </a:lnTo>
                  <a:lnTo>
                    <a:pt x="35817" y="975265"/>
                  </a:lnTo>
                  <a:lnTo>
                    <a:pt x="30934" y="695336"/>
                  </a:lnTo>
                  <a:lnTo>
                    <a:pt x="72978" y="673201"/>
                  </a:lnTo>
                  <a:cubicBezTo>
                    <a:pt x="77134" y="671013"/>
                    <a:pt x="78730" y="665869"/>
                    <a:pt x="76542" y="661712"/>
                  </a:cubicBezTo>
                  <a:cubicBezTo>
                    <a:pt x="76542" y="661711"/>
                    <a:pt x="76541" y="661710"/>
                    <a:pt x="76541" y="661710"/>
                  </a:cubicBezTo>
                  <a:close/>
                </a:path>
              </a:pathLst>
            </a:custGeom>
            <a:solidFill>
              <a:srgbClr val="3F3D56"/>
            </a:solidFill>
            <a:ln w="4242"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251C07F4-D7BB-42AD-8277-CB61AB438FCA}"/>
                </a:ext>
              </a:extLst>
            </p:cNvPr>
            <p:cNvSpPr/>
            <p:nvPr/>
          </p:nvSpPr>
          <p:spPr>
            <a:xfrm>
              <a:off x="5163239" y="5472089"/>
              <a:ext cx="321253" cy="136652"/>
            </a:xfrm>
            <a:custGeom>
              <a:avLst/>
              <a:gdLst>
                <a:gd name="connsiteX0" fmla="*/ 321152 w 321253"/>
                <a:gd name="connsiteY0" fmla="*/ 136435 h 136652"/>
                <a:gd name="connsiteX1" fmla="*/ 321152 w 321253"/>
                <a:gd name="connsiteY1" fmla="*/ 44831 h 136652"/>
                <a:gd name="connsiteX2" fmla="*/ 276104 w 321253"/>
                <a:gd name="connsiteY2" fmla="*/ -217 h 136652"/>
                <a:gd name="connsiteX3" fmla="*/ 44947 w 321253"/>
                <a:gd name="connsiteY3" fmla="*/ -217 h 136652"/>
                <a:gd name="connsiteX4" fmla="*/ -101 w 321253"/>
                <a:gd name="connsiteY4" fmla="*/ 44831 h 136652"/>
                <a:gd name="connsiteX5" fmla="*/ -101 w 321253"/>
                <a:gd name="connsiteY5" fmla="*/ 136435 h 13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36652">
                  <a:moveTo>
                    <a:pt x="321152" y="136435"/>
                  </a:moveTo>
                  <a:lnTo>
                    <a:pt x="321152" y="44831"/>
                  </a:lnTo>
                  <a:cubicBezTo>
                    <a:pt x="321152" y="19952"/>
                    <a:pt x="300983" y="-217"/>
                    <a:pt x="276104" y="-217"/>
                  </a:cubicBezTo>
                  <a:lnTo>
                    <a:pt x="44947" y="-217"/>
                  </a:lnTo>
                  <a:cubicBezTo>
                    <a:pt x="20067" y="-217"/>
                    <a:pt x="-101" y="19952"/>
                    <a:pt x="-101" y="44831"/>
                  </a:cubicBezTo>
                  <a:lnTo>
                    <a:pt x="-101" y="136435"/>
                  </a:lnTo>
                  <a:close/>
                </a:path>
              </a:pathLst>
            </a:custGeom>
            <a:solidFill>
              <a:srgbClr val="FFFFFF"/>
            </a:solidFill>
            <a:ln w="4242"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D32F3E4-D961-4E9E-9996-B7FBE1476533}"/>
                </a:ext>
              </a:extLst>
            </p:cNvPr>
            <p:cNvSpPr/>
            <p:nvPr/>
          </p:nvSpPr>
          <p:spPr>
            <a:xfrm>
              <a:off x="5163239" y="5623126"/>
              <a:ext cx="321253" cy="186997"/>
            </a:xfrm>
            <a:custGeom>
              <a:avLst/>
              <a:gdLst>
                <a:gd name="connsiteX0" fmla="*/ -101 w 321253"/>
                <a:gd name="connsiteY0" fmla="*/ -217 h 186997"/>
                <a:gd name="connsiteX1" fmla="*/ -101 w 321253"/>
                <a:gd name="connsiteY1" fmla="*/ 141732 h 186997"/>
                <a:gd name="connsiteX2" fmla="*/ 44947 w 321253"/>
                <a:gd name="connsiteY2" fmla="*/ 186780 h 186997"/>
                <a:gd name="connsiteX3" fmla="*/ 276104 w 321253"/>
                <a:gd name="connsiteY3" fmla="*/ 186780 h 186997"/>
                <a:gd name="connsiteX4" fmla="*/ 321152 w 321253"/>
                <a:gd name="connsiteY4" fmla="*/ 141732 h 186997"/>
                <a:gd name="connsiteX5" fmla="*/ 321152 w 321253"/>
                <a:gd name="connsiteY5" fmla="*/ -217 h 1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86997">
                  <a:moveTo>
                    <a:pt x="-101" y="-217"/>
                  </a:moveTo>
                  <a:lnTo>
                    <a:pt x="-101" y="141732"/>
                  </a:lnTo>
                  <a:cubicBezTo>
                    <a:pt x="-101" y="166612"/>
                    <a:pt x="20067" y="186780"/>
                    <a:pt x="44947" y="186780"/>
                  </a:cubicBezTo>
                  <a:lnTo>
                    <a:pt x="276104" y="186780"/>
                  </a:lnTo>
                  <a:cubicBezTo>
                    <a:pt x="300983" y="186780"/>
                    <a:pt x="321152" y="166612"/>
                    <a:pt x="321152" y="141732"/>
                  </a:cubicBezTo>
                  <a:lnTo>
                    <a:pt x="321152" y="-217"/>
                  </a:lnTo>
                  <a:close/>
                </a:path>
              </a:pathLst>
            </a:custGeom>
            <a:solidFill>
              <a:srgbClr val="FFFFFF"/>
            </a:solidFill>
            <a:ln w="4242"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18A32D4A-E763-491E-B47C-73B131C06F5B}"/>
                </a:ext>
              </a:extLst>
            </p:cNvPr>
            <p:cNvSpPr/>
            <p:nvPr/>
          </p:nvSpPr>
          <p:spPr>
            <a:xfrm>
              <a:off x="4925759" y="4885125"/>
              <a:ext cx="1778875" cy="478119"/>
            </a:xfrm>
            <a:custGeom>
              <a:avLst/>
              <a:gdLst>
                <a:gd name="connsiteX0" fmla="*/ 1648671 w 1778875"/>
                <a:gd name="connsiteY0" fmla="*/ 471962 h 478119"/>
                <a:gd name="connsiteX1" fmla="*/ 954666 w 1778875"/>
                <a:gd name="connsiteY1" fmla="*/ 217556 h 478119"/>
                <a:gd name="connsiteX2" fmla="*/ 824006 w 1778875"/>
                <a:gd name="connsiteY2" fmla="*/ 217556 h 478119"/>
                <a:gd name="connsiteX3" fmla="*/ 130002 w 1778875"/>
                <a:gd name="connsiteY3" fmla="*/ 471962 h 478119"/>
                <a:gd name="connsiteX4" fmla="*/ 5812 w 1778875"/>
                <a:gd name="connsiteY4" fmla="*/ 414399 h 478119"/>
                <a:gd name="connsiteX5" fmla="*/ -101 w 1778875"/>
                <a:gd name="connsiteY5" fmla="*/ 381086 h 478119"/>
                <a:gd name="connsiteX6" fmla="*/ -101 w 1778875"/>
                <a:gd name="connsiteY6" fmla="*/ 381086 h 478119"/>
                <a:gd name="connsiteX7" fmla="*/ 63375 w 1778875"/>
                <a:gd name="connsiteY7" fmla="*/ 290209 h 478119"/>
                <a:gd name="connsiteX8" fmla="*/ 824006 w 1778875"/>
                <a:gd name="connsiteY8" fmla="*/ 11380 h 478119"/>
                <a:gd name="connsiteX9" fmla="*/ 954666 w 1778875"/>
                <a:gd name="connsiteY9" fmla="*/ 11380 h 478119"/>
                <a:gd name="connsiteX10" fmla="*/ 1715297 w 1778875"/>
                <a:gd name="connsiteY10" fmla="*/ 290209 h 478119"/>
                <a:gd name="connsiteX11" fmla="*/ 1778774 w 1778875"/>
                <a:gd name="connsiteY11" fmla="*/ 381086 h 478119"/>
                <a:gd name="connsiteX12" fmla="*/ 1778774 w 1778875"/>
                <a:gd name="connsiteY12" fmla="*/ 381086 h 478119"/>
                <a:gd name="connsiteX13" fmla="*/ 1681984 w 1778875"/>
                <a:gd name="connsiteY13" fmla="*/ 477876 h 478119"/>
                <a:gd name="connsiteX14" fmla="*/ 1648670 w 1778875"/>
                <a:gd name="connsiteY14" fmla="*/ 471962 h 4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875" h="478119">
                  <a:moveTo>
                    <a:pt x="1648671" y="471962"/>
                  </a:moveTo>
                  <a:lnTo>
                    <a:pt x="954666" y="217556"/>
                  </a:lnTo>
                  <a:cubicBezTo>
                    <a:pt x="912485" y="202094"/>
                    <a:pt x="866187" y="202094"/>
                    <a:pt x="824006" y="217556"/>
                  </a:cubicBezTo>
                  <a:lnTo>
                    <a:pt x="130002" y="471962"/>
                  </a:lnTo>
                  <a:cubicBezTo>
                    <a:pt x="79812" y="490361"/>
                    <a:pt x="24211" y="464589"/>
                    <a:pt x="5812" y="414399"/>
                  </a:cubicBezTo>
                  <a:cubicBezTo>
                    <a:pt x="1900" y="403728"/>
                    <a:pt x="-101" y="392451"/>
                    <a:pt x="-101" y="381086"/>
                  </a:cubicBezTo>
                  <a:lnTo>
                    <a:pt x="-101" y="381086"/>
                  </a:lnTo>
                  <a:cubicBezTo>
                    <a:pt x="-101" y="340477"/>
                    <a:pt x="25248" y="304186"/>
                    <a:pt x="63375" y="290209"/>
                  </a:cubicBezTo>
                  <a:lnTo>
                    <a:pt x="824006" y="11380"/>
                  </a:lnTo>
                  <a:cubicBezTo>
                    <a:pt x="866187" y="-4083"/>
                    <a:pt x="912485" y="-4083"/>
                    <a:pt x="954666" y="11380"/>
                  </a:cubicBezTo>
                  <a:lnTo>
                    <a:pt x="1715297" y="290209"/>
                  </a:lnTo>
                  <a:cubicBezTo>
                    <a:pt x="1753425" y="304186"/>
                    <a:pt x="1778774" y="340477"/>
                    <a:pt x="1778774" y="381086"/>
                  </a:cubicBezTo>
                  <a:lnTo>
                    <a:pt x="1778774" y="381086"/>
                  </a:lnTo>
                  <a:cubicBezTo>
                    <a:pt x="1778774" y="434541"/>
                    <a:pt x="1735439" y="477876"/>
                    <a:pt x="1681984" y="477876"/>
                  </a:cubicBezTo>
                  <a:cubicBezTo>
                    <a:pt x="1670618" y="477876"/>
                    <a:pt x="1659341" y="475874"/>
                    <a:pt x="1648670" y="471962"/>
                  </a:cubicBezTo>
                  <a:close/>
                </a:path>
              </a:pathLst>
            </a:custGeom>
            <a:solidFill>
              <a:srgbClr val="3F3D56"/>
            </a:solidFill>
            <a:ln w="4242"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C235F9C8-D769-462A-A0B5-98D847BE9F12}"/>
                </a:ext>
              </a:extLst>
            </p:cNvPr>
            <p:cNvSpPr/>
            <p:nvPr/>
          </p:nvSpPr>
          <p:spPr>
            <a:xfrm>
              <a:off x="5667524" y="5623952"/>
              <a:ext cx="333980" cy="597695"/>
            </a:xfrm>
            <a:custGeom>
              <a:avLst/>
              <a:gdLst>
                <a:gd name="connsiteX0" fmla="*/ 259632 w 333980"/>
                <a:gd name="connsiteY0" fmla="*/ 597478 h 597695"/>
                <a:gd name="connsiteX1" fmla="*/ 74146 w 333980"/>
                <a:gd name="connsiteY1" fmla="*/ 597478 h 597695"/>
                <a:gd name="connsiteX2" fmla="*/ -101 w 333980"/>
                <a:gd name="connsiteY2" fmla="*/ 523231 h 597695"/>
                <a:gd name="connsiteX3" fmla="*/ -101 w 333980"/>
                <a:gd name="connsiteY3" fmla="*/ 74030 h 597695"/>
                <a:gd name="connsiteX4" fmla="*/ 74146 w 333980"/>
                <a:gd name="connsiteY4" fmla="*/ -217 h 597695"/>
                <a:gd name="connsiteX5" fmla="*/ 259632 w 333980"/>
                <a:gd name="connsiteY5" fmla="*/ -217 h 597695"/>
                <a:gd name="connsiteX6" fmla="*/ 333879 w 333980"/>
                <a:gd name="connsiteY6" fmla="*/ 74030 h 597695"/>
                <a:gd name="connsiteX7" fmla="*/ 333879 w 333980"/>
                <a:gd name="connsiteY7" fmla="*/ 523231 h 597695"/>
                <a:gd name="connsiteX8" fmla="*/ 259632 w 333980"/>
                <a:gd name="connsiteY8" fmla="*/ 597478 h 597695"/>
                <a:gd name="connsiteX9" fmla="*/ 74146 w 333980"/>
                <a:gd name="connsiteY9" fmla="*/ 12511 h 597695"/>
                <a:gd name="connsiteX10" fmla="*/ 12627 w 333980"/>
                <a:gd name="connsiteY10" fmla="*/ 74030 h 597695"/>
                <a:gd name="connsiteX11" fmla="*/ 12627 w 333980"/>
                <a:gd name="connsiteY11" fmla="*/ 523231 h 597695"/>
                <a:gd name="connsiteX12" fmla="*/ 74146 w 333980"/>
                <a:gd name="connsiteY12" fmla="*/ 584750 h 597695"/>
                <a:gd name="connsiteX13" fmla="*/ 259632 w 333980"/>
                <a:gd name="connsiteY13" fmla="*/ 584750 h 597695"/>
                <a:gd name="connsiteX14" fmla="*/ 321151 w 333980"/>
                <a:gd name="connsiteY14" fmla="*/ 523231 h 597695"/>
                <a:gd name="connsiteX15" fmla="*/ 321151 w 333980"/>
                <a:gd name="connsiteY15" fmla="*/ 74030 h 597695"/>
                <a:gd name="connsiteX16" fmla="*/ 259632 w 333980"/>
                <a:gd name="connsiteY16" fmla="*/ 12511 h 59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980" h="597695">
                  <a:moveTo>
                    <a:pt x="259632" y="597478"/>
                  </a:moveTo>
                  <a:lnTo>
                    <a:pt x="74146" y="597478"/>
                  </a:lnTo>
                  <a:cubicBezTo>
                    <a:pt x="33160" y="597431"/>
                    <a:pt x="-55" y="564217"/>
                    <a:pt x="-101" y="523231"/>
                  </a:cubicBezTo>
                  <a:lnTo>
                    <a:pt x="-101" y="74030"/>
                  </a:lnTo>
                  <a:cubicBezTo>
                    <a:pt x="-55" y="33044"/>
                    <a:pt x="33160" y="-170"/>
                    <a:pt x="74146" y="-217"/>
                  </a:cubicBezTo>
                  <a:lnTo>
                    <a:pt x="259632" y="-217"/>
                  </a:lnTo>
                  <a:cubicBezTo>
                    <a:pt x="300618" y="-170"/>
                    <a:pt x="333832" y="33044"/>
                    <a:pt x="333879" y="74030"/>
                  </a:cubicBezTo>
                  <a:lnTo>
                    <a:pt x="333879" y="523231"/>
                  </a:lnTo>
                  <a:cubicBezTo>
                    <a:pt x="333832" y="564217"/>
                    <a:pt x="300618" y="597431"/>
                    <a:pt x="259632" y="597478"/>
                  </a:cubicBezTo>
                  <a:close/>
                  <a:moveTo>
                    <a:pt x="74146" y="12511"/>
                  </a:moveTo>
                  <a:cubicBezTo>
                    <a:pt x="40186" y="12550"/>
                    <a:pt x="12666" y="40070"/>
                    <a:pt x="12627" y="74030"/>
                  </a:cubicBezTo>
                  <a:lnTo>
                    <a:pt x="12627" y="523231"/>
                  </a:lnTo>
                  <a:cubicBezTo>
                    <a:pt x="12666" y="557191"/>
                    <a:pt x="40186" y="584711"/>
                    <a:pt x="74146" y="584750"/>
                  </a:cubicBezTo>
                  <a:lnTo>
                    <a:pt x="259632" y="584750"/>
                  </a:lnTo>
                  <a:cubicBezTo>
                    <a:pt x="293592" y="584711"/>
                    <a:pt x="321112" y="557191"/>
                    <a:pt x="321151" y="523231"/>
                  </a:cubicBezTo>
                  <a:lnTo>
                    <a:pt x="321151" y="74030"/>
                  </a:lnTo>
                  <a:cubicBezTo>
                    <a:pt x="321112" y="40070"/>
                    <a:pt x="293592" y="12550"/>
                    <a:pt x="259632" y="12511"/>
                  </a:cubicBezTo>
                  <a:close/>
                </a:path>
              </a:pathLst>
            </a:custGeom>
            <a:solidFill>
              <a:srgbClr val="3F3D56"/>
            </a:solidFill>
            <a:ln w="4242"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663FF8B-E4C1-427C-B443-0A78B68D5A5D}"/>
                </a:ext>
              </a:extLst>
            </p:cNvPr>
            <p:cNvSpPr/>
            <p:nvPr/>
          </p:nvSpPr>
          <p:spPr>
            <a:xfrm>
              <a:off x="5677861" y="4546295"/>
              <a:ext cx="267387" cy="122276"/>
            </a:xfrm>
            <a:custGeom>
              <a:avLst/>
              <a:gdLst>
                <a:gd name="connsiteX0" fmla="*/ 267286 w 267387"/>
                <a:gd name="connsiteY0" fmla="*/ 122059 h 122276"/>
                <a:gd name="connsiteX1" fmla="*/ 121632 w 267387"/>
                <a:gd name="connsiteY1" fmla="*/ 325 h 122276"/>
                <a:gd name="connsiteX2" fmla="*/ -101 w 267387"/>
                <a:gd name="connsiteY2" fmla="*/ 122059 h 122276"/>
              </a:gdLst>
              <a:ahLst/>
              <a:cxnLst>
                <a:cxn ang="0">
                  <a:pos x="connsiteX0" y="connsiteY0"/>
                </a:cxn>
                <a:cxn ang="0">
                  <a:pos x="connsiteX1" y="connsiteY1"/>
                </a:cxn>
                <a:cxn ang="0">
                  <a:pos x="connsiteX2" y="connsiteY2"/>
                </a:cxn>
              </a:cxnLst>
              <a:rect l="l" t="t" r="r" b="b"/>
              <a:pathLst>
                <a:path w="267387" h="122276">
                  <a:moveTo>
                    <a:pt x="267286" y="122059"/>
                  </a:moveTo>
                  <a:cubicBezTo>
                    <a:pt x="260681" y="48222"/>
                    <a:pt x="195469" y="-6280"/>
                    <a:pt x="121632" y="325"/>
                  </a:cubicBezTo>
                  <a:cubicBezTo>
                    <a:pt x="56949" y="6111"/>
                    <a:pt x="5685" y="57375"/>
                    <a:pt x="-101" y="122059"/>
                  </a:cubicBezTo>
                  <a:close/>
                </a:path>
              </a:pathLst>
            </a:custGeom>
            <a:solidFill>
              <a:srgbClr val="FFFFFF"/>
            </a:solidFill>
            <a:ln w="4242"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E7A58317-926A-49A1-BBAE-E6938257A331}"/>
                </a:ext>
              </a:extLst>
            </p:cNvPr>
            <p:cNvSpPr/>
            <p:nvPr/>
          </p:nvSpPr>
          <p:spPr>
            <a:xfrm>
              <a:off x="5677360" y="4682956"/>
              <a:ext cx="268388" cy="131856"/>
            </a:xfrm>
            <a:custGeom>
              <a:avLst/>
              <a:gdLst>
                <a:gd name="connsiteX0" fmla="*/ -101 w 268388"/>
                <a:gd name="connsiteY0" fmla="*/ -217 h 131856"/>
                <a:gd name="connsiteX1" fmla="*/ 136451 w 268388"/>
                <a:gd name="connsiteY1" fmla="*/ 131618 h 131856"/>
                <a:gd name="connsiteX2" fmla="*/ 268287 w 268388"/>
                <a:gd name="connsiteY2" fmla="*/ -217 h 131856"/>
              </a:gdLst>
              <a:ahLst/>
              <a:cxnLst>
                <a:cxn ang="0">
                  <a:pos x="connsiteX0" y="connsiteY0"/>
                </a:cxn>
                <a:cxn ang="0">
                  <a:pos x="connsiteX1" y="connsiteY1"/>
                </a:cxn>
                <a:cxn ang="0">
                  <a:pos x="connsiteX2" y="connsiteY2"/>
                </a:cxn>
              </a:cxnLst>
              <a:rect l="l" t="t" r="r" b="b"/>
              <a:pathLst>
                <a:path w="268388" h="131856">
                  <a:moveTo>
                    <a:pt x="-101" y="-217"/>
                  </a:moveTo>
                  <a:cubicBezTo>
                    <a:pt x="1201" y="73896"/>
                    <a:pt x="62338" y="132921"/>
                    <a:pt x="136451" y="131618"/>
                  </a:cubicBezTo>
                  <a:cubicBezTo>
                    <a:pt x="208729" y="130348"/>
                    <a:pt x="267017" y="72061"/>
                    <a:pt x="268287" y="-217"/>
                  </a:cubicBezTo>
                  <a:close/>
                </a:path>
              </a:pathLst>
            </a:custGeom>
            <a:solidFill>
              <a:srgbClr val="FFFFFF"/>
            </a:solidFill>
            <a:ln w="4242"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064865D-DD47-4E02-BE19-1AF6F06E3727}"/>
                </a:ext>
              </a:extLst>
            </p:cNvPr>
            <p:cNvSpPr/>
            <p:nvPr/>
          </p:nvSpPr>
          <p:spPr>
            <a:xfrm>
              <a:off x="5658396" y="4750359"/>
              <a:ext cx="306315" cy="80959"/>
            </a:xfrm>
            <a:custGeom>
              <a:avLst/>
              <a:gdLst>
                <a:gd name="connsiteX0" fmla="*/ 265735 w 306315"/>
                <a:gd name="connsiteY0" fmla="*/ 80742 h 80959"/>
                <a:gd name="connsiteX1" fmla="*/ 40378 w 306315"/>
                <a:gd name="connsiteY1" fmla="*/ 80742 h 80959"/>
                <a:gd name="connsiteX2" fmla="*/ -101 w 306315"/>
                <a:gd name="connsiteY2" fmla="*/ 40262 h 80959"/>
                <a:gd name="connsiteX3" fmla="*/ 40378 w 306315"/>
                <a:gd name="connsiteY3" fmla="*/ -217 h 80959"/>
                <a:gd name="connsiteX4" fmla="*/ 265735 w 306315"/>
                <a:gd name="connsiteY4" fmla="*/ -217 h 80959"/>
                <a:gd name="connsiteX5" fmla="*/ 306215 w 306315"/>
                <a:gd name="connsiteY5" fmla="*/ 40262 h 80959"/>
                <a:gd name="connsiteX6" fmla="*/ 265735 w 306315"/>
                <a:gd name="connsiteY6" fmla="*/ 80742 h 8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15" h="80959">
                  <a:moveTo>
                    <a:pt x="265735" y="80742"/>
                  </a:moveTo>
                  <a:lnTo>
                    <a:pt x="40378" y="80742"/>
                  </a:lnTo>
                  <a:cubicBezTo>
                    <a:pt x="18022" y="80742"/>
                    <a:pt x="-101" y="62619"/>
                    <a:pt x="-101" y="40262"/>
                  </a:cubicBezTo>
                  <a:cubicBezTo>
                    <a:pt x="-101" y="17906"/>
                    <a:pt x="18022" y="-217"/>
                    <a:pt x="40378" y="-217"/>
                  </a:cubicBezTo>
                  <a:lnTo>
                    <a:pt x="265735" y="-217"/>
                  </a:lnTo>
                  <a:cubicBezTo>
                    <a:pt x="288091" y="-217"/>
                    <a:pt x="306215" y="17906"/>
                    <a:pt x="306215" y="40262"/>
                  </a:cubicBezTo>
                  <a:cubicBezTo>
                    <a:pt x="306215" y="62619"/>
                    <a:pt x="288091" y="80742"/>
                    <a:pt x="265735" y="80742"/>
                  </a:cubicBezTo>
                  <a:close/>
                </a:path>
              </a:pathLst>
            </a:custGeom>
            <a:solidFill>
              <a:srgbClr val="CCCCCC"/>
            </a:solidFill>
            <a:ln w="4242"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F7C81B9-DA30-4EA5-8F95-F929025DF295}"/>
                </a:ext>
              </a:extLst>
            </p:cNvPr>
            <p:cNvSpPr/>
            <p:nvPr/>
          </p:nvSpPr>
          <p:spPr>
            <a:xfrm>
              <a:off x="5129400" y="5764296"/>
              <a:ext cx="388931" cy="72474"/>
            </a:xfrm>
            <a:custGeom>
              <a:avLst/>
              <a:gdLst>
                <a:gd name="connsiteX0" fmla="*/ 36136 w 388931"/>
                <a:gd name="connsiteY0" fmla="*/ -217 h 72474"/>
                <a:gd name="connsiteX1" fmla="*/ -101 w 388931"/>
                <a:gd name="connsiteY1" fmla="*/ 36020 h 72474"/>
                <a:gd name="connsiteX2" fmla="*/ 36136 w 388931"/>
                <a:gd name="connsiteY2" fmla="*/ 72257 h 72474"/>
                <a:gd name="connsiteX3" fmla="*/ 352593 w 388931"/>
                <a:gd name="connsiteY3" fmla="*/ 72257 h 72474"/>
                <a:gd name="connsiteX4" fmla="*/ 388830 w 388931"/>
                <a:gd name="connsiteY4" fmla="*/ 36020 h 72474"/>
                <a:gd name="connsiteX5" fmla="*/ 352593 w 388931"/>
                <a:gd name="connsiteY5" fmla="*/ -217 h 7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931" h="72474">
                  <a:moveTo>
                    <a:pt x="36136" y="-217"/>
                  </a:moveTo>
                  <a:cubicBezTo>
                    <a:pt x="16123" y="-217"/>
                    <a:pt x="-101" y="16006"/>
                    <a:pt x="-101" y="36020"/>
                  </a:cubicBezTo>
                  <a:cubicBezTo>
                    <a:pt x="-101" y="56033"/>
                    <a:pt x="16122" y="72257"/>
                    <a:pt x="36136" y="72257"/>
                  </a:cubicBezTo>
                  <a:lnTo>
                    <a:pt x="352593" y="72257"/>
                  </a:lnTo>
                  <a:cubicBezTo>
                    <a:pt x="372606" y="72257"/>
                    <a:pt x="388830" y="56033"/>
                    <a:pt x="388830" y="36020"/>
                  </a:cubicBezTo>
                  <a:cubicBezTo>
                    <a:pt x="388830" y="16007"/>
                    <a:pt x="372607" y="-217"/>
                    <a:pt x="352593" y="-217"/>
                  </a:cubicBezTo>
                  <a:close/>
                </a:path>
              </a:pathLst>
            </a:custGeom>
            <a:solidFill>
              <a:srgbClr val="CCCCCC"/>
            </a:solidFill>
            <a:ln w="4242"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C98030D-801E-4825-AB2D-0F38D800D300}"/>
                </a:ext>
              </a:extLst>
            </p:cNvPr>
            <p:cNvSpPr/>
            <p:nvPr/>
          </p:nvSpPr>
          <p:spPr>
            <a:xfrm>
              <a:off x="6148573" y="5623126"/>
              <a:ext cx="321253" cy="186997"/>
            </a:xfrm>
            <a:custGeom>
              <a:avLst/>
              <a:gdLst>
                <a:gd name="connsiteX0" fmla="*/ -101 w 321253"/>
                <a:gd name="connsiteY0" fmla="*/ -217 h 186997"/>
                <a:gd name="connsiteX1" fmla="*/ -101 w 321253"/>
                <a:gd name="connsiteY1" fmla="*/ 141732 h 186997"/>
                <a:gd name="connsiteX2" fmla="*/ 44947 w 321253"/>
                <a:gd name="connsiteY2" fmla="*/ 186780 h 186997"/>
                <a:gd name="connsiteX3" fmla="*/ 276104 w 321253"/>
                <a:gd name="connsiteY3" fmla="*/ 186780 h 186997"/>
                <a:gd name="connsiteX4" fmla="*/ 321152 w 321253"/>
                <a:gd name="connsiteY4" fmla="*/ 141732 h 186997"/>
                <a:gd name="connsiteX5" fmla="*/ 321152 w 321253"/>
                <a:gd name="connsiteY5" fmla="*/ -217 h 1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86997">
                  <a:moveTo>
                    <a:pt x="-101" y="-217"/>
                  </a:moveTo>
                  <a:lnTo>
                    <a:pt x="-101" y="141732"/>
                  </a:lnTo>
                  <a:cubicBezTo>
                    <a:pt x="-101" y="166612"/>
                    <a:pt x="20067" y="186780"/>
                    <a:pt x="44947" y="186780"/>
                  </a:cubicBezTo>
                  <a:lnTo>
                    <a:pt x="276104" y="186780"/>
                  </a:lnTo>
                  <a:cubicBezTo>
                    <a:pt x="300983" y="186780"/>
                    <a:pt x="321152" y="166612"/>
                    <a:pt x="321152" y="141732"/>
                  </a:cubicBezTo>
                  <a:lnTo>
                    <a:pt x="321152" y="-217"/>
                  </a:lnTo>
                  <a:close/>
                </a:path>
              </a:pathLst>
            </a:custGeom>
            <a:solidFill>
              <a:srgbClr val="FFFFFF"/>
            </a:solidFill>
            <a:ln w="4242"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3E3E38E-D87A-45B8-94A5-5777F2CF84F8}"/>
                </a:ext>
              </a:extLst>
            </p:cNvPr>
            <p:cNvSpPr/>
            <p:nvPr/>
          </p:nvSpPr>
          <p:spPr>
            <a:xfrm>
              <a:off x="6148573" y="5472089"/>
              <a:ext cx="321253" cy="136652"/>
            </a:xfrm>
            <a:custGeom>
              <a:avLst/>
              <a:gdLst>
                <a:gd name="connsiteX0" fmla="*/ 321152 w 321253"/>
                <a:gd name="connsiteY0" fmla="*/ 136435 h 136652"/>
                <a:gd name="connsiteX1" fmla="*/ 321152 w 321253"/>
                <a:gd name="connsiteY1" fmla="*/ 44831 h 136652"/>
                <a:gd name="connsiteX2" fmla="*/ 276104 w 321253"/>
                <a:gd name="connsiteY2" fmla="*/ -217 h 136652"/>
                <a:gd name="connsiteX3" fmla="*/ 44947 w 321253"/>
                <a:gd name="connsiteY3" fmla="*/ -217 h 136652"/>
                <a:gd name="connsiteX4" fmla="*/ -101 w 321253"/>
                <a:gd name="connsiteY4" fmla="*/ 44831 h 136652"/>
                <a:gd name="connsiteX5" fmla="*/ -101 w 321253"/>
                <a:gd name="connsiteY5" fmla="*/ 136435 h 13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253" h="136652">
                  <a:moveTo>
                    <a:pt x="321152" y="136435"/>
                  </a:moveTo>
                  <a:lnTo>
                    <a:pt x="321152" y="44831"/>
                  </a:lnTo>
                  <a:cubicBezTo>
                    <a:pt x="321152" y="19952"/>
                    <a:pt x="300983" y="-217"/>
                    <a:pt x="276104" y="-217"/>
                  </a:cubicBezTo>
                  <a:lnTo>
                    <a:pt x="44947" y="-217"/>
                  </a:lnTo>
                  <a:cubicBezTo>
                    <a:pt x="20067" y="-217"/>
                    <a:pt x="-101" y="19952"/>
                    <a:pt x="-101" y="44831"/>
                  </a:cubicBezTo>
                  <a:lnTo>
                    <a:pt x="-101" y="136435"/>
                  </a:lnTo>
                  <a:close/>
                </a:path>
              </a:pathLst>
            </a:custGeom>
            <a:solidFill>
              <a:srgbClr val="FFFFFF"/>
            </a:solidFill>
            <a:ln w="4242"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0C7E24D-17EC-468F-879C-CE37B1B31D7F}"/>
                </a:ext>
              </a:extLst>
            </p:cNvPr>
            <p:cNvSpPr/>
            <p:nvPr/>
          </p:nvSpPr>
          <p:spPr>
            <a:xfrm>
              <a:off x="5918423" y="5884443"/>
              <a:ext cx="52742" cy="52742"/>
            </a:xfrm>
            <a:custGeom>
              <a:avLst/>
              <a:gdLst>
                <a:gd name="connsiteX0" fmla="*/ 52743 w 52742"/>
                <a:gd name="connsiteY0" fmla="*/ 26371 h 52742"/>
                <a:gd name="connsiteX1" fmla="*/ 26372 w 52742"/>
                <a:gd name="connsiteY1" fmla="*/ 52743 h 52742"/>
                <a:gd name="connsiteX2" fmla="*/ 0 w 52742"/>
                <a:gd name="connsiteY2" fmla="*/ 26371 h 52742"/>
                <a:gd name="connsiteX3" fmla="*/ 26372 w 52742"/>
                <a:gd name="connsiteY3" fmla="*/ 0 h 52742"/>
                <a:gd name="connsiteX4" fmla="*/ 52743 w 52742"/>
                <a:gd name="connsiteY4" fmla="*/ 26371 h 5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42" h="52742">
                  <a:moveTo>
                    <a:pt x="52743" y="26371"/>
                  </a:moveTo>
                  <a:cubicBezTo>
                    <a:pt x="52743" y="40936"/>
                    <a:pt x="40936" y="52743"/>
                    <a:pt x="26372" y="52743"/>
                  </a:cubicBezTo>
                  <a:cubicBezTo>
                    <a:pt x="11807" y="52743"/>
                    <a:pt x="0" y="40936"/>
                    <a:pt x="0" y="26371"/>
                  </a:cubicBezTo>
                  <a:cubicBezTo>
                    <a:pt x="0" y="11807"/>
                    <a:pt x="11807" y="0"/>
                    <a:pt x="26372" y="0"/>
                  </a:cubicBezTo>
                  <a:cubicBezTo>
                    <a:pt x="40936" y="0"/>
                    <a:pt x="52743" y="11807"/>
                    <a:pt x="52743" y="26371"/>
                  </a:cubicBezTo>
                  <a:close/>
                </a:path>
              </a:pathLst>
            </a:custGeom>
            <a:solidFill>
              <a:srgbClr val="3F3D56"/>
            </a:solidFill>
            <a:ln w="4242"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D0CBE721-96DC-4B46-A0AB-107C4A66AA08}"/>
                </a:ext>
              </a:extLst>
            </p:cNvPr>
            <p:cNvSpPr/>
            <p:nvPr/>
          </p:nvSpPr>
          <p:spPr>
            <a:xfrm>
              <a:off x="4955099" y="5763115"/>
              <a:ext cx="188749" cy="164672"/>
            </a:xfrm>
            <a:custGeom>
              <a:avLst/>
              <a:gdLst>
                <a:gd name="connsiteX0" fmla="*/ 103874 w 188749"/>
                <a:gd name="connsiteY0" fmla="*/ 164672 h 164672"/>
                <a:gd name="connsiteX1" fmla="*/ 0 w 188749"/>
                <a:gd name="connsiteY1" fmla="*/ 3093 h 164672"/>
                <a:gd name="connsiteX2" fmla="*/ 4807 w 188749"/>
                <a:gd name="connsiteY2" fmla="*/ 0 h 164672"/>
                <a:gd name="connsiteX3" fmla="*/ 103374 w 188749"/>
                <a:gd name="connsiteY3" fmla="*/ 153327 h 164672"/>
                <a:gd name="connsiteX4" fmla="*/ 183692 w 188749"/>
                <a:gd name="connsiteY4" fmla="*/ 221 h 164672"/>
                <a:gd name="connsiteX5" fmla="*/ 188750 w 188749"/>
                <a:gd name="connsiteY5" fmla="*/ 2872 h 164672"/>
                <a:gd name="connsiteX6" fmla="*/ 103874 w 188749"/>
                <a:gd name="connsiteY6" fmla="*/ 164672 h 16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49" h="164672">
                  <a:moveTo>
                    <a:pt x="103874" y="164672"/>
                  </a:moveTo>
                  <a:lnTo>
                    <a:pt x="0" y="3093"/>
                  </a:lnTo>
                  <a:lnTo>
                    <a:pt x="4807" y="0"/>
                  </a:lnTo>
                  <a:lnTo>
                    <a:pt x="103374" y="153327"/>
                  </a:lnTo>
                  <a:lnTo>
                    <a:pt x="183692" y="221"/>
                  </a:lnTo>
                  <a:lnTo>
                    <a:pt x="188750" y="2872"/>
                  </a:lnTo>
                  <a:lnTo>
                    <a:pt x="103874" y="164672"/>
                  </a:lnTo>
                  <a:close/>
                </a:path>
              </a:pathLst>
            </a:custGeom>
            <a:solidFill>
              <a:srgbClr val="3F3D56"/>
            </a:solidFill>
            <a:ln w="4242"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46FAE486-83ED-4220-955F-585B56F91BC5}"/>
                </a:ext>
              </a:extLst>
            </p:cNvPr>
            <p:cNvSpPr/>
            <p:nvPr/>
          </p:nvSpPr>
          <p:spPr>
            <a:xfrm>
              <a:off x="4713623" y="5656106"/>
              <a:ext cx="482784" cy="562839"/>
            </a:xfrm>
            <a:custGeom>
              <a:avLst/>
              <a:gdLst>
                <a:gd name="connsiteX0" fmla="*/ 429833 w 482784"/>
                <a:gd name="connsiteY0" fmla="*/ 56917 h 562839"/>
                <a:gd name="connsiteX1" fmla="*/ 182728 w 482784"/>
                <a:gd name="connsiteY1" fmla="*/ 56917 h 562839"/>
                <a:gd name="connsiteX2" fmla="*/ 182728 w 482784"/>
                <a:gd name="connsiteY2" fmla="*/ 52632 h 562839"/>
                <a:gd name="connsiteX3" fmla="*/ 129879 w 482784"/>
                <a:gd name="connsiteY3" fmla="*/ -217 h 562839"/>
                <a:gd name="connsiteX4" fmla="*/ 129879 w 482784"/>
                <a:gd name="connsiteY4" fmla="*/ -217 h 562839"/>
                <a:gd name="connsiteX5" fmla="*/ 77030 w 482784"/>
                <a:gd name="connsiteY5" fmla="*/ 52632 h 562839"/>
                <a:gd name="connsiteX6" fmla="*/ 77030 w 482784"/>
                <a:gd name="connsiteY6" fmla="*/ 56917 h 562839"/>
                <a:gd name="connsiteX7" fmla="*/ 52748 w 482784"/>
                <a:gd name="connsiteY7" fmla="*/ 56917 h 562839"/>
                <a:gd name="connsiteX8" fmla="*/ -101 w 482784"/>
                <a:gd name="connsiteY8" fmla="*/ 109766 h 562839"/>
                <a:gd name="connsiteX9" fmla="*/ 52748 w 482784"/>
                <a:gd name="connsiteY9" fmla="*/ 162616 h 562839"/>
                <a:gd name="connsiteX10" fmla="*/ 77030 w 482784"/>
                <a:gd name="connsiteY10" fmla="*/ 162615 h 562839"/>
                <a:gd name="connsiteX11" fmla="*/ 77030 w 482784"/>
                <a:gd name="connsiteY11" fmla="*/ 562004 h 562839"/>
                <a:gd name="connsiteX12" fmla="*/ 182728 w 482784"/>
                <a:gd name="connsiteY12" fmla="*/ 562004 h 562839"/>
                <a:gd name="connsiteX13" fmla="*/ 182728 w 482784"/>
                <a:gd name="connsiteY13" fmla="*/ 162615 h 562839"/>
                <a:gd name="connsiteX14" fmla="*/ 429833 w 482784"/>
                <a:gd name="connsiteY14" fmla="*/ 162615 h 562839"/>
                <a:gd name="connsiteX15" fmla="*/ 482683 w 482784"/>
                <a:gd name="connsiteY15" fmla="*/ 109766 h 562839"/>
                <a:gd name="connsiteX16" fmla="*/ 429833 w 482784"/>
                <a:gd name="connsiteY16" fmla="*/ 56917 h 5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784" h="562839">
                  <a:moveTo>
                    <a:pt x="429833" y="56917"/>
                  </a:moveTo>
                  <a:lnTo>
                    <a:pt x="182728" y="56917"/>
                  </a:lnTo>
                  <a:lnTo>
                    <a:pt x="182728" y="52632"/>
                  </a:lnTo>
                  <a:cubicBezTo>
                    <a:pt x="182728" y="23444"/>
                    <a:pt x="159067" y="-217"/>
                    <a:pt x="129879" y="-217"/>
                  </a:cubicBezTo>
                  <a:lnTo>
                    <a:pt x="129879" y="-217"/>
                  </a:lnTo>
                  <a:cubicBezTo>
                    <a:pt x="100691" y="-217"/>
                    <a:pt x="77030" y="23444"/>
                    <a:pt x="77030" y="52632"/>
                  </a:cubicBezTo>
                  <a:lnTo>
                    <a:pt x="77030" y="56917"/>
                  </a:lnTo>
                  <a:lnTo>
                    <a:pt x="52748" y="56917"/>
                  </a:lnTo>
                  <a:cubicBezTo>
                    <a:pt x="23560" y="56917"/>
                    <a:pt x="-101" y="80579"/>
                    <a:pt x="-101" y="109766"/>
                  </a:cubicBezTo>
                  <a:cubicBezTo>
                    <a:pt x="-101" y="138954"/>
                    <a:pt x="23560" y="162616"/>
                    <a:pt x="52748" y="162616"/>
                  </a:cubicBezTo>
                  <a:lnTo>
                    <a:pt x="77030" y="162615"/>
                  </a:lnTo>
                  <a:lnTo>
                    <a:pt x="77030" y="562004"/>
                  </a:lnTo>
                  <a:cubicBezTo>
                    <a:pt x="182335" y="559894"/>
                    <a:pt x="76267" y="564136"/>
                    <a:pt x="182728" y="562004"/>
                  </a:cubicBezTo>
                  <a:lnTo>
                    <a:pt x="182728" y="162615"/>
                  </a:lnTo>
                  <a:lnTo>
                    <a:pt x="429833" y="162615"/>
                  </a:lnTo>
                  <a:cubicBezTo>
                    <a:pt x="459021" y="162615"/>
                    <a:pt x="482683" y="138954"/>
                    <a:pt x="482683" y="109766"/>
                  </a:cubicBezTo>
                  <a:cubicBezTo>
                    <a:pt x="482683" y="80578"/>
                    <a:pt x="459021" y="56917"/>
                    <a:pt x="429833" y="56917"/>
                  </a:cubicBezTo>
                  <a:close/>
                </a:path>
              </a:pathLst>
            </a:custGeom>
            <a:solidFill>
              <a:srgbClr val="3F3D56"/>
            </a:solidFill>
            <a:ln w="4242"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2DD05A5-6CB3-4CE3-9803-17F82535F919}"/>
                </a:ext>
              </a:extLst>
            </p:cNvPr>
            <p:cNvSpPr/>
            <p:nvPr/>
          </p:nvSpPr>
          <p:spPr>
            <a:xfrm>
              <a:off x="4822178" y="5744664"/>
              <a:ext cx="39993" cy="39993"/>
            </a:xfrm>
            <a:custGeom>
              <a:avLst/>
              <a:gdLst>
                <a:gd name="connsiteX0" fmla="*/ 39994 w 39993"/>
                <a:gd name="connsiteY0" fmla="*/ 19997 h 39993"/>
                <a:gd name="connsiteX1" fmla="*/ 19997 w 39993"/>
                <a:gd name="connsiteY1" fmla="*/ 39994 h 39993"/>
                <a:gd name="connsiteX2" fmla="*/ 0 w 39993"/>
                <a:gd name="connsiteY2" fmla="*/ 19997 h 39993"/>
                <a:gd name="connsiteX3" fmla="*/ 19997 w 39993"/>
                <a:gd name="connsiteY3" fmla="*/ 0 h 39993"/>
                <a:gd name="connsiteX4" fmla="*/ 39994 w 39993"/>
                <a:gd name="connsiteY4" fmla="*/ 19997 h 3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93" h="39993">
                  <a:moveTo>
                    <a:pt x="39994" y="19997"/>
                  </a:moveTo>
                  <a:cubicBezTo>
                    <a:pt x="39994" y="31041"/>
                    <a:pt x="31041" y="39994"/>
                    <a:pt x="19997" y="39994"/>
                  </a:cubicBezTo>
                  <a:cubicBezTo>
                    <a:pt x="8953" y="39994"/>
                    <a:pt x="0" y="31041"/>
                    <a:pt x="0" y="19997"/>
                  </a:cubicBezTo>
                  <a:cubicBezTo>
                    <a:pt x="0" y="8953"/>
                    <a:pt x="8953" y="0"/>
                    <a:pt x="19997" y="0"/>
                  </a:cubicBezTo>
                  <a:cubicBezTo>
                    <a:pt x="31041" y="0"/>
                    <a:pt x="39994" y="8953"/>
                    <a:pt x="39994" y="19997"/>
                  </a:cubicBezTo>
                  <a:close/>
                </a:path>
              </a:pathLst>
            </a:custGeom>
            <a:solidFill>
              <a:srgbClr val="FFFFFF"/>
            </a:solidFill>
            <a:ln w="4242"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E53685C-B8CF-4B6A-B60B-C31EAE57F346}"/>
                </a:ext>
              </a:extLst>
            </p:cNvPr>
            <p:cNvSpPr/>
            <p:nvPr/>
          </p:nvSpPr>
          <p:spPr>
            <a:xfrm>
              <a:off x="4905758" y="5873952"/>
              <a:ext cx="309910" cy="155648"/>
            </a:xfrm>
            <a:custGeom>
              <a:avLst/>
              <a:gdLst>
                <a:gd name="connsiteX0" fmla="*/ 269102 w 309910"/>
                <a:gd name="connsiteY0" fmla="*/ 155431 h 155648"/>
                <a:gd name="connsiteX1" fmla="*/ 40605 w 309910"/>
                <a:gd name="connsiteY1" fmla="*/ 155431 h 155648"/>
                <a:gd name="connsiteX2" fmla="*/ -101 w 309910"/>
                <a:gd name="connsiteY2" fmla="*/ 114723 h 155648"/>
                <a:gd name="connsiteX3" fmla="*/ -101 w 309910"/>
                <a:gd name="connsiteY3" fmla="*/ 40488 h 155648"/>
                <a:gd name="connsiteX4" fmla="*/ 40605 w 309910"/>
                <a:gd name="connsiteY4" fmla="*/ -217 h 155648"/>
                <a:gd name="connsiteX5" fmla="*/ 269102 w 309910"/>
                <a:gd name="connsiteY5" fmla="*/ -217 h 155648"/>
                <a:gd name="connsiteX6" fmla="*/ 309809 w 309910"/>
                <a:gd name="connsiteY6" fmla="*/ 40488 h 155648"/>
                <a:gd name="connsiteX7" fmla="*/ 309809 w 309910"/>
                <a:gd name="connsiteY7" fmla="*/ 114723 h 155648"/>
                <a:gd name="connsiteX8" fmla="*/ 269102 w 309910"/>
                <a:gd name="connsiteY8" fmla="*/ 155431 h 1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10" h="155648">
                  <a:moveTo>
                    <a:pt x="269102" y="155431"/>
                  </a:moveTo>
                  <a:lnTo>
                    <a:pt x="40605" y="155431"/>
                  </a:lnTo>
                  <a:cubicBezTo>
                    <a:pt x="18134" y="155405"/>
                    <a:pt x="-77" y="137195"/>
                    <a:pt x="-101" y="114723"/>
                  </a:cubicBezTo>
                  <a:lnTo>
                    <a:pt x="-101" y="40488"/>
                  </a:lnTo>
                  <a:cubicBezTo>
                    <a:pt x="-76" y="18018"/>
                    <a:pt x="18134" y="-192"/>
                    <a:pt x="40605" y="-217"/>
                  </a:cubicBezTo>
                  <a:lnTo>
                    <a:pt x="269102" y="-217"/>
                  </a:lnTo>
                  <a:cubicBezTo>
                    <a:pt x="291573" y="-192"/>
                    <a:pt x="309783" y="18018"/>
                    <a:pt x="309809" y="40488"/>
                  </a:cubicBezTo>
                  <a:lnTo>
                    <a:pt x="309809" y="114723"/>
                  </a:lnTo>
                  <a:cubicBezTo>
                    <a:pt x="309784" y="137195"/>
                    <a:pt x="291574" y="155405"/>
                    <a:pt x="269102" y="155431"/>
                  </a:cubicBezTo>
                  <a:close/>
                </a:path>
              </a:pathLst>
            </a:custGeom>
            <a:solidFill>
              <a:srgbClr val="CCCCCC"/>
            </a:solidFill>
            <a:ln w="4242"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9877692E-464C-4EBA-992B-C4C57B929EAD}"/>
                </a:ext>
              </a:extLst>
            </p:cNvPr>
            <p:cNvSpPr/>
            <p:nvPr/>
          </p:nvSpPr>
          <p:spPr>
            <a:xfrm>
              <a:off x="4970727" y="5933207"/>
              <a:ext cx="177115" cy="31423"/>
            </a:xfrm>
            <a:custGeom>
              <a:avLst/>
              <a:gdLst>
                <a:gd name="connsiteX0" fmla="*/ 161404 w 177115"/>
                <a:gd name="connsiteY0" fmla="*/ 0 h 31423"/>
                <a:gd name="connsiteX1" fmla="*/ 177116 w 177115"/>
                <a:gd name="connsiteY1" fmla="*/ 0 h 31423"/>
                <a:gd name="connsiteX2" fmla="*/ 177116 w 177115"/>
                <a:gd name="connsiteY2" fmla="*/ 31424 h 31423"/>
                <a:gd name="connsiteX3" fmla="*/ 161404 w 177115"/>
                <a:gd name="connsiteY3" fmla="*/ 31424 h 31423"/>
                <a:gd name="connsiteX4" fmla="*/ 15712 w 177115"/>
                <a:gd name="connsiteY4" fmla="*/ 31424 h 31423"/>
                <a:gd name="connsiteX5" fmla="*/ 0 w 177115"/>
                <a:gd name="connsiteY5" fmla="*/ 31424 h 31423"/>
                <a:gd name="connsiteX6" fmla="*/ 0 w 177115"/>
                <a:gd name="connsiteY6" fmla="*/ 0 h 31423"/>
                <a:gd name="connsiteX7" fmla="*/ 15712 w 177115"/>
                <a:gd name="connsiteY7" fmla="*/ 0 h 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15" h="31423">
                  <a:moveTo>
                    <a:pt x="161404" y="0"/>
                  </a:moveTo>
                  <a:cubicBezTo>
                    <a:pt x="170082" y="0"/>
                    <a:pt x="177116" y="0"/>
                    <a:pt x="177116" y="0"/>
                  </a:cubicBezTo>
                  <a:lnTo>
                    <a:pt x="177116" y="31424"/>
                  </a:lnTo>
                  <a:cubicBezTo>
                    <a:pt x="177116" y="31424"/>
                    <a:pt x="170081" y="31424"/>
                    <a:pt x="161404" y="31424"/>
                  </a:cubicBezTo>
                  <a:lnTo>
                    <a:pt x="15712" y="31424"/>
                  </a:lnTo>
                  <a:cubicBezTo>
                    <a:pt x="7034" y="31424"/>
                    <a:pt x="0" y="31424"/>
                    <a:pt x="0" y="31424"/>
                  </a:cubicBezTo>
                  <a:lnTo>
                    <a:pt x="0" y="0"/>
                  </a:lnTo>
                  <a:cubicBezTo>
                    <a:pt x="0" y="0"/>
                    <a:pt x="7034" y="0"/>
                    <a:pt x="15712" y="0"/>
                  </a:cubicBezTo>
                  <a:close/>
                </a:path>
              </a:pathLst>
            </a:custGeom>
            <a:solidFill>
              <a:schemeClr val="accent1"/>
            </a:solidFill>
            <a:ln w="4242"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1595CFB-B353-498E-862F-18B607C89D21}"/>
                </a:ext>
              </a:extLst>
            </p:cNvPr>
            <p:cNvSpPr/>
            <p:nvPr/>
          </p:nvSpPr>
          <p:spPr>
            <a:xfrm>
              <a:off x="2954649" y="6216021"/>
              <a:ext cx="4230722" cy="6559"/>
            </a:xfrm>
            <a:custGeom>
              <a:avLst/>
              <a:gdLst>
                <a:gd name="connsiteX0" fmla="*/ 4227342 w 4230722"/>
                <a:gd name="connsiteY0" fmla="*/ 6343 h 6559"/>
                <a:gd name="connsiteX1" fmla="*/ 3178 w 4230722"/>
                <a:gd name="connsiteY1" fmla="*/ 6343 h 6559"/>
                <a:gd name="connsiteX2" fmla="*/ -101 w 4230722"/>
                <a:gd name="connsiteY2" fmla="*/ 3063 h 6559"/>
                <a:gd name="connsiteX3" fmla="*/ 3178 w 4230722"/>
                <a:gd name="connsiteY3" fmla="*/ -217 h 6559"/>
                <a:gd name="connsiteX4" fmla="*/ 4227342 w 4230722"/>
                <a:gd name="connsiteY4" fmla="*/ -217 h 6559"/>
                <a:gd name="connsiteX5" fmla="*/ 4230622 w 4230722"/>
                <a:gd name="connsiteY5" fmla="*/ 3063 h 6559"/>
                <a:gd name="connsiteX6" fmla="*/ 4227342 w 4230722"/>
                <a:gd name="connsiteY6" fmla="*/ 6343 h 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0722" h="6559">
                  <a:moveTo>
                    <a:pt x="4227342" y="6343"/>
                  </a:moveTo>
                  <a:lnTo>
                    <a:pt x="3178" y="6343"/>
                  </a:lnTo>
                  <a:cubicBezTo>
                    <a:pt x="1367" y="6343"/>
                    <a:pt x="-101" y="4874"/>
                    <a:pt x="-101" y="3063"/>
                  </a:cubicBezTo>
                  <a:cubicBezTo>
                    <a:pt x="-101" y="1251"/>
                    <a:pt x="1367" y="-217"/>
                    <a:pt x="3178" y="-217"/>
                  </a:cubicBezTo>
                  <a:lnTo>
                    <a:pt x="4227342" y="-217"/>
                  </a:lnTo>
                  <a:cubicBezTo>
                    <a:pt x="4229153" y="-217"/>
                    <a:pt x="4230622" y="1251"/>
                    <a:pt x="4230622" y="3063"/>
                  </a:cubicBezTo>
                  <a:cubicBezTo>
                    <a:pt x="4230622" y="4874"/>
                    <a:pt x="4229153" y="6343"/>
                    <a:pt x="4227342" y="6343"/>
                  </a:cubicBezTo>
                  <a:close/>
                </a:path>
              </a:pathLst>
            </a:custGeom>
            <a:solidFill>
              <a:srgbClr val="CCCCCC"/>
            </a:solidFill>
            <a:ln w="4242"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92085B7-18E7-4671-AEEC-4F68EA9BBF04}"/>
                </a:ext>
              </a:extLst>
            </p:cNvPr>
            <p:cNvSpPr/>
            <p:nvPr/>
          </p:nvSpPr>
          <p:spPr>
            <a:xfrm>
              <a:off x="6108093" y="5760053"/>
              <a:ext cx="397417" cy="80959"/>
            </a:xfrm>
            <a:custGeom>
              <a:avLst/>
              <a:gdLst>
                <a:gd name="connsiteX0" fmla="*/ 356836 w 397417"/>
                <a:gd name="connsiteY0" fmla="*/ 80742 h 80959"/>
                <a:gd name="connsiteX1" fmla="*/ 40378 w 397417"/>
                <a:gd name="connsiteY1" fmla="*/ 80742 h 80959"/>
                <a:gd name="connsiteX2" fmla="*/ -101 w 397417"/>
                <a:gd name="connsiteY2" fmla="*/ 40262 h 80959"/>
                <a:gd name="connsiteX3" fmla="*/ 40378 w 397417"/>
                <a:gd name="connsiteY3" fmla="*/ -217 h 80959"/>
                <a:gd name="connsiteX4" fmla="*/ 356836 w 397417"/>
                <a:gd name="connsiteY4" fmla="*/ -217 h 80959"/>
                <a:gd name="connsiteX5" fmla="*/ 397316 w 397417"/>
                <a:gd name="connsiteY5" fmla="*/ 40263 h 80959"/>
                <a:gd name="connsiteX6" fmla="*/ 356836 w 397417"/>
                <a:gd name="connsiteY6" fmla="*/ 80742 h 8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17" h="80959">
                  <a:moveTo>
                    <a:pt x="356836" y="80742"/>
                  </a:moveTo>
                  <a:lnTo>
                    <a:pt x="40378" y="80742"/>
                  </a:lnTo>
                  <a:cubicBezTo>
                    <a:pt x="18022" y="80742"/>
                    <a:pt x="-101" y="62619"/>
                    <a:pt x="-101" y="40262"/>
                  </a:cubicBezTo>
                  <a:cubicBezTo>
                    <a:pt x="-101" y="17906"/>
                    <a:pt x="18022" y="-217"/>
                    <a:pt x="40378" y="-217"/>
                  </a:cubicBezTo>
                  <a:lnTo>
                    <a:pt x="356836" y="-217"/>
                  </a:lnTo>
                  <a:cubicBezTo>
                    <a:pt x="379192" y="-217"/>
                    <a:pt x="397316" y="17906"/>
                    <a:pt x="397316" y="40263"/>
                  </a:cubicBezTo>
                  <a:cubicBezTo>
                    <a:pt x="397316" y="62619"/>
                    <a:pt x="379192" y="80742"/>
                    <a:pt x="356836" y="80742"/>
                  </a:cubicBezTo>
                  <a:close/>
                </a:path>
              </a:pathLst>
            </a:custGeom>
            <a:solidFill>
              <a:srgbClr val="CCCCCC"/>
            </a:solidFill>
            <a:ln w="4242"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2BA2725-833C-432C-ACF9-36C08C5CAE63}"/>
                </a:ext>
              </a:extLst>
            </p:cNvPr>
            <p:cNvSpPr/>
            <p:nvPr/>
          </p:nvSpPr>
          <p:spPr>
            <a:xfrm>
              <a:off x="5863383" y="4247773"/>
              <a:ext cx="1027046" cy="653205"/>
            </a:xfrm>
            <a:custGeom>
              <a:avLst/>
              <a:gdLst>
                <a:gd name="connsiteX0" fmla="*/ 1026648 w 1027046"/>
                <a:gd name="connsiteY0" fmla="*/ 652988 h 653205"/>
                <a:gd name="connsiteX1" fmla="*/ 793299 w 1027046"/>
                <a:gd name="connsiteY1" fmla="*/ 640260 h 653205"/>
                <a:gd name="connsiteX2" fmla="*/ -101 w 1027046"/>
                <a:gd name="connsiteY2" fmla="*/ -217 h 653205"/>
                <a:gd name="connsiteX3" fmla="*/ -101 w 1027046"/>
                <a:gd name="connsiteY3" fmla="*/ -217 h 653205"/>
                <a:gd name="connsiteX4" fmla="*/ 745622 w 1027046"/>
                <a:gd name="connsiteY4" fmla="*/ -217 h 653205"/>
                <a:gd name="connsiteX5" fmla="*/ 1026946 w 1027046"/>
                <a:gd name="connsiteY5" fmla="*/ 281107 h 65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046" h="653205">
                  <a:moveTo>
                    <a:pt x="1026648" y="652988"/>
                  </a:moveTo>
                  <a:cubicBezTo>
                    <a:pt x="1026648" y="652988"/>
                    <a:pt x="949905" y="647544"/>
                    <a:pt x="793299" y="640260"/>
                  </a:cubicBezTo>
                  <a:cubicBezTo>
                    <a:pt x="606620" y="313571"/>
                    <a:pt x="-101" y="234826"/>
                    <a:pt x="-101" y="-217"/>
                  </a:cubicBezTo>
                  <a:lnTo>
                    <a:pt x="-101" y="-217"/>
                  </a:lnTo>
                  <a:lnTo>
                    <a:pt x="745622" y="-217"/>
                  </a:lnTo>
                  <a:cubicBezTo>
                    <a:pt x="900992" y="-217"/>
                    <a:pt x="1026946" y="125736"/>
                    <a:pt x="1026946" y="281107"/>
                  </a:cubicBezTo>
                  <a:close/>
                </a:path>
              </a:pathLst>
            </a:custGeom>
            <a:solidFill>
              <a:srgbClr val="CCCCCC"/>
            </a:solidFill>
            <a:ln w="4242"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E48F9B6-A085-4CED-89DC-0724187A04BA}"/>
                </a:ext>
              </a:extLst>
            </p:cNvPr>
            <p:cNvSpPr/>
            <p:nvPr/>
          </p:nvSpPr>
          <p:spPr>
            <a:xfrm>
              <a:off x="6236989" y="4333660"/>
              <a:ext cx="145079" cy="225203"/>
            </a:xfrm>
            <a:custGeom>
              <a:avLst/>
              <a:gdLst>
                <a:gd name="connsiteX0" fmla="*/ 6263 w 145079"/>
                <a:gd name="connsiteY0" fmla="*/ -217 h 225203"/>
                <a:gd name="connsiteX1" fmla="*/ -101 w 145079"/>
                <a:gd name="connsiteY1" fmla="*/ 6147 h 225203"/>
                <a:gd name="connsiteX2" fmla="*/ -101 w 145079"/>
                <a:gd name="connsiteY2" fmla="*/ 218622 h 225203"/>
                <a:gd name="connsiteX3" fmla="*/ 6263 w 145079"/>
                <a:gd name="connsiteY3" fmla="*/ 224986 h 225203"/>
                <a:gd name="connsiteX4" fmla="*/ 138614 w 145079"/>
                <a:gd name="connsiteY4" fmla="*/ 224986 h 225203"/>
                <a:gd name="connsiteX5" fmla="*/ 144978 w 145079"/>
                <a:gd name="connsiteY5" fmla="*/ 218622 h 225203"/>
                <a:gd name="connsiteX6" fmla="*/ 144978 w 145079"/>
                <a:gd name="connsiteY6" fmla="*/ 6147 h 225203"/>
                <a:gd name="connsiteX7" fmla="*/ 138614 w 145079"/>
                <a:gd name="connsiteY7" fmla="*/ -217 h 22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79" h="225203">
                  <a:moveTo>
                    <a:pt x="6263" y="-217"/>
                  </a:moveTo>
                  <a:cubicBezTo>
                    <a:pt x="2749" y="-213"/>
                    <a:pt x="-98" y="2634"/>
                    <a:pt x="-101" y="6147"/>
                  </a:cubicBezTo>
                  <a:lnTo>
                    <a:pt x="-101" y="218622"/>
                  </a:lnTo>
                  <a:cubicBezTo>
                    <a:pt x="-98" y="222135"/>
                    <a:pt x="2749" y="224982"/>
                    <a:pt x="6263" y="224986"/>
                  </a:cubicBezTo>
                  <a:lnTo>
                    <a:pt x="138614" y="224986"/>
                  </a:lnTo>
                  <a:cubicBezTo>
                    <a:pt x="142127" y="224982"/>
                    <a:pt x="144974" y="222135"/>
                    <a:pt x="144978" y="218622"/>
                  </a:cubicBezTo>
                  <a:lnTo>
                    <a:pt x="144978" y="6147"/>
                  </a:lnTo>
                  <a:cubicBezTo>
                    <a:pt x="144974" y="2634"/>
                    <a:pt x="142127" y="-213"/>
                    <a:pt x="138614" y="-217"/>
                  </a:cubicBezTo>
                  <a:close/>
                </a:path>
              </a:pathLst>
            </a:custGeom>
            <a:solidFill>
              <a:srgbClr val="F2F2F2"/>
            </a:solidFill>
            <a:ln w="4242"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DECE7B7-C266-4E74-B931-856F5E85506A}"/>
                </a:ext>
              </a:extLst>
            </p:cNvPr>
            <p:cNvSpPr/>
            <p:nvPr/>
          </p:nvSpPr>
          <p:spPr>
            <a:xfrm>
              <a:off x="4962179" y="4247772"/>
              <a:ext cx="1778875" cy="642010"/>
            </a:xfrm>
            <a:custGeom>
              <a:avLst/>
              <a:gdLst>
                <a:gd name="connsiteX0" fmla="*/ 1648670 w 1778875"/>
                <a:gd name="connsiteY0" fmla="*/ 635853 h 642010"/>
                <a:gd name="connsiteX1" fmla="*/ 954666 w 1778875"/>
                <a:gd name="connsiteY1" fmla="*/ 217557 h 642010"/>
                <a:gd name="connsiteX2" fmla="*/ 824006 w 1778875"/>
                <a:gd name="connsiteY2" fmla="*/ 217557 h 642010"/>
                <a:gd name="connsiteX3" fmla="*/ 130002 w 1778875"/>
                <a:gd name="connsiteY3" fmla="*/ 635853 h 642010"/>
                <a:gd name="connsiteX4" fmla="*/ 5812 w 1778875"/>
                <a:gd name="connsiteY4" fmla="*/ 578290 h 642010"/>
                <a:gd name="connsiteX5" fmla="*/ -101 w 1778875"/>
                <a:gd name="connsiteY5" fmla="*/ 544976 h 642010"/>
                <a:gd name="connsiteX6" fmla="*/ -101 w 1778875"/>
                <a:gd name="connsiteY6" fmla="*/ 544976 h 642010"/>
                <a:gd name="connsiteX7" fmla="*/ 63375 w 1778875"/>
                <a:gd name="connsiteY7" fmla="*/ 454100 h 642010"/>
                <a:gd name="connsiteX8" fmla="*/ 824006 w 1778875"/>
                <a:gd name="connsiteY8" fmla="*/ 11380 h 642010"/>
                <a:gd name="connsiteX9" fmla="*/ 954666 w 1778875"/>
                <a:gd name="connsiteY9" fmla="*/ 11380 h 642010"/>
                <a:gd name="connsiteX10" fmla="*/ 1715297 w 1778875"/>
                <a:gd name="connsiteY10" fmla="*/ 454100 h 642010"/>
                <a:gd name="connsiteX11" fmla="*/ 1778774 w 1778875"/>
                <a:gd name="connsiteY11" fmla="*/ 544976 h 642010"/>
                <a:gd name="connsiteX12" fmla="*/ 1778774 w 1778875"/>
                <a:gd name="connsiteY12" fmla="*/ 544976 h 642010"/>
                <a:gd name="connsiteX13" fmla="*/ 1681984 w 1778875"/>
                <a:gd name="connsiteY13" fmla="*/ 641767 h 642010"/>
                <a:gd name="connsiteX14" fmla="*/ 1648670 w 1778875"/>
                <a:gd name="connsiteY14" fmla="*/ 635853 h 64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8875" h="642010">
                  <a:moveTo>
                    <a:pt x="1648670" y="635853"/>
                  </a:moveTo>
                  <a:lnTo>
                    <a:pt x="954666" y="217557"/>
                  </a:lnTo>
                  <a:cubicBezTo>
                    <a:pt x="912485" y="202094"/>
                    <a:pt x="866187" y="202094"/>
                    <a:pt x="824006" y="217557"/>
                  </a:cubicBezTo>
                  <a:lnTo>
                    <a:pt x="130002" y="635853"/>
                  </a:lnTo>
                  <a:cubicBezTo>
                    <a:pt x="79812" y="654251"/>
                    <a:pt x="24211" y="628479"/>
                    <a:pt x="5812" y="578290"/>
                  </a:cubicBezTo>
                  <a:cubicBezTo>
                    <a:pt x="1901" y="567619"/>
                    <a:pt x="-101" y="556342"/>
                    <a:pt x="-101" y="544976"/>
                  </a:cubicBezTo>
                  <a:lnTo>
                    <a:pt x="-101" y="544976"/>
                  </a:lnTo>
                  <a:cubicBezTo>
                    <a:pt x="-101" y="504368"/>
                    <a:pt x="25248" y="468077"/>
                    <a:pt x="63375" y="454100"/>
                  </a:cubicBezTo>
                  <a:lnTo>
                    <a:pt x="824006" y="11380"/>
                  </a:lnTo>
                  <a:cubicBezTo>
                    <a:pt x="866187" y="-4083"/>
                    <a:pt x="912485" y="-4083"/>
                    <a:pt x="954666" y="11380"/>
                  </a:cubicBezTo>
                  <a:lnTo>
                    <a:pt x="1715297" y="454100"/>
                  </a:lnTo>
                  <a:cubicBezTo>
                    <a:pt x="1753425" y="468077"/>
                    <a:pt x="1778774" y="504367"/>
                    <a:pt x="1778774" y="544976"/>
                  </a:cubicBezTo>
                  <a:lnTo>
                    <a:pt x="1778774" y="544976"/>
                  </a:lnTo>
                  <a:cubicBezTo>
                    <a:pt x="1778774" y="598432"/>
                    <a:pt x="1735440" y="641766"/>
                    <a:pt x="1681984" y="641767"/>
                  </a:cubicBezTo>
                  <a:cubicBezTo>
                    <a:pt x="1670618" y="641767"/>
                    <a:pt x="1659342" y="639765"/>
                    <a:pt x="1648670" y="635853"/>
                  </a:cubicBezTo>
                  <a:close/>
                </a:path>
              </a:pathLst>
            </a:custGeom>
            <a:solidFill>
              <a:srgbClr val="CCCCCC"/>
            </a:solidFill>
            <a:ln w="4242" cap="flat">
              <a:noFill/>
              <a:prstDash val="solid"/>
              <a:miter/>
            </a:ln>
          </p:spPr>
          <p:txBody>
            <a:bodyPr rtlCol="0" anchor="ctr"/>
            <a:lstStyle/>
            <a:p>
              <a:endParaRPr lang="en-US"/>
            </a:p>
          </p:txBody>
        </p:sp>
      </p:grpSp>
      <p:grpSp>
        <p:nvGrpSpPr>
          <p:cNvPr id="254" name="Graphic 252">
            <a:extLst>
              <a:ext uri="{FF2B5EF4-FFF2-40B4-BE49-F238E27FC236}">
                <a16:creationId xmlns:a16="http://schemas.microsoft.com/office/drawing/2014/main" id="{5487C493-8DF5-4092-919C-9708E9A17A7D}"/>
              </a:ext>
            </a:extLst>
          </p:cNvPr>
          <p:cNvGrpSpPr/>
          <p:nvPr/>
        </p:nvGrpSpPr>
        <p:grpSpPr>
          <a:xfrm>
            <a:off x="7368402" y="4268439"/>
            <a:ext cx="2688337" cy="2052186"/>
            <a:chOff x="7368402" y="4268439"/>
            <a:chExt cx="2688337" cy="2052186"/>
          </a:xfrm>
        </p:grpSpPr>
        <p:sp>
          <p:nvSpPr>
            <p:cNvPr id="255" name="Freeform: Shape 254">
              <a:extLst>
                <a:ext uri="{FF2B5EF4-FFF2-40B4-BE49-F238E27FC236}">
                  <a16:creationId xmlns:a16="http://schemas.microsoft.com/office/drawing/2014/main" id="{C912FCE3-6BAF-4E45-A755-C7AFC6647A5B}"/>
                </a:ext>
              </a:extLst>
            </p:cNvPr>
            <p:cNvSpPr/>
            <p:nvPr/>
          </p:nvSpPr>
          <p:spPr>
            <a:xfrm>
              <a:off x="7582062" y="5138821"/>
              <a:ext cx="340700" cy="340700"/>
            </a:xfrm>
            <a:custGeom>
              <a:avLst/>
              <a:gdLst>
                <a:gd name="connsiteX0" fmla="*/ 340700 w 340700"/>
                <a:gd name="connsiteY0" fmla="*/ 170350 h 340700"/>
                <a:gd name="connsiteX1" fmla="*/ 170350 w 340700"/>
                <a:gd name="connsiteY1" fmla="*/ 340700 h 340700"/>
                <a:gd name="connsiteX2" fmla="*/ 0 w 340700"/>
                <a:gd name="connsiteY2" fmla="*/ 170350 h 340700"/>
                <a:gd name="connsiteX3" fmla="*/ 170350 w 340700"/>
                <a:gd name="connsiteY3" fmla="*/ 0 h 340700"/>
                <a:gd name="connsiteX4" fmla="*/ 340700 w 340700"/>
                <a:gd name="connsiteY4" fmla="*/ 170350 h 34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00" h="340700">
                  <a:moveTo>
                    <a:pt x="340700" y="170350"/>
                  </a:moveTo>
                  <a:cubicBezTo>
                    <a:pt x="340700" y="264432"/>
                    <a:pt x="264432" y="340700"/>
                    <a:pt x="170350" y="340700"/>
                  </a:cubicBezTo>
                  <a:cubicBezTo>
                    <a:pt x="76268" y="340700"/>
                    <a:pt x="0" y="264432"/>
                    <a:pt x="0" y="170350"/>
                  </a:cubicBezTo>
                  <a:cubicBezTo>
                    <a:pt x="0" y="76268"/>
                    <a:pt x="76268" y="0"/>
                    <a:pt x="170350" y="0"/>
                  </a:cubicBezTo>
                  <a:cubicBezTo>
                    <a:pt x="264432" y="0"/>
                    <a:pt x="340700" y="76268"/>
                    <a:pt x="340700" y="170350"/>
                  </a:cubicBezTo>
                  <a:close/>
                </a:path>
              </a:pathLst>
            </a:custGeom>
            <a:solidFill>
              <a:srgbClr val="FF6584"/>
            </a:solidFill>
            <a:ln w="2659"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2D56CB6D-614E-41E8-B01D-A9FC1EA2F0F8}"/>
                </a:ext>
              </a:extLst>
            </p:cNvPr>
            <p:cNvSpPr/>
            <p:nvPr/>
          </p:nvSpPr>
          <p:spPr>
            <a:xfrm>
              <a:off x="8078473" y="4897935"/>
              <a:ext cx="1163171" cy="1373447"/>
            </a:xfrm>
            <a:custGeom>
              <a:avLst/>
              <a:gdLst>
                <a:gd name="connsiteX0" fmla="*/ 22702 w 1163171"/>
                <a:gd name="connsiteY0" fmla="*/ 1373383 h 1373447"/>
                <a:gd name="connsiteX1" fmla="*/ 22530 w 1163171"/>
                <a:gd name="connsiteY1" fmla="*/ 1373383 h 1373447"/>
                <a:gd name="connsiteX2" fmla="*/ -95 w 1163171"/>
                <a:gd name="connsiteY2" fmla="*/ 1350758 h 1373447"/>
                <a:gd name="connsiteX3" fmla="*/ -95 w 1163171"/>
                <a:gd name="connsiteY3" fmla="*/ 22560 h 1373447"/>
                <a:gd name="connsiteX4" fmla="*/ 22530 w 1163171"/>
                <a:gd name="connsiteY4" fmla="*/ -65 h 1373447"/>
                <a:gd name="connsiteX5" fmla="*/ 1140452 w 1163171"/>
                <a:gd name="connsiteY5" fmla="*/ -65 h 1373447"/>
                <a:gd name="connsiteX6" fmla="*/ 1163077 w 1163171"/>
                <a:gd name="connsiteY6" fmla="*/ 22560 h 1373447"/>
                <a:gd name="connsiteX7" fmla="*/ 1163077 w 1163171"/>
                <a:gd name="connsiteY7" fmla="*/ 1055307 h 1373447"/>
                <a:gd name="connsiteX8" fmla="*/ 1140628 w 1163171"/>
                <a:gd name="connsiteY8" fmla="*/ 1077931 h 137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3171" h="1373447">
                  <a:moveTo>
                    <a:pt x="22702" y="1373383"/>
                  </a:moveTo>
                  <a:lnTo>
                    <a:pt x="22530" y="1373383"/>
                  </a:lnTo>
                  <a:cubicBezTo>
                    <a:pt x="10040" y="1373369"/>
                    <a:pt x="-81" y="1363248"/>
                    <a:pt x="-95" y="1350758"/>
                  </a:cubicBezTo>
                  <a:lnTo>
                    <a:pt x="-95" y="22560"/>
                  </a:lnTo>
                  <a:cubicBezTo>
                    <a:pt x="-81" y="10070"/>
                    <a:pt x="10040" y="-51"/>
                    <a:pt x="22530" y="-65"/>
                  </a:cubicBezTo>
                  <a:lnTo>
                    <a:pt x="1140452" y="-65"/>
                  </a:lnTo>
                  <a:cubicBezTo>
                    <a:pt x="1152942" y="-51"/>
                    <a:pt x="1163063" y="10070"/>
                    <a:pt x="1163077" y="22560"/>
                  </a:cubicBezTo>
                  <a:lnTo>
                    <a:pt x="1163077" y="1055307"/>
                  </a:lnTo>
                  <a:cubicBezTo>
                    <a:pt x="1163063" y="1067728"/>
                    <a:pt x="1153048" y="1077821"/>
                    <a:pt x="1140628" y="1077931"/>
                  </a:cubicBezTo>
                  <a:close/>
                </a:path>
              </a:pathLst>
            </a:custGeom>
            <a:solidFill>
              <a:srgbClr val="F2F2F2"/>
            </a:solidFill>
            <a:ln w="2659"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843E63E-E09D-4AB2-A2F1-38326FA0D3ED}"/>
                </a:ext>
              </a:extLst>
            </p:cNvPr>
            <p:cNvSpPr/>
            <p:nvPr/>
          </p:nvSpPr>
          <p:spPr>
            <a:xfrm>
              <a:off x="8408526" y="4385554"/>
              <a:ext cx="519035" cy="324729"/>
            </a:xfrm>
            <a:custGeom>
              <a:avLst/>
              <a:gdLst>
                <a:gd name="connsiteX0" fmla="*/ 518940 w 519035"/>
                <a:gd name="connsiteY0" fmla="*/ 324665 h 324729"/>
                <a:gd name="connsiteX1" fmla="*/ -95 w 519035"/>
                <a:gd name="connsiteY1" fmla="*/ 324665 h 324729"/>
                <a:gd name="connsiteX2" fmla="*/ -95 w 519035"/>
                <a:gd name="connsiteY2" fmla="*/ 23891 h 324729"/>
                <a:gd name="connsiteX3" fmla="*/ 23860 w 519035"/>
                <a:gd name="connsiteY3" fmla="*/ -65 h 324729"/>
                <a:gd name="connsiteX4" fmla="*/ 494985 w 519035"/>
                <a:gd name="connsiteY4" fmla="*/ -65 h 324729"/>
                <a:gd name="connsiteX5" fmla="*/ 518940 w 519035"/>
                <a:gd name="connsiteY5" fmla="*/ 23891 h 324729"/>
                <a:gd name="connsiteX6" fmla="*/ 5228 w 519035"/>
                <a:gd name="connsiteY6" fmla="*/ 319342 h 324729"/>
                <a:gd name="connsiteX7" fmla="*/ 513617 w 519035"/>
                <a:gd name="connsiteY7" fmla="*/ 319342 h 324729"/>
                <a:gd name="connsiteX8" fmla="*/ 513617 w 519035"/>
                <a:gd name="connsiteY8" fmla="*/ 23891 h 324729"/>
                <a:gd name="connsiteX9" fmla="*/ 494985 w 519035"/>
                <a:gd name="connsiteY9" fmla="*/ 5259 h 324729"/>
                <a:gd name="connsiteX10" fmla="*/ 23860 w 519035"/>
                <a:gd name="connsiteY10" fmla="*/ 5259 h 324729"/>
                <a:gd name="connsiteX11" fmla="*/ 5228 w 519035"/>
                <a:gd name="connsiteY11" fmla="*/ 23891 h 324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035" h="324729">
                  <a:moveTo>
                    <a:pt x="518940" y="324665"/>
                  </a:moveTo>
                  <a:lnTo>
                    <a:pt x="-95" y="324665"/>
                  </a:lnTo>
                  <a:lnTo>
                    <a:pt x="-95" y="23891"/>
                  </a:lnTo>
                  <a:cubicBezTo>
                    <a:pt x="-80" y="10667"/>
                    <a:pt x="10637" y="-50"/>
                    <a:pt x="23860" y="-65"/>
                  </a:cubicBezTo>
                  <a:lnTo>
                    <a:pt x="494985" y="-65"/>
                  </a:lnTo>
                  <a:cubicBezTo>
                    <a:pt x="508209" y="-50"/>
                    <a:pt x="518925" y="10667"/>
                    <a:pt x="518940" y="23891"/>
                  </a:cubicBezTo>
                  <a:close/>
                  <a:moveTo>
                    <a:pt x="5228" y="319342"/>
                  </a:moveTo>
                  <a:lnTo>
                    <a:pt x="513617" y="319342"/>
                  </a:lnTo>
                  <a:lnTo>
                    <a:pt x="513617" y="23891"/>
                  </a:lnTo>
                  <a:cubicBezTo>
                    <a:pt x="513605" y="13605"/>
                    <a:pt x="505270" y="5270"/>
                    <a:pt x="494985" y="5259"/>
                  </a:cubicBezTo>
                  <a:lnTo>
                    <a:pt x="23860" y="5259"/>
                  </a:lnTo>
                  <a:cubicBezTo>
                    <a:pt x="13575" y="5270"/>
                    <a:pt x="5240" y="13605"/>
                    <a:pt x="5228" y="23891"/>
                  </a:cubicBezTo>
                  <a:close/>
                </a:path>
              </a:pathLst>
            </a:custGeom>
            <a:solidFill>
              <a:srgbClr val="3F3D56"/>
            </a:solidFill>
            <a:ln w="265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67E0E90-431C-443A-82FD-17B770996CD5}"/>
                </a:ext>
              </a:extLst>
            </p:cNvPr>
            <p:cNvSpPr/>
            <p:nvPr/>
          </p:nvSpPr>
          <p:spPr>
            <a:xfrm>
              <a:off x="8534958" y="4500008"/>
              <a:ext cx="266172" cy="340700"/>
            </a:xfrm>
            <a:custGeom>
              <a:avLst/>
              <a:gdLst>
                <a:gd name="connsiteX0" fmla="*/ 21294 w 266172"/>
                <a:gd name="connsiteY0" fmla="*/ 0 h 340700"/>
                <a:gd name="connsiteX1" fmla="*/ 244878 w 266172"/>
                <a:gd name="connsiteY1" fmla="*/ 0 h 340700"/>
                <a:gd name="connsiteX2" fmla="*/ 266172 w 266172"/>
                <a:gd name="connsiteY2" fmla="*/ 21294 h 340700"/>
                <a:gd name="connsiteX3" fmla="*/ 266172 w 266172"/>
                <a:gd name="connsiteY3" fmla="*/ 340700 h 340700"/>
                <a:gd name="connsiteX4" fmla="*/ 266172 w 266172"/>
                <a:gd name="connsiteY4" fmla="*/ 340700 h 340700"/>
                <a:gd name="connsiteX5" fmla="*/ 0 w 266172"/>
                <a:gd name="connsiteY5" fmla="*/ 340700 h 340700"/>
                <a:gd name="connsiteX6" fmla="*/ 0 w 266172"/>
                <a:gd name="connsiteY6" fmla="*/ 340700 h 340700"/>
                <a:gd name="connsiteX7" fmla="*/ 0 w 266172"/>
                <a:gd name="connsiteY7" fmla="*/ 21294 h 340700"/>
                <a:gd name="connsiteX8" fmla="*/ 21294 w 266172"/>
                <a:gd name="connsiteY8" fmla="*/ 0 h 3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172" h="340700">
                  <a:moveTo>
                    <a:pt x="21294" y="0"/>
                  </a:moveTo>
                  <a:lnTo>
                    <a:pt x="244878" y="0"/>
                  </a:lnTo>
                  <a:cubicBezTo>
                    <a:pt x="256639" y="0"/>
                    <a:pt x="266172" y="9534"/>
                    <a:pt x="266172" y="21294"/>
                  </a:cubicBezTo>
                  <a:lnTo>
                    <a:pt x="266172" y="340700"/>
                  </a:lnTo>
                  <a:lnTo>
                    <a:pt x="266172" y="340700"/>
                  </a:lnTo>
                  <a:lnTo>
                    <a:pt x="0" y="340700"/>
                  </a:lnTo>
                  <a:lnTo>
                    <a:pt x="0" y="340700"/>
                  </a:lnTo>
                  <a:lnTo>
                    <a:pt x="0" y="21294"/>
                  </a:lnTo>
                  <a:cubicBezTo>
                    <a:pt x="0" y="9534"/>
                    <a:pt x="9534" y="0"/>
                    <a:pt x="21294" y="0"/>
                  </a:cubicBezTo>
                  <a:close/>
                </a:path>
              </a:pathLst>
            </a:custGeom>
            <a:solidFill>
              <a:srgbClr val="E6E6E6"/>
            </a:solidFill>
            <a:ln w="2659"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A7368BC-C9D5-4783-981F-138034129ABC}"/>
                </a:ext>
              </a:extLst>
            </p:cNvPr>
            <p:cNvSpPr/>
            <p:nvPr/>
          </p:nvSpPr>
          <p:spPr>
            <a:xfrm>
              <a:off x="8491039" y="4268439"/>
              <a:ext cx="109130" cy="122439"/>
            </a:xfrm>
            <a:custGeom>
              <a:avLst/>
              <a:gdLst>
                <a:gd name="connsiteX0" fmla="*/ 109036 w 109130"/>
                <a:gd name="connsiteY0" fmla="*/ 122374 h 122439"/>
                <a:gd name="connsiteX1" fmla="*/ -95 w 109130"/>
                <a:gd name="connsiteY1" fmla="*/ 122374 h 122439"/>
                <a:gd name="connsiteX2" fmla="*/ -95 w 109130"/>
                <a:gd name="connsiteY2" fmla="*/ 13244 h 122439"/>
                <a:gd name="connsiteX3" fmla="*/ 13214 w 109130"/>
                <a:gd name="connsiteY3" fmla="*/ -65 h 122439"/>
                <a:gd name="connsiteX4" fmla="*/ 95727 w 109130"/>
                <a:gd name="connsiteY4" fmla="*/ -65 h 122439"/>
                <a:gd name="connsiteX5" fmla="*/ 109036 w 109130"/>
                <a:gd name="connsiteY5" fmla="*/ 13244 h 122439"/>
                <a:gd name="connsiteX6" fmla="*/ 5228 w 109130"/>
                <a:gd name="connsiteY6" fmla="*/ 117051 h 122439"/>
                <a:gd name="connsiteX7" fmla="*/ 103712 w 109130"/>
                <a:gd name="connsiteY7" fmla="*/ 117051 h 122439"/>
                <a:gd name="connsiteX8" fmla="*/ 103712 w 109130"/>
                <a:gd name="connsiteY8" fmla="*/ 13244 h 122439"/>
                <a:gd name="connsiteX9" fmla="*/ 95727 w 109130"/>
                <a:gd name="connsiteY9" fmla="*/ 5259 h 122439"/>
                <a:gd name="connsiteX10" fmla="*/ 13214 w 109130"/>
                <a:gd name="connsiteY10" fmla="*/ 5259 h 122439"/>
                <a:gd name="connsiteX11" fmla="*/ 5228 w 109130"/>
                <a:gd name="connsiteY11" fmla="*/ 13244 h 12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130" h="122439">
                  <a:moveTo>
                    <a:pt x="109036" y="122374"/>
                  </a:moveTo>
                  <a:lnTo>
                    <a:pt x="-95" y="122374"/>
                  </a:lnTo>
                  <a:lnTo>
                    <a:pt x="-95" y="13244"/>
                  </a:lnTo>
                  <a:cubicBezTo>
                    <a:pt x="-87" y="5897"/>
                    <a:pt x="5867" y="-56"/>
                    <a:pt x="13214" y="-65"/>
                  </a:cubicBezTo>
                  <a:lnTo>
                    <a:pt x="95727" y="-65"/>
                  </a:lnTo>
                  <a:cubicBezTo>
                    <a:pt x="103074" y="-56"/>
                    <a:pt x="109027" y="5897"/>
                    <a:pt x="109036" y="13244"/>
                  </a:cubicBezTo>
                  <a:close/>
                  <a:moveTo>
                    <a:pt x="5228" y="117051"/>
                  </a:moveTo>
                  <a:lnTo>
                    <a:pt x="103712" y="117051"/>
                  </a:lnTo>
                  <a:lnTo>
                    <a:pt x="103712" y="13244"/>
                  </a:lnTo>
                  <a:cubicBezTo>
                    <a:pt x="103707" y="8836"/>
                    <a:pt x="100135" y="5264"/>
                    <a:pt x="95727" y="5259"/>
                  </a:cubicBezTo>
                  <a:lnTo>
                    <a:pt x="13214" y="5259"/>
                  </a:lnTo>
                  <a:cubicBezTo>
                    <a:pt x="8805" y="5264"/>
                    <a:pt x="5233" y="8836"/>
                    <a:pt x="5228" y="13244"/>
                  </a:cubicBezTo>
                  <a:close/>
                </a:path>
              </a:pathLst>
            </a:custGeom>
            <a:solidFill>
              <a:srgbClr val="3F3D56"/>
            </a:solidFill>
            <a:ln w="2659"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20970479-AE6B-4F16-AF5D-0CB21DF94138}"/>
                </a:ext>
              </a:extLst>
            </p:cNvPr>
            <p:cNvSpPr/>
            <p:nvPr/>
          </p:nvSpPr>
          <p:spPr>
            <a:xfrm>
              <a:off x="9309518" y="5223996"/>
              <a:ext cx="457869" cy="771472"/>
            </a:xfrm>
            <a:custGeom>
              <a:avLst/>
              <a:gdLst>
                <a:gd name="connsiteX0" fmla="*/ 187317 w 457869"/>
                <a:gd name="connsiteY0" fmla="*/ 771408 h 771472"/>
                <a:gd name="connsiteX1" fmla="*/ 184162 w 457869"/>
                <a:gd name="connsiteY1" fmla="*/ 771380 h 771472"/>
                <a:gd name="connsiteX2" fmla="*/ 6108 w 457869"/>
                <a:gd name="connsiteY2" fmla="*/ 701785 h 771472"/>
                <a:gd name="connsiteX3" fmla="*/ 729 w 457869"/>
                <a:gd name="connsiteY3" fmla="*/ 696783 h 771472"/>
                <a:gd name="connsiteX4" fmla="*/ -95 w 457869"/>
                <a:gd name="connsiteY4" fmla="*/ 695997 h 771472"/>
                <a:gd name="connsiteX5" fmla="*/ -95 w 457869"/>
                <a:gd name="connsiteY5" fmla="*/ 185872 h 771472"/>
                <a:gd name="connsiteX6" fmla="*/ 159 w 457869"/>
                <a:gd name="connsiteY6" fmla="*/ 185333 h 771472"/>
                <a:gd name="connsiteX7" fmla="*/ 5496 w 457869"/>
                <a:gd name="connsiteY7" fmla="*/ 174234 h 771472"/>
                <a:gd name="connsiteX8" fmla="*/ 187317 w 457869"/>
                <a:gd name="connsiteY8" fmla="*/ -65 h 771472"/>
                <a:gd name="connsiteX9" fmla="*/ 379093 w 457869"/>
                <a:gd name="connsiteY9" fmla="*/ 195331 h 771472"/>
                <a:gd name="connsiteX10" fmla="*/ 457774 w 457869"/>
                <a:gd name="connsiteY10" fmla="*/ 501111 h 771472"/>
                <a:gd name="connsiteX11" fmla="*/ 190407 w 457869"/>
                <a:gd name="connsiteY11" fmla="*/ 771382 h 771472"/>
                <a:gd name="connsiteX12" fmla="*/ 187317 w 457869"/>
                <a:gd name="connsiteY12" fmla="*/ 771408 h 771472"/>
                <a:gd name="connsiteX13" fmla="*/ 5228 w 457869"/>
                <a:gd name="connsiteY13" fmla="*/ 693715 h 771472"/>
                <a:gd name="connsiteX14" fmla="*/ 9682 w 457869"/>
                <a:gd name="connsiteY14" fmla="*/ 697840 h 771472"/>
                <a:gd name="connsiteX15" fmla="*/ 184258 w 457869"/>
                <a:gd name="connsiteY15" fmla="*/ 766058 h 771472"/>
                <a:gd name="connsiteX16" fmla="*/ 187387 w 457869"/>
                <a:gd name="connsiteY16" fmla="*/ 766084 h 771472"/>
                <a:gd name="connsiteX17" fmla="*/ 190310 w 457869"/>
                <a:gd name="connsiteY17" fmla="*/ 766060 h 771472"/>
                <a:gd name="connsiteX18" fmla="*/ 452451 w 457869"/>
                <a:gd name="connsiteY18" fmla="*/ 501110 h 771472"/>
                <a:gd name="connsiteX19" fmla="*/ 374250 w 457869"/>
                <a:gd name="connsiteY19" fmla="*/ 197542 h 771472"/>
                <a:gd name="connsiteX20" fmla="*/ 187317 w 457869"/>
                <a:gd name="connsiteY20" fmla="*/ 5259 h 771472"/>
                <a:gd name="connsiteX21" fmla="*/ 10278 w 457869"/>
                <a:gd name="connsiteY21" fmla="*/ 176572 h 771472"/>
                <a:gd name="connsiteX22" fmla="*/ 5228 w 457869"/>
                <a:gd name="connsiteY22" fmla="*/ 187065 h 77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69" h="771472">
                  <a:moveTo>
                    <a:pt x="187317" y="771408"/>
                  </a:moveTo>
                  <a:cubicBezTo>
                    <a:pt x="186256" y="771408"/>
                    <a:pt x="185223" y="771408"/>
                    <a:pt x="184162" y="771380"/>
                  </a:cubicBezTo>
                  <a:cubicBezTo>
                    <a:pt x="118313" y="770653"/>
                    <a:pt x="54996" y="745904"/>
                    <a:pt x="6108" y="701785"/>
                  </a:cubicBezTo>
                  <a:cubicBezTo>
                    <a:pt x="4300" y="700139"/>
                    <a:pt x="2507" y="698472"/>
                    <a:pt x="729" y="696783"/>
                  </a:cubicBezTo>
                  <a:lnTo>
                    <a:pt x="-95" y="695997"/>
                  </a:lnTo>
                  <a:lnTo>
                    <a:pt x="-95" y="185872"/>
                  </a:lnTo>
                  <a:lnTo>
                    <a:pt x="159" y="185333"/>
                  </a:lnTo>
                  <a:cubicBezTo>
                    <a:pt x="1921" y="181598"/>
                    <a:pt x="3708" y="177916"/>
                    <a:pt x="5496" y="174234"/>
                  </a:cubicBezTo>
                  <a:cubicBezTo>
                    <a:pt x="60860" y="61831"/>
                    <a:pt x="125430" y="-65"/>
                    <a:pt x="187317" y="-65"/>
                  </a:cubicBezTo>
                  <a:cubicBezTo>
                    <a:pt x="276563" y="-65"/>
                    <a:pt x="345778" y="122358"/>
                    <a:pt x="379093" y="195331"/>
                  </a:cubicBezTo>
                  <a:cubicBezTo>
                    <a:pt x="425420" y="296807"/>
                    <a:pt x="457774" y="422547"/>
                    <a:pt x="457774" y="501111"/>
                  </a:cubicBezTo>
                  <a:cubicBezTo>
                    <a:pt x="457731" y="649229"/>
                    <a:pt x="338516" y="769738"/>
                    <a:pt x="190407" y="771382"/>
                  </a:cubicBezTo>
                  <a:cubicBezTo>
                    <a:pt x="189413" y="771408"/>
                    <a:pt x="188351" y="771408"/>
                    <a:pt x="187317" y="771408"/>
                  </a:cubicBezTo>
                  <a:close/>
                  <a:moveTo>
                    <a:pt x="5228" y="693715"/>
                  </a:moveTo>
                  <a:cubicBezTo>
                    <a:pt x="6703" y="695108"/>
                    <a:pt x="8192" y="696483"/>
                    <a:pt x="9682" y="697840"/>
                  </a:cubicBezTo>
                  <a:cubicBezTo>
                    <a:pt x="57617" y="741093"/>
                    <a:pt x="119698" y="765352"/>
                    <a:pt x="184258" y="766058"/>
                  </a:cubicBezTo>
                  <a:cubicBezTo>
                    <a:pt x="185336" y="766084"/>
                    <a:pt x="186356" y="766056"/>
                    <a:pt x="187387" y="766084"/>
                  </a:cubicBezTo>
                  <a:cubicBezTo>
                    <a:pt x="188353" y="766084"/>
                    <a:pt x="189344" y="766084"/>
                    <a:pt x="190310" y="766060"/>
                  </a:cubicBezTo>
                  <a:cubicBezTo>
                    <a:pt x="334872" y="764456"/>
                    <a:pt x="452451" y="645600"/>
                    <a:pt x="452451" y="501110"/>
                  </a:cubicBezTo>
                  <a:cubicBezTo>
                    <a:pt x="452451" y="423229"/>
                    <a:pt x="420294" y="298398"/>
                    <a:pt x="374250" y="197542"/>
                  </a:cubicBezTo>
                  <a:cubicBezTo>
                    <a:pt x="341466" y="125730"/>
                    <a:pt x="273586" y="5259"/>
                    <a:pt x="187317" y="5259"/>
                  </a:cubicBezTo>
                  <a:cubicBezTo>
                    <a:pt x="127566" y="5259"/>
                    <a:pt x="64692" y="66099"/>
                    <a:pt x="10278" y="176572"/>
                  </a:cubicBezTo>
                  <a:cubicBezTo>
                    <a:pt x="8591" y="180046"/>
                    <a:pt x="6899" y="183533"/>
                    <a:pt x="5228" y="187065"/>
                  </a:cubicBezTo>
                  <a:close/>
                </a:path>
              </a:pathLst>
            </a:custGeom>
            <a:solidFill>
              <a:srgbClr val="3F3D56"/>
            </a:solidFill>
            <a:ln w="2659"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DB649044-AFBD-41C3-9E8F-65CAB2756E77}"/>
                </a:ext>
              </a:extLst>
            </p:cNvPr>
            <p:cNvSpPr/>
            <p:nvPr/>
          </p:nvSpPr>
          <p:spPr>
            <a:xfrm>
              <a:off x="9493855" y="5686901"/>
              <a:ext cx="6124" cy="631296"/>
            </a:xfrm>
            <a:custGeom>
              <a:avLst/>
              <a:gdLst>
                <a:gd name="connsiteX0" fmla="*/ 2967 w 6124"/>
                <a:gd name="connsiteY0" fmla="*/ 631232 h 631296"/>
                <a:gd name="connsiteX1" fmla="*/ -95 w 6124"/>
                <a:gd name="connsiteY1" fmla="*/ 628169 h 631296"/>
                <a:gd name="connsiteX2" fmla="*/ -95 w 6124"/>
                <a:gd name="connsiteY2" fmla="*/ 3016 h 631296"/>
                <a:gd name="connsiteX3" fmla="*/ 2949 w 6124"/>
                <a:gd name="connsiteY3" fmla="*/ -65 h 631296"/>
                <a:gd name="connsiteX4" fmla="*/ 6030 w 6124"/>
                <a:gd name="connsiteY4" fmla="*/ 2980 h 631296"/>
                <a:gd name="connsiteX5" fmla="*/ 6030 w 6124"/>
                <a:gd name="connsiteY5" fmla="*/ 3016 h 631296"/>
                <a:gd name="connsiteX6" fmla="*/ 6030 w 6124"/>
                <a:gd name="connsiteY6" fmla="*/ 628169 h 631296"/>
                <a:gd name="connsiteX7" fmla="*/ 2967 w 6124"/>
                <a:gd name="connsiteY7" fmla="*/ 631232 h 63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4" h="631296">
                  <a:moveTo>
                    <a:pt x="2967" y="631232"/>
                  </a:moveTo>
                  <a:cubicBezTo>
                    <a:pt x="1276" y="631231"/>
                    <a:pt x="-95" y="629860"/>
                    <a:pt x="-95" y="628169"/>
                  </a:cubicBezTo>
                  <a:lnTo>
                    <a:pt x="-95" y="3016"/>
                  </a:lnTo>
                  <a:cubicBezTo>
                    <a:pt x="-105" y="1325"/>
                    <a:pt x="1258" y="-55"/>
                    <a:pt x="2949" y="-65"/>
                  </a:cubicBezTo>
                  <a:cubicBezTo>
                    <a:pt x="4641" y="-75"/>
                    <a:pt x="6020" y="1288"/>
                    <a:pt x="6030" y="2980"/>
                  </a:cubicBezTo>
                  <a:cubicBezTo>
                    <a:pt x="6030" y="2992"/>
                    <a:pt x="6030" y="3004"/>
                    <a:pt x="6030" y="3016"/>
                  </a:cubicBezTo>
                  <a:lnTo>
                    <a:pt x="6030" y="628169"/>
                  </a:lnTo>
                  <a:cubicBezTo>
                    <a:pt x="6029" y="629860"/>
                    <a:pt x="4659" y="631231"/>
                    <a:pt x="2967" y="631232"/>
                  </a:cubicBezTo>
                  <a:close/>
                </a:path>
              </a:pathLst>
            </a:custGeom>
            <a:solidFill>
              <a:srgbClr val="CCCCCC"/>
            </a:solidFill>
            <a:ln w="265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65C1E82C-45E3-4785-B7E7-8C5B784C94F0}"/>
                </a:ext>
              </a:extLst>
            </p:cNvPr>
            <p:cNvSpPr/>
            <p:nvPr/>
          </p:nvSpPr>
          <p:spPr>
            <a:xfrm>
              <a:off x="7904808" y="5686901"/>
              <a:ext cx="6124" cy="631296"/>
            </a:xfrm>
            <a:custGeom>
              <a:avLst/>
              <a:gdLst>
                <a:gd name="connsiteX0" fmla="*/ 2967 w 6124"/>
                <a:gd name="connsiteY0" fmla="*/ 631232 h 631296"/>
                <a:gd name="connsiteX1" fmla="*/ -95 w 6124"/>
                <a:gd name="connsiteY1" fmla="*/ 628169 h 631296"/>
                <a:gd name="connsiteX2" fmla="*/ -95 w 6124"/>
                <a:gd name="connsiteY2" fmla="*/ 3016 h 631296"/>
                <a:gd name="connsiteX3" fmla="*/ 2949 w 6124"/>
                <a:gd name="connsiteY3" fmla="*/ -65 h 631296"/>
                <a:gd name="connsiteX4" fmla="*/ 6030 w 6124"/>
                <a:gd name="connsiteY4" fmla="*/ 2980 h 631296"/>
                <a:gd name="connsiteX5" fmla="*/ 6030 w 6124"/>
                <a:gd name="connsiteY5" fmla="*/ 3016 h 631296"/>
                <a:gd name="connsiteX6" fmla="*/ 6030 w 6124"/>
                <a:gd name="connsiteY6" fmla="*/ 628169 h 631296"/>
                <a:gd name="connsiteX7" fmla="*/ 2967 w 6124"/>
                <a:gd name="connsiteY7" fmla="*/ 631232 h 63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4" h="631296">
                  <a:moveTo>
                    <a:pt x="2967" y="631232"/>
                  </a:moveTo>
                  <a:cubicBezTo>
                    <a:pt x="1276" y="631231"/>
                    <a:pt x="-95" y="629860"/>
                    <a:pt x="-95" y="628169"/>
                  </a:cubicBezTo>
                  <a:lnTo>
                    <a:pt x="-95" y="3016"/>
                  </a:lnTo>
                  <a:cubicBezTo>
                    <a:pt x="-105" y="1325"/>
                    <a:pt x="1258" y="-55"/>
                    <a:pt x="2949" y="-65"/>
                  </a:cubicBezTo>
                  <a:cubicBezTo>
                    <a:pt x="4641" y="-75"/>
                    <a:pt x="6020" y="1288"/>
                    <a:pt x="6030" y="2980"/>
                  </a:cubicBezTo>
                  <a:cubicBezTo>
                    <a:pt x="6030" y="2992"/>
                    <a:pt x="6030" y="3004"/>
                    <a:pt x="6030" y="3016"/>
                  </a:cubicBezTo>
                  <a:lnTo>
                    <a:pt x="6030" y="628169"/>
                  </a:lnTo>
                  <a:cubicBezTo>
                    <a:pt x="6030" y="629860"/>
                    <a:pt x="4659" y="631231"/>
                    <a:pt x="2967" y="631232"/>
                  </a:cubicBezTo>
                  <a:close/>
                </a:path>
              </a:pathLst>
            </a:custGeom>
            <a:solidFill>
              <a:srgbClr val="CCCCCC"/>
            </a:solidFill>
            <a:ln w="2659"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90B28EC-7975-4B24-9279-A2E1589F060D}"/>
                </a:ext>
              </a:extLst>
            </p:cNvPr>
            <p:cNvSpPr/>
            <p:nvPr/>
          </p:nvSpPr>
          <p:spPr>
            <a:xfrm>
              <a:off x="9339842" y="5623044"/>
              <a:ext cx="160137" cy="183737"/>
            </a:xfrm>
            <a:custGeom>
              <a:avLst/>
              <a:gdLst>
                <a:gd name="connsiteX0" fmla="*/ 156982 w 160137"/>
                <a:gd name="connsiteY0" fmla="*/ 183673 h 183737"/>
                <a:gd name="connsiteX1" fmla="*/ 154667 w 160137"/>
                <a:gd name="connsiteY1" fmla="*/ 182617 h 183737"/>
                <a:gd name="connsiteX2" fmla="*/ 650 w 160137"/>
                <a:gd name="connsiteY2" fmla="*/ 5000 h 183737"/>
                <a:gd name="connsiteX3" fmla="*/ 966 w 160137"/>
                <a:gd name="connsiteY3" fmla="*/ 680 h 183737"/>
                <a:gd name="connsiteX4" fmla="*/ 5278 w 160137"/>
                <a:gd name="connsiteY4" fmla="*/ 987 h 183737"/>
                <a:gd name="connsiteX5" fmla="*/ 159295 w 160137"/>
                <a:gd name="connsiteY5" fmla="*/ 178604 h 183737"/>
                <a:gd name="connsiteX6" fmla="*/ 158986 w 160137"/>
                <a:gd name="connsiteY6" fmla="*/ 182925 h 183737"/>
                <a:gd name="connsiteX7" fmla="*/ 156982 w 160137"/>
                <a:gd name="connsiteY7" fmla="*/ 183673 h 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37" h="183737">
                  <a:moveTo>
                    <a:pt x="156982" y="183673"/>
                  </a:moveTo>
                  <a:cubicBezTo>
                    <a:pt x="156094" y="183675"/>
                    <a:pt x="155248" y="183289"/>
                    <a:pt x="154667" y="182617"/>
                  </a:cubicBezTo>
                  <a:lnTo>
                    <a:pt x="650" y="5000"/>
                  </a:lnTo>
                  <a:cubicBezTo>
                    <a:pt x="-456" y="3720"/>
                    <a:pt x="-314" y="1786"/>
                    <a:pt x="966" y="680"/>
                  </a:cubicBezTo>
                  <a:cubicBezTo>
                    <a:pt x="2243" y="-422"/>
                    <a:pt x="4170" y="-285"/>
                    <a:pt x="5278" y="987"/>
                  </a:cubicBezTo>
                  <a:lnTo>
                    <a:pt x="159295" y="178604"/>
                  </a:lnTo>
                  <a:cubicBezTo>
                    <a:pt x="160403" y="179883"/>
                    <a:pt x="160264" y="181817"/>
                    <a:pt x="158986" y="182925"/>
                  </a:cubicBezTo>
                  <a:cubicBezTo>
                    <a:pt x="158429" y="183407"/>
                    <a:pt x="157718" y="183672"/>
                    <a:pt x="156982" y="183673"/>
                  </a:cubicBezTo>
                  <a:close/>
                </a:path>
              </a:pathLst>
            </a:custGeom>
            <a:solidFill>
              <a:srgbClr val="CCCCCC"/>
            </a:solidFill>
            <a:ln w="2659"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213BEFE5-D32B-4603-BF8C-8C665CBC8107}"/>
                </a:ext>
              </a:extLst>
            </p:cNvPr>
            <p:cNvSpPr/>
            <p:nvPr/>
          </p:nvSpPr>
          <p:spPr>
            <a:xfrm>
              <a:off x="9493856" y="5815652"/>
              <a:ext cx="93633" cy="93635"/>
            </a:xfrm>
            <a:custGeom>
              <a:avLst/>
              <a:gdLst>
                <a:gd name="connsiteX0" fmla="*/ 2967 w 93633"/>
                <a:gd name="connsiteY0" fmla="*/ 93570 h 93635"/>
                <a:gd name="connsiteX1" fmla="*/ -95 w 93633"/>
                <a:gd name="connsiteY1" fmla="*/ 90508 h 93635"/>
                <a:gd name="connsiteX2" fmla="*/ 802 w 93633"/>
                <a:gd name="connsiteY2" fmla="*/ 88343 h 93635"/>
                <a:gd name="connsiteX3" fmla="*/ 88317 w 93633"/>
                <a:gd name="connsiteY3" fmla="*/ 826 h 93635"/>
                <a:gd name="connsiteX4" fmla="*/ 92647 w 93633"/>
                <a:gd name="connsiteY4" fmla="*/ 838 h 93635"/>
                <a:gd name="connsiteX5" fmla="*/ 92647 w 93633"/>
                <a:gd name="connsiteY5" fmla="*/ 5156 h 93635"/>
                <a:gd name="connsiteX6" fmla="*/ 5132 w 93633"/>
                <a:gd name="connsiteY6" fmla="*/ 92673 h 93635"/>
                <a:gd name="connsiteX7" fmla="*/ 2967 w 93633"/>
                <a:gd name="connsiteY7" fmla="*/ 93570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33" h="93635">
                  <a:moveTo>
                    <a:pt x="2967" y="93570"/>
                  </a:moveTo>
                  <a:cubicBezTo>
                    <a:pt x="1276" y="93570"/>
                    <a:pt x="-95" y="92199"/>
                    <a:pt x="-95" y="90508"/>
                  </a:cubicBezTo>
                  <a:cubicBezTo>
                    <a:pt x="-95" y="89696"/>
                    <a:pt x="228" y="88917"/>
                    <a:pt x="802" y="88343"/>
                  </a:cubicBezTo>
                  <a:lnTo>
                    <a:pt x="88317" y="826"/>
                  </a:lnTo>
                  <a:cubicBezTo>
                    <a:pt x="89516" y="-366"/>
                    <a:pt x="91455" y="-361"/>
                    <a:pt x="92647" y="838"/>
                  </a:cubicBezTo>
                  <a:cubicBezTo>
                    <a:pt x="93835" y="2033"/>
                    <a:pt x="93835" y="3962"/>
                    <a:pt x="92647" y="5156"/>
                  </a:cubicBezTo>
                  <a:lnTo>
                    <a:pt x="5132" y="92673"/>
                  </a:lnTo>
                  <a:cubicBezTo>
                    <a:pt x="4559" y="93249"/>
                    <a:pt x="3779" y="93572"/>
                    <a:pt x="2967" y="93570"/>
                  </a:cubicBezTo>
                  <a:close/>
                </a:path>
              </a:pathLst>
            </a:custGeom>
            <a:solidFill>
              <a:srgbClr val="CCCCCC"/>
            </a:solidFill>
            <a:ln w="2659"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1A9271B2-E024-4746-B591-A27B602862A3}"/>
                </a:ext>
              </a:extLst>
            </p:cNvPr>
            <p:cNvSpPr/>
            <p:nvPr/>
          </p:nvSpPr>
          <p:spPr>
            <a:xfrm>
              <a:off x="9551328" y="6202285"/>
              <a:ext cx="228921" cy="117177"/>
            </a:xfrm>
            <a:custGeom>
              <a:avLst/>
              <a:gdLst>
                <a:gd name="connsiteX0" fmla="*/ 228827 w 228921"/>
                <a:gd name="connsiteY0" fmla="*/ 117113 h 117177"/>
                <a:gd name="connsiteX1" fmla="*/ -95 w 228921"/>
                <a:gd name="connsiteY1" fmla="*/ 117113 h 117177"/>
                <a:gd name="connsiteX2" fmla="*/ -95 w 228921"/>
                <a:gd name="connsiteY2" fmla="*/ 114451 h 117177"/>
                <a:gd name="connsiteX3" fmla="*/ 114311 w 228921"/>
                <a:gd name="connsiteY3" fmla="*/ -65 h 117177"/>
                <a:gd name="connsiteX4" fmla="*/ 228827 w 228921"/>
                <a:gd name="connsiteY4" fmla="*/ 114341 h 117177"/>
                <a:gd name="connsiteX5" fmla="*/ 228827 w 228921"/>
                <a:gd name="connsiteY5" fmla="*/ 114451 h 117177"/>
                <a:gd name="connsiteX6" fmla="*/ 5260 w 228921"/>
                <a:gd name="connsiteY6" fmla="*/ 111790 h 117177"/>
                <a:gd name="connsiteX7" fmla="*/ 223471 w 228921"/>
                <a:gd name="connsiteY7" fmla="*/ 111790 h 117177"/>
                <a:gd name="connsiteX8" fmla="*/ 111704 w 228921"/>
                <a:gd name="connsiteY8" fmla="*/ 5346 h 117177"/>
                <a:gd name="connsiteX9" fmla="*/ 5260 w 228921"/>
                <a:gd name="connsiteY9" fmla="*/ 111790 h 11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921" h="117177">
                  <a:moveTo>
                    <a:pt x="228827" y="117113"/>
                  </a:moveTo>
                  <a:lnTo>
                    <a:pt x="-95" y="117113"/>
                  </a:lnTo>
                  <a:lnTo>
                    <a:pt x="-95" y="114451"/>
                  </a:lnTo>
                  <a:cubicBezTo>
                    <a:pt x="-126" y="51236"/>
                    <a:pt x="51096" y="-34"/>
                    <a:pt x="114311" y="-65"/>
                  </a:cubicBezTo>
                  <a:cubicBezTo>
                    <a:pt x="177525" y="-95"/>
                    <a:pt x="228796" y="51126"/>
                    <a:pt x="228827" y="114341"/>
                  </a:cubicBezTo>
                  <a:cubicBezTo>
                    <a:pt x="228827" y="114378"/>
                    <a:pt x="228827" y="114414"/>
                    <a:pt x="228827" y="114451"/>
                  </a:cubicBezTo>
                  <a:close/>
                  <a:moveTo>
                    <a:pt x="5260" y="111790"/>
                  </a:moveTo>
                  <a:lnTo>
                    <a:pt x="223471" y="111790"/>
                  </a:lnTo>
                  <a:cubicBezTo>
                    <a:pt x="222001" y="51532"/>
                    <a:pt x="171962" y="3876"/>
                    <a:pt x="111704" y="5346"/>
                  </a:cubicBezTo>
                  <a:cubicBezTo>
                    <a:pt x="53515" y="6765"/>
                    <a:pt x="6680" y="53600"/>
                    <a:pt x="5260" y="111790"/>
                  </a:cubicBezTo>
                  <a:close/>
                </a:path>
              </a:pathLst>
            </a:custGeom>
            <a:solidFill>
              <a:srgbClr val="3F3D56"/>
            </a:solidFill>
            <a:ln w="265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BB193D0-B3D1-4ACD-8AC7-361633F82E41}"/>
                </a:ext>
              </a:extLst>
            </p:cNvPr>
            <p:cNvSpPr/>
            <p:nvPr/>
          </p:nvSpPr>
          <p:spPr>
            <a:xfrm>
              <a:off x="9626502" y="6251836"/>
              <a:ext cx="42308" cy="64973"/>
            </a:xfrm>
            <a:custGeom>
              <a:avLst/>
              <a:gdLst>
                <a:gd name="connsiteX0" fmla="*/ 39191 w 42308"/>
                <a:gd name="connsiteY0" fmla="*/ -65 h 64973"/>
                <a:gd name="connsiteX1" fmla="*/ 36170 w 42308"/>
                <a:gd name="connsiteY1" fmla="*/ 2957 h 64973"/>
                <a:gd name="connsiteX2" fmla="*/ 36170 w 42308"/>
                <a:gd name="connsiteY2" fmla="*/ 35056 h 64973"/>
                <a:gd name="connsiteX3" fmla="*/ 4901 w 42308"/>
                <a:gd name="connsiteY3" fmla="*/ 8218 h 64973"/>
                <a:gd name="connsiteX4" fmla="*/ 639 w 42308"/>
                <a:gd name="connsiteY4" fmla="*/ 8532 h 64973"/>
                <a:gd name="connsiteX5" fmla="*/ 953 w 42308"/>
                <a:gd name="connsiteY5" fmla="*/ 12794 h 64973"/>
                <a:gd name="connsiteX6" fmla="*/ 964 w 42308"/>
                <a:gd name="connsiteY6" fmla="*/ 12804 h 64973"/>
                <a:gd name="connsiteX7" fmla="*/ 36170 w 42308"/>
                <a:gd name="connsiteY7" fmla="*/ 43020 h 64973"/>
                <a:gd name="connsiteX8" fmla="*/ 36170 w 42308"/>
                <a:gd name="connsiteY8" fmla="*/ 61878 h 64973"/>
                <a:gd name="connsiteX9" fmla="*/ 39182 w 42308"/>
                <a:gd name="connsiteY9" fmla="*/ 64909 h 64973"/>
                <a:gd name="connsiteX10" fmla="*/ 42213 w 42308"/>
                <a:gd name="connsiteY10" fmla="*/ 61896 h 64973"/>
                <a:gd name="connsiteX11" fmla="*/ 42213 w 42308"/>
                <a:gd name="connsiteY11" fmla="*/ 61878 h 64973"/>
                <a:gd name="connsiteX12" fmla="*/ 42213 w 42308"/>
                <a:gd name="connsiteY12" fmla="*/ 2957 h 64973"/>
                <a:gd name="connsiteX13" fmla="*/ 39191 w 42308"/>
                <a:gd name="connsiteY13" fmla="*/ -65 h 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08" h="64973">
                  <a:moveTo>
                    <a:pt x="39191" y="-65"/>
                  </a:moveTo>
                  <a:cubicBezTo>
                    <a:pt x="37523" y="-65"/>
                    <a:pt x="36170" y="1288"/>
                    <a:pt x="36170" y="2957"/>
                  </a:cubicBezTo>
                  <a:lnTo>
                    <a:pt x="36170" y="35056"/>
                  </a:lnTo>
                  <a:lnTo>
                    <a:pt x="4901" y="8218"/>
                  </a:lnTo>
                  <a:cubicBezTo>
                    <a:pt x="3637" y="7128"/>
                    <a:pt x="1729" y="7268"/>
                    <a:pt x="639" y="8532"/>
                  </a:cubicBezTo>
                  <a:cubicBezTo>
                    <a:pt x="-451" y="9796"/>
                    <a:pt x="-311" y="11704"/>
                    <a:pt x="953" y="12794"/>
                  </a:cubicBezTo>
                  <a:cubicBezTo>
                    <a:pt x="957" y="12797"/>
                    <a:pt x="960" y="12801"/>
                    <a:pt x="964" y="12804"/>
                  </a:cubicBezTo>
                  <a:lnTo>
                    <a:pt x="36170" y="43020"/>
                  </a:lnTo>
                  <a:lnTo>
                    <a:pt x="36170" y="61878"/>
                  </a:lnTo>
                  <a:cubicBezTo>
                    <a:pt x="36165" y="63547"/>
                    <a:pt x="37513" y="64904"/>
                    <a:pt x="39182" y="64909"/>
                  </a:cubicBezTo>
                  <a:cubicBezTo>
                    <a:pt x="40851" y="64913"/>
                    <a:pt x="42208" y="63565"/>
                    <a:pt x="42213" y="61896"/>
                  </a:cubicBezTo>
                  <a:cubicBezTo>
                    <a:pt x="42213" y="61890"/>
                    <a:pt x="42213" y="61884"/>
                    <a:pt x="42213" y="61878"/>
                  </a:cubicBezTo>
                  <a:lnTo>
                    <a:pt x="42213" y="2957"/>
                  </a:lnTo>
                  <a:cubicBezTo>
                    <a:pt x="42213" y="1288"/>
                    <a:pt x="40860" y="-65"/>
                    <a:pt x="39191" y="-65"/>
                  </a:cubicBezTo>
                  <a:close/>
                </a:path>
              </a:pathLst>
            </a:custGeom>
            <a:solidFill>
              <a:srgbClr val="3F3D56"/>
            </a:solidFill>
            <a:ln w="2659"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D8EDF0D-79CE-46B1-8110-A54EA4243536}"/>
                </a:ext>
              </a:extLst>
            </p:cNvPr>
            <p:cNvSpPr/>
            <p:nvPr/>
          </p:nvSpPr>
          <p:spPr>
            <a:xfrm>
              <a:off x="7632228" y="6202285"/>
              <a:ext cx="228921" cy="117177"/>
            </a:xfrm>
            <a:custGeom>
              <a:avLst/>
              <a:gdLst>
                <a:gd name="connsiteX0" fmla="*/ 228827 w 228921"/>
                <a:gd name="connsiteY0" fmla="*/ 117113 h 117177"/>
                <a:gd name="connsiteX1" fmla="*/ -95 w 228921"/>
                <a:gd name="connsiteY1" fmla="*/ 117113 h 117177"/>
                <a:gd name="connsiteX2" fmla="*/ -95 w 228921"/>
                <a:gd name="connsiteY2" fmla="*/ 114451 h 117177"/>
                <a:gd name="connsiteX3" fmla="*/ 114311 w 228921"/>
                <a:gd name="connsiteY3" fmla="*/ -65 h 117177"/>
                <a:gd name="connsiteX4" fmla="*/ 228827 w 228921"/>
                <a:gd name="connsiteY4" fmla="*/ 114341 h 117177"/>
                <a:gd name="connsiteX5" fmla="*/ 228827 w 228921"/>
                <a:gd name="connsiteY5" fmla="*/ 114451 h 117177"/>
                <a:gd name="connsiteX6" fmla="*/ 5260 w 228921"/>
                <a:gd name="connsiteY6" fmla="*/ 111790 h 117177"/>
                <a:gd name="connsiteX7" fmla="*/ 223471 w 228921"/>
                <a:gd name="connsiteY7" fmla="*/ 111790 h 117177"/>
                <a:gd name="connsiteX8" fmla="*/ 111704 w 228921"/>
                <a:gd name="connsiteY8" fmla="*/ 5346 h 117177"/>
                <a:gd name="connsiteX9" fmla="*/ 5260 w 228921"/>
                <a:gd name="connsiteY9" fmla="*/ 111790 h 11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921" h="117177">
                  <a:moveTo>
                    <a:pt x="228827" y="117113"/>
                  </a:moveTo>
                  <a:lnTo>
                    <a:pt x="-95" y="117113"/>
                  </a:lnTo>
                  <a:lnTo>
                    <a:pt x="-95" y="114451"/>
                  </a:lnTo>
                  <a:cubicBezTo>
                    <a:pt x="-125" y="51236"/>
                    <a:pt x="51096" y="-34"/>
                    <a:pt x="114311" y="-65"/>
                  </a:cubicBezTo>
                  <a:cubicBezTo>
                    <a:pt x="177526" y="-95"/>
                    <a:pt x="228796" y="51126"/>
                    <a:pt x="228827" y="114341"/>
                  </a:cubicBezTo>
                  <a:cubicBezTo>
                    <a:pt x="228827" y="114378"/>
                    <a:pt x="228827" y="114414"/>
                    <a:pt x="228827" y="114451"/>
                  </a:cubicBezTo>
                  <a:close/>
                  <a:moveTo>
                    <a:pt x="5260" y="111790"/>
                  </a:moveTo>
                  <a:lnTo>
                    <a:pt x="223471" y="111790"/>
                  </a:lnTo>
                  <a:cubicBezTo>
                    <a:pt x="222001" y="51532"/>
                    <a:pt x="171962" y="3876"/>
                    <a:pt x="111704" y="5346"/>
                  </a:cubicBezTo>
                  <a:cubicBezTo>
                    <a:pt x="53515" y="6765"/>
                    <a:pt x="6680" y="53600"/>
                    <a:pt x="5260" y="111790"/>
                  </a:cubicBezTo>
                  <a:close/>
                </a:path>
              </a:pathLst>
            </a:custGeom>
            <a:solidFill>
              <a:srgbClr val="3F3D56"/>
            </a:solidFill>
            <a:ln w="2659"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04E40C6-A71D-4F6B-8721-9D265D6C9F1D}"/>
                </a:ext>
              </a:extLst>
            </p:cNvPr>
            <p:cNvSpPr/>
            <p:nvPr/>
          </p:nvSpPr>
          <p:spPr>
            <a:xfrm>
              <a:off x="7707402" y="6251836"/>
              <a:ext cx="42307" cy="64973"/>
            </a:xfrm>
            <a:custGeom>
              <a:avLst/>
              <a:gdLst>
                <a:gd name="connsiteX0" fmla="*/ 39191 w 42307"/>
                <a:gd name="connsiteY0" fmla="*/ -65 h 64973"/>
                <a:gd name="connsiteX1" fmla="*/ 36169 w 42307"/>
                <a:gd name="connsiteY1" fmla="*/ 2957 h 64973"/>
                <a:gd name="connsiteX2" fmla="*/ 36169 w 42307"/>
                <a:gd name="connsiteY2" fmla="*/ 35056 h 64973"/>
                <a:gd name="connsiteX3" fmla="*/ 4901 w 42307"/>
                <a:gd name="connsiteY3" fmla="*/ 8218 h 64973"/>
                <a:gd name="connsiteX4" fmla="*/ 639 w 42307"/>
                <a:gd name="connsiteY4" fmla="*/ 8532 h 64973"/>
                <a:gd name="connsiteX5" fmla="*/ 953 w 42307"/>
                <a:gd name="connsiteY5" fmla="*/ 12794 h 64973"/>
                <a:gd name="connsiteX6" fmla="*/ 964 w 42307"/>
                <a:gd name="connsiteY6" fmla="*/ 12804 h 64973"/>
                <a:gd name="connsiteX7" fmla="*/ 36169 w 42307"/>
                <a:gd name="connsiteY7" fmla="*/ 43020 h 64973"/>
                <a:gd name="connsiteX8" fmla="*/ 36169 w 42307"/>
                <a:gd name="connsiteY8" fmla="*/ 61878 h 64973"/>
                <a:gd name="connsiteX9" fmla="*/ 39182 w 42307"/>
                <a:gd name="connsiteY9" fmla="*/ 64909 h 64973"/>
                <a:gd name="connsiteX10" fmla="*/ 42213 w 42307"/>
                <a:gd name="connsiteY10" fmla="*/ 61896 h 64973"/>
                <a:gd name="connsiteX11" fmla="*/ 42213 w 42307"/>
                <a:gd name="connsiteY11" fmla="*/ 61878 h 64973"/>
                <a:gd name="connsiteX12" fmla="*/ 42213 w 42307"/>
                <a:gd name="connsiteY12" fmla="*/ 2957 h 64973"/>
                <a:gd name="connsiteX13" fmla="*/ 39191 w 42307"/>
                <a:gd name="connsiteY13" fmla="*/ -65 h 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07" h="64973">
                  <a:moveTo>
                    <a:pt x="39191" y="-65"/>
                  </a:moveTo>
                  <a:cubicBezTo>
                    <a:pt x="37522" y="-65"/>
                    <a:pt x="36170" y="1288"/>
                    <a:pt x="36169" y="2957"/>
                  </a:cubicBezTo>
                  <a:lnTo>
                    <a:pt x="36169" y="35056"/>
                  </a:lnTo>
                  <a:lnTo>
                    <a:pt x="4901" y="8218"/>
                  </a:lnTo>
                  <a:cubicBezTo>
                    <a:pt x="3637" y="7128"/>
                    <a:pt x="1729" y="7268"/>
                    <a:pt x="639" y="8532"/>
                  </a:cubicBezTo>
                  <a:cubicBezTo>
                    <a:pt x="-451" y="9796"/>
                    <a:pt x="-311" y="11704"/>
                    <a:pt x="953" y="12794"/>
                  </a:cubicBezTo>
                  <a:cubicBezTo>
                    <a:pt x="957" y="12797"/>
                    <a:pt x="960" y="12801"/>
                    <a:pt x="964" y="12804"/>
                  </a:cubicBezTo>
                  <a:lnTo>
                    <a:pt x="36169" y="43020"/>
                  </a:lnTo>
                  <a:lnTo>
                    <a:pt x="36169" y="61878"/>
                  </a:lnTo>
                  <a:cubicBezTo>
                    <a:pt x="36164" y="63547"/>
                    <a:pt x="37513" y="64904"/>
                    <a:pt x="39182" y="64909"/>
                  </a:cubicBezTo>
                  <a:cubicBezTo>
                    <a:pt x="40851" y="64913"/>
                    <a:pt x="42208" y="63565"/>
                    <a:pt x="42213" y="61896"/>
                  </a:cubicBezTo>
                  <a:cubicBezTo>
                    <a:pt x="42213" y="61890"/>
                    <a:pt x="42213" y="61884"/>
                    <a:pt x="42213" y="61878"/>
                  </a:cubicBezTo>
                  <a:lnTo>
                    <a:pt x="42213" y="2957"/>
                  </a:lnTo>
                  <a:cubicBezTo>
                    <a:pt x="42213" y="1288"/>
                    <a:pt x="40860" y="-65"/>
                    <a:pt x="39191" y="-65"/>
                  </a:cubicBezTo>
                  <a:close/>
                </a:path>
              </a:pathLst>
            </a:custGeom>
            <a:solidFill>
              <a:srgbClr val="3F3D56"/>
            </a:solidFill>
            <a:ln w="2659"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52310AE4-8AEC-4FF0-9B6E-EC4C235BD2D4}"/>
                </a:ext>
              </a:extLst>
            </p:cNvPr>
            <p:cNvSpPr/>
            <p:nvPr/>
          </p:nvSpPr>
          <p:spPr>
            <a:xfrm>
              <a:off x="7640061" y="5223996"/>
              <a:ext cx="386508" cy="771472"/>
            </a:xfrm>
            <a:custGeom>
              <a:avLst/>
              <a:gdLst>
                <a:gd name="connsiteX0" fmla="*/ 270389 w 386508"/>
                <a:gd name="connsiteY0" fmla="*/ 771408 h 771472"/>
                <a:gd name="connsiteX1" fmla="*/ 267235 w 386508"/>
                <a:gd name="connsiteY1" fmla="*/ 771380 h 771472"/>
                <a:gd name="connsiteX2" fmla="*/ -95 w 386508"/>
                <a:gd name="connsiteY2" fmla="*/ 501111 h 771472"/>
                <a:gd name="connsiteX3" fmla="*/ 78589 w 386508"/>
                <a:gd name="connsiteY3" fmla="*/ 195331 h 771472"/>
                <a:gd name="connsiteX4" fmla="*/ 270389 w 386508"/>
                <a:gd name="connsiteY4" fmla="*/ -65 h 771472"/>
                <a:gd name="connsiteX5" fmla="*/ 380429 w 386508"/>
                <a:gd name="connsiteY5" fmla="*/ 62222 h 771472"/>
                <a:gd name="connsiteX6" fmla="*/ 385804 w 386508"/>
                <a:gd name="connsiteY6" fmla="*/ 68510 h 771472"/>
                <a:gd name="connsiteX7" fmla="*/ 386413 w 386508"/>
                <a:gd name="connsiteY7" fmla="*/ 69248 h 771472"/>
                <a:gd name="connsiteX8" fmla="*/ 386413 w 386508"/>
                <a:gd name="connsiteY8" fmla="*/ 745288 h 771472"/>
                <a:gd name="connsiteX9" fmla="*/ 384912 w 386508"/>
                <a:gd name="connsiteY9" fmla="*/ 746015 h 771472"/>
                <a:gd name="connsiteX10" fmla="*/ 379486 w 386508"/>
                <a:gd name="connsiteY10" fmla="*/ 748484 h 771472"/>
                <a:gd name="connsiteX11" fmla="*/ 273478 w 386508"/>
                <a:gd name="connsiteY11" fmla="*/ 771382 h 771472"/>
                <a:gd name="connsiteX12" fmla="*/ 270389 w 386508"/>
                <a:gd name="connsiteY12" fmla="*/ 771408 h 771472"/>
                <a:gd name="connsiteX13" fmla="*/ 270389 w 386508"/>
                <a:gd name="connsiteY13" fmla="*/ 5259 h 771472"/>
                <a:gd name="connsiteX14" fmla="*/ 83432 w 386508"/>
                <a:gd name="connsiteY14" fmla="*/ 197542 h 771472"/>
                <a:gd name="connsiteX15" fmla="*/ 5228 w 386508"/>
                <a:gd name="connsiteY15" fmla="*/ 501111 h 771472"/>
                <a:gd name="connsiteX16" fmla="*/ 267331 w 386508"/>
                <a:gd name="connsiteY16" fmla="*/ 766058 h 771472"/>
                <a:gd name="connsiteX17" fmla="*/ 270459 w 386508"/>
                <a:gd name="connsiteY17" fmla="*/ 766084 h 771472"/>
                <a:gd name="connsiteX18" fmla="*/ 273382 w 386508"/>
                <a:gd name="connsiteY18" fmla="*/ 766059 h 771472"/>
                <a:gd name="connsiteX19" fmla="*/ 377352 w 386508"/>
                <a:gd name="connsiteY19" fmla="*/ 743608 h 771472"/>
                <a:gd name="connsiteX20" fmla="*/ 381090 w 386508"/>
                <a:gd name="connsiteY20" fmla="*/ 741936 h 771472"/>
                <a:gd name="connsiteX21" fmla="*/ 381090 w 386508"/>
                <a:gd name="connsiteY21" fmla="*/ 71165 h 771472"/>
                <a:gd name="connsiteX22" fmla="*/ 376432 w 386508"/>
                <a:gd name="connsiteY22" fmla="*/ 65736 h 771472"/>
                <a:gd name="connsiteX23" fmla="*/ 270389 w 386508"/>
                <a:gd name="connsiteY23" fmla="*/ 5259 h 77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6508" h="771472">
                  <a:moveTo>
                    <a:pt x="270389" y="771408"/>
                  </a:moveTo>
                  <a:cubicBezTo>
                    <a:pt x="269328" y="771408"/>
                    <a:pt x="268296" y="771408"/>
                    <a:pt x="267235" y="771380"/>
                  </a:cubicBezTo>
                  <a:cubicBezTo>
                    <a:pt x="119144" y="769709"/>
                    <a:pt x="-43" y="649211"/>
                    <a:pt x="-95" y="501111"/>
                  </a:cubicBezTo>
                  <a:cubicBezTo>
                    <a:pt x="-95" y="422544"/>
                    <a:pt x="32261" y="296804"/>
                    <a:pt x="78589" y="195331"/>
                  </a:cubicBezTo>
                  <a:cubicBezTo>
                    <a:pt x="111906" y="122358"/>
                    <a:pt x="181127" y="-65"/>
                    <a:pt x="270389" y="-65"/>
                  </a:cubicBezTo>
                  <a:cubicBezTo>
                    <a:pt x="307156" y="-65"/>
                    <a:pt x="344179" y="20891"/>
                    <a:pt x="380429" y="62222"/>
                  </a:cubicBezTo>
                  <a:cubicBezTo>
                    <a:pt x="382227" y="64260"/>
                    <a:pt x="384028" y="66359"/>
                    <a:pt x="385804" y="68510"/>
                  </a:cubicBezTo>
                  <a:lnTo>
                    <a:pt x="386413" y="69248"/>
                  </a:lnTo>
                  <a:lnTo>
                    <a:pt x="386413" y="745288"/>
                  </a:lnTo>
                  <a:lnTo>
                    <a:pt x="384912" y="746015"/>
                  </a:lnTo>
                  <a:cubicBezTo>
                    <a:pt x="383121" y="746883"/>
                    <a:pt x="381303" y="747698"/>
                    <a:pt x="379486" y="748484"/>
                  </a:cubicBezTo>
                  <a:cubicBezTo>
                    <a:pt x="346081" y="763267"/>
                    <a:pt x="310006" y="771059"/>
                    <a:pt x="273478" y="771382"/>
                  </a:cubicBezTo>
                  <a:cubicBezTo>
                    <a:pt x="272485" y="771408"/>
                    <a:pt x="271423" y="771408"/>
                    <a:pt x="270389" y="771408"/>
                  </a:cubicBezTo>
                  <a:close/>
                  <a:moveTo>
                    <a:pt x="270389" y="5259"/>
                  </a:moveTo>
                  <a:cubicBezTo>
                    <a:pt x="184104" y="5259"/>
                    <a:pt x="116218" y="125730"/>
                    <a:pt x="83432" y="197542"/>
                  </a:cubicBezTo>
                  <a:cubicBezTo>
                    <a:pt x="37387" y="298395"/>
                    <a:pt x="5228" y="423227"/>
                    <a:pt x="5228" y="501111"/>
                  </a:cubicBezTo>
                  <a:cubicBezTo>
                    <a:pt x="5228" y="645575"/>
                    <a:pt x="122807" y="764430"/>
                    <a:pt x="267331" y="766058"/>
                  </a:cubicBezTo>
                  <a:cubicBezTo>
                    <a:pt x="268408" y="766085"/>
                    <a:pt x="269413" y="766093"/>
                    <a:pt x="270459" y="766084"/>
                  </a:cubicBezTo>
                  <a:cubicBezTo>
                    <a:pt x="271426" y="766084"/>
                    <a:pt x="272416" y="766084"/>
                    <a:pt x="273382" y="766059"/>
                  </a:cubicBezTo>
                  <a:cubicBezTo>
                    <a:pt x="309207" y="765746"/>
                    <a:pt x="344590" y="758106"/>
                    <a:pt x="377352" y="743608"/>
                  </a:cubicBezTo>
                  <a:cubicBezTo>
                    <a:pt x="378608" y="743063"/>
                    <a:pt x="379855" y="742511"/>
                    <a:pt x="381090" y="741936"/>
                  </a:cubicBezTo>
                  <a:lnTo>
                    <a:pt x="381090" y="71165"/>
                  </a:lnTo>
                  <a:cubicBezTo>
                    <a:pt x="379549" y="69314"/>
                    <a:pt x="377990" y="67505"/>
                    <a:pt x="376432" y="65736"/>
                  </a:cubicBezTo>
                  <a:cubicBezTo>
                    <a:pt x="341231" y="25605"/>
                    <a:pt x="305555" y="5259"/>
                    <a:pt x="270389" y="5259"/>
                  </a:cubicBezTo>
                  <a:close/>
                </a:path>
              </a:pathLst>
            </a:custGeom>
            <a:solidFill>
              <a:srgbClr val="3F3D56"/>
            </a:solidFill>
            <a:ln w="265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8B0F4B00-FC56-4F20-A5DB-6DC416671616}"/>
                </a:ext>
              </a:extLst>
            </p:cNvPr>
            <p:cNvSpPr/>
            <p:nvPr/>
          </p:nvSpPr>
          <p:spPr>
            <a:xfrm>
              <a:off x="7753457" y="5623044"/>
              <a:ext cx="160137" cy="183737"/>
            </a:xfrm>
            <a:custGeom>
              <a:avLst/>
              <a:gdLst>
                <a:gd name="connsiteX0" fmla="*/ 156982 w 160137"/>
                <a:gd name="connsiteY0" fmla="*/ 183673 h 183737"/>
                <a:gd name="connsiteX1" fmla="*/ 154667 w 160137"/>
                <a:gd name="connsiteY1" fmla="*/ 182617 h 183737"/>
                <a:gd name="connsiteX2" fmla="*/ 650 w 160137"/>
                <a:gd name="connsiteY2" fmla="*/ 5000 h 183737"/>
                <a:gd name="connsiteX3" fmla="*/ 966 w 160137"/>
                <a:gd name="connsiteY3" fmla="*/ 680 h 183737"/>
                <a:gd name="connsiteX4" fmla="*/ 5278 w 160137"/>
                <a:gd name="connsiteY4" fmla="*/ 987 h 183737"/>
                <a:gd name="connsiteX5" fmla="*/ 159295 w 160137"/>
                <a:gd name="connsiteY5" fmla="*/ 178604 h 183737"/>
                <a:gd name="connsiteX6" fmla="*/ 158986 w 160137"/>
                <a:gd name="connsiteY6" fmla="*/ 182925 h 183737"/>
                <a:gd name="connsiteX7" fmla="*/ 156982 w 160137"/>
                <a:gd name="connsiteY7" fmla="*/ 183673 h 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37" h="183737">
                  <a:moveTo>
                    <a:pt x="156982" y="183673"/>
                  </a:moveTo>
                  <a:cubicBezTo>
                    <a:pt x="156094" y="183675"/>
                    <a:pt x="155248" y="183289"/>
                    <a:pt x="154667" y="182617"/>
                  </a:cubicBezTo>
                  <a:lnTo>
                    <a:pt x="650" y="5000"/>
                  </a:lnTo>
                  <a:cubicBezTo>
                    <a:pt x="-456" y="3720"/>
                    <a:pt x="-314" y="1786"/>
                    <a:pt x="966" y="680"/>
                  </a:cubicBezTo>
                  <a:cubicBezTo>
                    <a:pt x="2243" y="-422"/>
                    <a:pt x="4170" y="-285"/>
                    <a:pt x="5278" y="987"/>
                  </a:cubicBezTo>
                  <a:lnTo>
                    <a:pt x="159295" y="178604"/>
                  </a:lnTo>
                  <a:cubicBezTo>
                    <a:pt x="160403" y="179883"/>
                    <a:pt x="160264" y="181817"/>
                    <a:pt x="158986" y="182925"/>
                  </a:cubicBezTo>
                  <a:cubicBezTo>
                    <a:pt x="158429" y="183407"/>
                    <a:pt x="157718" y="183672"/>
                    <a:pt x="156982" y="183673"/>
                  </a:cubicBezTo>
                  <a:close/>
                </a:path>
              </a:pathLst>
            </a:custGeom>
            <a:solidFill>
              <a:srgbClr val="CCCCCC"/>
            </a:solidFill>
            <a:ln w="265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F1BD1F1-0FC2-4E22-9AE8-433E0CC88B45}"/>
                </a:ext>
              </a:extLst>
            </p:cNvPr>
            <p:cNvSpPr/>
            <p:nvPr/>
          </p:nvSpPr>
          <p:spPr>
            <a:xfrm>
              <a:off x="7907471" y="5815652"/>
              <a:ext cx="93633" cy="93635"/>
            </a:xfrm>
            <a:custGeom>
              <a:avLst/>
              <a:gdLst>
                <a:gd name="connsiteX0" fmla="*/ 2967 w 93633"/>
                <a:gd name="connsiteY0" fmla="*/ 93570 h 93635"/>
                <a:gd name="connsiteX1" fmla="*/ -95 w 93633"/>
                <a:gd name="connsiteY1" fmla="*/ 90508 h 93635"/>
                <a:gd name="connsiteX2" fmla="*/ 802 w 93633"/>
                <a:gd name="connsiteY2" fmla="*/ 88343 h 93635"/>
                <a:gd name="connsiteX3" fmla="*/ 88317 w 93633"/>
                <a:gd name="connsiteY3" fmla="*/ 826 h 93635"/>
                <a:gd name="connsiteX4" fmla="*/ 92647 w 93633"/>
                <a:gd name="connsiteY4" fmla="*/ 838 h 93635"/>
                <a:gd name="connsiteX5" fmla="*/ 92647 w 93633"/>
                <a:gd name="connsiteY5" fmla="*/ 5156 h 93635"/>
                <a:gd name="connsiteX6" fmla="*/ 5132 w 93633"/>
                <a:gd name="connsiteY6" fmla="*/ 92673 h 93635"/>
                <a:gd name="connsiteX7" fmla="*/ 2967 w 93633"/>
                <a:gd name="connsiteY7" fmla="*/ 93570 h 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33" h="93635">
                  <a:moveTo>
                    <a:pt x="2967" y="93570"/>
                  </a:moveTo>
                  <a:cubicBezTo>
                    <a:pt x="1276" y="93570"/>
                    <a:pt x="-95" y="92199"/>
                    <a:pt x="-95" y="90508"/>
                  </a:cubicBezTo>
                  <a:cubicBezTo>
                    <a:pt x="-95" y="89696"/>
                    <a:pt x="228" y="88917"/>
                    <a:pt x="802" y="88343"/>
                  </a:cubicBezTo>
                  <a:lnTo>
                    <a:pt x="88317" y="826"/>
                  </a:lnTo>
                  <a:cubicBezTo>
                    <a:pt x="89516" y="-366"/>
                    <a:pt x="91455" y="-361"/>
                    <a:pt x="92647" y="838"/>
                  </a:cubicBezTo>
                  <a:cubicBezTo>
                    <a:pt x="93835" y="2033"/>
                    <a:pt x="93835" y="3962"/>
                    <a:pt x="92647" y="5156"/>
                  </a:cubicBezTo>
                  <a:lnTo>
                    <a:pt x="5132" y="92673"/>
                  </a:lnTo>
                  <a:cubicBezTo>
                    <a:pt x="4559" y="93249"/>
                    <a:pt x="3779" y="93572"/>
                    <a:pt x="2967" y="93570"/>
                  </a:cubicBezTo>
                  <a:close/>
                </a:path>
              </a:pathLst>
            </a:custGeom>
            <a:solidFill>
              <a:srgbClr val="CCCCCC"/>
            </a:solidFill>
            <a:ln w="265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1818A1A-790B-4CDE-AAB3-5A587CA2FA1A}"/>
                </a:ext>
              </a:extLst>
            </p:cNvPr>
            <p:cNvSpPr/>
            <p:nvPr/>
          </p:nvSpPr>
          <p:spPr>
            <a:xfrm>
              <a:off x="8021246" y="4704961"/>
              <a:ext cx="1293595" cy="1610340"/>
            </a:xfrm>
            <a:custGeom>
              <a:avLst/>
              <a:gdLst>
                <a:gd name="connsiteX0" fmla="*/ 129690 w 1293595"/>
                <a:gd name="connsiteY0" fmla="*/ 26553 h 1610340"/>
                <a:gd name="connsiteX1" fmla="*/ 131660 w 1293595"/>
                <a:gd name="connsiteY1" fmla="*/ 30439 h 1610340"/>
                <a:gd name="connsiteX2" fmla="*/ 132991 w 1293595"/>
                <a:gd name="connsiteY2" fmla="*/ 35868 h 1610340"/>
                <a:gd name="connsiteX3" fmla="*/ 132991 w 1293595"/>
                <a:gd name="connsiteY3" fmla="*/ 141006 h 1610340"/>
                <a:gd name="connsiteX4" fmla="*/ 226151 w 1293595"/>
                <a:gd name="connsiteY4" fmla="*/ 141006 h 1610340"/>
                <a:gd name="connsiteX5" fmla="*/ 226151 w 1293595"/>
                <a:gd name="connsiteY5" fmla="*/ 35869 h 1610340"/>
                <a:gd name="connsiteX6" fmla="*/ 227482 w 1293595"/>
                <a:gd name="connsiteY6" fmla="*/ 30439 h 1610340"/>
                <a:gd name="connsiteX7" fmla="*/ 229452 w 1293595"/>
                <a:gd name="connsiteY7" fmla="*/ 26553 h 1610340"/>
                <a:gd name="connsiteX8" fmla="*/ 220828 w 1293595"/>
                <a:gd name="connsiteY8" fmla="*/ 35869 h 1610340"/>
                <a:gd name="connsiteX9" fmla="*/ 220828 w 1293595"/>
                <a:gd name="connsiteY9" fmla="*/ 135683 h 1610340"/>
                <a:gd name="connsiteX10" fmla="*/ 138314 w 1293595"/>
                <a:gd name="connsiteY10" fmla="*/ 135683 h 1610340"/>
                <a:gd name="connsiteX11" fmla="*/ 138314 w 1293595"/>
                <a:gd name="connsiteY11" fmla="*/ 35869 h 1610340"/>
                <a:gd name="connsiteX12" fmla="*/ 137835 w 1293595"/>
                <a:gd name="connsiteY12" fmla="*/ 31876 h 1610340"/>
                <a:gd name="connsiteX13" fmla="*/ 221307 w 1293595"/>
                <a:gd name="connsiteY13" fmla="*/ 31876 h 1610340"/>
                <a:gd name="connsiteX14" fmla="*/ 220828 w 1293595"/>
                <a:gd name="connsiteY14" fmla="*/ 35869 h 1610340"/>
                <a:gd name="connsiteX15" fmla="*/ 246806 w 1293595"/>
                <a:gd name="connsiteY15" fmla="*/ 26553 h 1610340"/>
                <a:gd name="connsiteX16" fmla="*/ 248776 w 1293595"/>
                <a:gd name="connsiteY16" fmla="*/ 30439 h 1610340"/>
                <a:gd name="connsiteX17" fmla="*/ 250107 w 1293595"/>
                <a:gd name="connsiteY17" fmla="*/ 35868 h 1610340"/>
                <a:gd name="connsiteX18" fmla="*/ 250107 w 1293595"/>
                <a:gd name="connsiteY18" fmla="*/ 141006 h 1610340"/>
                <a:gd name="connsiteX19" fmla="*/ 343267 w 1293595"/>
                <a:gd name="connsiteY19" fmla="*/ 141006 h 1610340"/>
                <a:gd name="connsiteX20" fmla="*/ 343267 w 1293595"/>
                <a:gd name="connsiteY20" fmla="*/ 35869 h 1610340"/>
                <a:gd name="connsiteX21" fmla="*/ 344598 w 1293595"/>
                <a:gd name="connsiteY21" fmla="*/ 30439 h 1610340"/>
                <a:gd name="connsiteX22" fmla="*/ 346568 w 1293595"/>
                <a:gd name="connsiteY22" fmla="*/ 26553 h 1610340"/>
                <a:gd name="connsiteX23" fmla="*/ 337943 w 1293595"/>
                <a:gd name="connsiteY23" fmla="*/ 35869 h 1610340"/>
                <a:gd name="connsiteX24" fmla="*/ 337943 w 1293595"/>
                <a:gd name="connsiteY24" fmla="*/ 135683 h 1610340"/>
                <a:gd name="connsiteX25" fmla="*/ 255430 w 1293595"/>
                <a:gd name="connsiteY25" fmla="*/ 135683 h 1610340"/>
                <a:gd name="connsiteX26" fmla="*/ 255430 w 1293595"/>
                <a:gd name="connsiteY26" fmla="*/ 35869 h 1610340"/>
                <a:gd name="connsiteX27" fmla="*/ 254951 w 1293595"/>
                <a:gd name="connsiteY27" fmla="*/ 31876 h 1610340"/>
                <a:gd name="connsiteX28" fmla="*/ 338423 w 1293595"/>
                <a:gd name="connsiteY28" fmla="*/ 31876 h 1610340"/>
                <a:gd name="connsiteX29" fmla="*/ 337944 w 1293595"/>
                <a:gd name="connsiteY29" fmla="*/ 35869 h 1610340"/>
                <a:gd name="connsiteX30" fmla="*/ 363921 w 1293595"/>
                <a:gd name="connsiteY30" fmla="*/ 26553 h 1610340"/>
                <a:gd name="connsiteX31" fmla="*/ 365891 w 1293595"/>
                <a:gd name="connsiteY31" fmla="*/ 30439 h 1610340"/>
                <a:gd name="connsiteX32" fmla="*/ 367222 w 1293595"/>
                <a:gd name="connsiteY32" fmla="*/ 35868 h 1610340"/>
                <a:gd name="connsiteX33" fmla="*/ 367222 w 1293595"/>
                <a:gd name="connsiteY33" fmla="*/ 141006 h 1610340"/>
                <a:gd name="connsiteX34" fmla="*/ 460383 w 1293595"/>
                <a:gd name="connsiteY34" fmla="*/ 141006 h 1610340"/>
                <a:gd name="connsiteX35" fmla="*/ 460383 w 1293595"/>
                <a:gd name="connsiteY35" fmla="*/ 35869 h 1610340"/>
                <a:gd name="connsiteX36" fmla="*/ 461713 w 1293595"/>
                <a:gd name="connsiteY36" fmla="*/ 30439 h 1610340"/>
                <a:gd name="connsiteX37" fmla="*/ 463684 w 1293595"/>
                <a:gd name="connsiteY37" fmla="*/ 26553 h 1610340"/>
                <a:gd name="connsiteX38" fmla="*/ 455059 w 1293595"/>
                <a:gd name="connsiteY38" fmla="*/ 35869 h 1610340"/>
                <a:gd name="connsiteX39" fmla="*/ 455059 w 1293595"/>
                <a:gd name="connsiteY39" fmla="*/ 135683 h 1610340"/>
                <a:gd name="connsiteX40" fmla="*/ 372546 w 1293595"/>
                <a:gd name="connsiteY40" fmla="*/ 135683 h 1610340"/>
                <a:gd name="connsiteX41" fmla="*/ 372546 w 1293595"/>
                <a:gd name="connsiteY41" fmla="*/ 35869 h 1610340"/>
                <a:gd name="connsiteX42" fmla="*/ 372066 w 1293595"/>
                <a:gd name="connsiteY42" fmla="*/ 31876 h 1610340"/>
                <a:gd name="connsiteX43" fmla="*/ 455539 w 1293595"/>
                <a:gd name="connsiteY43" fmla="*/ 31876 h 1610340"/>
                <a:gd name="connsiteX44" fmla="*/ 455059 w 1293595"/>
                <a:gd name="connsiteY44" fmla="*/ 35869 h 1610340"/>
                <a:gd name="connsiteX45" fmla="*/ 481037 w 1293595"/>
                <a:gd name="connsiteY45" fmla="*/ 26553 h 1610340"/>
                <a:gd name="connsiteX46" fmla="*/ 483007 w 1293595"/>
                <a:gd name="connsiteY46" fmla="*/ 30439 h 1610340"/>
                <a:gd name="connsiteX47" fmla="*/ 484338 w 1293595"/>
                <a:gd name="connsiteY47" fmla="*/ 35868 h 1610340"/>
                <a:gd name="connsiteX48" fmla="*/ 484338 w 1293595"/>
                <a:gd name="connsiteY48" fmla="*/ 141006 h 1610340"/>
                <a:gd name="connsiteX49" fmla="*/ 577498 w 1293595"/>
                <a:gd name="connsiteY49" fmla="*/ 141006 h 1610340"/>
                <a:gd name="connsiteX50" fmla="*/ 577498 w 1293595"/>
                <a:gd name="connsiteY50" fmla="*/ 35869 h 1610340"/>
                <a:gd name="connsiteX51" fmla="*/ 578829 w 1293595"/>
                <a:gd name="connsiteY51" fmla="*/ 30439 h 1610340"/>
                <a:gd name="connsiteX52" fmla="*/ 580799 w 1293595"/>
                <a:gd name="connsiteY52" fmla="*/ 26553 h 1610340"/>
                <a:gd name="connsiteX53" fmla="*/ 572175 w 1293595"/>
                <a:gd name="connsiteY53" fmla="*/ 35869 h 1610340"/>
                <a:gd name="connsiteX54" fmla="*/ 572175 w 1293595"/>
                <a:gd name="connsiteY54" fmla="*/ 135683 h 1610340"/>
                <a:gd name="connsiteX55" fmla="*/ 489662 w 1293595"/>
                <a:gd name="connsiteY55" fmla="*/ 135683 h 1610340"/>
                <a:gd name="connsiteX56" fmla="*/ 489662 w 1293595"/>
                <a:gd name="connsiteY56" fmla="*/ 35869 h 1610340"/>
                <a:gd name="connsiteX57" fmla="*/ 489182 w 1293595"/>
                <a:gd name="connsiteY57" fmla="*/ 31876 h 1610340"/>
                <a:gd name="connsiteX58" fmla="*/ 572654 w 1293595"/>
                <a:gd name="connsiteY58" fmla="*/ 31876 h 1610340"/>
                <a:gd name="connsiteX59" fmla="*/ 572175 w 1293595"/>
                <a:gd name="connsiteY59" fmla="*/ 35869 h 1610340"/>
                <a:gd name="connsiteX60" fmla="*/ 598153 w 1293595"/>
                <a:gd name="connsiteY60" fmla="*/ 26553 h 1610340"/>
                <a:gd name="connsiteX61" fmla="*/ 600123 w 1293595"/>
                <a:gd name="connsiteY61" fmla="*/ 30439 h 1610340"/>
                <a:gd name="connsiteX62" fmla="*/ 601454 w 1293595"/>
                <a:gd name="connsiteY62" fmla="*/ 35868 h 1610340"/>
                <a:gd name="connsiteX63" fmla="*/ 601454 w 1293595"/>
                <a:gd name="connsiteY63" fmla="*/ 141006 h 1610340"/>
                <a:gd name="connsiteX64" fmla="*/ 694614 w 1293595"/>
                <a:gd name="connsiteY64" fmla="*/ 141006 h 1610340"/>
                <a:gd name="connsiteX65" fmla="*/ 694614 w 1293595"/>
                <a:gd name="connsiteY65" fmla="*/ 35869 h 1610340"/>
                <a:gd name="connsiteX66" fmla="*/ 695945 w 1293595"/>
                <a:gd name="connsiteY66" fmla="*/ 30439 h 1610340"/>
                <a:gd name="connsiteX67" fmla="*/ 697915 w 1293595"/>
                <a:gd name="connsiteY67" fmla="*/ 26553 h 1610340"/>
                <a:gd name="connsiteX68" fmla="*/ 689291 w 1293595"/>
                <a:gd name="connsiteY68" fmla="*/ 35869 h 1610340"/>
                <a:gd name="connsiteX69" fmla="*/ 689291 w 1293595"/>
                <a:gd name="connsiteY69" fmla="*/ 135683 h 1610340"/>
                <a:gd name="connsiteX70" fmla="*/ 606777 w 1293595"/>
                <a:gd name="connsiteY70" fmla="*/ 135683 h 1610340"/>
                <a:gd name="connsiteX71" fmla="*/ 606777 w 1293595"/>
                <a:gd name="connsiteY71" fmla="*/ 35869 h 1610340"/>
                <a:gd name="connsiteX72" fmla="*/ 606298 w 1293595"/>
                <a:gd name="connsiteY72" fmla="*/ 31876 h 1610340"/>
                <a:gd name="connsiteX73" fmla="*/ 689770 w 1293595"/>
                <a:gd name="connsiteY73" fmla="*/ 31876 h 1610340"/>
                <a:gd name="connsiteX74" fmla="*/ 689291 w 1293595"/>
                <a:gd name="connsiteY74" fmla="*/ 35869 h 1610340"/>
                <a:gd name="connsiteX75" fmla="*/ 715268 w 1293595"/>
                <a:gd name="connsiteY75" fmla="*/ 26553 h 1610340"/>
                <a:gd name="connsiteX76" fmla="*/ 717239 w 1293595"/>
                <a:gd name="connsiteY76" fmla="*/ 30439 h 1610340"/>
                <a:gd name="connsiteX77" fmla="*/ 718569 w 1293595"/>
                <a:gd name="connsiteY77" fmla="*/ 35868 h 1610340"/>
                <a:gd name="connsiteX78" fmla="*/ 718569 w 1293595"/>
                <a:gd name="connsiteY78" fmla="*/ 141006 h 1610340"/>
                <a:gd name="connsiteX79" fmla="*/ 811730 w 1293595"/>
                <a:gd name="connsiteY79" fmla="*/ 141006 h 1610340"/>
                <a:gd name="connsiteX80" fmla="*/ 811730 w 1293595"/>
                <a:gd name="connsiteY80" fmla="*/ 35869 h 1610340"/>
                <a:gd name="connsiteX81" fmla="*/ 813061 w 1293595"/>
                <a:gd name="connsiteY81" fmla="*/ 30439 h 1610340"/>
                <a:gd name="connsiteX82" fmla="*/ 815031 w 1293595"/>
                <a:gd name="connsiteY82" fmla="*/ 26553 h 1610340"/>
                <a:gd name="connsiteX83" fmla="*/ 806406 w 1293595"/>
                <a:gd name="connsiteY83" fmla="*/ 35869 h 1610340"/>
                <a:gd name="connsiteX84" fmla="*/ 806406 w 1293595"/>
                <a:gd name="connsiteY84" fmla="*/ 135683 h 1610340"/>
                <a:gd name="connsiteX85" fmla="*/ 723893 w 1293595"/>
                <a:gd name="connsiteY85" fmla="*/ 135683 h 1610340"/>
                <a:gd name="connsiteX86" fmla="*/ 723893 w 1293595"/>
                <a:gd name="connsiteY86" fmla="*/ 35869 h 1610340"/>
                <a:gd name="connsiteX87" fmla="*/ 723413 w 1293595"/>
                <a:gd name="connsiteY87" fmla="*/ 31876 h 1610340"/>
                <a:gd name="connsiteX88" fmla="*/ 806886 w 1293595"/>
                <a:gd name="connsiteY88" fmla="*/ 31876 h 1610340"/>
                <a:gd name="connsiteX89" fmla="*/ 806406 w 1293595"/>
                <a:gd name="connsiteY89" fmla="*/ 35869 h 1610340"/>
                <a:gd name="connsiteX90" fmla="*/ 832384 w 1293595"/>
                <a:gd name="connsiteY90" fmla="*/ 26553 h 1610340"/>
                <a:gd name="connsiteX91" fmla="*/ 834354 w 1293595"/>
                <a:gd name="connsiteY91" fmla="*/ 30439 h 1610340"/>
                <a:gd name="connsiteX92" fmla="*/ 835685 w 1293595"/>
                <a:gd name="connsiteY92" fmla="*/ 35868 h 1610340"/>
                <a:gd name="connsiteX93" fmla="*/ 835685 w 1293595"/>
                <a:gd name="connsiteY93" fmla="*/ 141006 h 1610340"/>
                <a:gd name="connsiteX94" fmla="*/ 928845 w 1293595"/>
                <a:gd name="connsiteY94" fmla="*/ 141006 h 1610340"/>
                <a:gd name="connsiteX95" fmla="*/ 928845 w 1293595"/>
                <a:gd name="connsiteY95" fmla="*/ 35869 h 1610340"/>
                <a:gd name="connsiteX96" fmla="*/ 930176 w 1293595"/>
                <a:gd name="connsiteY96" fmla="*/ 30439 h 1610340"/>
                <a:gd name="connsiteX97" fmla="*/ 932146 w 1293595"/>
                <a:gd name="connsiteY97" fmla="*/ 26553 h 1610340"/>
                <a:gd name="connsiteX98" fmla="*/ 923522 w 1293595"/>
                <a:gd name="connsiteY98" fmla="*/ 35869 h 1610340"/>
                <a:gd name="connsiteX99" fmla="*/ 923522 w 1293595"/>
                <a:gd name="connsiteY99" fmla="*/ 135683 h 1610340"/>
                <a:gd name="connsiteX100" fmla="*/ 841009 w 1293595"/>
                <a:gd name="connsiteY100" fmla="*/ 135683 h 1610340"/>
                <a:gd name="connsiteX101" fmla="*/ 841009 w 1293595"/>
                <a:gd name="connsiteY101" fmla="*/ 35869 h 1610340"/>
                <a:gd name="connsiteX102" fmla="*/ 840529 w 1293595"/>
                <a:gd name="connsiteY102" fmla="*/ 31876 h 1610340"/>
                <a:gd name="connsiteX103" fmla="*/ 924001 w 1293595"/>
                <a:gd name="connsiteY103" fmla="*/ 31876 h 1610340"/>
                <a:gd name="connsiteX104" fmla="*/ 923522 w 1293595"/>
                <a:gd name="connsiteY104" fmla="*/ 35869 h 1610340"/>
                <a:gd name="connsiteX105" fmla="*/ 949500 w 1293595"/>
                <a:gd name="connsiteY105" fmla="*/ 26553 h 1610340"/>
                <a:gd name="connsiteX106" fmla="*/ 951470 w 1293595"/>
                <a:gd name="connsiteY106" fmla="*/ 30439 h 1610340"/>
                <a:gd name="connsiteX107" fmla="*/ 952801 w 1293595"/>
                <a:gd name="connsiteY107" fmla="*/ 35868 h 1610340"/>
                <a:gd name="connsiteX108" fmla="*/ 952801 w 1293595"/>
                <a:gd name="connsiteY108" fmla="*/ 141006 h 1610340"/>
                <a:gd name="connsiteX109" fmla="*/ 1045961 w 1293595"/>
                <a:gd name="connsiteY109" fmla="*/ 141006 h 1610340"/>
                <a:gd name="connsiteX110" fmla="*/ 1045961 w 1293595"/>
                <a:gd name="connsiteY110" fmla="*/ 35869 h 1610340"/>
                <a:gd name="connsiteX111" fmla="*/ 1047292 w 1293595"/>
                <a:gd name="connsiteY111" fmla="*/ 30439 h 1610340"/>
                <a:gd name="connsiteX112" fmla="*/ 1049262 w 1293595"/>
                <a:gd name="connsiteY112" fmla="*/ 26553 h 1610340"/>
                <a:gd name="connsiteX113" fmla="*/ 1040638 w 1293595"/>
                <a:gd name="connsiteY113" fmla="*/ 35869 h 1610340"/>
                <a:gd name="connsiteX114" fmla="*/ 1040638 w 1293595"/>
                <a:gd name="connsiteY114" fmla="*/ 135683 h 1610340"/>
                <a:gd name="connsiteX115" fmla="*/ 958124 w 1293595"/>
                <a:gd name="connsiteY115" fmla="*/ 135683 h 1610340"/>
                <a:gd name="connsiteX116" fmla="*/ 958124 w 1293595"/>
                <a:gd name="connsiteY116" fmla="*/ 35869 h 1610340"/>
                <a:gd name="connsiteX117" fmla="*/ 957645 w 1293595"/>
                <a:gd name="connsiteY117" fmla="*/ 31876 h 1610340"/>
                <a:gd name="connsiteX118" fmla="*/ 1041117 w 1293595"/>
                <a:gd name="connsiteY118" fmla="*/ 31876 h 1610340"/>
                <a:gd name="connsiteX119" fmla="*/ 1040638 w 1293595"/>
                <a:gd name="connsiteY119" fmla="*/ 35869 h 1610340"/>
                <a:gd name="connsiteX120" fmla="*/ 1066615 w 1293595"/>
                <a:gd name="connsiteY120" fmla="*/ 26553 h 1610340"/>
                <a:gd name="connsiteX121" fmla="*/ 1068586 w 1293595"/>
                <a:gd name="connsiteY121" fmla="*/ 30439 h 1610340"/>
                <a:gd name="connsiteX122" fmla="*/ 1069917 w 1293595"/>
                <a:gd name="connsiteY122" fmla="*/ 35868 h 1610340"/>
                <a:gd name="connsiteX123" fmla="*/ 1069917 w 1293595"/>
                <a:gd name="connsiteY123" fmla="*/ 141006 h 1610340"/>
                <a:gd name="connsiteX124" fmla="*/ 1163077 w 1293595"/>
                <a:gd name="connsiteY124" fmla="*/ 141006 h 1610340"/>
                <a:gd name="connsiteX125" fmla="*/ 1163077 w 1293595"/>
                <a:gd name="connsiteY125" fmla="*/ 35869 h 1610340"/>
                <a:gd name="connsiteX126" fmla="*/ 1164408 w 1293595"/>
                <a:gd name="connsiteY126" fmla="*/ 30439 h 1610340"/>
                <a:gd name="connsiteX127" fmla="*/ 1166378 w 1293595"/>
                <a:gd name="connsiteY127" fmla="*/ 26553 h 1610340"/>
                <a:gd name="connsiteX128" fmla="*/ 1157753 w 1293595"/>
                <a:gd name="connsiteY128" fmla="*/ 35869 h 1610340"/>
                <a:gd name="connsiteX129" fmla="*/ 1157753 w 1293595"/>
                <a:gd name="connsiteY129" fmla="*/ 135683 h 1610340"/>
                <a:gd name="connsiteX130" fmla="*/ 1075240 w 1293595"/>
                <a:gd name="connsiteY130" fmla="*/ 135683 h 1610340"/>
                <a:gd name="connsiteX131" fmla="*/ 1075240 w 1293595"/>
                <a:gd name="connsiteY131" fmla="*/ 35869 h 1610340"/>
                <a:gd name="connsiteX132" fmla="*/ 1074760 w 1293595"/>
                <a:gd name="connsiteY132" fmla="*/ 31876 h 1610340"/>
                <a:gd name="connsiteX133" fmla="*/ 1158233 w 1293595"/>
                <a:gd name="connsiteY133" fmla="*/ 31876 h 1610340"/>
                <a:gd name="connsiteX134" fmla="*/ 1157753 w 1293595"/>
                <a:gd name="connsiteY134" fmla="*/ 35869 h 1610340"/>
                <a:gd name="connsiteX135" fmla="*/ 1066615 w 1293595"/>
                <a:gd name="connsiteY135" fmla="*/ 26553 h 1610340"/>
                <a:gd name="connsiteX136" fmla="*/ 1068586 w 1293595"/>
                <a:gd name="connsiteY136" fmla="*/ 30439 h 1610340"/>
                <a:gd name="connsiteX137" fmla="*/ 1069917 w 1293595"/>
                <a:gd name="connsiteY137" fmla="*/ 35868 h 1610340"/>
                <a:gd name="connsiteX138" fmla="*/ 1069917 w 1293595"/>
                <a:gd name="connsiteY138" fmla="*/ 141006 h 1610340"/>
                <a:gd name="connsiteX139" fmla="*/ 1163077 w 1293595"/>
                <a:gd name="connsiteY139" fmla="*/ 141006 h 1610340"/>
                <a:gd name="connsiteX140" fmla="*/ 1163077 w 1293595"/>
                <a:gd name="connsiteY140" fmla="*/ 35869 h 1610340"/>
                <a:gd name="connsiteX141" fmla="*/ 1164408 w 1293595"/>
                <a:gd name="connsiteY141" fmla="*/ 30439 h 1610340"/>
                <a:gd name="connsiteX142" fmla="*/ 1166378 w 1293595"/>
                <a:gd name="connsiteY142" fmla="*/ 26553 h 1610340"/>
                <a:gd name="connsiteX143" fmla="*/ 1157753 w 1293595"/>
                <a:gd name="connsiteY143" fmla="*/ 35869 h 1610340"/>
                <a:gd name="connsiteX144" fmla="*/ 1157753 w 1293595"/>
                <a:gd name="connsiteY144" fmla="*/ 135683 h 1610340"/>
                <a:gd name="connsiteX145" fmla="*/ 1075240 w 1293595"/>
                <a:gd name="connsiteY145" fmla="*/ 135683 h 1610340"/>
                <a:gd name="connsiteX146" fmla="*/ 1075240 w 1293595"/>
                <a:gd name="connsiteY146" fmla="*/ 35869 h 1610340"/>
                <a:gd name="connsiteX147" fmla="*/ 1074760 w 1293595"/>
                <a:gd name="connsiteY147" fmla="*/ 31876 h 1610340"/>
                <a:gd name="connsiteX148" fmla="*/ 1158233 w 1293595"/>
                <a:gd name="connsiteY148" fmla="*/ 31876 h 1610340"/>
                <a:gd name="connsiteX149" fmla="*/ 1157753 w 1293595"/>
                <a:gd name="connsiteY149" fmla="*/ 35869 h 1610340"/>
                <a:gd name="connsiteX150" fmla="*/ 949500 w 1293595"/>
                <a:gd name="connsiteY150" fmla="*/ 26553 h 1610340"/>
                <a:gd name="connsiteX151" fmla="*/ 951470 w 1293595"/>
                <a:gd name="connsiteY151" fmla="*/ 30439 h 1610340"/>
                <a:gd name="connsiteX152" fmla="*/ 952801 w 1293595"/>
                <a:gd name="connsiteY152" fmla="*/ 35868 h 1610340"/>
                <a:gd name="connsiteX153" fmla="*/ 952801 w 1293595"/>
                <a:gd name="connsiteY153" fmla="*/ 141006 h 1610340"/>
                <a:gd name="connsiteX154" fmla="*/ 1045961 w 1293595"/>
                <a:gd name="connsiteY154" fmla="*/ 141006 h 1610340"/>
                <a:gd name="connsiteX155" fmla="*/ 1045961 w 1293595"/>
                <a:gd name="connsiteY155" fmla="*/ 35869 h 1610340"/>
                <a:gd name="connsiteX156" fmla="*/ 1047292 w 1293595"/>
                <a:gd name="connsiteY156" fmla="*/ 30439 h 1610340"/>
                <a:gd name="connsiteX157" fmla="*/ 1049262 w 1293595"/>
                <a:gd name="connsiteY157" fmla="*/ 26553 h 1610340"/>
                <a:gd name="connsiteX158" fmla="*/ 1040638 w 1293595"/>
                <a:gd name="connsiteY158" fmla="*/ 35869 h 1610340"/>
                <a:gd name="connsiteX159" fmla="*/ 1040638 w 1293595"/>
                <a:gd name="connsiteY159" fmla="*/ 135683 h 1610340"/>
                <a:gd name="connsiteX160" fmla="*/ 958124 w 1293595"/>
                <a:gd name="connsiteY160" fmla="*/ 135683 h 1610340"/>
                <a:gd name="connsiteX161" fmla="*/ 958124 w 1293595"/>
                <a:gd name="connsiteY161" fmla="*/ 35869 h 1610340"/>
                <a:gd name="connsiteX162" fmla="*/ 957645 w 1293595"/>
                <a:gd name="connsiteY162" fmla="*/ 31876 h 1610340"/>
                <a:gd name="connsiteX163" fmla="*/ 1041117 w 1293595"/>
                <a:gd name="connsiteY163" fmla="*/ 31876 h 1610340"/>
                <a:gd name="connsiteX164" fmla="*/ 1040638 w 1293595"/>
                <a:gd name="connsiteY164" fmla="*/ 35869 h 1610340"/>
                <a:gd name="connsiteX165" fmla="*/ 832384 w 1293595"/>
                <a:gd name="connsiteY165" fmla="*/ 26553 h 1610340"/>
                <a:gd name="connsiteX166" fmla="*/ 834354 w 1293595"/>
                <a:gd name="connsiteY166" fmla="*/ 30439 h 1610340"/>
                <a:gd name="connsiteX167" fmla="*/ 835685 w 1293595"/>
                <a:gd name="connsiteY167" fmla="*/ 35868 h 1610340"/>
                <a:gd name="connsiteX168" fmla="*/ 835685 w 1293595"/>
                <a:gd name="connsiteY168" fmla="*/ 141006 h 1610340"/>
                <a:gd name="connsiteX169" fmla="*/ 928845 w 1293595"/>
                <a:gd name="connsiteY169" fmla="*/ 141006 h 1610340"/>
                <a:gd name="connsiteX170" fmla="*/ 928845 w 1293595"/>
                <a:gd name="connsiteY170" fmla="*/ 35869 h 1610340"/>
                <a:gd name="connsiteX171" fmla="*/ 930176 w 1293595"/>
                <a:gd name="connsiteY171" fmla="*/ 30439 h 1610340"/>
                <a:gd name="connsiteX172" fmla="*/ 932146 w 1293595"/>
                <a:gd name="connsiteY172" fmla="*/ 26553 h 1610340"/>
                <a:gd name="connsiteX173" fmla="*/ 923522 w 1293595"/>
                <a:gd name="connsiteY173" fmla="*/ 35869 h 1610340"/>
                <a:gd name="connsiteX174" fmla="*/ 923522 w 1293595"/>
                <a:gd name="connsiteY174" fmla="*/ 135683 h 1610340"/>
                <a:gd name="connsiteX175" fmla="*/ 841009 w 1293595"/>
                <a:gd name="connsiteY175" fmla="*/ 135683 h 1610340"/>
                <a:gd name="connsiteX176" fmla="*/ 841009 w 1293595"/>
                <a:gd name="connsiteY176" fmla="*/ 35869 h 1610340"/>
                <a:gd name="connsiteX177" fmla="*/ 840529 w 1293595"/>
                <a:gd name="connsiteY177" fmla="*/ 31876 h 1610340"/>
                <a:gd name="connsiteX178" fmla="*/ 924001 w 1293595"/>
                <a:gd name="connsiteY178" fmla="*/ 31876 h 1610340"/>
                <a:gd name="connsiteX179" fmla="*/ 923522 w 1293595"/>
                <a:gd name="connsiteY179" fmla="*/ 35869 h 1610340"/>
                <a:gd name="connsiteX180" fmla="*/ 715268 w 1293595"/>
                <a:gd name="connsiteY180" fmla="*/ 26553 h 1610340"/>
                <a:gd name="connsiteX181" fmla="*/ 717239 w 1293595"/>
                <a:gd name="connsiteY181" fmla="*/ 30439 h 1610340"/>
                <a:gd name="connsiteX182" fmla="*/ 718569 w 1293595"/>
                <a:gd name="connsiteY182" fmla="*/ 35868 h 1610340"/>
                <a:gd name="connsiteX183" fmla="*/ 718569 w 1293595"/>
                <a:gd name="connsiteY183" fmla="*/ 141006 h 1610340"/>
                <a:gd name="connsiteX184" fmla="*/ 811730 w 1293595"/>
                <a:gd name="connsiteY184" fmla="*/ 141006 h 1610340"/>
                <a:gd name="connsiteX185" fmla="*/ 811730 w 1293595"/>
                <a:gd name="connsiteY185" fmla="*/ 35869 h 1610340"/>
                <a:gd name="connsiteX186" fmla="*/ 813061 w 1293595"/>
                <a:gd name="connsiteY186" fmla="*/ 30439 h 1610340"/>
                <a:gd name="connsiteX187" fmla="*/ 815031 w 1293595"/>
                <a:gd name="connsiteY187" fmla="*/ 26553 h 1610340"/>
                <a:gd name="connsiteX188" fmla="*/ 806406 w 1293595"/>
                <a:gd name="connsiteY188" fmla="*/ 35869 h 1610340"/>
                <a:gd name="connsiteX189" fmla="*/ 806406 w 1293595"/>
                <a:gd name="connsiteY189" fmla="*/ 135683 h 1610340"/>
                <a:gd name="connsiteX190" fmla="*/ 723893 w 1293595"/>
                <a:gd name="connsiteY190" fmla="*/ 135683 h 1610340"/>
                <a:gd name="connsiteX191" fmla="*/ 723893 w 1293595"/>
                <a:gd name="connsiteY191" fmla="*/ 35869 h 1610340"/>
                <a:gd name="connsiteX192" fmla="*/ 723413 w 1293595"/>
                <a:gd name="connsiteY192" fmla="*/ 31876 h 1610340"/>
                <a:gd name="connsiteX193" fmla="*/ 806886 w 1293595"/>
                <a:gd name="connsiteY193" fmla="*/ 31876 h 1610340"/>
                <a:gd name="connsiteX194" fmla="*/ 806406 w 1293595"/>
                <a:gd name="connsiteY194" fmla="*/ 35869 h 1610340"/>
                <a:gd name="connsiteX195" fmla="*/ 598153 w 1293595"/>
                <a:gd name="connsiteY195" fmla="*/ 26553 h 1610340"/>
                <a:gd name="connsiteX196" fmla="*/ 600123 w 1293595"/>
                <a:gd name="connsiteY196" fmla="*/ 30439 h 1610340"/>
                <a:gd name="connsiteX197" fmla="*/ 601454 w 1293595"/>
                <a:gd name="connsiteY197" fmla="*/ 35868 h 1610340"/>
                <a:gd name="connsiteX198" fmla="*/ 601454 w 1293595"/>
                <a:gd name="connsiteY198" fmla="*/ 141006 h 1610340"/>
                <a:gd name="connsiteX199" fmla="*/ 694614 w 1293595"/>
                <a:gd name="connsiteY199" fmla="*/ 141006 h 1610340"/>
                <a:gd name="connsiteX200" fmla="*/ 694614 w 1293595"/>
                <a:gd name="connsiteY200" fmla="*/ 35869 h 1610340"/>
                <a:gd name="connsiteX201" fmla="*/ 695945 w 1293595"/>
                <a:gd name="connsiteY201" fmla="*/ 30439 h 1610340"/>
                <a:gd name="connsiteX202" fmla="*/ 697915 w 1293595"/>
                <a:gd name="connsiteY202" fmla="*/ 26553 h 1610340"/>
                <a:gd name="connsiteX203" fmla="*/ 689291 w 1293595"/>
                <a:gd name="connsiteY203" fmla="*/ 35869 h 1610340"/>
                <a:gd name="connsiteX204" fmla="*/ 689291 w 1293595"/>
                <a:gd name="connsiteY204" fmla="*/ 135683 h 1610340"/>
                <a:gd name="connsiteX205" fmla="*/ 606777 w 1293595"/>
                <a:gd name="connsiteY205" fmla="*/ 135683 h 1610340"/>
                <a:gd name="connsiteX206" fmla="*/ 606777 w 1293595"/>
                <a:gd name="connsiteY206" fmla="*/ 35869 h 1610340"/>
                <a:gd name="connsiteX207" fmla="*/ 606298 w 1293595"/>
                <a:gd name="connsiteY207" fmla="*/ 31876 h 1610340"/>
                <a:gd name="connsiteX208" fmla="*/ 689770 w 1293595"/>
                <a:gd name="connsiteY208" fmla="*/ 31876 h 1610340"/>
                <a:gd name="connsiteX209" fmla="*/ 689291 w 1293595"/>
                <a:gd name="connsiteY209" fmla="*/ 35869 h 1610340"/>
                <a:gd name="connsiteX210" fmla="*/ 481037 w 1293595"/>
                <a:gd name="connsiteY210" fmla="*/ 26553 h 1610340"/>
                <a:gd name="connsiteX211" fmla="*/ 483007 w 1293595"/>
                <a:gd name="connsiteY211" fmla="*/ 30439 h 1610340"/>
                <a:gd name="connsiteX212" fmla="*/ 484338 w 1293595"/>
                <a:gd name="connsiteY212" fmla="*/ 35868 h 1610340"/>
                <a:gd name="connsiteX213" fmla="*/ 484338 w 1293595"/>
                <a:gd name="connsiteY213" fmla="*/ 141006 h 1610340"/>
                <a:gd name="connsiteX214" fmla="*/ 577498 w 1293595"/>
                <a:gd name="connsiteY214" fmla="*/ 141006 h 1610340"/>
                <a:gd name="connsiteX215" fmla="*/ 577498 w 1293595"/>
                <a:gd name="connsiteY215" fmla="*/ 35869 h 1610340"/>
                <a:gd name="connsiteX216" fmla="*/ 578829 w 1293595"/>
                <a:gd name="connsiteY216" fmla="*/ 30439 h 1610340"/>
                <a:gd name="connsiteX217" fmla="*/ 580799 w 1293595"/>
                <a:gd name="connsiteY217" fmla="*/ 26553 h 1610340"/>
                <a:gd name="connsiteX218" fmla="*/ 572175 w 1293595"/>
                <a:gd name="connsiteY218" fmla="*/ 35869 h 1610340"/>
                <a:gd name="connsiteX219" fmla="*/ 572175 w 1293595"/>
                <a:gd name="connsiteY219" fmla="*/ 135683 h 1610340"/>
                <a:gd name="connsiteX220" fmla="*/ 489662 w 1293595"/>
                <a:gd name="connsiteY220" fmla="*/ 135683 h 1610340"/>
                <a:gd name="connsiteX221" fmla="*/ 489662 w 1293595"/>
                <a:gd name="connsiteY221" fmla="*/ 35869 h 1610340"/>
                <a:gd name="connsiteX222" fmla="*/ 489182 w 1293595"/>
                <a:gd name="connsiteY222" fmla="*/ 31876 h 1610340"/>
                <a:gd name="connsiteX223" fmla="*/ 572654 w 1293595"/>
                <a:gd name="connsiteY223" fmla="*/ 31876 h 1610340"/>
                <a:gd name="connsiteX224" fmla="*/ 572175 w 1293595"/>
                <a:gd name="connsiteY224" fmla="*/ 35869 h 1610340"/>
                <a:gd name="connsiteX225" fmla="*/ 363921 w 1293595"/>
                <a:gd name="connsiteY225" fmla="*/ 26553 h 1610340"/>
                <a:gd name="connsiteX226" fmla="*/ 365891 w 1293595"/>
                <a:gd name="connsiteY226" fmla="*/ 30439 h 1610340"/>
                <a:gd name="connsiteX227" fmla="*/ 367222 w 1293595"/>
                <a:gd name="connsiteY227" fmla="*/ 35868 h 1610340"/>
                <a:gd name="connsiteX228" fmla="*/ 367222 w 1293595"/>
                <a:gd name="connsiteY228" fmla="*/ 141006 h 1610340"/>
                <a:gd name="connsiteX229" fmla="*/ 460383 w 1293595"/>
                <a:gd name="connsiteY229" fmla="*/ 141006 h 1610340"/>
                <a:gd name="connsiteX230" fmla="*/ 460383 w 1293595"/>
                <a:gd name="connsiteY230" fmla="*/ 35869 h 1610340"/>
                <a:gd name="connsiteX231" fmla="*/ 461713 w 1293595"/>
                <a:gd name="connsiteY231" fmla="*/ 30439 h 1610340"/>
                <a:gd name="connsiteX232" fmla="*/ 463684 w 1293595"/>
                <a:gd name="connsiteY232" fmla="*/ 26553 h 1610340"/>
                <a:gd name="connsiteX233" fmla="*/ 455059 w 1293595"/>
                <a:gd name="connsiteY233" fmla="*/ 35869 h 1610340"/>
                <a:gd name="connsiteX234" fmla="*/ 455059 w 1293595"/>
                <a:gd name="connsiteY234" fmla="*/ 135683 h 1610340"/>
                <a:gd name="connsiteX235" fmla="*/ 372546 w 1293595"/>
                <a:gd name="connsiteY235" fmla="*/ 135683 h 1610340"/>
                <a:gd name="connsiteX236" fmla="*/ 372546 w 1293595"/>
                <a:gd name="connsiteY236" fmla="*/ 35869 h 1610340"/>
                <a:gd name="connsiteX237" fmla="*/ 372066 w 1293595"/>
                <a:gd name="connsiteY237" fmla="*/ 31876 h 1610340"/>
                <a:gd name="connsiteX238" fmla="*/ 455539 w 1293595"/>
                <a:gd name="connsiteY238" fmla="*/ 31876 h 1610340"/>
                <a:gd name="connsiteX239" fmla="*/ 455059 w 1293595"/>
                <a:gd name="connsiteY239" fmla="*/ 35869 h 1610340"/>
                <a:gd name="connsiteX240" fmla="*/ 246806 w 1293595"/>
                <a:gd name="connsiteY240" fmla="*/ 26553 h 1610340"/>
                <a:gd name="connsiteX241" fmla="*/ 248776 w 1293595"/>
                <a:gd name="connsiteY241" fmla="*/ 30439 h 1610340"/>
                <a:gd name="connsiteX242" fmla="*/ 250107 w 1293595"/>
                <a:gd name="connsiteY242" fmla="*/ 35868 h 1610340"/>
                <a:gd name="connsiteX243" fmla="*/ 250107 w 1293595"/>
                <a:gd name="connsiteY243" fmla="*/ 141006 h 1610340"/>
                <a:gd name="connsiteX244" fmla="*/ 343267 w 1293595"/>
                <a:gd name="connsiteY244" fmla="*/ 141006 h 1610340"/>
                <a:gd name="connsiteX245" fmla="*/ 343267 w 1293595"/>
                <a:gd name="connsiteY245" fmla="*/ 35869 h 1610340"/>
                <a:gd name="connsiteX246" fmla="*/ 344598 w 1293595"/>
                <a:gd name="connsiteY246" fmla="*/ 30439 h 1610340"/>
                <a:gd name="connsiteX247" fmla="*/ 346568 w 1293595"/>
                <a:gd name="connsiteY247" fmla="*/ 26553 h 1610340"/>
                <a:gd name="connsiteX248" fmla="*/ 337943 w 1293595"/>
                <a:gd name="connsiteY248" fmla="*/ 35869 h 1610340"/>
                <a:gd name="connsiteX249" fmla="*/ 337943 w 1293595"/>
                <a:gd name="connsiteY249" fmla="*/ 135683 h 1610340"/>
                <a:gd name="connsiteX250" fmla="*/ 255430 w 1293595"/>
                <a:gd name="connsiteY250" fmla="*/ 135683 h 1610340"/>
                <a:gd name="connsiteX251" fmla="*/ 255430 w 1293595"/>
                <a:gd name="connsiteY251" fmla="*/ 35869 h 1610340"/>
                <a:gd name="connsiteX252" fmla="*/ 254951 w 1293595"/>
                <a:gd name="connsiteY252" fmla="*/ 31876 h 1610340"/>
                <a:gd name="connsiteX253" fmla="*/ 338423 w 1293595"/>
                <a:gd name="connsiteY253" fmla="*/ 31876 h 1610340"/>
                <a:gd name="connsiteX254" fmla="*/ 337944 w 1293595"/>
                <a:gd name="connsiteY254" fmla="*/ 35869 h 1610340"/>
                <a:gd name="connsiteX255" fmla="*/ 129690 w 1293595"/>
                <a:gd name="connsiteY255" fmla="*/ 26553 h 1610340"/>
                <a:gd name="connsiteX256" fmla="*/ 131660 w 1293595"/>
                <a:gd name="connsiteY256" fmla="*/ 30439 h 1610340"/>
                <a:gd name="connsiteX257" fmla="*/ 132991 w 1293595"/>
                <a:gd name="connsiteY257" fmla="*/ 35868 h 1610340"/>
                <a:gd name="connsiteX258" fmla="*/ 132991 w 1293595"/>
                <a:gd name="connsiteY258" fmla="*/ 141006 h 1610340"/>
                <a:gd name="connsiteX259" fmla="*/ 226151 w 1293595"/>
                <a:gd name="connsiteY259" fmla="*/ 141006 h 1610340"/>
                <a:gd name="connsiteX260" fmla="*/ 226151 w 1293595"/>
                <a:gd name="connsiteY260" fmla="*/ 35869 h 1610340"/>
                <a:gd name="connsiteX261" fmla="*/ 227482 w 1293595"/>
                <a:gd name="connsiteY261" fmla="*/ 30439 h 1610340"/>
                <a:gd name="connsiteX262" fmla="*/ 229452 w 1293595"/>
                <a:gd name="connsiteY262" fmla="*/ 26553 h 1610340"/>
                <a:gd name="connsiteX263" fmla="*/ 220828 w 1293595"/>
                <a:gd name="connsiteY263" fmla="*/ 35869 h 1610340"/>
                <a:gd name="connsiteX264" fmla="*/ 220828 w 1293595"/>
                <a:gd name="connsiteY264" fmla="*/ 135683 h 1610340"/>
                <a:gd name="connsiteX265" fmla="*/ 138314 w 1293595"/>
                <a:gd name="connsiteY265" fmla="*/ 135683 h 1610340"/>
                <a:gd name="connsiteX266" fmla="*/ 138314 w 1293595"/>
                <a:gd name="connsiteY266" fmla="*/ 35869 h 1610340"/>
                <a:gd name="connsiteX267" fmla="*/ 137835 w 1293595"/>
                <a:gd name="connsiteY267" fmla="*/ 31876 h 1610340"/>
                <a:gd name="connsiteX268" fmla="*/ 221307 w 1293595"/>
                <a:gd name="connsiteY268" fmla="*/ 31876 h 1610340"/>
                <a:gd name="connsiteX269" fmla="*/ 220828 w 1293595"/>
                <a:gd name="connsiteY269" fmla="*/ 35869 h 1610340"/>
                <a:gd name="connsiteX270" fmla="*/ 1066615 w 1293595"/>
                <a:gd name="connsiteY270" fmla="*/ 26553 h 1610340"/>
                <a:gd name="connsiteX271" fmla="*/ 1068586 w 1293595"/>
                <a:gd name="connsiteY271" fmla="*/ 30439 h 1610340"/>
                <a:gd name="connsiteX272" fmla="*/ 1069917 w 1293595"/>
                <a:gd name="connsiteY272" fmla="*/ 35868 h 1610340"/>
                <a:gd name="connsiteX273" fmla="*/ 1069917 w 1293595"/>
                <a:gd name="connsiteY273" fmla="*/ 141006 h 1610340"/>
                <a:gd name="connsiteX274" fmla="*/ 1163077 w 1293595"/>
                <a:gd name="connsiteY274" fmla="*/ 141006 h 1610340"/>
                <a:gd name="connsiteX275" fmla="*/ 1163077 w 1293595"/>
                <a:gd name="connsiteY275" fmla="*/ 35869 h 1610340"/>
                <a:gd name="connsiteX276" fmla="*/ 1164408 w 1293595"/>
                <a:gd name="connsiteY276" fmla="*/ 30439 h 1610340"/>
                <a:gd name="connsiteX277" fmla="*/ 1166378 w 1293595"/>
                <a:gd name="connsiteY277" fmla="*/ 26553 h 1610340"/>
                <a:gd name="connsiteX278" fmla="*/ 1157753 w 1293595"/>
                <a:gd name="connsiteY278" fmla="*/ 35869 h 1610340"/>
                <a:gd name="connsiteX279" fmla="*/ 1157753 w 1293595"/>
                <a:gd name="connsiteY279" fmla="*/ 135683 h 1610340"/>
                <a:gd name="connsiteX280" fmla="*/ 1075240 w 1293595"/>
                <a:gd name="connsiteY280" fmla="*/ 135683 h 1610340"/>
                <a:gd name="connsiteX281" fmla="*/ 1075240 w 1293595"/>
                <a:gd name="connsiteY281" fmla="*/ 35869 h 1610340"/>
                <a:gd name="connsiteX282" fmla="*/ 1074760 w 1293595"/>
                <a:gd name="connsiteY282" fmla="*/ 31876 h 1610340"/>
                <a:gd name="connsiteX283" fmla="*/ 1158233 w 1293595"/>
                <a:gd name="connsiteY283" fmla="*/ 31876 h 1610340"/>
                <a:gd name="connsiteX284" fmla="*/ 1157753 w 1293595"/>
                <a:gd name="connsiteY284" fmla="*/ 35869 h 1610340"/>
                <a:gd name="connsiteX285" fmla="*/ 949500 w 1293595"/>
                <a:gd name="connsiteY285" fmla="*/ 26553 h 1610340"/>
                <a:gd name="connsiteX286" fmla="*/ 951470 w 1293595"/>
                <a:gd name="connsiteY286" fmla="*/ 30439 h 1610340"/>
                <a:gd name="connsiteX287" fmla="*/ 952801 w 1293595"/>
                <a:gd name="connsiteY287" fmla="*/ 35868 h 1610340"/>
                <a:gd name="connsiteX288" fmla="*/ 952801 w 1293595"/>
                <a:gd name="connsiteY288" fmla="*/ 141006 h 1610340"/>
                <a:gd name="connsiteX289" fmla="*/ 1045961 w 1293595"/>
                <a:gd name="connsiteY289" fmla="*/ 141006 h 1610340"/>
                <a:gd name="connsiteX290" fmla="*/ 1045961 w 1293595"/>
                <a:gd name="connsiteY290" fmla="*/ 35869 h 1610340"/>
                <a:gd name="connsiteX291" fmla="*/ 1047292 w 1293595"/>
                <a:gd name="connsiteY291" fmla="*/ 30439 h 1610340"/>
                <a:gd name="connsiteX292" fmla="*/ 1049262 w 1293595"/>
                <a:gd name="connsiteY292" fmla="*/ 26553 h 1610340"/>
                <a:gd name="connsiteX293" fmla="*/ 1040638 w 1293595"/>
                <a:gd name="connsiteY293" fmla="*/ 35869 h 1610340"/>
                <a:gd name="connsiteX294" fmla="*/ 1040638 w 1293595"/>
                <a:gd name="connsiteY294" fmla="*/ 135683 h 1610340"/>
                <a:gd name="connsiteX295" fmla="*/ 958124 w 1293595"/>
                <a:gd name="connsiteY295" fmla="*/ 135683 h 1610340"/>
                <a:gd name="connsiteX296" fmla="*/ 958124 w 1293595"/>
                <a:gd name="connsiteY296" fmla="*/ 35869 h 1610340"/>
                <a:gd name="connsiteX297" fmla="*/ 957645 w 1293595"/>
                <a:gd name="connsiteY297" fmla="*/ 31876 h 1610340"/>
                <a:gd name="connsiteX298" fmla="*/ 1041117 w 1293595"/>
                <a:gd name="connsiteY298" fmla="*/ 31876 h 1610340"/>
                <a:gd name="connsiteX299" fmla="*/ 1040638 w 1293595"/>
                <a:gd name="connsiteY299" fmla="*/ 35869 h 1610340"/>
                <a:gd name="connsiteX300" fmla="*/ 832384 w 1293595"/>
                <a:gd name="connsiteY300" fmla="*/ 26553 h 1610340"/>
                <a:gd name="connsiteX301" fmla="*/ 834354 w 1293595"/>
                <a:gd name="connsiteY301" fmla="*/ 30439 h 1610340"/>
                <a:gd name="connsiteX302" fmla="*/ 835685 w 1293595"/>
                <a:gd name="connsiteY302" fmla="*/ 35868 h 1610340"/>
                <a:gd name="connsiteX303" fmla="*/ 835685 w 1293595"/>
                <a:gd name="connsiteY303" fmla="*/ 141006 h 1610340"/>
                <a:gd name="connsiteX304" fmla="*/ 928845 w 1293595"/>
                <a:gd name="connsiteY304" fmla="*/ 141006 h 1610340"/>
                <a:gd name="connsiteX305" fmla="*/ 928845 w 1293595"/>
                <a:gd name="connsiteY305" fmla="*/ 35869 h 1610340"/>
                <a:gd name="connsiteX306" fmla="*/ 930176 w 1293595"/>
                <a:gd name="connsiteY306" fmla="*/ 30439 h 1610340"/>
                <a:gd name="connsiteX307" fmla="*/ 932146 w 1293595"/>
                <a:gd name="connsiteY307" fmla="*/ 26553 h 1610340"/>
                <a:gd name="connsiteX308" fmla="*/ 923522 w 1293595"/>
                <a:gd name="connsiteY308" fmla="*/ 35869 h 1610340"/>
                <a:gd name="connsiteX309" fmla="*/ 923522 w 1293595"/>
                <a:gd name="connsiteY309" fmla="*/ 135683 h 1610340"/>
                <a:gd name="connsiteX310" fmla="*/ 841009 w 1293595"/>
                <a:gd name="connsiteY310" fmla="*/ 135683 h 1610340"/>
                <a:gd name="connsiteX311" fmla="*/ 841009 w 1293595"/>
                <a:gd name="connsiteY311" fmla="*/ 35869 h 1610340"/>
                <a:gd name="connsiteX312" fmla="*/ 840529 w 1293595"/>
                <a:gd name="connsiteY312" fmla="*/ 31876 h 1610340"/>
                <a:gd name="connsiteX313" fmla="*/ 924001 w 1293595"/>
                <a:gd name="connsiteY313" fmla="*/ 31876 h 1610340"/>
                <a:gd name="connsiteX314" fmla="*/ 923522 w 1293595"/>
                <a:gd name="connsiteY314" fmla="*/ 35869 h 1610340"/>
                <a:gd name="connsiteX315" fmla="*/ 715268 w 1293595"/>
                <a:gd name="connsiteY315" fmla="*/ 26553 h 1610340"/>
                <a:gd name="connsiteX316" fmla="*/ 717239 w 1293595"/>
                <a:gd name="connsiteY316" fmla="*/ 30439 h 1610340"/>
                <a:gd name="connsiteX317" fmla="*/ 718569 w 1293595"/>
                <a:gd name="connsiteY317" fmla="*/ 35868 h 1610340"/>
                <a:gd name="connsiteX318" fmla="*/ 718569 w 1293595"/>
                <a:gd name="connsiteY318" fmla="*/ 141006 h 1610340"/>
                <a:gd name="connsiteX319" fmla="*/ 811730 w 1293595"/>
                <a:gd name="connsiteY319" fmla="*/ 141006 h 1610340"/>
                <a:gd name="connsiteX320" fmla="*/ 811730 w 1293595"/>
                <a:gd name="connsiteY320" fmla="*/ 35869 h 1610340"/>
                <a:gd name="connsiteX321" fmla="*/ 813061 w 1293595"/>
                <a:gd name="connsiteY321" fmla="*/ 30439 h 1610340"/>
                <a:gd name="connsiteX322" fmla="*/ 815031 w 1293595"/>
                <a:gd name="connsiteY322" fmla="*/ 26553 h 1610340"/>
                <a:gd name="connsiteX323" fmla="*/ 806406 w 1293595"/>
                <a:gd name="connsiteY323" fmla="*/ 35869 h 1610340"/>
                <a:gd name="connsiteX324" fmla="*/ 806406 w 1293595"/>
                <a:gd name="connsiteY324" fmla="*/ 135683 h 1610340"/>
                <a:gd name="connsiteX325" fmla="*/ 723893 w 1293595"/>
                <a:gd name="connsiteY325" fmla="*/ 135683 h 1610340"/>
                <a:gd name="connsiteX326" fmla="*/ 723893 w 1293595"/>
                <a:gd name="connsiteY326" fmla="*/ 35869 h 1610340"/>
                <a:gd name="connsiteX327" fmla="*/ 723413 w 1293595"/>
                <a:gd name="connsiteY327" fmla="*/ 31876 h 1610340"/>
                <a:gd name="connsiteX328" fmla="*/ 806886 w 1293595"/>
                <a:gd name="connsiteY328" fmla="*/ 31876 h 1610340"/>
                <a:gd name="connsiteX329" fmla="*/ 806406 w 1293595"/>
                <a:gd name="connsiteY329" fmla="*/ 35869 h 1610340"/>
                <a:gd name="connsiteX330" fmla="*/ 598153 w 1293595"/>
                <a:gd name="connsiteY330" fmla="*/ 26553 h 1610340"/>
                <a:gd name="connsiteX331" fmla="*/ 600123 w 1293595"/>
                <a:gd name="connsiteY331" fmla="*/ 30439 h 1610340"/>
                <a:gd name="connsiteX332" fmla="*/ 601454 w 1293595"/>
                <a:gd name="connsiteY332" fmla="*/ 35868 h 1610340"/>
                <a:gd name="connsiteX333" fmla="*/ 601454 w 1293595"/>
                <a:gd name="connsiteY333" fmla="*/ 141006 h 1610340"/>
                <a:gd name="connsiteX334" fmla="*/ 694614 w 1293595"/>
                <a:gd name="connsiteY334" fmla="*/ 141006 h 1610340"/>
                <a:gd name="connsiteX335" fmla="*/ 694614 w 1293595"/>
                <a:gd name="connsiteY335" fmla="*/ 35869 h 1610340"/>
                <a:gd name="connsiteX336" fmla="*/ 695945 w 1293595"/>
                <a:gd name="connsiteY336" fmla="*/ 30439 h 1610340"/>
                <a:gd name="connsiteX337" fmla="*/ 697915 w 1293595"/>
                <a:gd name="connsiteY337" fmla="*/ 26553 h 1610340"/>
                <a:gd name="connsiteX338" fmla="*/ 689291 w 1293595"/>
                <a:gd name="connsiteY338" fmla="*/ 35869 h 1610340"/>
                <a:gd name="connsiteX339" fmla="*/ 689291 w 1293595"/>
                <a:gd name="connsiteY339" fmla="*/ 135683 h 1610340"/>
                <a:gd name="connsiteX340" fmla="*/ 606777 w 1293595"/>
                <a:gd name="connsiteY340" fmla="*/ 135683 h 1610340"/>
                <a:gd name="connsiteX341" fmla="*/ 606777 w 1293595"/>
                <a:gd name="connsiteY341" fmla="*/ 35869 h 1610340"/>
                <a:gd name="connsiteX342" fmla="*/ 606298 w 1293595"/>
                <a:gd name="connsiteY342" fmla="*/ 31876 h 1610340"/>
                <a:gd name="connsiteX343" fmla="*/ 689770 w 1293595"/>
                <a:gd name="connsiteY343" fmla="*/ 31876 h 1610340"/>
                <a:gd name="connsiteX344" fmla="*/ 689291 w 1293595"/>
                <a:gd name="connsiteY344" fmla="*/ 35869 h 1610340"/>
                <a:gd name="connsiteX345" fmla="*/ 481037 w 1293595"/>
                <a:gd name="connsiteY345" fmla="*/ 26553 h 1610340"/>
                <a:gd name="connsiteX346" fmla="*/ 483007 w 1293595"/>
                <a:gd name="connsiteY346" fmla="*/ 30439 h 1610340"/>
                <a:gd name="connsiteX347" fmla="*/ 484338 w 1293595"/>
                <a:gd name="connsiteY347" fmla="*/ 35868 h 1610340"/>
                <a:gd name="connsiteX348" fmla="*/ 484338 w 1293595"/>
                <a:gd name="connsiteY348" fmla="*/ 141006 h 1610340"/>
                <a:gd name="connsiteX349" fmla="*/ 577498 w 1293595"/>
                <a:gd name="connsiteY349" fmla="*/ 141006 h 1610340"/>
                <a:gd name="connsiteX350" fmla="*/ 577498 w 1293595"/>
                <a:gd name="connsiteY350" fmla="*/ 35869 h 1610340"/>
                <a:gd name="connsiteX351" fmla="*/ 578829 w 1293595"/>
                <a:gd name="connsiteY351" fmla="*/ 30439 h 1610340"/>
                <a:gd name="connsiteX352" fmla="*/ 580799 w 1293595"/>
                <a:gd name="connsiteY352" fmla="*/ 26553 h 1610340"/>
                <a:gd name="connsiteX353" fmla="*/ 572175 w 1293595"/>
                <a:gd name="connsiteY353" fmla="*/ 35869 h 1610340"/>
                <a:gd name="connsiteX354" fmla="*/ 572175 w 1293595"/>
                <a:gd name="connsiteY354" fmla="*/ 135683 h 1610340"/>
                <a:gd name="connsiteX355" fmla="*/ 489662 w 1293595"/>
                <a:gd name="connsiteY355" fmla="*/ 135683 h 1610340"/>
                <a:gd name="connsiteX356" fmla="*/ 489662 w 1293595"/>
                <a:gd name="connsiteY356" fmla="*/ 35869 h 1610340"/>
                <a:gd name="connsiteX357" fmla="*/ 489182 w 1293595"/>
                <a:gd name="connsiteY357" fmla="*/ 31876 h 1610340"/>
                <a:gd name="connsiteX358" fmla="*/ 572654 w 1293595"/>
                <a:gd name="connsiteY358" fmla="*/ 31876 h 1610340"/>
                <a:gd name="connsiteX359" fmla="*/ 572175 w 1293595"/>
                <a:gd name="connsiteY359" fmla="*/ 35869 h 1610340"/>
                <a:gd name="connsiteX360" fmla="*/ 363921 w 1293595"/>
                <a:gd name="connsiteY360" fmla="*/ 26553 h 1610340"/>
                <a:gd name="connsiteX361" fmla="*/ 365891 w 1293595"/>
                <a:gd name="connsiteY361" fmla="*/ 30439 h 1610340"/>
                <a:gd name="connsiteX362" fmla="*/ 367222 w 1293595"/>
                <a:gd name="connsiteY362" fmla="*/ 35868 h 1610340"/>
                <a:gd name="connsiteX363" fmla="*/ 367222 w 1293595"/>
                <a:gd name="connsiteY363" fmla="*/ 141006 h 1610340"/>
                <a:gd name="connsiteX364" fmla="*/ 460383 w 1293595"/>
                <a:gd name="connsiteY364" fmla="*/ 141006 h 1610340"/>
                <a:gd name="connsiteX365" fmla="*/ 460383 w 1293595"/>
                <a:gd name="connsiteY365" fmla="*/ 35869 h 1610340"/>
                <a:gd name="connsiteX366" fmla="*/ 461713 w 1293595"/>
                <a:gd name="connsiteY366" fmla="*/ 30439 h 1610340"/>
                <a:gd name="connsiteX367" fmla="*/ 463684 w 1293595"/>
                <a:gd name="connsiteY367" fmla="*/ 26553 h 1610340"/>
                <a:gd name="connsiteX368" fmla="*/ 455059 w 1293595"/>
                <a:gd name="connsiteY368" fmla="*/ 35869 h 1610340"/>
                <a:gd name="connsiteX369" fmla="*/ 455059 w 1293595"/>
                <a:gd name="connsiteY369" fmla="*/ 135683 h 1610340"/>
                <a:gd name="connsiteX370" fmla="*/ 372546 w 1293595"/>
                <a:gd name="connsiteY370" fmla="*/ 135683 h 1610340"/>
                <a:gd name="connsiteX371" fmla="*/ 372546 w 1293595"/>
                <a:gd name="connsiteY371" fmla="*/ 35869 h 1610340"/>
                <a:gd name="connsiteX372" fmla="*/ 372066 w 1293595"/>
                <a:gd name="connsiteY372" fmla="*/ 31876 h 1610340"/>
                <a:gd name="connsiteX373" fmla="*/ 455539 w 1293595"/>
                <a:gd name="connsiteY373" fmla="*/ 31876 h 1610340"/>
                <a:gd name="connsiteX374" fmla="*/ 455059 w 1293595"/>
                <a:gd name="connsiteY374" fmla="*/ 35869 h 1610340"/>
                <a:gd name="connsiteX375" fmla="*/ 246806 w 1293595"/>
                <a:gd name="connsiteY375" fmla="*/ 26553 h 1610340"/>
                <a:gd name="connsiteX376" fmla="*/ 248776 w 1293595"/>
                <a:gd name="connsiteY376" fmla="*/ 30439 h 1610340"/>
                <a:gd name="connsiteX377" fmla="*/ 250107 w 1293595"/>
                <a:gd name="connsiteY377" fmla="*/ 35868 h 1610340"/>
                <a:gd name="connsiteX378" fmla="*/ 250107 w 1293595"/>
                <a:gd name="connsiteY378" fmla="*/ 141006 h 1610340"/>
                <a:gd name="connsiteX379" fmla="*/ 343267 w 1293595"/>
                <a:gd name="connsiteY379" fmla="*/ 141006 h 1610340"/>
                <a:gd name="connsiteX380" fmla="*/ 343267 w 1293595"/>
                <a:gd name="connsiteY380" fmla="*/ 35869 h 1610340"/>
                <a:gd name="connsiteX381" fmla="*/ 344598 w 1293595"/>
                <a:gd name="connsiteY381" fmla="*/ 30439 h 1610340"/>
                <a:gd name="connsiteX382" fmla="*/ 346568 w 1293595"/>
                <a:gd name="connsiteY382" fmla="*/ 26553 h 1610340"/>
                <a:gd name="connsiteX383" fmla="*/ 337943 w 1293595"/>
                <a:gd name="connsiteY383" fmla="*/ 35869 h 1610340"/>
                <a:gd name="connsiteX384" fmla="*/ 337943 w 1293595"/>
                <a:gd name="connsiteY384" fmla="*/ 135683 h 1610340"/>
                <a:gd name="connsiteX385" fmla="*/ 255430 w 1293595"/>
                <a:gd name="connsiteY385" fmla="*/ 135683 h 1610340"/>
                <a:gd name="connsiteX386" fmla="*/ 255430 w 1293595"/>
                <a:gd name="connsiteY386" fmla="*/ 35869 h 1610340"/>
                <a:gd name="connsiteX387" fmla="*/ 254951 w 1293595"/>
                <a:gd name="connsiteY387" fmla="*/ 31876 h 1610340"/>
                <a:gd name="connsiteX388" fmla="*/ 338423 w 1293595"/>
                <a:gd name="connsiteY388" fmla="*/ 31876 h 1610340"/>
                <a:gd name="connsiteX389" fmla="*/ 337944 w 1293595"/>
                <a:gd name="connsiteY389" fmla="*/ 35869 h 1610340"/>
                <a:gd name="connsiteX390" fmla="*/ 129690 w 1293595"/>
                <a:gd name="connsiteY390" fmla="*/ 26553 h 1610340"/>
                <a:gd name="connsiteX391" fmla="*/ 131660 w 1293595"/>
                <a:gd name="connsiteY391" fmla="*/ 30439 h 1610340"/>
                <a:gd name="connsiteX392" fmla="*/ 132991 w 1293595"/>
                <a:gd name="connsiteY392" fmla="*/ 35868 h 1610340"/>
                <a:gd name="connsiteX393" fmla="*/ 132991 w 1293595"/>
                <a:gd name="connsiteY393" fmla="*/ 141006 h 1610340"/>
                <a:gd name="connsiteX394" fmla="*/ 226151 w 1293595"/>
                <a:gd name="connsiteY394" fmla="*/ 141006 h 1610340"/>
                <a:gd name="connsiteX395" fmla="*/ 226151 w 1293595"/>
                <a:gd name="connsiteY395" fmla="*/ 35869 h 1610340"/>
                <a:gd name="connsiteX396" fmla="*/ 227482 w 1293595"/>
                <a:gd name="connsiteY396" fmla="*/ 30439 h 1610340"/>
                <a:gd name="connsiteX397" fmla="*/ 229452 w 1293595"/>
                <a:gd name="connsiteY397" fmla="*/ 26553 h 1610340"/>
                <a:gd name="connsiteX398" fmla="*/ 220828 w 1293595"/>
                <a:gd name="connsiteY398" fmla="*/ 35869 h 1610340"/>
                <a:gd name="connsiteX399" fmla="*/ 220828 w 1293595"/>
                <a:gd name="connsiteY399" fmla="*/ 135683 h 1610340"/>
                <a:gd name="connsiteX400" fmla="*/ 138314 w 1293595"/>
                <a:gd name="connsiteY400" fmla="*/ 135683 h 1610340"/>
                <a:gd name="connsiteX401" fmla="*/ 138314 w 1293595"/>
                <a:gd name="connsiteY401" fmla="*/ 35869 h 1610340"/>
                <a:gd name="connsiteX402" fmla="*/ 137835 w 1293595"/>
                <a:gd name="connsiteY402" fmla="*/ 31876 h 1610340"/>
                <a:gd name="connsiteX403" fmla="*/ 221307 w 1293595"/>
                <a:gd name="connsiteY403" fmla="*/ 31876 h 1610340"/>
                <a:gd name="connsiteX404" fmla="*/ 220828 w 1293595"/>
                <a:gd name="connsiteY404" fmla="*/ 35869 h 1610340"/>
                <a:gd name="connsiteX405" fmla="*/ 1066615 w 1293595"/>
                <a:gd name="connsiteY405" fmla="*/ 26553 h 1610340"/>
                <a:gd name="connsiteX406" fmla="*/ 1068586 w 1293595"/>
                <a:gd name="connsiteY406" fmla="*/ 30439 h 1610340"/>
                <a:gd name="connsiteX407" fmla="*/ 1069917 w 1293595"/>
                <a:gd name="connsiteY407" fmla="*/ 35868 h 1610340"/>
                <a:gd name="connsiteX408" fmla="*/ 1069917 w 1293595"/>
                <a:gd name="connsiteY408" fmla="*/ 141006 h 1610340"/>
                <a:gd name="connsiteX409" fmla="*/ 1163077 w 1293595"/>
                <a:gd name="connsiteY409" fmla="*/ 141006 h 1610340"/>
                <a:gd name="connsiteX410" fmla="*/ 1163077 w 1293595"/>
                <a:gd name="connsiteY410" fmla="*/ 35869 h 1610340"/>
                <a:gd name="connsiteX411" fmla="*/ 1164408 w 1293595"/>
                <a:gd name="connsiteY411" fmla="*/ 30439 h 1610340"/>
                <a:gd name="connsiteX412" fmla="*/ 1166378 w 1293595"/>
                <a:gd name="connsiteY412" fmla="*/ 26553 h 1610340"/>
                <a:gd name="connsiteX413" fmla="*/ 1157753 w 1293595"/>
                <a:gd name="connsiteY413" fmla="*/ 35869 h 1610340"/>
                <a:gd name="connsiteX414" fmla="*/ 1157753 w 1293595"/>
                <a:gd name="connsiteY414" fmla="*/ 135683 h 1610340"/>
                <a:gd name="connsiteX415" fmla="*/ 1075240 w 1293595"/>
                <a:gd name="connsiteY415" fmla="*/ 135683 h 1610340"/>
                <a:gd name="connsiteX416" fmla="*/ 1075240 w 1293595"/>
                <a:gd name="connsiteY416" fmla="*/ 35869 h 1610340"/>
                <a:gd name="connsiteX417" fmla="*/ 1074760 w 1293595"/>
                <a:gd name="connsiteY417" fmla="*/ 31876 h 1610340"/>
                <a:gd name="connsiteX418" fmla="*/ 1158233 w 1293595"/>
                <a:gd name="connsiteY418" fmla="*/ 31876 h 1610340"/>
                <a:gd name="connsiteX419" fmla="*/ 1157753 w 1293595"/>
                <a:gd name="connsiteY419" fmla="*/ 35869 h 1610340"/>
                <a:gd name="connsiteX420" fmla="*/ 949500 w 1293595"/>
                <a:gd name="connsiteY420" fmla="*/ 26553 h 1610340"/>
                <a:gd name="connsiteX421" fmla="*/ 951470 w 1293595"/>
                <a:gd name="connsiteY421" fmla="*/ 30439 h 1610340"/>
                <a:gd name="connsiteX422" fmla="*/ 952801 w 1293595"/>
                <a:gd name="connsiteY422" fmla="*/ 35868 h 1610340"/>
                <a:gd name="connsiteX423" fmla="*/ 952801 w 1293595"/>
                <a:gd name="connsiteY423" fmla="*/ 141006 h 1610340"/>
                <a:gd name="connsiteX424" fmla="*/ 1045961 w 1293595"/>
                <a:gd name="connsiteY424" fmla="*/ 141006 h 1610340"/>
                <a:gd name="connsiteX425" fmla="*/ 1045961 w 1293595"/>
                <a:gd name="connsiteY425" fmla="*/ 35869 h 1610340"/>
                <a:gd name="connsiteX426" fmla="*/ 1047292 w 1293595"/>
                <a:gd name="connsiteY426" fmla="*/ 30439 h 1610340"/>
                <a:gd name="connsiteX427" fmla="*/ 1049262 w 1293595"/>
                <a:gd name="connsiteY427" fmla="*/ 26553 h 1610340"/>
                <a:gd name="connsiteX428" fmla="*/ 1040638 w 1293595"/>
                <a:gd name="connsiteY428" fmla="*/ 35869 h 1610340"/>
                <a:gd name="connsiteX429" fmla="*/ 1040638 w 1293595"/>
                <a:gd name="connsiteY429" fmla="*/ 135683 h 1610340"/>
                <a:gd name="connsiteX430" fmla="*/ 958124 w 1293595"/>
                <a:gd name="connsiteY430" fmla="*/ 135683 h 1610340"/>
                <a:gd name="connsiteX431" fmla="*/ 958124 w 1293595"/>
                <a:gd name="connsiteY431" fmla="*/ 35869 h 1610340"/>
                <a:gd name="connsiteX432" fmla="*/ 957645 w 1293595"/>
                <a:gd name="connsiteY432" fmla="*/ 31876 h 1610340"/>
                <a:gd name="connsiteX433" fmla="*/ 1041117 w 1293595"/>
                <a:gd name="connsiteY433" fmla="*/ 31876 h 1610340"/>
                <a:gd name="connsiteX434" fmla="*/ 1040638 w 1293595"/>
                <a:gd name="connsiteY434" fmla="*/ 35869 h 1610340"/>
                <a:gd name="connsiteX435" fmla="*/ 832384 w 1293595"/>
                <a:gd name="connsiteY435" fmla="*/ 26553 h 1610340"/>
                <a:gd name="connsiteX436" fmla="*/ 834354 w 1293595"/>
                <a:gd name="connsiteY436" fmla="*/ 30439 h 1610340"/>
                <a:gd name="connsiteX437" fmla="*/ 835685 w 1293595"/>
                <a:gd name="connsiteY437" fmla="*/ 35868 h 1610340"/>
                <a:gd name="connsiteX438" fmla="*/ 835685 w 1293595"/>
                <a:gd name="connsiteY438" fmla="*/ 141006 h 1610340"/>
                <a:gd name="connsiteX439" fmla="*/ 928845 w 1293595"/>
                <a:gd name="connsiteY439" fmla="*/ 141006 h 1610340"/>
                <a:gd name="connsiteX440" fmla="*/ 928845 w 1293595"/>
                <a:gd name="connsiteY440" fmla="*/ 35869 h 1610340"/>
                <a:gd name="connsiteX441" fmla="*/ 930176 w 1293595"/>
                <a:gd name="connsiteY441" fmla="*/ 30439 h 1610340"/>
                <a:gd name="connsiteX442" fmla="*/ 932146 w 1293595"/>
                <a:gd name="connsiteY442" fmla="*/ 26553 h 1610340"/>
                <a:gd name="connsiteX443" fmla="*/ 923522 w 1293595"/>
                <a:gd name="connsiteY443" fmla="*/ 35869 h 1610340"/>
                <a:gd name="connsiteX444" fmla="*/ 923522 w 1293595"/>
                <a:gd name="connsiteY444" fmla="*/ 135683 h 1610340"/>
                <a:gd name="connsiteX445" fmla="*/ 841009 w 1293595"/>
                <a:gd name="connsiteY445" fmla="*/ 135683 h 1610340"/>
                <a:gd name="connsiteX446" fmla="*/ 841009 w 1293595"/>
                <a:gd name="connsiteY446" fmla="*/ 35869 h 1610340"/>
                <a:gd name="connsiteX447" fmla="*/ 840529 w 1293595"/>
                <a:gd name="connsiteY447" fmla="*/ 31876 h 1610340"/>
                <a:gd name="connsiteX448" fmla="*/ 924001 w 1293595"/>
                <a:gd name="connsiteY448" fmla="*/ 31876 h 1610340"/>
                <a:gd name="connsiteX449" fmla="*/ 923522 w 1293595"/>
                <a:gd name="connsiteY449" fmla="*/ 35869 h 1610340"/>
                <a:gd name="connsiteX450" fmla="*/ 715268 w 1293595"/>
                <a:gd name="connsiteY450" fmla="*/ 26553 h 1610340"/>
                <a:gd name="connsiteX451" fmla="*/ 717239 w 1293595"/>
                <a:gd name="connsiteY451" fmla="*/ 30439 h 1610340"/>
                <a:gd name="connsiteX452" fmla="*/ 718569 w 1293595"/>
                <a:gd name="connsiteY452" fmla="*/ 35868 h 1610340"/>
                <a:gd name="connsiteX453" fmla="*/ 718569 w 1293595"/>
                <a:gd name="connsiteY453" fmla="*/ 141006 h 1610340"/>
                <a:gd name="connsiteX454" fmla="*/ 811730 w 1293595"/>
                <a:gd name="connsiteY454" fmla="*/ 141006 h 1610340"/>
                <a:gd name="connsiteX455" fmla="*/ 811730 w 1293595"/>
                <a:gd name="connsiteY455" fmla="*/ 35869 h 1610340"/>
                <a:gd name="connsiteX456" fmla="*/ 813061 w 1293595"/>
                <a:gd name="connsiteY456" fmla="*/ 30439 h 1610340"/>
                <a:gd name="connsiteX457" fmla="*/ 815031 w 1293595"/>
                <a:gd name="connsiteY457" fmla="*/ 26553 h 1610340"/>
                <a:gd name="connsiteX458" fmla="*/ 806406 w 1293595"/>
                <a:gd name="connsiteY458" fmla="*/ 35869 h 1610340"/>
                <a:gd name="connsiteX459" fmla="*/ 806406 w 1293595"/>
                <a:gd name="connsiteY459" fmla="*/ 135683 h 1610340"/>
                <a:gd name="connsiteX460" fmla="*/ 723893 w 1293595"/>
                <a:gd name="connsiteY460" fmla="*/ 135683 h 1610340"/>
                <a:gd name="connsiteX461" fmla="*/ 723893 w 1293595"/>
                <a:gd name="connsiteY461" fmla="*/ 35869 h 1610340"/>
                <a:gd name="connsiteX462" fmla="*/ 723413 w 1293595"/>
                <a:gd name="connsiteY462" fmla="*/ 31876 h 1610340"/>
                <a:gd name="connsiteX463" fmla="*/ 806886 w 1293595"/>
                <a:gd name="connsiteY463" fmla="*/ 31876 h 1610340"/>
                <a:gd name="connsiteX464" fmla="*/ 806406 w 1293595"/>
                <a:gd name="connsiteY464" fmla="*/ 35869 h 1610340"/>
                <a:gd name="connsiteX465" fmla="*/ 598153 w 1293595"/>
                <a:gd name="connsiteY465" fmla="*/ 26553 h 1610340"/>
                <a:gd name="connsiteX466" fmla="*/ 600123 w 1293595"/>
                <a:gd name="connsiteY466" fmla="*/ 30439 h 1610340"/>
                <a:gd name="connsiteX467" fmla="*/ 601454 w 1293595"/>
                <a:gd name="connsiteY467" fmla="*/ 35868 h 1610340"/>
                <a:gd name="connsiteX468" fmla="*/ 601454 w 1293595"/>
                <a:gd name="connsiteY468" fmla="*/ 141006 h 1610340"/>
                <a:gd name="connsiteX469" fmla="*/ 694614 w 1293595"/>
                <a:gd name="connsiteY469" fmla="*/ 141006 h 1610340"/>
                <a:gd name="connsiteX470" fmla="*/ 694614 w 1293595"/>
                <a:gd name="connsiteY470" fmla="*/ 35869 h 1610340"/>
                <a:gd name="connsiteX471" fmla="*/ 695945 w 1293595"/>
                <a:gd name="connsiteY471" fmla="*/ 30439 h 1610340"/>
                <a:gd name="connsiteX472" fmla="*/ 697915 w 1293595"/>
                <a:gd name="connsiteY472" fmla="*/ 26553 h 1610340"/>
                <a:gd name="connsiteX473" fmla="*/ 689291 w 1293595"/>
                <a:gd name="connsiteY473" fmla="*/ 35869 h 1610340"/>
                <a:gd name="connsiteX474" fmla="*/ 689291 w 1293595"/>
                <a:gd name="connsiteY474" fmla="*/ 135683 h 1610340"/>
                <a:gd name="connsiteX475" fmla="*/ 606777 w 1293595"/>
                <a:gd name="connsiteY475" fmla="*/ 135683 h 1610340"/>
                <a:gd name="connsiteX476" fmla="*/ 606777 w 1293595"/>
                <a:gd name="connsiteY476" fmla="*/ 35869 h 1610340"/>
                <a:gd name="connsiteX477" fmla="*/ 606298 w 1293595"/>
                <a:gd name="connsiteY477" fmla="*/ 31876 h 1610340"/>
                <a:gd name="connsiteX478" fmla="*/ 689770 w 1293595"/>
                <a:gd name="connsiteY478" fmla="*/ 31876 h 1610340"/>
                <a:gd name="connsiteX479" fmla="*/ 689291 w 1293595"/>
                <a:gd name="connsiteY479" fmla="*/ 35869 h 1610340"/>
                <a:gd name="connsiteX480" fmla="*/ 481037 w 1293595"/>
                <a:gd name="connsiteY480" fmla="*/ 26553 h 1610340"/>
                <a:gd name="connsiteX481" fmla="*/ 483007 w 1293595"/>
                <a:gd name="connsiteY481" fmla="*/ 30439 h 1610340"/>
                <a:gd name="connsiteX482" fmla="*/ 484338 w 1293595"/>
                <a:gd name="connsiteY482" fmla="*/ 35868 h 1610340"/>
                <a:gd name="connsiteX483" fmla="*/ 484338 w 1293595"/>
                <a:gd name="connsiteY483" fmla="*/ 141006 h 1610340"/>
                <a:gd name="connsiteX484" fmla="*/ 577498 w 1293595"/>
                <a:gd name="connsiteY484" fmla="*/ 141006 h 1610340"/>
                <a:gd name="connsiteX485" fmla="*/ 577498 w 1293595"/>
                <a:gd name="connsiteY485" fmla="*/ 35869 h 1610340"/>
                <a:gd name="connsiteX486" fmla="*/ 578829 w 1293595"/>
                <a:gd name="connsiteY486" fmla="*/ 30439 h 1610340"/>
                <a:gd name="connsiteX487" fmla="*/ 580799 w 1293595"/>
                <a:gd name="connsiteY487" fmla="*/ 26553 h 1610340"/>
                <a:gd name="connsiteX488" fmla="*/ 572175 w 1293595"/>
                <a:gd name="connsiteY488" fmla="*/ 35869 h 1610340"/>
                <a:gd name="connsiteX489" fmla="*/ 572175 w 1293595"/>
                <a:gd name="connsiteY489" fmla="*/ 135683 h 1610340"/>
                <a:gd name="connsiteX490" fmla="*/ 489662 w 1293595"/>
                <a:gd name="connsiteY490" fmla="*/ 135683 h 1610340"/>
                <a:gd name="connsiteX491" fmla="*/ 489662 w 1293595"/>
                <a:gd name="connsiteY491" fmla="*/ 35869 h 1610340"/>
                <a:gd name="connsiteX492" fmla="*/ 489182 w 1293595"/>
                <a:gd name="connsiteY492" fmla="*/ 31876 h 1610340"/>
                <a:gd name="connsiteX493" fmla="*/ 572654 w 1293595"/>
                <a:gd name="connsiteY493" fmla="*/ 31876 h 1610340"/>
                <a:gd name="connsiteX494" fmla="*/ 572175 w 1293595"/>
                <a:gd name="connsiteY494" fmla="*/ 35869 h 1610340"/>
                <a:gd name="connsiteX495" fmla="*/ 363921 w 1293595"/>
                <a:gd name="connsiteY495" fmla="*/ 26553 h 1610340"/>
                <a:gd name="connsiteX496" fmla="*/ 365891 w 1293595"/>
                <a:gd name="connsiteY496" fmla="*/ 30439 h 1610340"/>
                <a:gd name="connsiteX497" fmla="*/ 367222 w 1293595"/>
                <a:gd name="connsiteY497" fmla="*/ 35868 h 1610340"/>
                <a:gd name="connsiteX498" fmla="*/ 367222 w 1293595"/>
                <a:gd name="connsiteY498" fmla="*/ 141006 h 1610340"/>
                <a:gd name="connsiteX499" fmla="*/ 460383 w 1293595"/>
                <a:gd name="connsiteY499" fmla="*/ 141006 h 1610340"/>
                <a:gd name="connsiteX500" fmla="*/ 460383 w 1293595"/>
                <a:gd name="connsiteY500" fmla="*/ 35869 h 1610340"/>
                <a:gd name="connsiteX501" fmla="*/ 461713 w 1293595"/>
                <a:gd name="connsiteY501" fmla="*/ 30439 h 1610340"/>
                <a:gd name="connsiteX502" fmla="*/ 463684 w 1293595"/>
                <a:gd name="connsiteY502" fmla="*/ 26553 h 1610340"/>
                <a:gd name="connsiteX503" fmla="*/ 455059 w 1293595"/>
                <a:gd name="connsiteY503" fmla="*/ 35869 h 1610340"/>
                <a:gd name="connsiteX504" fmla="*/ 455059 w 1293595"/>
                <a:gd name="connsiteY504" fmla="*/ 135683 h 1610340"/>
                <a:gd name="connsiteX505" fmla="*/ 372546 w 1293595"/>
                <a:gd name="connsiteY505" fmla="*/ 135683 h 1610340"/>
                <a:gd name="connsiteX506" fmla="*/ 372546 w 1293595"/>
                <a:gd name="connsiteY506" fmla="*/ 35869 h 1610340"/>
                <a:gd name="connsiteX507" fmla="*/ 372066 w 1293595"/>
                <a:gd name="connsiteY507" fmla="*/ 31876 h 1610340"/>
                <a:gd name="connsiteX508" fmla="*/ 455539 w 1293595"/>
                <a:gd name="connsiteY508" fmla="*/ 31876 h 1610340"/>
                <a:gd name="connsiteX509" fmla="*/ 455059 w 1293595"/>
                <a:gd name="connsiteY509" fmla="*/ 35869 h 1610340"/>
                <a:gd name="connsiteX510" fmla="*/ 246806 w 1293595"/>
                <a:gd name="connsiteY510" fmla="*/ 26553 h 1610340"/>
                <a:gd name="connsiteX511" fmla="*/ 248776 w 1293595"/>
                <a:gd name="connsiteY511" fmla="*/ 30439 h 1610340"/>
                <a:gd name="connsiteX512" fmla="*/ 250107 w 1293595"/>
                <a:gd name="connsiteY512" fmla="*/ 35868 h 1610340"/>
                <a:gd name="connsiteX513" fmla="*/ 250107 w 1293595"/>
                <a:gd name="connsiteY513" fmla="*/ 141006 h 1610340"/>
                <a:gd name="connsiteX514" fmla="*/ 343267 w 1293595"/>
                <a:gd name="connsiteY514" fmla="*/ 141006 h 1610340"/>
                <a:gd name="connsiteX515" fmla="*/ 343267 w 1293595"/>
                <a:gd name="connsiteY515" fmla="*/ 35869 h 1610340"/>
                <a:gd name="connsiteX516" fmla="*/ 344598 w 1293595"/>
                <a:gd name="connsiteY516" fmla="*/ 30439 h 1610340"/>
                <a:gd name="connsiteX517" fmla="*/ 346568 w 1293595"/>
                <a:gd name="connsiteY517" fmla="*/ 26553 h 1610340"/>
                <a:gd name="connsiteX518" fmla="*/ 337943 w 1293595"/>
                <a:gd name="connsiteY518" fmla="*/ 35869 h 1610340"/>
                <a:gd name="connsiteX519" fmla="*/ 337943 w 1293595"/>
                <a:gd name="connsiteY519" fmla="*/ 135683 h 1610340"/>
                <a:gd name="connsiteX520" fmla="*/ 255430 w 1293595"/>
                <a:gd name="connsiteY520" fmla="*/ 135683 h 1610340"/>
                <a:gd name="connsiteX521" fmla="*/ 255430 w 1293595"/>
                <a:gd name="connsiteY521" fmla="*/ 35869 h 1610340"/>
                <a:gd name="connsiteX522" fmla="*/ 254951 w 1293595"/>
                <a:gd name="connsiteY522" fmla="*/ 31876 h 1610340"/>
                <a:gd name="connsiteX523" fmla="*/ 338423 w 1293595"/>
                <a:gd name="connsiteY523" fmla="*/ 31876 h 1610340"/>
                <a:gd name="connsiteX524" fmla="*/ 337944 w 1293595"/>
                <a:gd name="connsiteY524" fmla="*/ 35869 h 1610340"/>
                <a:gd name="connsiteX525" fmla="*/ 129690 w 1293595"/>
                <a:gd name="connsiteY525" fmla="*/ 26553 h 1610340"/>
                <a:gd name="connsiteX526" fmla="*/ 131660 w 1293595"/>
                <a:gd name="connsiteY526" fmla="*/ 30439 h 1610340"/>
                <a:gd name="connsiteX527" fmla="*/ 132991 w 1293595"/>
                <a:gd name="connsiteY527" fmla="*/ 35868 h 1610340"/>
                <a:gd name="connsiteX528" fmla="*/ 132991 w 1293595"/>
                <a:gd name="connsiteY528" fmla="*/ 141006 h 1610340"/>
                <a:gd name="connsiteX529" fmla="*/ 226151 w 1293595"/>
                <a:gd name="connsiteY529" fmla="*/ 141006 h 1610340"/>
                <a:gd name="connsiteX530" fmla="*/ 226151 w 1293595"/>
                <a:gd name="connsiteY530" fmla="*/ 35869 h 1610340"/>
                <a:gd name="connsiteX531" fmla="*/ 227482 w 1293595"/>
                <a:gd name="connsiteY531" fmla="*/ 30439 h 1610340"/>
                <a:gd name="connsiteX532" fmla="*/ 229452 w 1293595"/>
                <a:gd name="connsiteY532" fmla="*/ 26553 h 1610340"/>
                <a:gd name="connsiteX533" fmla="*/ 220828 w 1293595"/>
                <a:gd name="connsiteY533" fmla="*/ 35869 h 1610340"/>
                <a:gd name="connsiteX534" fmla="*/ 220828 w 1293595"/>
                <a:gd name="connsiteY534" fmla="*/ 135683 h 1610340"/>
                <a:gd name="connsiteX535" fmla="*/ 138314 w 1293595"/>
                <a:gd name="connsiteY535" fmla="*/ 135683 h 1610340"/>
                <a:gd name="connsiteX536" fmla="*/ 138314 w 1293595"/>
                <a:gd name="connsiteY536" fmla="*/ 35869 h 1610340"/>
                <a:gd name="connsiteX537" fmla="*/ 137835 w 1293595"/>
                <a:gd name="connsiteY537" fmla="*/ 31876 h 1610340"/>
                <a:gd name="connsiteX538" fmla="*/ 221307 w 1293595"/>
                <a:gd name="connsiteY538" fmla="*/ 31876 h 1610340"/>
                <a:gd name="connsiteX539" fmla="*/ 220828 w 1293595"/>
                <a:gd name="connsiteY539" fmla="*/ 35869 h 1610340"/>
                <a:gd name="connsiteX540" fmla="*/ 1066615 w 1293595"/>
                <a:gd name="connsiteY540" fmla="*/ 26553 h 1610340"/>
                <a:gd name="connsiteX541" fmla="*/ 1068586 w 1293595"/>
                <a:gd name="connsiteY541" fmla="*/ 30439 h 1610340"/>
                <a:gd name="connsiteX542" fmla="*/ 1069917 w 1293595"/>
                <a:gd name="connsiteY542" fmla="*/ 35868 h 1610340"/>
                <a:gd name="connsiteX543" fmla="*/ 1069917 w 1293595"/>
                <a:gd name="connsiteY543" fmla="*/ 141006 h 1610340"/>
                <a:gd name="connsiteX544" fmla="*/ 1163077 w 1293595"/>
                <a:gd name="connsiteY544" fmla="*/ 141006 h 1610340"/>
                <a:gd name="connsiteX545" fmla="*/ 1163077 w 1293595"/>
                <a:gd name="connsiteY545" fmla="*/ 35869 h 1610340"/>
                <a:gd name="connsiteX546" fmla="*/ 1164408 w 1293595"/>
                <a:gd name="connsiteY546" fmla="*/ 30439 h 1610340"/>
                <a:gd name="connsiteX547" fmla="*/ 1166378 w 1293595"/>
                <a:gd name="connsiteY547" fmla="*/ 26553 h 1610340"/>
                <a:gd name="connsiteX548" fmla="*/ 1157753 w 1293595"/>
                <a:gd name="connsiteY548" fmla="*/ 35869 h 1610340"/>
                <a:gd name="connsiteX549" fmla="*/ 1157753 w 1293595"/>
                <a:gd name="connsiteY549" fmla="*/ 135683 h 1610340"/>
                <a:gd name="connsiteX550" fmla="*/ 1075240 w 1293595"/>
                <a:gd name="connsiteY550" fmla="*/ 135683 h 1610340"/>
                <a:gd name="connsiteX551" fmla="*/ 1075240 w 1293595"/>
                <a:gd name="connsiteY551" fmla="*/ 35869 h 1610340"/>
                <a:gd name="connsiteX552" fmla="*/ 1074760 w 1293595"/>
                <a:gd name="connsiteY552" fmla="*/ 31876 h 1610340"/>
                <a:gd name="connsiteX553" fmla="*/ 1158233 w 1293595"/>
                <a:gd name="connsiteY553" fmla="*/ 31876 h 1610340"/>
                <a:gd name="connsiteX554" fmla="*/ 1157753 w 1293595"/>
                <a:gd name="connsiteY554" fmla="*/ 35869 h 1610340"/>
                <a:gd name="connsiteX555" fmla="*/ 949500 w 1293595"/>
                <a:gd name="connsiteY555" fmla="*/ 26553 h 1610340"/>
                <a:gd name="connsiteX556" fmla="*/ 951470 w 1293595"/>
                <a:gd name="connsiteY556" fmla="*/ 30439 h 1610340"/>
                <a:gd name="connsiteX557" fmla="*/ 952801 w 1293595"/>
                <a:gd name="connsiteY557" fmla="*/ 35868 h 1610340"/>
                <a:gd name="connsiteX558" fmla="*/ 952801 w 1293595"/>
                <a:gd name="connsiteY558" fmla="*/ 141006 h 1610340"/>
                <a:gd name="connsiteX559" fmla="*/ 1045961 w 1293595"/>
                <a:gd name="connsiteY559" fmla="*/ 141006 h 1610340"/>
                <a:gd name="connsiteX560" fmla="*/ 1045961 w 1293595"/>
                <a:gd name="connsiteY560" fmla="*/ 35869 h 1610340"/>
                <a:gd name="connsiteX561" fmla="*/ 1047292 w 1293595"/>
                <a:gd name="connsiteY561" fmla="*/ 30439 h 1610340"/>
                <a:gd name="connsiteX562" fmla="*/ 1049262 w 1293595"/>
                <a:gd name="connsiteY562" fmla="*/ 26553 h 1610340"/>
                <a:gd name="connsiteX563" fmla="*/ 1040638 w 1293595"/>
                <a:gd name="connsiteY563" fmla="*/ 35869 h 1610340"/>
                <a:gd name="connsiteX564" fmla="*/ 1040638 w 1293595"/>
                <a:gd name="connsiteY564" fmla="*/ 135683 h 1610340"/>
                <a:gd name="connsiteX565" fmla="*/ 958124 w 1293595"/>
                <a:gd name="connsiteY565" fmla="*/ 135683 h 1610340"/>
                <a:gd name="connsiteX566" fmla="*/ 958124 w 1293595"/>
                <a:gd name="connsiteY566" fmla="*/ 35869 h 1610340"/>
                <a:gd name="connsiteX567" fmla="*/ 957645 w 1293595"/>
                <a:gd name="connsiteY567" fmla="*/ 31876 h 1610340"/>
                <a:gd name="connsiteX568" fmla="*/ 1041117 w 1293595"/>
                <a:gd name="connsiteY568" fmla="*/ 31876 h 1610340"/>
                <a:gd name="connsiteX569" fmla="*/ 1040638 w 1293595"/>
                <a:gd name="connsiteY569" fmla="*/ 35869 h 1610340"/>
                <a:gd name="connsiteX570" fmla="*/ 832384 w 1293595"/>
                <a:gd name="connsiteY570" fmla="*/ 26553 h 1610340"/>
                <a:gd name="connsiteX571" fmla="*/ 834354 w 1293595"/>
                <a:gd name="connsiteY571" fmla="*/ 30439 h 1610340"/>
                <a:gd name="connsiteX572" fmla="*/ 835685 w 1293595"/>
                <a:gd name="connsiteY572" fmla="*/ 35868 h 1610340"/>
                <a:gd name="connsiteX573" fmla="*/ 835685 w 1293595"/>
                <a:gd name="connsiteY573" fmla="*/ 141006 h 1610340"/>
                <a:gd name="connsiteX574" fmla="*/ 928845 w 1293595"/>
                <a:gd name="connsiteY574" fmla="*/ 141006 h 1610340"/>
                <a:gd name="connsiteX575" fmla="*/ 928845 w 1293595"/>
                <a:gd name="connsiteY575" fmla="*/ 35869 h 1610340"/>
                <a:gd name="connsiteX576" fmla="*/ 930176 w 1293595"/>
                <a:gd name="connsiteY576" fmla="*/ 30439 h 1610340"/>
                <a:gd name="connsiteX577" fmla="*/ 932146 w 1293595"/>
                <a:gd name="connsiteY577" fmla="*/ 26553 h 1610340"/>
                <a:gd name="connsiteX578" fmla="*/ 923522 w 1293595"/>
                <a:gd name="connsiteY578" fmla="*/ 35869 h 1610340"/>
                <a:gd name="connsiteX579" fmla="*/ 923522 w 1293595"/>
                <a:gd name="connsiteY579" fmla="*/ 135683 h 1610340"/>
                <a:gd name="connsiteX580" fmla="*/ 841009 w 1293595"/>
                <a:gd name="connsiteY580" fmla="*/ 135683 h 1610340"/>
                <a:gd name="connsiteX581" fmla="*/ 841009 w 1293595"/>
                <a:gd name="connsiteY581" fmla="*/ 35869 h 1610340"/>
                <a:gd name="connsiteX582" fmla="*/ 840529 w 1293595"/>
                <a:gd name="connsiteY582" fmla="*/ 31876 h 1610340"/>
                <a:gd name="connsiteX583" fmla="*/ 924001 w 1293595"/>
                <a:gd name="connsiteY583" fmla="*/ 31876 h 1610340"/>
                <a:gd name="connsiteX584" fmla="*/ 923522 w 1293595"/>
                <a:gd name="connsiteY584" fmla="*/ 35869 h 1610340"/>
                <a:gd name="connsiteX585" fmla="*/ 715268 w 1293595"/>
                <a:gd name="connsiteY585" fmla="*/ 26553 h 1610340"/>
                <a:gd name="connsiteX586" fmla="*/ 717239 w 1293595"/>
                <a:gd name="connsiteY586" fmla="*/ 30439 h 1610340"/>
                <a:gd name="connsiteX587" fmla="*/ 718569 w 1293595"/>
                <a:gd name="connsiteY587" fmla="*/ 35868 h 1610340"/>
                <a:gd name="connsiteX588" fmla="*/ 718569 w 1293595"/>
                <a:gd name="connsiteY588" fmla="*/ 141006 h 1610340"/>
                <a:gd name="connsiteX589" fmla="*/ 811730 w 1293595"/>
                <a:gd name="connsiteY589" fmla="*/ 141006 h 1610340"/>
                <a:gd name="connsiteX590" fmla="*/ 811730 w 1293595"/>
                <a:gd name="connsiteY590" fmla="*/ 35869 h 1610340"/>
                <a:gd name="connsiteX591" fmla="*/ 813061 w 1293595"/>
                <a:gd name="connsiteY591" fmla="*/ 30439 h 1610340"/>
                <a:gd name="connsiteX592" fmla="*/ 815031 w 1293595"/>
                <a:gd name="connsiteY592" fmla="*/ 26553 h 1610340"/>
                <a:gd name="connsiteX593" fmla="*/ 806406 w 1293595"/>
                <a:gd name="connsiteY593" fmla="*/ 35869 h 1610340"/>
                <a:gd name="connsiteX594" fmla="*/ 806406 w 1293595"/>
                <a:gd name="connsiteY594" fmla="*/ 135683 h 1610340"/>
                <a:gd name="connsiteX595" fmla="*/ 723893 w 1293595"/>
                <a:gd name="connsiteY595" fmla="*/ 135683 h 1610340"/>
                <a:gd name="connsiteX596" fmla="*/ 723893 w 1293595"/>
                <a:gd name="connsiteY596" fmla="*/ 35869 h 1610340"/>
                <a:gd name="connsiteX597" fmla="*/ 723413 w 1293595"/>
                <a:gd name="connsiteY597" fmla="*/ 31876 h 1610340"/>
                <a:gd name="connsiteX598" fmla="*/ 806886 w 1293595"/>
                <a:gd name="connsiteY598" fmla="*/ 31876 h 1610340"/>
                <a:gd name="connsiteX599" fmla="*/ 806406 w 1293595"/>
                <a:gd name="connsiteY599" fmla="*/ 35869 h 1610340"/>
                <a:gd name="connsiteX600" fmla="*/ 598153 w 1293595"/>
                <a:gd name="connsiteY600" fmla="*/ 26553 h 1610340"/>
                <a:gd name="connsiteX601" fmla="*/ 600123 w 1293595"/>
                <a:gd name="connsiteY601" fmla="*/ 30439 h 1610340"/>
                <a:gd name="connsiteX602" fmla="*/ 601454 w 1293595"/>
                <a:gd name="connsiteY602" fmla="*/ 35868 h 1610340"/>
                <a:gd name="connsiteX603" fmla="*/ 601454 w 1293595"/>
                <a:gd name="connsiteY603" fmla="*/ 141006 h 1610340"/>
                <a:gd name="connsiteX604" fmla="*/ 694614 w 1293595"/>
                <a:gd name="connsiteY604" fmla="*/ 141006 h 1610340"/>
                <a:gd name="connsiteX605" fmla="*/ 694614 w 1293595"/>
                <a:gd name="connsiteY605" fmla="*/ 35869 h 1610340"/>
                <a:gd name="connsiteX606" fmla="*/ 695945 w 1293595"/>
                <a:gd name="connsiteY606" fmla="*/ 30439 h 1610340"/>
                <a:gd name="connsiteX607" fmla="*/ 697915 w 1293595"/>
                <a:gd name="connsiteY607" fmla="*/ 26553 h 1610340"/>
                <a:gd name="connsiteX608" fmla="*/ 689291 w 1293595"/>
                <a:gd name="connsiteY608" fmla="*/ 35869 h 1610340"/>
                <a:gd name="connsiteX609" fmla="*/ 689291 w 1293595"/>
                <a:gd name="connsiteY609" fmla="*/ 135683 h 1610340"/>
                <a:gd name="connsiteX610" fmla="*/ 606777 w 1293595"/>
                <a:gd name="connsiteY610" fmla="*/ 135683 h 1610340"/>
                <a:gd name="connsiteX611" fmla="*/ 606777 w 1293595"/>
                <a:gd name="connsiteY611" fmla="*/ 35869 h 1610340"/>
                <a:gd name="connsiteX612" fmla="*/ 606298 w 1293595"/>
                <a:gd name="connsiteY612" fmla="*/ 31876 h 1610340"/>
                <a:gd name="connsiteX613" fmla="*/ 689770 w 1293595"/>
                <a:gd name="connsiteY613" fmla="*/ 31876 h 1610340"/>
                <a:gd name="connsiteX614" fmla="*/ 689291 w 1293595"/>
                <a:gd name="connsiteY614" fmla="*/ 35869 h 1610340"/>
                <a:gd name="connsiteX615" fmla="*/ 481037 w 1293595"/>
                <a:gd name="connsiteY615" fmla="*/ 26553 h 1610340"/>
                <a:gd name="connsiteX616" fmla="*/ 483007 w 1293595"/>
                <a:gd name="connsiteY616" fmla="*/ 30439 h 1610340"/>
                <a:gd name="connsiteX617" fmla="*/ 484338 w 1293595"/>
                <a:gd name="connsiteY617" fmla="*/ 35868 h 1610340"/>
                <a:gd name="connsiteX618" fmla="*/ 484338 w 1293595"/>
                <a:gd name="connsiteY618" fmla="*/ 141006 h 1610340"/>
                <a:gd name="connsiteX619" fmla="*/ 577498 w 1293595"/>
                <a:gd name="connsiteY619" fmla="*/ 141006 h 1610340"/>
                <a:gd name="connsiteX620" fmla="*/ 577498 w 1293595"/>
                <a:gd name="connsiteY620" fmla="*/ 35869 h 1610340"/>
                <a:gd name="connsiteX621" fmla="*/ 578829 w 1293595"/>
                <a:gd name="connsiteY621" fmla="*/ 30439 h 1610340"/>
                <a:gd name="connsiteX622" fmla="*/ 580799 w 1293595"/>
                <a:gd name="connsiteY622" fmla="*/ 26553 h 1610340"/>
                <a:gd name="connsiteX623" fmla="*/ 572175 w 1293595"/>
                <a:gd name="connsiteY623" fmla="*/ 35869 h 1610340"/>
                <a:gd name="connsiteX624" fmla="*/ 572175 w 1293595"/>
                <a:gd name="connsiteY624" fmla="*/ 135683 h 1610340"/>
                <a:gd name="connsiteX625" fmla="*/ 489662 w 1293595"/>
                <a:gd name="connsiteY625" fmla="*/ 135683 h 1610340"/>
                <a:gd name="connsiteX626" fmla="*/ 489662 w 1293595"/>
                <a:gd name="connsiteY626" fmla="*/ 35869 h 1610340"/>
                <a:gd name="connsiteX627" fmla="*/ 489182 w 1293595"/>
                <a:gd name="connsiteY627" fmla="*/ 31876 h 1610340"/>
                <a:gd name="connsiteX628" fmla="*/ 572654 w 1293595"/>
                <a:gd name="connsiteY628" fmla="*/ 31876 h 1610340"/>
                <a:gd name="connsiteX629" fmla="*/ 572175 w 1293595"/>
                <a:gd name="connsiteY629" fmla="*/ 35869 h 1610340"/>
                <a:gd name="connsiteX630" fmla="*/ 363921 w 1293595"/>
                <a:gd name="connsiteY630" fmla="*/ 26553 h 1610340"/>
                <a:gd name="connsiteX631" fmla="*/ 365891 w 1293595"/>
                <a:gd name="connsiteY631" fmla="*/ 30439 h 1610340"/>
                <a:gd name="connsiteX632" fmla="*/ 367222 w 1293595"/>
                <a:gd name="connsiteY632" fmla="*/ 35868 h 1610340"/>
                <a:gd name="connsiteX633" fmla="*/ 367222 w 1293595"/>
                <a:gd name="connsiteY633" fmla="*/ 141006 h 1610340"/>
                <a:gd name="connsiteX634" fmla="*/ 460383 w 1293595"/>
                <a:gd name="connsiteY634" fmla="*/ 141006 h 1610340"/>
                <a:gd name="connsiteX635" fmla="*/ 460383 w 1293595"/>
                <a:gd name="connsiteY635" fmla="*/ 35869 h 1610340"/>
                <a:gd name="connsiteX636" fmla="*/ 461713 w 1293595"/>
                <a:gd name="connsiteY636" fmla="*/ 30439 h 1610340"/>
                <a:gd name="connsiteX637" fmla="*/ 463684 w 1293595"/>
                <a:gd name="connsiteY637" fmla="*/ 26553 h 1610340"/>
                <a:gd name="connsiteX638" fmla="*/ 455059 w 1293595"/>
                <a:gd name="connsiteY638" fmla="*/ 35869 h 1610340"/>
                <a:gd name="connsiteX639" fmla="*/ 455059 w 1293595"/>
                <a:gd name="connsiteY639" fmla="*/ 135683 h 1610340"/>
                <a:gd name="connsiteX640" fmla="*/ 372546 w 1293595"/>
                <a:gd name="connsiteY640" fmla="*/ 135683 h 1610340"/>
                <a:gd name="connsiteX641" fmla="*/ 372546 w 1293595"/>
                <a:gd name="connsiteY641" fmla="*/ 35869 h 1610340"/>
                <a:gd name="connsiteX642" fmla="*/ 372066 w 1293595"/>
                <a:gd name="connsiteY642" fmla="*/ 31876 h 1610340"/>
                <a:gd name="connsiteX643" fmla="*/ 455539 w 1293595"/>
                <a:gd name="connsiteY643" fmla="*/ 31876 h 1610340"/>
                <a:gd name="connsiteX644" fmla="*/ 455059 w 1293595"/>
                <a:gd name="connsiteY644" fmla="*/ 35869 h 1610340"/>
                <a:gd name="connsiteX645" fmla="*/ 246806 w 1293595"/>
                <a:gd name="connsiteY645" fmla="*/ 26553 h 1610340"/>
                <a:gd name="connsiteX646" fmla="*/ 248776 w 1293595"/>
                <a:gd name="connsiteY646" fmla="*/ 30439 h 1610340"/>
                <a:gd name="connsiteX647" fmla="*/ 250107 w 1293595"/>
                <a:gd name="connsiteY647" fmla="*/ 35868 h 1610340"/>
                <a:gd name="connsiteX648" fmla="*/ 250107 w 1293595"/>
                <a:gd name="connsiteY648" fmla="*/ 141006 h 1610340"/>
                <a:gd name="connsiteX649" fmla="*/ 343267 w 1293595"/>
                <a:gd name="connsiteY649" fmla="*/ 141006 h 1610340"/>
                <a:gd name="connsiteX650" fmla="*/ 343267 w 1293595"/>
                <a:gd name="connsiteY650" fmla="*/ 35869 h 1610340"/>
                <a:gd name="connsiteX651" fmla="*/ 344598 w 1293595"/>
                <a:gd name="connsiteY651" fmla="*/ 30439 h 1610340"/>
                <a:gd name="connsiteX652" fmla="*/ 346568 w 1293595"/>
                <a:gd name="connsiteY652" fmla="*/ 26553 h 1610340"/>
                <a:gd name="connsiteX653" fmla="*/ 337943 w 1293595"/>
                <a:gd name="connsiteY653" fmla="*/ 35869 h 1610340"/>
                <a:gd name="connsiteX654" fmla="*/ 337943 w 1293595"/>
                <a:gd name="connsiteY654" fmla="*/ 135683 h 1610340"/>
                <a:gd name="connsiteX655" fmla="*/ 255430 w 1293595"/>
                <a:gd name="connsiteY655" fmla="*/ 135683 h 1610340"/>
                <a:gd name="connsiteX656" fmla="*/ 255430 w 1293595"/>
                <a:gd name="connsiteY656" fmla="*/ 35869 h 1610340"/>
                <a:gd name="connsiteX657" fmla="*/ 254951 w 1293595"/>
                <a:gd name="connsiteY657" fmla="*/ 31876 h 1610340"/>
                <a:gd name="connsiteX658" fmla="*/ 338423 w 1293595"/>
                <a:gd name="connsiteY658" fmla="*/ 31876 h 1610340"/>
                <a:gd name="connsiteX659" fmla="*/ 337944 w 1293595"/>
                <a:gd name="connsiteY659" fmla="*/ 35869 h 1610340"/>
                <a:gd name="connsiteX660" fmla="*/ 129690 w 1293595"/>
                <a:gd name="connsiteY660" fmla="*/ 26553 h 1610340"/>
                <a:gd name="connsiteX661" fmla="*/ 131660 w 1293595"/>
                <a:gd name="connsiteY661" fmla="*/ 30439 h 1610340"/>
                <a:gd name="connsiteX662" fmla="*/ 132991 w 1293595"/>
                <a:gd name="connsiteY662" fmla="*/ 35868 h 1610340"/>
                <a:gd name="connsiteX663" fmla="*/ 132991 w 1293595"/>
                <a:gd name="connsiteY663" fmla="*/ 141006 h 1610340"/>
                <a:gd name="connsiteX664" fmla="*/ 226151 w 1293595"/>
                <a:gd name="connsiteY664" fmla="*/ 141006 h 1610340"/>
                <a:gd name="connsiteX665" fmla="*/ 226151 w 1293595"/>
                <a:gd name="connsiteY665" fmla="*/ 35869 h 1610340"/>
                <a:gd name="connsiteX666" fmla="*/ 227482 w 1293595"/>
                <a:gd name="connsiteY666" fmla="*/ 30439 h 1610340"/>
                <a:gd name="connsiteX667" fmla="*/ 229452 w 1293595"/>
                <a:gd name="connsiteY667" fmla="*/ 26553 h 1610340"/>
                <a:gd name="connsiteX668" fmla="*/ 220828 w 1293595"/>
                <a:gd name="connsiteY668" fmla="*/ 35869 h 1610340"/>
                <a:gd name="connsiteX669" fmla="*/ 220828 w 1293595"/>
                <a:gd name="connsiteY669" fmla="*/ 135683 h 1610340"/>
                <a:gd name="connsiteX670" fmla="*/ 138314 w 1293595"/>
                <a:gd name="connsiteY670" fmla="*/ 135683 h 1610340"/>
                <a:gd name="connsiteX671" fmla="*/ 138314 w 1293595"/>
                <a:gd name="connsiteY671" fmla="*/ 35869 h 1610340"/>
                <a:gd name="connsiteX672" fmla="*/ 137835 w 1293595"/>
                <a:gd name="connsiteY672" fmla="*/ 31876 h 1610340"/>
                <a:gd name="connsiteX673" fmla="*/ 221307 w 1293595"/>
                <a:gd name="connsiteY673" fmla="*/ 31876 h 1610340"/>
                <a:gd name="connsiteX674" fmla="*/ 220828 w 1293595"/>
                <a:gd name="connsiteY674" fmla="*/ 35869 h 1610340"/>
                <a:gd name="connsiteX675" fmla="*/ 1066615 w 1293595"/>
                <a:gd name="connsiteY675" fmla="*/ 26553 h 1610340"/>
                <a:gd name="connsiteX676" fmla="*/ 1068586 w 1293595"/>
                <a:gd name="connsiteY676" fmla="*/ 30439 h 1610340"/>
                <a:gd name="connsiteX677" fmla="*/ 1069917 w 1293595"/>
                <a:gd name="connsiteY677" fmla="*/ 35868 h 1610340"/>
                <a:gd name="connsiteX678" fmla="*/ 1069917 w 1293595"/>
                <a:gd name="connsiteY678" fmla="*/ 141006 h 1610340"/>
                <a:gd name="connsiteX679" fmla="*/ 1163077 w 1293595"/>
                <a:gd name="connsiteY679" fmla="*/ 141006 h 1610340"/>
                <a:gd name="connsiteX680" fmla="*/ 1163077 w 1293595"/>
                <a:gd name="connsiteY680" fmla="*/ 35869 h 1610340"/>
                <a:gd name="connsiteX681" fmla="*/ 1164408 w 1293595"/>
                <a:gd name="connsiteY681" fmla="*/ 30439 h 1610340"/>
                <a:gd name="connsiteX682" fmla="*/ 1166378 w 1293595"/>
                <a:gd name="connsiteY682" fmla="*/ 26553 h 1610340"/>
                <a:gd name="connsiteX683" fmla="*/ 1157753 w 1293595"/>
                <a:gd name="connsiteY683" fmla="*/ 35869 h 1610340"/>
                <a:gd name="connsiteX684" fmla="*/ 1157753 w 1293595"/>
                <a:gd name="connsiteY684" fmla="*/ 135683 h 1610340"/>
                <a:gd name="connsiteX685" fmla="*/ 1075240 w 1293595"/>
                <a:gd name="connsiteY685" fmla="*/ 135683 h 1610340"/>
                <a:gd name="connsiteX686" fmla="*/ 1075240 w 1293595"/>
                <a:gd name="connsiteY686" fmla="*/ 35869 h 1610340"/>
                <a:gd name="connsiteX687" fmla="*/ 1074760 w 1293595"/>
                <a:gd name="connsiteY687" fmla="*/ 31876 h 1610340"/>
                <a:gd name="connsiteX688" fmla="*/ 1158233 w 1293595"/>
                <a:gd name="connsiteY688" fmla="*/ 31876 h 1610340"/>
                <a:gd name="connsiteX689" fmla="*/ 1157753 w 1293595"/>
                <a:gd name="connsiteY689" fmla="*/ 35869 h 1610340"/>
                <a:gd name="connsiteX690" fmla="*/ 951470 w 1293595"/>
                <a:gd name="connsiteY690" fmla="*/ 30439 h 1610340"/>
                <a:gd name="connsiteX691" fmla="*/ 952801 w 1293595"/>
                <a:gd name="connsiteY691" fmla="*/ 35868 h 1610340"/>
                <a:gd name="connsiteX692" fmla="*/ 952801 w 1293595"/>
                <a:gd name="connsiteY692" fmla="*/ 141006 h 1610340"/>
                <a:gd name="connsiteX693" fmla="*/ 1045961 w 1293595"/>
                <a:gd name="connsiteY693" fmla="*/ 141006 h 1610340"/>
                <a:gd name="connsiteX694" fmla="*/ 1045961 w 1293595"/>
                <a:gd name="connsiteY694" fmla="*/ 35869 h 1610340"/>
                <a:gd name="connsiteX695" fmla="*/ 1047292 w 1293595"/>
                <a:gd name="connsiteY695" fmla="*/ 30439 h 1610340"/>
                <a:gd name="connsiteX696" fmla="*/ 1049262 w 1293595"/>
                <a:gd name="connsiteY696" fmla="*/ 26553 h 1610340"/>
                <a:gd name="connsiteX697" fmla="*/ 949500 w 1293595"/>
                <a:gd name="connsiteY697" fmla="*/ 26553 h 1610340"/>
                <a:gd name="connsiteX698" fmla="*/ 1041117 w 1293595"/>
                <a:gd name="connsiteY698" fmla="*/ 31876 h 1610340"/>
                <a:gd name="connsiteX699" fmla="*/ 1040638 w 1293595"/>
                <a:gd name="connsiteY699" fmla="*/ 35869 h 1610340"/>
                <a:gd name="connsiteX700" fmla="*/ 1040638 w 1293595"/>
                <a:gd name="connsiteY700" fmla="*/ 135683 h 1610340"/>
                <a:gd name="connsiteX701" fmla="*/ 958124 w 1293595"/>
                <a:gd name="connsiteY701" fmla="*/ 135683 h 1610340"/>
                <a:gd name="connsiteX702" fmla="*/ 958124 w 1293595"/>
                <a:gd name="connsiteY702" fmla="*/ 35869 h 1610340"/>
                <a:gd name="connsiteX703" fmla="*/ 957645 w 1293595"/>
                <a:gd name="connsiteY703" fmla="*/ 31876 h 1610340"/>
                <a:gd name="connsiteX704" fmla="*/ 834354 w 1293595"/>
                <a:gd name="connsiteY704" fmla="*/ 30439 h 1610340"/>
                <a:gd name="connsiteX705" fmla="*/ 835685 w 1293595"/>
                <a:gd name="connsiteY705" fmla="*/ 35868 h 1610340"/>
                <a:gd name="connsiteX706" fmla="*/ 835685 w 1293595"/>
                <a:gd name="connsiteY706" fmla="*/ 141006 h 1610340"/>
                <a:gd name="connsiteX707" fmla="*/ 928845 w 1293595"/>
                <a:gd name="connsiteY707" fmla="*/ 141006 h 1610340"/>
                <a:gd name="connsiteX708" fmla="*/ 928845 w 1293595"/>
                <a:gd name="connsiteY708" fmla="*/ 35869 h 1610340"/>
                <a:gd name="connsiteX709" fmla="*/ 930176 w 1293595"/>
                <a:gd name="connsiteY709" fmla="*/ 30439 h 1610340"/>
                <a:gd name="connsiteX710" fmla="*/ 932146 w 1293595"/>
                <a:gd name="connsiteY710" fmla="*/ 26553 h 1610340"/>
                <a:gd name="connsiteX711" fmla="*/ 832384 w 1293595"/>
                <a:gd name="connsiteY711" fmla="*/ 26553 h 1610340"/>
                <a:gd name="connsiteX712" fmla="*/ 924001 w 1293595"/>
                <a:gd name="connsiteY712" fmla="*/ 31876 h 1610340"/>
                <a:gd name="connsiteX713" fmla="*/ 923522 w 1293595"/>
                <a:gd name="connsiteY713" fmla="*/ 35869 h 1610340"/>
                <a:gd name="connsiteX714" fmla="*/ 923522 w 1293595"/>
                <a:gd name="connsiteY714" fmla="*/ 135683 h 1610340"/>
                <a:gd name="connsiteX715" fmla="*/ 841009 w 1293595"/>
                <a:gd name="connsiteY715" fmla="*/ 135683 h 1610340"/>
                <a:gd name="connsiteX716" fmla="*/ 841009 w 1293595"/>
                <a:gd name="connsiteY716" fmla="*/ 35869 h 1610340"/>
                <a:gd name="connsiteX717" fmla="*/ 840529 w 1293595"/>
                <a:gd name="connsiteY717" fmla="*/ 31876 h 1610340"/>
                <a:gd name="connsiteX718" fmla="*/ 717239 w 1293595"/>
                <a:gd name="connsiteY718" fmla="*/ 30439 h 1610340"/>
                <a:gd name="connsiteX719" fmla="*/ 718569 w 1293595"/>
                <a:gd name="connsiteY719" fmla="*/ 35868 h 1610340"/>
                <a:gd name="connsiteX720" fmla="*/ 718569 w 1293595"/>
                <a:gd name="connsiteY720" fmla="*/ 141006 h 1610340"/>
                <a:gd name="connsiteX721" fmla="*/ 811730 w 1293595"/>
                <a:gd name="connsiteY721" fmla="*/ 141006 h 1610340"/>
                <a:gd name="connsiteX722" fmla="*/ 811730 w 1293595"/>
                <a:gd name="connsiteY722" fmla="*/ 35869 h 1610340"/>
                <a:gd name="connsiteX723" fmla="*/ 813061 w 1293595"/>
                <a:gd name="connsiteY723" fmla="*/ 30439 h 1610340"/>
                <a:gd name="connsiteX724" fmla="*/ 815031 w 1293595"/>
                <a:gd name="connsiteY724" fmla="*/ 26553 h 1610340"/>
                <a:gd name="connsiteX725" fmla="*/ 715268 w 1293595"/>
                <a:gd name="connsiteY725" fmla="*/ 26553 h 1610340"/>
                <a:gd name="connsiteX726" fmla="*/ 806886 w 1293595"/>
                <a:gd name="connsiteY726" fmla="*/ 31876 h 1610340"/>
                <a:gd name="connsiteX727" fmla="*/ 806406 w 1293595"/>
                <a:gd name="connsiteY727" fmla="*/ 35869 h 1610340"/>
                <a:gd name="connsiteX728" fmla="*/ 806406 w 1293595"/>
                <a:gd name="connsiteY728" fmla="*/ 135683 h 1610340"/>
                <a:gd name="connsiteX729" fmla="*/ 723893 w 1293595"/>
                <a:gd name="connsiteY729" fmla="*/ 135683 h 1610340"/>
                <a:gd name="connsiteX730" fmla="*/ 723893 w 1293595"/>
                <a:gd name="connsiteY730" fmla="*/ 35869 h 1610340"/>
                <a:gd name="connsiteX731" fmla="*/ 723413 w 1293595"/>
                <a:gd name="connsiteY731" fmla="*/ 31876 h 1610340"/>
                <a:gd name="connsiteX732" fmla="*/ 600123 w 1293595"/>
                <a:gd name="connsiteY732" fmla="*/ 30439 h 1610340"/>
                <a:gd name="connsiteX733" fmla="*/ 601454 w 1293595"/>
                <a:gd name="connsiteY733" fmla="*/ 35868 h 1610340"/>
                <a:gd name="connsiteX734" fmla="*/ 601454 w 1293595"/>
                <a:gd name="connsiteY734" fmla="*/ 141006 h 1610340"/>
                <a:gd name="connsiteX735" fmla="*/ 694614 w 1293595"/>
                <a:gd name="connsiteY735" fmla="*/ 141006 h 1610340"/>
                <a:gd name="connsiteX736" fmla="*/ 694614 w 1293595"/>
                <a:gd name="connsiteY736" fmla="*/ 35869 h 1610340"/>
                <a:gd name="connsiteX737" fmla="*/ 695945 w 1293595"/>
                <a:gd name="connsiteY737" fmla="*/ 30439 h 1610340"/>
                <a:gd name="connsiteX738" fmla="*/ 697915 w 1293595"/>
                <a:gd name="connsiteY738" fmla="*/ 26553 h 1610340"/>
                <a:gd name="connsiteX739" fmla="*/ 598153 w 1293595"/>
                <a:gd name="connsiteY739" fmla="*/ 26553 h 1610340"/>
                <a:gd name="connsiteX740" fmla="*/ 689770 w 1293595"/>
                <a:gd name="connsiteY740" fmla="*/ 31876 h 1610340"/>
                <a:gd name="connsiteX741" fmla="*/ 689291 w 1293595"/>
                <a:gd name="connsiteY741" fmla="*/ 35869 h 1610340"/>
                <a:gd name="connsiteX742" fmla="*/ 689291 w 1293595"/>
                <a:gd name="connsiteY742" fmla="*/ 135683 h 1610340"/>
                <a:gd name="connsiteX743" fmla="*/ 606777 w 1293595"/>
                <a:gd name="connsiteY743" fmla="*/ 135683 h 1610340"/>
                <a:gd name="connsiteX744" fmla="*/ 606777 w 1293595"/>
                <a:gd name="connsiteY744" fmla="*/ 35869 h 1610340"/>
                <a:gd name="connsiteX745" fmla="*/ 606298 w 1293595"/>
                <a:gd name="connsiteY745" fmla="*/ 31876 h 1610340"/>
                <a:gd name="connsiteX746" fmla="*/ 483007 w 1293595"/>
                <a:gd name="connsiteY746" fmla="*/ 30439 h 1610340"/>
                <a:gd name="connsiteX747" fmla="*/ 484338 w 1293595"/>
                <a:gd name="connsiteY747" fmla="*/ 35868 h 1610340"/>
                <a:gd name="connsiteX748" fmla="*/ 484338 w 1293595"/>
                <a:gd name="connsiteY748" fmla="*/ 141006 h 1610340"/>
                <a:gd name="connsiteX749" fmla="*/ 577498 w 1293595"/>
                <a:gd name="connsiteY749" fmla="*/ 141006 h 1610340"/>
                <a:gd name="connsiteX750" fmla="*/ 577498 w 1293595"/>
                <a:gd name="connsiteY750" fmla="*/ 35869 h 1610340"/>
                <a:gd name="connsiteX751" fmla="*/ 578829 w 1293595"/>
                <a:gd name="connsiteY751" fmla="*/ 30439 h 1610340"/>
                <a:gd name="connsiteX752" fmla="*/ 580799 w 1293595"/>
                <a:gd name="connsiteY752" fmla="*/ 26553 h 1610340"/>
                <a:gd name="connsiteX753" fmla="*/ 481037 w 1293595"/>
                <a:gd name="connsiteY753" fmla="*/ 26553 h 1610340"/>
                <a:gd name="connsiteX754" fmla="*/ 572654 w 1293595"/>
                <a:gd name="connsiteY754" fmla="*/ 31876 h 1610340"/>
                <a:gd name="connsiteX755" fmla="*/ 572175 w 1293595"/>
                <a:gd name="connsiteY755" fmla="*/ 35869 h 1610340"/>
                <a:gd name="connsiteX756" fmla="*/ 572175 w 1293595"/>
                <a:gd name="connsiteY756" fmla="*/ 135683 h 1610340"/>
                <a:gd name="connsiteX757" fmla="*/ 489662 w 1293595"/>
                <a:gd name="connsiteY757" fmla="*/ 135683 h 1610340"/>
                <a:gd name="connsiteX758" fmla="*/ 489662 w 1293595"/>
                <a:gd name="connsiteY758" fmla="*/ 35869 h 1610340"/>
                <a:gd name="connsiteX759" fmla="*/ 489182 w 1293595"/>
                <a:gd name="connsiteY759" fmla="*/ 31876 h 1610340"/>
                <a:gd name="connsiteX760" fmla="*/ 365891 w 1293595"/>
                <a:gd name="connsiteY760" fmla="*/ 30439 h 1610340"/>
                <a:gd name="connsiteX761" fmla="*/ 367222 w 1293595"/>
                <a:gd name="connsiteY761" fmla="*/ 35868 h 1610340"/>
                <a:gd name="connsiteX762" fmla="*/ 367222 w 1293595"/>
                <a:gd name="connsiteY762" fmla="*/ 141006 h 1610340"/>
                <a:gd name="connsiteX763" fmla="*/ 460383 w 1293595"/>
                <a:gd name="connsiteY763" fmla="*/ 141006 h 1610340"/>
                <a:gd name="connsiteX764" fmla="*/ 460383 w 1293595"/>
                <a:gd name="connsiteY764" fmla="*/ 35869 h 1610340"/>
                <a:gd name="connsiteX765" fmla="*/ 461713 w 1293595"/>
                <a:gd name="connsiteY765" fmla="*/ 30439 h 1610340"/>
                <a:gd name="connsiteX766" fmla="*/ 463684 w 1293595"/>
                <a:gd name="connsiteY766" fmla="*/ 26553 h 1610340"/>
                <a:gd name="connsiteX767" fmla="*/ 363921 w 1293595"/>
                <a:gd name="connsiteY767" fmla="*/ 26553 h 1610340"/>
                <a:gd name="connsiteX768" fmla="*/ 455539 w 1293595"/>
                <a:gd name="connsiteY768" fmla="*/ 31876 h 1610340"/>
                <a:gd name="connsiteX769" fmla="*/ 455059 w 1293595"/>
                <a:gd name="connsiteY769" fmla="*/ 35869 h 1610340"/>
                <a:gd name="connsiteX770" fmla="*/ 455059 w 1293595"/>
                <a:gd name="connsiteY770" fmla="*/ 135683 h 1610340"/>
                <a:gd name="connsiteX771" fmla="*/ 372546 w 1293595"/>
                <a:gd name="connsiteY771" fmla="*/ 135683 h 1610340"/>
                <a:gd name="connsiteX772" fmla="*/ 372546 w 1293595"/>
                <a:gd name="connsiteY772" fmla="*/ 35869 h 1610340"/>
                <a:gd name="connsiteX773" fmla="*/ 372066 w 1293595"/>
                <a:gd name="connsiteY773" fmla="*/ 31876 h 1610340"/>
                <a:gd name="connsiteX774" fmla="*/ 248776 w 1293595"/>
                <a:gd name="connsiteY774" fmla="*/ 30439 h 1610340"/>
                <a:gd name="connsiteX775" fmla="*/ 250107 w 1293595"/>
                <a:gd name="connsiteY775" fmla="*/ 35868 h 1610340"/>
                <a:gd name="connsiteX776" fmla="*/ 250107 w 1293595"/>
                <a:gd name="connsiteY776" fmla="*/ 141006 h 1610340"/>
                <a:gd name="connsiteX777" fmla="*/ 343267 w 1293595"/>
                <a:gd name="connsiteY777" fmla="*/ 141006 h 1610340"/>
                <a:gd name="connsiteX778" fmla="*/ 343267 w 1293595"/>
                <a:gd name="connsiteY778" fmla="*/ 35869 h 1610340"/>
                <a:gd name="connsiteX779" fmla="*/ 344598 w 1293595"/>
                <a:gd name="connsiteY779" fmla="*/ 30439 h 1610340"/>
                <a:gd name="connsiteX780" fmla="*/ 346568 w 1293595"/>
                <a:gd name="connsiteY780" fmla="*/ 26553 h 1610340"/>
                <a:gd name="connsiteX781" fmla="*/ 246806 w 1293595"/>
                <a:gd name="connsiteY781" fmla="*/ 26553 h 1610340"/>
                <a:gd name="connsiteX782" fmla="*/ 338423 w 1293595"/>
                <a:gd name="connsiteY782" fmla="*/ 31876 h 1610340"/>
                <a:gd name="connsiteX783" fmla="*/ 337944 w 1293595"/>
                <a:gd name="connsiteY783" fmla="*/ 35869 h 1610340"/>
                <a:gd name="connsiteX784" fmla="*/ 337943 w 1293595"/>
                <a:gd name="connsiteY784" fmla="*/ 135683 h 1610340"/>
                <a:gd name="connsiteX785" fmla="*/ 255430 w 1293595"/>
                <a:gd name="connsiteY785" fmla="*/ 135683 h 1610340"/>
                <a:gd name="connsiteX786" fmla="*/ 255430 w 1293595"/>
                <a:gd name="connsiteY786" fmla="*/ 35869 h 1610340"/>
                <a:gd name="connsiteX787" fmla="*/ 254951 w 1293595"/>
                <a:gd name="connsiteY787" fmla="*/ 31876 h 1610340"/>
                <a:gd name="connsiteX788" fmla="*/ 131660 w 1293595"/>
                <a:gd name="connsiteY788" fmla="*/ 30439 h 1610340"/>
                <a:gd name="connsiteX789" fmla="*/ 132991 w 1293595"/>
                <a:gd name="connsiteY789" fmla="*/ 35868 h 1610340"/>
                <a:gd name="connsiteX790" fmla="*/ 132991 w 1293595"/>
                <a:gd name="connsiteY790" fmla="*/ 141006 h 1610340"/>
                <a:gd name="connsiteX791" fmla="*/ 226151 w 1293595"/>
                <a:gd name="connsiteY791" fmla="*/ 141006 h 1610340"/>
                <a:gd name="connsiteX792" fmla="*/ 226151 w 1293595"/>
                <a:gd name="connsiteY792" fmla="*/ 35869 h 1610340"/>
                <a:gd name="connsiteX793" fmla="*/ 227482 w 1293595"/>
                <a:gd name="connsiteY793" fmla="*/ 30439 h 1610340"/>
                <a:gd name="connsiteX794" fmla="*/ 229452 w 1293595"/>
                <a:gd name="connsiteY794" fmla="*/ 26553 h 1610340"/>
                <a:gd name="connsiteX795" fmla="*/ 129690 w 1293595"/>
                <a:gd name="connsiteY795" fmla="*/ 26553 h 1610340"/>
                <a:gd name="connsiteX796" fmla="*/ 221307 w 1293595"/>
                <a:gd name="connsiteY796" fmla="*/ 31876 h 1610340"/>
                <a:gd name="connsiteX797" fmla="*/ 220828 w 1293595"/>
                <a:gd name="connsiteY797" fmla="*/ 35869 h 1610340"/>
                <a:gd name="connsiteX798" fmla="*/ 220828 w 1293595"/>
                <a:gd name="connsiteY798" fmla="*/ 135683 h 1610340"/>
                <a:gd name="connsiteX799" fmla="*/ 138314 w 1293595"/>
                <a:gd name="connsiteY799" fmla="*/ 135683 h 1610340"/>
                <a:gd name="connsiteX800" fmla="*/ 138314 w 1293595"/>
                <a:gd name="connsiteY800" fmla="*/ 35869 h 1610340"/>
                <a:gd name="connsiteX801" fmla="*/ 137835 w 1293595"/>
                <a:gd name="connsiteY801" fmla="*/ 31876 h 1610340"/>
                <a:gd name="connsiteX802" fmla="*/ 1068586 w 1293595"/>
                <a:gd name="connsiteY802" fmla="*/ 30439 h 1610340"/>
                <a:gd name="connsiteX803" fmla="*/ 1069917 w 1293595"/>
                <a:gd name="connsiteY803" fmla="*/ 35868 h 1610340"/>
                <a:gd name="connsiteX804" fmla="*/ 1069917 w 1293595"/>
                <a:gd name="connsiteY804" fmla="*/ 141006 h 1610340"/>
                <a:gd name="connsiteX805" fmla="*/ 1163077 w 1293595"/>
                <a:gd name="connsiteY805" fmla="*/ 141006 h 1610340"/>
                <a:gd name="connsiteX806" fmla="*/ 1163077 w 1293595"/>
                <a:gd name="connsiteY806" fmla="*/ 35869 h 1610340"/>
                <a:gd name="connsiteX807" fmla="*/ 1164408 w 1293595"/>
                <a:gd name="connsiteY807" fmla="*/ 30439 h 1610340"/>
                <a:gd name="connsiteX808" fmla="*/ 1166378 w 1293595"/>
                <a:gd name="connsiteY808" fmla="*/ 26553 h 1610340"/>
                <a:gd name="connsiteX809" fmla="*/ 1066615 w 1293595"/>
                <a:gd name="connsiteY809" fmla="*/ 26553 h 1610340"/>
                <a:gd name="connsiteX810" fmla="*/ 1158233 w 1293595"/>
                <a:gd name="connsiteY810" fmla="*/ 31876 h 1610340"/>
                <a:gd name="connsiteX811" fmla="*/ 1157753 w 1293595"/>
                <a:gd name="connsiteY811" fmla="*/ 35869 h 1610340"/>
                <a:gd name="connsiteX812" fmla="*/ 1157753 w 1293595"/>
                <a:gd name="connsiteY812" fmla="*/ 135683 h 1610340"/>
                <a:gd name="connsiteX813" fmla="*/ 1075240 w 1293595"/>
                <a:gd name="connsiteY813" fmla="*/ 135683 h 1610340"/>
                <a:gd name="connsiteX814" fmla="*/ 1075240 w 1293595"/>
                <a:gd name="connsiteY814" fmla="*/ 35869 h 1610340"/>
                <a:gd name="connsiteX815" fmla="*/ 1074760 w 1293595"/>
                <a:gd name="connsiteY815" fmla="*/ 31876 h 1610340"/>
                <a:gd name="connsiteX816" fmla="*/ 951470 w 1293595"/>
                <a:gd name="connsiteY816" fmla="*/ 30439 h 1610340"/>
                <a:gd name="connsiteX817" fmla="*/ 952801 w 1293595"/>
                <a:gd name="connsiteY817" fmla="*/ 35868 h 1610340"/>
                <a:gd name="connsiteX818" fmla="*/ 952801 w 1293595"/>
                <a:gd name="connsiteY818" fmla="*/ 141006 h 1610340"/>
                <a:gd name="connsiteX819" fmla="*/ 1045961 w 1293595"/>
                <a:gd name="connsiteY819" fmla="*/ 141006 h 1610340"/>
                <a:gd name="connsiteX820" fmla="*/ 1045961 w 1293595"/>
                <a:gd name="connsiteY820" fmla="*/ 35869 h 1610340"/>
                <a:gd name="connsiteX821" fmla="*/ 1047292 w 1293595"/>
                <a:gd name="connsiteY821" fmla="*/ 30439 h 1610340"/>
                <a:gd name="connsiteX822" fmla="*/ 1049262 w 1293595"/>
                <a:gd name="connsiteY822" fmla="*/ 26553 h 1610340"/>
                <a:gd name="connsiteX823" fmla="*/ 949500 w 1293595"/>
                <a:gd name="connsiteY823" fmla="*/ 26553 h 1610340"/>
                <a:gd name="connsiteX824" fmla="*/ 1041117 w 1293595"/>
                <a:gd name="connsiteY824" fmla="*/ 31876 h 1610340"/>
                <a:gd name="connsiteX825" fmla="*/ 1040638 w 1293595"/>
                <a:gd name="connsiteY825" fmla="*/ 35869 h 1610340"/>
                <a:gd name="connsiteX826" fmla="*/ 1040638 w 1293595"/>
                <a:gd name="connsiteY826" fmla="*/ 135683 h 1610340"/>
                <a:gd name="connsiteX827" fmla="*/ 958124 w 1293595"/>
                <a:gd name="connsiteY827" fmla="*/ 135683 h 1610340"/>
                <a:gd name="connsiteX828" fmla="*/ 958124 w 1293595"/>
                <a:gd name="connsiteY828" fmla="*/ 35869 h 1610340"/>
                <a:gd name="connsiteX829" fmla="*/ 957645 w 1293595"/>
                <a:gd name="connsiteY829" fmla="*/ 31876 h 1610340"/>
                <a:gd name="connsiteX830" fmla="*/ 834354 w 1293595"/>
                <a:gd name="connsiteY830" fmla="*/ 30439 h 1610340"/>
                <a:gd name="connsiteX831" fmla="*/ 835685 w 1293595"/>
                <a:gd name="connsiteY831" fmla="*/ 35868 h 1610340"/>
                <a:gd name="connsiteX832" fmla="*/ 835685 w 1293595"/>
                <a:gd name="connsiteY832" fmla="*/ 141006 h 1610340"/>
                <a:gd name="connsiteX833" fmla="*/ 928845 w 1293595"/>
                <a:gd name="connsiteY833" fmla="*/ 141006 h 1610340"/>
                <a:gd name="connsiteX834" fmla="*/ 928845 w 1293595"/>
                <a:gd name="connsiteY834" fmla="*/ 35869 h 1610340"/>
                <a:gd name="connsiteX835" fmla="*/ 930176 w 1293595"/>
                <a:gd name="connsiteY835" fmla="*/ 30439 h 1610340"/>
                <a:gd name="connsiteX836" fmla="*/ 932146 w 1293595"/>
                <a:gd name="connsiteY836" fmla="*/ 26553 h 1610340"/>
                <a:gd name="connsiteX837" fmla="*/ 832384 w 1293595"/>
                <a:gd name="connsiteY837" fmla="*/ 26553 h 1610340"/>
                <a:gd name="connsiteX838" fmla="*/ 924001 w 1293595"/>
                <a:gd name="connsiteY838" fmla="*/ 31876 h 1610340"/>
                <a:gd name="connsiteX839" fmla="*/ 923522 w 1293595"/>
                <a:gd name="connsiteY839" fmla="*/ 35869 h 1610340"/>
                <a:gd name="connsiteX840" fmla="*/ 923522 w 1293595"/>
                <a:gd name="connsiteY840" fmla="*/ 135683 h 1610340"/>
                <a:gd name="connsiteX841" fmla="*/ 841009 w 1293595"/>
                <a:gd name="connsiteY841" fmla="*/ 135683 h 1610340"/>
                <a:gd name="connsiteX842" fmla="*/ 841009 w 1293595"/>
                <a:gd name="connsiteY842" fmla="*/ 35869 h 1610340"/>
                <a:gd name="connsiteX843" fmla="*/ 840529 w 1293595"/>
                <a:gd name="connsiteY843" fmla="*/ 31876 h 1610340"/>
                <a:gd name="connsiteX844" fmla="*/ 717239 w 1293595"/>
                <a:gd name="connsiteY844" fmla="*/ 30439 h 1610340"/>
                <a:gd name="connsiteX845" fmla="*/ 718569 w 1293595"/>
                <a:gd name="connsiteY845" fmla="*/ 35868 h 1610340"/>
                <a:gd name="connsiteX846" fmla="*/ 718569 w 1293595"/>
                <a:gd name="connsiteY846" fmla="*/ 141006 h 1610340"/>
                <a:gd name="connsiteX847" fmla="*/ 811730 w 1293595"/>
                <a:gd name="connsiteY847" fmla="*/ 141006 h 1610340"/>
                <a:gd name="connsiteX848" fmla="*/ 811730 w 1293595"/>
                <a:gd name="connsiteY848" fmla="*/ 35869 h 1610340"/>
                <a:gd name="connsiteX849" fmla="*/ 813061 w 1293595"/>
                <a:gd name="connsiteY849" fmla="*/ 30439 h 1610340"/>
                <a:gd name="connsiteX850" fmla="*/ 815031 w 1293595"/>
                <a:gd name="connsiteY850" fmla="*/ 26553 h 1610340"/>
                <a:gd name="connsiteX851" fmla="*/ 715268 w 1293595"/>
                <a:gd name="connsiteY851" fmla="*/ 26553 h 1610340"/>
                <a:gd name="connsiteX852" fmla="*/ 806886 w 1293595"/>
                <a:gd name="connsiteY852" fmla="*/ 31876 h 1610340"/>
                <a:gd name="connsiteX853" fmla="*/ 806406 w 1293595"/>
                <a:gd name="connsiteY853" fmla="*/ 35869 h 1610340"/>
                <a:gd name="connsiteX854" fmla="*/ 806406 w 1293595"/>
                <a:gd name="connsiteY854" fmla="*/ 135683 h 1610340"/>
                <a:gd name="connsiteX855" fmla="*/ 723893 w 1293595"/>
                <a:gd name="connsiteY855" fmla="*/ 135683 h 1610340"/>
                <a:gd name="connsiteX856" fmla="*/ 723893 w 1293595"/>
                <a:gd name="connsiteY856" fmla="*/ 35869 h 1610340"/>
                <a:gd name="connsiteX857" fmla="*/ 723413 w 1293595"/>
                <a:gd name="connsiteY857" fmla="*/ 31876 h 1610340"/>
                <a:gd name="connsiteX858" fmla="*/ 600123 w 1293595"/>
                <a:gd name="connsiteY858" fmla="*/ 30439 h 1610340"/>
                <a:gd name="connsiteX859" fmla="*/ 601454 w 1293595"/>
                <a:gd name="connsiteY859" fmla="*/ 35868 h 1610340"/>
                <a:gd name="connsiteX860" fmla="*/ 601454 w 1293595"/>
                <a:gd name="connsiteY860" fmla="*/ 141006 h 1610340"/>
                <a:gd name="connsiteX861" fmla="*/ 694614 w 1293595"/>
                <a:gd name="connsiteY861" fmla="*/ 141006 h 1610340"/>
                <a:gd name="connsiteX862" fmla="*/ 694614 w 1293595"/>
                <a:gd name="connsiteY862" fmla="*/ 35869 h 1610340"/>
                <a:gd name="connsiteX863" fmla="*/ 695945 w 1293595"/>
                <a:gd name="connsiteY863" fmla="*/ 30439 h 1610340"/>
                <a:gd name="connsiteX864" fmla="*/ 697915 w 1293595"/>
                <a:gd name="connsiteY864" fmla="*/ 26553 h 1610340"/>
                <a:gd name="connsiteX865" fmla="*/ 598153 w 1293595"/>
                <a:gd name="connsiteY865" fmla="*/ 26553 h 1610340"/>
                <a:gd name="connsiteX866" fmla="*/ 689770 w 1293595"/>
                <a:gd name="connsiteY866" fmla="*/ 31876 h 1610340"/>
                <a:gd name="connsiteX867" fmla="*/ 689291 w 1293595"/>
                <a:gd name="connsiteY867" fmla="*/ 35869 h 1610340"/>
                <a:gd name="connsiteX868" fmla="*/ 689291 w 1293595"/>
                <a:gd name="connsiteY868" fmla="*/ 135683 h 1610340"/>
                <a:gd name="connsiteX869" fmla="*/ 606777 w 1293595"/>
                <a:gd name="connsiteY869" fmla="*/ 135683 h 1610340"/>
                <a:gd name="connsiteX870" fmla="*/ 606777 w 1293595"/>
                <a:gd name="connsiteY870" fmla="*/ 35869 h 1610340"/>
                <a:gd name="connsiteX871" fmla="*/ 606298 w 1293595"/>
                <a:gd name="connsiteY871" fmla="*/ 31876 h 1610340"/>
                <a:gd name="connsiteX872" fmla="*/ 483007 w 1293595"/>
                <a:gd name="connsiteY872" fmla="*/ 30439 h 1610340"/>
                <a:gd name="connsiteX873" fmla="*/ 484338 w 1293595"/>
                <a:gd name="connsiteY873" fmla="*/ 35868 h 1610340"/>
                <a:gd name="connsiteX874" fmla="*/ 484338 w 1293595"/>
                <a:gd name="connsiteY874" fmla="*/ 141006 h 1610340"/>
                <a:gd name="connsiteX875" fmla="*/ 577498 w 1293595"/>
                <a:gd name="connsiteY875" fmla="*/ 141006 h 1610340"/>
                <a:gd name="connsiteX876" fmla="*/ 577498 w 1293595"/>
                <a:gd name="connsiteY876" fmla="*/ 35869 h 1610340"/>
                <a:gd name="connsiteX877" fmla="*/ 578829 w 1293595"/>
                <a:gd name="connsiteY877" fmla="*/ 30439 h 1610340"/>
                <a:gd name="connsiteX878" fmla="*/ 580799 w 1293595"/>
                <a:gd name="connsiteY878" fmla="*/ 26553 h 1610340"/>
                <a:gd name="connsiteX879" fmla="*/ 481037 w 1293595"/>
                <a:gd name="connsiteY879" fmla="*/ 26553 h 1610340"/>
                <a:gd name="connsiteX880" fmla="*/ 572654 w 1293595"/>
                <a:gd name="connsiteY880" fmla="*/ 31876 h 1610340"/>
                <a:gd name="connsiteX881" fmla="*/ 572175 w 1293595"/>
                <a:gd name="connsiteY881" fmla="*/ 35869 h 1610340"/>
                <a:gd name="connsiteX882" fmla="*/ 572175 w 1293595"/>
                <a:gd name="connsiteY882" fmla="*/ 135683 h 1610340"/>
                <a:gd name="connsiteX883" fmla="*/ 489662 w 1293595"/>
                <a:gd name="connsiteY883" fmla="*/ 135683 h 1610340"/>
                <a:gd name="connsiteX884" fmla="*/ 489662 w 1293595"/>
                <a:gd name="connsiteY884" fmla="*/ 35869 h 1610340"/>
                <a:gd name="connsiteX885" fmla="*/ 489182 w 1293595"/>
                <a:gd name="connsiteY885" fmla="*/ 31876 h 1610340"/>
                <a:gd name="connsiteX886" fmla="*/ 365891 w 1293595"/>
                <a:gd name="connsiteY886" fmla="*/ 30439 h 1610340"/>
                <a:gd name="connsiteX887" fmla="*/ 367222 w 1293595"/>
                <a:gd name="connsiteY887" fmla="*/ 35868 h 1610340"/>
                <a:gd name="connsiteX888" fmla="*/ 367222 w 1293595"/>
                <a:gd name="connsiteY888" fmla="*/ 141006 h 1610340"/>
                <a:gd name="connsiteX889" fmla="*/ 460383 w 1293595"/>
                <a:gd name="connsiteY889" fmla="*/ 141006 h 1610340"/>
                <a:gd name="connsiteX890" fmla="*/ 460383 w 1293595"/>
                <a:gd name="connsiteY890" fmla="*/ 35869 h 1610340"/>
                <a:gd name="connsiteX891" fmla="*/ 461713 w 1293595"/>
                <a:gd name="connsiteY891" fmla="*/ 30439 h 1610340"/>
                <a:gd name="connsiteX892" fmla="*/ 463684 w 1293595"/>
                <a:gd name="connsiteY892" fmla="*/ 26553 h 1610340"/>
                <a:gd name="connsiteX893" fmla="*/ 363921 w 1293595"/>
                <a:gd name="connsiteY893" fmla="*/ 26553 h 1610340"/>
                <a:gd name="connsiteX894" fmla="*/ 455539 w 1293595"/>
                <a:gd name="connsiteY894" fmla="*/ 31876 h 1610340"/>
                <a:gd name="connsiteX895" fmla="*/ 455059 w 1293595"/>
                <a:gd name="connsiteY895" fmla="*/ 35869 h 1610340"/>
                <a:gd name="connsiteX896" fmla="*/ 455059 w 1293595"/>
                <a:gd name="connsiteY896" fmla="*/ 135683 h 1610340"/>
                <a:gd name="connsiteX897" fmla="*/ 372546 w 1293595"/>
                <a:gd name="connsiteY897" fmla="*/ 135683 h 1610340"/>
                <a:gd name="connsiteX898" fmla="*/ 372546 w 1293595"/>
                <a:gd name="connsiteY898" fmla="*/ 35869 h 1610340"/>
                <a:gd name="connsiteX899" fmla="*/ 372066 w 1293595"/>
                <a:gd name="connsiteY899" fmla="*/ 31876 h 1610340"/>
                <a:gd name="connsiteX900" fmla="*/ 248776 w 1293595"/>
                <a:gd name="connsiteY900" fmla="*/ 30439 h 1610340"/>
                <a:gd name="connsiteX901" fmla="*/ 250107 w 1293595"/>
                <a:gd name="connsiteY901" fmla="*/ 35868 h 1610340"/>
                <a:gd name="connsiteX902" fmla="*/ 250107 w 1293595"/>
                <a:gd name="connsiteY902" fmla="*/ 141006 h 1610340"/>
                <a:gd name="connsiteX903" fmla="*/ 343267 w 1293595"/>
                <a:gd name="connsiteY903" fmla="*/ 141006 h 1610340"/>
                <a:gd name="connsiteX904" fmla="*/ 343267 w 1293595"/>
                <a:gd name="connsiteY904" fmla="*/ 35869 h 1610340"/>
                <a:gd name="connsiteX905" fmla="*/ 344598 w 1293595"/>
                <a:gd name="connsiteY905" fmla="*/ 30439 h 1610340"/>
                <a:gd name="connsiteX906" fmla="*/ 346568 w 1293595"/>
                <a:gd name="connsiteY906" fmla="*/ 26553 h 1610340"/>
                <a:gd name="connsiteX907" fmla="*/ 246806 w 1293595"/>
                <a:gd name="connsiteY907" fmla="*/ 26553 h 1610340"/>
                <a:gd name="connsiteX908" fmla="*/ 338423 w 1293595"/>
                <a:gd name="connsiteY908" fmla="*/ 31876 h 1610340"/>
                <a:gd name="connsiteX909" fmla="*/ 337944 w 1293595"/>
                <a:gd name="connsiteY909" fmla="*/ 35869 h 1610340"/>
                <a:gd name="connsiteX910" fmla="*/ 337943 w 1293595"/>
                <a:gd name="connsiteY910" fmla="*/ 135683 h 1610340"/>
                <a:gd name="connsiteX911" fmla="*/ 255430 w 1293595"/>
                <a:gd name="connsiteY911" fmla="*/ 135683 h 1610340"/>
                <a:gd name="connsiteX912" fmla="*/ 255430 w 1293595"/>
                <a:gd name="connsiteY912" fmla="*/ 35869 h 1610340"/>
                <a:gd name="connsiteX913" fmla="*/ 254951 w 1293595"/>
                <a:gd name="connsiteY913" fmla="*/ 31876 h 1610340"/>
                <a:gd name="connsiteX914" fmla="*/ 131660 w 1293595"/>
                <a:gd name="connsiteY914" fmla="*/ 30439 h 1610340"/>
                <a:gd name="connsiteX915" fmla="*/ 132991 w 1293595"/>
                <a:gd name="connsiteY915" fmla="*/ 35868 h 1610340"/>
                <a:gd name="connsiteX916" fmla="*/ 132991 w 1293595"/>
                <a:gd name="connsiteY916" fmla="*/ 141006 h 1610340"/>
                <a:gd name="connsiteX917" fmla="*/ 226151 w 1293595"/>
                <a:gd name="connsiteY917" fmla="*/ 141006 h 1610340"/>
                <a:gd name="connsiteX918" fmla="*/ 226151 w 1293595"/>
                <a:gd name="connsiteY918" fmla="*/ 35869 h 1610340"/>
                <a:gd name="connsiteX919" fmla="*/ 227482 w 1293595"/>
                <a:gd name="connsiteY919" fmla="*/ 30439 h 1610340"/>
                <a:gd name="connsiteX920" fmla="*/ 229452 w 1293595"/>
                <a:gd name="connsiteY920" fmla="*/ 26553 h 1610340"/>
                <a:gd name="connsiteX921" fmla="*/ 129690 w 1293595"/>
                <a:gd name="connsiteY921" fmla="*/ 26553 h 1610340"/>
                <a:gd name="connsiteX922" fmla="*/ 221307 w 1293595"/>
                <a:gd name="connsiteY922" fmla="*/ 31876 h 1610340"/>
                <a:gd name="connsiteX923" fmla="*/ 220828 w 1293595"/>
                <a:gd name="connsiteY923" fmla="*/ 35869 h 1610340"/>
                <a:gd name="connsiteX924" fmla="*/ 220828 w 1293595"/>
                <a:gd name="connsiteY924" fmla="*/ 135683 h 1610340"/>
                <a:gd name="connsiteX925" fmla="*/ 138314 w 1293595"/>
                <a:gd name="connsiteY925" fmla="*/ 135683 h 1610340"/>
                <a:gd name="connsiteX926" fmla="*/ 138314 w 1293595"/>
                <a:gd name="connsiteY926" fmla="*/ 35869 h 1610340"/>
                <a:gd name="connsiteX927" fmla="*/ 137835 w 1293595"/>
                <a:gd name="connsiteY927" fmla="*/ 31876 h 1610340"/>
                <a:gd name="connsiteX928" fmla="*/ 1269545 w 1293595"/>
                <a:gd name="connsiteY928" fmla="*/ 156977 h 1610340"/>
                <a:gd name="connsiteX929" fmla="*/ 1237818 w 1293595"/>
                <a:gd name="connsiteY929" fmla="*/ 156977 h 1610340"/>
                <a:gd name="connsiteX930" fmla="*/ 1209657 w 1293595"/>
                <a:gd name="connsiteY930" fmla="*/ 135683 h 1610340"/>
                <a:gd name="connsiteX931" fmla="*/ 1192356 w 1293595"/>
                <a:gd name="connsiteY931" fmla="*/ 135683 h 1610340"/>
                <a:gd name="connsiteX932" fmla="*/ 1192356 w 1293595"/>
                <a:gd name="connsiteY932" fmla="*/ 35869 h 1610340"/>
                <a:gd name="connsiteX933" fmla="*/ 1191157 w 1293595"/>
                <a:gd name="connsiteY933" fmla="*/ 29613 h 1610340"/>
                <a:gd name="connsiteX934" fmla="*/ 1196805 w 1293595"/>
                <a:gd name="connsiteY934" fmla="*/ 7788 h 1610340"/>
                <a:gd name="connsiteX935" fmla="*/ 1183040 w 1293595"/>
                <a:gd name="connsiteY935" fmla="*/ -65 h 1610340"/>
                <a:gd name="connsiteX936" fmla="*/ 113028 w 1293595"/>
                <a:gd name="connsiteY936" fmla="*/ -65 h 1610340"/>
                <a:gd name="connsiteX937" fmla="*/ 97058 w 1293595"/>
                <a:gd name="connsiteY937" fmla="*/ 15848 h 1610340"/>
                <a:gd name="connsiteX938" fmla="*/ 104910 w 1293595"/>
                <a:gd name="connsiteY938" fmla="*/ 29614 h 1610340"/>
                <a:gd name="connsiteX939" fmla="*/ 103712 w 1293595"/>
                <a:gd name="connsiteY939" fmla="*/ 35869 h 1610340"/>
                <a:gd name="connsiteX940" fmla="*/ 103712 w 1293595"/>
                <a:gd name="connsiteY940" fmla="*/ 135683 h 1610340"/>
                <a:gd name="connsiteX941" fmla="*/ 86411 w 1293595"/>
                <a:gd name="connsiteY941" fmla="*/ 135683 h 1610340"/>
                <a:gd name="connsiteX942" fmla="*/ 58250 w 1293595"/>
                <a:gd name="connsiteY942" fmla="*/ 156977 h 1610340"/>
                <a:gd name="connsiteX943" fmla="*/ 23860 w 1293595"/>
                <a:gd name="connsiteY943" fmla="*/ 156977 h 1610340"/>
                <a:gd name="connsiteX944" fmla="*/ -95 w 1293595"/>
                <a:gd name="connsiteY944" fmla="*/ 180932 h 1610340"/>
                <a:gd name="connsiteX945" fmla="*/ -95 w 1293595"/>
                <a:gd name="connsiteY945" fmla="*/ 1586320 h 1610340"/>
                <a:gd name="connsiteX946" fmla="*/ 23860 w 1293595"/>
                <a:gd name="connsiteY946" fmla="*/ 1610276 h 1610340"/>
                <a:gd name="connsiteX947" fmla="*/ 1269545 w 1293595"/>
                <a:gd name="connsiteY947" fmla="*/ 1610276 h 1610340"/>
                <a:gd name="connsiteX948" fmla="*/ 1293501 w 1293595"/>
                <a:gd name="connsiteY948" fmla="*/ 1586320 h 1610340"/>
                <a:gd name="connsiteX949" fmla="*/ 1293501 w 1293595"/>
                <a:gd name="connsiteY949" fmla="*/ 180932 h 1610340"/>
                <a:gd name="connsiteX950" fmla="*/ 1269545 w 1293595"/>
                <a:gd name="connsiteY950" fmla="*/ 156977 h 1610340"/>
                <a:gd name="connsiteX951" fmla="*/ 1288178 w 1293595"/>
                <a:gd name="connsiteY951" fmla="*/ 1586320 h 1610340"/>
                <a:gd name="connsiteX952" fmla="*/ 1276014 w 1293595"/>
                <a:gd name="connsiteY952" fmla="*/ 1603781 h 1610340"/>
                <a:gd name="connsiteX953" fmla="*/ 1269545 w 1293595"/>
                <a:gd name="connsiteY953" fmla="*/ 1604952 h 1610340"/>
                <a:gd name="connsiteX954" fmla="*/ 23860 w 1293595"/>
                <a:gd name="connsiteY954" fmla="*/ 1604952 h 1610340"/>
                <a:gd name="connsiteX955" fmla="*/ 17392 w 1293595"/>
                <a:gd name="connsiteY955" fmla="*/ 1603781 h 1610340"/>
                <a:gd name="connsiteX956" fmla="*/ 5228 w 1293595"/>
                <a:gd name="connsiteY956" fmla="*/ 1586320 h 1610340"/>
                <a:gd name="connsiteX957" fmla="*/ 5228 w 1293595"/>
                <a:gd name="connsiteY957" fmla="*/ 180932 h 1610340"/>
                <a:gd name="connsiteX958" fmla="*/ 23860 w 1293595"/>
                <a:gd name="connsiteY958" fmla="*/ 162300 h 1610340"/>
                <a:gd name="connsiteX959" fmla="*/ 62509 w 1293595"/>
                <a:gd name="connsiteY959" fmla="*/ 162300 h 1610340"/>
                <a:gd name="connsiteX960" fmla="*/ 62935 w 1293595"/>
                <a:gd name="connsiteY960" fmla="*/ 160171 h 1610340"/>
                <a:gd name="connsiteX961" fmla="*/ 86411 w 1293595"/>
                <a:gd name="connsiteY961" fmla="*/ 141006 h 1610340"/>
                <a:gd name="connsiteX962" fmla="*/ 109036 w 1293595"/>
                <a:gd name="connsiteY962" fmla="*/ 141006 h 1610340"/>
                <a:gd name="connsiteX963" fmla="*/ 109036 w 1293595"/>
                <a:gd name="connsiteY963" fmla="*/ 35869 h 1610340"/>
                <a:gd name="connsiteX964" fmla="*/ 110739 w 1293595"/>
                <a:gd name="connsiteY964" fmla="*/ 29720 h 1610340"/>
                <a:gd name="connsiteX965" fmla="*/ 112389 w 1293595"/>
                <a:gd name="connsiteY965" fmla="*/ 26978 h 1610340"/>
                <a:gd name="connsiteX966" fmla="*/ 109381 w 1293595"/>
                <a:gd name="connsiteY966" fmla="*/ 25860 h 1610340"/>
                <a:gd name="connsiteX967" fmla="*/ 103017 w 1293595"/>
                <a:gd name="connsiteY967" fmla="*/ 12259 h 1610340"/>
                <a:gd name="connsiteX968" fmla="*/ 113028 w 1293595"/>
                <a:gd name="connsiteY968" fmla="*/ 5259 h 1610340"/>
                <a:gd name="connsiteX969" fmla="*/ 1183039 w 1293595"/>
                <a:gd name="connsiteY969" fmla="*/ 5259 h 1610340"/>
                <a:gd name="connsiteX970" fmla="*/ 1193686 w 1293595"/>
                <a:gd name="connsiteY970" fmla="*/ 15849 h 1610340"/>
                <a:gd name="connsiteX971" fmla="*/ 1186686 w 1293595"/>
                <a:gd name="connsiteY971" fmla="*/ 25860 h 1610340"/>
                <a:gd name="connsiteX972" fmla="*/ 1183679 w 1293595"/>
                <a:gd name="connsiteY972" fmla="*/ 26978 h 1610340"/>
                <a:gd name="connsiteX973" fmla="*/ 1185328 w 1293595"/>
                <a:gd name="connsiteY973" fmla="*/ 29720 h 1610340"/>
                <a:gd name="connsiteX974" fmla="*/ 1187032 w 1293595"/>
                <a:gd name="connsiteY974" fmla="*/ 35869 h 1610340"/>
                <a:gd name="connsiteX975" fmla="*/ 1187032 w 1293595"/>
                <a:gd name="connsiteY975" fmla="*/ 141006 h 1610340"/>
                <a:gd name="connsiteX976" fmla="*/ 1209657 w 1293595"/>
                <a:gd name="connsiteY976" fmla="*/ 141006 h 1610340"/>
                <a:gd name="connsiteX977" fmla="*/ 1233133 w 1293595"/>
                <a:gd name="connsiteY977" fmla="*/ 160171 h 1610340"/>
                <a:gd name="connsiteX978" fmla="*/ 1233559 w 1293595"/>
                <a:gd name="connsiteY978" fmla="*/ 162300 h 1610340"/>
                <a:gd name="connsiteX979" fmla="*/ 1269545 w 1293595"/>
                <a:gd name="connsiteY979" fmla="*/ 162300 h 1610340"/>
                <a:gd name="connsiteX980" fmla="*/ 1288177 w 1293595"/>
                <a:gd name="connsiteY980" fmla="*/ 180932 h 1610340"/>
                <a:gd name="connsiteX981" fmla="*/ 129690 w 1293595"/>
                <a:gd name="connsiteY981" fmla="*/ 26553 h 1610340"/>
                <a:gd name="connsiteX982" fmla="*/ 131660 w 1293595"/>
                <a:gd name="connsiteY982" fmla="*/ 30439 h 1610340"/>
                <a:gd name="connsiteX983" fmla="*/ 132991 w 1293595"/>
                <a:gd name="connsiteY983" fmla="*/ 35868 h 1610340"/>
                <a:gd name="connsiteX984" fmla="*/ 132991 w 1293595"/>
                <a:gd name="connsiteY984" fmla="*/ 141006 h 1610340"/>
                <a:gd name="connsiteX985" fmla="*/ 226151 w 1293595"/>
                <a:gd name="connsiteY985" fmla="*/ 141006 h 1610340"/>
                <a:gd name="connsiteX986" fmla="*/ 226151 w 1293595"/>
                <a:gd name="connsiteY986" fmla="*/ 35869 h 1610340"/>
                <a:gd name="connsiteX987" fmla="*/ 227482 w 1293595"/>
                <a:gd name="connsiteY987" fmla="*/ 30439 h 1610340"/>
                <a:gd name="connsiteX988" fmla="*/ 229452 w 1293595"/>
                <a:gd name="connsiteY988" fmla="*/ 26553 h 1610340"/>
                <a:gd name="connsiteX989" fmla="*/ 220828 w 1293595"/>
                <a:gd name="connsiteY989" fmla="*/ 35869 h 1610340"/>
                <a:gd name="connsiteX990" fmla="*/ 220828 w 1293595"/>
                <a:gd name="connsiteY990" fmla="*/ 135683 h 1610340"/>
                <a:gd name="connsiteX991" fmla="*/ 138314 w 1293595"/>
                <a:gd name="connsiteY991" fmla="*/ 135683 h 1610340"/>
                <a:gd name="connsiteX992" fmla="*/ 138314 w 1293595"/>
                <a:gd name="connsiteY992" fmla="*/ 35869 h 1610340"/>
                <a:gd name="connsiteX993" fmla="*/ 137835 w 1293595"/>
                <a:gd name="connsiteY993" fmla="*/ 31876 h 1610340"/>
                <a:gd name="connsiteX994" fmla="*/ 221307 w 1293595"/>
                <a:gd name="connsiteY994" fmla="*/ 31876 h 1610340"/>
                <a:gd name="connsiteX995" fmla="*/ 220828 w 1293595"/>
                <a:gd name="connsiteY995" fmla="*/ 35869 h 1610340"/>
                <a:gd name="connsiteX996" fmla="*/ 246806 w 1293595"/>
                <a:gd name="connsiteY996" fmla="*/ 26553 h 1610340"/>
                <a:gd name="connsiteX997" fmla="*/ 248776 w 1293595"/>
                <a:gd name="connsiteY997" fmla="*/ 30439 h 1610340"/>
                <a:gd name="connsiteX998" fmla="*/ 250107 w 1293595"/>
                <a:gd name="connsiteY998" fmla="*/ 35868 h 1610340"/>
                <a:gd name="connsiteX999" fmla="*/ 250107 w 1293595"/>
                <a:gd name="connsiteY999" fmla="*/ 141006 h 1610340"/>
                <a:gd name="connsiteX1000" fmla="*/ 343267 w 1293595"/>
                <a:gd name="connsiteY1000" fmla="*/ 141006 h 1610340"/>
                <a:gd name="connsiteX1001" fmla="*/ 343267 w 1293595"/>
                <a:gd name="connsiteY1001" fmla="*/ 35869 h 1610340"/>
                <a:gd name="connsiteX1002" fmla="*/ 344598 w 1293595"/>
                <a:gd name="connsiteY1002" fmla="*/ 30439 h 1610340"/>
                <a:gd name="connsiteX1003" fmla="*/ 346568 w 1293595"/>
                <a:gd name="connsiteY1003" fmla="*/ 26553 h 1610340"/>
                <a:gd name="connsiteX1004" fmla="*/ 337943 w 1293595"/>
                <a:gd name="connsiteY1004" fmla="*/ 35869 h 1610340"/>
                <a:gd name="connsiteX1005" fmla="*/ 337943 w 1293595"/>
                <a:gd name="connsiteY1005" fmla="*/ 135683 h 1610340"/>
                <a:gd name="connsiteX1006" fmla="*/ 255430 w 1293595"/>
                <a:gd name="connsiteY1006" fmla="*/ 135683 h 1610340"/>
                <a:gd name="connsiteX1007" fmla="*/ 255430 w 1293595"/>
                <a:gd name="connsiteY1007" fmla="*/ 35869 h 1610340"/>
                <a:gd name="connsiteX1008" fmla="*/ 254951 w 1293595"/>
                <a:gd name="connsiteY1008" fmla="*/ 31876 h 1610340"/>
                <a:gd name="connsiteX1009" fmla="*/ 338423 w 1293595"/>
                <a:gd name="connsiteY1009" fmla="*/ 31876 h 1610340"/>
                <a:gd name="connsiteX1010" fmla="*/ 337944 w 1293595"/>
                <a:gd name="connsiteY1010" fmla="*/ 35869 h 1610340"/>
                <a:gd name="connsiteX1011" fmla="*/ 363921 w 1293595"/>
                <a:gd name="connsiteY1011" fmla="*/ 26553 h 1610340"/>
                <a:gd name="connsiteX1012" fmla="*/ 365891 w 1293595"/>
                <a:gd name="connsiteY1012" fmla="*/ 30439 h 1610340"/>
                <a:gd name="connsiteX1013" fmla="*/ 367222 w 1293595"/>
                <a:gd name="connsiteY1013" fmla="*/ 35868 h 1610340"/>
                <a:gd name="connsiteX1014" fmla="*/ 367222 w 1293595"/>
                <a:gd name="connsiteY1014" fmla="*/ 141006 h 1610340"/>
                <a:gd name="connsiteX1015" fmla="*/ 460383 w 1293595"/>
                <a:gd name="connsiteY1015" fmla="*/ 141006 h 1610340"/>
                <a:gd name="connsiteX1016" fmla="*/ 460383 w 1293595"/>
                <a:gd name="connsiteY1016" fmla="*/ 35869 h 1610340"/>
                <a:gd name="connsiteX1017" fmla="*/ 461713 w 1293595"/>
                <a:gd name="connsiteY1017" fmla="*/ 30439 h 1610340"/>
                <a:gd name="connsiteX1018" fmla="*/ 463684 w 1293595"/>
                <a:gd name="connsiteY1018" fmla="*/ 26553 h 1610340"/>
                <a:gd name="connsiteX1019" fmla="*/ 455059 w 1293595"/>
                <a:gd name="connsiteY1019" fmla="*/ 35869 h 1610340"/>
                <a:gd name="connsiteX1020" fmla="*/ 455059 w 1293595"/>
                <a:gd name="connsiteY1020" fmla="*/ 135683 h 1610340"/>
                <a:gd name="connsiteX1021" fmla="*/ 372546 w 1293595"/>
                <a:gd name="connsiteY1021" fmla="*/ 135683 h 1610340"/>
                <a:gd name="connsiteX1022" fmla="*/ 372546 w 1293595"/>
                <a:gd name="connsiteY1022" fmla="*/ 35869 h 1610340"/>
                <a:gd name="connsiteX1023" fmla="*/ 372066 w 1293595"/>
                <a:gd name="connsiteY1023" fmla="*/ 31876 h 1610340"/>
                <a:gd name="connsiteX1024" fmla="*/ 455539 w 1293595"/>
                <a:gd name="connsiteY1024" fmla="*/ 31876 h 1610340"/>
                <a:gd name="connsiteX1025" fmla="*/ 455059 w 1293595"/>
                <a:gd name="connsiteY1025" fmla="*/ 35869 h 1610340"/>
                <a:gd name="connsiteX1026" fmla="*/ 481037 w 1293595"/>
                <a:gd name="connsiteY1026" fmla="*/ 26553 h 1610340"/>
                <a:gd name="connsiteX1027" fmla="*/ 483007 w 1293595"/>
                <a:gd name="connsiteY1027" fmla="*/ 30439 h 1610340"/>
                <a:gd name="connsiteX1028" fmla="*/ 484338 w 1293595"/>
                <a:gd name="connsiteY1028" fmla="*/ 35868 h 1610340"/>
                <a:gd name="connsiteX1029" fmla="*/ 484338 w 1293595"/>
                <a:gd name="connsiteY1029" fmla="*/ 141006 h 1610340"/>
                <a:gd name="connsiteX1030" fmla="*/ 577498 w 1293595"/>
                <a:gd name="connsiteY1030" fmla="*/ 141006 h 1610340"/>
                <a:gd name="connsiteX1031" fmla="*/ 577498 w 1293595"/>
                <a:gd name="connsiteY1031" fmla="*/ 35869 h 1610340"/>
                <a:gd name="connsiteX1032" fmla="*/ 578829 w 1293595"/>
                <a:gd name="connsiteY1032" fmla="*/ 30439 h 1610340"/>
                <a:gd name="connsiteX1033" fmla="*/ 580799 w 1293595"/>
                <a:gd name="connsiteY1033" fmla="*/ 26553 h 1610340"/>
                <a:gd name="connsiteX1034" fmla="*/ 572175 w 1293595"/>
                <a:gd name="connsiteY1034" fmla="*/ 35869 h 1610340"/>
                <a:gd name="connsiteX1035" fmla="*/ 572175 w 1293595"/>
                <a:gd name="connsiteY1035" fmla="*/ 135683 h 1610340"/>
                <a:gd name="connsiteX1036" fmla="*/ 489662 w 1293595"/>
                <a:gd name="connsiteY1036" fmla="*/ 135683 h 1610340"/>
                <a:gd name="connsiteX1037" fmla="*/ 489662 w 1293595"/>
                <a:gd name="connsiteY1037" fmla="*/ 35869 h 1610340"/>
                <a:gd name="connsiteX1038" fmla="*/ 489182 w 1293595"/>
                <a:gd name="connsiteY1038" fmla="*/ 31876 h 1610340"/>
                <a:gd name="connsiteX1039" fmla="*/ 572654 w 1293595"/>
                <a:gd name="connsiteY1039" fmla="*/ 31876 h 1610340"/>
                <a:gd name="connsiteX1040" fmla="*/ 572175 w 1293595"/>
                <a:gd name="connsiteY1040" fmla="*/ 35869 h 1610340"/>
                <a:gd name="connsiteX1041" fmla="*/ 598153 w 1293595"/>
                <a:gd name="connsiteY1041" fmla="*/ 26553 h 1610340"/>
                <a:gd name="connsiteX1042" fmla="*/ 600123 w 1293595"/>
                <a:gd name="connsiteY1042" fmla="*/ 30439 h 1610340"/>
                <a:gd name="connsiteX1043" fmla="*/ 601454 w 1293595"/>
                <a:gd name="connsiteY1043" fmla="*/ 35868 h 1610340"/>
                <a:gd name="connsiteX1044" fmla="*/ 601454 w 1293595"/>
                <a:gd name="connsiteY1044" fmla="*/ 141006 h 1610340"/>
                <a:gd name="connsiteX1045" fmla="*/ 694614 w 1293595"/>
                <a:gd name="connsiteY1045" fmla="*/ 141006 h 1610340"/>
                <a:gd name="connsiteX1046" fmla="*/ 694614 w 1293595"/>
                <a:gd name="connsiteY1046" fmla="*/ 35869 h 1610340"/>
                <a:gd name="connsiteX1047" fmla="*/ 695945 w 1293595"/>
                <a:gd name="connsiteY1047" fmla="*/ 30439 h 1610340"/>
                <a:gd name="connsiteX1048" fmla="*/ 697915 w 1293595"/>
                <a:gd name="connsiteY1048" fmla="*/ 26553 h 1610340"/>
                <a:gd name="connsiteX1049" fmla="*/ 689291 w 1293595"/>
                <a:gd name="connsiteY1049" fmla="*/ 35869 h 1610340"/>
                <a:gd name="connsiteX1050" fmla="*/ 689291 w 1293595"/>
                <a:gd name="connsiteY1050" fmla="*/ 135683 h 1610340"/>
                <a:gd name="connsiteX1051" fmla="*/ 606777 w 1293595"/>
                <a:gd name="connsiteY1051" fmla="*/ 135683 h 1610340"/>
                <a:gd name="connsiteX1052" fmla="*/ 606777 w 1293595"/>
                <a:gd name="connsiteY1052" fmla="*/ 35869 h 1610340"/>
                <a:gd name="connsiteX1053" fmla="*/ 606298 w 1293595"/>
                <a:gd name="connsiteY1053" fmla="*/ 31876 h 1610340"/>
                <a:gd name="connsiteX1054" fmla="*/ 689770 w 1293595"/>
                <a:gd name="connsiteY1054" fmla="*/ 31876 h 1610340"/>
                <a:gd name="connsiteX1055" fmla="*/ 689291 w 1293595"/>
                <a:gd name="connsiteY1055" fmla="*/ 35869 h 1610340"/>
                <a:gd name="connsiteX1056" fmla="*/ 715268 w 1293595"/>
                <a:gd name="connsiteY1056" fmla="*/ 26553 h 1610340"/>
                <a:gd name="connsiteX1057" fmla="*/ 717239 w 1293595"/>
                <a:gd name="connsiteY1057" fmla="*/ 30439 h 1610340"/>
                <a:gd name="connsiteX1058" fmla="*/ 718569 w 1293595"/>
                <a:gd name="connsiteY1058" fmla="*/ 35868 h 1610340"/>
                <a:gd name="connsiteX1059" fmla="*/ 718569 w 1293595"/>
                <a:gd name="connsiteY1059" fmla="*/ 141006 h 1610340"/>
                <a:gd name="connsiteX1060" fmla="*/ 811730 w 1293595"/>
                <a:gd name="connsiteY1060" fmla="*/ 141006 h 1610340"/>
                <a:gd name="connsiteX1061" fmla="*/ 811730 w 1293595"/>
                <a:gd name="connsiteY1061" fmla="*/ 35869 h 1610340"/>
                <a:gd name="connsiteX1062" fmla="*/ 813061 w 1293595"/>
                <a:gd name="connsiteY1062" fmla="*/ 30439 h 1610340"/>
                <a:gd name="connsiteX1063" fmla="*/ 815031 w 1293595"/>
                <a:gd name="connsiteY1063" fmla="*/ 26553 h 1610340"/>
                <a:gd name="connsiteX1064" fmla="*/ 806406 w 1293595"/>
                <a:gd name="connsiteY1064" fmla="*/ 35869 h 1610340"/>
                <a:gd name="connsiteX1065" fmla="*/ 806406 w 1293595"/>
                <a:gd name="connsiteY1065" fmla="*/ 135683 h 1610340"/>
                <a:gd name="connsiteX1066" fmla="*/ 723893 w 1293595"/>
                <a:gd name="connsiteY1066" fmla="*/ 135683 h 1610340"/>
                <a:gd name="connsiteX1067" fmla="*/ 723893 w 1293595"/>
                <a:gd name="connsiteY1067" fmla="*/ 35869 h 1610340"/>
                <a:gd name="connsiteX1068" fmla="*/ 723413 w 1293595"/>
                <a:gd name="connsiteY1068" fmla="*/ 31876 h 1610340"/>
                <a:gd name="connsiteX1069" fmla="*/ 806886 w 1293595"/>
                <a:gd name="connsiteY1069" fmla="*/ 31876 h 1610340"/>
                <a:gd name="connsiteX1070" fmla="*/ 806406 w 1293595"/>
                <a:gd name="connsiteY1070" fmla="*/ 35869 h 1610340"/>
                <a:gd name="connsiteX1071" fmla="*/ 832384 w 1293595"/>
                <a:gd name="connsiteY1071" fmla="*/ 26553 h 1610340"/>
                <a:gd name="connsiteX1072" fmla="*/ 834354 w 1293595"/>
                <a:gd name="connsiteY1072" fmla="*/ 30439 h 1610340"/>
                <a:gd name="connsiteX1073" fmla="*/ 835685 w 1293595"/>
                <a:gd name="connsiteY1073" fmla="*/ 35868 h 1610340"/>
                <a:gd name="connsiteX1074" fmla="*/ 835685 w 1293595"/>
                <a:gd name="connsiteY1074" fmla="*/ 141006 h 1610340"/>
                <a:gd name="connsiteX1075" fmla="*/ 928845 w 1293595"/>
                <a:gd name="connsiteY1075" fmla="*/ 141006 h 1610340"/>
                <a:gd name="connsiteX1076" fmla="*/ 928845 w 1293595"/>
                <a:gd name="connsiteY1076" fmla="*/ 35869 h 1610340"/>
                <a:gd name="connsiteX1077" fmla="*/ 930176 w 1293595"/>
                <a:gd name="connsiteY1077" fmla="*/ 30439 h 1610340"/>
                <a:gd name="connsiteX1078" fmla="*/ 932146 w 1293595"/>
                <a:gd name="connsiteY1078" fmla="*/ 26553 h 1610340"/>
                <a:gd name="connsiteX1079" fmla="*/ 923522 w 1293595"/>
                <a:gd name="connsiteY1079" fmla="*/ 35869 h 1610340"/>
                <a:gd name="connsiteX1080" fmla="*/ 923522 w 1293595"/>
                <a:gd name="connsiteY1080" fmla="*/ 135683 h 1610340"/>
                <a:gd name="connsiteX1081" fmla="*/ 841009 w 1293595"/>
                <a:gd name="connsiteY1081" fmla="*/ 135683 h 1610340"/>
                <a:gd name="connsiteX1082" fmla="*/ 841009 w 1293595"/>
                <a:gd name="connsiteY1082" fmla="*/ 35869 h 1610340"/>
                <a:gd name="connsiteX1083" fmla="*/ 840529 w 1293595"/>
                <a:gd name="connsiteY1083" fmla="*/ 31876 h 1610340"/>
                <a:gd name="connsiteX1084" fmla="*/ 924001 w 1293595"/>
                <a:gd name="connsiteY1084" fmla="*/ 31876 h 1610340"/>
                <a:gd name="connsiteX1085" fmla="*/ 923522 w 1293595"/>
                <a:gd name="connsiteY1085" fmla="*/ 35869 h 1610340"/>
                <a:gd name="connsiteX1086" fmla="*/ 949500 w 1293595"/>
                <a:gd name="connsiteY1086" fmla="*/ 26553 h 1610340"/>
                <a:gd name="connsiteX1087" fmla="*/ 951470 w 1293595"/>
                <a:gd name="connsiteY1087" fmla="*/ 30439 h 1610340"/>
                <a:gd name="connsiteX1088" fmla="*/ 952801 w 1293595"/>
                <a:gd name="connsiteY1088" fmla="*/ 35868 h 1610340"/>
                <a:gd name="connsiteX1089" fmla="*/ 952801 w 1293595"/>
                <a:gd name="connsiteY1089" fmla="*/ 141006 h 1610340"/>
                <a:gd name="connsiteX1090" fmla="*/ 1045961 w 1293595"/>
                <a:gd name="connsiteY1090" fmla="*/ 141006 h 1610340"/>
                <a:gd name="connsiteX1091" fmla="*/ 1045961 w 1293595"/>
                <a:gd name="connsiteY1091" fmla="*/ 35869 h 1610340"/>
                <a:gd name="connsiteX1092" fmla="*/ 1047292 w 1293595"/>
                <a:gd name="connsiteY1092" fmla="*/ 30439 h 1610340"/>
                <a:gd name="connsiteX1093" fmla="*/ 1049262 w 1293595"/>
                <a:gd name="connsiteY1093" fmla="*/ 26553 h 1610340"/>
                <a:gd name="connsiteX1094" fmla="*/ 1040638 w 1293595"/>
                <a:gd name="connsiteY1094" fmla="*/ 35869 h 1610340"/>
                <a:gd name="connsiteX1095" fmla="*/ 1040638 w 1293595"/>
                <a:gd name="connsiteY1095" fmla="*/ 135683 h 1610340"/>
                <a:gd name="connsiteX1096" fmla="*/ 958124 w 1293595"/>
                <a:gd name="connsiteY1096" fmla="*/ 135683 h 1610340"/>
                <a:gd name="connsiteX1097" fmla="*/ 958124 w 1293595"/>
                <a:gd name="connsiteY1097" fmla="*/ 35869 h 1610340"/>
                <a:gd name="connsiteX1098" fmla="*/ 957645 w 1293595"/>
                <a:gd name="connsiteY1098" fmla="*/ 31876 h 1610340"/>
                <a:gd name="connsiteX1099" fmla="*/ 1041117 w 1293595"/>
                <a:gd name="connsiteY1099" fmla="*/ 31876 h 1610340"/>
                <a:gd name="connsiteX1100" fmla="*/ 1040638 w 1293595"/>
                <a:gd name="connsiteY1100" fmla="*/ 35869 h 1610340"/>
                <a:gd name="connsiteX1101" fmla="*/ 1066615 w 1293595"/>
                <a:gd name="connsiteY1101" fmla="*/ 26553 h 1610340"/>
                <a:gd name="connsiteX1102" fmla="*/ 1068586 w 1293595"/>
                <a:gd name="connsiteY1102" fmla="*/ 30439 h 1610340"/>
                <a:gd name="connsiteX1103" fmla="*/ 1069917 w 1293595"/>
                <a:gd name="connsiteY1103" fmla="*/ 35868 h 1610340"/>
                <a:gd name="connsiteX1104" fmla="*/ 1069917 w 1293595"/>
                <a:gd name="connsiteY1104" fmla="*/ 141006 h 1610340"/>
                <a:gd name="connsiteX1105" fmla="*/ 1163077 w 1293595"/>
                <a:gd name="connsiteY1105" fmla="*/ 141006 h 1610340"/>
                <a:gd name="connsiteX1106" fmla="*/ 1163077 w 1293595"/>
                <a:gd name="connsiteY1106" fmla="*/ 35869 h 1610340"/>
                <a:gd name="connsiteX1107" fmla="*/ 1164408 w 1293595"/>
                <a:gd name="connsiteY1107" fmla="*/ 30439 h 1610340"/>
                <a:gd name="connsiteX1108" fmla="*/ 1166378 w 1293595"/>
                <a:gd name="connsiteY1108" fmla="*/ 26553 h 1610340"/>
                <a:gd name="connsiteX1109" fmla="*/ 1157753 w 1293595"/>
                <a:gd name="connsiteY1109" fmla="*/ 35869 h 1610340"/>
                <a:gd name="connsiteX1110" fmla="*/ 1157753 w 1293595"/>
                <a:gd name="connsiteY1110" fmla="*/ 135683 h 1610340"/>
                <a:gd name="connsiteX1111" fmla="*/ 1075240 w 1293595"/>
                <a:gd name="connsiteY1111" fmla="*/ 135683 h 1610340"/>
                <a:gd name="connsiteX1112" fmla="*/ 1075240 w 1293595"/>
                <a:gd name="connsiteY1112" fmla="*/ 35869 h 1610340"/>
                <a:gd name="connsiteX1113" fmla="*/ 1074760 w 1293595"/>
                <a:gd name="connsiteY1113" fmla="*/ 31876 h 1610340"/>
                <a:gd name="connsiteX1114" fmla="*/ 1158233 w 1293595"/>
                <a:gd name="connsiteY1114" fmla="*/ 31876 h 1610340"/>
                <a:gd name="connsiteX1115" fmla="*/ 1157753 w 1293595"/>
                <a:gd name="connsiteY1115" fmla="*/ 35869 h 1610340"/>
                <a:gd name="connsiteX1116" fmla="*/ 129690 w 1293595"/>
                <a:gd name="connsiteY1116" fmla="*/ 26553 h 1610340"/>
                <a:gd name="connsiteX1117" fmla="*/ 131660 w 1293595"/>
                <a:gd name="connsiteY1117" fmla="*/ 30439 h 1610340"/>
                <a:gd name="connsiteX1118" fmla="*/ 132991 w 1293595"/>
                <a:gd name="connsiteY1118" fmla="*/ 35868 h 1610340"/>
                <a:gd name="connsiteX1119" fmla="*/ 132991 w 1293595"/>
                <a:gd name="connsiteY1119" fmla="*/ 141006 h 1610340"/>
                <a:gd name="connsiteX1120" fmla="*/ 226151 w 1293595"/>
                <a:gd name="connsiteY1120" fmla="*/ 141006 h 1610340"/>
                <a:gd name="connsiteX1121" fmla="*/ 226151 w 1293595"/>
                <a:gd name="connsiteY1121" fmla="*/ 35869 h 1610340"/>
                <a:gd name="connsiteX1122" fmla="*/ 227482 w 1293595"/>
                <a:gd name="connsiteY1122" fmla="*/ 30439 h 1610340"/>
                <a:gd name="connsiteX1123" fmla="*/ 229452 w 1293595"/>
                <a:gd name="connsiteY1123" fmla="*/ 26553 h 1610340"/>
                <a:gd name="connsiteX1124" fmla="*/ 220828 w 1293595"/>
                <a:gd name="connsiteY1124" fmla="*/ 35869 h 1610340"/>
                <a:gd name="connsiteX1125" fmla="*/ 220828 w 1293595"/>
                <a:gd name="connsiteY1125" fmla="*/ 135683 h 1610340"/>
                <a:gd name="connsiteX1126" fmla="*/ 138314 w 1293595"/>
                <a:gd name="connsiteY1126" fmla="*/ 135683 h 1610340"/>
                <a:gd name="connsiteX1127" fmla="*/ 138314 w 1293595"/>
                <a:gd name="connsiteY1127" fmla="*/ 35869 h 1610340"/>
                <a:gd name="connsiteX1128" fmla="*/ 137835 w 1293595"/>
                <a:gd name="connsiteY1128" fmla="*/ 31876 h 1610340"/>
                <a:gd name="connsiteX1129" fmla="*/ 221307 w 1293595"/>
                <a:gd name="connsiteY1129" fmla="*/ 31876 h 1610340"/>
                <a:gd name="connsiteX1130" fmla="*/ 220828 w 1293595"/>
                <a:gd name="connsiteY1130" fmla="*/ 35869 h 1610340"/>
                <a:gd name="connsiteX1131" fmla="*/ 246806 w 1293595"/>
                <a:gd name="connsiteY1131" fmla="*/ 26553 h 1610340"/>
                <a:gd name="connsiteX1132" fmla="*/ 248776 w 1293595"/>
                <a:gd name="connsiteY1132" fmla="*/ 30439 h 1610340"/>
                <a:gd name="connsiteX1133" fmla="*/ 250107 w 1293595"/>
                <a:gd name="connsiteY1133" fmla="*/ 35868 h 1610340"/>
                <a:gd name="connsiteX1134" fmla="*/ 250107 w 1293595"/>
                <a:gd name="connsiteY1134" fmla="*/ 141006 h 1610340"/>
                <a:gd name="connsiteX1135" fmla="*/ 343267 w 1293595"/>
                <a:gd name="connsiteY1135" fmla="*/ 141006 h 1610340"/>
                <a:gd name="connsiteX1136" fmla="*/ 343267 w 1293595"/>
                <a:gd name="connsiteY1136" fmla="*/ 35869 h 1610340"/>
                <a:gd name="connsiteX1137" fmla="*/ 344598 w 1293595"/>
                <a:gd name="connsiteY1137" fmla="*/ 30439 h 1610340"/>
                <a:gd name="connsiteX1138" fmla="*/ 346568 w 1293595"/>
                <a:gd name="connsiteY1138" fmla="*/ 26553 h 1610340"/>
                <a:gd name="connsiteX1139" fmla="*/ 337943 w 1293595"/>
                <a:gd name="connsiteY1139" fmla="*/ 35869 h 1610340"/>
                <a:gd name="connsiteX1140" fmla="*/ 337943 w 1293595"/>
                <a:gd name="connsiteY1140" fmla="*/ 135683 h 1610340"/>
                <a:gd name="connsiteX1141" fmla="*/ 255430 w 1293595"/>
                <a:gd name="connsiteY1141" fmla="*/ 135683 h 1610340"/>
                <a:gd name="connsiteX1142" fmla="*/ 255430 w 1293595"/>
                <a:gd name="connsiteY1142" fmla="*/ 35869 h 1610340"/>
                <a:gd name="connsiteX1143" fmla="*/ 254951 w 1293595"/>
                <a:gd name="connsiteY1143" fmla="*/ 31876 h 1610340"/>
                <a:gd name="connsiteX1144" fmla="*/ 338423 w 1293595"/>
                <a:gd name="connsiteY1144" fmla="*/ 31876 h 1610340"/>
                <a:gd name="connsiteX1145" fmla="*/ 337944 w 1293595"/>
                <a:gd name="connsiteY1145" fmla="*/ 35869 h 1610340"/>
                <a:gd name="connsiteX1146" fmla="*/ 363921 w 1293595"/>
                <a:gd name="connsiteY1146" fmla="*/ 26553 h 1610340"/>
                <a:gd name="connsiteX1147" fmla="*/ 365891 w 1293595"/>
                <a:gd name="connsiteY1147" fmla="*/ 30439 h 1610340"/>
                <a:gd name="connsiteX1148" fmla="*/ 367222 w 1293595"/>
                <a:gd name="connsiteY1148" fmla="*/ 35868 h 1610340"/>
                <a:gd name="connsiteX1149" fmla="*/ 367222 w 1293595"/>
                <a:gd name="connsiteY1149" fmla="*/ 141006 h 1610340"/>
                <a:gd name="connsiteX1150" fmla="*/ 460383 w 1293595"/>
                <a:gd name="connsiteY1150" fmla="*/ 141006 h 1610340"/>
                <a:gd name="connsiteX1151" fmla="*/ 460383 w 1293595"/>
                <a:gd name="connsiteY1151" fmla="*/ 35869 h 1610340"/>
                <a:gd name="connsiteX1152" fmla="*/ 461713 w 1293595"/>
                <a:gd name="connsiteY1152" fmla="*/ 30439 h 1610340"/>
                <a:gd name="connsiteX1153" fmla="*/ 463684 w 1293595"/>
                <a:gd name="connsiteY1153" fmla="*/ 26553 h 1610340"/>
                <a:gd name="connsiteX1154" fmla="*/ 455059 w 1293595"/>
                <a:gd name="connsiteY1154" fmla="*/ 35869 h 1610340"/>
                <a:gd name="connsiteX1155" fmla="*/ 455059 w 1293595"/>
                <a:gd name="connsiteY1155" fmla="*/ 135683 h 1610340"/>
                <a:gd name="connsiteX1156" fmla="*/ 372546 w 1293595"/>
                <a:gd name="connsiteY1156" fmla="*/ 135683 h 1610340"/>
                <a:gd name="connsiteX1157" fmla="*/ 372546 w 1293595"/>
                <a:gd name="connsiteY1157" fmla="*/ 35869 h 1610340"/>
                <a:gd name="connsiteX1158" fmla="*/ 372066 w 1293595"/>
                <a:gd name="connsiteY1158" fmla="*/ 31876 h 1610340"/>
                <a:gd name="connsiteX1159" fmla="*/ 455539 w 1293595"/>
                <a:gd name="connsiteY1159" fmla="*/ 31876 h 1610340"/>
                <a:gd name="connsiteX1160" fmla="*/ 455059 w 1293595"/>
                <a:gd name="connsiteY1160" fmla="*/ 35869 h 1610340"/>
                <a:gd name="connsiteX1161" fmla="*/ 481037 w 1293595"/>
                <a:gd name="connsiteY1161" fmla="*/ 26553 h 1610340"/>
                <a:gd name="connsiteX1162" fmla="*/ 483007 w 1293595"/>
                <a:gd name="connsiteY1162" fmla="*/ 30439 h 1610340"/>
                <a:gd name="connsiteX1163" fmla="*/ 484338 w 1293595"/>
                <a:gd name="connsiteY1163" fmla="*/ 35868 h 1610340"/>
                <a:gd name="connsiteX1164" fmla="*/ 484338 w 1293595"/>
                <a:gd name="connsiteY1164" fmla="*/ 141006 h 1610340"/>
                <a:gd name="connsiteX1165" fmla="*/ 577498 w 1293595"/>
                <a:gd name="connsiteY1165" fmla="*/ 141006 h 1610340"/>
                <a:gd name="connsiteX1166" fmla="*/ 577498 w 1293595"/>
                <a:gd name="connsiteY1166" fmla="*/ 35869 h 1610340"/>
                <a:gd name="connsiteX1167" fmla="*/ 578829 w 1293595"/>
                <a:gd name="connsiteY1167" fmla="*/ 30439 h 1610340"/>
                <a:gd name="connsiteX1168" fmla="*/ 580799 w 1293595"/>
                <a:gd name="connsiteY1168" fmla="*/ 26553 h 1610340"/>
                <a:gd name="connsiteX1169" fmla="*/ 572175 w 1293595"/>
                <a:gd name="connsiteY1169" fmla="*/ 35869 h 1610340"/>
                <a:gd name="connsiteX1170" fmla="*/ 572175 w 1293595"/>
                <a:gd name="connsiteY1170" fmla="*/ 135683 h 1610340"/>
                <a:gd name="connsiteX1171" fmla="*/ 489662 w 1293595"/>
                <a:gd name="connsiteY1171" fmla="*/ 135683 h 1610340"/>
                <a:gd name="connsiteX1172" fmla="*/ 489662 w 1293595"/>
                <a:gd name="connsiteY1172" fmla="*/ 35869 h 1610340"/>
                <a:gd name="connsiteX1173" fmla="*/ 489182 w 1293595"/>
                <a:gd name="connsiteY1173" fmla="*/ 31876 h 1610340"/>
                <a:gd name="connsiteX1174" fmla="*/ 572654 w 1293595"/>
                <a:gd name="connsiteY1174" fmla="*/ 31876 h 1610340"/>
                <a:gd name="connsiteX1175" fmla="*/ 572175 w 1293595"/>
                <a:gd name="connsiteY1175" fmla="*/ 35869 h 1610340"/>
                <a:gd name="connsiteX1176" fmla="*/ 598153 w 1293595"/>
                <a:gd name="connsiteY1176" fmla="*/ 26553 h 1610340"/>
                <a:gd name="connsiteX1177" fmla="*/ 600123 w 1293595"/>
                <a:gd name="connsiteY1177" fmla="*/ 30439 h 1610340"/>
                <a:gd name="connsiteX1178" fmla="*/ 601454 w 1293595"/>
                <a:gd name="connsiteY1178" fmla="*/ 35868 h 1610340"/>
                <a:gd name="connsiteX1179" fmla="*/ 601454 w 1293595"/>
                <a:gd name="connsiteY1179" fmla="*/ 141006 h 1610340"/>
                <a:gd name="connsiteX1180" fmla="*/ 694614 w 1293595"/>
                <a:gd name="connsiteY1180" fmla="*/ 141006 h 1610340"/>
                <a:gd name="connsiteX1181" fmla="*/ 694614 w 1293595"/>
                <a:gd name="connsiteY1181" fmla="*/ 35869 h 1610340"/>
                <a:gd name="connsiteX1182" fmla="*/ 695945 w 1293595"/>
                <a:gd name="connsiteY1182" fmla="*/ 30439 h 1610340"/>
                <a:gd name="connsiteX1183" fmla="*/ 697915 w 1293595"/>
                <a:gd name="connsiteY1183" fmla="*/ 26553 h 1610340"/>
                <a:gd name="connsiteX1184" fmla="*/ 689291 w 1293595"/>
                <a:gd name="connsiteY1184" fmla="*/ 35869 h 1610340"/>
                <a:gd name="connsiteX1185" fmla="*/ 689291 w 1293595"/>
                <a:gd name="connsiteY1185" fmla="*/ 135683 h 1610340"/>
                <a:gd name="connsiteX1186" fmla="*/ 606777 w 1293595"/>
                <a:gd name="connsiteY1186" fmla="*/ 135683 h 1610340"/>
                <a:gd name="connsiteX1187" fmla="*/ 606777 w 1293595"/>
                <a:gd name="connsiteY1187" fmla="*/ 35869 h 1610340"/>
                <a:gd name="connsiteX1188" fmla="*/ 606298 w 1293595"/>
                <a:gd name="connsiteY1188" fmla="*/ 31876 h 1610340"/>
                <a:gd name="connsiteX1189" fmla="*/ 689770 w 1293595"/>
                <a:gd name="connsiteY1189" fmla="*/ 31876 h 1610340"/>
                <a:gd name="connsiteX1190" fmla="*/ 689291 w 1293595"/>
                <a:gd name="connsiteY1190" fmla="*/ 35869 h 1610340"/>
                <a:gd name="connsiteX1191" fmla="*/ 715268 w 1293595"/>
                <a:gd name="connsiteY1191" fmla="*/ 26553 h 1610340"/>
                <a:gd name="connsiteX1192" fmla="*/ 717239 w 1293595"/>
                <a:gd name="connsiteY1192" fmla="*/ 30439 h 1610340"/>
                <a:gd name="connsiteX1193" fmla="*/ 718569 w 1293595"/>
                <a:gd name="connsiteY1193" fmla="*/ 35868 h 1610340"/>
                <a:gd name="connsiteX1194" fmla="*/ 718569 w 1293595"/>
                <a:gd name="connsiteY1194" fmla="*/ 141006 h 1610340"/>
                <a:gd name="connsiteX1195" fmla="*/ 811730 w 1293595"/>
                <a:gd name="connsiteY1195" fmla="*/ 141006 h 1610340"/>
                <a:gd name="connsiteX1196" fmla="*/ 811730 w 1293595"/>
                <a:gd name="connsiteY1196" fmla="*/ 35869 h 1610340"/>
                <a:gd name="connsiteX1197" fmla="*/ 813061 w 1293595"/>
                <a:gd name="connsiteY1197" fmla="*/ 30439 h 1610340"/>
                <a:gd name="connsiteX1198" fmla="*/ 815031 w 1293595"/>
                <a:gd name="connsiteY1198" fmla="*/ 26553 h 1610340"/>
                <a:gd name="connsiteX1199" fmla="*/ 806406 w 1293595"/>
                <a:gd name="connsiteY1199" fmla="*/ 35869 h 1610340"/>
                <a:gd name="connsiteX1200" fmla="*/ 806406 w 1293595"/>
                <a:gd name="connsiteY1200" fmla="*/ 135683 h 1610340"/>
                <a:gd name="connsiteX1201" fmla="*/ 723893 w 1293595"/>
                <a:gd name="connsiteY1201" fmla="*/ 135683 h 1610340"/>
                <a:gd name="connsiteX1202" fmla="*/ 723893 w 1293595"/>
                <a:gd name="connsiteY1202" fmla="*/ 35869 h 1610340"/>
                <a:gd name="connsiteX1203" fmla="*/ 723413 w 1293595"/>
                <a:gd name="connsiteY1203" fmla="*/ 31876 h 1610340"/>
                <a:gd name="connsiteX1204" fmla="*/ 806886 w 1293595"/>
                <a:gd name="connsiteY1204" fmla="*/ 31876 h 1610340"/>
                <a:gd name="connsiteX1205" fmla="*/ 806406 w 1293595"/>
                <a:gd name="connsiteY1205" fmla="*/ 35869 h 1610340"/>
                <a:gd name="connsiteX1206" fmla="*/ 832384 w 1293595"/>
                <a:gd name="connsiteY1206" fmla="*/ 26553 h 1610340"/>
                <a:gd name="connsiteX1207" fmla="*/ 834354 w 1293595"/>
                <a:gd name="connsiteY1207" fmla="*/ 30439 h 1610340"/>
                <a:gd name="connsiteX1208" fmla="*/ 835685 w 1293595"/>
                <a:gd name="connsiteY1208" fmla="*/ 35868 h 1610340"/>
                <a:gd name="connsiteX1209" fmla="*/ 835685 w 1293595"/>
                <a:gd name="connsiteY1209" fmla="*/ 141006 h 1610340"/>
                <a:gd name="connsiteX1210" fmla="*/ 928845 w 1293595"/>
                <a:gd name="connsiteY1210" fmla="*/ 141006 h 1610340"/>
                <a:gd name="connsiteX1211" fmla="*/ 928845 w 1293595"/>
                <a:gd name="connsiteY1211" fmla="*/ 35869 h 1610340"/>
                <a:gd name="connsiteX1212" fmla="*/ 930176 w 1293595"/>
                <a:gd name="connsiteY1212" fmla="*/ 30439 h 1610340"/>
                <a:gd name="connsiteX1213" fmla="*/ 932146 w 1293595"/>
                <a:gd name="connsiteY1213" fmla="*/ 26553 h 1610340"/>
                <a:gd name="connsiteX1214" fmla="*/ 923522 w 1293595"/>
                <a:gd name="connsiteY1214" fmla="*/ 35869 h 1610340"/>
                <a:gd name="connsiteX1215" fmla="*/ 923522 w 1293595"/>
                <a:gd name="connsiteY1215" fmla="*/ 135683 h 1610340"/>
                <a:gd name="connsiteX1216" fmla="*/ 841009 w 1293595"/>
                <a:gd name="connsiteY1216" fmla="*/ 135683 h 1610340"/>
                <a:gd name="connsiteX1217" fmla="*/ 841009 w 1293595"/>
                <a:gd name="connsiteY1217" fmla="*/ 35869 h 1610340"/>
                <a:gd name="connsiteX1218" fmla="*/ 840529 w 1293595"/>
                <a:gd name="connsiteY1218" fmla="*/ 31876 h 1610340"/>
                <a:gd name="connsiteX1219" fmla="*/ 924001 w 1293595"/>
                <a:gd name="connsiteY1219" fmla="*/ 31876 h 1610340"/>
                <a:gd name="connsiteX1220" fmla="*/ 923522 w 1293595"/>
                <a:gd name="connsiteY1220" fmla="*/ 35869 h 1610340"/>
                <a:gd name="connsiteX1221" fmla="*/ 949500 w 1293595"/>
                <a:gd name="connsiteY1221" fmla="*/ 26553 h 1610340"/>
                <a:gd name="connsiteX1222" fmla="*/ 951470 w 1293595"/>
                <a:gd name="connsiteY1222" fmla="*/ 30439 h 1610340"/>
                <a:gd name="connsiteX1223" fmla="*/ 952801 w 1293595"/>
                <a:gd name="connsiteY1223" fmla="*/ 35868 h 1610340"/>
                <a:gd name="connsiteX1224" fmla="*/ 952801 w 1293595"/>
                <a:gd name="connsiteY1224" fmla="*/ 141006 h 1610340"/>
                <a:gd name="connsiteX1225" fmla="*/ 1045961 w 1293595"/>
                <a:gd name="connsiteY1225" fmla="*/ 141006 h 1610340"/>
                <a:gd name="connsiteX1226" fmla="*/ 1045961 w 1293595"/>
                <a:gd name="connsiteY1226" fmla="*/ 35869 h 1610340"/>
                <a:gd name="connsiteX1227" fmla="*/ 1047292 w 1293595"/>
                <a:gd name="connsiteY1227" fmla="*/ 30439 h 1610340"/>
                <a:gd name="connsiteX1228" fmla="*/ 1049262 w 1293595"/>
                <a:gd name="connsiteY1228" fmla="*/ 26553 h 1610340"/>
                <a:gd name="connsiteX1229" fmla="*/ 1040638 w 1293595"/>
                <a:gd name="connsiteY1229" fmla="*/ 35869 h 1610340"/>
                <a:gd name="connsiteX1230" fmla="*/ 1040638 w 1293595"/>
                <a:gd name="connsiteY1230" fmla="*/ 135683 h 1610340"/>
                <a:gd name="connsiteX1231" fmla="*/ 958124 w 1293595"/>
                <a:gd name="connsiteY1231" fmla="*/ 135683 h 1610340"/>
                <a:gd name="connsiteX1232" fmla="*/ 958124 w 1293595"/>
                <a:gd name="connsiteY1232" fmla="*/ 35869 h 1610340"/>
                <a:gd name="connsiteX1233" fmla="*/ 957645 w 1293595"/>
                <a:gd name="connsiteY1233" fmla="*/ 31876 h 1610340"/>
                <a:gd name="connsiteX1234" fmla="*/ 1041117 w 1293595"/>
                <a:gd name="connsiteY1234" fmla="*/ 31876 h 1610340"/>
                <a:gd name="connsiteX1235" fmla="*/ 1040638 w 1293595"/>
                <a:gd name="connsiteY1235" fmla="*/ 35869 h 1610340"/>
                <a:gd name="connsiteX1236" fmla="*/ 1066615 w 1293595"/>
                <a:gd name="connsiteY1236" fmla="*/ 26553 h 1610340"/>
                <a:gd name="connsiteX1237" fmla="*/ 1068586 w 1293595"/>
                <a:gd name="connsiteY1237" fmla="*/ 30439 h 1610340"/>
                <a:gd name="connsiteX1238" fmla="*/ 1069917 w 1293595"/>
                <a:gd name="connsiteY1238" fmla="*/ 35868 h 1610340"/>
                <a:gd name="connsiteX1239" fmla="*/ 1069917 w 1293595"/>
                <a:gd name="connsiteY1239" fmla="*/ 141006 h 1610340"/>
                <a:gd name="connsiteX1240" fmla="*/ 1163077 w 1293595"/>
                <a:gd name="connsiteY1240" fmla="*/ 141006 h 1610340"/>
                <a:gd name="connsiteX1241" fmla="*/ 1163077 w 1293595"/>
                <a:gd name="connsiteY1241" fmla="*/ 35869 h 1610340"/>
                <a:gd name="connsiteX1242" fmla="*/ 1164408 w 1293595"/>
                <a:gd name="connsiteY1242" fmla="*/ 30439 h 1610340"/>
                <a:gd name="connsiteX1243" fmla="*/ 1166378 w 1293595"/>
                <a:gd name="connsiteY1243" fmla="*/ 26553 h 1610340"/>
                <a:gd name="connsiteX1244" fmla="*/ 1157753 w 1293595"/>
                <a:gd name="connsiteY1244" fmla="*/ 35869 h 1610340"/>
                <a:gd name="connsiteX1245" fmla="*/ 1157753 w 1293595"/>
                <a:gd name="connsiteY1245" fmla="*/ 135683 h 1610340"/>
                <a:gd name="connsiteX1246" fmla="*/ 1075240 w 1293595"/>
                <a:gd name="connsiteY1246" fmla="*/ 135683 h 1610340"/>
                <a:gd name="connsiteX1247" fmla="*/ 1075240 w 1293595"/>
                <a:gd name="connsiteY1247" fmla="*/ 35869 h 1610340"/>
                <a:gd name="connsiteX1248" fmla="*/ 1074760 w 1293595"/>
                <a:gd name="connsiteY1248" fmla="*/ 31876 h 1610340"/>
                <a:gd name="connsiteX1249" fmla="*/ 1158233 w 1293595"/>
                <a:gd name="connsiteY1249" fmla="*/ 31876 h 1610340"/>
                <a:gd name="connsiteX1250" fmla="*/ 1157753 w 1293595"/>
                <a:gd name="connsiteY1250" fmla="*/ 35869 h 1610340"/>
                <a:gd name="connsiteX1251" fmla="*/ 129690 w 1293595"/>
                <a:gd name="connsiteY1251" fmla="*/ 26553 h 1610340"/>
                <a:gd name="connsiteX1252" fmla="*/ 131660 w 1293595"/>
                <a:gd name="connsiteY1252" fmla="*/ 30439 h 1610340"/>
                <a:gd name="connsiteX1253" fmla="*/ 132991 w 1293595"/>
                <a:gd name="connsiteY1253" fmla="*/ 35868 h 1610340"/>
                <a:gd name="connsiteX1254" fmla="*/ 132991 w 1293595"/>
                <a:gd name="connsiteY1254" fmla="*/ 141006 h 1610340"/>
                <a:gd name="connsiteX1255" fmla="*/ 226151 w 1293595"/>
                <a:gd name="connsiteY1255" fmla="*/ 141006 h 1610340"/>
                <a:gd name="connsiteX1256" fmla="*/ 226151 w 1293595"/>
                <a:gd name="connsiteY1256" fmla="*/ 35869 h 1610340"/>
                <a:gd name="connsiteX1257" fmla="*/ 227482 w 1293595"/>
                <a:gd name="connsiteY1257" fmla="*/ 30439 h 1610340"/>
                <a:gd name="connsiteX1258" fmla="*/ 229452 w 1293595"/>
                <a:gd name="connsiteY1258" fmla="*/ 26553 h 1610340"/>
                <a:gd name="connsiteX1259" fmla="*/ 220828 w 1293595"/>
                <a:gd name="connsiteY1259" fmla="*/ 35869 h 1610340"/>
                <a:gd name="connsiteX1260" fmla="*/ 220828 w 1293595"/>
                <a:gd name="connsiteY1260" fmla="*/ 135683 h 1610340"/>
                <a:gd name="connsiteX1261" fmla="*/ 138314 w 1293595"/>
                <a:gd name="connsiteY1261" fmla="*/ 135683 h 1610340"/>
                <a:gd name="connsiteX1262" fmla="*/ 138314 w 1293595"/>
                <a:gd name="connsiteY1262" fmla="*/ 35869 h 1610340"/>
                <a:gd name="connsiteX1263" fmla="*/ 137835 w 1293595"/>
                <a:gd name="connsiteY1263" fmla="*/ 31876 h 1610340"/>
                <a:gd name="connsiteX1264" fmla="*/ 221307 w 1293595"/>
                <a:gd name="connsiteY1264" fmla="*/ 31876 h 1610340"/>
                <a:gd name="connsiteX1265" fmla="*/ 220828 w 1293595"/>
                <a:gd name="connsiteY1265" fmla="*/ 35869 h 1610340"/>
                <a:gd name="connsiteX1266" fmla="*/ 246806 w 1293595"/>
                <a:gd name="connsiteY1266" fmla="*/ 26553 h 1610340"/>
                <a:gd name="connsiteX1267" fmla="*/ 248776 w 1293595"/>
                <a:gd name="connsiteY1267" fmla="*/ 30439 h 1610340"/>
                <a:gd name="connsiteX1268" fmla="*/ 250107 w 1293595"/>
                <a:gd name="connsiteY1268" fmla="*/ 35868 h 1610340"/>
                <a:gd name="connsiteX1269" fmla="*/ 250107 w 1293595"/>
                <a:gd name="connsiteY1269" fmla="*/ 141006 h 1610340"/>
                <a:gd name="connsiteX1270" fmla="*/ 343267 w 1293595"/>
                <a:gd name="connsiteY1270" fmla="*/ 141006 h 1610340"/>
                <a:gd name="connsiteX1271" fmla="*/ 343267 w 1293595"/>
                <a:gd name="connsiteY1271" fmla="*/ 35869 h 1610340"/>
                <a:gd name="connsiteX1272" fmla="*/ 344598 w 1293595"/>
                <a:gd name="connsiteY1272" fmla="*/ 30439 h 1610340"/>
                <a:gd name="connsiteX1273" fmla="*/ 346568 w 1293595"/>
                <a:gd name="connsiteY1273" fmla="*/ 26553 h 1610340"/>
                <a:gd name="connsiteX1274" fmla="*/ 337943 w 1293595"/>
                <a:gd name="connsiteY1274" fmla="*/ 35869 h 1610340"/>
                <a:gd name="connsiteX1275" fmla="*/ 337943 w 1293595"/>
                <a:gd name="connsiteY1275" fmla="*/ 135683 h 1610340"/>
                <a:gd name="connsiteX1276" fmla="*/ 255430 w 1293595"/>
                <a:gd name="connsiteY1276" fmla="*/ 135683 h 1610340"/>
                <a:gd name="connsiteX1277" fmla="*/ 255430 w 1293595"/>
                <a:gd name="connsiteY1277" fmla="*/ 35869 h 1610340"/>
                <a:gd name="connsiteX1278" fmla="*/ 254951 w 1293595"/>
                <a:gd name="connsiteY1278" fmla="*/ 31876 h 1610340"/>
                <a:gd name="connsiteX1279" fmla="*/ 338423 w 1293595"/>
                <a:gd name="connsiteY1279" fmla="*/ 31876 h 1610340"/>
                <a:gd name="connsiteX1280" fmla="*/ 337944 w 1293595"/>
                <a:gd name="connsiteY1280" fmla="*/ 35869 h 1610340"/>
                <a:gd name="connsiteX1281" fmla="*/ 363921 w 1293595"/>
                <a:gd name="connsiteY1281" fmla="*/ 26553 h 1610340"/>
                <a:gd name="connsiteX1282" fmla="*/ 365891 w 1293595"/>
                <a:gd name="connsiteY1282" fmla="*/ 30439 h 1610340"/>
                <a:gd name="connsiteX1283" fmla="*/ 367222 w 1293595"/>
                <a:gd name="connsiteY1283" fmla="*/ 35868 h 1610340"/>
                <a:gd name="connsiteX1284" fmla="*/ 367222 w 1293595"/>
                <a:gd name="connsiteY1284" fmla="*/ 141006 h 1610340"/>
                <a:gd name="connsiteX1285" fmla="*/ 460383 w 1293595"/>
                <a:gd name="connsiteY1285" fmla="*/ 141006 h 1610340"/>
                <a:gd name="connsiteX1286" fmla="*/ 460383 w 1293595"/>
                <a:gd name="connsiteY1286" fmla="*/ 35869 h 1610340"/>
                <a:gd name="connsiteX1287" fmla="*/ 461713 w 1293595"/>
                <a:gd name="connsiteY1287" fmla="*/ 30439 h 1610340"/>
                <a:gd name="connsiteX1288" fmla="*/ 463684 w 1293595"/>
                <a:gd name="connsiteY1288" fmla="*/ 26553 h 1610340"/>
                <a:gd name="connsiteX1289" fmla="*/ 455059 w 1293595"/>
                <a:gd name="connsiteY1289" fmla="*/ 35869 h 1610340"/>
                <a:gd name="connsiteX1290" fmla="*/ 455059 w 1293595"/>
                <a:gd name="connsiteY1290" fmla="*/ 135683 h 1610340"/>
                <a:gd name="connsiteX1291" fmla="*/ 372546 w 1293595"/>
                <a:gd name="connsiteY1291" fmla="*/ 135683 h 1610340"/>
                <a:gd name="connsiteX1292" fmla="*/ 372546 w 1293595"/>
                <a:gd name="connsiteY1292" fmla="*/ 35869 h 1610340"/>
                <a:gd name="connsiteX1293" fmla="*/ 372066 w 1293595"/>
                <a:gd name="connsiteY1293" fmla="*/ 31876 h 1610340"/>
                <a:gd name="connsiteX1294" fmla="*/ 455539 w 1293595"/>
                <a:gd name="connsiteY1294" fmla="*/ 31876 h 1610340"/>
                <a:gd name="connsiteX1295" fmla="*/ 455059 w 1293595"/>
                <a:gd name="connsiteY1295" fmla="*/ 35869 h 1610340"/>
                <a:gd name="connsiteX1296" fmla="*/ 481037 w 1293595"/>
                <a:gd name="connsiteY1296" fmla="*/ 26553 h 1610340"/>
                <a:gd name="connsiteX1297" fmla="*/ 483007 w 1293595"/>
                <a:gd name="connsiteY1297" fmla="*/ 30439 h 1610340"/>
                <a:gd name="connsiteX1298" fmla="*/ 484338 w 1293595"/>
                <a:gd name="connsiteY1298" fmla="*/ 35868 h 1610340"/>
                <a:gd name="connsiteX1299" fmla="*/ 484338 w 1293595"/>
                <a:gd name="connsiteY1299" fmla="*/ 141006 h 1610340"/>
                <a:gd name="connsiteX1300" fmla="*/ 577498 w 1293595"/>
                <a:gd name="connsiteY1300" fmla="*/ 141006 h 1610340"/>
                <a:gd name="connsiteX1301" fmla="*/ 577498 w 1293595"/>
                <a:gd name="connsiteY1301" fmla="*/ 35869 h 1610340"/>
                <a:gd name="connsiteX1302" fmla="*/ 578829 w 1293595"/>
                <a:gd name="connsiteY1302" fmla="*/ 30439 h 1610340"/>
                <a:gd name="connsiteX1303" fmla="*/ 580799 w 1293595"/>
                <a:gd name="connsiteY1303" fmla="*/ 26553 h 1610340"/>
                <a:gd name="connsiteX1304" fmla="*/ 572175 w 1293595"/>
                <a:gd name="connsiteY1304" fmla="*/ 35869 h 1610340"/>
                <a:gd name="connsiteX1305" fmla="*/ 572175 w 1293595"/>
                <a:gd name="connsiteY1305" fmla="*/ 135683 h 1610340"/>
                <a:gd name="connsiteX1306" fmla="*/ 489662 w 1293595"/>
                <a:gd name="connsiteY1306" fmla="*/ 135683 h 1610340"/>
                <a:gd name="connsiteX1307" fmla="*/ 489662 w 1293595"/>
                <a:gd name="connsiteY1307" fmla="*/ 35869 h 1610340"/>
                <a:gd name="connsiteX1308" fmla="*/ 489182 w 1293595"/>
                <a:gd name="connsiteY1308" fmla="*/ 31876 h 1610340"/>
                <a:gd name="connsiteX1309" fmla="*/ 572654 w 1293595"/>
                <a:gd name="connsiteY1309" fmla="*/ 31876 h 1610340"/>
                <a:gd name="connsiteX1310" fmla="*/ 572175 w 1293595"/>
                <a:gd name="connsiteY1310" fmla="*/ 35869 h 1610340"/>
                <a:gd name="connsiteX1311" fmla="*/ 598153 w 1293595"/>
                <a:gd name="connsiteY1311" fmla="*/ 26553 h 1610340"/>
                <a:gd name="connsiteX1312" fmla="*/ 600123 w 1293595"/>
                <a:gd name="connsiteY1312" fmla="*/ 30439 h 1610340"/>
                <a:gd name="connsiteX1313" fmla="*/ 601454 w 1293595"/>
                <a:gd name="connsiteY1313" fmla="*/ 35868 h 1610340"/>
                <a:gd name="connsiteX1314" fmla="*/ 601454 w 1293595"/>
                <a:gd name="connsiteY1314" fmla="*/ 141006 h 1610340"/>
                <a:gd name="connsiteX1315" fmla="*/ 694614 w 1293595"/>
                <a:gd name="connsiteY1315" fmla="*/ 141006 h 1610340"/>
                <a:gd name="connsiteX1316" fmla="*/ 694614 w 1293595"/>
                <a:gd name="connsiteY1316" fmla="*/ 35869 h 1610340"/>
                <a:gd name="connsiteX1317" fmla="*/ 695945 w 1293595"/>
                <a:gd name="connsiteY1317" fmla="*/ 30439 h 1610340"/>
                <a:gd name="connsiteX1318" fmla="*/ 697915 w 1293595"/>
                <a:gd name="connsiteY1318" fmla="*/ 26553 h 1610340"/>
                <a:gd name="connsiteX1319" fmla="*/ 689291 w 1293595"/>
                <a:gd name="connsiteY1319" fmla="*/ 35869 h 1610340"/>
                <a:gd name="connsiteX1320" fmla="*/ 689291 w 1293595"/>
                <a:gd name="connsiteY1320" fmla="*/ 135683 h 1610340"/>
                <a:gd name="connsiteX1321" fmla="*/ 606777 w 1293595"/>
                <a:gd name="connsiteY1321" fmla="*/ 135683 h 1610340"/>
                <a:gd name="connsiteX1322" fmla="*/ 606777 w 1293595"/>
                <a:gd name="connsiteY1322" fmla="*/ 35869 h 1610340"/>
                <a:gd name="connsiteX1323" fmla="*/ 606298 w 1293595"/>
                <a:gd name="connsiteY1323" fmla="*/ 31876 h 1610340"/>
                <a:gd name="connsiteX1324" fmla="*/ 689770 w 1293595"/>
                <a:gd name="connsiteY1324" fmla="*/ 31876 h 1610340"/>
                <a:gd name="connsiteX1325" fmla="*/ 689291 w 1293595"/>
                <a:gd name="connsiteY1325" fmla="*/ 35869 h 1610340"/>
                <a:gd name="connsiteX1326" fmla="*/ 715268 w 1293595"/>
                <a:gd name="connsiteY1326" fmla="*/ 26553 h 1610340"/>
                <a:gd name="connsiteX1327" fmla="*/ 717239 w 1293595"/>
                <a:gd name="connsiteY1327" fmla="*/ 30439 h 1610340"/>
                <a:gd name="connsiteX1328" fmla="*/ 718569 w 1293595"/>
                <a:gd name="connsiteY1328" fmla="*/ 35868 h 1610340"/>
                <a:gd name="connsiteX1329" fmla="*/ 718569 w 1293595"/>
                <a:gd name="connsiteY1329" fmla="*/ 141006 h 1610340"/>
                <a:gd name="connsiteX1330" fmla="*/ 811730 w 1293595"/>
                <a:gd name="connsiteY1330" fmla="*/ 141006 h 1610340"/>
                <a:gd name="connsiteX1331" fmla="*/ 811730 w 1293595"/>
                <a:gd name="connsiteY1331" fmla="*/ 35869 h 1610340"/>
                <a:gd name="connsiteX1332" fmla="*/ 813061 w 1293595"/>
                <a:gd name="connsiteY1332" fmla="*/ 30439 h 1610340"/>
                <a:gd name="connsiteX1333" fmla="*/ 815031 w 1293595"/>
                <a:gd name="connsiteY1333" fmla="*/ 26553 h 1610340"/>
                <a:gd name="connsiteX1334" fmla="*/ 806406 w 1293595"/>
                <a:gd name="connsiteY1334" fmla="*/ 35869 h 1610340"/>
                <a:gd name="connsiteX1335" fmla="*/ 806406 w 1293595"/>
                <a:gd name="connsiteY1335" fmla="*/ 135683 h 1610340"/>
                <a:gd name="connsiteX1336" fmla="*/ 723893 w 1293595"/>
                <a:gd name="connsiteY1336" fmla="*/ 135683 h 1610340"/>
                <a:gd name="connsiteX1337" fmla="*/ 723893 w 1293595"/>
                <a:gd name="connsiteY1337" fmla="*/ 35869 h 1610340"/>
                <a:gd name="connsiteX1338" fmla="*/ 723413 w 1293595"/>
                <a:gd name="connsiteY1338" fmla="*/ 31876 h 1610340"/>
                <a:gd name="connsiteX1339" fmla="*/ 806886 w 1293595"/>
                <a:gd name="connsiteY1339" fmla="*/ 31876 h 1610340"/>
                <a:gd name="connsiteX1340" fmla="*/ 806406 w 1293595"/>
                <a:gd name="connsiteY1340" fmla="*/ 35869 h 1610340"/>
                <a:gd name="connsiteX1341" fmla="*/ 832384 w 1293595"/>
                <a:gd name="connsiteY1341" fmla="*/ 26553 h 1610340"/>
                <a:gd name="connsiteX1342" fmla="*/ 834354 w 1293595"/>
                <a:gd name="connsiteY1342" fmla="*/ 30439 h 1610340"/>
                <a:gd name="connsiteX1343" fmla="*/ 835685 w 1293595"/>
                <a:gd name="connsiteY1343" fmla="*/ 35868 h 1610340"/>
                <a:gd name="connsiteX1344" fmla="*/ 835685 w 1293595"/>
                <a:gd name="connsiteY1344" fmla="*/ 141006 h 1610340"/>
                <a:gd name="connsiteX1345" fmla="*/ 928845 w 1293595"/>
                <a:gd name="connsiteY1345" fmla="*/ 141006 h 1610340"/>
                <a:gd name="connsiteX1346" fmla="*/ 928845 w 1293595"/>
                <a:gd name="connsiteY1346" fmla="*/ 35869 h 1610340"/>
                <a:gd name="connsiteX1347" fmla="*/ 930176 w 1293595"/>
                <a:gd name="connsiteY1347" fmla="*/ 30439 h 1610340"/>
                <a:gd name="connsiteX1348" fmla="*/ 932146 w 1293595"/>
                <a:gd name="connsiteY1348" fmla="*/ 26553 h 1610340"/>
                <a:gd name="connsiteX1349" fmla="*/ 923522 w 1293595"/>
                <a:gd name="connsiteY1349" fmla="*/ 35869 h 1610340"/>
                <a:gd name="connsiteX1350" fmla="*/ 923522 w 1293595"/>
                <a:gd name="connsiteY1350" fmla="*/ 135683 h 1610340"/>
                <a:gd name="connsiteX1351" fmla="*/ 841009 w 1293595"/>
                <a:gd name="connsiteY1351" fmla="*/ 135683 h 1610340"/>
                <a:gd name="connsiteX1352" fmla="*/ 841009 w 1293595"/>
                <a:gd name="connsiteY1352" fmla="*/ 35869 h 1610340"/>
                <a:gd name="connsiteX1353" fmla="*/ 840529 w 1293595"/>
                <a:gd name="connsiteY1353" fmla="*/ 31876 h 1610340"/>
                <a:gd name="connsiteX1354" fmla="*/ 924001 w 1293595"/>
                <a:gd name="connsiteY1354" fmla="*/ 31876 h 1610340"/>
                <a:gd name="connsiteX1355" fmla="*/ 923522 w 1293595"/>
                <a:gd name="connsiteY1355" fmla="*/ 35869 h 1610340"/>
                <a:gd name="connsiteX1356" fmla="*/ 949500 w 1293595"/>
                <a:gd name="connsiteY1356" fmla="*/ 26553 h 1610340"/>
                <a:gd name="connsiteX1357" fmla="*/ 951470 w 1293595"/>
                <a:gd name="connsiteY1357" fmla="*/ 30439 h 1610340"/>
                <a:gd name="connsiteX1358" fmla="*/ 952801 w 1293595"/>
                <a:gd name="connsiteY1358" fmla="*/ 35868 h 1610340"/>
                <a:gd name="connsiteX1359" fmla="*/ 952801 w 1293595"/>
                <a:gd name="connsiteY1359" fmla="*/ 141006 h 1610340"/>
                <a:gd name="connsiteX1360" fmla="*/ 1045961 w 1293595"/>
                <a:gd name="connsiteY1360" fmla="*/ 141006 h 1610340"/>
                <a:gd name="connsiteX1361" fmla="*/ 1045961 w 1293595"/>
                <a:gd name="connsiteY1361" fmla="*/ 35869 h 1610340"/>
                <a:gd name="connsiteX1362" fmla="*/ 1047292 w 1293595"/>
                <a:gd name="connsiteY1362" fmla="*/ 30439 h 1610340"/>
                <a:gd name="connsiteX1363" fmla="*/ 1049262 w 1293595"/>
                <a:gd name="connsiteY1363" fmla="*/ 26553 h 1610340"/>
                <a:gd name="connsiteX1364" fmla="*/ 1040638 w 1293595"/>
                <a:gd name="connsiteY1364" fmla="*/ 35869 h 1610340"/>
                <a:gd name="connsiteX1365" fmla="*/ 1040638 w 1293595"/>
                <a:gd name="connsiteY1365" fmla="*/ 135683 h 1610340"/>
                <a:gd name="connsiteX1366" fmla="*/ 958124 w 1293595"/>
                <a:gd name="connsiteY1366" fmla="*/ 135683 h 1610340"/>
                <a:gd name="connsiteX1367" fmla="*/ 958124 w 1293595"/>
                <a:gd name="connsiteY1367" fmla="*/ 35869 h 1610340"/>
                <a:gd name="connsiteX1368" fmla="*/ 957645 w 1293595"/>
                <a:gd name="connsiteY1368" fmla="*/ 31876 h 1610340"/>
                <a:gd name="connsiteX1369" fmla="*/ 1041117 w 1293595"/>
                <a:gd name="connsiteY1369" fmla="*/ 31876 h 1610340"/>
                <a:gd name="connsiteX1370" fmla="*/ 1040638 w 1293595"/>
                <a:gd name="connsiteY1370" fmla="*/ 35869 h 1610340"/>
                <a:gd name="connsiteX1371" fmla="*/ 1066615 w 1293595"/>
                <a:gd name="connsiteY1371" fmla="*/ 26553 h 1610340"/>
                <a:gd name="connsiteX1372" fmla="*/ 1068586 w 1293595"/>
                <a:gd name="connsiteY1372" fmla="*/ 30439 h 1610340"/>
                <a:gd name="connsiteX1373" fmla="*/ 1069917 w 1293595"/>
                <a:gd name="connsiteY1373" fmla="*/ 35868 h 1610340"/>
                <a:gd name="connsiteX1374" fmla="*/ 1069917 w 1293595"/>
                <a:gd name="connsiteY1374" fmla="*/ 141006 h 1610340"/>
                <a:gd name="connsiteX1375" fmla="*/ 1163077 w 1293595"/>
                <a:gd name="connsiteY1375" fmla="*/ 141006 h 1610340"/>
                <a:gd name="connsiteX1376" fmla="*/ 1163077 w 1293595"/>
                <a:gd name="connsiteY1376" fmla="*/ 35869 h 1610340"/>
                <a:gd name="connsiteX1377" fmla="*/ 1164408 w 1293595"/>
                <a:gd name="connsiteY1377" fmla="*/ 30439 h 1610340"/>
                <a:gd name="connsiteX1378" fmla="*/ 1166378 w 1293595"/>
                <a:gd name="connsiteY1378" fmla="*/ 26553 h 1610340"/>
                <a:gd name="connsiteX1379" fmla="*/ 1157753 w 1293595"/>
                <a:gd name="connsiteY1379" fmla="*/ 35869 h 1610340"/>
                <a:gd name="connsiteX1380" fmla="*/ 1157753 w 1293595"/>
                <a:gd name="connsiteY1380" fmla="*/ 135683 h 1610340"/>
                <a:gd name="connsiteX1381" fmla="*/ 1075240 w 1293595"/>
                <a:gd name="connsiteY1381" fmla="*/ 135683 h 1610340"/>
                <a:gd name="connsiteX1382" fmla="*/ 1075240 w 1293595"/>
                <a:gd name="connsiteY1382" fmla="*/ 35869 h 1610340"/>
                <a:gd name="connsiteX1383" fmla="*/ 1074760 w 1293595"/>
                <a:gd name="connsiteY1383" fmla="*/ 31876 h 1610340"/>
                <a:gd name="connsiteX1384" fmla="*/ 1158233 w 1293595"/>
                <a:gd name="connsiteY1384" fmla="*/ 31876 h 1610340"/>
                <a:gd name="connsiteX1385" fmla="*/ 1157753 w 1293595"/>
                <a:gd name="connsiteY1385" fmla="*/ 35869 h 1610340"/>
                <a:gd name="connsiteX1386" fmla="*/ 129690 w 1293595"/>
                <a:gd name="connsiteY1386" fmla="*/ 26553 h 1610340"/>
                <a:gd name="connsiteX1387" fmla="*/ 131660 w 1293595"/>
                <a:gd name="connsiteY1387" fmla="*/ 30439 h 1610340"/>
                <a:gd name="connsiteX1388" fmla="*/ 132991 w 1293595"/>
                <a:gd name="connsiteY1388" fmla="*/ 35868 h 1610340"/>
                <a:gd name="connsiteX1389" fmla="*/ 132991 w 1293595"/>
                <a:gd name="connsiteY1389" fmla="*/ 141006 h 1610340"/>
                <a:gd name="connsiteX1390" fmla="*/ 226151 w 1293595"/>
                <a:gd name="connsiteY1390" fmla="*/ 141006 h 1610340"/>
                <a:gd name="connsiteX1391" fmla="*/ 226151 w 1293595"/>
                <a:gd name="connsiteY1391" fmla="*/ 35869 h 1610340"/>
                <a:gd name="connsiteX1392" fmla="*/ 227482 w 1293595"/>
                <a:gd name="connsiteY1392" fmla="*/ 30439 h 1610340"/>
                <a:gd name="connsiteX1393" fmla="*/ 229452 w 1293595"/>
                <a:gd name="connsiteY1393" fmla="*/ 26553 h 1610340"/>
                <a:gd name="connsiteX1394" fmla="*/ 220828 w 1293595"/>
                <a:gd name="connsiteY1394" fmla="*/ 35869 h 1610340"/>
                <a:gd name="connsiteX1395" fmla="*/ 220828 w 1293595"/>
                <a:gd name="connsiteY1395" fmla="*/ 135683 h 1610340"/>
                <a:gd name="connsiteX1396" fmla="*/ 138314 w 1293595"/>
                <a:gd name="connsiteY1396" fmla="*/ 135683 h 1610340"/>
                <a:gd name="connsiteX1397" fmla="*/ 138314 w 1293595"/>
                <a:gd name="connsiteY1397" fmla="*/ 35869 h 1610340"/>
                <a:gd name="connsiteX1398" fmla="*/ 137835 w 1293595"/>
                <a:gd name="connsiteY1398" fmla="*/ 31876 h 1610340"/>
                <a:gd name="connsiteX1399" fmla="*/ 221307 w 1293595"/>
                <a:gd name="connsiteY1399" fmla="*/ 31876 h 1610340"/>
                <a:gd name="connsiteX1400" fmla="*/ 220828 w 1293595"/>
                <a:gd name="connsiteY1400" fmla="*/ 35869 h 1610340"/>
                <a:gd name="connsiteX1401" fmla="*/ 246806 w 1293595"/>
                <a:gd name="connsiteY1401" fmla="*/ 26553 h 1610340"/>
                <a:gd name="connsiteX1402" fmla="*/ 248776 w 1293595"/>
                <a:gd name="connsiteY1402" fmla="*/ 30439 h 1610340"/>
                <a:gd name="connsiteX1403" fmla="*/ 250107 w 1293595"/>
                <a:gd name="connsiteY1403" fmla="*/ 35868 h 1610340"/>
                <a:gd name="connsiteX1404" fmla="*/ 250107 w 1293595"/>
                <a:gd name="connsiteY1404" fmla="*/ 141006 h 1610340"/>
                <a:gd name="connsiteX1405" fmla="*/ 343267 w 1293595"/>
                <a:gd name="connsiteY1405" fmla="*/ 141006 h 1610340"/>
                <a:gd name="connsiteX1406" fmla="*/ 343267 w 1293595"/>
                <a:gd name="connsiteY1406" fmla="*/ 35869 h 1610340"/>
                <a:gd name="connsiteX1407" fmla="*/ 344598 w 1293595"/>
                <a:gd name="connsiteY1407" fmla="*/ 30439 h 1610340"/>
                <a:gd name="connsiteX1408" fmla="*/ 346568 w 1293595"/>
                <a:gd name="connsiteY1408" fmla="*/ 26553 h 1610340"/>
                <a:gd name="connsiteX1409" fmla="*/ 337943 w 1293595"/>
                <a:gd name="connsiteY1409" fmla="*/ 35869 h 1610340"/>
                <a:gd name="connsiteX1410" fmla="*/ 337943 w 1293595"/>
                <a:gd name="connsiteY1410" fmla="*/ 135683 h 1610340"/>
                <a:gd name="connsiteX1411" fmla="*/ 255430 w 1293595"/>
                <a:gd name="connsiteY1411" fmla="*/ 135683 h 1610340"/>
                <a:gd name="connsiteX1412" fmla="*/ 255430 w 1293595"/>
                <a:gd name="connsiteY1412" fmla="*/ 35869 h 1610340"/>
                <a:gd name="connsiteX1413" fmla="*/ 254951 w 1293595"/>
                <a:gd name="connsiteY1413" fmla="*/ 31876 h 1610340"/>
                <a:gd name="connsiteX1414" fmla="*/ 338423 w 1293595"/>
                <a:gd name="connsiteY1414" fmla="*/ 31876 h 1610340"/>
                <a:gd name="connsiteX1415" fmla="*/ 337944 w 1293595"/>
                <a:gd name="connsiteY1415" fmla="*/ 35869 h 1610340"/>
                <a:gd name="connsiteX1416" fmla="*/ 363921 w 1293595"/>
                <a:gd name="connsiteY1416" fmla="*/ 26553 h 1610340"/>
                <a:gd name="connsiteX1417" fmla="*/ 365891 w 1293595"/>
                <a:gd name="connsiteY1417" fmla="*/ 30439 h 1610340"/>
                <a:gd name="connsiteX1418" fmla="*/ 367222 w 1293595"/>
                <a:gd name="connsiteY1418" fmla="*/ 35868 h 1610340"/>
                <a:gd name="connsiteX1419" fmla="*/ 367222 w 1293595"/>
                <a:gd name="connsiteY1419" fmla="*/ 141006 h 1610340"/>
                <a:gd name="connsiteX1420" fmla="*/ 460383 w 1293595"/>
                <a:gd name="connsiteY1420" fmla="*/ 141006 h 1610340"/>
                <a:gd name="connsiteX1421" fmla="*/ 460383 w 1293595"/>
                <a:gd name="connsiteY1421" fmla="*/ 35869 h 1610340"/>
                <a:gd name="connsiteX1422" fmla="*/ 461713 w 1293595"/>
                <a:gd name="connsiteY1422" fmla="*/ 30439 h 1610340"/>
                <a:gd name="connsiteX1423" fmla="*/ 463684 w 1293595"/>
                <a:gd name="connsiteY1423" fmla="*/ 26553 h 1610340"/>
                <a:gd name="connsiteX1424" fmla="*/ 455059 w 1293595"/>
                <a:gd name="connsiteY1424" fmla="*/ 35869 h 1610340"/>
                <a:gd name="connsiteX1425" fmla="*/ 455059 w 1293595"/>
                <a:gd name="connsiteY1425" fmla="*/ 135683 h 1610340"/>
                <a:gd name="connsiteX1426" fmla="*/ 372546 w 1293595"/>
                <a:gd name="connsiteY1426" fmla="*/ 135683 h 1610340"/>
                <a:gd name="connsiteX1427" fmla="*/ 372546 w 1293595"/>
                <a:gd name="connsiteY1427" fmla="*/ 35869 h 1610340"/>
                <a:gd name="connsiteX1428" fmla="*/ 372066 w 1293595"/>
                <a:gd name="connsiteY1428" fmla="*/ 31876 h 1610340"/>
                <a:gd name="connsiteX1429" fmla="*/ 455539 w 1293595"/>
                <a:gd name="connsiteY1429" fmla="*/ 31876 h 1610340"/>
                <a:gd name="connsiteX1430" fmla="*/ 455059 w 1293595"/>
                <a:gd name="connsiteY1430" fmla="*/ 35869 h 1610340"/>
                <a:gd name="connsiteX1431" fmla="*/ 481037 w 1293595"/>
                <a:gd name="connsiteY1431" fmla="*/ 26553 h 1610340"/>
                <a:gd name="connsiteX1432" fmla="*/ 483007 w 1293595"/>
                <a:gd name="connsiteY1432" fmla="*/ 30439 h 1610340"/>
                <a:gd name="connsiteX1433" fmla="*/ 484338 w 1293595"/>
                <a:gd name="connsiteY1433" fmla="*/ 35868 h 1610340"/>
                <a:gd name="connsiteX1434" fmla="*/ 484338 w 1293595"/>
                <a:gd name="connsiteY1434" fmla="*/ 141006 h 1610340"/>
                <a:gd name="connsiteX1435" fmla="*/ 577498 w 1293595"/>
                <a:gd name="connsiteY1435" fmla="*/ 141006 h 1610340"/>
                <a:gd name="connsiteX1436" fmla="*/ 577498 w 1293595"/>
                <a:gd name="connsiteY1436" fmla="*/ 35869 h 1610340"/>
                <a:gd name="connsiteX1437" fmla="*/ 578829 w 1293595"/>
                <a:gd name="connsiteY1437" fmla="*/ 30439 h 1610340"/>
                <a:gd name="connsiteX1438" fmla="*/ 580799 w 1293595"/>
                <a:gd name="connsiteY1438" fmla="*/ 26553 h 1610340"/>
                <a:gd name="connsiteX1439" fmla="*/ 572175 w 1293595"/>
                <a:gd name="connsiteY1439" fmla="*/ 35869 h 1610340"/>
                <a:gd name="connsiteX1440" fmla="*/ 572175 w 1293595"/>
                <a:gd name="connsiteY1440" fmla="*/ 135683 h 1610340"/>
                <a:gd name="connsiteX1441" fmla="*/ 489662 w 1293595"/>
                <a:gd name="connsiteY1441" fmla="*/ 135683 h 1610340"/>
                <a:gd name="connsiteX1442" fmla="*/ 489662 w 1293595"/>
                <a:gd name="connsiteY1442" fmla="*/ 35869 h 1610340"/>
                <a:gd name="connsiteX1443" fmla="*/ 489182 w 1293595"/>
                <a:gd name="connsiteY1443" fmla="*/ 31876 h 1610340"/>
                <a:gd name="connsiteX1444" fmla="*/ 572654 w 1293595"/>
                <a:gd name="connsiteY1444" fmla="*/ 31876 h 1610340"/>
                <a:gd name="connsiteX1445" fmla="*/ 572175 w 1293595"/>
                <a:gd name="connsiteY1445" fmla="*/ 35869 h 1610340"/>
                <a:gd name="connsiteX1446" fmla="*/ 598153 w 1293595"/>
                <a:gd name="connsiteY1446" fmla="*/ 26553 h 1610340"/>
                <a:gd name="connsiteX1447" fmla="*/ 600123 w 1293595"/>
                <a:gd name="connsiteY1447" fmla="*/ 30439 h 1610340"/>
                <a:gd name="connsiteX1448" fmla="*/ 601454 w 1293595"/>
                <a:gd name="connsiteY1448" fmla="*/ 35868 h 1610340"/>
                <a:gd name="connsiteX1449" fmla="*/ 601454 w 1293595"/>
                <a:gd name="connsiteY1449" fmla="*/ 141006 h 1610340"/>
                <a:gd name="connsiteX1450" fmla="*/ 694614 w 1293595"/>
                <a:gd name="connsiteY1450" fmla="*/ 141006 h 1610340"/>
                <a:gd name="connsiteX1451" fmla="*/ 694614 w 1293595"/>
                <a:gd name="connsiteY1451" fmla="*/ 35869 h 1610340"/>
                <a:gd name="connsiteX1452" fmla="*/ 695945 w 1293595"/>
                <a:gd name="connsiteY1452" fmla="*/ 30439 h 1610340"/>
                <a:gd name="connsiteX1453" fmla="*/ 697915 w 1293595"/>
                <a:gd name="connsiteY1453" fmla="*/ 26553 h 1610340"/>
                <a:gd name="connsiteX1454" fmla="*/ 689291 w 1293595"/>
                <a:gd name="connsiteY1454" fmla="*/ 35869 h 1610340"/>
                <a:gd name="connsiteX1455" fmla="*/ 689291 w 1293595"/>
                <a:gd name="connsiteY1455" fmla="*/ 135683 h 1610340"/>
                <a:gd name="connsiteX1456" fmla="*/ 606777 w 1293595"/>
                <a:gd name="connsiteY1456" fmla="*/ 135683 h 1610340"/>
                <a:gd name="connsiteX1457" fmla="*/ 606777 w 1293595"/>
                <a:gd name="connsiteY1457" fmla="*/ 35869 h 1610340"/>
                <a:gd name="connsiteX1458" fmla="*/ 606298 w 1293595"/>
                <a:gd name="connsiteY1458" fmla="*/ 31876 h 1610340"/>
                <a:gd name="connsiteX1459" fmla="*/ 689770 w 1293595"/>
                <a:gd name="connsiteY1459" fmla="*/ 31876 h 1610340"/>
                <a:gd name="connsiteX1460" fmla="*/ 689291 w 1293595"/>
                <a:gd name="connsiteY1460" fmla="*/ 35869 h 1610340"/>
                <a:gd name="connsiteX1461" fmla="*/ 715268 w 1293595"/>
                <a:gd name="connsiteY1461" fmla="*/ 26553 h 1610340"/>
                <a:gd name="connsiteX1462" fmla="*/ 717239 w 1293595"/>
                <a:gd name="connsiteY1462" fmla="*/ 30439 h 1610340"/>
                <a:gd name="connsiteX1463" fmla="*/ 718569 w 1293595"/>
                <a:gd name="connsiteY1463" fmla="*/ 35868 h 1610340"/>
                <a:gd name="connsiteX1464" fmla="*/ 718569 w 1293595"/>
                <a:gd name="connsiteY1464" fmla="*/ 141006 h 1610340"/>
                <a:gd name="connsiteX1465" fmla="*/ 811730 w 1293595"/>
                <a:gd name="connsiteY1465" fmla="*/ 141006 h 1610340"/>
                <a:gd name="connsiteX1466" fmla="*/ 811730 w 1293595"/>
                <a:gd name="connsiteY1466" fmla="*/ 35869 h 1610340"/>
                <a:gd name="connsiteX1467" fmla="*/ 813061 w 1293595"/>
                <a:gd name="connsiteY1467" fmla="*/ 30439 h 1610340"/>
                <a:gd name="connsiteX1468" fmla="*/ 815031 w 1293595"/>
                <a:gd name="connsiteY1468" fmla="*/ 26553 h 1610340"/>
                <a:gd name="connsiteX1469" fmla="*/ 806406 w 1293595"/>
                <a:gd name="connsiteY1469" fmla="*/ 35869 h 1610340"/>
                <a:gd name="connsiteX1470" fmla="*/ 806406 w 1293595"/>
                <a:gd name="connsiteY1470" fmla="*/ 135683 h 1610340"/>
                <a:gd name="connsiteX1471" fmla="*/ 723893 w 1293595"/>
                <a:gd name="connsiteY1471" fmla="*/ 135683 h 1610340"/>
                <a:gd name="connsiteX1472" fmla="*/ 723893 w 1293595"/>
                <a:gd name="connsiteY1472" fmla="*/ 35869 h 1610340"/>
                <a:gd name="connsiteX1473" fmla="*/ 723413 w 1293595"/>
                <a:gd name="connsiteY1473" fmla="*/ 31876 h 1610340"/>
                <a:gd name="connsiteX1474" fmla="*/ 806886 w 1293595"/>
                <a:gd name="connsiteY1474" fmla="*/ 31876 h 1610340"/>
                <a:gd name="connsiteX1475" fmla="*/ 806406 w 1293595"/>
                <a:gd name="connsiteY1475" fmla="*/ 35869 h 1610340"/>
                <a:gd name="connsiteX1476" fmla="*/ 832384 w 1293595"/>
                <a:gd name="connsiteY1476" fmla="*/ 26553 h 1610340"/>
                <a:gd name="connsiteX1477" fmla="*/ 834354 w 1293595"/>
                <a:gd name="connsiteY1477" fmla="*/ 30439 h 1610340"/>
                <a:gd name="connsiteX1478" fmla="*/ 835685 w 1293595"/>
                <a:gd name="connsiteY1478" fmla="*/ 35868 h 1610340"/>
                <a:gd name="connsiteX1479" fmla="*/ 835685 w 1293595"/>
                <a:gd name="connsiteY1479" fmla="*/ 141006 h 1610340"/>
                <a:gd name="connsiteX1480" fmla="*/ 928845 w 1293595"/>
                <a:gd name="connsiteY1480" fmla="*/ 141006 h 1610340"/>
                <a:gd name="connsiteX1481" fmla="*/ 928845 w 1293595"/>
                <a:gd name="connsiteY1481" fmla="*/ 35869 h 1610340"/>
                <a:gd name="connsiteX1482" fmla="*/ 930176 w 1293595"/>
                <a:gd name="connsiteY1482" fmla="*/ 30439 h 1610340"/>
                <a:gd name="connsiteX1483" fmla="*/ 932146 w 1293595"/>
                <a:gd name="connsiteY1483" fmla="*/ 26553 h 1610340"/>
                <a:gd name="connsiteX1484" fmla="*/ 923522 w 1293595"/>
                <a:gd name="connsiteY1484" fmla="*/ 35869 h 1610340"/>
                <a:gd name="connsiteX1485" fmla="*/ 923522 w 1293595"/>
                <a:gd name="connsiteY1485" fmla="*/ 135683 h 1610340"/>
                <a:gd name="connsiteX1486" fmla="*/ 841009 w 1293595"/>
                <a:gd name="connsiteY1486" fmla="*/ 135683 h 1610340"/>
                <a:gd name="connsiteX1487" fmla="*/ 841009 w 1293595"/>
                <a:gd name="connsiteY1487" fmla="*/ 35869 h 1610340"/>
                <a:gd name="connsiteX1488" fmla="*/ 840529 w 1293595"/>
                <a:gd name="connsiteY1488" fmla="*/ 31876 h 1610340"/>
                <a:gd name="connsiteX1489" fmla="*/ 924001 w 1293595"/>
                <a:gd name="connsiteY1489" fmla="*/ 31876 h 1610340"/>
                <a:gd name="connsiteX1490" fmla="*/ 923522 w 1293595"/>
                <a:gd name="connsiteY1490" fmla="*/ 35869 h 1610340"/>
                <a:gd name="connsiteX1491" fmla="*/ 949500 w 1293595"/>
                <a:gd name="connsiteY1491" fmla="*/ 26553 h 1610340"/>
                <a:gd name="connsiteX1492" fmla="*/ 951470 w 1293595"/>
                <a:gd name="connsiteY1492" fmla="*/ 30439 h 1610340"/>
                <a:gd name="connsiteX1493" fmla="*/ 952801 w 1293595"/>
                <a:gd name="connsiteY1493" fmla="*/ 35868 h 1610340"/>
                <a:gd name="connsiteX1494" fmla="*/ 952801 w 1293595"/>
                <a:gd name="connsiteY1494" fmla="*/ 141006 h 1610340"/>
                <a:gd name="connsiteX1495" fmla="*/ 1045961 w 1293595"/>
                <a:gd name="connsiteY1495" fmla="*/ 141006 h 1610340"/>
                <a:gd name="connsiteX1496" fmla="*/ 1045961 w 1293595"/>
                <a:gd name="connsiteY1496" fmla="*/ 35869 h 1610340"/>
                <a:gd name="connsiteX1497" fmla="*/ 1047292 w 1293595"/>
                <a:gd name="connsiteY1497" fmla="*/ 30439 h 1610340"/>
                <a:gd name="connsiteX1498" fmla="*/ 1049262 w 1293595"/>
                <a:gd name="connsiteY1498" fmla="*/ 26553 h 1610340"/>
                <a:gd name="connsiteX1499" fmla="*/ 1040638 w 1293595"/>
                <a:gd name="connsiteY1499" fmla="*/ 35869 h 1610340"/>
                <a:gd name="connsiteX1500" fmla="*/ 1040638 w 1293595"/>
                <a:gd name="connsiteY1500" fmla="*/ 135683 h 1610340"/>
                <a:gd name="connsiteX1501" fmla="*/ 958124 w 1293595"/>
                <a:gd name="connsiteY1501" fmla="*/ 135683 h 1610340"/>
                <a:gd name="connsiteX1502" fmla="*/ 958124 w 1293595"/>
                <a:gd name="connsiteY1502" fmla="*/ 35869 h 1610340"/>
                <a:gd name="connsiteX1503" fmla="*/ 957645 w 1293595"/>
                <a:gd name="connsiteY1503" fmla="*/ 31876 h 1610340"/>
                <a:gd name="connsiteX1504" fmla="*/ 1041117 w 1293595"/>
                <a:gd name="connsiteY1504" fmla="*/ 31876 h 1610340"/>
                <a:gd name="connsiteX1505" fmla="*/ 1040638 w 1293595"/>
                <a:gd name="connsiteY1505" fmla="*/ 35869 h 1610340"/>
                <a:gd name="connsiteX1506" fmla="*/ 1066615 w 1293595"/>
                <a:gd name="connsiteY1506" fmla="*/ 26553 h 1610340"/>
                <a:gd name="connsiteX1507" fmla="*/ 1068586 w 1293595"/>
                <a:gd name="connsiteY1507" fmla="*/ 30439 h 1610340"/>
                <a:gd name="connsiteX1508" fmla="*/ 1069917 w 1293595"/>
                <a:gd name="connsiteY1508" fmla="*/ 35868 h 1610340"/>
                <a:gd name="connsiteX1509" fmla="*/ 1069917 w 1293595"/>
                <a:gd name="connsiteY1509" fmla="*/ 141006 h 1610340"/>
                <a:gd name="connsiteX1510" fmla="*/ 1163077 w 1293595"/>
                <a:gd name="connsiteY1510" fmla="*/ 141006 h 1610340"/>
                <a:gd name="connsiteX1511" fmla="*/ 1163077 w 1293595"/>
                <a:gd name="connsiteY1511" fmla="*/ 35869 h 1610340"/>
                <a:gd name="connsiteX1512" fmla="*/ 1164408 w 1293595"/>
                <a:gd name="connsiteY1512" fmla="*/ 30439 h 1610340"/>
                <a:gd name="connsiteX1513" fmla="*/ 1166378 w 1293595"/>
                <a:gd name="connsiteY1513" fmla="*/ 26553 h 1610340"/>
                <a:gd name="connsiteX1514" fmla="*/ 1157753 w 1293595"/>
                <a:gd name="connsiteY1514" fmla="*/ 35869 h 1610340"/>
                <a:gd name="connsiteX1515" fmla="*/ 1157753 w 1293595"/>
                <a:gd name="connsiteY1515" fmla="*/ 135683 h 1610340"/>
                <a:gd name="connsiteX1516" fmla="*/ 1075240 w 1293595"/>
                <a:gd name="connsiteY1516" fmla="*/ 135683 h 1610340"/>
                <a:gd name="connsiteX1517" fmla="*/ 1075240 w 1293595"/>
                <a:gd name="connsiteY1517" fmla="*/ 35869 h 1610340"/>
                <a:gd name="connsiteX1518" fmla="*/ 1074760 w 1293595"/>
                <a:gd name="connsiteY1518" fmla="*/ 31876 h 1610340"/>
                <a:gd name="connsiteX1519" fmla="*/ 1158233 w 1293595"/>
                <a:gd name="connsiteY1519" fmla="*/ 31876 h 1610340"/>
                <a:gd name="connsiteX1520" fmla="*/ 1157753 w 1293595"/>
                <a:gd name="connsiteY1520" fmla="*/ 35869 h 161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Lst>
              <a:rect l="l" t="t" r="r" b="b"/>
              <a:pathLst>
                <a:path w="1293595" h="1610340">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951470" y="30439"/>
                  </a:move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lnTo>
                    <a:pt x="949500" y="26553"/>
                  </a:lnTo>
                  <a:close/>
                  <a:moveTo>
                    <a:pt x="1041117" y="31876"/>
                  </a:moveTo>
                  <a:cubicBezTo>
                    <a:pt x="1040797" y="33183"/>
                    <a:pt x="1040636" y="34523"/>
                    <a:pt x="1040638" y="35869"/>
                  </a:cubicBezTo>
                  <a:lnTo>
                    <a:pt x="1040638" y="135683"/>
                  </a:lnTo>
                  <a:lnTo>
                    <a:pt x="958124" y="135683"/>
                  </a:lnTo>
                  <a:lnTo>
                    <a:pt x="958124" y="35869"/>
                  </a:lnTo>
                  <a:cubicBezTo>
                    <a:pt x="958126" y="34523"/>
                    <a:pt x="957965" y="33183"/>
                    <a:pt x="957645" y="31876"/>
                  </a:cubicBezTo>
                  <a:close/>
                  <a:moveTo>
                    <a:pt x="834354" y="30439"/>
                  </a:move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lnTo>
                    <a:pt x="832384" y="26553"/>
                  </a:lnTo>
                  <a:close/>
                  <a:moveTo>
                    <a:pt x="924001" y="31876"/>
                  </a:moveTo>
                  <a:cubicBezTo>
                    <a:pt x="923681" y="33183"/>
                    <a:pt x="923520" y="34523"/>
                    <a:pt x="923522" y="35869"/>
                  </a:cubicBezTo>
                  <a:lnTo>
                    <a:pt x="923522" y="135683"/>
                  </a:lnTo>
                  <a:lnTo>
                    <a:pt x="841009" y="135683"/>
                  </a:lnTo>
                  <a:lnTo>
                    <a:pt x="841009" y="35869"/>
                  </a:lnTo>
                  <a:cubicBezTo>
                    <a:pt x="841010" y="34523"/>
                    <a:pt x="840849" y="33183"/>
                    <a:pt x="840529" y="31876"/>
                  </a:cubicBezTo>
                  <a:close/>
                  <a:moveTo>
                    <a:pt x="717239" y="30439"/>
                  </a:move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lnTo>
                    <a:pt x="715268" y="26553"/>
                  </a:lnTo>
                  <a:close/>
                  <a:moveTo>
                    <a:pt x="806886" y="31876"/>
                  </a:moveTo>
                  <a:cubicBezTo>
                    <a:pt x="806566" y="33183"/>
                    <a:pt x="806405" y="34523"/>
                    <a:pt x="806406" y="35869"/>
                  </a:cubicBezTo>
                  <a:lnTo>
                    <a:pt x="806406" y="135683"/>
                  </a:lnTo>
                  <a:lnTo>
                    <a:pt x="723893" y="135683"/>
                  </a:lnTo>
                  <a:lnTo>
                    <a:pt x="723893" y="35869"/>
                  </a:lnTo>
                  <a:cubicBezTo>
                    <a:pt x="723894" y="34523"/>
                    <a:pt x="723733" y="33183"/>
                    <a:pt x="723413" y="31876"/>
                  </a:cubicBezTo>
                  <a:close/>
                  <a:moveTo>
                    <a:pt x="600123" y="30439"/>
                  </a:move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lnTo>
                    <a:pt x="598153" y="26553"/>
                  </a:lnTo>
                  <a:close/>
                  <a:moveTo>
                    <a:pt x="689770" y="31876"/>
                  </a:moveTo>
                  <a:cubicBezTo>
                    <a:pt x="689450" y="33183"/>
                    <a:pt x="689289" y="34523"/>
                    <a:pt x="689291" y="35869"/>
                  </a:cubicBezTo>
                  <a:lnTo>
                    <a:pt x="689291" y="135683"/>
                  </a:lnTo>
                  <a:lnTo>
                    <a:pt x="606777" y="135683"/>
                  </a:lnTo>
                  <a:lnTo>
                    <a:pt x="606777" y="35869"/>
                  </a:lnTo>
                  <a:cubicBezTo>
                    <a:pt x="606779" y="34523"/>
                    <a:pt x="606618" y="33183"/>
                    <a:pt x="606298" y="31876"/>
                  </a:cubicBezTo>
                  <a:close/>
                  <a:moveTo>
                    <a:pt x="483007" y="30439"/>
                  </a:move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lnTo>
                    <a:pt x="481037" y="26553"/>
                  </a:lnTo>
                  <a:close/>
                  <a:moveTo>
                    <a:pt x="572654" y="31876"/>
                  </a:moveTo>
                  <a:cubicBezTo>
                    <a:pt x="572334" y="33183"/>
                    <a:pt x="572173" y="34523"/>
                    <a:pt x="572175" y="35869"/>
                  </a:cubicBezTo>
                  <a:lnTo>
                    <a:pt x="572175" y="135683"/>
                  </a:lnTo>
                  <a:lnTo>
                    <a:pt x="489662" y="135683"/>
                  </a:lnTo>
                  <a:lnTo>
                    <a:pt x="489662" y="35869"/>
                  </a:lnTo>
                  <a:cubicBezTo>
                    <a:pt x="489663" y="34523"/>
                    <a:pt x="489502" y="33183"/>
                    <a:pt x="489182" y="31876"/>
                  </a:cubicBezTo>
                  <a:close/>
                  <a:moveTo>
                    <a:pt x="365891" y="30439"/>
                  </a:move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lnTo>
                    <a:pt x="363921" y="26553"/>
                  </a:lnTo>
                  <a:close/>
                  <a:moveTo>
                    <a:pt x="455539" y="31876"/>
                  </a:moveTo>
                  <a:cubicBezTo>
                    <a:pt x="455219" y="33183"/>
                    <a:pt x="455058" y="34523"/>
                    <a:pt x="455059" y="35869"/>
                  </a:cubicBezTo>
                  <a:lnTo>
                    <a:pt x="455059" y="135683"/>
                  </a:lnTo>
                  <a:lnTo>
                    <a:pt x="372546" y="135683"/>
                  </a:lnTo>
                  <a:lnTo>
                    <a:pt x="372546" y="35869"/>
                  </a:lnTo>
                  <a:cubicBezTo>
                    <a:pt x="372547" y="34523"/>
                    <a:pt x="372386" y="33183"/>
                    <a:pt x="372066" y="31876"/>
                  </a:cubicBezTo>
                  <a:close/>
                  <a:moveTo>
                    <a:pt x="248776" y="30439"/>
                  </a:move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lnTo>
                    <a:pt x="246806" y="26553"/>
                  </a:lnTo>
                  <a:close/>
                  <a:moveTo>
                    <a:pt x="338423" y="31876"/>
                  </a:moveTo>
                  <a:cubicBezTo>
                    <a:pt x="338103" y="33183"/>
                    <a:pt x="337942" y="34523"/>
                    <a:pt x="337944" y="35869"/>
                  </a:cubicBezTo>
                  <a:lnTo>
                    <a:pt x="337943" y="135683"/>
                  </a:lnTo>
                  <a:lnTo>
                    <a:pt x="255430" y="135683"/>
                  </a:lnTo>
                  <a:lnTo>
                    <a:pt x="255430" y="35869"/>
                  </a:lnTo>
                  <a:cubicBezTo>
                    <a:pt x="255432" y="34523"/>
                    <a:pt x="255271" y="33183"/>
                    <a:pt x="254951" y="31876"/>
                  </a:cubicBezTo>
                  <a:close/>
                  <a:moveTo>
                    <a:pt x="131660" y="30439"/>
                  </a:move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lnTo>
                    <a:pt x="129690" y="26553"/>
                  </a:lnTo>
                  <a:close/>
                  <a:moveTo>
                    <a:pt x="221307" y="31876"/>
                  </a:moveTo>
                  <a:cubicBezTo>
                    <a:pt x="220987" y="33183"/>
                    <a:pt x="220826" y="34523"/>
                    <a:pt x="220828" y="35869"/>
                  </a:cubicBezTo>
                  <a:lnTo>
                    <a:pt x="220828" y="135683"/>
                  </a:lnTo>
                  <a:lnTo>
                    <a:pt x="138314" y="135683"/>
                  </a:lnTo>
                  <a:lnTo>
                    <a:pt x="138314" y="35869"/>
                  </a:lnTo>
                  <a:cubicBezTo>
                    <a:pt x="138316" y="34523"/>
                    <a:pt x="138155" y="33183"/>
                    <a:pt x="137835" y="31876"/>
                  </a:cubicBezTo>
                  <a:close/>
                  <a:moveTo>
                    <a:pt x="1068586" y="30439"/>
                  </a:move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lnTo>
                    <a:pt x="1066615" y="26553"/>
                  </a:lnTo>
                  <a:close/>
                  <a:moveTo>
                    <a:pt x="1158233" y="31876"/>
                  </a:moveTo>
                  <a:cubicBezTo>
                    <a:pt x="1157913" y="33183"/>
                    <a:pt x="1157752" y="34523"/>
                    <a:pt x="1157753" y="35869"/>
                  </a:cubicBezTo>
                  <a:lnTo>
                    <a:pt x="1157753" y="135683"/>
                  </a:lnTo>
                  <a:lnTo>
                    <a:pt x="1075240" y="135683"/>
                  </a:lnTo>
                  <a:lnTo>
                    <a:pt x="1075240" y="35869"/>
                  </a:lnTo>
                  <a:cubicBezTo>
                    <a:pt x="1075241" y="34523"/>
                    <a:pt x="1075080" y="33183"/>
                    <a:pt x="1074760" y="31876"/>
                  </a:cubicBezTo>
                  <a:close/>
                  <a:moveTo>
                    <a:pt x="951470" y="30439"/>
                  </a:move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lnTo>
                    <a:pt x="949500" y="26553"/>
                  </a:lnTo>
                  <a:close/>
                  <a:moveTo>
                    <a:pt x="1041117" y="31876"/>
                  </a:moveTo>
                  <a:cubicBezTo>
                    <a:pt x="1040797" y="33183"/>
                    <a:pt x="1040636" y="34523"/>
                    <a:pt x="1040638" y="35869"/>
                  </a:cubicBezTo>
                  <a:lnTo>
                    <a:pt x="1040638" y="135683"/>
                  </a:lnTo>
                  <a:lnTo>
                    <a:pt x="958124" y="135683"/>
                  </a:lnTo>
                  <a:lnTo>
                    <a:pt x="958124" y="35869"/>
                  </a:lnTo>
                  <a:cubicBezTo>
                    <a:pt x="958126" y="34523"/>
                    <a:pt x="957965" y="33183"/>
                    <a:pt x="957645" y="31876"/>
                  </a:cubicBezTo>
                  <a:close/>
                  <a:moveTo>
                    <a:pt x="834354" y="30439"/>
                  </a:move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lnTo>
                    <a:pt x="832384" y="26553"/>
                  </a:lnTo>
                  <a:close/>
                  <a:moveTo>
                    <a:pt x="924001" y="31876"/>
                  </a:moveTo>
                  <a:cubicBezTo>
                    <a:pt x="923681" y="33183"/>
                    <a:pt x="923520" y="34523"/>
                    <a:pt x="923522" y="35869"/>
                  </a:cubicBezTo>
                  <a:lnTo>
                    <a:pt x="923522" y="135683"/>
                  </a:lnTo>
                  <a:lnTo>
                    <a:pt x="841009" y="135683"/>
                  </a:lnTo>
                  <a:lnTo>
                    <a:pt x="841009" y="35869"/>
                  </a:lnTo>
                  <a:cubicBezTo>
                    <a:pt x="841010" y="34523"/>
                    <a:pt x="840849" y="33183"/>
                    <a:pt x="840529" y="31876"/>
                  </a:cubicBezTo>
                  <a:close/>
                  <a:moveTo>
                    <a:pt x="717239" y="30439"/>
                  </a:move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lnTo>
                    <a:pt x="715268" y="26553"/>
                  </a:lnTo>
                  <a:close/>
                  <a:moveTo>
                    <a:pt x="806886" y="31876"/>
                  </a:moveTo>
                  <a:cubicBezTo>
                    <a:pt x="806566" y="33183"/>
                    <a:pt x="806405" y="34523"/>
                    <a:pt x="806406" y="35869"/>
                  </a:cubicBezTo>
                  <a:lnTo>
                    <a:pt x="806406" y="135683"/>
                  </a:lnTo>
                  <a:lnTo>
                    <a:pt x="723893" y="135683"/>
                  </a:lnTo>
                  <a:lnTo>
                    <a:pt x="723893" y="35869"/>
                  </a:lnTo>
                  <a:cubicBezTo>
                    <a:pt x="723894" y="34523"/>
                    <a:pt x="723733" y="33183"/>
                    <a:pt x="723413" y="31876"/>
                  </a:cubicBezTo>
                  <a:close/>
                  <a:moveTo>
                    <a:pt x="600123" y="30439"/>
                  </a:move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lnTo>
                    <a:pt x="598153" y="26553"/>
                  </a:lnTo>
                  <a:close/>
                  <a:moveTo>
                    <a:pt x="689770" y="31876"/>
                  </a:moveTo>
                  <a:cubicBezTo>
                    <a:pt x="689450" y="33183"/>
                    <a:pt x="689289" y="34523"/>
                    <a:pt x="689291" y="35869"/>
                  </a:cubicBezTo>
                  <a:lnTo>
                    <a:pt x="689291" y="135683"/>
                  </a:lnTo>
                  <a:lnTo>
                    <a:pt x="606777" y="135683"/>
                  </a:lnTo>
                  <a:lnTo>
                    <a:pt x="606777" y="35869"/>
                  </a:lnTo>
                  <a:cubicBezTo>
                    <a:pt x="606779" y="34523"/>
                    <a:pt x="606618" y="33183"/>
                    <a:pt x="606298" y="31876"/>
                  </a:cubicBezTo>
                  <a:close/>
                  <a:moveTo>
                    <a:pt x="483007" y="30439"/>
                  </a:move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lnTo>
                    <a:pt x="481037" y="26553"/>
                  </a:lnTo>
                  <a:close/>
                  <a:moveTo>
                    <a:pt x="572654" y="31876"/>
                  </a:moveTo>
                  <a:cubicBezTo>
                    <a:pt x="572334" y="33183"/>
                    <a:pt x="572173" y="34523"/>
                    <a:pt x="572175" y="35869"/>
                  </a:cubicBezTo>
                  <a:lnTo>
                    <a:pt x="572175" y="135683"/>
                  </a:lnTo>
                  <a:lnTo>
                    <a:pt x="489662" y="135683"/>
                  </a:lnTo>
                  <a:lnTo>
                    <a:pt x="489662" y="35869"/>
                  </a:lnTo>
                  <a:cubicBezTo>
                    <a:pt x="489663" y="34523"/>
                    <a:pt x="489502" y="33183"/>
                    <a:pt x="489182" y="31876"/>
                  </a:cubicBezTo>
                  <a:close/>
                  <a:moveTo>
                    <a:pt x="365891" y="30439"/>
                  </a:move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lnTo>
                    <a:pt x="363921" y="26553"/>
                  </a:lnTo>
                  <a:close/>
                  <a:moveTo>
                    <a:pt x="455539" y="31876"/>
                  </a:moveTo>
                  <a:cubicBezTo>
                    <a:pt x="455219" y="33183"/>
                    <a:pt x="455058" y="34523"/>
                    <a:pt x="455059" y="35869"/>
                  </a:cubicBezTo>
                  <a:lnTo>
                    <a:pt x="455059" y="135683"/>
                  </a:lnTo>
                  <a:lnTo>
                    <a:pt x="372546" y="135683"/>
                  </a:lnTo>
                  <a:lnTo>
                    <a:pt x="372546" y="35869"/>
                  </a:lnTo>
                  <a:cubicBezTo>
                    <a:pt x="372547" y="34523"/>
                    <a:pt x="372386" y="33183"/>
                    <a:pt x="372066" y="31876"/>
                  </a:cubicBezTo>
                  <a:close/>
                  <a:moveTo>
                    <a:pt x="248776" y="30439"/>
                  </a:move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lnTo>
                    <a:pt x="246806" y="26553"/>
                  </a:lnTo>
                  <a:close/>
                  <a:moveTo>
                    <a:pt x="338423" y="31876"/>
                  </a:moveTo>
                  <a:cubicBezTo>
                    <a:pt x="338103" y="33183"/>
                    <a:pt x="337942" y="34523"/>
                    <a:pt x="337944" y="35869"/>
                  </a:cubicBezTo>
                  <a:lnTo>
                    <a:pt x="337943" y="135683"/>
                  </a:lnTo>
                  <a:lnTo>
                    <a:pt x="255430" y="135683"/>
                  </a:lnTo>
                  <a:lnTo>
                    <a:pt x="255430" y="35869"/>
                  </a:lnTo>
                  <a:cubicBezTo>
                    <a:pt x="255432" y="34523"/>
                    <a:pt x="255271" y="33183"/>
                    <a:pt x="254951" y="31876"/>
                  </a:cubicBezTo>
                  <a:close/>
                  <a:moveTo>
                    <a:pt x="131660" y="30439"/>
                  </a:move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lnTo>
                    <a:pt x="129690" y="26553"/>
                  </a:lnTo>
                  <a:close/>
                  <a:moveTo>
                    <a:pt x="221307" y="31876"/>
                  </a:moveTo>
                  <a:cubicBezTo>
                    <a:pt x="220987" y="33183"/>
                    <a:pt x="220826" y="34523"/>
                    <a:pt x="220828" y="35869"/>
                  </a:cubicBezTo>
                  <a:lnTo>
                    <a:pt x="220828" y="135683"/>
                  </a:lnTo>
                  <a:lnTo>
                    <a:pt x="138314" y="135683"/>
                  </a:lnTo>
                  <a:lnTo>
                    <a:pt x="138314" y="35869"/>
                  </a:lnTo>
                  <a:cubicBezTo>
                    <a:pt x="138316" y="34523"/>
                    <a:pt x="138155" y="33183"/>
                    <a:pt x="137835" y="31876"/>
                  </a:cubicBezTo>
                  <a:close/>
                  <a:moveTo>
                    <a:pt x="1269545" y="156977"/>
                  </a:moveTo>
                  <a:lnTo>
                    <a:pt x="1237818" y="156977"/>
                  </a:lnTo>
                  <a:cubicBezTo>
                    <a:pt x="1234223" y="144398"/>
                    <a:pt x="1222740" y="135714"/>
                    <a:pt x="1209657" y="135683"/>
                  </a:cubicBezTo>
                  <a:lnTo>
                    <a:pt x="1192356" y="135683"/>
                  </a:lnTo>
                  <a:lnTo>
                    <a:pt x="1192356" y="35869"/>
                  </a:lnTo>
                  <a:cubicBezTo>
                    <a:pt x="1192363" y="33726"/>
                    <a:pt x="1191956" y="31602"/>
                    <a:pt x="1191157" y="29613"/>
                  </a:cubicBezTo>
                  <a:cubicBezTo>
                    <a:pt x="1198744" y="25146"/>
                    <a:pt x="1201272" y="15374"/>
                    <a:pt x="1196805" y="7788"/>
                  </a:cubicBezTo>
                  <a:cubicBezTo>
                    <a:pt x="1193935" y="2913"/>
                    <a:pt x="1188696" y="-75"/>
                    <a:pt x="1183040" y="-65"/>
                  </a:cubicBezTo>
                  <a:lnTo>
                    <a:pt x="113028" y="-65"/>
                  </a:lnTo>
                  <a:cubicBezTo>
                    <a:pt x="104224" y="-81"/>
                    <a:pt x="97074" y="7044"/>
                    <a:pt x="97058" y="15848"/>
                  </a:cubicBezTo>
                  <a:cubicBezTo>
                    <a:pt x="97048" y="21505"/>
                    <a:pt x="100036" y="26743"/>
                    <a:pt x="104910" y="29614"/>
                  </a:cubicBezTo>
                  <a:cubicBezTo>
                    <a:pt x="104112" y="31602"/>
                    <a:pt x="103705" y="33726"/>
                    <a:pt x="103712" y="35869"/>
                  </a:cubicBezTo>
                  <a:lnTo>
                    <a:pt x="103712" y="135683"/>
                  </a:lnTo>
                  <a:lnTo>
                    <a:pt x="86411" y="135683"/>
                  </a:lnTo>
                  <a:cubicBezTo>
                    <a:pt x="73328" y="135714"/>
                    <a:pt x="61844" y="144398"/>
                    <a:pt x="58250" y="156977"/>
                  </a:cubicBezTo>
                  <a:lnTo>
                    <a:pt x="23860" y="156977"/>
                  </a:lnTo>
                  <a:cubicBezTo>
                    <a:pt x="10638" y="156997"/>
                    <a:pt x="-75" y="167710"/>
                    <a:pt x="-95" y="180932"/>
                  </a:cubicBezTo>
                  <a:lnTo>
                    <a:pt x="-95" y="1586320"/>
                  </a:lnTo>
                  <a:cubicBezTo>
                    <a:pt x="-66" y="1599539"/>
                    <a:pt x="10642" y="1610247"/>
                    <a:pt x="23860" y="1610276"/>
                  </a:cubicBezTo>
                  <a:lnTo>
                    <a:pt x="1269545" y="1610276"/>
                  </a:lnTo>
                  <a:cubicBezTo>
                    <a:pt x="1282768" y="1610257"/>
                    <a:pt x="1293482" y="1599543"/>
                    <a:pt x="1293501" y="1586320"/>
                  </a:cubicBezTo>
                  <a:lnTo>
                    <a:pt x="1293501" y="180932"/>
                  </a:lnTo>
                  <a:cubicBezTo>
                    <a:pt x="1293481" y="167710"/>
                    <a:pt x="1282767" y="156997"/>
                    <a:pt x="1269545" y="156977"/>
                  </a:cubicBezTo>
                  <a:close/>
                  <a:moveTo>
                    <a:pt x="1288178" y="1586320"/>
                  </a:moveTo>
                  <a:cubicBezTo>
                    <a:pt x="1288169" y="1594110"/>
                    <a:pt x="1283318" y="1601073"/>
                    <a:pt x="1276014" y="1603781"/>
                  </a:cubicBezTo>
                  <a:cubicBezTo>
                    <a:pt x="1273949" y="1604568"/>
                    <a:pt x="1271755" y="1604965"/>
                    <a:pt x="1269545" y="1604952"/>
                  </a:cubicBezTo>
                  <a:lnTo>
                    <a:pt x="23860" y="1604952"/>
                  </a:lnTo>
                  <a:cubicBezTo>
                    <a:pt x="21650" y="1604965"/>
                    <a:pt x="19457" y="1604568"/>
                    <a:pt x="17392" y="1603781"/>
                  </a:cubicBezTo>
                  <a:cubicBezTo>
                    <a:pt x="10088" y="1601073"/>
                    <a:pt x="5237" y="1594110"/>
                    <a:pt x="5228" y="1586320"/>
                  </a:cubicBezTo>
                  <a:lnTo>
                    <a:pt x="5228" y="180932"/>
                  </a:lnTo>
                  <a:cubicBezTo>
                    <a:pt x="5240" y="170647"/>
                    <a:pt x="13575" y="162312"/>
                    <a:pt x="23860" y="162300"/>
                  </a:cubicBezTo>
                  <a:lnTo>
                    <a:pt x="62509" y="162300"/>
                  </a:lnTo>
                  <a:lnTo>
                    <a:pt x="62935" y="160171"/>
                  </a:lnTo>
                  <a:cubicBezTo>
                    <a:pt x="65242" y="149034"/>
                    <a:pt x="75037" y="141037"/>
                    <a:pt x="86411" y="141006"/>
                  </a:cubicBezTo>
                  <a:lnTo>
                    <a:pt x="109036" y="141006"/>
                  </a:lnTo>
                  <a:lnTo>
                    <a:pt x="109036" y="35869"/>
                  </a:lnTo>
                  <a:cubicBezTo>
                    <a:pt x="109036" y="33703"/>
                    <a:pt x="109625" y="31577"/>
                    <a:pt x="110739" y="29720"/>
                  </a:cubicBezTo>
                  <a:lnTo>
                    <a:pt x="112389" y="26978"/>
                  </a:lnTo>
                  <a:lnTo>
                    <a:pt x="109381" y="25860"/>
                  </a:lnTo>
                  <a:cubicBezTo>
                    <a:pt x="103868" y="23862"/>
                    <a:pt x="101018" y="17772"/>
                    <a:pt x="103017" y="12259"/>
                  </a:cubicBezTo>
                  <a:cubicBezTo>
                    <a:pt x="104543" y="8047"/>
                    <a:pt x="108549" y="5247"/>
                    <a:pt x="113028" y="5259"/>
                  </a:cubicBezTo>
                  <a:lnTo>
                    <a:pt x="1183039" y="5259"/>
                  </a:lnTo>
                  <a:cubicBezTo>
                    <a:pt x="1188904" y="5243"/>
                    <a:pt x="1193671" y="9985"/>
                    <a:pt x="1193686" y="15849"/>
                  </a:cubicBezTo>
                  <a:cubicBezTo>
                    <a:pt x="1193698" y="20329"/>
                    <a:pt x="1190898" y="24334"/>
                    <a:pt x="1186686" y="25860"/>
                  </a:cubicBezTo>
                  <a:lnTo>
                    <a:pt x="1183679" y="26978"/>
                  </a:lnTo>
                  <a:lnTo>
                    <a:pt x="1185328" y="29720"/>
                  </a:lnTo>
                  <a:cubicBezTo>
                    <a:pt x="1186443" y="31577"/>
                    <a:pt x="1187032" y="33702"/>
                    <a:pt x="1187032" y="35869"/>
                  </a:cubicBezTo>
                  <a:lnTo>
                    <a:pt x="1187032" y="141006"/>
                  </a:lnTo>
                  <a:lnTo>
                    <a:pt x="1209657" y="141006"/>
                  </a:lnTo>
                  <a:cubicBezTo>
                    <a:pt x="1221030" y="141037"/>
                    <a:pt x="1230826" y="149034"/>
                    <a:pt x="1233133" y="160171"/>
                  </a:cubicBezTo>
                  <a:lnTo>
                    <a:pt x="1233559" y="162300"/>
                  </a:lnTo>
                  <a:lnTo>
                    <a:pt x="1269545" y="162300"/>
                  </a:lnTo>
                  <a:cubicBezTo>
                    <a:pt x="1279831" y="162312"/>
                    <a:pt x="1288166" y="170647"/>
                    <a:pt x="1288177" y="180932"/>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moveTo>
                    <a:pt x="129690" y="26553"/>
                  </a:moveTo>
                  <a:lnTo>
                    <a:pt x="131660" y="30439"/>
                  </a:lnTo>
                  <a:cubicBezTo>
                    <a:pt x="132533" y="32115"/>
                    <a:pt x="132990" y="33978"/>
                    <a:pt x="132991" y="35868"/>
                  </a:cubicBezTo>
                  <a:lnTo>
                    <a:pt x="132991" y="141006"/>
                  </a:lnTo>
                  <a:lnTo>
                    <a:pt x="226151" y="141006"/>
                  </a:lnTo>
                  <a:lnTo>
                    <a:pt x="226151" y="35869"/>
                  </a:lnTo>
                  <a:cubicBezTo>
                    <a:pt x="226152" y="33978"/>
                    <a:pt x="226609" y="32115"/>
                    <a:pt x="227482" y="30439"/>
                  </a:cubicBezTo>
                  <a:lnTo>
                    <a:pt x="229452" y="26553"/>
                  </a:lnTo>
                  <a:close/>
                  <a:moveTo>
                    <a:pt x="220828" y="35869"/>
                  </a:moveTo>
                  <a:lnTo>
                    <a:pt x="220828" y="135683"/>
                  </a:lnTo>
                  <a:lnTo>
                    <a:pt x="138314" y="135683"/>
                  </a:lnTo>
                  <a:lnTo>
                    <a:pt x="138314" y="35869"/>
                  </a:lnTo>
                  <a:cubicBezTo>
                    <a:pt x="138316" y="34523"/>
                    <a:pt x="138155" y="33183"/>
                    <a:pt x="137835" y="31876"/>
                  </a:cubicBezTo>
                  <a:lnTo>
                    <a:pt x="221307" y="31876"/>
                  </a:lnTo>
                  <a:cubicBezTo>
                    <a:pt x="220987" y="33183"/>
                    <a:pt x="220826" y="34523"/>
                    <a:pt x="220828" y="35869"/>
                  </a:cubicBezTo>
                  <a:close/>
                  <a:moveTo>
                    <a:pt x="246806" y="26553"/>
                  </a:moveTo>
                  <a:lnTo>
                    <a:pt x="248776" y="30439"/>
                  </a:lnTo>
                  <a:cubicBezTo>
                    <a:pt x="249649" y="32115"/>
                    <a:pt x="250105" y="33978"/>
                    <a:pt x="250107" y="35868"/>
                  </a:cubicBezTo>
                  <a:lnTo>
                    <a:pt x="250107" y="141006"/>
                  </a:lnTo>
                  <a:lnTo>
                    <a:pt x="343267" y="141006"/>
                  </a:lnTo>
                  <a:lnTo>
                    <a:pt x="343267" y="35869"/>
                  </a:lnTo>
                  <a:cubicBezTo>
                    <a:pt x="343268" y="33978"/>
                    <a:pt x="343725" y="32115"/>
                    <a:pt x="344598" y="30439"/>
                  </a:cubicBezTo>
                  <a:lnTo>
                    <a:pt x="346568" y="26553"/>
                  </a:lnTo>
                  <a:close/>
                  <a:moveTo>
                    <a:pt x="337943" y="35869"/>
                  </a:moveTo>
                  <a:lnTo>
                    <a:pt x="337943" y="135683"/>
                  </a:lnTo>
                  <a:lnTo>
                    <a:pt x="255430" y="135683"/>
                  </a:lnTo>
                  <a:lnTo>
                    <a:pt x="255430" y="35869"/>
                  </a:lnTo>
                  <a:cubicBezTo>
                    <a:pt x="255432" y="34523"/>
                    <a:pt x="255271" y="33183"/>
                    <a:pt x="254951" y="31876"/>
                  </a:cubicBezTo>
                  <a:lnTo>
                    <a:pt x="338423" y="31876"/>
                  </a:lnTo>
                  <a:cubicBezTo>
                    <a:pt x="338103" y="33183"/>
                    <a:pt x="337942" y="34523"/>
                    <a:pt x="337944" y="35869"/>
                  </a:cubicBezTo>
                  <a:close/>
                  <a:moveTo>
                    <a:pt x="363921" y="26553"/>
                  </a:moveTo>
                  <a:lnTo>
                    <a:pt x="365891" y="30439"/>
                  </a:lnTo>
                  <a:cubicBezTo>
                    <a:pt x="366765" y="32115"/>
                    <a:pt x="367221" y="33978"/>
                    <a:pt x="367222" y="35868"/>
                  </a:cubicBezTo>
                  <a:lnTo>
                    <a:pt x="367222" y="141006"/>
                  </a:lnTo>
                  <a:lnTo>
                    <a:pt x="460383" y="141006"/>
                  </a:lnTo>
                  <a:lnTo>
                    <a:pt x="460383" y="35869"/>
                  </a:lnTo>
                  <a:cubicBezTo>
                    <a:pt x="460384" y="33978"/>
                    <a:pt x="460840" y="32115"/>
                    <a:pt x="461713" y="30439"/>
                  </a:cubicBezTo>
                  <a:lnTo>
                    <a:pt x="463684" y="26553"/>
                  </a:lnTo>
                  <a:close/>
                  <a:moveTo>
                    <a:pt x="455059" y="35869"/>
                  </a:moveTo>
                  <a:lnTo>
                    <a:pt x="455059" y="135683"/>
                  </a:lnTo>
                  <a:lnTo>
                    <a:pt x="372546" y="135683"/>
                  </a:lnTo>
                  <a:lnTo>
                    <a:pt x="372546" y="35869"/>
                  </a:lnTo>
                  <a:cubicBezTo>
                    <a:pt x="372547" y="34523"/>
                    <a:pt x="372386" y="33183"/>
                    <a:pt x="372066" y="31876"/>
                  </a:cubicBezTo>
                  <a:lnTo>
                    <a:pt x="455539" y="31876"/>
                  </a:lnTo>
                  <a:cubicBezTo>
                    <a:pt x="455219" y="33183"/>
                    <a:pt x="455058" y="34523"/>
                    <a:pt x="455059" y="35869"/>
                  </a:cubicBezTo>
                  <a:close/>
                  <a:moveTo>
                    <a:pt x="481037" y="26553"/>
                  </a:moveTo>
                  <a:lnTo>
                    <a:pt x="483007" y="30439"/>
                  </a:lnTo>
                  <a:cubicBezTo>
                    <a:pt x="483880" y="32115"/>
                    <a:pt x="484337" y="33978"/>
                    <a:pt x="484338" y="35868"/>
                  </a:cubicBezTo>
                  <a:lnTo>
                    <a:pt x="484338" y="141006"/>
                  </a:lnTo>
                  <a:lnTo>
                    <a:pt x="577498" y="141006"/>
                  </a:lnTo>
                  <a:lnTo>
                    <a:pt x="577498" y="35869"/>
                  </a:lnTo>
                  <a:cubicBezTo>
                    <a:pt x="577500" y="33978"/>
                    <a:pt x="577956" y="32115"/>
                    <a:pt x="578829" y="30439"/>
                  </a:cubicBezTo>
                  <a:lnTo>
                    <a:pt x="580799" y="26553"/>
                  </a:lnTo>
                  <a:close/>
                  <a:moveTo>
                    <a:pt x="572175" y="35869"/>
                  </a:moveTo>
                  <a:lnTo>
                    <a:pt x="572175" y="135683"/>
                  </a:lnTo>
                  <a:lnTo>
                    <a:pt x="489662" y="135683"/>
                  </a:lnTo>
                  <a:lnTo>
                    <a:pt x="489662" y="35869"/>
                  </a:lnTo>
                  <a:cubicBezTo>
                    <a:pt x="489663" y="34523"/>
                    <a:pt x="489502" y="33183"/>
                    <a:pt x="489182" y="31876"/>
                  </a:cubicBezTo>
                  <a:lnTo>
                    <a:pt x="572654" y="31876"/>
                  </a:lnTo>
                  <a:cubicBezTo>
                    <a:pt x="572334" y="33183"/>
                    <a:pt x="572173" y="34523"/>
                    <a:pt x="572175" y="35869"/>
                  </a:cubicBezTo>
                  <a:close/>
                  <a:moveTo>
                    <a:pt x="598153" y="26553"/>
                  </a:moveTo>
                  <a:lnTo>
                    <a:pt x="600123" y="30439"/>
                  </a:lnTo>
                  <a:cubicBezTo>
                    <a:pt x="600996" y="32115"/>
                    <a:pt x="601453" y="33978"/>
                    <a:pt x="601454" y="35868"/>
                  </a:cubicBezTo>
                  <a:lnTo>
                    <a:pt x="601454" y="141006"/>
                  </a:lnTo>
                  <a:lnTo>
                    <a:pt x="694614" y="141006"/>
                  </a:lnTo>
                  <a:lnTo>
                    <a:pt x="694614" y="35869"/>
                  </a:lnTo>
                  <a:cubicBezTo>
                    <a:pt x="694615" y="33978"/>
                    <a:pt x="695072" y="32115"/>
                    <a:pt x="695945" y="30439"/>
                  </a:cubicBezTo>
                  <a:lnTo>
                    <a:pt x="697915" y="26553"/>
                  </a:lnTo>
                  <a:close/>
                  <a:moveTo>
                    <a:pt x="689291" y="35869"/>
                  </a:moveTo>
                  <a:lnTo>
                    <a:pt x="689291" y="135683"/>
                  </a:lnTo>
                  <a:lnTo>
                    <a:pt x="606777" y="135683"/>
                  </a:lnTo>
                  <a:lnTo>
                    <a:pt x="606777" y="35869"/>
                  </a:lnTo>
                  <a:cubicBezTo>
                    <a:pt x="606779" y="34523"/>
                    <a:pt x="606618" y="33183"/>
                    <a:pt x="606298" y="31876"/>
                  </a:cubicBezTo>
                  <a:lnTo>
                    <a:pt x="689770" y="31876"/>
                  </a:lnTo>
                  <a:cubicBezTo>
                    <a:pt x="689450" y="33183"/>
                    <a:pt x="689289" y="34523"/>
                    <a:pt x="689291" y="35869"/>
                  </a:cubicBezTo>
                  <a:close/>
                  <a:moveTo>
                    <a:pt x="715268" y="26553"/>
                  </a:moveTo>
                  <a:lnTo>
                    <a:pt x="717239" y="30439"/>
                  </a:lnTo>
                  <a:cubicBezTo>
                    <a:pt x="718112" y="32115"/>
                    <a:pt x="718568" y="33978"/>
                    <a:pt x="718569" y="35868"/>
                  </a:cubicBezTo>
                  <a:lnTo>
                    <a:pt x="718569" y="141006"/>
                  </a:lnTo>
                  <a:lnTo>
                    <a:pt x="811730" y="141006"/>
                  </a:lnTo>
                  <a:lnTo>
                    <a:pt x="811730" y="35869"/>
                  </a:lnTo>
                  <a:cubicBezTo>
                    <a:pt x="811731" y="33978"/>
                    <a:pt x="812187" y="32115"/>
                    <a:pt x="813061" y="30439"/>
                  </a:cubicBezTo>
                  <a:lnTo>
                    <a:pt x="815031" y="26553"/>
                  </a:lnTo>
                  <a:close/>
                  <a:moveTo>
                    <a:pt x="806406" y="35869"/>
                  </a:moveTo>
                  <a:lnTo>
                    <a:pt x="806406" y="135683"/>
                  </a:lnTo>
                  <a:lnTo>
                    <a:pt x="723893" y="135683"/>
                  </a:lnTo>
                  <a:lnTo>
                    <a:pt x="723893" y="35869"/>
                  </a:lnTo>
                  <a:cubicBezTo>
                    <a:pt x="723894" y="34523"/>
                    <a:pt x="723733" y="33183"/>
                    <a:pt x="723413" y="31876"/>
                  </a:cubicBezTo>
                  <a:lnTo>
                    <a:pt x="806886" y="31876"/>
                  </a:lnTo>
                  <a:cubicBezTo>
                    <a:pt x="806566" y="33183"/>
                    <a:pt x="806405" y="34523"/>
                    <a:pt x="806406" y="35869"/>
                  </a:cubicBezTo>
                  <a:close/>
                  <a:moveTo>
                    <a:pt x="832384" y="26553"/>
                  </a:moveTo>
                  <a:lnTo>
                    <a:pt x="834354" y="30439"/>
                  </a:lnTo>
                  <a:cubicBezTo>
                    <a:pt x="835227" y="32115"/>
                    <a:pt x="835684" y="33978"/>
                    <a:pt x="835685" y="35868"/>
                  </a:cubicBezTo>
                  <a:lnTo>
                    <a:pt x="835685" y="141006"/>
                  </a:lnTo>
                  <a:lnTo>
                    <a:pt x="928845" y="141006"/>
                  </a:lnTo>
                  <a:lnTo>
                    <a:pt x="928845" y="35869"/>
                  </a:lnTo>
                  <a:cubicBezTo>
                    <a:pt x="928847" y="33978"/>
                    <a:pt x="929303" y="32115"/>
                    <a:pt x="930176" y="30439"/>
                  </a:cubicBezTo>
                  <a:lnTo>
                    <a:pt x="932146" y="26553"/>
                  </a:lnTo>
                  <a:close/>
                  <a:moveTo>
                    <a:pt x="923522" y="35869"/>
                  </a:moveTo>
                  <a:lnTo>
                    <a:pt x="923522" y="135683"/>
                  </a:lnTo>
                  <a:lnTo>
                    <a:pt x="841009" y="135683"/>
                  </a:lnTo>
                  <a:lnTo>
                    <a:pt x="841009" y="35869"/>
                  </a:lnTo>
                  <a:cubicBezTo>
                    <a:pt x="841010" y="34523"/>
                    <a:pt x="840849" y="33183"/>
                    <a:pt x="840529" y="31876"/>
                  </a:cubicBezTo>
                  <a:lnTo>
                    <a:pt x="924001" y="31876"/>
                  </a:lnTo>
                  <a:cubicBezTo>
                    <a:pt x="923681" y="33183"/>
                    <a:pt x="923520" y="34523"/>
                    <a:pt x="923522" y="35869"/>
                  </a:cubicBezTo>
                  <a:close/>
                  <a:moveTo>
                    <a:pt x="949500" y="26553"/>
                  </a:moveTo>
                  <a:lnTo>
                    <a:pt x="951470" y="30439"/>
                  </a:lnTo>
                  <a:cubicBezTo>
                    <a:pt x="952343" y="32115"/>
                    <a:pt x="952800" y="33978"/>
                    <a:pt x="952801" y="35868"/>
                  </a:cubicBezTo>
                  <a:lnTo>
                    <a:pt x="952801" y="141006"/>
                  </a:lnTo>
                  <a:lnTo>
                    <a:pt x="1045961" y="141006"/>
                  </a:lnTo>
                  <a:lnTo>
                    <a:pt x="1045961" y="35869"/>
                  </a:lnTo>
                  <a:cubicBezTo>
                    <a:pt x="1045962" y="33978"/>
                    <a:pt x="1046419" y="32115"/>
                    <a:pt x="1047292" y="30439"/>
                  </a:cubicBezTo>
                  <a:lnTo>
                    <a:pt x="1049262" y="26553"/>
                  </a:lnTo>
                  <a:close/>
                  <a:moveTo>
                    <a:pt x="1040638" y="35869"/>
                  </a:moveTo>
                  <a:lnTo>
                    <a:pt x="1040638" y="135683"/>
                  </a:lnTo>
                  <a:lnTo>
                    <a:pt x="958124" y="135683"/>
                  </a:lnTo>
                  <a:lnTo>
                    <a:pt x="958124" y="35869"/>
                  </a:lnTo>
                  <a:cubicBezTo>
                    <a:pt x="958126" y="34523"/>
                    <a:pt x="957965" y="33183"/>
                    <a:pt x="957645" y="31876"/>
                  </a:cubicBezTo>
                  <a:lnTo>
                    <a:pt x="1041117" y="31876"/>
                  </a:lnTo>
                  <a:cubicBezTo>
                    <a:pt x="1040797" y="33183"/>
                    <a:pt x="1040636" y="34523"/>
                    <a:pt x="1040638" y="35869"/>
                  </a:cubicBezTo>
                  <a:close/>
                  <a:moveTo>
                    <a:pt x="1066615" y="26553"/>
                  </a:moveTo>
                  <a:lnTo>
                    <a:pt x="1068586" y="30439"/>
                  </a:lnTo>
                  <a:cubicBezTo>
                    <a:pt x="1069459" y="32115"/>
                    <a:pt x="1069915" y="33978"/>
                    <a:pt x="1069917" y="35868"/>
                  </a:cubicBezTo>
                  <a:lnTo>
                    <a:pt x="1069917" y="141006"/>
                  </a:lnTo>
                  <a:lnTo>
                    <a:pt x="1163077" y="141006"/>
                  </a:lnTo>
                  <a:lnTo>
                    <a:pt x="1163077" y="35869"/>
                  </a:lnTo>
                  <a:cubicBezTo>
                    <a:pt x="1163078" y="33978"/>
                    <a:pt x="1163534" y="32115"/>
                    <a:pt x="1164408" y="30439"/>
                  </a:cubicBezTo>
                  <a:lnTo>
                    <a:pt x="1166378" y="26553"/>
                  </a:lnTo>
                  <a:close/>
                  <a:moveTo>
                    <a:pt x="1157753" y="35869"/>
                  </a:moveTo>
                  <a:lnTo>
                    <a:pt x="1157753" y="135683"/>
                  </a:lnTo>
                  <a:lnTo>
                    <a:pt x="1075240" y="135683"/>
                  </a:lnTo>
                  <a:lnTo>
                    <a:pt x="1075240" y="35869"/>
                  </a:lnTo>
                  <a:cubicBezTo>
                    <a:pt x="1075241" y="34523"/>
                    <a:pt x="1075080" y="33183"/>
                    <a:pt x="1074760" y="31876"/>
                  </a:cubicBezTo>
                  <a:lnTo>
                    <a:pt x="1158233" y="31876"/>
                  </a:lnTo>
                  <a:cubicBezTo>
                    <a:pt x="1157913" y="33183"/>
                    <a:pt x="1157752" y="34523"/>
                    <a:pt x="1157753" y="35869"/>
                  </a:cubicBezTo>
                  <a:close/>
                </a:path>
              </a:pathLst>
            </a:custGeom>
            <a:solidFill>
              <a:srgbClr val="3F3D56"/>
            </a:solidFill>
            <a:ln w="2659"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CF7BDA21-A9C6-4E4C-B769-0FCEFC5FD7F0}"/>
                </a:ext>
              </a:extLst>
            </p:cNvPr>
            <p:cNvSpPr/>
            <p:nvPr/>
          </p:nvSpPr>
          <p:spPr>
            <a:xfrm>
              <a:off x="8255612" y="5061631"/>
              <a:ext cx="227469" cy="135747"/>
            </a:xfrm>
            <a:custGeom>
              <a:avLst/>
              <a:gdLst>
                <a:gd name="connsiteX0" fmla="*/ 211781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1 w 227469"/>
                <a:gd name="connsiteY5" fmla="*/ -65 h 135747"/>
                <a:gd name="connsiteX6" fmla="*/ 227374 w 227469"/>
                <a:gd name="connsiteY6" fmla="*/ 15528 h 135747"/>
                <a:gd name="connsiteX7" fmla="*/ 227374 w 227469"/>
                <a:gd name="connsiteY7" fmla="*/ 120090 h 135747"/>
                <a:gd name="connsiteX8" fmla="*/ 211781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1" y="135683"/>
                  </a:moveTo>
                  <a:lnTo>
                    <a:pt x="15498" y="135683"/>
                  </a:lnTo>
                  <a:cubicBezTo>
                    <a:pt x="6890" y="135673"/>
                    <a:pt x="-85" y="128698"/>
                    <a:pt x="-95" y="120090"/>
                  </a:cubicBezTo>
                  <a:lnTo>
                    <a:pt x="-95" y="15528"/>
                  </a:lnTo>
                  <a:cubicBezTo>
                    <a:pt x="-85" y="6920"/>
                    <a:pt x="6890" y="-55"/>
                    <a:pt x="15498" y="-65"/>
                  </a:cubicBezTo>
                  <a:lnTo>
                    <a:pt x="211781" y="-65"/>
                  </a:lnTo>
                  <a:cubicBezTo>
                    <a:pt x="220389" y="-55"/>
                    <a:pt x="227365" y="6920"/>
                    <a:pt x="227374" y="15528"/>
                  </a:cubicBezTo>
                  <a:lnTo>
                    <a:pt x="227374" y="120090"/>
                  </a:lnTo>
                  <a:cubicBezTo>
                    <a:pt x="227365" y="128698"/>
                    <a:pt x="220389" y="135673"/>
                    <a:pt x="211781" y="135683"/>
                  </a:cubicBezTo>
                  <a:close/>
                </a:path>
              </a:pathLst>
            </a:custGeom>
            <a:solidFill>
              <a:schemeClr val="accent1">
                <a:lumMod val="75000"/>
              </a:schemeClr>
            </a:solidFill>
            <a:ln w="2659"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DC735E5-BFA6-4CB4-80CD-8577C2914FAF}"/>
                </a:ext>
              </a:extLst>
            </p:cNvPr>
            <p:cNvSpPr/>
            <p:nvPr/>
          </p:nvSpPr>
          <p:spPr>
            <a:xfrm>
              <a:off x="8554309" y="5061631"/>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1"/>
            </a:solidFill>
            <a:ln w="2659"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7DA30588-6AD0-4EA9-97ED-746315204DD3}"/>
                </a:ext>
              </a:extLst>
            </p:cNvPr>
            <p:cNvSpPr/>
            <p:nvPr/>
          </p:nvSpPr>
          <p:spPr>
            <a:xfrm>
              <a:off x="8853006" y="5061631"/>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1">
                <a:lumMod val="75000"/>
              </a:schemeClr>
            </a:solidFill>
            <a:ln w="2659"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1858DFD-5923-4B11-ACA7-B664F96626FA}"/>
                </a:ext>
              </a:extLst>
            </p:cNvPr>
            <p:cNvSpPr/>
            <p:nvPr/>
          </p:nvSpPr>
          <p:spPr>
            <a:xfrm>
              <a:off x="8255612" y="5410316"/>
              <a:ext cx="227469" cy="135747"/>
            </a:xfrm>
            <a:custGeom>
              <a:avLst/>
              <a:gdLst>
                <a:gd name="connsiteX0" fmla="*/ 211781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1 w 227469"/>
                <a:gd name="connsiteY5" fmla="*/ -65 h 135747"/>
                <a:gd name="connsiteX6" fmla="*/ 227374 w 227469"/>
                <a:gd name="connsiteY6" fmla="*/ 15528 h 135747"/>
                <a:gd name="connsiteX7" fmla="*/ 227374 w 227469"/>
                <a:gd name="connsiteY7" fmla="*/ 120090 h 135747"/>
                <a:gd name="connsiteX8" fmla="*/ 211781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1" y="135683"/>
                  </a:moveTo>
                  <a:lnTo>
                    <a:pt x="15498" y="135683"/>
                  </a:lnTo>
                  <a:cubicBezTo>
                    <a:pt x="6890" y="135673"/>
                    <a:pt x="-85" y="128698"/>
                    <a:pt x="-95" y="120090"/>
                  </a:cubicBezTo>
                  <a:lnTo>
                    <a:pt x="-95" y="15528"/>
                  </a:lnTo>
                  <a:cubicBezTo>
                    <a:pt x="-85" y="6920"/>
                    <a:pt x="6890" y="-55"/>
                    <a:pt x="15498" y="-65"/>
                  </a:cubicBezTo>
                  <a:lnTo>
                    <a:pt x="211781" y="-65"/>
                  </a:lnTo>
                  <a:cubicBezTo>
                    <a:pt x="220389" y="-55"/>
                    <a:pt x="227365" y="6920"/>
                    <a:pt x="227374" y="15528"/>
                  </a:cubicBezTo>
                  <a:lnTo>
                    <a:pt x="227374" y="120090"/>
                  </a:lnTo>
                  <a:cubicBezTo>
                    <a:pt x="227365" y="128698"/>
                    <a:pt x="220389" y="135673"/>
                    <a:pt x="211781" y="135683"/>
                  </a:cubicBezTo>
                  <a:close/>
                </a:path>
              </a:pathLst>
            </a:custGeom>
            <a:solidFill>
              <a:schemeClr val="accent2">
                <a:lumMod val="75000"/>
              </a:schemeClr>
            </a:solidFill>
            <a:ln w="2659"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0CF8D6D7-937D-4810-88C1-3A8BF88FFEED}"/>
                </a:ext>
              </a:extLst>
            </p:cNvPr>
            <p:cNvSpPr/>
            <p:nvPr/>
          </p:nvSpPr>
          <p:spPr>
            <a:xfrm>
              <a:off x="8554309" y="5410316"/>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1">
                <a:lumMod val="75000"/>
              </a:schemeClr>
            </a:solidFill>
            <a:ln w="2659"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C99237E-664B-4D22-A405-A64E30ED4A51}"/>
                </a:ext>
              </a:extLst>
            </p:cNvPr>
            <p:cNvSpPr/>
            <p:nvPr/>
          </p:nvSpPr>
          <p:spPr>
            <a:xfrm>
              <a:off x="8853006" y="5410316"/>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75000"/>
              </a:schemeClr>
            </a:solidFill>
            <a:ln w="2659"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86FEBE6F-B0A9-4369-A465-88F0008F1186}"/>
                </a:ext>
              </a:extLst>
            </p:cNvPr>
            <p:cNvSpPr/>
            <p:nvPr/>
          </p:nvSpPr>
          <p:spPr>
            <a:xfrm>
              <a:off x="8255612" y="5759002"/>
              <a:ext cx="227469" cy="135747"/>
            </a:xfrm>
            <a:custGeom>
              <a:avLst/>
              <a:gdLst>
                <a:gd name="connsiteX0" fmla="*/ 211781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1 w 227469"/>
                <a:gd name="connsiteY5" fmla="*/ -65 h 135747"/>
                <a:gd name="connsiteX6" fmla="*/ 227374 w 227469"/>
                <a:gd name="connsiteY6" fmla="*/ 15528 h 135747"/>
                <a:gd name="connsiteX7" fmla="*/ 227374 w 227469"/>
                <a:gd name="connsiteY7" fmla="*/ 120090 h 135747"/>
                <a:gd name="connsiteX8" fmla="*/ 211781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1" y="135683"/>
                  </a:moveTo>
                  <a:lnTo>
                    <a:pt x="15498" y="135683"/>
                  </a:lnTo>
                  <a:cubicBezTo>
                    <a:pt x="6890" y="135673"/>
                    <a:pt x="-85" y="128698"/>
                    <a:pt x="-95" y="120090"/>
                  </a:cubicBezTo>
                  <a:lnTo>
                    <a:pt x="-95" y="15528"/>
                  </a:lnTo>
                  <a:cubicBezTo>
                    <a:pt x="-85" y="6920"/>
                    <a:pt x="6890" y="-55"/>
                    <a:pt x="15498" y="-65"/>
                  </a:cubicBezTo>
                  <a:lnTo>
                    <a:pt x="211781" y="-65"/>
                  </a:lnTo>
                  <a:cubicBezTo>
                    <a:pt x="220389" y="-55"/>
                    <a:pt x="227365" y="6920"/>
                    <a:pt x="227374" y="15528"/>
                  </a:cubicBezTo>
                  <a:lnTo>
                    <a:pt x="227374" y="120090"/>
                  </a:lnTo>
                  <a:cubicBezTo>
                    <a:pt x="227365" y="128698"/>
                    <a:pt x="220389" y="135673"/>
                    <a:pt x="211781" y="135683"/>
                  </a:cubicBezTo>
                  <a:close/>
                </a:path>
              </a:pathLst>
            </a:custGeom>
            <a:solidFill>
              <a:schemeClr val="accent1">
                <a:lumMod val="75000"/>
              </a:schemeClr>
            </a:solidFill>
            <a:ln w="2659"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A1E06B41-A3F7-4D60-B6B6-7A4C9D9DBAF7}"/>
                </a:ext>
              </a:extLst>
            </p:cNvPr>
            <p:cNvSpPr/>
            <p:nvPr/>
          </p:nvSpPr>
          <p:spPr>
            <a:xfrm>
              <a:off x="8554309" y="5759002"/>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2">
                <a:lumMod val="75000"/>
              </a:schemeClr>
            </a:solidFill>
            <a:ln w="2659"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9D6DD75-8D82-4297-B634-DF6CCE20C696}"/>
                </a:ext>
              </a:extLst>
            </p:cNvPr>
            <p:cNvSpPr/>
            <p:nvPr/>
          </p:nvSpPr>
          <p:spPr>
            <a:xfrm>
              <a:off x="8853006" y="5759002"/>
              <a:ext cx="227469" cy="135747"/>
            </a:xfrm>
            <a:custGeom>
              <a:avLst/>
              <a:gdLst>
                <a:gd name="connsiteX0" fmla="*/ 211782 w 227469"/>
                <a:gd name="connsiteY0" fmla="*/ 135683 h 135747"/>
                <a:gd name="connsiteX1" fmla="*/ 15498 w 227469"/>
                <a:gd name="connsiteY1" fmla="*/ 135683 h 135747"/>
                <a:gd name="connsiteX2" fmla="*/ -95 w 227469"/>
                <a:gd name="connsiteY2" fmla="*/ 120090 h 135747"/>
                <a:gd name="connsiteX3" fmla="*/ -95 w 227469"/>
                <a:gd name="connsiteY3" fmla="*/ 15528 h 135747"/>
                <a:gd name="connsiteX4" fmla="*/ 15498 w 227469"/>
                <a:gd name="connsiteY4" fmla="*/ -65 h 135747"/>
                <a:gd name="connsiteX5" fmla="*/ 211782 w 227469"/>
                <a:gd name="connsiteY5" fmla="*/ -65 h 135747"/>
                <a:gd name="connsiteX6" fmla="*/ 227374 w 227469"/>
                <a:gd name="connsiteY6" fmla="*/ 15528 h 135747"/>
                <a:gd name="connsiteX7" fmla="*/ 227374 w 227469"/>
                <a:gd name="connsiteY7" fmla="*/ 120090 h 135747"/>
                <a:gd name="connsiteX8" fmla="*/ 211782 w 227469"/>
                <a:gd name="connsiteY8" fmla="*/ 135683 h 13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469" h="135747">
                  <a:moveTo>
                    <a:pt x="211782" y="135683"/>
                  </a:moveTo>
                  <a:lnTo>
                    <a:pt x="15498" y="135683"/>
                  </a:lnTo>
                  <a:cubicBezTo>
                    <a:pt x="6890" y="135673"/>
                    <a:pt x="-85" y="128698"/>
                    <a:pt x="-95" y="120090"/>
                  </a:cubicBezTo>
                  <a:lnTo>
                    <a:pt x="-95" y="15528"/>
                  </a:lnTo>
                  <a:cubicBezTo>
                    <a:pt x="-85" y="6920"/>
                    <a:pt x="6890" y="-55"/>
                    <a:pt x="15498" y="-65"/>
                  </a:cubicBezTo>
                  <a:lnTo>
                    <a:pt x="211782" y="-65"/>
                  </a:lnTo>
                  <a:cubicBezTo>
                    <a:pt x="220389" y="-55"/>
                    <a:pt x="227365" y="6920"/>
                    <a:pt x="227374" y="15528"/>
                  </a:cubicBezTo>
                  <a:lnTo>
                    <a:pt x="227374" y="120090"/>
                  </a:lnTo>
                  <a:cubicBezTo>
                    <a:pt x="227365" y="128698"/>
                    <a:pt x="220389" y="135673"/>
                    <a:pt x="211782" y="135683"/>
                  </a:cubicBezTo>
                  <a:close/>
                </a:path>
              </a:pathLst>
            </a:custGeom>
            <a:solidFill>
              <a:schemeClr val="accent1">
                <a:lumMod val="75000"/>
              </a:schemeClr>
            </a:solidFill>
            <a:ln w="2659"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F8C6B71F-B851-48A4-9082-B3A7582CE37D}"/>
                </a:ext>
              </a:extLst>
            </p:cNvPr>
            <p:cNvSpPr/>
            <p:nvPr/>
          </p:nvSpPr>
          <p:spPr>
            <a:xfrm>
              <a:off x="8187603" y="504821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9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1"/>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9" y="20661"/>
                  </a:cubicBezTo>
                  <a:lnTo>
                    <a:pt x="5228" y="141790"/>
                  </a:lnTo>
                  <a:cubicBezTo>
                    <a:pt x="5238" y="150292"/>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E8F2B56-9488-4328-835F-3F912B34499D}"/>
                </a:ext>
              </a:extLst>
            </p:cNvPr>
            <p:cNvSpPr/>
            <p:nvPr/>
          </p:nvSpPr>
          <p:spPr>
            <a:xfrm>
              <a:off x="8533627" y="504821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CD77D05-894D-4C8C-925F-75A72301E122}"/>
                </a:ext>
              </a:extLst>
            </p:cNvPr>
            <p:cNvSpPr/>
            <p:nvPr/>
          </p:nvSpPr>
          <p:spPr>
            <a:xfrm>
              <a:off x="8879650" y="504821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305FD9C2-8DDE-4E19-B677-0A6EA970B3F8}"/>
                </a:ext>
              </a:extLst>
            </p:cNvPr>
            <p:cNvSpPr/>
            <p:nvPr/>
          </p:nvSpPr>
          <p:spPr>
            <a:xfrm>
              <a:off x="8187603" y="5396900"/>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9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1"/>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9" y="20661"/>
                  </a:cubicBezTo>
                  <a:lnTo>
                    <a:pt x="5228" y="141790"/>
                  </a:lnTo>
                  <a:cubicBezTo>
                    <a:pt x="5238" y="150292"/>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6513EDA1-CBBA-4D0F-9812-8EBD939AF69C}"/>
                </a:ext>
              </a:extLst>
            </p:cNvPr>
            <p:cNvSpPr/>
            <p:nvPr/>
          </p:nvSpPr>
          <p:spPr>
            <a:xfrm>
              <a:off x="8533627" y="5396900"/>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336A423C-3150-49AE-B262-5FD49F2D5D13}"/>
                </a:ext>
              </a:extLst>
            </p:cNvPr>
            <p:cNvSpPr/>
            <p:nvPr/>
          </p:nvSpPr>
          <p:spPr>
            <a:xfrm>
              <a:off x="8879650" y="5396900"/>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3DFFD0DC-1E9E-4B80-9DD9-96D4D83C3A45}"/>
                </a:ext>
              </a:extLst>
            </p:cNvPr>
            <p:cNvSpPr/>
            <p:nvPr/>
          </p:nvSpPr>
          <p:spPr>
            <a:xfrm>
              <a:off x="8187603" y="574558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9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1"/>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9" y="20661"/>
                  </a:cubicBezTo>
                  <a:lnTo>
                    <a:pt x="5228" y="141790"/>
                  </a:lnTo>
                  <a:cubicBezTo>
                    <a:pt x="5238" y="150292"/>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2982CA3-8463-47DA-B097-88A7B1267304}"/>
                </a:ext>
              </a:extLst>
            </p:cNvPr>
            <p:cNvSpPr/>
            <p:nvPr/>
          </p:nvSpPr>
          <p:spPr>
            <a:xfrm>
              <a:off x="8533627" y="574558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27D122D0-2F08-416B-B30A-22D7854E567B}"/>
                </a:ext>
              </a:extLst>
            </p:cNvPr>
            <p:cNvSpPr/>
            <p:nvPr/>
          </p:nvSpPr>
          <p:spPr>
            <a:xfrm>
              <a:off x="8879650" y="5745585"/>
              <a:ext cx="268833" cy="162580"/>
            </a:xfrm>
            <a:custGeom>
              <a:avLst/>
              <a:gdLst>
                <a:gd name="connsiteX0" fmla="*/ 248014 w 268833"/>
                <a:gd name="connsiteY0" fmla="*/ 162516 h 162580"/>
                <a:gd name="connsiteX1" fmla="*/ 20630 w 268833"/>
                <a:gd name="connsiteY1" fmla="*/ 162516 h 162580"/>
                <a:gd name="connsiteX2" fmla="*/ -95 w 268833"/>
                <a:gd name="connsiteY2" fmla="*/ 141790 h 162580"/>
                <a:gd name="connsiteX3" fmla="*/ -95 w 268833"/>
                <a:gd name="connsiteY3" fmla="*/ 20661 h 162580"/>
                <a:gd name="connsiteX4" fmla="*/ 20630 w 268833"/>
                <a:gd name="connsiteY4" fmla="*/ -65 h 162580"/>
                <a:gd name="connsiteX5" fmla="*/ 248014 w 268833"/>
                <a:gd name="connsiteY5" fmla="*/ -65 h 162580"/>
                <a:gd name="connsiteX6" fmla="*/ 268739 w 268833"/>
                <a:gd name="connsiteY6" fmla="*/ 20661 h 162580"/>
                <a:gd name="connsiteX7" fmla="*/ 268739 w 268833"/>
                <a:gd name="connsiteY7" fmla="*/ 141790 h 162580"/>
                <a:gd name="connsiteX8" fmla="*/ 248014 w 268833"/>
                <a:gd name="connsiteY8" fmla="*/ 162516 h 162580"/>
                <a:gd name="connsiteX9" fmla="*/ 20630 w 268833"/>
                <a:gd name="connsiteY9" fmla="*/ 5259 h 162580"/>
                <a:gd name="connsiteX10" fmla="*/ 5228 w 268833"/>
                <a:gd name="connsiteY10" fmla="*/ 20661 h 162580"/>
                <a:gd name="connsiteX11" fmla="*/ 5228 w 268833"/>
                <a:gd name="connsiteY11" fmla="*/ 141790 h 162580"/>
                <a:gd name="connsiteX12" fmla="*/ 20630 w 268833"/>
                <a:gd name="connsiteY12" fmla="*/ 157193 h 162580"/>
                <a:gd name="connsiteX13" fmla="*/ 248014 w 268833"/>
                <a:gd name="connsiteY13" fmla="*/ 157193 h 162580"/>
                <a:gd name="connsiteX14" fmla="*/ 263415 w 268833"/>
                <a:gd name="connsiteY14" fmla="*/ 141790 h 162580"/>
                <a:gd name="connsiteX15" fmla="*/ 263415 w 268833"/>
                <a:gd name="connsiteY15" fmla="*/ 20661 h 162580"/>
                <a:gd name="connsiteX16" fmla="*/ 248014 w 268833"/>
                <a:gd name="connsiteY16" fmla="*/ 5259 h 1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833" h="162580">
                  <a:moveTo>
                    <a:pt x="248014" y="162516"/>
                  </a:moveTo>
                  <a:lnTo>
                    <a:pt x="20630" y="162516"/>
                  </a:lnTo>
                  <a:cubicBezTo>
                    <a:pt x="9189" y="162503"/>
                    <a:pt x="-82" y="153231"/>
                    <a:pt x="-95" y="141790"/>
                  </a:cubicBezTo>
                  <a:lnTo>
                    <a:pt x="-95" y="20661"/>
                  </a:lnTo>
                  <a:cubicBezTo>
                    <a:pt x="-82" y="9220"/>
                    <a:pt x="9189" y="-52"/>
                    <a:pt x="20630" y="-65"/>
                  </a:cubicBezTo>
                  <a:lnTo>
                    <a:pt x="248014" y="-65"/>
                  </a:lnTo>
                  <a:cubicBezTo>
                    <a:pt x="259455" y="-52"/>
                    <a:pt x="268726" y="9220"/>
                    <a:pt x="268739" y="20661"/>
                  </a:cubicBezTo>
                  <a:lnTo>
                    <a:pt x="268739" y="141790"/>
                  </a:lnTo>
                  <a:cubicBezTo>
                    <a:pt x="268726" y="153231"/>
                    <a:pt x="259455" y="162503"/>
                    <a:pt x="248014" y="162516"/>
                  </a:cubicBezTo>
                  <a:close/>
                  <a:moveTo>
                    <a:pt x="20630" y="5259"/>
                  </a:moveTo>
                  <a:cubicBezTo>
                    <a:pt x="12128" y="5268"/>
                    <a:pt x="5238" y="12159"/>
                    <a:pt x="5228" y="20661"/>
                  </a:cubicBezTo>
                  <a:lnTo>
                    <a:pt x="5228" y="141790"/>
                  </a:lnTo>
                  <a:cubicBezTo>
                    <a:pt x="5238" y="150293"/>
                    <a:pt x="12128" y="157183"/>
                    <a:pt x="20630" y="157193"/>
                  </a:cubicBezTo>
                  <a:lnTo>
                    <a:pt x="248014" y="157193"/>
                  </a:lnTo>
                  <a:cubicBezTo>
                    <a:pt x="256516" y="157183"/>
                    <a:pt x="263406" y="150293"/>
                    <a:pt x="263415" y="141790"/>
                  </a:cubicBezTo>
                  <a:lnTo>
                    <a:pt x="263415" y="20661"/>
                  </a:lnTo>
                  <a:cubicBezTo>
                    <a:pt x="263406" y="12159"/>
                    <a:pt x="256516" y="5268"/>
                    <a:pt x="248014" y="5259"/>
                  </a:cubicBezTo>
                  <a:close/>
                </a:path>
              </a:pathLst>
            </a:custGeom>
            <a:solidFill>
              <a:srgbClr val="3F3D56"/>
            </a:solidFill>
            <a:ln w="2659"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27FA72F1-7F19-406E-92E6-2A9D647202A9}"/>
                </a:ext>
              </a:extLst>
            </p:cNvPr>
            <p:cNvSpPr/>
            <p:nvPr/>
          </p:nvSpPr>
          <p:spPr>
            <a:xfrm>
              <a:off x="7368402" y="6313970"/>
              <a:ext cx="2688337" cy="5323"/>
            </a:xfrm>
            <a:custGeom>
              <a:avLst/>
              <a:gdLst>
                <a:gd name="connsiteX0" fmla="*/ 2685580 w 2688337"/>
                <a:gd name="connsiteY0" fmla="*/ 5259 h 5323"/>
                <a:gd name="connsiteX1" fmla="*/ 2567 w 2688337"/>
                <a:gd name="connsiteY1" fmla="*/ 5259 h 5323"/>
                <a:gd name="connsiteX2" fmla="*/ -95 w 2688337"/>
                <a:gd name="connsiteY2" fmla="*/ 2597 h 5323"/>
                <a:gd name="connsiteX3" fmla="*/ 2567 w 2688337"/>
                <a:gd name="connsiteY3" fmla="*/ -65 h 5323"/>
                <a:gd name="connsiteX4" fmla="*/ 2685580 w 2688337"/>
                <a:gd name="connsiteY4" fmla="*/ -65 h 5323"/>
                <a:gd name="connsiteX5" fmla="*/ 2688242 w 2688337"/>
                <a:gd name="connsiteY5" fmla="*/ 2597 h 5323"/>
                <a:gd name="connsiteX6" fmla="*/ 2685580 w 2688337"/>
                <a:gd name="connsiteY6" fmla="*/ 5259 h 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337" h="5323">
                  <a:moveTo>
                    <a:pt x="2685580" y="5259"/>
                  </a:moveTo>
                  <a:lnTo>
                    <a:pt x="2567" y="5259"/>
                  </a:lnTo>
                  <a:cubicBezTo>
                    <a:pt x="1097" y="5259"/>
                    <a:pt x="-95" y="4067"/>
                    <a:pt x="-95" y="2597"/>
                  </a:cubicBezTo>
                  <a:cubicBezTo>
                    <a:pt x="-95" y="1127"/>
                    <a:pt x="1097" y="-65"/>
                    <a:pt x="2567" y="-65"/>
                  </a:cubicBezTo>
                  <a:lnTo>
                    <a:pt x="2685580" y="-65"/>
                  </a:lnTo>
                  <a:cubicBezTo>
                    <a:pt x="2687050" y="-65"/>
                    <a:pt x="2688242" y="1127"/>
                    <a:pt x="2688242" y="2597"/>
                  </a:cubicBezTo>
                  <a:cubicBezTo>
                    <a:pt x="2688242" y="4067"/>
                    <a:pt x="2687050" y="5259"/>
                    <a:pt x="2685580" y="5259"/>
                  </a:cubicBezTo>
                  <a:close/>
                </a:path>
              </a:pathLst>
            </a:custGeom>
            <a:solidFill>
              <a:srgbClr val="3F3D56"/>
            </a:solidFill>
            <a:ln w="2659"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BE8FEF6E-4185-438E-9CB8-13D65F51626D}"/>
                </a:ext>
              </a:extLst>
            </p:cNvPr>
            <p:cNvSpPr/>
            <p:nvPr/>
          </p:nvSpPr>
          <p:spPr>
            <a:xfrm>
              <a:off x="8668044" y="6038482"/>
              <a:ext cx="134418" cy="275488"/>
            </a:xfrm>
            <a:custGeom>
              <a:avLst/>
              <a:gdLst>
                <a:gd name="connsiteX0" fmla="*/ 134322 w 134418"/>
                <a:gd name="connsiteY0" fmla="*/ 23120 h 275488"/>
                <a:gd name="connsiteX1" fmla="*/ 111697 w 134418"/>
                <a:gd name="connsiteY1" fmla="*/ -65 h 275488"/>
                <a:gd name="connsiteX2" fmla="*/ -95 w 134418"/>
                <a:gd name="connsiteY2" fmla="*/ -65 h 275488"/>
                <a:gd name="connsiteX3" fmla="*/ -95 w 134418"/>
                <a:gd name="connsiteY3" fmla="*/ 275423 h 275488"/>
                <a:gd name="connsiteX4" fmla="*/ 134322 w 134418"/>
                <a:gd name="connsiteY4" fmla="*/ 275423 h 27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18" h="275488">
                  <a:moveTo>
                    <a:pt x="134322" y="23120"/>
                  </a:moveTo>
                  <a:cubicBezTo>
                    <a:pt x="134475" y="10471"/>
                    <a:pt x="124346" y="92"/>
                    <a:pt x="111697" y="-65"/>
                  </a:cubicBezTo>
                  <a:lnTo>
                    <a:pt x="-95" y="-65"/>
                  </a:lnTo>
                  <a:lnTo>
                    <a:pt x="-95" y="275423"/>
                  </a:lnTo>
                  <a:lnTo>
                    <a:pt x="134322" y="275423"/>
                  </a:lnTo>
                  <a:close/>
                </a:path>
              </a:pathLst>
            </a:custGeom>
            <a:solidFill>
              <a:srgbClr val="3F3D56"/>
            </a:solidFill>
            <a:ln w="2659"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6CF612F-5594-476C-AD74-CC4C750B5395}"/>
                </a:ext>
              </a:extLst>
            </p:cNvPr>
            <p:cNvSpPr/>
            <p:nvPr/>
          </p:nvSpPr>
          <p:spPr>
            <a:xfrm>
              <a:off x="8530965" y="6037151"/>
              <a:ext cx="139740" cy="274157"/>
            </a:xfrm>
            <a:custGeom>
              <a:avLst/>
              <a:gdLst>
                <a:gd name="connsiteX0" fmla="*/ 139645 w 139740"/>
                <a:gd name="connsiteY0" fmla="*/ 274092 h 274157"/>
                <a:gd name="connsiteX1" fmla="*/ -95 w 139740"/>
                <a:gd name="connsiteY1" fmla="*/ 274092 h 274157"/>
                <a:gd name="connsiteX2" fmla="*/ -95 w 139740"/>
                <a:gd name="connsiteY2" fmla="*/ 25222 h 274157"/>
                <a:gd name="connsiteX3" fmla="*/ 25191 w 139740"/>
                <a:gd name="connsiteY3" fmla="*/ -65 h 274157"/>
                <a:gd name="connsiteX4" fmla="*/ 139645 w 139740"/>
                <a:gd name="connsiteY4" fmla="*/ -65 h 274157"/>
                <a:gd name="connsiteX5" fmla="*/ 5228 w 139740"/>
                <a:gd name="connsiteY5" fmla="*/ 268769 h 274157"/>
                <a:gd name="connsiteX6" fmla="*/ 134322 w 139740"/>
                <a:gd name="connsiteY6" fmla="*/ 268769 h 274157"/>
                <a:gd name="connsiteX7" fmla="*/ 134322 w 139740"/>
                <a:gd name="connsiteY7" fmla="*/ 5259 h 274157"/>
                <a:gd name="connsiteX8" fmla="*/ 25191 w 139740"/>
                <a:gd name="connsiteY8" fmla="*/ 5259 h 274157"/>
                <a:gd name="connsiteX9" fmla="*/ 5228 w 139740"/>
                <a:gd name="connsiteY9" fmla="*/ 25222 h 27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40" h="274157">
                  <a:moveTo>
                    <a:pt x="139645" y="274092"/>
                  </a:moveTo>
                  <a:lnTo>
                    <a:pt x="-95" y="274092"/>
                  </a:lnTo>
                  <a:lnTo>
                    <a:pt x="-95" y="25222"/>
                  </a:lnTo>
                  <a:cubicBezTo>
                    <a:pt x="-79" y="11263"/>
                    <a:pt x="11233" y="-49"/>
                    <a:pt x="25191" y="-65"/>
                  </a:cubicBezTo>
                  <a:lnTo>
                    <a:pt x="139645" y="-65"/>
                  </a:lnTo>
                  <a:close/>
                  <a:moveTo>
                    <a:pt x="5228" y="268769"/>
                  </a:moveTo>
                  <a:lnTo>
                    <a:pt x="134322" y="268769"/>
                  </a:lnTo>
                  <a:lnTo>
                    <a:pt x="134322" y="5259"/>
                  </a:lnTo>
                  <a:lnTo>
                    <a:pt x="25191" y="5259"/>
                  </a:lnTo>
                  <a:cubicBezTo>
                    <a:pt x="14171" y="5271"/>
                    <a:pt x="5241" y="14202"/>
                    <a:pt x="5228" y="25222"/>
                  </a:cubicBezTo>
                  <a:close/>
                </a:path>
              </a:pathLst>
            </a:custGeom>
            <a:solidFill>
              <a:srgbClr val="3F3D56"/>
            </a:solidFill>
            <a:ln w="2659"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9341B639-8A96-4B0A-B134-7ED9D5F67B06}"/>
                </a:ext>
              </a:extLst>
            </p:cNvPr>
            <p:cNvSpPr/>
            <p:nvPr/>
          </p:nvSpPr>
          <p:spPr>
            <a:xfrm>
              <a:off x="8540281" y="6176892"/>
              <a:ext cx="15970" cy="15970"/>
            </a:xfrm>
            <a:custGeom>
              <a:avLst/>
              <a:gdLst>
                <a:gd name="connsiteX0" fmla="*/ 15970 w 15970"/>
                <a:gd name="connsiteY0" fmla="*/ 7985 h 15970"/>
                <a:gd name="connsiteX1" fmla="*/ 7985 w 15970"/>
                <a:gd name="connsiteY1" fmla="*/ 15970 h 15970"/>
                <a:gd name="connsiteX2" fmla="*/ 0 w 15970"/>
                <a:gd name="connsiteY2" fmla="*/ 7985 h 15970"/>
                <a:gd name="connsiteX3" fmla="*/ 7985 w 15970"/>
                <a:gd name="connsiteY3" fmla="*/ 0 h 15970"/>
                <a:gd name="connsiteX4" fmla="*/ 15970 w 15970"/>
                <a:gd name="connsiteY4" fmla="*/ 7985 h 15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0" h="15970">
                  <a:moveTo>
                    <a:pt x="15970" y="7985"/>
                  </a:moveTo>
                  <a:cubicBezTo>
                    <a:pt x="15970" y="12395"/>
                    <a:pt x="12395" y="15970"/>
                    <a:pt x="7985" y="15970"/>
                  </a:cubicBezTo>
                  <a:cubicBezTo>
                    <a:pt x="3575" y="15970"/>
                    <a:pt x="0" y="12395"/>
                    <a:pt x="0" y="7985"/>
                  </a:cubicBezTo>
                  <a:cubicBezTo>
                    <a:pt x="0" y="3575"/>
                    <a:pt x="3575" y="0"/>
                    <a:pt x="7985" y="0"/>
                  </a:cubicBezTo>
                  <a:cubicBezTo>
                    <a:pt x="12395" y="0"/>
                    <a:pt x="15970" y="3575"/>
                    <a:pt x="15970" y="7985"/>
                  </a:cubicBezTo>
                  <a:close/>
                </a:path>
              </a:pathLst>
            </a:custGeom>
            <a:solidFill>
              <a:srgbClr val="3F3D56"/>
            </a:solidFill>
            <a:ln w="2659" cap="flat">
              <a:noFill/>
              <a:prstDash val="solid"/>
              <a:miter/>
            </a:ln>
          </p:spPr>
          <p:txBody>
            <a:bodyPr rtlCol="0" anchor="ctr"/>
            <a:lstStyle/>
            <a:p>
              <a:endParaRPr lang="en-US"/>
            </a:p>
          </p:txBody>
        </p:sp>
      </p:grpSp>
      <p:sp>
        <p:nvSpPr>
          <p:cNvPr id="295" name="TextBox 294">
            <a:extLst>
              <a:ext uri="{FF2B5EF4-FFF2-40B4-BE49-F238E27FC236}">
                <a16:creationId xmlns:a16="http://schemas.microsoft.com/office/drawing/2014/main" id="{09F266AE-785B-4B08-9A28-75090C54CDB9}"/>
              </a:ext>
            </a:extLst>
          </p:cNvPr>
          <p:cNvSpPr txBox="1"/>
          <p:nvPr/>
        </p:nvSpPr>
        <p:spPr>
          <a:xfrm>
            <a:off x="3386860" y="489734"/>
            <a:ext cx="5239234" cy="830997"/>
          </a:xfrm>
          <a:prstGeom prst="rect">
            <a:avLst/>
          </a:prstGeom>
          <a:noFill/>
        </p:spPr>
        <p:txBody>
          <a:bodyPr wrap="square" rtlCol="0">
            <a:spAutoFit/>
          </a:bodyPr>
          <a:lstStyle/>
          <a:p>
            <a:pPr algn="ctr"/>
            <a:r>
              <a:rPr 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Illustrations</a:t>
            </a:r>
            <a:endParaRPr lang="ko-KR" alt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1300527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2">
            <a:extLst>
              <a:ext uri="{FF2B5EF4-FFF2-40B4-BE49-F238E27FC236}">
                <a16:creationId xmlns:a16="http://schemas.microsoft.com/office/drawing/2014/main" id="{9FA53500-CE01-4580-9E4D-E79193792499}"/>
              </a:ext>
            </a:extLst>
          </p:cNvPr>
          <p:cNvGrpSpPr/>
          <p:nvPr/>
        </p:nvGrpSpPr>
        <p:grpSpPr>
          <a:xfrm>
            <a:off x="586862" y="1789472"/>
            <a:ext cx="2356124" cy="2044284"/>
            <a:chOff x="557365" y="1789471"/>
            <a:chExt cx="2647951" cy="2297487"/>
          </a:xfrm>
        </p:grpSpPr>
        <p:sp>
          <p:nvSpPr>
            <p:cNvPr id="6" name="Freeform: Shape 5">
              <a:extLst>
                <a:ext uri="{FF2B5EF4-FFF2-40B4-BE49-F238E27FC236}">
                  <a16:creationId xmlns:a16="http://schemas.microsoft.com/office/drawing/2014/main" id="{36CAF8C5-1746-4703-9E02-7998420237B6}"/>
                </a:ext>
              </a:extLst>
            </p:cNvPr>
            <p:cNvSpPr/>
            <p:nvPr/>
          </p:nvSpPr>
          <p:spPr>
            <a:xfrm>
              <a:off x="568494" y="1789470"/>
              <a:ext cx="2635666" cy="2233766"/>
            </a:xfrm>
            <a:custGeom>
              <a:avLst/>
              <a:gdLst>
                <a:gd name="connsiteX0" fmla="*/ 2635441 w 2635666"/>
                <a:gd name="connsiteY0" fmla="*/ 1116758 h 2233766"/>
                <a:gd name="connsiteX1" fmla="*/ 1571375 w 2635666"/>
                <a:gd name="connsiteY1" fmla="*/ 2191727 h 2233766"/>
                <a:gd name="connsiteX2" fmla="*/ 1268454 w 2635666"/>
                <a:gd name="connsiteY2" fmla="*/ 2231305 h 2233766"/>
                <a:gd name="connsiteX3" fmla="*/ 1253551 w 2635666"/>
                <a:gd name="connsiteY3" fmla="*/ 2231977 h 2233766"/>
                <a:gd name="connsiteX4" fmla="*/ 1173404 w 2635666"/>
                <a:gd name="connsiteY4" fmla="*/ 2233641 h 2233766"/>
                <a:gd name="connsiteX5" fmla="*/ 1034670 w 2635666"/>
                <a:gd name="connsiteY5" fmla="*/ 2228650 h 2233766"/>
                <a:gd name="connsiteX6" fmla="*/ 959266 w 2635666"/>
                <a:gd name="connsiteY6" fmla="*/ 2221747 h 2233766"/>
                <a:gd name="connsiteX7" fmla="*/ 305421 w 2635666"/>
                <a:gd name="connsiteY7" fmla="*/ 2015575 h 2233766"/>
                <a:gd name="connsiteX8" fmla="*/ 236461 w 2635666"/>
                <a:gd name="connsiteY8" fmla="*/ 1974156 h 2233766"/>
                <a:gd name="connsiteX9" fmla="*/ 117657 w 2635666"/>
                <a:gd name="connsiteY9" fmla="*/ 1889337 h 2233766"/>
                <a:gd name="connsiteX10" fmla="*/ 206972 w 2635666"/>
                <a:gd name="connsiteY10" fmla="*/ 991086 h 2233766"/>
                <a:gd name="connsiteX11" fmla="*/ 1173404 w 2635666"/>
                <a:gd name="connsiteY11" fmla="*/ -125 h 2233766"/>
                <a:gd name="connsiteX12" fmla="*/ 2635441 w 2635666"/>
                <a:gd name="connsiteY12" fmla="*/ 1116758 h 223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5666" h="2233766">
                  <a:moveTo>
                    <a:pt x="2635441" y="1116758"/>
                  </a:moveTo>
                  <a:cubicBezTo>
                    <a:pt x="2635441" y="1628223"/>
                    <a:pt x="2185430" y="2059365"/>
                    <a:pt x="1571375" y="2191727"/>
                  </a:cubicBezTo>
                  <a:cubicBezTo>
                    <a:pt x="1471651" y="2213168"/>
                    <a:pt x="1370339" y="2226404"/>
                    <a:pt x="1268454" y="2231305"/>
                  </a:cubicBezTo>
                  <a:cubicBezTo>
                    <a:pt x="1263498" y="2231553"/>
                    <a:pt x="1258541" y="2231800"/>
                    <a:pt x="1253551" y="2231977"/>
                  </a:cubicBezTo>
                  <a:cubicBezTo>
                    <a:pt x="1227035" y="2233075"/>
                    <a:pt x="1200319" y="2233629"/>
                    <a:pt x="1173404" y="2233641"/>
                  </a:cubicBezTo>
                  <a:cubicBezTo>
                    <a:pt x="1126605" y="2233641"/>
                    <a:pt x="1080360" y="2231977"/>
                    <a:pt x="1034670" y="2228650"/>
                  </a:cubicBezTo>
                  <a:cubicBezTo>
                    <a:pt x="1009322" y="2226844"/>
                    <a:pt x="984188" y="2224543"/>
                    <a:pt x="959266" y="2221747"/>
                  </a:cubicBezTo>
                  <a:cubicBezTo>
                    <a:pt x="716880" y="2194559"/>
                    <a:pt x="493823" y="2121953"/>
                    <a:pt x="305421" y="2015575"/>
                  </a:cubicBezTo>
                  <a:cubicBezTo>
                    <a:pt x="281880" y="2002299"/>
                    <a:pt x="258893" y="1988493"/>
                    <a:pt x="236461" y="1974156"/>
                  </a:cubicBezTo>
                  <a:cubicBezTo>
                    <a:pt x="195384" y="1948008"/>
                    <a:pt x="155727" y="1919695"/>
                    <a:pt x="117657" y="1889337"/>
                  </a:cubicBezTo>
                  <a:cubicBezTo>
                    <a:pt x="-134004" y="1688758"/>
                    <a:pt x="75814" y="1260625"/>
                    <a:pt x="206972" y="991086"/>
                  </a:cubicBezTo>
                  <a:cubicBezTo>
                    <a:pt x="560976" y="263608"/>
                    <a:pt x="365956" y="-125"/>
                    <a:pt x="1173404" y="-125"/>
                  </a:cubicBezTo>
                  <a:cubicBezTo>
                    <a:pt x="1980851" y="-125"/>
                    <a:pt x="2635441" y="499906"/>
                    <a:pt x="2635441" y="1116758"/>
                  </a:cubicBezTo>
                  <a:close/>
                </a:path>
              </a:pathLst>
            </a:custGeom>
            <a:solidFill>
              <a:srgbClr val="F2F2F2"/>
            </a:solidFill>
            <a:ln w="354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436B84C-85F4-4A8C-8D7A-81E7C4D239D4}"/>
                </a:ext>
              </a:extLst>
            </p:cNvPr>
            <p:cNvSpPr/>
            <p:nvPr/>
          </p:nvSpPr>
          <p:spPr>
            <a:xfrm>
              <a:off x="2437295" y="1867995"/>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Lst>
              <a:ahLst/>
              <a:cxnLst>
                <a:cxn ang="0">
                  <a:pos x="connsiteX0" y="connsiteY0"/>
                </a:cxn>
                <a:cxn ang="0">
                  <a:pos x="connsiteX1" y="connsiteY1"/>
                </a:cxn>
                <a:cxn ang="0">
                  <a:pos x="connsiteX2" y="connsiteY2"/>
                </a:cxn>
              </a:cxnLst>
              <a:rect l="l" t="t" r="r" b="b"/>
              <a:pathLst>
                <a:path w="376412" h="381919">
                  <a:moveTo>
                    <a:pt x="187979" y="381794"/>
                  </a:moveTo>
                  <a:cubicBezTo>
                    <a:pt x="-62982" y="377294"/>
                    <a:pt x="-62943" y="4338"/>
                    <a:pt x="187987" y="-125"/>
                  </a:cubicBezTo>
                  <a:cubicBezTo>
                    <a:pt x="438941" y="4375"/>
                    <a:pt x="438901" y="377331"/>
                    <a:pt x="187979" y="381794"/>
                  </a:cubicBezTo>
                  <a:close/>
                </a:path>
              </a:pathLst>
            </a:custGeom>
            <a:solidFill>
              <a:srgbClr val="FFFFFF"/>
            </a:solidFill>
            <a:ln w="35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969669B-2040-4A1F-A4A6-083143EE91CF}"/>
                </a:ext>
              </a:extLst>
            </p:cNvPr>
            <p:cNvSpPr/>
            <p:nvPr/>
          </p:nvSpPr>
          <p:spPr>
            <a:xfrm>
              <a:off x="1962691" y="2423782"/>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Lst>
              <a:ahLst/>
              <a:cxnLst>
                <a:cxn ang="0">
                  <a:pos x="connsiteX0" y="connsiteY0"/>
                </a:cxn>
                <a:cxn ang="0">
                  <a:pos x="connsiteX1" y="connsiteY1"/>
                </a:cxn>
                <a:cxn ang="0">
                  <a:pos x="connsiteX2" y="connsiteY2"/>
                </a:cxn>
              </a:cxnLst>
              <a:rect l="l" t="t" r="r" b="b"/>
              <a:pathLst>
                <a:path w="376412" h="381919">
                  <a:moveTo>
                    <a:pt x="187979" y="381794"/>
                  </a:moveTo>
                  <a:cubicBezTo>
                    <a:pt x="-62983" y="377294"/>
                    <a:pt x="-62943" y="4338"/>
                    <a:pt x="187987" y="-125"/>
                  </a:cubicBezTo>
                  <a:cubicBezTo>
                    <a:pt x="438941" y="4375"/>
                    <a:pt x="438901" y="377331"/>
                    <a:pt x="187979" y="381794"/>
                  </a:cubicBezTo>
                  <a:close/>
                </a:path>
              </a:pathLst>
            </a:custGeom>
            <a:solidFill>
              <a:srgbClr val="FFFFFF"/>
            </a:solidFill>
            <a:ln w="35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DBCF86C-476F-431A-91FB-539C9CF748B4}"/>
                </a:ext>
              </a:extLst>
            </p:cNvPr>
            <p:cNvSpPr/>
            <p:nvPr/>
          </p:nvSpPr>
          <p:spPr>
            <a:xfrm>
              <a:off x="2457757" y="2988152"/>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Lst>
              <a:ahLst/>
              <a:cxnLst>
                <a:cxn ang="0">
                  <a:pos x="connsiteX0" y="connsiteY0"/>
                </a:cxn>
                <a:cxn ang="0">
                  <a:pos x="connsiteX1" y="connsiteY1"/>
                </a:cxn>
                <a:cxn ang="0">
                  <a:pos x="connsiteX2" y="connsiteY2"/>
                </a:cxn>
              </a:cxnLst>
              <a:rect l="l" t="t" r="r" b="b"/>
              <a:pathLst>
                <a:path w="376412" h="381919">
                  <a:moveTo>
                    <a:pt x="187979" y="381794"/>
                  </a:moveTo>
                  <a:cubicBezTo>
                    <a:pt x="-62982" y="377294"/>
                    <a:pt x="-62943" y="4338"/>
                    <a:pt x="187987" y="-125"/>
                  </a:cubicBezTo>
                  <a:cubicBezTo>
                    <a:pt x="438941" y="4375"/>
                    <a:pt x="438901" y="377331"/>
                    <a:pt x="187979" y="381794"/>
                  </a:cubicBezTo>
                  <a:close/>
                </a:path>
              </a:pathLst>
            </a:custGeom>
            <a:solidFill>
              <a:srgbClr val="FFFFFF"/>
            </a:solidFill>
            <a:ln w="35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C56A42-F28C-4508-A8D0-051F99F23774}"/>
                </a:ext>
              </a:extLst>
            </p:cNvPr>
            <p:cNvSpPr/>
            <p:nvPr/>
          </p:nvSpPr>
          <p:spPr>
            <a:xfrm>
              <a:off x="2437295" y="1867995"/>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 name="connsiteX3" fmla="*/ 187979 w 376412"/>
                <a:gd name="connsiteY3" fmla="*/ 11448 h 381919"/>
                <a:gd name="connsiteX4" fmla="*/ 187987 w 376412"/>
                <a:gd name="connsiteY4" fmla="*/ 370221 h 381919"/>
                <a:gd name="connsiteX5" fmla="*/ 187979 w 376412"/>
                <a:gd name="connsiteY5" fmla="*/ 11448 h 38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2" h="381919">
                  <a:moveTo>
                    <a:pt x="187979" y="381794"/>
                  </a:moveTo>
                  <a:cubicBezTo>
                    <a:pt x="-62982" y="377294"/>
                    <a:pt x="-62943" y="4338"/>
                    <a:pt x="187987" y="-125"/>
                  </a:cubicBezTo>
                  <a:cubicBezTo>
                    <a:pt x="438941" y="4375"/>
                    <a:pt x="438901" y="377331"/>
                    <a:pt x="187979" y="381794"/>
                  </a:cubicBezTo>
                  <a:close/>
                  <a:moveTo>
                    <a:pt x="187979" y="11448"/>
                  </a:moveTo>
                  <a:cubicBezTo>
                    <a:pt x="-47772" y="15676"/>
                    <a:pt x="-47735" y="366027"/>
                    <a:pt x="187987" y="370221"/>
                  </a:cubicBezTo>
                  <a:cubicBezTo>
                    <a:pt x="423731" y="365992"/>
                    <a:pt x="423693" y="15642"/>
                    <a:pt x="187979" y="11448"/>
                  </a:cubicBezTo>
                  <a:close/>
                </a:path>
              </a:pathLst>
            </a:custGeom>
            <a:solidFill>
              <a:srgbClr val="E6E6E6"/>
            </a:solidFill>
            <a:ln w="35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AB1CF2F-E48E-4429-8D58-B013E3D23413}"/>
                </a:ext>
              </a:extLst>
            </p:cNvPr>
            <p:cNvSpPr/>
            <p:nvPr/>
          </p:nvSpPr>
          <p:spPr>
            <a:xfrm>
              <a:off x="874141" y="3554712"/>
              <a:ext cx="653844" cy="456630"/>
            </a:xfrm>
            <a:custGeom>
              <a:avLst/>
              <a:gdLst>
                <a:gd name="connsiteX0" fmla="*/ 652733 w 653844"/>
                <a:gd name="connsiteY0" fmla="*/ 453850 h 456630"/>
                <a:gd name="connsiteX1" fmla="*/ 651567 w 653844"/>
                <a:gd name="connsiteY1" fmla="*/ 448327 h 456630"/>
                <a:gd name="connsiteX2" fmla="*/ 578676 w 653844"/>
                <a:gd name="connsiteY2" fmla="*/ 32726 h 456630"/>
                <a:gd name="connsiteX3" fmla="*/ 578182 w 653844"/>
                <a:gd name="connsiteY3" fmla="*/ 29540 h 456630"/>
                <a:gd name="connsiteX4" fmla="*/ 546781 w 653844"/>
                <a:gd name="connsiteY4" fmla="*/ -125 h 456630"/>
                <a:gd name="connsiteX5" fmla="*/ 131144 w 653844"/>
                <a:gd name="connsiteY5" fmla="*/ 1680 h 456630"/>
                <a:gd name="connsiteX6" fmla="*/ 92062 w 653844"/>
                <a:gd name="connsiteY6" fmla="*/ 22319 h 456630"/>
                <a:gd name="connsiteX7" fmla="*/ 72203 w 653844"/>
                <a:gd name="connsiteY7" fmla="*/ 65189 h 456630"/>
                <a:gd name="connsiteX8" fmla="*/ -226 w 653844"/>
                <a:gd name="connsiteY8" fmla="*/ 250333 h 456630"/>
                <a:gd name="connsiteX9" fmla="*/ 653618 w 653844"/>
                <a:gd name="connsiteY9" fmla="*/ 456505 h 4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844" h="456630">
                  <a:moveTo>
                    <a:pt x="652733" y="453850"/>
                  </a:moveTo>
                  <a:cubicBezTo>
                    <a:pt x="652169" y="452050"/>
                    <a:pt x="651779" y="450201"/>
                    <a:pt x="651567" y="448327"/>
                  </a:cubicBezTo>
                  <a:lnTo>
                    <a:pt x="578676" y="32726"/>
                  </a:lnTo>
                  <a:cubicBezTo>
                    <a:pt x="578568" y="31656"/>
                    <a:pt x="578403" y="30593"/>
                    <a:pt x="578182" y="29540"/>
                  </a:cubicBezTo>
                  <a:cubicBezTo>
                    <a:pt x="575020" y="14018"/>
                    <a:pt x="562458" y="2150"/>
                    <a:pt x="546781" y="-125"/>
                  </a:cubicBezTo>
                  <a:lnTo>
                    <a:pt x="131144" y="1680"/>
                  </a:lnTo>
                  <a:cubicBezTo>
                    <a:pt x="115003" y="-741"/>
                    <a:pt x="99165" y="7623"/>
                    <a:pt x="92062" y="22319"/>
                  </a:cubicBezTo>
                  <a:cubicBezTo>
                    <a:pt x="85302" y="36408"/>
                    <a:pt x="78682" y="50698"/>
                    <a:pt x="72203" y="65189"/>
                  </a:cubicBezTo>
                  <a:cubicBezTo>
                    <a:pt x="45971" y="123564"/>
                    <a:pt x="21828" y="185279"/>
                    <a:pt x="-226" y="250333"/>
                  </a:cubicBezTo>
                  <a:cubicBezTo>
                    <a:pt x="188176" y="356711"/>
                    <a:pt x="411233" y="429317"/>
                    <a:pt x="653618" y="456505"/>
                  </a:cubicBezTo>
                  <a:close/>
                </a:path>
              </a:pathLst>
            </a:custGeom>
            <a:solidFill>
              <a:srgbClr val="2F2E41"/>
            </a:solidFill>
            <a:ln w="35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DE048F9-1CAA-4843-AD7D-02A09AA0F616}"/>
                </a:ext>
              </a:extLst>
            </p:cNvPr>
            <p:cNvSpPr/>
            <p:nvPr/>
          </p:nvSpPr>
          <p:spPr>
            <a:xfrm>
              <a:off x="1393451" y="2829064"/>
              <a:ext cx="711931" cy="474758"/>
            </a:xfrm>
            <a:custGeom>
              <a:avLst/>
              <a:gdLst>
                <a:gd name="connsiteX0" fmla="*/ 539157 w 711931"/>
                <a:gd name="connsiteY0" fmla="*/ 67354 h 474758"/>
                <a:gd name="connsiteX1" fmla="*/ 537164 w 711931"/>
                <a:gd name="connsiteY1" fmla="*/ 81012 h 474758"/>
                <a:gd name="connsiteX2" fmla="*/ 179425 w 711931"/>
                <a:gd name="connsiteY2" fmla="*/ 287391 h 474758"/>
                <a:gd name="connsiteX3" fmla="*/ 92471 w 711931"/>
                <a:gd name="connsiteY3" fmla="*/ 237333 h 474758"/>
                <a:gd name="connsiteX4" fmla="*/ -226 w 711931"/>
                <a:gd name="connsiteY4" fmla="*/ 358687 h 474758"/>
                <a:gd name="connsiteX5" fmla="*/ 145096 w 711931"/>
                <a:gd name="connsiteY5" fmla="*/ 462264 h 474758"/>
                <a:gd name="connsiteX6" fmla="*/ 225027 w 711931"/>
                <a:gd name="connsiteY6" fmla="*/ 460316 h 474758"/>
                <a:gd name="connsiteX7" fmla="*/ 593917 w 711931"/>
                <a:gd name="connsiteY7" fmla="*/ 169296 h 474758"/>
                <a:gd name="connsiteX8" fmla="*/ 706245 w 711931"/>
                <a:gd name="connsiteY8" fmla="*/ 117662 h 474758"/>
                <a:gd name="connsiteX9" fmla="*/ 654611 w 711931"/>
                <a:gd name="connsiteY9" fmla="*/ 5335 h 474758"/>
                <a:gd name="connsiteX10" fmla="*/ 542283 w 711931"/>
                <a:gd name="connsiteY10" fmla="*/ 56969 h 474758"/>
                <a:gd name="connsiteX11" fmla="*/ 539157 w 711931"/>
                <a:gd name="connsiteY11" fmla="*/ 67354 h 47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1931" h="474758">
                  <a:moveTo>
                    <a:pt x="539157" y="67354"/>
                  </a:moveTo>
                  <a:cubicBezTo>
                    <a:pt x="538134" y="71847"/>
                    <a:pt x="537468" y="76414"/>
                    <a:pt x="537164" y="81012"/>
                  </a:cubicBezTo>
                  <a:lnTo>
                    <a:pt x="179425" y="287391"/>
                  </a:lnTo>
                  <a:lnTo>
                    <a:pt x="92471" y="237333"/>
                  </a:lnTo>
                  <a:lnTo>
                    <a:pt x="-226" y="358687"/>
                  </a:lnTo>
                  <a:lnTo>
                    <a:pt x="145096" y="462264"/>
                  </a:lnTo>
                  <a:cubicBezTo>
                    <a:pt x="169211" y="479452"/>
                    <a:pt x="201777" y="478658"/>
                    <a:pt x="225027" y="460316"/>
                  </a:cubicBezTo>
                  <a:lnTo>
                    <a:pt x="593917" y="169296"/>
                  </a:lnTo>
                  <a:cubicBezTo>
                    <a:pt x="639194" y="186056"/>
                    <a:pt x="689485" y="162939"/>
                    <a:pt x="706245" y="117662"/>
                  </a:cubicBezTo>
                  <a:cubicBezTo>
                    <a:pt x="723005" y="72386"/>
                    <a:pt x="699888" y="22095"/>
                    <a:pt x="654611" y="5335"/>
                  </a:cubicBezTo>
                  <a:cubicBezTo>
                    <a:pt x="609334" y="-11425"/>
                    <a:pt x="559043" y="11692"/>
                    <a:pt x="542283" y="56969"/>
                  </a:cubicBezTo>
                  <a:cubicBezTo>
                    <a:pt x="541027" y="60363"/>
                    <a:pt x="539983" y="63831"/>
                    <a:pt x="539157" y="67354"/>
                  </a:cubicBezTo>
                  <a:close/>
                </a:path>
              </a:pathLst>
            </a:custGeom>
            <a:solidFill>
              <a:srgbClr val="FFB8B8"/>
            </a:solidFill>
            <a:ln w="35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525D44-477F-4F59-A1EA-857B12BAF2FF}"/>
                </a:ext>
              </a:extLst>
            </p:cNvPr>
            <p:cNvSpPr/>
            <p:nvPr/>
          </p:nvSpPr>
          <p:spPr>
            <a:xfrm>
              <a:off x="1217951" y="2957279"/>
              <a:ext cx="350994" cy="333507"/>
            </a:xfrm>
            <a:custGeom>
              <a:avLst/>
              <a:gdLst>
                <a:gd name="connsiteX0" fmla="*/ 350025 w 350994"/>
                <a:gd name="connsiteY0" fmla="*/ 138554 h 333507"/>
                <a:gd name="connsiteX1" fmla="*/ 331581 w 350994"/>
                <a:gd name="connsiteY1" fmla="*/ 113349 h 333507"/>
                <a:gd name="connsiteX2" fmla="*/ 167429 w 350994"/>
                <a:gd name="connsiteY2" fmla="*/ 21556 h 333507"/>
                <a:gd name="connsiteX3" fmla="*/ 21455 w 350994"/>
                <a:gd name="connsiteY3" fmla="*/ 40377 h 333507"/>
                <a:gd name="connsiteX4" fmla="*/ 39811 w 350994"/>
                <a:gd name="connsiteY4" fmla="*/ 185991 h 333507"/>
                <a:gd name="connsiteX5" fmla="*/ 170686 w 350994"/>
                <a:gd name="connsiteY5" fmla="*/ 321893 h 333507"/>
                <a:gd name="connsiteX6" fmla="*/ 223698 w 350994"/>
                <a:gd name="connsiteY6" fmla="*/ 322899 h 333507"/>
                <a:gd name="connsiteX7" fmla="*/ 227363 w 350994"/>
                <a:gd name="connsiteY7" fmla="*/ 318813 h 333507"/>
                <a:gd name="connsiteX8" fmla="*/ 252850 w 350994"/>
                <a:gd name="connsiteY8" fmla="*/ 285749 h 333507"/>
                <a:gd name="connsiteX9" fmla="*/ 261558 w 350994"/>
                <a:gd name="connsiteY9" fmla="*/ 274492 h 333507"/>
                <a:gd name="connsiteX10" fmla="*/ 342979 w 350994"/>
                <a:gd name="connsiteY10" fmla="*/ 168963 h 333507"/>
                <a:gd name="connsiteX11" fmla="*/ 349387 w 350994"/>
                <a:gd name="connsiteY11" fmla="*/ 156006 h 333507"/>
                <a:gd name="connsiteX12" fmla="*/ 350025 w 350994"/>
                <a:gd name="connsiteY12" fmla="*/ 138554 h 3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994" h="333507">
                  <a:moveTo>
                    <a:pt x="350025" y="138554"/>
                  </a:moveTo>
                  <a:cubicBezTo>
                    <a:pt x="347828" y="127873"/>
                    <a:pt x="341097" y="118674"/>
                    <a:pt x="331581" y="113349"/>
                  </a:cubicBezTo>
                  <a:lnTo>
                    <a:pt x="167429" y="21556"/>
                  </a:lnTo>
                  <a:cubicBezTo>
                    <a:pt x="121922" y="-13557"/>
                    <a:pt x="56567" y="-5130"/>
                    <a:pt x="21455" y="40377"/>
                  </a:cubicBezTo>
                  <a:cubicBezTo>
                    <a:pt x="-13517" y="85702"/>
                    <a:pt x="-5316" y="150763"/>
                    <a:pt x="39811" y="185991"/>
                  </a:cubicBezTo>
                  <a:lnTo>
                    <a:pt x="170686" y="321893"/>
                  </a:lnTo>
                  <a:cubicBezTo>
                    <a:pt x="185047" y="336810"/>
                    <a:pt x="208781" y="337260"/>
                    <a:pt x="223698" y="322899"/>
                  </a:cubicBezTo>
                  <a:cubicBezTo>
                    <a:pt x="225018" y="321628"/>
                    <a:pt x="226242" y="320263"/>
                    <a:pt x="227363" y="318813"/>
                  </a:cubicBezTo>
                  <a:lnTo>
                    <a:pt x="252850" y="285749"/>
                  </a:lnTo>
                  <a:lnTo>
                    <a:pt x="261558" y="274492"/>
                  </a:lnTo>
                  <a:lnTo>
                    <a:pt x="342979" y="168963"/>
                  </a:lnTo>
                  <a:cubicBezTo>
                    <a:pt x="345953" y="165112"/>
                    <a:pt x="348131" y="160707"/>
                    <a:pt x="349387" y="156006"/>
                  </a:cubicBezTo>
                  <a:cubicBezTo>
                    <a:pt x="350980" y="150322"/>
                    <a:pt x="351198" y="144340"/>
                    <a:pt x="350025" y="138554"/>
                  </a:cubicBezTo>
                  <a:close/>
                </a:path>
              </a:pathLst>
            </a:custGeom>
            <a:solidFill>
              <a:schemeClr val="accent2">
                <a:lumMod val="75000"/>
              </a:schemeClr>
            </a:solidFill>
            <a:ln w="35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5AC7A4E-DE4F-4ED5-AAC3-7D6B78F25CF4}"/>
                </a:ext>
              </a:extLst>
            </p:cNvPr>
            <p:cNvSpPr/>
            <p:nvPr/>
          </p:nvSpPr>
          <p:spPr>
            <a:xfrm rot="-2700000">
              <a:off x="981358" y="2466894"/>
              <a:ext cx="409076" cy="409076"/>
            </a:xfrm>
            <a:custGeom>
              <a:avLst/>
              <a:gdLst>
                <a:gd name="connsiteX0" fmla="*/ 408850 w 409076"/>
                <a:gd name="connsiteY0" fmla="*/ 204413 h 409076"/>
                <a:gd name="connsiteX1" fmla="*/ 204312 w 409076"/>
                <a:gd name="connsiteY1" fmla="*/ 408951 h 409076"/>
                <a:gd name="connsiteX2" fmla="*/ -226 w 409076"/>
                <a:gd name="connsiteY2" fmla="*/ 204413 h 409076"/>
                <a:gd name="connsiteX3" fmla="*/ 204312 w 409076"/>
                <a:gd name="connsiteY3" fmla="*/ -125 h 409076"/>
                <a:gd name="connsiteX4" fmla="*/ 408850 w 409076"/>
                <a:gd name="connsiteY4" fmla="*/ 204413 h 40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76" h="409076">
                  <a:moveTo>
                    <a:pt x="408850" y="204413"/>
                  </a:moveTo>
                  <a:cubicBezTo>
                    <a:pt x="408850" y="317376"/>
                    <a:pt x="317275" y="408951"/>
                    <a:pt x="204312" y="408951"/>
                  </a:cubicBezTo>
                  <a:cubicBezTo>
                    <a:pt x="91349" y="408951"/>
                    <a:pt x="-226" y="317376"/>
                    <a:pt x="-226" y="204413"/>
                  </a:cubicBezTo>
                  <a:cubicBezTo>
                    <a:pt x="-226" y="91450"/>
                    <a:pt x="91349" y="-125"/>
                    <a:pt x="204312" y="-125"/>
                  </a:cubicBezTo>
                  <a:cubicBezTo>
                    <a:pt x="317275" y="-125"/>
                    <a:pt x="408850" y="91450"/>
                    <a:pt x="408850" y="204413"/>
                  </a:cubicBezTo>
                  <a:close/>
                </a:path>
              </a:pathLst>
            </a:custGeom>
            <a:solidFill>
              <a:srgbClr val="FFB8B8"/>
            </a:solidFill>
            <a:ln w="354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099C114-32E7-412B-8295-2225F256FF28}"/>
                </a:ext>
              </a:extLst>
            </p:cNvPr>
            <p:cNvSpPr/>
            <p:nvPr/>
          </p:nvSpPr>
          <p:spPr>
            <a:xfrm>
              <a:off x="838616" y="2942991"/>
              <a:ext cx="651002" cy="721959"/>
            </a:xfrm>
            <a:custGeom>
              <a:avLst/>
              <a:gdLst>
                <a:gd name="connsiteX0" fmla="*/ 605671 w 651002"/>
                <a:gd name="connsiteY0" fmla="*/ 502492 h 721959"/>
                <a:gd name="connsiteX1" fmla="*/ 646345 w 651002"/>
                <a:gd name="connsiteY1" fmla="*/ 310127 h 721959"/>
                <a:gd name="connsiteX2" fmla="*/ 640893 w 651002"/>
                <a:gd name="connsiteY2" fmla="*/ 288780 h 721959"/>
                <a:gd name="connsiteX3" fmla="*/ 597103 w 651002"/>
                <a:gd name="connsiteY3" fmla="*/ 208740 h 721959"/>
                <a:gd name="connsiteX4" fmla="*/ 596892 w 651002"/>
                <a:gd name="connsiteY4" fmla="*/ 189446 h 721959"/>
                <a:gd name="connsiteX5" fmla="*/ 596892 w 651002"/>
                <a:gd name="connsiteY5" fmla="*/ 189411 h 721959"/>
                <a:gd name="connsiteX6" fmla="*/ 426970 w 651002"/>
                <a:gd name="connsiteY6" fmla="*/ 17861 h 721959"/>
                <a:gd name="connsiteX7" fmla="*/ 198212 w 651002"/>
                <a:gd name="connsiteY7" fmla="*/ 479 h 721959"/>
                <a:gd name="connsiteX8" fmla="*/ 42167 w 651002"/>
                <a:gd name="connsiteY8" fmla="*/ 66890 h 721959"/>
                <a:gd name="connsiteX9" fmla="*/ 30095 w 651002"/>
                <a:gd name="connsiteY9" fmla="*/ 83174 h 721959"/>
                <a:gd name="connsiteX10" fmla="*/ 30060 w 651002"/>
                <a:gd name="connsiteY10" fmla="*/ 83208 h 721959"/>
                <a:gd name="connsiteX11" fmla="*/ 30060 w 651002"/>
                <a:gd name="connsiteY11" fmla="*/ 83210 h 721959"/>
                <a:gd name="connsiteX12" fmla="*/ 6483 w 651002"/>
                <a:gd name="connsiteY12" fmla="*/ 232706 h 721959"/>
                <a:gd name="connsiteX13" fmla="*/ 8431 w 651002"/>
                <a:gd name="connsiteY13" fmla="*/ 241273 h 721959"/>
                <a:gd name="connsiteX14" fmla="*/ 32820 w 651002"/>
                <a:gd name="connsiteY14" fmla="*/ 348217 h 721959"/>
                <a:gd name="connsiteX15" fmla="*/ 73602 w 651002"/>
                <a:gd name="connsiteY15" fmla="*/ 527167 h 721959"/>
                <a:gd name="connsiteX16" fmla="*/ 107728 w 651002"/>
                <a:gd name="connsiteY16" fmla="*/ 676910 h 721959"/>
                <a:gd name="connsiteX17" fmla="*/ 111339 w 651002"/>
                <a:gd name="connsiteY17" fmla="*/ 692699 h 721959"/>
                <a:gd name="connsiteX18" fmla="*/ 147872 w 651002"/>
                <a:gd name="connsiteY18" fmla="*/ 721833 h 721959"/>
                <a:gd name="connsiteX19" fmla="*/ 153961 w 651002"/>
                <a:gd name="connsiteY19" fmla="*/ 721338 h 721959"/>
                <a:gd name="connsiteX20" fmla="*/ 596608 w 651002"/>
                <a:gd name="connsiteY20" fmla="*/ 648767 h 721959"/>
                <a:gd name="connsiteX21" fmla="*/ 613707 w 651002"/>
                <a:gd name="connsiteY21" fmla="*/ 641262 h 721959"/>
                <a:gd name="connsiteX22" fmla="*/ 621459 w 651002"/>
                <a:gd name="connsiteY22" fmla="*/ 632943 h 721959"/>
                <a:gd name="connsiteX23" fmla="*/ 627193 w 651002"/>
                <a:gd name="connsiteY23" fmla="*/ 604021 h 72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002" h="721959">
                  <a:moveTo>
                    <a:pt x="605671" y="502492"/>
                  </a:moveTo>
                  <a:cubicBezTo>
                    <a:pt x="613883" y="490209"/>
                    <a:pt x="666099" y="407301"/>
                    <a:pt x="646345" y="310127"/>
                  </a:cubicBezTo>
                  <a:cubicBezTo>
                    <a:pt x="644894" y="302922"/>
                    <a:pt x="643075" y="295798"/>
                    <a:pt x="640893" y="288780"/>
                  </a:cubicBezTo>
                  <a:cubicBezTo>
                    <a:pt x="631584" y="259530"/>
                    <a:pt x="616715" y="232353"/>
                    <a:pt x="597103" y="208740"/>
                  </a:cubicBezTo>
                  <a:cubicBezTo>
                    <a:pt x="597352" y="202226"/>
                    <a:pt x="597281" y="195819"/>
                    <a:pt x="596892" y="189446"/>
                  </a:cubicBezTo>
                  <a:lnTo>
                    <a:pt x="596892" y="189411"/>
                  </a:lnTo>
                  <a:cubicBezTo>
                    <a:pt x="590923" y="97870"/>
                    <a:pt x="518450" y="24702"/>
                    <a:pt x="426970" y="17861"/>
                  </a:cubicBezTo>
                  <a:lnTo>
                    <a:pt x="198212" y="479"/>
                  </a:lnTo>
                  <a:cubicBezTo>
                    <a:pt x="138440" y="-4395"/>
                    <a:pt x="80094" y="20436"/>
                    <a:pt x="42167" y="66890"/>
                  </a:cubicBezTo>
                  <a:cubicBezTo>
                    <a:pt x="37864" y="72106"/>
                    <a:pt x="33834" y="77541"/>
                    <a:pt x="30095" y="83174"/>
                  </a:cubicBezTo>
                  <a:cubicBezTo>
                    <a:pt x="30076" y="83174"/>
                    <a:pt x="30060" y="83189"/>
                    <a:pt x="30060" y="83208"/>
                  </a:cubicBezTo>
                  <a:cubicBezTo>
                    <a:pt x="30060" y="83209"/>
                    <a:pt x="30060" y="83209"/>
                    <a:pt x="30060" y="83210"/>
                  </a:cubicBezTo>
                  <a:cubicBezTo>
                    <a:pt x="874" y="127257"/>
                    <a:pt x="-7730" y="181814"/>
                    <a:pt x="6483" y="232706"/>
                  </a:cubicBezTo>
                  <a:lnTo>
                    <a:pt x="8431" y="241273"/>
                  </a:lnTo>
                  <a:lnTo>
                    <a:pt x="32820" y="348217"/>
                  </a:lnTo>
                  <a:lnTo>
                    <a:pt x="73602" y="527167"/>
                  </a:lnTo>
                  <a:lnTo>
                    <a:pt x="107728" y="676910"/>
                  </a:lnTo>
                  <a:lnTo>
                    <a:pt x="111339" y="692699"/>
                  </a:lnTo>
                  <a:cubicBezTo>
                    <a:pt x="115259" y="709725"/>
                    <a:pt x="130400" y="721800"/>
                    <a:pt x="147872" y="721833"/>
                  </a:cubicBezTo>
                  <a:cubicBezTo>
                    <a:pt x="149912" y="721843"/>
                    <a:pt x="151949" y="721677"/>
                    <a:pt x="153961" y="721338"/>
                  </a:cubicBezTo>
                  <a:lnTo>
                    <a:pt x="596608" y="648767"/>
                  </a:lnTo>
                  <a:cubicBezTo>
                    <a:pt x="602855" y="647767"/>
                    <a:pt x="608742" y="645183"/>
                    <a:pt x="613707" y="641262"/>
                  </a:cubicBezTo>
                  <a:cubicBezTo>
                    <a:pt x="616688" y="638887"/>
                    <a:pt x="619300" y="636084"/>
                    <a:pt x="621459" y="632943"/>
                  </a:cubicBezTo>
                  <a:cubicBezTo>
                    <a:pt x="627290" y="624511"/>
                    <a:pt x="629365" y="614040"/>
                    <a:pt x="627193" y="604021"/>
                  </a:cubicBezTo>
                  <a:close/>
                </a:path>
              </a:pathLst>
            </a:custGeom>
            <a:solidFill>
              <a:schemeClr val="accent1">
                <a:lumMod val="50000"/>
              </a:schemeClr>
            </a:solidFill>
            <a:ln w="354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0237CF1-B54F-4CF5-A00A-2FD4341CE2F2}"/>
                </a:ext>
              </a:extLst>
            </p:cNvPr>
            <p:cNvSpPr/>
            <p:nvPr/>
          </p:nvSpPr>
          <p:spPr>
            <a:xfrm>
              <a:off x="557154" y="3142251"/>
              <a:ext cx="449859" cy="946160"/>
            </a:xfrm>
            <a:custGeom>
              <a:avLst/>
              <a:gdLst>
                <a:gd name="connsiteX0" fmla="*/ 15990 w 449859"/>
                <a:gd name="connsiteY0" fmla="*/ 907236 h 946160"/>
                <a:gd name="connsiteX1" fmla="*/ 37888 w 449859"/>
                <a:gd name="connsiteY1" fmla="*/ 782626 h 946160"/>
                <a:gd name="connsiteX2" fmla="*/ 51552 w 449859"/>
                <a:gd name="connsiteY2" fmla="*/ 774745 h 946160"/>
                <a:gd name="connsiteX3" fmla="*/ 303578 w 449859"/>
                <a:gd name="connsiteY3" fmla="*/ -125 h 946160"/>
                <a:gd name="connsiteX4" fmla="*/ 449634 w 449859"/>
                <a:gd name="connsiteY4" fmla="*/ 69178 h 946160"/>
                <a:gd name="connsiteX5" fmla="*/ 173876 w 449859"/>
                <a:gd name="connsiteY5" fmla="*/ 823661 h 946160"/>
                <a:gd name="connsiteX6" fmla="*/ 122392 w 449859"/>
                <a:gd name="connsiteY6" fmla="*/ 939982 h 946160"/>
                <a:gd name="connsiteX7" fmla="*/ 15990 w 449859"/>
                <a:gd name="connsiteY7" fmla="*/ 907236 h 9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859" h="946160">
                  <a:moveTo>
                    <a:pt x="15990" y="907236"/>
                  </a:moveTo>
                  <a:cubicBezTo>
                    <a:pt x="-12373" y="866779"/>
                    <a:pt x="-2569" y="810990"/>
                    <a:pt x="37888" y="782626"/>
                  </a:cubicBezTo>
                  <a:cubicBezTo>
                    <a:pt x="42201" y="779602"/>
                    <a:pt x="46774" y="776965"/>
                    <a:pt x="51552" y="774745"/>
                  </a:cubicBezTo>
                  <a:lnTo>
                    <a:pt x="303578" y="-125"/>
                  </a:lnTo>
                  <a:lnTo>
                    <a:pt x="449634" y="69178"/>
                  </a:lnTo>
                  <a:lnTo>
                    <a:pt x="173876" y="823661"/>
                  </a:lnTo>
                  <a:cubicBezTo>
                    <a:pt x="191780" y="869999"/>
                    <a:pt x="168730" y="922077"/>
                    <a:pt x="122392" y="939982"/>
                  </a:cubicBezTo>
                  <a:cubicBezTo>
                    <a:pt x="83619" y="954963"/>
                    <a:pt x="39631" y="941425"/>
                    <a:pt x="15990" y="907236"/>
                  </a:cubicBezTo>
                  <a:close/>
                </a:path>
              </a:pathLst>
            </a:custGeom>
            <a:solidFill>
              <a:srgbClr val="FFB8B8"/>
            </a:solidFill>
            <a:ln w="35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A417372-56FE-49AB-9A85-9E2497C62F0F}"/>
                </a:ext>
              </a:extLst>
            </p:cNvPr>
            <p:cNvSpPr/>
            <p:nvPr/>
          </p:nvSpPr>
          <p:spPr>
            <a:xfrm>
              <a:off x="776685" y="2954455"/>
              <a:ext cx="307825" cy="377119"/>
            </a:xfrm>
            <a:custGeom>
              <a:avLst/>
              <a:gdLst>
                <a:gd name="connsiteX0" fmla="*/ 228388 w 307825"/>
                <a:gd name="connsiteY0" fmla="*/ 4627 h 377119"/>
                <a:gd name="connsiteX1" fmla="*/ 92025 w 307825"/>
                <a:gd name="connsiteY1" fmla="*/ 71710 h 377119"/>
                <a:gd name="connsiteX2" fmla="*/ 91991 w 307825"/>
                <a:gd name="connsiteY2" fmla="*/ 71744 h 377119"/>
                <a:gd name="connsiteX3" fmla="*/ 91991 w 307825"/>
                <a:gd name="connsiteY3" fmla="*/ 71746 h 377119"/>
                <a:gd name="connsiteX4" fmla="*/ 89477 w 307825"/>
                <a:gd name="connsiteY4" fmla="*/ 79074 h 377119"/>
                <a:gd name="connsiteX5" fmla="*/ 68130 w 307825"/>
                <a:gd name="connsiteY5" fmla="*/ 124351 h 377119"/>
                <a:gd name="connsiteX6" fmla="*/ 3631 w 307825"/>
                <a:gd name="connsiteY6" fmla="*/ 261173 h 377119"/>
                <a:gd name="connsiteX7" fmla="*/ 22723 w 307825"/>
                <a:gd name="connsiteY7" fmla="*/ 314535 h 377119"/>
                <a:gd name="connsiteX8" fmla="*/ 28304 w 307825"/>
                <a:gd name="connsiteY8" fmla="*/ 316681 h 377119"/>
                <a:gd name="connsiteX9" fmla="*/ 40872 w 307825"/>
                <a:gd name="connsiteY9" fmla="*/ 320469 h 377119"/>
                <a:gd name="connsiteX10" fmla="*/ 94751 w 307825"/>
                <a:gd name="connsiteY10" fmla="*/ 336753 h 377119"/>
                <a:gd name="connsiteX11" fmla="*/ 190368 w 307825"/>
                <a:gd name="connsiteY11" fmla="*/ 365640 h 377119"/>
                <a:gd name="connsiteX12" fmla="*/ 222229 w 307825"/>
                <a:gd name="connsiteY12" fmla="*/ 375269 h 377119"/>
                <a:gd name="connsiteX13" fmla="*/ 272235 w 307825"/>
                <a:gd name="connsiteY13" fmla="*/ 348467 h 377119"/>
                <a:gd name="connsiteX14" fmla="*/ 273523 w 307825"/>
                <a:gd name="connsiteY14" fmla="*/ 342700 h 377119"/>
                <a:gd name="connsiteX15" fmla="*/ 302977 w 307825"/>
                <a:gd name="connsiteY15" fmla="*/ 142901 h 377119"/>
                <a:gd name="connsiteX16" fmla="*/ 228388 w 307825"/>
                <a:gd name="connsiteY16" fmla="*/ 4627 h 37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7825" h="377119">
                  <a:moveTo>
                    <a:pt x="228388" y="4627"/>
                  </a:moveTo>
                  <a:cubicBezTo>
                    <a:pt x="172375" y="-12225"/>
                    <a:pt x="112859" y="17054"/>
                    <a:pt x="92025" y="71710"/>
                  </a:cubicBezTo>
                  <a:cubicBezTo>
                    <a:pt x="92006" y="71710"/>
                    <a:pt x="91991" y="71725"/>
                    <a:pt x="91991" y="71744"/>
                  </a:cubicBezTo>
                  <a:cubicBezTo>
                    <a:pt x="91991" y="71745"/>
                    <a:pt x="91991" y="71745"/>
                    <a:pt x="91991" y="71746"/>
                  </a:cubicBezTo>
                  <a:cubicBezTo>
                    <a:pt x="91069" y="74117"/>
                    <a:pt x="90221" y="76596"/>
                    <a:pt x="89477" y="79074"/>
                  </a:cubicBezTo>
                  <a:lnTo>
                    <a:pt x="68130" y="124351"/>
                  </a:lnTo>
                  <a:lnTo>
                    <a:pt x="3631" y="261173"/>
                  </a:lnTo>
                  <a:cubicBezTo>
                    <a:pt x="-5832" y="281181"/>
                    <a:pt x="2716" y="305072"/>
                    <a:pt x="22723" y="314535"/>
                  </a:cubicBezTo>
                  <a:cubicBezTo>
                    <a:pt x="24527" y="315388"/>
                    <a:pt x="26393" y="316106"/>
                    <a:pt x="28304" y="316681"/>
                  </a:cubicBezTo>
                  <a:lnTo>
                    <a:pt x="40872" y="320469"/>
                  </a:lnTo>
                  <a:lnTo>
                    <a:pt x="94751" y="336753"/>
                  </a:lnTo>
                  <a:lnTo>
                    <a:pt x="190368" y="365640"/>
                  </a:lnTo>
                  <a:lnTo>
                    <a:pt x="222229" y="375269"/>
                  </a:lnTo>
                  <a:cubicBezTo>
                    <a:pt x="243439" y="381677"/>
                    <a:pt x="265828" y="369677"/>
                    <a:pt x="272235" y="348467"/>
                  </a:cubicBezTo>
                  <a:cubicBezTo>
                    <a:pt x="272806" y="346579"/>
                    <a:pt x="273236" y="344652"/>
                    <a:pt x="273523" y="342700"/>
                  </a:cubicBezTo>
                  <a:lnTo>
                    <a:pt x="302977" y="142901"/>
                  </a:lnTo>
                  <a:cubicBezTo>
                    <a:pt x="320398" y="84137"/>
                    <a:pt x="287063" y="22341"/>
                    <a:pt x="228388" y="4627"/>
                  </a:cubicBezTo>
                  <a:close/>
                </a:path>
              </a:pathLst>
            </a:custGeom>
            <a:solidFill>
              <a:schemeClr val="accent2">
                <a:lumMod val="75000"/>
              </a:schemeClr>
            </a:solidFill>
            <a:ln w="35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85465A9-B675-4B95-8296-83BB3329231F}"/>
                </a:ext>
              </a:extLst>
            </p:cNvPr>
            <p:cNvSpPr/>
            <p:nvPr/>
          </p:nvSpPr>
          <p:spPr>
            <a:xfrm>
              <a:off x="873393" y="2360375"/>
              <a:ext cx="515045" cy="547717"/>
            </a:xfrm>
            <a:custGeom>
              <a:avLst/>
              <a:gdLst>
                <a:gd name="connsiteX0" fmla="*/ 500091 w 515045"/>
                <a:gd name="connsiteY0" fmla="*/ 236552 h 547717"/>
                <a:gd name="connsiteX1" fmla="*/ 228365 w 515045"/>
                <a:gd name="connsiteY1" fmla="*/ 272504 h 547717"/>
                <a:gd name="connsiteX2" fmla="*/ 341608 w 515045"/>
                <a:gd name="connsiteY2" fmla="*/ 547593 h 547717"/>
                <a:gd name="connsiteX3" fmla="*/ 102553 w 515045"/>
                <a:gd name="connsiteY3" fmla="*/ 519251 h 547717"/>
                <a:gd name="connsiteX4" fmla="*/ 177546 w 515045"/>
                <a:gd name="connsiteY4" fmla="*/ 31481 h 547717"/>
                <a:gd name="connsiteX5" fmla="*/ 257665 w 515045"/>
                <a:gd name="connsiteY5" fmla="*/ 59228 h 547717"/>
                <a:gd name="connsiteX6" fmla="*/ 357283 w 515045"/>
                <a:gd name="connsiteY6" fmla="*/ 133 h 547717"/>
                <a:gd name="connsiteX7" fmla="*/ 462674 w 515045"/>
                <a:gd name="connsiteY7" fmla="*/ 59771 h 547717"/>
                <a:gd name="connsiteX8" fmla="*/ 510944 w 515045"/>
                <a:gd name="connsiteY8" fmla="*/ 246840 h 54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045" h="547717">
                  <a:moveTo>
                    <a:pt x="500091" y="236552"/>
                  </a:moveTo>
                  <a:cubicBezTo>
                    <a:pt x="427208" y="300308"/>
                    <a:pt x="315321" y="315112"/>
                    <a:pt x="228365" y="272504"/>
                  </a:cubicBezTo>
                  <a:cubicBezTo>
                    <a:pt x="267426" y="318844"/>
                    <a:pt x="341608" y="547593"/>
                    <a:pt x="341608" y="547593"/>
                  </a:cubicBezTo>
                  <a:cubicBezTo>
                    <a:pt x="341608" y="547593"/>
                    <a:pt x="132147" y="525579"/>
                    <a:pt x="102553" y="519251"/>
                  </a:cubicBezTo>
                  <a:cubicBezTo>
                    <a:pt x="-72238" y="481874"/>
                    <a:pt x="-8703" y="29196"/>
                    <a:pt x="177546" y="31481"/>
                  </a:cubicBezTo>
                  <a:cubicBezTo>
                    <a:pt x="209092" y="31868"/>
                    <a:pt x="236669" y="35683"/>
                    <a:pt x="257665" y="59228"/>
                  </a:cubicBezTo>
                  <a:cubicBezTo>
                    <a:pt x="271601" y="20165"/>
                    <a:pt x="315915" y="-2846"/>
                    <a:pt x="357283" y="133"/>
                  </a:cubicBezTo>
                  <a:cubicBezTo>
                    <a:pt x="398651" y="3111"/>
                    <a:pt x="436062" y="27959"/>
                    <a:pt x="462674" y="59771"/>
                  </a:cubicBezTo>
                  <a:cubicBezTo>
                    <a:pt x="505663" y="111907"/>
                    <a:pt x="523340" y="180413"/>
                    <a:pt x="510944" y="246840"/>
                  </a:cubicBezTo>
                  <a:close/>
                </a:path>
              </a:pathLst>
            </a:custGeom>
            <a:solidFill>
              <a:srgbClr val="2F2E41"/>
            </a:solidFill>
            <a:ln w="35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710D58E-819F-454D-908E-28B6721DAE39}"/>
                </a:ext>
              </a:extLst>
            </p:cNvPr>
            <p:cNvSpPr/>
            <p:nvPr/>
          </p:nvSpPr>
          <p:spPr>
            <a:xfrm>
              <a:off x="1962691" y="2423782"/>
              <a:ext cx="376411" cy="381919"/>
            </a:xfrm>
            <a:custGeom>
              <a:avLst/>
              <a:gdLst>
                <a:gd name="connsiteX0" fmla="*/ 187979 w 376411"/>
                <a:gd name="connsiteY0" fmla="*/ 381794 h 381919"/>
                <a:gd name="connsiteX1" fmla="*/ 187987 w 376411"/>
                <a:gd name="connsiteY1" fmla="*/ -125 h 381919"/>
                <a:gd name="connsiteX2" fmla="*/ 187979 w 376411"/>
                <a:gd name="connsiteY2" fmla="*/ 381794 h 381919"/>
                <a:gd name="connsiteX3" fmla="*/ 187979 w 376411"/>
                <a:gd name="connsiteY3" fmla="*/ 11448 h 381919"/>
                <a:gd name="connsiteX4" fmla="*/ 187987 w 376411"/>
                <a:gd name="connsiteY4" fmla="*/ 370221 h 381919"/>
                <a:gd name="connsiteX5" fmla="*/ 187979 w 376411"/>
                <a:gd name="connsiteY5" fmla="*/ 11448 h 38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1" h="381919">
                  <a:moveTo>
                    <a:pt x="187979" y="381794"/>
                  </a:moveTo>
                  <a:cubicBezTo>
                    <a:pt x="-62982" y="377294"/>
                    <a:pt x="-62943" y="4338"/>
                    <a:pt x="187987" y="-125"/>
                  </a:cubicBezTo>
                  <a:cubicBezTo>
                    <a:pt x="438940" y="4375"/>
                    <a:pt x="438900" y="377330"/>
                    <a:pt x="187979" y="381794"/>
                  </a:cubicBezTo>
                  <a:close/>
                  <a:moveTo>
                    <a:pt x="187979" y="11448"/>
                  </a:moveTo>
                  <a:cubicBezTo>
                    <a:pt x="-47772" y="15676"/>
                    <a:pt x="-47735" y="366027"/>
                    <a:pt x="187987" y="370221"/>
                  </a:cubicBezTo>
                  <a:cubicBezTo>
                    <a:pt x="423730" y="365992"/>
                    <a:pt x="423692" y="15642"/>
                    <a:pt x="187979" y="11448"/>
                  </a:cubicBezTo>
                  <a:close/>
                </a:path>
              </a:pathLst>
            </a:custGeom>
            <a:solidFill>
              <a:srgbClr val="E6E6E6"/>
            </a:solidFill>
            <a:ln w="354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1505919-D49D-417A-A0BA-7804F2EC9749}"/>
                </a:ext>
              </a:extLst>
            </p:cNvPr>
            <p:cNvSpPr/>
            <p:nvPr/>
          </p:nvSpPr>
          <p:spPr>
            <a:xfrm>
              <a:off x="2457757" y="2988152"/>
              <a:ext cx="376412" cy="381919"/>
            </a:xfrm>
            <a:custGeom>
              <a:avLst/>
              <a:gdLst>
                <a:gd name="connsiteX0" fmla="*/ 187979 w 376412"/>
                <a:gd name="connsiteY0" fmla="*/ 381794 h 381919"/>
                <a:gd name="connsiteX1" fmla="*/ 187987 w 376412"/>
                <a:gd name="connsiteY1" fmla="*/ -125 h 381919"/>
                <a:gd name="connsiteX2" fmla="*/ 187979 w 376412"/>
                <a:gd name="connsiteY2" fmla="*/ 381794 h 381919"/>
                <a:gd name="connsiteX3" fmla="*/ 187979 w 376412"/>
                <a:gd name="connsiteY3" fmla="*/ 11448 h 381919"/>
                <a:gd name="connsiteX4" fmla="*/ 187987 w 376412"/>
                <a:gd name="connsiteY4" fmla="*/ 370221 h 381919"/>
                <a:gd name="connsiteX5" fmla="*/ 187979 w 376412"/>
                <a:gd name="connsiteY5" fmla="*/ 11448 h 38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412" h="381919">
                  <a:moveTo>
                    <a:pt x="187979" y="381794"/>
                  </a:moveTo>
                  <a:cubicBezTo>
                    <a:pt x="-62982" y="377294"/>
                    <a:pt x="-62943" y="4338"/>
                    <a:pt x="187987" y="-125"/>
                  </a:cubicBezTo>
                  <a:cubicBezTo>
                    <a:pt x="438941" y="4375"/>
                    <a:pt x="438901" y="377331"/>
                    <a:pt x="187979" y="381794"/>
                  </a:cubicBezTo>
                  <a:close/>
                  <a:moveTo>
                    <a:pt x="187979" y="11448"/>
                  </a:moveTo>
                  <a:cubicBezTo>
                    <a:pt x="-47772" y="15676"/>
                    <a:pt x="-47735" y="366027"/>
                    <a:pt x="187987" y="370221"/>
                  </a:cubicBezTo>
                  <a:cubicBezTo>
                    <a:pt x="423731" y="365993"/>
                    <a:pt x="423693" y="15642"/>
                    <a:pt x="187979" y="11448"/>
                  </a:cubicBezTo>
                  <a:close/>
                </a:path>
              </a:pathLst>
            </a:custGeom>
            <a:solidFill>
              <a:srgbClr val="E6E6E6"/>
            </a:solidFill>
            <a:ln w="35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F7F9C26-58FE-4DB8-940D-E0E39DBDABCF}"/>
                </a:ext>
              </a:extLst>
            </p:cNvPr>
            <p:cNvSpPr/>
            <p:nvPr/>
          </p:nvSpPr>
          <p:spPr>
            <a:xfrm>
              <a:off x="2526823" y="1960278"/>
              <a:ext cx="197354" cy="197355"/>
            </a:xfrm>
            <a:custGeom>
              <a:avLst/>
              <a:gdLst>
                <a:gd name="connsiteX0" fmla="*/ 139238 w 197354"/>
                <a:gd name="connsiteY0" fmla="*/ 662 h 197355"/>
                <a:gd name="connsiteX1" fmla="*/ 563 w 197354"/>
                <a:gd name="connsiteY1" fmla="*/ 57770 h 197355"/>
                <a:gd name="connsiteX2" fmla="*/ 57668 w 197354"/>
                <a:gd name="connsiteY2" fmla="*/ 196442 h 197355"/>
                <a:gd name="connsiteX3" fmla="*/ 196340 w 197354"/>
                <a:gd name="connsiteY3" fmla="*/ 139336 h 197355"/>
                <a:gd name="connsiteX4" fmla="*/ 139238 w 197354"/>
                <a:gd name="connsiteY4" fmla="*/ 662 h 19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54" h="197355">
                  <a:moveTo>
                    <a:pt x="139238" y="662"/>
                  </a:moveTo>
                  <a:cubicBezTo>
                    <a:pt x="92159" y="2015"/>
                    <a:pt x="609" y="-14813"/>
                    <a:pt x="563" y="57770"/>
                  </a:cubicBezTo>
                  <a:cubicBezTo>
                    <a:pt x="1913" y="104846"/>
                    <a:pt x="-14915" y="196395"/>
                    <a:pt x="57668" y="196442"/>
                  </a:cubicBezTo>
                  <a:cubicBezTo>
                    <a:pt x="104744" y="195092"/>
                    <a:pt x="196293" y="211919"/>
                    <a:pt x="196340" y="139336"/>
                  </a:cubicBezTo>
                  <a:cubicBezTo>
                    <a:pt x="194990" y="92260"/>
                    <a:pt x="211817" y="711"/>
                    <a:pt x="139238" y="662"/>
                  </a:cubicBezTo>
                  <a:close/>
                </a:path>
              </a:pathLst>
            </a:custGeom>
            <a:solidFill>
              <a:srgbClr val="3F3D56"/>
            </a:solidFill>
            <a:ln w="35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269BA8C-2C37-4173-96DD-4739F5945593}"/>
                </a:ext>
              </a:extLst>
            </p:cNvPr>
            <p:cNvSpPr/>
            <p:nvPr/>
          </p:nvSpPr>
          <p:spPr>
            <a:xfrm>
              <a:off x="2666669" y="1993747"/>
              <a:ext cx="23762" cy="24424"/>
            </a:xfrm>
            <a:custGeom>
              <a:avLst/>
              <a:gdLst>
                <a:gd name="connsiteX0" fmla="*/ 11629 w 23762"/>
                <a:gd name="connsiteY0" fmla="*/ 24297 h 24424"/>
                <a:gd name="connsiteX1" fmla="*/ 11683 w 23762"/>
                <a:gd name="connsiteY1" fmla="*/ -123 h 24424"/>
                <a:gd name="connsiteX2" fmla="*/ 11629 w 23762"/>
                <a:gd name="connsiteY2" fmla="*/ 24297 h 24424"/>
              </a:gdLst>
              <a:ahLst/>
              <a:cxnLst>
                <a:cxn ang="0">
                  <a:pos x="connsiteX0" y="connsiteY0"/>
                </a:cxn>
                <a:cxn ang="0">
                  <a:pos x="connsiteX1" y="connsiteY1"/>
                </a:cxn>
                <a:cxn ang="0">
                  <a:pos x="connsiteX2" y="connsiteY2"/>
                </a:cxn>
              </a:cxnLst>
              <a:rect l="l" t="t" r="r" b="b"/>
              <a:pathLst>
                <a:path w="23762" h="24424">
                  <a:moveTo>
                    <a:pt x="11629" y="24297"/>
                  </a:moveTo>
                  <a:cubicBezTo>
                    <a:pt x="-4213" y="24496"/>
                    <a:pt x="-4160" y="-392"/>
                    <a:pt x="11683" y="-123"/>
                  </a:cubicBezTo>
                  <a:cubicBezTo>
                    <a:pt x="27524" y="-319"/>
                    <a:pt x="27470" y="24564"/>
                    <a:pt x="11629" y="24297"/>
                  </a:cubicBezTo>
                  <a:close/>
                </a:path>
              </a:pathLst>
            </a:custGeom>
            <a:solidFill>
              <a:srgbClr val="FFFFFF"/>
            </a:solidFill>
            <a:ln w="35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8FEF97C-18D4-4DCD-B40D-2C2AF1873E90}"/>
                </a:ext>
              </a:extLst>
            </p:cNvPr>
            <p:cNvSpPr/>
            <p:nvPr/>
          </p:nvSpPr>
          <p:spPr>
            <a:xfrm>
              <a:off x="2577873" y="2010004"/>
              <a:ext cx="95257" cy="97903"/>
            </a:xfrm>
            <a:custGeom>
              <a:avLst/>
              <a:gdLst>
                <a:gd name="connsiteX0" fmla="*/ 47402 w 95257"/>
                <a:gd name="connsiteY0" fmla="*/ 16195 h 97903"/>
                <a:gd name="connsiteX1" fmla="*/ 47399 w 95257"/>
                <a:gd name="connsiteY1" fmla="*/ 81458 h 97903"/>
                <a:gd name="connsiteX2" fmla="*/ 47402 w 95257"/>
                <a:gd name="connsiteY2" fmla="*/ 16195 h 97903"/>
                <a:gd name="connsiteX3" fmla="*/ 47402 w 95257"/>
                <a:gd name="connsiteY3" fmla="*/ -119 h 97903"/>
                <a:gd name="connsiteX4" fmla="*/ 47406 w 95257"/>
                <a:gd name="connsiteY4" fmla="*/ 97772 h 97903"/>
                <a:gd name="connsiteX5" fmla="*/ 47402 w 95257"/>
                <a:gd name="connsiteY5" fmla="*/ -119 h 9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7" h="97903">
                  <a:moveTo>
                    <a:pt x="47402" y="16195"/>
                  </a:moveTo>
                  <a:cubicBezTo>
                    <a:pt x="89740" y="15573"/>
                    <a:pt x="89740" y="82085"/>
                    <a:pt x="47399" y="81458"/>
                  </a:cubicBezTo>
                  <a:cubicBezTo>
                    <a:pt x="5063" y="82073"/>
                    <a:pt x="5063" y="15574"/>
                    <a:pt x="47402" y="16195"/>
                  </a:cubicBezTo>
                  <a:close/>
                  <a:moveTo>
                    <a:pt x="47402" y="-119"/>
                  </a:moveTo>
                  <a:cubicBezTo>
                    <a:pt x="-16098" y="-1046"/>
                    <a:pt x="-16108" y="98707"/>
                    <a:pt x="47406" y="97772"/>
                  </a:cubicBezTo>
                  <a:cubicBezTo>
                    <a:pt x="110912" y="98700"/>
                    <a:pt x="110903" y="-1054"/>
                    <a:pt x="47402" y="-119"/>
                  </a:cubicBezTo>
                  <a:close/>
                </a:path>
              </a:pathLst>
            </a:custGeom>
            <a:solidFill>
              <a:srgbClr val="FFFFFF"/>
            </a:solidFill>
            <a:ln w="35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3665093-54DC-440A-9F37-632EDA558D23}"/>
                </a:ext>
              </a:extLst>
            </p:cNvPr>
            <p:cNvSpPr/>
            <p:nvPr/>
          </p:nvSpPr>
          <p:spPr>
            <a:xfrm>
              <a:off x="2293685" y="3146912"/>
              <a:ext cx="39300" cy="64400"/>
            </a:xfrm>
            <a:custGeom>
              <a:avLst/>
              <a:gdLst>
                <a:gd name="connsiteX0" fmla="*/ 7319 w 39300"/>
                <a:gd name="connsiteY0" fmla="*/ 64272 h 64400"/>
                <a:gd name="connsiteX1" fmla="*/ 1380 w 39300"/>
                <a:gd name="connsiteY1" fmla="*/ 58667 h 64400"/>
                <a:gd name="connsiteX2" fmla="*/ 2962 w 39300"/>
                <a:gd name="connsiteY2" fmla="*/ 54526 h 64400"/>
                <a:gd name="connsiteX3" fmla="*/ 22226 w 39300"/>
                <a:gd name="connsiteY3" fmla="*/ 34170 h 64400"/>
                <a:gd name="connsiteX4" fmla="*/ 22096 w 39300"/>
                <a:gd name="connsiteY4" fmla="*/ 29483 h 64400"/>
                <a:gd name="connsiteX5" fmla="*/ 1629 w 39300"/>
                <a:gd name="connsiteY5" fmla="*/ 10113 h 64400"/>
                <a:gd name="connsiteX6" fmla="*/ 1398 w 39300"/>
                <a:gd name="connsiteY6" fmla="*/ 1724 h 64400"/>
                <a:gd name="connsiteX7" fmla="*/ 1398 w 39300"/>
                <a:gd name="connsiteY7" fmla="*/ 1724 h 64400"/>
                <a:gd name="connsiteX8" fmla="*/ 1398 w 39300"/>
                <a:gd name="connsiteY8" fmla="*/ 1724 h 64400"/>
                <a:gd name="connsiteX9" fmla="*/ 9760 w 39300"/>
                <a:gd name="connsiteY9" fmla="*/ 1467 h 64400"/>
                <a:gd name="connsiteX10" fmla="*/ 37294 w 39300"/>
                <a:gd name="connsiteY10" fmla="*/ 27198 h 64400"/>
                <a:gd name="connsiteX11" fmla="*/ 37563 w 39300"/>
                <a:gd name="connsiteY11" fmla="*/ 35129 h 64400"/>
                <a:gd name="connsiteX12" fmla="*/ 37514 w 39300"/>
                <a:gd name="connsiteY12" fmla="*/ 35180 h 64400"/>
                <a:gd name="connsiteX13" fmla="*/ 11334 w 39300"/>
                <a:gd name="connsiteY13" fmla="*/ 62499 h 64400"/>
                <a:gd name="connsiteX14" fmla="*/ 7319 w 39300"/>
                <a:gd name="connsiteY14" fmla="*/ 64272 h 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00" h="64400">
                  <a:moveTo>
                    <a:pt x="7319" y="64272"/>
                  </a:moveTo>
                  <a:cubicBezTo>
                    <a:pt x="4131" y="64365"/>
                    <a:pt x="1472" y="61855"/>
                    <a:pt x="1380" y="58667"/>
                  </a:cubicBezTo>
                  <a:cubicBezTo>
                    <a:pt x="1335" y="57131"/>
                    <a:pt x="1905" y="55641"/>
                    <a:pt x="2962" y="54526"/>
                  </a:cubicBezTo>
                  <a:lnTo>
                    <a:pt x="22226" y="34170"/>
                  </a:lnTo>
                  <a:cubicBezTo>
                    <a:pt x="23482" y="32839"/>
                    <a:pt x="23424" y="30742"/>
                    <a:pt x="22096" y="29483"/>
                  </a:cubicBezTo>
                  <a:lnTo>
                    <a:pt x="1629" y="10113"/>
                  </a:lnTo>
                  <a:cubicBezTo>
                    <a:pt x="-751" y="7861"/>
                    <a:pt x="-855" y="4105"/>
                    <a:pt x="1398" y="1724"/>
                  </a:cubicBezTo>
                  <a:cubicBezTo>
                    <a:pt x="1398" y="1724"/>
                    <a:pt x="1398" y="1724"/>
                    <a:pt x="1398" y="1724"/>
                  </a:cubicBezTo>
                  <a:lnTo>
                    <a:pt x="1398" y="1724"/>
                  </a:lnTo>
                  <a:cubicBezTo>
                    <a:pt x="3644" y="-638"/>
                    <a:pt x="7373" y="-753"/>
                    <a:pt x="9760" y="1467"/>
                  </a:cubicBezTo>
                  <a:lnTo>
                    <a:pt x="37294" y="27198"/>
                  </a:lnTo>
                  <a:cubicBezTo>
                    <a:pt x="39559" y="29314"/>
                    <a:pt x="39679" y="32865"/>
                    <a:pt x="37563" y="35129"/>
                  </a:cubicBezTo>
                  <a:cubicBezTo>
                    <a:pt x="37547" y="35146"/>
                    <a:pt x="37531" y="35164"/>
                    <a:pt x="37514" y="35180"/>
                  </a:cubicBezTo>
                  <a:lnTo>
                    <a:pt x="11334" y="62499"/>
                  </a:lnTo>
                  <a:cubicBezTo>
                    <a:pt x="10282" y="63596"/>
                    <a:pt x="8839" y="64234"/>
                    <a:pt x="7319" y="64272"/>
                  </a:cubicBezTo>
                  <a:close/>
                </a:path>
              </a:pathLst>
            </a:custGeom>
            <a:solidFill>
              <a:srgbClr val="CCCCCC"/>
            </a:solidFill>
            <a:ln w="354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3D86E66-CCBF-4E02-8672-B77F788A7D04}"/>
                </a:ext>
              </a:extLst>
            </p:cNvPr>
            <p:cNvSpPr/>
            <p:nvPr/>
          </p:nvSpPr>
          <p:spPr>
            <a:xfrm>
              <a:off x="2210054" y="3175538"/>
              <a:ext cx="71282" cy="8849"/>
            </a:xfrm>
            <a:custGeom>
              <a:avLst/>
              <a:gdLst>
                <a:gd name="connsiteX0" fmla="*/ 69913 w 71282"/>
                <a:gd name="connsiteY0" fmla="*/ 6020 h 8849"/>
                <a:gd name="connsiteX1" fmla="*/ 67613 w 71282"/>
                <a:gd name="connsiteY1" fmla="*/ 6952 h 8849"/>
                <a:gd name="connsiteX2" fmla="*/ 3415 w 71282"/>
                <a:gd name="connsiteY2" fmla="*/ 8722 h 8849"/>
                <a:gd name="connsiteX3" fmla="*/ -225 w 71282"/>
                <a:gd name="connsiteY3" fmla="*/ 5286 h 8849"/>
                <a:gd name="connsiteX4" fmla="*/ 3211 w 71282"/>
                <a:gd name="connsiteY4" fmla="*/ 1646 h 8849"/>
                <a:gd name="connsiteX5" fmla="*/ 3220 w 71282"/>
                <a:gd name="connsiteY5" fmla="*/ 1646 h 8849"/>
                <a:gd name="connsiteX6" fmla="*/ 67419 w 71282"/>
                <a:gd name="connsiteY6" fmla="*/ -124 h 8849"/>
                <a:gd name="connsiteX7" fmla="*/ 71055 w 71282"/>
                <a:gd name="connsiteY7" fmla="*/ 3316 h 8849"/>
                <a:gd name="connsiteX8" fmla="*/ 69913 w 71282"/>
                <a:gd name="connsiteY8" fmla="*/ 6020 h 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82" h="8849">
                  <a:moveTo>
                    <a:pt x="69913" y="6020"/>
                  </a:moveTo>
                  <a:cubicBezTo>
                    <a:pt x="69285" y="6599"/>
                    <a:pt x="68468" y="6930"/>
                    <a:pt x="67613" y="6952"/>
                  </a:cubicBezTo>
                  <a:lnTo>
                    <a:pt x="3415" y="8722"/>
                  </a:lnTo>
                  <a:cubicBezTo>
                    <a:pt x="1461" y="8778"/>
                    <a:pt x="-168" y="7240"/>
                    <a:pt x="-225" y="5286"/>
                  </a:cubicBezTo>
                  <a:cubicBezTo>
                    <a:pt x="-281" y="3332"/>
                    <a:pt x="1258" y="1703"/>
                    <a:pt x="3211" y="1646"/>
                  </a:cubicBezTo>
                  <a:cubicBezTo>
                    <a:pt x="3214" y="1646"/>
                    <a:pt x="3217" y="1646"/>
                    <a:pt x="3220" y="1646"/>
                  </a:cubicBezTo>
                  <a:lnTo>
                    <a:pt x="67419" y="-124"/>
                  </a:lnTo>
                  <a:cubicBezTo>
                    <a:pt x="69373" y="-178"/>
                    <a:pt x="71001" y="1362"/>
                    <a:pt x="71055" y="3316"/>
                  </a:cubicBezTo>
                  <a:cubicBezTo>
                    <a:pt x="71083" y="4340"/>
                    <a:pt x="70666" y="5326"/>
                    <a:pt x="69913" y="6020"/>
                  </a:cubicBezTo>
                  <a:close/>
                </a:path>
              </a:pathLst>
            </a:custGeom>
            <a:solidFill>
              <a:srgbClr val="CCCCCC"/>
            </a:solidFill>
            <a:ln w="35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F2554AA-3B29-4646-BB0B-2AAB6B34E8FB}"/>
                </a:ext>
              </a:extLst>
            </p:cNvPr>
            <p:cNvSpPr/>
            <p:nvPr/>
          </p:nvSpPr>
          <p:spPr>
            <a:xfrm>
              <a:off x="1798079" y="2582542"/>
              <a:ext cx="39300" cy="64399"/>
            </a:xfrm>
            <a:custGeom>
              <a:avLst/>
              <a:gdLst>
                <a:gd name="connsiteX0" fmla="*/ 7319 w 39300"/>
                <a:gd name="connsiteY0" fmla="*/ 64272 h 64399"/>
                <a:gd name="connsiteX1" fmla="*/ 1380 w 39300"/>
                <a:gd name="connsiteY1" fmla="*/ 58667 h 64399"/>
                <a:gd name="connsiteX2" fmla="*/ 2962 w 39300"/>
                <a:gd name="connsiteY2" fmla="*/ 54526 h 64399"/>
                <a:gd name="connsiteX3" fmla="*/ 22226 w 39300"/>
                <a:gd name="connsiteY3" fmla="*/ 34170 h 64399"/>
                <a:gd name="connsiteX4" fmla="*/ 22096 w 39300"/>
                <a:gd name="connsiteY4" fmla="*/ 29483 h 64399"/>
                <a:gd name="connsiteX5" fmla="*/ 1629 w 39300"/>
                <a:gd name="connsiteY5" fmla="*/ 10113 h 64399"/>
                <a:gd name="connsiteX6" fmla="*/ 1398 w 39300"/>
                <a:gd name="connsiteY6" fmla="*/ 1724 h 64399"/>
                <a:gd name="connsiteX7" fmla="*/ 1398 w 39300"/>
                <a:gd name="connsiteY7" fmla="*/ 1724 h 64399"/>
                <a:gd name="connsiteX8" fmla="*/ 1398 w 39300"/>
                <a:gd name="connsiteY8" fmla="*/ 1724 h 64399"/>
                <a:gd name="connsiteX9" fmla="*/ 9760 w 39300"/>
                <a:gd name="connsiteY9" fmla="*/ 1467 h 64399"/>
                <a:gd name="connsiteX10" fmla="*/ 37294 w 39300"/>
                <a:gd name="connsiteY10" fmla="*/ 27198 h 64399"/>
                <a:gd name="connsiteX11" fmla="*/ 37563 w 39300"/>
                <a:gd name="connsiteY11" fmla="*/ 35129 h 64399"/>
                <a:gd name="connsiteX12" fmla="*/ 37514 w 39300"/>
                <a:gd name="connsiteY12" fmla="*/ 35180 h 64399"/>
                <a:gd name="connsiteX13" fmla="*/ 11334 w 39300"/>
                <a:gd name="connsiteY13" fmla="*/ 62499 h 64399"/>
                <a:gd name="connsiteX14" fmla="*/ 7319 w 39300"/>
                <a:gd name="connsiteY14" fmla="*/ 64272 h 6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00" h="64399">
                  <a:moveTo>
                    <a:pt x="7319" y="64272"/>
                  </a:moveTo>
                  <a:cubicBezTo>
                    <a:pt x="4131" y="64365"/>
                    <a:pt x="1472" y="61855"/>
                    <a:pt x="1380" y="58667"/>
                  </a:cubicBezTo>
                  <a:cubicBezTo>
                    <a:pt x="1335" y="57131"/>
                    <a:pt x="1905" y="55641"/>
                    <a:pt x="2962" y="54526"/>
                  </a:cubicBezTo>
                  <a:lnTo>
                    <a:pt x="22226" y="34170"/>
                  </a:lnTo>
                  <a:cubicBezTo>
                    <a:pt x="23482" y="32839"/>
                    <a:pt x="23424" y="30742"/>
                    <a:pt x="22096" y="29483"/>
                  </a:cubicBezTo>
                  <a:lnTo>
                    <a:pt x="1629" y="10113"/>
                  </a:lnTo>
                  <a:cubicBezTo>
                    <a:pt x="-751" y="7861"/>
                    <a:pt x="-855" y="4105"/>
                    <a:pt x="1398" y="1724"/>
                  </a:cubicBezTo>
                  <a:cubicBezTo>
                    <a:pt x="1398" y="1724"/>
                    <a:pt x="1398" y="1724"/>
                    <a:pt x="1398" y="1724"/>
                  </a:cubicBezTo>
                  <a:lnTo>
                    <a:pt x="1398" y="1724"/>
                  </a:lnTo>
                  <a:cubicBezTo>
                    <a:pt x="3644" y="-638"/>
                    <a:pt x="7373" y="-752"/>
                    <a:pt x="9760" y="1467"/>
                  </a:cubicBezTo>
                  <a:lnTo>
                    <a:pt x="37294" y="27198"/>
                  </a:lnTo>
                  <a:cubicBezTo>
                    <a:pt x="39559" y="29314"/>
                    <a:pt x="39679" y="32865"/>
                    <a:pt x="37563" y="35129"/>
                  </a:cubicBezTo>
                  <a:cubicBezTo>
                    <a:pt x="37547" y="35146"/>
                    <a:pt x="37531" y="35163"/>
                    <a:pt x="37514" y="35180"/>
                  </a:cubicBezTo>
                  <a:lnTo>
                    <a:pt x="11334" y="62499"/>
                  </a:lnTo>
                  <a:cubicBezTo>
                    <a:pt x="10282" y="63596"/>
                    <a:pt x="8839" y="64234"/>
                    <a:pt x="7319" y="64272"/>
                  </a:cubicBezTo>
                  <a:close/>
                </a:path>
              </a:pathLst>
            </a:custGeom>
            <a:solidFill>
              <a:srgbClr val="CCCCCC"/>
            </a:solidFill>
            <a:ln w="35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58115A9-C37E-4A31-9ABC-6436D3449E46}"/>
                </a:ext>
              </a:extLst>
            </p:cNvPr>
            <p:cNvSpPr/>
            <p:nvPr/>
          </p:nvSpPr>
          <p:spPr>
            <a:xfrm>
              <a:off x="1714448" y="2611167"/>
              <a:ext cx="71282" cy="8849"/>
            </a:xfrm>
            <a:custGeom>
              <a:avLst/>
              <a:gdLst>
                <a:gd name="connsiteX0" fmla="*/ 69913 w 71282"/>
                <a:gd name="connsiteY0" fmla="*/ 6020 h 8849"/>
                <a:gd name="connsiteX1" fmla="*/ 67613 w 71282"/>
                <a:gd name="connsiteY1" fmla="*/ 6952 h 8849"/>
                <a:gd name="connsiteX2" fmla="*/ 3415 w 71282"/>
                <a:gd name="connsiteY2" fmla="*/ 8722 h 8849"/>
                <a:gd name="connsiteX3" fmla="*/ -225 w 71282"/>
                <a:gd name="connsiteY3" fmla="*/ 5286 h 8849"/>
                <a:gd name="connsiteX4" fmla="*/ 3211 w 71282"/>
                <a:gd name="connsiteY4" fmla="*/ 1646 h 8849"/>
                <a:gd name="connsiteX5" fmla="*/ 3220 w 71282"/>
                <a:gd name="connsiteY5" fmla="*/ 1646 h 8849"/>
                <a:gd name="connsiteX6" fmla="*/ 67419 w 71282"/>
                <a:gd name="connsiteY6" fmla="*/ -124 h 8849"/>
                <a:gd name="connsiteX7" fmla="*/ 71055 w 71282"/>
                <a:gd name="connsiteY7" fmla="*/ 3316 h 8849"/>
                <a:gd name="connsiteX8" fmla="*/ 69913 w 71282"/>
                <a:gd name="connsiteY8" fmla="*/ 6020 h 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82" h="8849">
                  <a:moveTo>
                    <a:pt x="69913" y="6020"/>
                  </a:moveTo>
                  <a:cubicBezTo>
                    <a:pt x="69285" y="6599"/>
                    <a:pt x="68468" y="6930"/>
                    <a:pt x="67613" y="6952"/>
                  </a:cubicBezTo>
                  <a:lnTo>
                    <a:pt x="3415" y="8722"/>
                  </a:lnTo>
                  <a:cubicBezTo>
                    <a:pt x="1461" y="8779"/>
                    <a:pt x="-168" y="7240"/>
                    <a:pt x="-225" y="5286"/>
                  </a:cubicBezTo>
                  <a:cubicBezTo>
                    <a:pt x="-281" y="3332"/>
                    <a:pt x="1258" y="1703"/>
                    <a:pt x="3211" y="1646"/>
                  </a:cubicBezTo>
                  <a:cubicBezTo>
                    <a:pt x="3214" y="1646"/>
                    <a:pt x="3217" y="1646"/>
                    <a:pt x="3220" y="1646"/>
                  </a:cubicBezTo>
                  <a:lnTo>
                    <a:pt x="67419" y="-124"/>
                  </a:lnTo>
                  <a:cubicBezTo>
                    <a:pt x="69373" y="-178"/>
                    <a:pt x="71001" y="1362"/>
                    <a:pt x="71055" y="3316"/>
                  </a:cubicBezTo>
                  <a:cubicBezTo>
                    <a:pt x="71083" y="4340"/>
                    <a:pt x="70666" y="5326"/>
                    <a:pt x="69913" y="6020"/>
                  </a:cubicBezTo>
                  <a:close/>
                </a:path>
              </a:pathLst>
            </a:custGeom>
            <a:solidFill>
              <a:srgbClr val="CCCCCC"/>
            </a:solidFill>
            <a:ln w="35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C1138AA-742C-4C2A-BC93-9A3797DB2748}"/>
                </a:ext>
              </a:extLst>
            </p:cNvPr>
            <p:cNvSpPr/>
            <p:nvPr/>
          </p:nvSpPr>
          <p:spPr>
            <a:xfrm>
              <a:off x="2272444" y="2026755"/>
              <a:ext cx="39300" cy="64400"/>
            </a:xfrm>
            <a:custGeom>
              <a:avLst/>
              <a:gdLst>
                <a:gd name="connsiteX0" fmla="*/ 7319 w 39300"/>
                <a:gd name="connsiteY0" fmla="*/ 64272 h 64400"/>
                <a:gd name="connsiteX1" fmla="*/ 1380 w 39300"/>
                <a:gd name="connsiteY1" fmla="*/ 58667 h 64400"/>
                <a:gd name="connsiteX2" fmla="*/ 2962 w 39300"/>
                <a:gd name="connsiteY2" fmla="*/ 54526 h 64400"/>
                <a:gd name="connsiteX3" fmla="*/ 22226 w 39300"/>
                <a:gd name="connsiteY3" fmla="*/ 34170 h 64400"/>
                <a:gd name="connsiteX4" fmla="*/ 22096 w 39300"/>
                <a:gd name="connsiteY4" fmla="*/ 29483 h 64400"/>
                <a:gd name="connsiteX5" fmla="*/ 1629 w 39300"/>
                <a:gd name="connsiteY5" fmla="*/ 10113 h 64400"/>
                <a:gd name="connsiteX6" fmla="*/ 1398 w 39300"/>
                <a:gd name="connsiteY6" fmla="*/ 1724 h 64400"/>
                <a:gd name="connsiteX7" fmla="*/ 1398 w 39300"/>
                <a:gd name="connsiteY7" fmla="*/ 1724 h 64400"/>
                <a:gd name="connsiteX8" fmla="*/ 1398 w 39300"/>
                <a:gd name="connsiteY8" fmla="*/ 1724 h 64400"/>
                <a:gd name="connsiteX9" fmla="*/ 9760 w 39300"/>
                <a:gd name="connsiteY9" fmla="*/ 1467 h 64400"/>
                <a:gd name="connsiteX10" fmla="*/ 37294 w 39300"/>
                <a:gd name="connsiteY10" fmla="*/ 27198 h 64400"/>
                <a:gd name="connsiteX11" fmla="*/ 37563 w 39300"/>
                <a:gd name="connsiteY11" fmla="*/ 35129 h 64400"/>
                <a:gd name="connsiteX12" fmla="*/ 37514 w 39300"/>
                <a:gd name="connsiteY12" fmla="*/ 35180 h 64400"/>
                <a:gd name="connsiteX13" fmla="*/ 11334 w 39300"/>
                <a:gd name="connsiteY13" fmla="*/ 62499 h 64400"/>
                <a:gd name="connsiteX14" fmla="*/ 7319 w 39300"/>
                <a:gd name="connsiteY14" fmla="*/ 64272 h 6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00" h="64400">
                  <a:moveTo>
                    <a:pt x="7319" y="64272"/>
                  </a:moveTo>
                  <a:cubicBezTo>
                    <a:pt x="4131" y="64365"/>
                    <a:pt x="1472" y="61855"/>
                    <a:pt x="1380" y="58667"/>
                  </a:cubicBezTo>
                  <a:cubicBezTo>
                    <a:pt x="1335" y="57131"/>
                    <a:pt x="1905" y="55641"/>
                    <a:pt x="2962" y="54526"/>
                  </a:cubicBezTo>
                  <a:lnTo>
                    <a:pt x="22226" y="34170"/>
                  </a:lnTo>
                  <a:cubicBezTo>
                    <a:pt x="23482" y="32839"/>
                    <a:pt x="23424" y="30742"/>
                    <a:pt x="22096" y="29483"/>
                  </a:cubicBezTo>
                  <a:lnTo>
                    <a:pt x="1629" y="10113"/>
                  </a:lnTo>
                  <a:cubicBezTo>
                    <a:pt x="-751" y="7861"/>
                    <a:pt x="-855" y="4105"/>
                    <a:pt x="1398" y="1724"/>
                  </a:cubicBezTo>
                  <a:cubicBezTo>
                    <a:pt x="1398" y="1724"/>
                    <a:pt x="1398" y="1724"/>
                    <a:pt x="1398" y="1724"/>
                  </a:cubicBezTo>
                  <a:lnTo>
                    <a:pt x="1398" y="1724"/>
                  </a:lnTo>
                  <a:cubicBezTo>
                    <a:pt x="3644" y="-638"/>
                    <a:pt x="7373" y="-752"/>
                    <a:pt x="9760" y="1467"/>
                  </a:cubicBezTo>
                  <a:lnTo>
                    <a:pt x="37294" y="27198"/>
                  </a:lnTo>
                  <a:cubicBezTo>
                    <a:pt x="39559" y="29314"/>
                    <a:pt x="39679" y="32865"/>
                    <a:pt x="37563" y="35129"/>
                  </a:cubicBezTo>
                  <a:cubicBezTo>
                    <a:pt x="37547" y="35146"/>
                    <a:pt x="37531" y="35163"/>
                    <a:pt x="37514" y="35180"/>
                  </a:cubicBezTo>
                  <a:lnTo>
                    <a:pt x="11334" y="62499"/>
                  </a:lnTo>
                  <a:cubicBezTo>
                    <a:pt x="10282" y="63596"/>
                    <a:pt x="8839" y="64234"/>
                    <a:pt x="7319" y="64272"/>
                  </a:cubicBezTo>
                  <a:close/>
                </a:path>
              </a:pathLst>
            </a:custGeom>
            <a:solidFill>
              <a:srgbClr val="CCCCCC"/>
            </a:solidFill>
            <a:ln w="35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C5847A7-5271-4AEF-AD34-AFC8D058B446}"/>
                </a:ext>
              </a:extLst>
            </p:cNvPr>
            <p:cNvSpPr/>
            <p:nvPr/>
          </p:nvSpPr>
          <p:spPr>
            <a:xfrm>
              <a:off x="2188813" y="2055381"/>
              <a:ext cx="71282" cy="8849"/>
            </a:xfrm>
            <a:custGeom>
              <a:avLst/>
              <a:gdLst>
                <a:gd name="connsiteX0" fmla="*/ 69913 w 71282"/>
                <a:gd name="connsiteY0" fmla="*/ 6020 h 8849"/>
                <a:gd name="connsiteX1" fmla="*/ 67613 w 71282"/>
                <a:gd name="connsiteY1" fmla="*/ 6952 h 8849"/>
                <a:gd name="connsiteX2" fmla="*/ 3415 w 71282"/>
                <a:gd name="connsiteY2" fmla="*/ 8722 h 8849"/>
                <a:gd name="connsiteX3" fmla="*/ -225 w 71282"/>
                <a:gd name="connsiteY3" fmla="*/ 5286 h 8849"/>
                <a:gd name="connsiteX4" fmla="*/ 3211 w 71282"/>
                <a:gd name="connsiteY4" fmla="*/ 1646 h 8849"/>
                <a:gd name="connsiteX5" fmla="*/ 3220 w 71282"/>
                <a:gd name="connsiteY5" fmla="*/ 1646 h 8849"/>
                <a:gd name="connsiteX6" fmla="*/ 67419 w 71282"/>
                <a:gd name="connsiteY6" fmla="*/ -124 h 8849"/>
                <a:gd name="connsiteX7" fmla="*/ 71055 w 71282"/>
                <a:gd name="connsiteY7" fmla="*/ 3316 h 8849"/>
                <a:gd name="connsiteX8" fmla="*/ 69913 w 71282"/>
                <a:gd name="connsiteY8" fmla="*/ 6020 h 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82" h="8849">
                  <a:moveTo>
                    <a:pt x="69913" y="6020"/>
                  </a:moveTo>
                  <a:cubicBezTo>
                    <a:pt x="69285" y="6599"/>
                    <a:pt x="68468" y="6930"/>
                    <a:pt x="67613" y="6952"/>
                  </a:cubicBezTo>
                  <a:lnTo>
                    <a:pt x="3415" y="8722"/>
                  </a:lnTo>
                  <a:cubicBezTo>
                    <a:pt x="1461" y="8779"/>
                    <a:pt x="-168" y="7240"/>
                    <a:pt x="-225" y="5286"/>
                  </a:cubicBezTo>
                  <a:cubicBezTo>
                    <a:pt x="-281" y="3332"/>
                    <a:pt x="1258" y="1703"/>
                    <a:pt x="3211" y="1646"/>
                  </a:cubicBezTo>
                  <a:cubicBezTo>
                    <a:pt x="3214" y="1646"/>
                    <a:pt x="3217" y="1646"/>
                    <a:pt x="3220" y="1646"/>
                  </a:cubicBezTo>
                  <a:lnTo>
                    <a:pt x="67419" y="-124"/>
                  </a:lnTo>
                  <a:cubicBezTo>
                    <a:pt x="69373" y="-178"/>
                    <a:pt x="71001" y="1362"/>
                    <a:pt x="71055" y="3316"/>
                  </a:cubicBezTo>
                  <a:cubicBezTo>
                    <a:pt x="71083" y="4340"/>
                    <a:pt x="70666" y="5326"/>
                    <a:pt x="69913" y="6020"/>
                  </a:cubicBezTo>
                  <a:close/>
                </a:path>
              </a:pathLst>
            </a:custGeom>
            <a:solidFill>
              <a:srgbClr val="CCCCCC"/>
            </a:solidFill>
            <a:ln w="35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293E317-FEC3-4B2A-AE3C-0676028AFAB5}"/>
                </a:ext>
              </a:extLst>
            </p:cNvPr>
            <p:cNvSpPr/>
            <p:nvPr/>
          </p:nvSpPr>
          <p:spPr>
            <a:xfrm>
              <a:off x="1601879" y="3621352"/>
              <a:ext cx="629667" cy="401884"/>
            </a:xfrm>
            <a:custGeom>
              <a:avLst/>
              <a:gdLst>
                <a:gd name="connsiteX0" fmla="*/ 612154 w 629667"/>
                <a:gd name="connsiteY0" fmla="*/ 273893 h 401884"/>
                <a:gd name="connsiteX1" fmla="*/ 537990 w 629667"/>
                <a:gd name="connsiteY1" fmla="*/ 359845 h 401884"/>
                <a:gd name="connsiteX2" fmla="*/ 235069 w 629667"/>
                <a:gd name="connsiteY2" fmla="*/ 399423 h 401884"/>
                <a:gd name="connsiteX3" fmla="*/ 220166 w 629667"/>
                <a:gd name="connsiteY3" fmla="*/ 400095 h 401884"/>
                <a:gd name="connsiteX4" fmla="*/ 140019 w 629667"/>
                <a:gd name="connsiteY4" fmla="*/ 401759 h 401884"/>
                <a:gd name="connsiteX5" fmla="*/ 1285 w 629667"/>
                <a:gd name="connsiteY5" fmla="*/ 396768 h 401884"/>
                <a:gd name="connsiteX6" fmla="*/ 576 w 629667"/>
                <a:gd name="connsiteY6" fmla="*/ 364978 h 401884"/>
                <a:gd name="connsiteX7" fmla="*/ 77784 w 629667"/>
                <a:gd name="connsiteY7" fmla="*/ 276796 h 401884"/>
                <a:gd name="connsiteX8" fmla="*/ 177331 w 629667"/>
                <a:gd name="connsiteY8" fmla="*/ 332127 h 401884"/>
                <a:gd name="connsiteX9" fmla="*/ 232803 w 629667"/>
                <a:gd name="connsiteY9" fmla="*/ 110095 h 401884"/>
                <a:gd name="connsiteX10" fmla="*/ 403043 w 629667"/>
                <a:gd name="connsiteY10" fmla="*/ 1027 h 401884"/>
                <a:gd name="connsiteX11" fmla="*/ 521529 w 629667"/>
                <a:gd name="connsiteY11" fmla="*/ 22727 h 401884"/>
                <a:gd name="connsiteX12" fmla="*/ 531511 w 629667"/>
                <a:gd name="connsiteY12" fmla="*/ 28037 h 401884"/>
                <a:gd name="connsiteX13" fmla="*/ 588614 w 629667"/>
                <a:gd name="connsiteY13" fmla="*/ 76783 h 401884"/>
                <a:gd name="connsiteX14" fmla="*/ 612154 w 629667"/>
                <a:gd name="connsiteY14" fmla="*/ 273893 h 40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667" h="401884">
                  <a:moveTo>
                    <a:pt x="612154" y="273893"/>
                  </a:moveTo>
                  <a:cubicBezTo>
                    <a:pt x="595552" y="308373"/>
                    <a:pt x="568505" y="336268"/>
                    <a:pt x="537990" y="359845"/>
                  </a:cubicBezTo>
                  <a:cubicBezTo>
                    <a:pt x="438266" y="381286"/>
                    <a:pt x="336954" y="394522"/>
                    <a:pt x="235069" y="399423"/>
                  </a:cubicBezTo>
                  <a:cubicBezTo>
                    <a:pt x="230113" y="399671"/>
                    <a:pt x="225156" y="399918"/>
                    <a:pt x="220166" y="400095"/>
                  </a:cubicBezTo>
                  <a:cubicBezTo>
                    <a:pt x="193650" y="401193"/>
                    <a:pt x="166934" y="401748"/>
                    <a:pt x="140019" y="401759"/>
                  </a:cubicBezTo>
                  <a:cubicBezTo>
                    <a:pt x="93220" y="401759"/>
                    <a:pt x="46975" y="400095"/>
                    <a:pt x="1285" y="396768"/>
                  </a:cubicBezTo>
                  <a:cubicBezTo>
                    <a:pt x="-455" y="386258"/>
                    <a:pt x="-694" y="375555"/>
                    <a:pt x="576" y="364978"/>
                  </a:cubicBezTo>
                  <a:cubicBezTo>
                    <a:pt x="5639" y="323595"/>
                    <a:pt x="37039" y="285575"/>
                    <a:pt x="77784" y="276796"/>
                  </a:cubicBezTo>
                  <a:cubicBezTo>
                    <a:pt x="118531" y="268017"/>
                    <a:pt x="164975" y="292337"/>
                    <a:pt x="177331" y="332127"/>
                  </a:cubicBezTo>
                  <a:cubicBezTo>
                    <a:pt x="184164" y="255379"/>
                    <a:pt x="191987" y="175444"/>
                    <a:pt x="232803" y="110095"/>
                  </a:cubicBezTo>
                  <a:cubicBezTo>
                    <a:pt x="269726" y="50941"/>
                    <a:pt x="333694" y="8602"/>
                    <a:pt x="403043" y="1027"/>
                  </a:cubicBezTo>
                  <a:cubicBezTo>
                    <a:pt x="443801" y="-3216"/>
                    <a:pt x="484921" y="4315"/>
                    <a:pt x="521529" y="22727"/>
                  </a:cubicBezTo>
                  <a:cubicBezTo>
                    <a:pt x="524893" y="24426"/>
                    <a:pt x="528220" y="26196"/>
                    <a:pt x="531511" y="28037"/>
                  </a:cubicBezTo>
                  <a:cubicBezTo>
                    <a:pt x="553484" y="40489"/>
                    <a:pt x="572868" y="57036"/>
                    <a:pt x="588614" y="76783"/>
                  </a:cubicBezTo>
                  <a:cubicBezTo>
                    <a:pt x="631872" y="131512"/>
                    <a:pt x="642457" y="211093"/>
                    <a:pt x="612154" y="273893"/>
                  </a:cubicBezTo>
                  <a:close/>
                </a:path>
              </a:pathLst>
            </a:custGeom>
            <a:solidFill>
              <a:srgbClr val="FFFFFF"/>
            </a:solidFill>
            <a:ln w="35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E54A81E-F252-460E-B2B5-E4E0508044D9}"/>
                </a:ext>
              </a:extLst>
            </p:cNvPr>
            <p:cNvSpPr/>
            <p:nvPr/>
          </p:nvSpPr>
          <p:spPr>
            <a:xfrm>
              <a:off x="1822270" y="3643618"/>
              <a:ext cx="311368" cy="377955"/>
            </a:xfrm>
            <a:custGeom>
              <a:avLst/>
              <a:gdLst>
                <a:gd name="connsiteX0" fmla="*/ 311119 w 311368"/>
                <a:gd name="connsiteY0" fmla="*/ 5772 h 377955"/>
                <a:gd name="connsiteX1" fmla="*/ 308926 w 311368"/>
                <a:gd name="connsiteY1" fmla="*/ 10621 h 377955"/>
                <a:gd name="connsiteX2" fmla="*/ 14677 w 311368"/>
                <a:gd name="connsiteY2" fmla="*/ 377157 h 377955"/>
                <a:gd name="connsiteX3" fmla="*/ -226 w 311368"/>
                <a:gd name="connsiteY3" fmla="*/ 377830 h 377955"/>
                <a:gd name="connsiteX4" fmla="*/ 19386 w 311368"/>
                <a:gd name="connsiteY4" fmla="*/ 339881 h 377955"/>
                <a:gd name="connsiteX5" fmla="*/ 142967 w 311368"/>
                <a:gd name="connsiteY5" fmla="*/ 156967 h 377955"/>
                <a:gd name="connsiteX6" fmla="*/ 299650 w 311368"/>
                <a:gd name="connsiteY6" fmla="*/ 1382 h 377955"/>
                <a:gd name="connsiteX7" fmla="*/ 301137 w 311368"/>
                <a:gd name="connsiteY7" fmla="*/ 462 h 377955"/>
                <a:gd name="connsiteX8" fmla="*/ 310664 w 311368"/>
                <a:gd name="connsiteY8" fmla="*/ 4279 h 377955"/>
                <a:gd name="connsiteX9" fmla="*/ 311119 w 311368"/>
                <a:gd name="connsiteY9" fmla="*/ 5772 h 37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368" h="377955">
                  <a:moveTo>
                    <a:pt x="311119" y="5772"/>
                  </a:moveTo>
                  <a:cubicBezTo>
                    <a:pt x="311294" y="7662"/>
                    <a:pt x="310460" y="9504"/>
                    <a:pt x="308926" y="10621"/>
                  </a:cubicBezTo>
                  <a:cubicBezTo>
                    <a:pt x="186059" y="110649"/>
                    <a:pt x="85775" y="235570"/>
                    <a:pt x="14677" y="377157"/>
                  </a:cubicBezTo>
                  <a:cubicBezTo>
                    <a:pt x="9722" y="377405"/>
                    <a:pt x="4764" y="377653"/>
                    <a:pt x="-226" y="377830"/>
                  </a:cubicBezTo>
                  <a:cubicBezTo>
                    <a:pt x="6074" y="365050"/>
                    <a:pt x="12611" y="352401"/>
                    <a:pt x="19386" y="339881"/>
                  </a:cubicBezTo>
                  <a:cubicBezTo>
                    <a:pt x="54568" y="275057"/>
                    <a:pt x="95956" y="213799"/>
                    <a:pt x="142967" y="156967"/>
                  </a:cubicBezTo>
                  <a:cubicBezTo>
                    <a:pt x="189972" y="100097"/>
                    <a:pt x="242452" y="47985"/>
                    <a:pt x="299650" y="1382"/>
                  </a:cubicBezTo>
                  <a:cubicBezTo>
                    <a:pt x="300104" y="1012"/>
                    <a:pt x="300604" y="703"/>
                    <a:pt x="301137" y="462"/>
                  </a:cubicBezTo>
                  <a:cubicBezTo>
                    <a:pt x="304822" y="-1115"/>
                    <a:pt x="309087" y="594"/>
                    <a:pt x="310664" y="4279"/>
                  </a:cubicBezTo>
                  <a:cubicBezTo>
                    <a:pt x="310869" y="4759"/>
                    <a:pt x="311022" y="5259"/>
                    <a:pt x="311119" y="5772"/>
                  </a:cubicBezTo>
                  <a:close/>
                </a:path>
              </a:pathLst>
            </a:custGeom>
            <a:solidFill>
              <a:srgbClr val="F2F2F2"/>
            </a:solidFill>
            <a:ln w="35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5D5C2FD-F2AD-4C4A-8ADF-55C54DEBFC68}"/>
                </a:ext>
              </a:extLst>
            </p:cNvPr>
            <p:cNvSpPr/>
            <p:nvPr/>
          </p:nvSpPr>
          <p:spPr>
            <a:xfrm>
              <a:off x="2556443" y="3107746"/>
              <a:ext cx="193201" cy="156894"/>
            </a:xfrm>
            <a:custGeom>
              <a:avLst/>
              <a:gdLst>
                <a:gd name="connsiteX0" fmla="*/ 192976 w 193201"/>
                <a:gd name="connsiteY0" fmla="*/ 23062 h 156894"/>
                <a:gd name="connsiteX1" fmla="*/ 173647 w 193201"/>
                <a:gd name="connsiteY1" fmla="*/ 42391 h 156894"/>
                <a:gd name="connsiteX2" fmla="*/ 60153 w 193201"/>
                <a:gd name="connsiteY2" fmla="*/ 156769 h 156894"/>
                <a:gd name="connsiteX3" fmla="*/ -204 w 193201"/>
                <a:gd name="connsiteY3" fmla="*/ 142822 h 156894"/>
                <a:gd name="connsiteX4" fmla="*/ 53887 w 193201"/>
                <a:gd name="connsiteY4" fmla="*/ 123529 h 156894"/>
                <a:gd name="connsiteX5" fmla="*/ 19125 w 193201"/>
                <a:gd name="connsiteY5" fmla="*/ 100341 h 156894"/>
                <a:gd name="connsiteX6" fmla="*/ 34559 w 193201"/>
                <a:gd name="connsiteY6" fmla="*/ 96482 h 156894"/>
                <a:gd name="connsiteX7" fmla="*/ 7549 w 193201"/>
                <a:gd name="connsiteY7" fmla="*/ 57825 h 156894"/>
                <a:gd name="connsiteX8" fmla="*/ 26452 w 193201"/>
                <a:gd name="connsiteY8" fmla="*/ 65189 h 156894"/>
                <a:gd name="connsiteX9" fmla="*/ 11336 w 193201"/>
                <a:gd name="connsiteY9" fmla="*/ 7734 h 156894"/>
                <a:gd name="connsiteX10" fmla="*/ 93678 w 193201"/>
                <a:gd name="connsiteY10" fmla="*/ 48940 h 156894"/>
                <a:gd name="connsiteX11" fmla="*/ 125575 w 193201"/>
                <a:gd name="connsiteY11" fmla="*/ 699 h 156894"/>
                <a:gd name="connsiteX12" fmla="*/ 133467 w 193201"/>
                <a:gd name="connsiteY12" fmla="*/ -125 h 156894"/>
                <a:gd name="connsiteX13" fmla="*/ 166320 w 193201"/>
                <a:gd name="connsiteY13" fmla="*/ 15345 h 156894"/>
                <a:gd name="connsiteX14" fmla="*/ 185649 w 193201"/>
                <a:gd name="connsiteY14" fmla="*/ 3733 h 156894"/>
                <a:gd name="connsiteX15" fmla="*/ 173647 w 193201"/>
                <a:gd name="connsiteY15" fmla="*/ 26921 h 15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201" h="156894">
                  <a:moveTo>
                    <a:pt x="192976" y="23062"/>
                  </a:moveTo>
                  <a:cubicBezTo>
                    <a:pt x="192976" y="23062"/>
                    <a:pt x="176762" y="41222"/>
                    <a:pt x="173647" y="42391"/>
                  </a:cubicBezTo>
                  <a:cubicBezTo>
                    <a:pt x="165081" y="135600"/>
                    <a:pt x="106882" y="156769"/>
                    <a:pt x="60153" y="156769"/>
                  </a:cubicBezTo>
                  <a:cubicBezTo>
                    <a:pt x="26559" y="156769"/>
                    <a:pt x="-1125" y="145831"/>
                    <a:pt x="-204" y="142822"/>
                  </a:cubicBezTo>
                  <a:cubicBezTo>
                    <a:pt x="49640" y="143990"/>
                    <a:pt x="53887" y="123529"/>
                    <a:pt x="53887" y="123529"/>
                  </a:cubicBezTo>
                  <a:cubicBezTo>
                    <a:pt x="24929" y="119245"/>
                    <a:pt x="19125" y="100341"/>
                    <a:pt x="19125" y="100341"/>
                  </a:cubicBezTo>
                  <a:cubicBezTo>
                    <a:pt x="24501" y="103174"/>
                    <a:pt x="31148" y="101513"/>
                    <a:pt x="34559" y="96482"/>
                  </a:cubicBezTo>
                  <a:cubicBezTo>
                    <a:pt x="3300" y="88340"/>
                    <a:pt x="7549" y="57825"/>
                    <a:pt x="7549" y="57825"/>
                  </a:cubicBezTo>
                  <a:cubicBezTo>
                    <a:pt x="13118" y="61854"/>
                    <a:pt x="19626" y="64389"/>
                    <a:pt x="26452" y="65189"/>
                  </a:cubicBezTo>
                  <a:cubicBezTo>
                    <a:pt x="22983" y="60941"/>
                    <a:pt x="-6257" y="25894"/>
                    <a:pt x="11336" y="7734"/>
                  </a:cubicBezTo>
                  <a:cubicBezTo>
                    <a:pt x="12363" y="10495"/>
                    <a:pt x="42807" y="51949"/>
                    <a:pt x="93678" y="48940"/>
                  </a:cubicBezTo>
                  <a:cubicBezTo>
                    <a:pt x="89165" y="26810"/>
                    <a:pt x="103445" y="5212"/>
                    <a:pt x="125575" y="699"/>
                  </a:cubicBezTo>
                  <a:cubicBezTo>
                    <a:pt x="128173" y="169"/>
                    <a:pt x="130816" y="-107"/>
                    <a:pt x="133467" y="-125"/>
                  </a:cubicBezTo>
                  <a:cubicBezTo>
                    <a:pt x="160514" y="-125"/>
                    <a:pt x="166320" y="15345"/>
                    <a:pt x="166320" y="15345"/>
                  </a:cubicBezTo>
                  <a:lnTo>
                    <a:pt x="185649" y="3733"/>
                  </a:lnTo>
                  <a:cubicBezTo>
                    <a:pt x="185258" y="3733"/>
                    <a:pt x="183312" y="23062"/>
                    <a:pt x="173647" y="26921"/>
                  </a:cubicBezTo>
                  <a:close/>
                </a:path>
              </a:pathLst>
            </a:custGeom>
            <a:solidFill>
              <a:srgbClr val="3F3D56"/>
            </a:solidFill>
            <a:ln w="35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4D20FE-1452-42B3-8068-0E1BBB0DDBF4}"/>
                </a:ext>
              </a:extLst>
            </p:cNvPr>
            <p:cNvSpPr/>
            <p:nvPr/>
          </p:nvSpPr>
          <p:spPr>
            <a:xfrm>
              <a:off x="2045679" y="2509301"/>
              <a:ext cx="210437" cy="210881"/>
            </a:xfrm>
            <a:custGeom>
              <a:avLst/>
              <a:gdLst>
                <a:gd name="connsiteX0" fmla="*/ 210211 w 210437"/>
                <a:gd name="connsiteY0" fmla="*/ 105935 h 210881"/>
                <a:gd name="connsiteX1" fmla="*/ 120718 w 210437"/>
                <a:gd name="connsiteY1" fmla="*/ 210756 h 210881"/>
                <a:gd name="connsiteX2" fmla="*/ 120718 w 210437"/>
                <a:gd name="connsiteY2" fmla="*/ 136627 h 210881"/>
                <a:gd name="connsiteX3" fmla="*/ 145427 w 210437"/>
                <a:gd name="connsiteY3" fmla="*/ 136627 h 210881"/>
                <a:gd name="connsiteX4" fmla="*/ 150136 w 210437"/>
                <a:gd name="connsiteY4" fmla="*/ 105935 h 210881"/>
                <a:gd name="connsiteX5" fmla="*/ 120718 w 210437"/>
                <a:gd name="connsiteY5" fmla="*/ 105935 h 210881"/>
                <a:gd name="connsiteX6" fmla="*/ 151375 w 210437"/>
                <a:gd name="connsiteY6" fmla="*/ 69473 h 210881"/>
                <a:gd name="connsiteX7" fmla="*/ 151375 w 210437"/>
                <a:gd name="connsiteY7" fmla="*/ 43383 h 210881"/>
                <a:gd name="connsiteX8" fmla="*/ 87583 w 210437"/>
                <a:gd name="connsiteY8" fmla="*/ 105935 h 210881"/>
                <a:gd name="connsiteX9" fmla="*/ 60644 w 210437"/>
                <a:gd name="connsiteY9" fmla="*/ 105935 h 210881"/>
                <a:gd name="connsiteX10" fmla="*/ 60644 w 210437"/>
                <a:gd name="connsiteY10" fmla="*/ 136627 h 210881"/>
                <a:gd name="connsiteX11" fmla="*/ 87583 w 210437"/>
                <a:gd name="connsiteY11" fmla="*/ 136627 h 210881"/>
                <a:gd name="connsiteX12" fmla="*/ 87583 w 210437"/>
                <a:gd name="connsiteY12" fmla="*/ 210721 h 210881"/>
                <a:gd name="connsiteX13" fmla="*/ 104115 w 210437"/>
                <a:gd name="connsiteY13" fmla="*/ -124 h 210881"/>
                <a:gd name="connsiteX14" fmla="*/ 210211 w 210437"/>
                <a:gd name="connsiteY14" fmla="*/ 105930 h 210881"/>
                <a:gd name="connsiteX15" fmla="*/ 210211 w 210437"/>
                <a:gd name="connsiteY15" fmla="*/ 105935 h 21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0437" h="210881">
                  <a:moveTo>
                    <a:pt x="210211" y="105935"/>
                  </a:moveTo>
                  <a:cubicBezTo>
                    <a:pt x="210219" y="158130"/>
                    <a:pt x="172269" y="202581"/>
                    <a:pt x="120718" y="210756"/>
                  </a:cubicBezTo>
                  <a:lnTo>
                    <a:pt x="120718" y="136627"/>
                  </a:lnTo>
                  <a:lnTo>
                    <a:pt x="145427" y="136627"/>
                  </a:lnTo>
                  <a:lnTo>
                    <a:pt x="150136" y="105935"/>
                  </a:lnTo>
                  <a:lnTo>
                    <a:pt x="120718" y="105935"/>
                  </a:lnTo>
                  <a:cubicBezTo>
                    <a:pt x="119727" y="80376"/>
                    <a:pt x="118735" y="66039"/>
                    <a:pt x="151375" y="69473"/>
                  </a:cubicBezTo>
                  <a:lnTo>
                    <a:pt x="151375" y="43383"/>
                  </a:lnTo>
                  <a:cubicBezTo>
                    <a:pt x="102487" y="32621"/>
                    <a:pt x="82095" y="57401"/>
                    <a:pt x="87583" y="105935"/>
                  </a:cubicBezTo>
                  <a:lnTo>
                    <a:pt x="60644" y="105935"/>
                  </a:lnTo>
                  <a:lnTo>
                    <a:pt x="60644" y="136627"/>
                  </a:lnTo>
                  <a:lnTo>
                    <a:pt x="87583" y="136627"/>
                  </a:lnTo>
                  <a:lnTo>
                    <a:pt x="87583" y="210721"/>
                  </a:lnTo>
                  <a:cubicBezTo>
                    <a:pt x="-39220" y="191215"/>
                    <a:pt x="-24317" y="-620"/>
                    <a:pt x="104115" y="-124"/>
                  </a:cubicBezTo>
                  <a:cubicBezTo>
                    <a:pt x="162699" y="-136"/>
                    <a:pt x="210199" y="47346"/>
                    <a:pt x="210211" y="105930"/>
                  </a:cubicBezTo>
                  <a:cubicBezTo>
                    <a:pt x="210211" y="105932"/>
                    <a:pt x="210211" y="105933"/>
                    <a:pt x="210211" y="105935"/>
                  </a:cubicBezTo>
                  <a:close/>
                </a:path>
              </a:pathLst>
            </a:custGeom>
            <a:solidFill>
              <a:srgbClr val="3F3D56"/>
            </a:solidFill>
            <a:ln w="3540" cap="flat">
              <a:noFill/>
              <a:prstDash val="solid"/>
              <a:miter/>
            </a:ln>
          </p:spPr>
          <p:txBody>
            <a:bodyPr rtlCol="0" anchor="ctr"/>
            <a:lstStyle/>
            <a:p>
              <a:endParaRPr lang="en-US"/>
            </a:p>
          </p:txBody>
        </p:sp>
      </p:grpSp>
      <p:grpSp>
        <p:nvGrpSpPr>
          <p:cNvPr id="36" name="Graphic 34">
            <a:extLst>
              <a:ext uri="{FF2B5EF4-FFF2-40B4-BE49-F238E27FC236}">
                <a16:creationId xmlns:a16="http://schemas.microsoft.com/office/drawing/2014/main" id="{B01EE012-A9D3-42A8-957F-373CCBDDBF61}"/>
              </a:ext>
            </a:extLst>
          </p:cNvPr>
          <p:cNvGrpSpPr/>
          <p:nvPr/>
        </p:nvGrpSpPr>
        <p:grpSpPr>
          <a:xfrm>
            <a:off x="3463290" y="1781940"/>
            <a:ext cx="2283021" cy="2052949"/>
            <a:chOff x="3838828" y="1704116"/>
            <a:chExt cx="2565794" cy="2307226"/>
          </a:xfrm>
        </p:grpSpPr>
        <p:sp>
          <p:nvSpPr>
            <p:cNvPr id="37" name="Freeform: Shape 36">
              <a:extLst>
                <a:ext uri="{FF2B5EF4-FFF2-40B4-BE49-F238E27FC236}">
                  <a16:creationId xmlns:a16="http://schemas.microsoft.com/office/drawing/2014/main" id="{7BDA0D0F-BFE1-4913-8DB1-48C486E3A5DA}"/>
                </a:ext>
              </a:extLst>
            </p:cNvPr>
            <p:cNvSpPr/>
            <p:nvPr/>
          </p:nvSpPr>
          <p:spPr>
            <a:xfrm>
              <a:off x="4523715" y="2914431"/>
              <a:ext cx="658887" cy="144170"/>
            </a:xfrm>
            <a:custGeom>
              <a:avLst/>
              <a:gdLst>
                <a:gd name="connsiteX0" fmla="*/ 627644 w 658887"/>
                <a:gd name="connsiteY0" fmla="*/ 134100 h 144170"/>
                <a:gd name="connsiteX1" fmla="*/ 68154 w 658887"/>
                <a:gd name="connsiteY1" fmla="*/ 143939 h 144170"/>
                <a:gd name="connsiteX2" fmla="*/ -329 w 658887"/>
                <a:gd name="connsiteY2" fmla="*/ 78111 h 144170"/>
                <a:gd name="connsiteX3" fmla="*/ 65499 w 658887"/>
                <a:gd name="connsiteY3" fmla="*/ 9629 h 144170"/>
                <a:gd name="connsiteX4" fmla="*/ 65792 w 658887"/>
                <a:gd name="connsiteY4" fmla="*/ 9624 h 144170"/>
                <a:gd name="connsiteX5" fmla="*/ 625283 w 658887"/>
                <a:gd name="connsiteY5" fmla="*/ -213 h 144170"/>
                <a:gd name="connsiteX6" fmla="*/ 657286 w 658887"/>
                <a:gd name="connsiteY6" fmla="*/ 30685 h 144170"/>
                <a:gd name="connsiteX7" fmla="*/ 658541 w 658887"/>
                <a:gd name="connsiteY7" fmla="*/ 102098 h 144170"/>
                <a:gd name="connsiteX8" fmla="*/ 629745 w 658887"/>
                <a:gd name="connsiteY8" fmla="*/ 133994 h 144170"/>
                <a:gd name="connsiteX9" fmla="*/ 627644 w 658887"/>
                <a:gd name="connsiteY9" fmla="*/ 134100 h 14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887" h="144170">
                  <a:moveTo>
                    <a:pt x="627644" y="134100"/>
                  </a:moveTo>
                  <a:lnTo>
                    <a:pt x="68154" y="143939"/>
                  </a:lnTo>
                  <a:cubicBezTo>
                    <a:pt x="31065" y="144672"/>
                    <a:pt x="404" y="115200"/>
                    <a:pt x="-329" y="78111"/>
                  </a:cubicBezTo>
                  <a:cubicBezTo>
                    <a:pt x="-1061" y="41022"/>
                    <a:pt x="28411" y="10362"/>
                    <a:pt x="65499" y="9629"/>
                  </a:cubicBezTo>
                  <a:cubicBezTo>
                    <a:pt x="65597" y="9627"/>
                    <a:pt x="65694" y="9625"/>
                    <a:pt x="65792" y="9624"/>
                  </a:cubicBezTo>
                  <a:lnTo>
                    <a:pt x="625283" y="-213"/>
                  </a:lnTo>
                  <a:cubicBezTo>
                    <a:pt x="642653" y="-518"/>
                    <a:pt x="656980" y="13316"/>
                    <a:pt x="657286" y="30685"/>
                  </a:cubicBezTo>
                  <a:lnTo>
                    <a:pt x="658541" y="102098"/>
                  </a:lnTo>
                  <a:cubicBezTo>
                    <a:pt x="658831" y="118651"/>
                    <a:pt x="646242" y="132596"/>
                    <a:pt x="629745" y="133994"/>
                  </a:cubicBezTo>
                  <a:cubicBezTo>
                    <a:pt x="629049" y="134052"/>
                    <a:pt x="628349" y="134087"/>
                    <a:pt x="627644" y="134100"/>
                  </a:cubicBezTo>
                  <a:close/>
                </a:path>
              </a:pathLst>
            </a:custGeom>
            <a:solidFill>
              <a:schemeClr val="accent1"/>
            </a:solidFill>
            <a:ln w="4966"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8BAC929-5800-4A06-9365-3A94FC2D1446}"/>
                </a:ext>
              </a:extLst>
            </p:cNvPr>
            <p:cNvSpPr/>
            <p:nvPr/>
          </p:nvSpPr>
          <p:spPr>
            <a:xfrm>
              <a:off x="4546888" y="2897708"/>
              <a:ext cx="526782" cy="190280"/>
            </a:xfrm>
            <a:custGeom>
              <a:avLst/>
              <a:gdLst>
                <a:gd name="connsiteX0" fmla="*/ 496421 w 526782"/>
                <a:gd name="connsiteY0" fmla="*/ 169075 h 190280"/>
                <a:gd name="connsiteX1" fmla="*/ 37406 w 526782"/>
                <a:gd name="connsiteY1" fmla="*/ 190029 h 190280"/>
                <a:gd name="connsiteX2" fmla="*/ 4549 w 526782"/>
                <a:gd name="connsiteY2" fmla="*/ 160047 h 190280"/>
                <a:gd name="connsiteX3" fmla="*/ 4549 w 526782"/>
                <a:gd name="connsiteY3" fmla="*/ 160043 h 190280"/>
                <a:gd name="connsiteX4" fmla="*/ -309 w 526782"/>
                <a:gd name="connsiteY4" fmla="*/ 53627 h 190280"/>
                <a:gd name="connsiteX5" fmla="*/ 29679 w 526782"/>
                <a:gd name="connsiteY5" fmla="*/ 20769 h 190280"/>
                <a:gd name="connsiteX6" fmla="*/ 488694 w 526782"/>
                <a:gd name="connsiteY6" fmla="*/ -185 h 190280"/>
                <a:gd name="connsiteX7" fmla="*/ 521551 w 526782"/>
                <a:gd name="connsiteY7" fmla="*/ 29798 h 190280"/>
                <a:gd name="connsiteX8" fmla="*/ 521551 w 526782"/>
                <a:gd name="connsiteY8" fmla="*/ 29801 h 190280"/>
                <a:gd name="connsiteX9" fmla="*/ 526409 w 526782"/>
                <a:gd name="connsiteY9" fmla="*/ 136217 h 190280"/>
                <a:gd name="connsiteX10" fmla="*/ 497607 w 526782"/>
                <a:gd name="connsiteY10" fmla="*/ 169000 h 190280"/>
                <a:gd name="connsiteX11" fmla="*/ 496421 w 526782"/>
                <a:gd name="connsiteY11" fmla="*/ 169075 h 19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6782" h="190280">
                  <a:moveTo>
                    <a:pt x="496421" y="169075"/>
                  </a:moveTo>
                  <a:lnTo>
                    <a:pt x="37406" y="190029"/>
                  </a:lnTo>
                  <a:cubicBezTo>
                    <a:pt x="20054" y="190823"/>
                    <a:pt x="5343" y="177399"/>
                    <a:pt x="4549" y="160047"/>
                  </a:cubicBezTo>
                  <a:cubicBezTo>
                    <a:pt x="4549" y="160045"/>
                    <a:pt x="4549" y="160044"/>
                    <a:pt x="4549" y="160043"/>
                  </a:cubicBezTo>
                  <a:lnTo>
                    <a:pt x="-309" y="53627"/>
                  </a:lnTo>
                  <a:cubicBezTo>
                    <a:pt x="-1100" y="36273"/>
                    <a:pt x="12325" y="21563"/>
                    <a:pt x="29679" y="20769"/>
                  </a:cubicBezTo>
                  <a:lnTo>
                    <a:pt x="488694" y="-185"/>
                  </a:lnTo>
                  <a:cubicBezTo>
                    <a:pt x="506047" y="-978"/>
                    <a:pt x="520757" y="12445"/>
                    <a:pt x="521551" y="29798"/>
                  </a:cubicBezTo>
                  <a:cubicBezTo>
                    <a:pt x="521551" y="29799"/>
                    <a:pt x="521551" y="29800"/>
                    <a:pt x="521551" y="29801"/>
                  </a:cubicBezTo>
                  <a:lnTo>
                    <a:pt x="526409" y="136217"/>
                  </a:lnTo>
                  <a:cubicBezTo>
                    <a:pt x="527160" y="153103"/>
                    <a:pt x="514449" y="167570"/>
                    <a:pt x="497607" y="169000"/>
                  </a:cubicBezTo>
                  <a:cubicBezTo>
                    <a:pt x="497215" y="169032"/>
                    <a:pt x="496818" y="169058"/>
                    <a:pt x="496421" y="169075"/>
                  </a:cubicBezTo>
                  <a:close/>
                </a:path>
              </a:pathLst>
            </a:custGeom>
            <a:solidFill>
              <a:srgbClr val="2F2E41"/>
            </a:solidFill>
            <a:ln w="496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1B4D2BA-1E07-4F9E-8DA4-E3E7FC1B4747}"/>
                </a:ext>
              </a:extLst>
            </p:cNvPr>
            <p:cNvSpPr/>
            <p:nvPr/>
          </p:nvSpPr>
          <p:spPr>
            <a:xfrm>
              <a:off x="4267421" y="3353240"/>
              <a:ext cx="134334" cy="658198"/>
            </a:xfrm>
            <a:custGeom>
              <a:avLst/>
              <a:gdLst>
                <a:gd name="connsiteX0" fmla="*/ -342 w 134334"/>
                <a:gd name="connsiteY0" fmla="*/ 626525 h 658198"/>
                <a:gd name="connsiteX1" fmla="*/ -342 w 134334"/>
                <a:gd name="connsiteY1" fmla="*/ 31237 h 658198"/>
                <a:gd name="connsiteX2" fmla="*/ 31113 w 134334"/>
                <a:gd name="connsiteY2" fmla="*/ -218 h 658198"/>
                <a:gd name="connsiteX3" fmla="*/ 102538 w 134334"/>
                <a:gd name="connsiteY3" fmla="*/ -218 h 658198"/>
                <a:gd name="connsiteX4" fmla="*/ 133993 w 134334"/>
                <a:gd name="connsiteY4" fmla="*/ 31237 h 658198"/>
                <a:gd name="connsiteX5" fmla="*/ 133993 w 134334"/>
                <a:gd name="connsiteY5" fmla="*/ 626525 h 658198"/>
                <a:gd name="connsiteX6" fmla="*/ 102538 w 134334"/>
                <a:gd name="connsiteY6" fmla="*/ 657980 h 658198"/>
                <a:gd name="connsiteX7" fmla="*/ 31113 w 134334"/>
                <a:gd name="connsiteY7" fmla="*/ 657980 h 658198"/>
                <a:gd name="connsiteX8" fmla="*/ -342 w 134334"/>
                <a:gd name="connsiteY8" fmla="*/ 626525 h 6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34" h="658198">
                  <a:moveTo>
                    <a:pt x="-342" y="626525"/>
                  </a:moveTo>
                  <a:lnTo>
                    <a:pt x="-342" y="31237"/>
                  </a:lnTo>
                  <a:cubicBezTo>
                    <a:pt x="-322" y="13873"/>
                    <a:pt x="13749" y="-199"/>
                    <a:pt x="31113" y="-218"/>
                  </a:cubicBezTo>
                  <a:lnTo>
                    <a:pt x="102538" y="-218"/>
                  </a:lnTo>
                  <a:cubicBezTo>
                    <a:pt x="119902" y="-198"/>
                    <a:pt x="133973" y="13873"/>
                    <a:pt x="133993" y="31237"/>
                  </a:cubicBezTo>
                  <a:lnTo>
                    <a:pt x="133993" y="626525"/>
                  </a:lnTo>
                  <a:cubicBezTo>
                    <a:pt x="133973" y="643889"/>
                    <a:pt x="119902" y="657960"/>
                    <a:pt x="102538" y="657980"/>
                  </a:cubicBezTo>
                  <a:lnTo>
                    <a:pt x="31113" y="657980"/>
                  </a:lnTo>
                  <a:cubicBezTo>
                    <a:pt x="13749" y="657960"/>
                    <a:pt x="-322" y="643889"/>
                    <a:pt x="-342" y="626525"/>
                  </a:cubicBezTo>
                  <a:close/>
                </a:path>
              </a:pathLst>
            </a:custGeom>
            <a:solidFill>
              <a:schemeClr val="accent1">
                <a:lumMod val="75000"/>
              </a:schemeClr>
            </a:solidFill>
            <a:ln w="4966"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21F657A-7E65-44B4-B9B5-CC5C8DB25376}"/>
                </a:ext>
              </a:extLst>
            </p:cNvPr>
            <p:cNvSpPr/>
            <p:nvPr/>
          </p:nvSpPr>
          <p:spPr>
            <a:xfrm>
              <a:off x="4454855" y="3353240"/>
              <a:ext cx="134334" cy="658198"/>
            </a:xfrm>
            <a:custGeom>
              <a:avLst/>
              <a:gdLst>
                <a:gd name="connsiteX0" fmla="*/ -342 w 134334"/>
                <a:gd name="connsiteY0" fmla="*/ 626525 h 658198"/>
                <a:gd name="connsiteX1" fmla="*/ -342 w 134334"/>
                <a:gd name="connsiteY1" fmla="*/ 31237 h 658198"/>
                <a:gd name="connsiteX2" fmla="*/ 31113 w 134334"/>
                <a:gd name="connsiteY2" fmla="*/ -218 h 658198"/>
                <a:gd name="connsiteX3" fmla="*/ 102538 w 134334"/>
                <a:gd name="connsiteY3" fmla="*/ -218 h 658198"/>
                <a:gd name="connsiteX4" fmla="*/ 133993 w 134334"/>
                <a:gd name="connsiteY4" fmla="*/ 31237 h 658198"/>
                <a:gd name="connsiteX5" fmla="*/ 133993 w 134334"/>
                <a:gd name="connsiteY5" fmla="*/ 626525 h 658198"/>
                <a:gd name="connsiteX6" fmla="*/ 102538 w 134334"/>
                <a:gd name="connsiteY6" fmla="*/ 657980 h 658198"/>
                <a:gd name="connsiteX7" fmla="*/ 31113 w 134334"/>
                <a:gd name="connsiteY7" fmla="*/ 657980 h 658198"/>
                <a:gd name="connsiteX8" fmla="*/ -342 w 134334"/>
                <a:gd name="connsiteY8" fmla="*/ 626525 h 65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34" h="658198">
                  <a:moveTo>
                    <a:pt x="-342" y="626525"/>
                  </a:moveTo>
                  <a:lnTo>
                    <a:pt x="-342" y="31237"/>
                  </a:lnTo>
                  <a:cubicBezTo>
                    <a:pt x="-322" y="13873"/>
                    <a:pt x="13749" y="-199"/>
                    <a:pt x="31113" y="-218"/>
                  </a:cubicBezTo>
                  <a:lnTo>
                    <a:pt x="102538" y="-218"/>
                  </a:lnTo>
                  <a:cubicBezTo>
                    <a:pt x="119902" y="-198"/>
                    <a:pt x="133973" y="13873"/>
                    <a:pt x="133993" y="31237"/>
                  </a:cubicBezTo>
                  <a:lnTo>
                    <a:pt x="133993" y="626525"/>
                  </a:lnTo>
                  <a:cubicBezTo>
                    <a:pt x="133973" y="643889"/>
                    <a:pt x="119902" y="657960"/>
                    <a:pt x="102538" y="657980"/>
                  </a:cubicBezTo>
                  <a:lnTo>
                    <a:pt x="31113" y="657980"/>
                  </a:lnTo>
                  <a:cubicBezTo>
                    <a:pt x="13749" y="657960"/>
                    <a:pt x="-322" y="643889"/>
                    <a:pt x="-342" y="626525"/>
                  </a:cubicBezTo>
                  <a:close/>
                </a:path>
              </a:pathLst>
            </a:custGeom>
            <a:solidFill>
              <a:schemeClr val="accent1">
                <a:lumMod val="75000"/>
              </a:schemeClr>
            </a:solidFill>
            <a:ln w="4966"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69C64AB-CD44-490D-91AE-78D6A8B59600}"/>
                </a:ext>
              </a:extLst>
            </p:cNvPr>
            <p:cNvSpPr/>
            <p:nvPr/>
          </p:nvSpPr>
          <p:spPr>
            <a:xfrm>
              <a:off x="4226710" y="2238394"/>
              <a:ext cx="493597" cy="493597"/>
            </a:xfrm>
            <a:custGeom>
              <a:avLst/>
              <a:gdLst>
                <a:gd name="connsiteX0" fmla="*/ 493597 w 493597"/>
                <a:gd name="connsiteY0" fmla="*/ 246799 h 493597"/>
                <a:gd name="connsiteX1" fmla="*/ 246799 w 493597"/>
                <a:gd name="connsiteY1" fmla="*/ 493597 h 493597"/>
                <a:gd name="connsiteX2" fmla="*/ 0 w 493597"/>
                <a:gd name="connsiteY2" fmla="*/ 246799 h 493597"/>
                <a:gd name="connsiteX3" fmla="*/ 246799 w 493597"/>
                <a:gd name="connsiteY3" fmla="*/ 0 h 493597"/>
                <a:gd name="connsiteX4" fmla="*/ 493597 w 493597"/>
                <a:gd name="connsiteY4" fmla="*/ 246799 h 49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597" h="493597">
                  <a:moveTo>
                    <a:pt x="493597" y="246799"/>
                  </a:moveTo>
                  <a:cubicBezTo>
                    <a:pt x="493597" y="383102"/>
                    <a:pt x="383102" y="493597"/>
                    <a:pt x="246799" y="493597"/>
                  </a:cubicBezTo>
                  <a:cubicBezTo>
                    <a:pt x="110496" y="493597"/>
                    <a:pt x="0" y="383102"/>
                    <a:pt x="0" y="246799"/>
                  </a:cubicBezTo>
                  <a:cubicBezTo>
                    <a:pt x="0" y="110495"/>
                    <a:pt x="110496" y="0"/>
                    <a:pt x="246799" y="0"/>
                  </a:cubicBezTo>
                  <a:cubicBezTo>
                    <a:pt x="383102" y="0"/>
                    <a:pt x="493597" y="110495"/>
                    <a:pt x="493597" y="246799"/>
                  </a:cubicBezTo>
                  <a:close/>
                </a:path>
              </a:pathLst>
            </a:custGeom>
            <a:solidFill>
              <a:schemeClr val="accent1">
                <a:lumMod val="75000"/>
              </a:schemeClr>
            </a:solidFill>
            <a:ln w="4966"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160B764-F5E1-41F0-B11A-60C3EF8B2A2A}"/>
                </a:ext>
              </a:extLst>
            </p:cNvPr>
            <p:cNvSpPr/>
            <p:nvPr/>
          </p:nvSpPr>
          <p:spPr>
            <a:xfrm>
              <a:off x="4577730" y="2408599"/>
              <a:ext cx="62381" cy="167119"/>
            </a:xfrm>
            <a:custGeom>
              <a:avLst/>
              <a:gdLst>
                <a:gd name="connsiteX0" fmla="*/ 29028 w 62381"/>
                <a:gd name="connsiteY0" fmla="*/ 160641 h 167119"/>
                <a:gd name="connsiteX1" fmla="*/ 50402 w 62381"/>
                <a:gd name="connsiteY1" fmla="*/ 148094 h 167119"/>
                <a:gd name="connsiteX2" fmla="*/ 61907 w 62381"/>
                <a:gd name="connsiteY2" fmla="*/ 116934 h 167119"/>
                <a:gd name="connsiteX3" fmla="*/ 50136 w 62381"/>
                <a:gd name="connsiteY3" fmla="*/ 96556 h 167119"/>
                <a:gd name="connsiteX4" fmla="*/ 17487 w 62381"/>
                <a:gd name="connsiteY4" fmla="*/ 96175 h 167119"/>
                <a:gd name="connsiteX5" fmla="*/ 17942 w 62381"/>
                <a:gd name="connsiteY5" fmla="*/ -172 h 167119"/>
                <a:gd name="connsiteX6" fmla="*/ 8264 w 62381"/>
                <a:gd name="connsiteY6" fmla="*/ -218 h 167119"/>
                <a:gd name="connsiteX7" fmla="*/ 7729 w 62381"/>
                <a:gd name="connsiteY7" fmla="*/ 113048 h 167119"/>
                <a:gd name="connsiteX8" fmla="*/ 15186 w 62381"/>
                <a:gd name="connsiteY8" fmla="*/ 108357 h 167119"/>
                <a:gd name="connsiteX9" fmla="*/ 44909 w 62381"/>
                <a:gd name="connsiteY9" fmla="*/ 104703 h 167119"/>
                <a:gd name="connsiteX10" fmla="*/ 52272 w 62381"/>
                <a:gd name="connsiteY10" fmla="*/ 117860 h 167119"/>
                <a:gd name="connsiteX11" fmla="*/ 43717 w 62381"/>
                <a:gd name="connsiteY11" fmla="*/ 141093 h 167119"/>
                <a:gd name="connsiteX12" fmla="*/ -342 w 62381"/>
                <a:gd name="connsiteY12" fmla="*/ 157347 h 167119"/>
                <a:gd name="connsiteX13" fmla="*/ 1192 w 62381"/>
                <a:gd name="connsiteY13" fmla="*/ 166902 h 167119"/>
                <a:gd name="connsiteX14" fmla="*/ 29028 w 62381"/>
                <a:gd name="connsiteY14" fmla="*/ 160641 h 16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1" h="167119">
                  <a:moveTo>
                    <a:pt x="29028" y="160641"/>
                  </a:moveTo>
                  <a:cubicBezTo>
                    <a:pt x="36966" y="158032"/>
                    <a:pt x="44254" y="153754"/>
                    <a:pt x="50402" y="148094"/>
                  </a:cubicBezTo>
                  <a:cubicBezTo>
                    <a:pt x="58646" y="139914"/>
                    <a:pt x="62857" y="128510"/>
                    <a:pt x="61907" y="116934"/>
                  </a:cubicBezTo>
                  <a:cubicBezTo>
                    <a:pt x="61383" y="108675"/>
                    <a:pt x="57028" y="101136"/>
                    <a:pt x="50136" y="96556"/>
                  </a:cubicBezTo>
                  <a:cubicBezTo>
                    <a:pt x="41310" y="90895"/>
                    <a:pt x="29506" y="90878"/>
                    <a:pt x="17487" y="96175"/>
                  </a:cubicBezTo>
                  <a:lnTo>
                    <a:pt x="17942" y="-172"/>
                  </a:lnTo>
                  <a:lnTo>
                    <a:pt x="8264" y="-218"/>
                  </a:lnTo>
                  <a:lnTo>
                    <a:pt x="7729" y="113048"/>
                  </a:lnTo>
                  <a:lnTo>
                    <a:pt x="15186" y="108357"/>
                  </a:lnTo>
                  <a:cubicBezTo>
                    <a:pt x="23833" y="102927"/>
                    <a:pt x="36183" y="99104"/>
                    <a:pt x="44909" y="104703"/>
                  </a:cubicBezTo>
                  <a:cubicBezTo>
                    <a:pt x="49280" y="107702"/>
                    <a:pt x="52003" y="112567"/>
                    <a:pt x="52272" y="117860"/>
                  </a:cubicBezTo>
                  <a:cubicBezTo>
                    <a:pt x="52932" y="126480"/>
                    <a:pt x="49810" y="134960"/>
                    <a:pt x="43717" y="141093"/>
                  </a:cubicBezTo>
                  <a:cubicBezTo>
                    <a:pt x="33030" y="151302"/>
                    <a:pt x="17439" y="154494"/>
                    <a:pt x="-342" y="157347"/>
                  </a:cubicBezTo>
                  <a:lnTo>
                    <a:pt x="1192" y="166902"/>
                  </a:lnTo>
                  <a:cubicBezTo>
                    <a:pt x="10639" y="165650"/>
                    <a:pt x="19955" y="163555"/>
                    <a:pt x="29028" y="160641"/>
                  </a:cubicBezTo>
                  <a:close/>
                </a:path>
              </a:pathLst>
            </a:custGeom>
            <a:solidFill>
              <a:srgbClr val="2F2E41"/>
            </a:solidFill>
            <a:ln w="4966"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36A9B5A-BBC1-41D0-97AB-1BC0875FB2DA}"/>
                </a:ext>
              </a:extLst>
            </p:cNvPr>
            <p:cNvSpPr/>
            <p:nvPr/>
          </p:nvSpPr>
          <p:spPr>
            <a:xfrm rot="-451392">
              <a:off x="4644513" y="2407148"/>
              <a:ext cx="52126" cy="9677"/>
            </a:xfrm>
            <a:custGeom>
              <a:avLst/>
              <a:gdLst>
                <a:gd name="connsiteX0" fmla="*/ -342 w 52126"/>
                <a:gd name="connsiteY0" fmla="*/ -218 h 9677"/>
                <a:gd name="connsiteX1" fmla="*/ 51784 w 52126"/>
                <a:gd name="connsiteY1" fmla="*/ -218 h 9677"/>
                <a:gd name="connsiteX2" fmla="*/ 51784 w 52126"/>
                <a:gd name="connsiteY2" fmla="*/ 9459 h 9677"/>
                <a:gd name="connsiteX3" fmla="*/ -342 w 52126"/>
                <a:gd name="connsiteY3" fmla="*/ 9459 h 9677"/>
              </a:gdLst>
              <a:ahLst/>
              <a:cxnLst>
                <a:cxn ang="0">
                  <a:pos x="connsiteX0" y="connsiteY0"/>
                </a:cxn>
                <a:cxn ang="0">
                  <a:pos x="connsiteX1" y="connsiteY1"/>
                </a:cxn>
                <a:cxn ang="0">
                  <a:pos x="connsiteX2" y="connsiteY2"/>
                </a:cxn>
                <a:cxn ang="0">
                  <a:pos x="connsiteX3" y="connsiteY3"/>
                </a:cxn>
              </a:cxnLst>
              <a:rect l="l" t="t" r="r" b="b"/>
              <a:pathLst>
                <a:path w="52126" h="9677">
                  <a:moveTo>
                    <a:pt x="-342" y="-218"/>
                  </a:moveTo>
                  <a:lnTo>
                    <a:pt x="51784" y="-218"/>
                  </a:lnTo>
                  <a:lnTo>
                    <a:pt x="51784" y="9459"/>
                  </a:lnTo>
                  <a:lnTo>
                    <a:pt x="-342" y="9459"/>
                  </a:lnTo>
                  <a:close/>
                </a:path>
              </a:pathLst>
            </a:custGeom>
            <a:solidFill>
              <a:srgbClr val="2F2E41"/>
            </a:solidFill>
            <a:ln w="4966"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0EE4224-2E42-480D-8015-535F5FE42EF7}"/>
                </a:ext>
              </a:extLst>
            </p:cNvPr>
            <p:cNvSpPr/>
            <p:nvPr/>
          </p:nvSpPr>
          <p:spPr>
            <a:xfrm rot="-451392">
              <a:off x="4481397" y="2428684"/>
              <a:ext cx="52126" cy="9677"/>
            </a:xfrm>
            <a:custGeom>
              <a:avLst/>
              <a:gdLst>
                <a:gd name="connsiteX0" fmla="*/ -342 w 52126"/>
                <a:gd name="connsiteY0" fmla="*/ -218 h 9677"/>
                <a:gd name="connsiteX1" fmla="*/ 51784 w 52126"/>
                <a:gd name="connsiteY1" fmla="*/ -218 h 9677"/>
                <a:gd name="connsiteX2" fmla="*/ 51784 w 52126"/>
                <a:gd name="connsiteY2" fmla="*/ 9459 h 9677"/>
                <a:gd name="connsiteX3" fmla="*/ -342 w 52126"/>
                <a:gd name="connsiteY3" fmla="*/ 9459 h 9677"/>
              </a:gdLst>
              <a:ahLst/>
              <a:cxnLst>
                <a:cxn ang="0">
                  <a:pos x="connsiteX0" y="connsiteY0"/>
                </a:cxn>
                <a:cxn ang="0">
                  <a:pos x="connsiteX1" y="connsiteY1"/>
                </a:cxn>
                <a:cxn ang="0">
                  <a:pos x="connsiteX2" y="connsiteY2"/>
                </a:cxn>
                <a:cxn ang="0">
                  <a:pos x="connsiteX3" y="connsiteY3"/>
                </a:cxn>
              </a:cxnLst>
              <a:rect l="l" t="t" r="r" b="b"/>
              <a:pathLst>
                <a:path w="52126" h="9677">
                  <a:moveTo>
                    <a:pt x="-342" y="-218"/>
                  </a:moveTo>
                  <a:lnTo>
                    <a:pt x="51784" y="-218"/>
                  </a:lnTo>
                  <a:lnTo>
                    <a:pt x="51784" y="9459"/>
                  </a:lnTo>
                  <a:lnTo>
                    <a:pt x="-342" y="9459"/>
                  </a:lnTo>
                  <a:close/>
                </a:path>
              </a:pathLst>
            </a:custGeom>
            <a:solidFill>
              <a:srgbClr val="2F2E41"/>
            </a:solidFill>
            <a:ln w="496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3C92B9B-3EBD-4F9B-8665-9B31FC8F261C}"/>
                </a:ext>
              </a:extLst>
            </p:cNvPr>
            <p:cNvSpPr/>
            <p:nvPr/>
          </p:nvSpPr>
          <p:spPr>
            <a:xfrm>
              <a:off x="3838830" y="2454168"/>
              <a:ext cx="480627" cy="554347"/>
            </a:xfrm>
            <a:custGeom>
              <a:avLst/>
              <a:gdLst>
                <a:gd name="connsiteX0" fmla="*/ 110738 w 480627"/>
                <a:gd name="connsiteY0" fmla="*/ 11319 h 554347"/>
                <a:gd name="connsiteX1" fmla="*/ 465083 w 480627"/>
                <a:gd name="connsiteY1" fmla="*/ 444408 h 554347"/>
                <a:gd name="connsiteX2" fmla="*/ 455673 w 480627"/>
                <a:gd name="connsiteY2" fmla="*/ 538927 h 554347"/>
                <a:gd name="connsiteX3" fmla="*/ 361154 w 480627"/>
                <a:gd name="connsiteY3" fmla="*/ 529517 h 554347"/>
                <a:gd name="connsiteX4" fmla="*/ 361117 w 480627"/>
                <a:gd name="connsiteY4" fmla="*/ 529472 h 554347"/>
                <a:gd name="connsiteX5" fmla="*/ 6770 w 480627"/>
                <a:gd name="connsiteY5" fmla="*/ 96384 h 554347"/>
                <a:gd name="connsiteX6" fmla="*/ 11192 w 480627"/>
                <a:gd name="connsiteY6" fmla="*/ 52125 h 554347"/>
                <a:gd name="connsiteX7" fmla="*/ 11195 w 480627"/>
                <a:gd name="connsiteY7" fmla="*/ 52122 h 554347"/>
                <a:gd name="connsiteX8" fmla="*/ 66474 w 480627"/>
                <a:gd name="connsiteY8" fmla="*/ 6892 h 554347"/>
                <a:gd name="connsiteX9" fmla="*/ 110738 w 480627"/>
                <a:gd name="connsiteY9" fmla="*/ 11319 h 5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627" h="554347">
                  <a:moveTo>
                    <a:pt x="110738" y="11319"/>
                  </a:moveTo>
                  <a:lnTo>
                    <a:pt x="465083" y="444408"/>
                  </a:lnTo>
                  <a:cubicBezTo>
                    <a:pt x="488585" y="473107"/>
                    <a:pt x="484372" y="515425"/>
                    <a:pt x="455673" y="538927"/>
                  </a:cubicBezTo>
                  <a:cubicBezTo>
                    <a:pt x="426974" y="562429"/>
                    <a:pt x="384657" y="558216"/>
                    <a:pt x="361154" y="529517"/>
                  </a:cubicBezTo>
                  <a:cubicBezTo>
                    <a:pt x="361142" y="529502"/>
                    <a:pt x="361129" y="529487"/>
                    <a:pt x="361117" y="529472"/>
                  </a:cubicBezTo>
                  <a:lnTo>
                    <a:pt x="6770" y="96384"/>
                  </a:lnTo>
                  <a:cubicBezTo>
                    <a:pt x="-4231" y="82941"/>
                    <a:pt x="-2251" y="63126"/>
                    <a:pt x="11192" y="52125"/>
                  </a:cubicBezTo>
                  <a:cubicBezTo>
                    <a:pt x="11193" y="52124"/>
                    <a:pt x="11194" y="52123"/>
                    <a:pt x="11195" y="52122"/>
                  </a:cubicBezTo>
                  <a:lnTo>
                    <a:pt x="66474" y="6892"/>
                  </a:lnTo>
                  <a:cubicBezTo>
                    <a:pt x="79920" y="-4107"/>
                    <a:pt x="99737" y="-2125"/>
                    <a:pt x="110738" y="11319"/>
                  </a:cubicBezTo>
                  <a:close/>
                </a:path>
              </a:pathLst>
            </a:custGeom>
            <a:solidFill>
              <a:schemeClr val="accent1">
                <a:lumMod val="75000"/>
              </a:schemeClr>
            </a:solidFill>
            <a:ln w="496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F38EC19-C22E-4FDD-AF9F-D94C844E69BD}"/>
                </a:ext>
              </a:extLst>
            </p:cNvPr>
            <p:cNvSpPr/>
            <p:nvPr/>
          </p:nvSpPr>
          <p:spPr>
            <a:xfrm>
              <a:off x="3917883" y="2550828"/>
              <a:ext cx="448286" cy="495791"/>
            </a:xfrm>
            <a:custGeom>
              <a:avLst/>
              <a:gdLst>
                <a:gd name="connsiteX0" fmla="*/ 149863 w 448286"/>
                <a:gd name="connsiteY0" fmla="*/ 11319 h 495791"/>
                <a:gd name="connsiteX1" fmla="*/ 440832 w 448286"/>
                <a:gd name="connsiteY1" fmla="*/ 366947 h 495791"/>
                <a:gd name="connsiteX2" fmla="*/ 436410 w 448286"/>
                <a:gd name="connsiteY2" fmla="*/ 411207 h 495791"/>
                <a:gd name="connsiteX3" fmla="*/ 436407 w 448286"/>
                <a:gd name="connsiteY3" fmla="*/ 411209 h 495791"/>
                <a:gd name="connsiteX4" fmla="*/ 341988 w 448286"/>
                <a:gd name="connsiteY4" fmla="*/ 488462 h 495791"/>
                <a:gd name="connsiteX5" fmla="*/ 297728 w 448286"/>
                <a:gd name="connsiteY5" fmla="*/ 484039 h 495791"/>
                <a:gd name="connsiteX6" fmla="*/ 297725 w 448286"/>
                <a:gd name="connsiteY6" fmla="*/ 484035 h 495791"/>
                <a:gd name="connsiteX7" fmla="*/ 6755 w 448286"/>
                <a:gd name="connsiteY7" fmla="*/ 128409 h 495791"/>
                <a:gd name="connsiteX8" fmla="*/ 11180 w 448286"/>
                <a:gd name="connsiteY8" fmla="*/ 84147 h 495791"/>
                <a:gd name="connsiteX9" fmla="*/ 105600 w 448286"/>
                <a:gd name="connsiteY9" fmla="*/ 6892 h 495791"/>
                <a:gd name="connsiteX10" fmla="*/ 149863 w 448286"/>
                <a:gd name="connsiteY10" fmla="*/ 11319 h 4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286" h="495791">
                  <a:moveTo>
                    <a:pt x="149863" y="11319"/>
                  </a:moveTo>
                  <a:lnTo>
                    <a:pt x="440832" y="366947"/>
                  </a:lnTo>
                  <a:cubicBezTo>
                    <a:pt x="451833" y="380390"/>
                    <a:pt x="449853" y="400206"/>
                    <a:pt x="436410" y="411207"/>
                  </a:cubicBezTo>
                  <a:cubicBezTo>
                    <a:pt x="436409" y="411208"/>
                    <a:pt x="436408" y="411209"/>
                    <a:pt x="436407" y="411209"/>
                  </a:cubicBezTo>
                  <a:lnTo>
                    <a:pt x="341988" y="488462"/>
                  </a:lnTo>
                  <a:cubicBezTo>
                    <a:pt x="328544" y="499462"/>
                    <a:pt x="308729" y="497482"/>
                    <a:pt x="297728" y="484039"/>
                  </a:cubicBezTo>
                  <a:cubicBezTo>
                    <a:pt x="297727" y="484038"/>
                    <a:pt x="297726" y="484036"/>
                    <a:pt x="297725" y="484035"/>
                  </a:cubicBezTo>
                  <a:lnTo>
                    <a:pt x="6755" y="128409"/>
                  </a:lnTo>
                  <a:cubicBezTo>
                    <a:pt x="-4225" y="114958"/>
                    <a:pt x="-2246" y="95158"/>
                    <a:pt x="11180" y="84147"/>
                  </a:cubicBezTo>
                  <a:lnTo>
                    <a:pt x="105600" y="6892"/>
                  </a:lnTo>
                  <a:cubicBezTo>
                    <a:pt x="119046" y="-4107"/>
                    <a:pt x="138862" y="-2126"/>
                    <a:pt x="149863" y="11319"/>
                  </a:cubicBezTo>
                  <a:close/>
                </a:path>
              </a:pathLst>
            </a:custGeom>
            <a:solidFill>
              <a:srgbClr val="2F2E41"/>
            </a:solidFill>
            <a:ln w="496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689F079-7782-4EBF-8A7C-87B00E2E14A0}"/>
                </a:ext>
              </a:extLst>
            </p:cNvPr>
            <p:cNvSpPr/>
            <p:nvPr/>
          </p:nvSpPr>
          <p:spPr>
            <a:xfrm>
              <a:off x="5140525" y="2101349"/>
              <a:ext cx="948420" cy="1175209"/>
            </a:xfrm>
            <a:custGeom>
              <a:avLst/>
              <a:gdLst>
                <a:gd name="connsiteX0" fmla="*/ 944532 w 948420"/>
                <a:gd name="connsiteY0" fmla="*/ 28462 h 1175209"/>
                <a:gd name="connsiteX1" fmla="*/ 901665 w 948420"/>
                <a:gd name="connsiteY1" fmla="*/ -218 h 1175209"/>
                <a:gd name="connsiteX2" fmla="*/ 46040 w 948420"/>
                <a:gd name="connsiteY2" fmla="*/ -218 h 1175209"/>
                <a:gd name="connsiteX3" fmla="*/ -342 w 948420"/>
                <a:gd name="connsiteY3" fmla="*/ 46164 h 1175209"/>
                <a:gd name="connsiteX4" fmla="*/ -342 w 948420"/>
                <a:gd name="connsiteY4" fmla="*/ 1128610 h 1175209"/>
                <a:gd name="connsiteX5" fmla="*/ 46040 w 948420"/>
                <a:gd name="connsiteY5" fmla="*/ 1174992 h 1175209"/>
                <a:gd name="connsiteX6" fmla="*/ 901696 w 948420"/>
                <a:gd name="connsiteY6" fmla="*/ 1174992 h 1175209"/>
                <a:gd name="connsiteX7" fmla="*/ 948078 w 948420"/>
                <a:gd name="connsiteY7" fmla="*/ 1128610 h 1175209"/>
                <a:gd name="connsiteX8" fmla="*/ 948078 w 948420"/>
                <a:gd name="connsiteY8" fmla="*/ 46164 h 1175209"/>
                <a:gd name="connsiteX9" fmla="*/ 944563 w 948420"/>
                <a:gd name="connsiteY9" fmla="*/ 28462 h 1175209"/>
                <a:gd name="connsiteX10" fmla="*/ 937747 w 948420"/>
                <a:gd name="connsiteY10" fmla="*/ 1128610 h 1175209"/>
                <a:gd name="connsiteX11" fmla="*/ 901666 w 948420"/>
                <a:gd name="connsiteY11" fmla="*/ 1164692 h 1175209"/>
                <a:gd name="connsiteX12" fmla="*/ 46040 w 948420"/>
                <a:gd name="connsiteY12" fmla="*/ 1164692 h 1175209"/>
                <a:gd name="connsiteX13" fmla="*/ 9958 w 948420"/>
                <a:gd name="connsiteY13" fmla="*/ 1128617 h 1175209"/>
                <a:gd name="connsiteX14" fmla="*/ 9958 w 948420"/>
                <a:gd name="connsiteY14" fmla="*/ 46170 h 1175209"/>
                <a:gd name="connsiteX15" fmla="*/ 46040 w 948420"/>
                <a:gd name="connsiteY15" fmla="*/ 10088 h 1175209"/>
                <a:gd name="connsiteX16" fmla="*/ 901696 w 948420"/>
                <a:gd name="connsiteY16" fmla="*/ 10088 h 1175209"/>
                <a:gd name="connsiteX17" fmla="*/ 935187 w 948420"/>
                <a:gd name="connsiteY17" fmla="*/ 32786 h 1175209"/>
                <a:gd name="connsiteX18" fmla="*/ 936544 w 948420"/>
                <a:gd name="connsiteY18" fmla="*/ 36856 h 1175209"/>
                <a:gd name="connsiteX19" fmla="*/ 937778 w 948420"/>
                <a:gd name="connsiteY19" fmla="*/ 46170 h 117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8420" h="1175209">
                  <a:moveTo>
                    <a:pt x="944532" y="28462"/>
                  </a:moveTo>
                  <a:cubicBezTo>
                    <a:pt x="937259" y="11194"/>
                    <a:pt x="920402" y="-84"/>
                    <a:pt x="901665" y="-218"/>
                  </a:cubicBezTo>
                  <a:lnTo>
                    <a:pt x="46040" y="-218"/>
                  </a:lnTo>
                  <a:cubicBezTo>
                    <a:pt x="20430" y="-204"/>
                    <a:pt x="-328" y="20554"/>
                    <a:pt x="-342" y="46164"/>
                  </a:cubicBezTo>
                  <a:lnTo>
                    <a:pt x="-342" y="1128610"/>
                  </a:lnTo>
                  <a:cubicBezTo>
                    <a:pt x="-328" y="1154220"/>
                    <a:pt x="20430" y="1174978"/>
                    <a:pt x="46040" y="1174992"/>
                  </a:cubicBezTo>
                  <a:lnTo>
                    <a:pt x="901696" y="1174992"/>
                  </a:lnTo>
                  <a:cubicBezTo>
                    <a:pt x="927298" y="1174958"/>
                    <a:pt x="948044" y="1154212"/>
                    <a:pt x="948078" y="1128610"/>
                  </a:cubicBezTo>
                  <a:lnTo>
                    <a:pt x="948078" y="46164"/>
                  </a:lnTo>
                  <a:cubicBezTo>
                    <a:pt x="948099" y="40088"/>
                    <a:pt x="946903" y="34069"/>
                    <a:pt x="944563" y="28462"/>
                  </a:cubicBezTo>
                  <a:close/>
                  <a:moveTo>
                    <a:pt x="937747" y="1128610"/>
                  </a:moveTo>
                  <a:cubicBezTo>
                    <a:pt x="937723" y="1148527"/>
                    <a:pt x="921583" y="1164668"/>
                    <a:pt x="901666" y="1164692"/>
                  </a:cubicBezTo>
                  <a:lnTo>
                    <a:pt x="46040" y="1164692"/>
                  </a:lnTo>
                  <a:cubicBezTo>
                    <a:pt x="26116" y="1164689"/>
                    <a:pt x="9965" y="1148540"/>
                    <a:pt x="9958" y="1128617"/>
                  </a:cubicBezTo>
                  <a:lnTo>
                    <a:pt x="9958" y="46170"/>
                  </a:lnTo>
                  <a:cubicBezTo>
                    <a:pt x="9985" y="26254"/>
                    <a:pt x="26124" y="10115"/>
                    <a:pt x="46040" y="10088"/>
                  </a:cubicBezTo>
                  <a:lnTo>
                    <a:pt x="901696" y="10088"/>
                  </a:lnTo>
                  <a:cubicBezTo>
                    <a:pt x="916436" y="10144"/>
                    <a:pt x="929674" y="19116"/>
                    <a:pt x="935187" y="32786"/>
                  </a:cubicBezTo>
                  <a:cubicBezTo>
                    <a:pt x="935712" y="34117"/>
                    <a:pt x="936165" y="35476"/>
                    <a:pt x="936544" y="36856"/>
                  </a:cubicBezTo>
                  <a:cubicBezTo>
                    <a:pt x="937363" y="39893"/>
                    <a:pt x="937778" y="43025"/>
                    <a:pt x="937778" y="46170"/>
                  </a:cubicBezTo>
                  <a:close/>
                </a:path>
              </a:pathLst>
            </a:custGeom>
            <a:solidFill>
              <a:srgbClr val="3F3D56"/>
            </a:solidFill>
            <a:ln w="496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1BA88D0-3BD6-4448-B96C-8F6E6FC28159}"/>
                </a:ext>
              </a:extLst>
            </p:cNvPr>
            <p:cNvSpPr/>
            <p:nvPr/>
          </p:nvSpPr>
          <p:spPr>
            <a:xfrm>
              <a:off x="5628463" y="2315674"/>
              <a:ext cx="299028" cy="41237"/>
            </a:xfrm>
            <a:custGeom>
              <a:avLst/>
              <a:gdLst>
                <a:gd name="connsiteX0" fmla="*/ 278036 w 299028"/>
                <a:gd name="connsiteY0" fmla="*/ 41020 h 41237"/>
                <a:gd name="connsiteX1" fmla="*/ 20309 w 299028"/>
                <a:gd name="connsiteY1" fmla="*/ 41020 h 41237"/>
                <a:gd name="connsiteX2" fmla="*/ -342 w 299028"/>
                <a:gd name="connsiteY2" fmla="*/ 20433 h 41237"/>
                <a:gd name="connsiteX3" fmla="*/ 20245 w 299028"/>
                <a:gd name="connsiteY3" fmla="*/ -218 h 41237"/>
                <a:gd name="connsiteX4" fmla="*/ 20309 w 299028"/>
                <a:gd name="connsiteY4" fmla="*/ -218 h 41237"/>
                <a:gd name="connsiteX5" fmla="*/ 278036 w 299028"/>
                <a:gd name="connsiteY5" fmla="*/ -218 h 41237"/>
                <a:gd name="connsiteX6" fmla="*/ 298687 w 299028"/>
                <a:gd name="connsiteY6" fmla="*/ 20369 h 41237"/>
                <a:gd name="connsiteX7" fmla="*/ 278100 w 299028"/>
                <a:gd name="connsiteY7" fmla="*/ 41020 h 41237"/>
                <a:gd name="connsiteX8" fmla="*/ 278036 w 299028"/>
                <a:gd name="connsiteY8"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28" h="41237">
                  <a:moveTo>
                    <a:pt x="278036" y="41020"/>
                  </a:moveTo>
                  <a:lnTo>
                    <a:pt x="20309" y="41020"/>
                  </a:lnTo>
                  <a:cubicBezTo>
                    <a:pt x="8922" y="41038"/>
                    <a:pt x="-324" y="31820"/>
                    <a:pt x="-342" y="20433"/>
                  </a:cubicBezTo>
                  <a:cubicBezTo>
                    <a:pt x="-359" y="9045"/>
                    <a:pt x="8857" y="-200"/>
                    <a:pt x="20245" y="-218"/>
                  </a:cubicBezTo>
                  <a:cubicBezTo>
                    <a:pt x="20266" y="-218"/>
                    <a:pt x="20288" y="-218"/>
                    <a:pt x="20309" y="-218"/>
                  </a:cubicBezTo>
                  <a:lnTo>
                    <a:pt x="278036" y="-218"/>
                  </a:lnTo>
                  <a:cubicBezTo>
                    <a:pt x="289423" y="-236"/>
                    <a:pt x="298669" y="8981"/>
                    <a:pt x="298687" y="20369"/>
                  </a:cubicBezTo>
                  <a:cubicBezTo>
                    <a:pt x="298705" y="31756"/>
                    <a:pt x="289488" y="41002"/>
                    <a:pt x="278100" y="41020"/>
                  </a:cubicBezTo>
                  <a:cubicBezTo>
                    <a:pt x="278079" y="41020"/>
                    <a:pt x="278057" y="41020"/>
                    <a:pt x="278036" y="41020"/>
                  </a:cubicBezTo>
                  <a:close/>
                </a:path>
              </a:pathLst>
            </a:custGeom>
            <a:solidFill>
              <a:srgbClr val="3F3D56"/>
            </a:solidFill>
            <a:ln w="496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2ED0BDB-6888-4982-B3C2-E2D0CF6A9BA1}"/>
                </a:ext>
              </a:extLst>
            </p:cNvPr>
            <p:cNvSpPr/>
            <p:nvPr/>
          </p:nvSpPr>
          <p:spPr>
            <a:xfrm>
              <a:off x="5628463" y="2423919"/>
              <a:ext cx="299028" cy="41237"/>
            </a:xfrm>
            <a:custGeom>
              <a:avLst/>
              <a:gdLst>
                <a:gd name="connsiteX0" fmla="*/ 278036 w 299028"/>
                <a:gd name="connsiteY0" fmla="*/ 41020 h 41237"/>
                <a:gd name="connsiteX1" fmla="*/ 20309 w 299028"/>
                <a:gd name="connsiteY1" fmla="*/ 41020 h 41237"/>
                <a:gd name="connsiteX2" fmla="*/ -342 w 299028"/>
                <a:gd name="connsiteY2" fmla="*/ 20433 h 41237"/>
                <a:gd name="connsiteX3" fmla="*/ 20245 w 299028"/>
                <a:gd name="connsiteY3" fmla="*/ -218 h 41237"/>
                <a:gd name="connsiteX4" fmla="*/ 20309 w 299028"/>
                <a:gd name="connsiteY4" fmla="*/ -218 h 41237"/>
                <a:gd name="connsiteX5" fmla="*/ 278036 w 299028"/>
                <a:gd name="connsiteY5" fmla="*/ -218 h 41237"/>
                <a:gd name="connsiteX6" fmla="*/ 298687 w 299028"/>
                <a:gd name="connsiteY6" fmla="*/ 20369 h 41237"/>
                <a:gd name="connsiteX7" fmla="*/ 278100 w 299028"/>
                <a:gd name="connsiteY7" fmla="*/ 41020 h 41237"/>
                <a:gd name="connsiteX8" fmla="*/ 278036 w 299028"/>
                <a:gd name="connsiteY8"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28" h="41237">
                  <a:moveTo>
                    <a:pt x="278036" y="41020"/>
                  </a:moveTo>
                  <a:lnTo>
                    <a:pt x="20309" y="41020"/>
                  </a:lnTo>
                  <a:cubicBezTo>
                    <a:pt x="8922" y="41038"/>
                    <a:pt x="-324" y="31821"/>
                    <a:pt x="-342" y="20433"/>
                  </a:cubicBezTo>
                  <a:cubicBezTo>
                    <a:pt x="-359" y="9046"/>
                    <a:pt x="8857" y="-200"/>
                    <a:pt x="20245" y="-218"/>
                  </a:cubicBezTo>
                  <a:cubicBezTo>
                    <a:pt x="20266" y="-218"/>
                    <a:pt x="20288" y="-218"/>
                    <a:pt x="20309" y="-218"/>
                  </a:cubicBezTo>
                  <a:lnTo>
                    <a:pt x="278036" y="-218"/>
                  </a:lnTo>
                  <a:cubicBezTo>
                    <a:pt x="289423" y="-236"/>
                    <a:pt x="298669" y="8981"/>
                    <a:pt x="298687" y="20369"/>
                  </a:cubicBezTo>
                  <a:cubicBezTo>
                    <a:pt x="298705" y="31756"/>
                    <a:pt x="289488" y="41002"/>
                    <a:pt x="278100" y="41020"/>
                  </a:cubicBezTo>
                  <a:cubicBezTo>
                    <a:pt x="278079" y="41020"/>
                    <a:pt x="278057" y="41020"/>
                    <a:pt x="278036" y="41020"/>
                  </a:cubicBezTo>
                  <a:close/>
                </a:path>
              </a:pathLst>
            </a:custGeom>
            <a:solidFill>
              <a:srgbClr val="3F3D56"/>
            </a:solidFill>
            <a:ln w="496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C33ECCF-F573-429B-AD59-834DD043D19D}"/>
                </a:ext>
              </a:extLst>
            </p:cNvPr>
            <p:cNvSpPr/>
            <p:nvPr/>
          </p:nvSpPr>
          <p:spPr>
            <a:xfrm>
              <a:off x="5305334" y="2258135"/>
              <a:ext cx="234739" cy="268656"/>
            </a:xfrm>
            <a:custGeom>
              <a:avLst/>
              <a:gdLst>
                <a:gd name="connsiteX0" fmla="*/ 211201 w 234739"/>
                <a:gd name="connsiteY0" fmla="*/ 268438 h 268656"/>
                <a:gd name="connsiteX1" fmla="*/ 22855 w 234739"/>
                <a:gd name="connsiteY1" fmla="*/ 268438 h 268656"/>
                <a:gd name="connsiteX2" fmla="*/ -342 w 234739"/>
                <a:gd name="connsiteY2" fmla="*/ 245241 h 268656"/>
                <a:gd name="connsiteX3" fmla="*/ -342 w 234739"/>
                <a:gd name="connsiteY3" fmla="*/ 22979 h 268656"/>
                <a:gd name="connsiteX4" fmla="*/ 22855 w 234739"/>
                <a:gd name="connsiteY4" fmla="*/ -218 h 268656"/>
                <a:gd name="connsiteX5" fmla="*/ 211201 w 234739"/>
                <a:gd name="connsiteY5" fmla="*/ -218 h 268656"/>
                <a:gd name="connsiteX6" fmla="*/ 234398 w 234739"/>
                <a:gd name="connsiteY6" fmla="*/ 22979 h 268656"/>
                <a:gd name="connsiteX7" fmla="*/ 234398 w 234739"/>
                <a:gd name="connsiteY7" fmla="*/ 245241 h 268656"/>
                <a:gd name="connsiteX8" fmla="*/ 211200 w 234739"/>
                <a:gd name="connsiteY8" fmla="*/ 268438 h 2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39" h="268656">
                  <a:moveTo>
                    <a:pt x="211201" y="268438"/>
                  </a:moveTo>
                  <a:lnTo>
                    <a:pt x="22855" y="268438"/>
                  </a:lnTo>
                  <a:cubicBezTo>
                    <a:pt x="10049" y="268425"/>
                    <a:pt x="-328" y="258047"/>
                    <a:pt x="-342" y="245241"/>
                  </a:cubicBezTo>
                  <a:lnTo>
                    <a:pt x="-342" y="22979"/>
                  </a:lnTo>
                  <a:cubicBezTo>
                    <a:pt x="-329" y="10173"/>
                    <a:pt x="10049" y="-204"/>
                    <a:pt x="22855" y="-218"/>
                  </a:cubicBezTo>
                  <a:lnTo>
                    <a:pt x="211201" y="-218"/>
                  </a:lnTo>
                  <a:cubicBezTo>
                    <a:pt x="224006" y="-204"/>
                    <a:pt x="234384" y="10173"/>
                    <a:pt x="234398" y="22979"/>
                  </a:cubicBezTo>
                  <a:lnTo>
                    <a:pt x="234398" y="245241"/>
                  </a:lnTo>
                  <a:cubicBezTo>
                    <a:pt x="234384" y="258047"/>
                    <a:pt x="224006" y="268425"/>
                    <a:pt x="211200" y="268438"/>
                  </a:cubicBezTo>
                  <a:close/>
                </a:path>
              </a:pathLst>
            </a:custGeom>
            <a:solidFill>
              <a:schemeClr val="accent2">
                <a:lumMod val="75000"/>
              </a:schemeClr>
            </a:solidFill>
            <a:ln w="496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576AAB4-5B0B-48B4-AB27-78357EB74457}"/>
                </a:ext>
              </a:extLst>
            </p:cNvPr>
            <p:cNvSpPr/>
            <p:nvPr/>
          </p:nvSpPr>
          <p:spPr>
            <a:xfrm>
              <a:off x="5301973" y="2645564"/>
              <a:ext cx="623698" cy="41237"/>
            </a:xfrm>
            <a:custGeom>
              <a:avLst/>
              <a:gdLst>
                <a:gd name="connsiteX0" fmla="*/ 602738 w 623698"/>
                <a:gd name="connsiteY0" fmla="*/ 41020 h 41237"/>
                <a:gd name="connsiteX1" fmla="*/ 20277 w 623698"/>
                <a:gd name="connsiteY1" fmla="*/ 41020 h 41237"/>
                <a:gd name="connsiteX2" fmla="*/ -342 w 623698"/>
                <a:gd name="connsiteY2" fmla="*/ 20401 h 41237"/>
                <a:gd name="connsiteX3" fmla="*/ 20277 w 623698"/>
                <a:gd name="connsiteY3" fmla="*/ -218 h 41237"/>
                <a:gd name="connsiteX4" fmla="*/ 602738 w 623698"/>
                <a:gd name="connsiteY4" fmla="*/ -218 h 41237"/>
                <a:gd name="connsiteX5" fmla="*/ 623357 w 623698"/>
                <a:gd name="connsiteY5" fmla="*/ 20401 h 41237"/>
                <a:gd name="connsiteX6" fmla="*/ 602738 w 623698"/>
                <a:gd name="connsiteY6"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698" h="41237">
                  <a:moveTo>
                    <a:pt x="602738" y="41020"/>
                  </a:moveTo>
                  <a:lnTo>
                    <a:pt x="20277" y="41020"/>
                  </a:lnTo>
                  <a:cubicBezTo>
                    <a:pt x="8890" y="41020"/>
                    <a:pt x="-342" y="31788"/>
                    <a:pt x="-342" y="20401"/>
                  </a:cubicBezTo>
                  <a:cubicBezTo>
                    <a:pt x="-342" y="9014"/>
                    <a:pt x="8890" y="-218"/>
                    <a:pt x="20277" y="-218"/>
                  </a:cubicBezTo>
                  <a:lnTo>
                    <a:pt x="602738" y="-218"/>
                  </a:lnTo>
                  <a:cubicBezTo>
                    <a:pt x="614126" y="-218"/>
                    <a:pt x="623357" y="9013"/>
                    <a:pt x="623357" y="20401"/>
                  </a:cubicBezTo>
                  <a:cubicBezTo>
                    <a:pt x="623357" y="31788"/>
                    <a:pt x="614126" y="41020"/>
                    <a:pt x="602738" y="41020"/>
                  </a:cubicBezTo>
                  <a:close/>
                </a:path>
              </a:pathLst>
            </a:custGeom>
            <a:solidFill>
              <a:srgbClr val="CCCCCC"/>
            </a:solidFill>
            <a:ln w="496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B324FCB-07E2-4BEB-B09B-4F2065839064}"/>
                </a:ext>
              </a:extLst>
            </p:cNvPr>
            <p:cNvSpPr/>
            <p:nvPr/>
          </p:nvSpPr>
          <p:spPr>
            <a:xfrm>
              <a:off x="5302005" y="2753809"/>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48B997C-7A0D-4051-9FE9-D93734FFCD17}"/>
                </a:ext>
              </a:extLst>
            </p:cNvPr>
            <p:cNvSpPr/>
            <p:nvPr/>
          </p:nvSpPr>
          <p:spPr>
            <a:xfrm>
              <a:off x="5302005" y="2862053"/>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5EAEEE3-F634-4F75-B9B3-557773C80293}"/>
                </a:ext>
              </a:extLst>
            </p:cNvPr>
            <p:cNvSpPr/>
            <p:nvPr/>
          </p:nvSpPr>
          <p:spPr>
            <a:xfrm>
              <a:off x="5302005" y="2970298"/>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4FD036C-F0CB-4287-BE00-55259091A95E}"/>
                </a:ext>
              </a:extLst>
            </p:cNvPr>
            <p:cNvSpPr/>
            <p:nvPr/>
          </p:nvSpPr>
          <p:spPr>
            <a:xfrm>
              <a:off x="5302005" y="3078543"/>
              <a:ext cx="623699" cy="41237"/>
            </a:xfrm>
            <a:custGeom>
              <a:avLst/>
              <a:gdLst>
                <a:gd name="connsiteX0" fmla="*/ 602706 w 623699"/>
                <a:gd name="connsiteY0" fmla="*/ 41020 h 41237"/>
                <a:gd name="connsiteX1" fmla="*/ 20245 w 623699"/>
                <a:gd name="connsiteY1" fmla="*/ 41020 h 41237"/>
                <a:gd name="connsiteX2" fmla="*/ -342 w 623699"/>
                <a:gd name="connsiteY2" fmla="*/ 20369 h 41237"/>
                <a:gd name="connsiteX3" fmla="*/ 20245 w 623699"/>
                <a:gd name="connsiteY3" fmla="*/ -218 h 41237"/>
                <a:gd name="connsiteX4" fmla="*/ 602706 w 623699"/>
                <a:gd name="connsiteY4" fmla="*/ -218 h 41237"/>
                <a:gd name="connsiteX5" fmla="*/ 623357 w 623699"/>
                <a:gd name="connsiteY5" fmla="*/ 20369 h 41237"/>
                <a:gd name="connsiteX6" fmla="*/ 602770 w 623699"/>
                <a:gd name="connsiteY6" fmla="*/ 41020 h 41237"/>
                <a:gd name="connsiteX7" fmla="*/ 602706 w 623699"/>
                <a:gd name="connsiteY7" fmla="*/ 41020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3699" h="41237">
                  <a:moveTo>
                    <a:pt x="602706" y="41020"/>
                  </a:moveTo>
                  <a:lnTo>
                    <a:pt x="20245" y="41020"/>
                  </a:lnTo>
                  <a:cubicBezTo>
                    <a:pt x="8858" y="41002"/>
                    <a:pt x="-359" y="31756"/>
                    <a:pt x="-342" y="20369"/>
                  </a:cubicBezTo>
                  <a:cubicBezTo>
                    <a:pt x="-324" y="9006"/>
                    <a:pt x="8883" y="-200"/>
                    <a:pt x="20245" y="-218"/>
                  </a:cubicBezTo>
                  <a:lnTo>
                    <a:pt x="602706" y="-218"/>
                  </a:lnTo>
                  <a:cubicBezTo>
                    <a:pt x="614094" y="-236"/>
                    <a:pt x="623339" y="8981"/>
                    <a:pt x="623357" y="20369"/>
                  </a:cubicBezTo>
                  <a:cubicBezTo>
                    <a:pt x="623375" y="31756"/>
                    <a:pt x="614158" y="41002"/>
                    <a:pt x="602770" y="41020"/>
                  </a:cubicBezTo>
                  <a:cubicBezTo>
                    <a:pt x="602749" y="41020"/>
                    <a:pt x="602728" y="41020"/>
                    <a:pt x="602706" y="41020"/>
                  </a:cubicBezTo>
                  <a:close/>
                </a:path>
              </a:pathLst>
            </a:custGeom>
            <a:solidFill>
              <a:srgbClr val="CCCCCC"/>
            </a:solidFill>
            <a:ln w="4966"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A7E4419-F283-4535-B3D5-BD904778C730}"/>
                </a:ext>
              </a:extLst>
            </p:cNvPr>
            <p:cNvSpPr/>
            <p:nvPr/>
          </p:nvSpPr>
          <p:spPr>
            <a:xfrm>
              <a:off x="5815123" y="1704116"/>
              <a:ext cx="590350" cy="590351"/>
            </a:xfrm>
            <a:custGeom>
              <a:avLst/>
              <a:gdLst>
                <a:gd name="connsiteX0" fmla="*/ 590351 w 590350"/>
                <a:gd name="connsiteY0" fmla="*/ 295176 h 590351"/>
                <a:gd name="connsiteX1" fmla="*/ 295176 w 590350"/>
                <a:gd name="connsiteY1" fmla="*/ 590351 h 590351"/>
                <a:gd name="connsiteX2" fmla="*/ 0 w 590350"/>
                <a:gd name="connsiteY2" fmla="*/ 295176 h 590351"/>
                <a:gd name="connsiteX3" fmla="*/ 295176 w 590350"/>
                <a:gd name="connsiteY3" fmla="*/ 0 h 590351"/>
                <a:gd name="connsiteX4" fmla="*/ 590351 w 590350"/>
                <a:gd name="connsiteY4" fmla="*/ 295176 h 590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350" h="590351">
                  <a:moveTo>
                    <a:pt x="590351" y="295176"/>
                  </a:moveTo>
                  <a:cubicBezTo>
                    <a:pt x="590351" y="458196"/>
                    <a:pt x="458197" y="590351"/>
                    <a:pt x="295176" y="590351"/>
                  </a:cubicBezTo>
                  <a:cubicBezTo>
                    <a:pt x="132155" y="590351"/>
                    <a:pt x="0" y="458196"/>
                    <a:pt x="0" y="295176"/>
                  </a:cubicBezTo>
                  <a:cubicBezTo>
                    <a:pt x="0" y="132155"/>
                    <a:pt x="132155" y="0"/>
                    <a:pt x="295176" y="0"/>
                  </a:cubicBezTo>
                  <a:cubicBezTo>
                    <a:pt x="458197" y="0"/>
                    <a:pt x="590351" y="132155"/>
                    <a:pt x="590351" y="295176"/>
                  </a:cubicBezTo>
                  <a:close/>
                </a:path>
              </a:pathLst>
            </a:custGeom>
            <a:solidFill>
              <a:schemeClr val="accent2">
                <a:lumMod val="75000"/>
              </a:schemeClr>
            </a:solidFill>
            <a:ln w="4966"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C8DC9CB-39DB-4F1E-8C93-36122FB36493}"/>
                </a:ext>
              </a:extLst>
            </p:cNvPr>
            <p:cNvSpPr/>
            <p:nvPr/>
          </p:nvSpPr>
          <p:spPr>
            <a:xfrm>
              <a:off x="6069851" y="2133002"/>
              <a:ext cx="69463" cy="69463"/>
            </a:xfrm>
            <a:custGeom>
              <a:avLst/>
              <a:gdLst>
                <a:gd name="connsiteX0" fmla="*/ 69464 w 69463"/>
                <a:gd name="connsiteY0" fmla="*/ 34732 h 69463"/>
                <a:gd name="connsiteX1" fmla="*/ 34732 w 69463"/>
                <a:gd name="connsiteY1" fmla="*/ 69464 h 69463"/>
                <a:gd name="connsiteX2" fmla="*/ 0 w 69463"/>
                <a:gd name="connsiteY2" fmla="*/ 34732 h 69463"/>
                <a:gd name="connsiteX3" fmla="*/ 34732 w 69463"/>
                <a:gd name="connsiteY3" fmla="*/ 0 h 69463"/>
                <a:gd name="connsiteX4" fmla="*/ 69464 w 69463"/>
                <a:gd name="connsiteY4" fmla="*/ 34732 h 69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63" h="69463">
                  <a:moveTo>
                    <a:pt x="69464" y="34732"/>
                  </a:moveTo>
                  <a:cubicBezTo>
                    <a:pt x="69464" y="53914"/>
                    <a:pt x="53914" y="69464"/>
                    <a:pt x="34732" y="69464"/>
                  </a:cubicBezTo>
                  <a:cubicBezTo>
                    <a:pt x="15550" y="69464"/>
                    <a:pt x="0" y="53914"/>
                    <a:pt x="0" y="34732"/>
                  </a:cubicBezTo>
                  <a:cubicBezTo>
                    <a:pt x="0" y="15550"/>
                    <a:pt x="15550" y="0"/>
                    <a:pt x="34732" y="0"/>
                  </a:cubicBezTo>
                  <a:cubicBezTo>
                    <a:pt x="53914" y="0"/>
                    <a:pt x="69464" y="15550"/>
                    <a:pt x="69464" y="34732"/>
                  </a:cubicBezTo>
                  <a:close/>
                </a:path>
              </a:pathLst>
            </a:custGeom>
            <a:solidFill>
              <a:srgbClr val="FFFFFF"/>
            </a:solidFill>
            <a:ln w="4966"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48B369F-C87C-4619-90A0-FB8EAD655A72}"/>
                </a:ext>
              </a:extLst>
            </p:cNvPr>
            <p:cNvSpPr/>
            <p:nvPr/>
          </p:nvSpPr>
          <p:spPr>
            <a:xfrm>
              <a:off x="6001355" y="1805313"/>
              <a:ext cx="200463" cy="291446"/>
            </a:xfrm>
            <a:custGeom>
              <a:avLst/>
              <a:gdLst>
                <a:gd name="connsiteX0" fmla="*/ 99166 w 200463"/>
                <a:gd name="connsiteY0" fmla="*/ -215 h 291446"/>
                <a:gd name="connsiteX1" fmla="*/ -332 w 200463"/>
                <a:gd name="connsiteY1" fmla="*/ 98557 h 291446"/>
                <a:gd name="connsiteX2" fmla="*/ -342 w 200463"/>
                <a:gd name="connsiteY2" fmla="*/ 107190 h 291446"/>
                <a:gd name="connsiteX3" fmla="*/ 25136 w 200463"/>
                <a:gd name="connsiteY3" fmla="*/ 132670 h 291446"/>
                <a:gd name="connsiteX4" fmla="*/ 25136 w 200463"/>
                <a:gd name="connsiteY4" fmla="*/ 132670 h 291446"/>
                <a:gd name="connsiteX5" fmla="*/ 50627 w 200463"/>
                <a:gd name="connsiteY5" fmla="*/ 107167 h 291446"/>
                <a:gd name="connsiteX6" fmla="*/ 50627 w 200463"/>
                <a:gd name="connsiteY6" fmla="*/ 107151 h 291446"/>
                <a:gd name="connsiteX7" fmla="*/ 50623 w 200463"/>
                <a:gd name="connsiteY7" fmla="*/ 101713 h 291446"/>
                <a:gd name="connsiteX8" fmla="*/ 98936 w 200463"/>
                <a:gd name="connsiteY8" fmla="*/ 53380 h 291446"/>
                <a:gd name="connsiteX9" fmla="*/ 147269 w 200463"/>
                <a:gd name="connsiteY9" fmla="*/ 101693 h 291446"/>
                <a:gd name="connsiteX10" fmla="*/ 125010 w 200463"/>
                <a:gd name="connsiteY10" fmla="*/ 142394 h 291446"/>
                <a:gd name="connsiteX11" fmla="*/ 125019 w 200463"/>
                <a:gd name="connsiteY11" fmla="*/ 142405 h 291446"/>
                <a:gd name="connsiteX12" fmla="*/ 77700 w 200463"/>
                <a:gd name="connsiteY12" fmla="*/ 197776 h 291446"/>
                <a:gd name="connsiteX13" fmla="*/ 77709 w 200463"/>
                <a:gd name="connsiteY13" fmla="*/ 197779 h 291446"/>
                <a:gd name="connsiteX14" fmla="*/ 74785 w 200463"/>
                <a:gd name="connsiteY14" fmla="*/ 217990 h 291446"/>
                <a:gd name="connsiteX15" fmla="*/ 75270 w 200463"/>
                <a:gd name="connsiteY15" fmla="*/ 265389 h 291446"/>
                <a:gd name="connsiteX16" fmla="*/ 101538 w 200463"/>
                <a:gd name="connsiteY16" fmla="*/ 291229 h 291446"/>
                <a:gd name="connsiteX17" fmla="*/ 101538 w 200463"/>
                <a:gd name="connsiteY17" fmla="*/ 291229 h 291446"/>
                <a:gd name="connsiteX18" fmla="*/ 127809 w 200463"/>
                <a:gd name="connsiteY18" fmla="*/ 264955 h 291446"/>
                <a:gd name="connsiteX19" fmla="*/ 127808 w 200463"/>
                <a:gd name="connsiteY19" fmla="*/ 264794 h 291446"/>
                <a:gd name="connsiteX20" fmla="*/ 127637 w 200463"/>
                <a:gd name="connsiteY20" fmla="*/ 223652 h 291446"/>
                <a:gd name="connsiteX21" fmla="*/ 162191 w 200463"/>
                <a:gd name="connsiteY21" fmla="*/ 171617 h 291446"/>
                <a:gd name="connsiteX22" fmla="*/ 198235 w 200463"/>
                <a:gd name="connsiteY22" fmla="*/ 114234 h 291446"/>
                <a:gd name="connsiteX23" fmla="*/ 200122 w 200463"/>
                <a:gd name="connsiteY23" fmla="*/ 100014 h 291446"/>
                <a:gd name="connsiteX24" fmla="*/ 99890 w 200463"/>
                <a:gd name="connsiteY24" fmla="*/ -218 h 291446"/>
                <a:gd name="connsiteX25" fmla="*/ 99166 w 200463"/>
                <a:gd name="connsiteY25" fmla="*/ -215 h 29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463" h="291446">
                  <a:moveTo>
                    <a:pt x="99166" y="-215"/>
                  </a:moveTo>
                  <a:cubicBezTo>
                    <a:pt x="44721" y="325"/>
                    <a:pt x="607" y="44118"/>
                    <a:pt x="-332" y="98557"/>
                  </a:cubicBezTo>
                  <a:cubicBezTo>
                    <a:pt x="-339" y="99058"/>
                    <a:pt x="-342" y="102581"/>
                    <a:pt x="-342" y="107190"/>
                  </a:cubicBezTo>
                  <a:cubicBezTo>
                    <a:pt x="-341" y="121261"/>
                    <a:pt x="11065" y="132668"/>
                    <a:pt x="25136" y="132670"/>
                  </a:cubicBezTo>
                  <a:lnTo>
                    <a:pt x="25136" y="132670"/>
                  </a:lnTo>
                  <a:cubicBezTo>
                    <a:pt x="39218" y="132667"/>
                    <a:pt x="50630" y="121249"/>
                    <a:pt x="50627" y="107167"/>
                  </a:cubicBezTo>
                  <a:lnTo>
                    <a:pt x="50627" y="107151"/>
                  </a:lnTo>
                  <a:cubicBezTo>
                    <a:pt x="50625" y="104016"/>
                    <a:pt x="50623" y="101846"/>
                    <a:pt x="50623" y="101713"/>
                  </a:cubicBezTo>
                  <a:cubicBezTo>
                    <a:pt x="50617" y="75025"/>
                    <a:pt x="72248" y="53385"/>
                    <a:pt x="98936" y="53380"/>
                  </a:cubicBezTo>
                  <a:cubicBezTo>
                    <a:pt x="125624" y="53374"/>
                    <a:pt x="147263" y="75005"/>
                    <a:pt x="147269" y="101693"/>
                  </a:cubicBezTo>
                  <a:cubicBezTo>
                    <a:pt x="147272" y="118167"/>
                    <a:pt x="138882" y="133508"/>
                    <a:pt x="125010" y="142394"/>
                  </a:cubicBezTo>
                  <a:lnTo>
                    <a:pt x="125019" y="142405"/>
                  </a:lnTo>
                  <a:cubicBezTo>
                    <a:pt x="125019" y="142405"/>
                    <a:pt x="88756" y="165751"/>
                    <a:pt x="77700" y="197776"/>
                  </a:cubicBezTo>
                  <a:lnTo>
                    <a:pt x="77709" y="197779"/>
                  </a:lnTo>
                  <a:cubicBezTo>
                    <a:pt x="75765" y="204339"/>
                    <a:pt x="74780" y="211147"/>
                    <a:pt x="74785" y="217990"/>
                  </a:cubicBezTo>
                  <a:cubicBezTo>
                    <a:pt x="74785" y="220802"/>
                    <a:pt x="74950" y="245414"/>
                    <a:pt x="75270" y="265389"/>
                  </a:cubicBezTo>
                  <a:cubicBezTo>
                    <a:pt x="75502" y="279730"/>
                    <a:pt x="87196" y="291232"/>
                    <a:pt x="101538" y="291229"/>
                  </a:cubicBezTo>
                  <a:lnTo>
                    <a:pt x="101538" y="291229"/>
                  </a:lnTo>
                  <a:cubicBezTo>
                    <a:pt x="116047" y="291228"/>
                    <a:pt x="127809" y="279465"/>
                    <a:pt x="127809" y="264955"/>
                  </a:cubicBezTo>
                  <a:lnTo>
                    <a:pt x="127808" y="264794"/>
                  </a:lnTo>
                  <a:cubicBezTo>
                    <a:pt x="127697" y="246500"/>
                    <a:pt x="127637" y="225198"/>
                    <a:pt x="127637" y="223652"/>
                  </a:cubicBezTo>
                  <a:cubicBezTo>
                    <a:pt x="127637" y="203988"/>
                    <a:pt x="146608" y="184394"/>
                    <a:pt x="162191" y="171617"/>
                  </a:cubicBezTo>
                  <a:cubicBezTo>
                    <a:pt x="180229" y="157008"/>
                    <a:pt x="192906" y="136825"/>
                    <a:pt x="198235" y="114234"/>
                  </a:cubicBezTo>
                  <a:cubicBezTo>
                    <a:pt x="199382" y="109577"/>
                    <a:pt x="200015" y="104809"/>
                    <a:pt x="200122" y="100014"/>
                  </a:cubicBezTo>
                  <a:cubicBezTo>
                    <a:pt x="200122" y="44657"/>
                    <a:pt x="155246" y="-218"/>
                    <a:pt x="99890" y="-218"/>
                  </a:cubicBezTo>
                  <a:cubicBezTo>
                    <a:pt x="99648" y="-218"/>
                    <a:pt x="99407" y="-217"/>
                    <a:pt x="99166" y="-215"/>
                  </a:cubicBezTo>
                  <a:close/>
                </a:path>
              </a:pathLst>
            </a:custGeom>
            <a:solidFill>
              <a:srgbClr val="FFFFFF"/>
            </a:solidFill>
            <a:ln w="4966"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21312B3-6CBD-4B70-92BD-8D9B67EECABD}"/>
                </a:ext>
              </a:extLst>
            </p:cNvPr>
            <p:cNvSpPr/>
            <p:nvPr/>
          </p:nvSpPr>
          <p:spPr>
            <a:xfrm>
              <a:off x="4021014" y="1974884"/>
              <a:ext cx="691338" cy="402662"/>
            </a:xfrm>
            <a:custGeom>
              <a:avLst/>
              <a:gdLst>
                <a:gd name="connsiteX0" fmla="*/ 390282 w 691338"/>
                <a:gd name="connsiteY0" fmla="*/ 400895 h 402662"/>
                <a:gd name="connsiteX1" fmla="*/ 539115 w 691338"/>
                <a:gd name="connsiteY1" fmla="*/ 388709 h 402662"/>
                <a:gd name="connsiteX2" fmla="*/ 667301 w 691338"/>
                <a:gd name="connsiteY2" fmla="*/ 352503 h 402662"/>
                <a:gd name="connsiteX3" fmla="*/ 670176 w 691338"/>
                <a:gd name="connsiteY3" fmla="*/ 218884 h 402662"/>
                <a:gd name="connsiteX4" fmla="*/ 553319 w 691338"/>
                <a:gd name="connsiteY4" fmla="*/ 148279 h 402662"/>
                <a:gd name="connsiteX5" fmla="*/ 407626 w 691338"/>
                <a:gd name="connsiteY5" fmla="*/ 188513 h 402662"/>
                <a:gd name="connsiteX6" fmla="*/ 423420 w 691338"/>
                <a:gd name="connsiteY6" fmla="*/ 195055 h 402662"/>
                <a:gd name="connsiteX7" fmla="*/ 262726 w 691338"/>
                <a:gd name="connsiteY7" fmla="*/ 5950 h 402662"/>
                <a:gd name="connsiteX8" fmla="*/ 29843 w 691338"/>
                <a:gd name="connsiteY8" fmla="*/ 99679 h 402662"/>
                <a:gd name="connsiteX9" fmla="*/ 55610 w 691338"/>
                <a:gd name="connsiteY9" fmla="*/ 348740 h 402662"/>
                <a:gd name="connsiteX10" fmla="*/ 175049 w 691338"/>
                <a:gd name="connsiteY10" fmla="*/ 386867 h 402662"/>
                <a:gd name="connsiteX11" fmla="*/ 259426 w 691338"/>
                <a:gd name="connsiteY11" fmla="*/ 307662 h 402662"/>
                <a:gd name="connsiteX12" fmla="*/ 213339 w 691338"/>
                <a:gd name="connsiteY12" fmla="*/ 207865 h 402662"/>
                <a:gd name="connsiteX13" fmla="*/ 147581 w 691338"/>
                <a:gd name="connsiteY13" fmla="*/ 208916 h 402662"/>
                <a:gd name="connsiteX14" fmla="*/ 115168 w 691338"/>
                <a:gd name="connsiteY14" fmla="*/ 260046 h 402662"/>
                <a:gd name="connsiteX15" fmla="*/ 121181 w 691338"/>
                <a:gd name="connsiteY15" fmla="*/ 289563 h 402662"/>
                <a:gd name="connsiteX16" fmla="*/ 137158 w 691338"/>
                <a:gd name="connsiteY16" fmla="*/ 280223 h 402662"/>
                <a:gd name="connsiteX17" fmla="*/ 146022 w 691338"/>
                <a:gd name="connsiteY17" fmla="*/ 233132 h 402662"/>
                <a:gd name="connsiteX18" fmla="*/ 199616 w 691338"/>
                <a:gd name="connsiteY18" fmla="*/ 222282 h 402662"/>
                <a:gd name="connsiteX19" fmla="*/ 241406 w 691338"/>
                <a:gd name="connsiteY19" fmla="*/ 303716 h 402662"/>
                <a:gd name="connsiteX20" fmla="*/ 167994 w 691338"/>
                <a:gd name="connsiteY20" fmla="*/ 369410 h 402662"/>
                <a:gd name="connsiteX21" fmla="*/ 65413 w 691338"/>
                <a:gd name="connsiteY21" fmla="*/ 332396 h 402662"/>
                <a:gd name="connsiteX22" fmla="*/ 42398 w 691338"/>
                <a:gd name="connsiteY22" fmla="*/ 114968 h 402662"/>
                <a:gd name="connsiteX23" fmla="*/ 239862 w 691338"/>
                <a:gd name="connsiteY23" fmla="*/ 20214 h 402662"/>
                <a:gd name="connsiteX24" fmla="*/ 399646 w 691338"/>
                <a:gd name="connsiteY24" fmla="*/ 166605 h 402662"/>
                <a:gd name="connsiteX25" fmla="*/ 404916 w 691338"/>
                <a:gd name="connsiteY25" fmla="*/ 195055 h 402662"/>
                <a:gd name="connsiteX26" fmla="*/ 414633 w 691338"/>
                <a:gd name="connsiteY26" fmla="*/ 204114 h 402662"/>
                <a:gd name="connsiteX27" fmla="*/ 420710 w 691338"/>
                <a:gd name="connsiteY27" fmla="*/ 201597 h 402662"/>
                <a:gd name="connsiteX28" fmla="*/ 649335 w 691338"/>
                <a:gd name="connsiteY28" fmla="*/ 221509 h 402662"/>
                <a:gd name="connsiteX29" fmla="*/ 652685 w 691338"/>
                <a:gd name="connsiteY29" fmla="*/ 341148 h 402662"/>
                <a:gd name="connsiteX30" fmla="*/ 534518 w 691338"/>
                <a:gd name="connsiteY30" fmla="*/ 369825 h 402662"/>
                <a:gd name="connsiteX31" fmla="*/ 380943 w 691338"/>
                <a:gd name="connsiteY31" fmla="*/ 384918 h 402662"/>
                <a:gd name="connsiteX32" fmla="*/ 390282 w 691338"/>
                <a:gd name="connsiteY32" fmla="*/ 400895 h 40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1338" h="402662">
                  <a:moveTo>
                    <a:pt x="390282" y="400895"/>
                  </a:moveTo>
                  <a:cubicBezTo>
                    <a:pt x="434469" y="371846"/>
                    <a:pt x="490004" y="384914"/>
                    <a:pt x="539115" y="388709"/>
                  </a:cubicBezTo>
                  <a:cubicBezTo>
                    <a:pt x="583492" y="392138"/>
                    <a:pt x="636090" y="388760"/>
                    <a:pt x="667301" y="352503"/>
                  </a:cubicBezTo>
                  <a:cubicBezTo>
                    <a:pt x="699773" y="314784"/>
                    <a:pt x="697060" y="258780"/>
                    <a:pt x="670176" y="218884"/>
                  </a:cubicBezTo>
                  <a:cubicBezTo>
                    <a:pt x="643714" y="179614"/>
                    <a:pt x="599788" y="154817"/>
                    <a:pt x="553319" y="148279"/>
                  </a:cubicBezTo>
                  <a:cubicBezTo>
                    <a:pt x="501260" y="140652"/>
                    <a:pt x="448393" y="155252"/>
                    <a:pt x="407626" y="188513"/>
                  </a:cubicBezTo>
                  <a:lnTo>
                    <a:pt x="423420" y="195055"/>
                  </a:lnTo>
                  <a:cubicBezTo>
                    <a:pt x="414216" y="107067"/>
                    <a:pt x="349523" y="27525"/>
                    <a:pt x="262726" y="5950"/>
                  </a:cubicBezTo>
                  <a:cubicBezTo>
                    <a:pt x="174906" y="-15880"/>
                    <a:pt x="76696" y="21377"/>
                    <a:pt x="29843" y="99679"/>
                  </a:cubicBezTo>
                  <a:cubicBezTo>
                    <a:pt x="-16347" y="176874"/>
                    <a:pt x="-10875" y="284590"/>
                    <a:pt x="55610" y="348740"/>
                  </a:cubicBezTo>
                  <a:cubicBezTo>
                    <a:pt x="87539" y="379547"/>
                    <a:pt x="130972" y="395242"/>
                    <a:pt x="175049" y="386867"/>
                  </a:cubicBezTo>
                  <a:cubicBezTo>
                    <a:pt x="215699" y="379144"/>
                    <a:pt x="251818" y="349510"/>
                    <a:pt x="259426" y="307662"/>
                  </a:cubicBezTo>
                  <a:cubicBezTo>
                    <a:pt x="266478" y="268870"/>
                    <a:pt x="251073" y="224807"/>
                    <a:pt x="213339" y="207865"/>
                  </a:cubicBezTo>
                  <a:cubicBezTo>
                    <a:pt x="192419" y="198109"/>
                    <a:pt x="168178" y="198496"/>
                    <a:pt x="147581" y="208916"/>
                  </a:cubicBezTo>
                  <a:cubicBezTo>
                    <a:pt x="128879" y="219438"/>
                    <a:pt x="116705" y="238643"/>
                    <a:pt x="115168" y="260046"/>
                  </a:cubicBezTo>
                  <a:cubicBezTo>
                    <a:pt x="114465" y="270248"/>
                    <a:pt x="116543" y="280449"/>
                    <a:pt x="121181" y="289563"/>
                  </a:cubicBezTo>
                  <a:cubicBezTo>
                    <a:pt x="126419" y="300255"/>
                    <a:pt x="142382" y="290887"/>
                    <a:pt x="137158" y="280223"/>
                  </a:cubicBezTo>
                  <a:cubicBezTo>
                    <a:pt x="130255" y="264185"/>
                    <a:pt x="133760" y="245563"/>
                    <a:pt x="146022" y="233132"/>
                  </a:cubicBezTo>
                  <a:cubicBezTo>
                    <a:pt x="159738" y="218804"/>
                    <a:pt x="181390" y="216424"/>
                    <a:pt x="199616" y="222282"/>
                  </a:cubicBezTo>
                  <a:cubicBezTo>
                    <a:pt x="232966" y="233002"/>
                    <a:pt x="247691" y="271260"/>
                    <a:pt x="241406" y="303716"/>
                  </a:cubicBezTo>
                  <a:cubicBezTo>
                    <a:pt x="234367" y="340069"/>
                    <a:pt x="203332" y="363429"/>
                    <a:pt x="167994" y="369410"/>
                  </a:cubicBezTo>
                  <a:cubicBezTo>
                    <a:pt x="129565" y="375915"/>
                    <a:pt x="92090" y="359688"/>
                    <a:pt x="65413" y="332396"/>
                  </a:cubicBezTo>
                  <a:cubicBezTo>
                    <a:pt x="9546" y="275240"/>
                    <a:pt x="4712" y="183184"/>
                    <a:pt x="42398" y="114968"/>
                  </a:cubicBezTo>
                  <a:cubicBezTo>
                    <a:pt x="80630" y="45765"/>
                    <a:pt x="162182" y="8606"/>
                    <a:pt x="239862" y="20214"/>
                  </a:cubicBezTo>
                  <a:cubicBezTo>
                    <a:pt x="316675" y="31692"/>
                    <a:pt x="379935" y="92109"/>
                    <a:pt x="399646" y="166605"/>
                  </a:cubicBezTo>
                  <a:cubicBezTo>
                    <a:pt x="402133" y="175938"/>
                    <a:pt x="403895" y="185450"/>
                    <a:pt x="404916" y="195055"/>
                  </a:cubicBezTo>
                  <a:cubicBezTo>
                    <a:pt x="405098" y="200240"/>
                    <a:pt x="409448" y="204295"/>
                    <a:pt x="414633" y="204114"/>
                  </a:cubicBezTo>
                  <a:cubicBezTo>
                    <a:pt x="416896" y="204035"/>
                    <a:pt x="419054" y="203141"/>
                    <a:pt x="420710" y="201597"/>
                  </a:cubicBezTo>
                  <a:cubicBezTo>
                    <a:pt x="486346" y="147085"/>
                    <a:pt x="595516" y="152931"/>
                    <a:pt x="649335" y="221509"/>
                  </a:cubicBezTo>
                  <a:cubicBezTo>
                    <a:pt x="675728" y="255140"/>
                    <a:pt x="683507" y="307365"/>
                    <a:pt x="652685" y="341148"/>
                  </a:cubicBezTo>
                  <a:cubicBezTo>
                    <a:pt x="623337" y="373316"/>
                    <a:pt x="574601" y="373348"/>
                    <a:pt x="534518" y="369825"/>
                  </a:cubicBezTo>
                  <a:cubicBezTo>
                    <a:pt x="483242" y="365318"/>
                    <a:pt x="426874" y="354723"/>
                    <a:pt x="380943" y="384918"/>
                  </a:cubicBezTo>
                  <a:cubicBezTo>
                    <a:pt x="371034" y="391432"/>
                    <a:pt x="380293" y="407462"/>
                    <a:pt x="390282" y="400895"/>
                  </a:cubicBezTo>
                  <a:close/>
                </a:path>
              </a:pathLst>
            </a:custGeom>
            <a:solidFill>
              <a:srgbClr val="2F2E41"/>
            </a:solidFill>
            <a:ln w="4966"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7538607-33DE-4689-857D-FD1D1E45BBCE}"/>
                </a:ext>
              </a:extLst>
            </p:cNvPr>
            <p:cNvSpPr/>
            <p:nvPr/>
          </p:nvSpPr>
          <p:spPr>
            <a:xfrm>
              <a:off x="4212826" y="3413418"/>
              <a:ext cx="425577" cy="178865"/>
            </a:xfrm>
            <a:custGeom>
              <a:avLst/>
              <a:gdLst>
                <a:gd name="connsiteX0" fmla="*/ 397480 w 425577"/>
                <a:gd name="connsiteY0" fmla="*/ 178648 h 178865"/>
                <a:gd name="connsiteX1" fmla="*/ 27413 w 425577"/>
                <a:gd name="connsiteY1" fmla="*/ 178648 h 178865"/>
                <a:gd name="connsiteX2" fmla="*/ -342 w 425577"/>
                <a:gd name="connsiteY2" fmla="*/ 150893 h 178865"/>
                <a:gd name="connsiteX3" fmla="*/ -342 w 425577"/>
                <a:gd name="connsiteY3" fmla="*/ 27537 h 178865"/>
                <a:gd name="connsiteX4" fmla="*/ 27413 w 425577"/>
                <a:gd name="connsiteY4" fmla="*/ -218 h 178865"/>
                <a:gd name="connsiteX5" fmla="*/ 397480 w 425577"/>
                <a:gd name="connsiteY5" fmla="*/ -218 h 178865"/>
                <a:gd name="connsiteX6" fmla="*/ 425235 w 425577"/>
                <a:gd name="connsiteY6" fmla="*/ 27537 h 178865"/>
                <a:gd name="connsiteX7" fmla="*/ 425235 w 425577"/>
                <a:gd name="connsiteY7" fmla="*/ 150893 h 178865"/>
                <a:gd name="connsiteX8" fmla="*/ 397480 w 425577"/>
                <a:gd name="connsiteY8" fmla="*/ 178648 h 17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577" h="178865">
                  <a:moveTo>
                    <a:pt x="397480" y="178648"/>
                  </a:moveTo>
                  <a:lnTo>
                    <a:pt x="27413" y="178648"/>
                  </a:lnTo>
                  <a:cubicBezTo>
                    <a:pt x="12091" y="178631"/>
                    <a:pt x="-325" y="166214"/>
                    <a:pt x="-342" y="150893"/>
                  </a:cubicBezTo>
                  <a:lnTo>
                    <a:pt x="-342" y="27537"/>
                  </a:lnTo>
                  <a:cubicBezTo>
                    <a:pt x="-325" y="12215"/>
                    <a:pt x="12091" y="-201"/>
                    <a:pt x="27413" y="-218"/>
                  </a:cubicBezTo>
                  <a:lnTo>
                    <a:pt x="397480" y="-218"/>
                  </a:lnTo>
                  <a:cubicBezTo>
                    <a:pt x="412802" y="-201"/>
                    <a:pt x="425218" y="12215"/>
                    <a:pt x="425235" y="27537"/>
                  </a:cubicBezTo>
                  <a:lnTo>
                    <a:pt x="425235" y="150893"/>
                  </a:lnTo>
                  <a:cubicBezTo>
                    <a:pt x="425218" y="166214"/>
                    <a:pt x="412802" y="178631"/>
                    <a:pt x="397480" y="178648"/>
                  </a:cubicBezTo>
                  <a:close/>
                </a:path>
              </a:pathLst>
            </a:custGeom>
            <a:solidFill>
              <a:srgbClr val="2F2E41"/>
            </a:solidFill>
            <a:ln w="4966"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50BE614-6A30-4D69-877B-359B7FC258C4}"/>
                </a:ext>
              </a:extLst>
            </p:cNvPr>
            <p:cNvSpPr/>
            <p:nvPr/>
          </p:nvSpPr>
          <p:spPr>
            <a:xfrm>
              <a:off x="4175454" y="2793556"/>
              <a:ext cx="549280" cy="750855"/>
            </a:xfrm>
            <a:custGeom>
              <a:avLst/>
              <a:gdLst>
                <a:gd name="connsiteX0" fmla="*/ 447497 w 549280"/>
                <a:gd name="connsiteY0" fmla="*/ 190336 h 750855"/>
                <a:gd name="connsiteX1" fmla="*/ 332505 w 549280"/>
                <a:gd name="connsiteY1" fmla="*/ 64864 h 750855"/>
                <a:gd name="connsiteX2" fmla="*/ 367006 w 549280"/>
                <a:gd name="connsiteY2" fmla="*/ 36789 h 750855"/>
                <a:gd name="connsiteX3" fmla="*/ 268322 w 549280"/>
                <a:gd name="connsiteY3" fmla="*/ -218 h 750855"/>
                <a:gd name="connsiteX4" fmla="*/ 169637 w 549280"/>
                <a:gd name="connsiteY4" fmla="*/ 36789 h 750855"/>
                <a:gd name="connsiteX5" fmla="*/ 205038 w 549280"/>
                <a:gd name="connsiteY5" fmla="*/ 65170 h 750855"/>
                <a:gd name="connsiteX6" fmla="*/ 50502 w 549280"/>
                <a:gd name="connsiteY6" fmla="*/ 261562 h 750855"/>
                <a:gd name="connsiteX7" fmla="*/ 1297 w 549280"/>
                <a:gd name="connsiteY7" fmla="*/ 579506 h 750855"/>
                <a:gd name="connsiteX8" fmla="*/ 161555 w 549280"/>
                <a:gd name="connsiteY8" fmla="*/ 750638 h 750855"/>
                <a:gd name="connsiteX9" fmla="*/ 507805 w 549280"/>
                <a:gd name="connsiteY9" fmla="*/ 750638 h 750855"/>
                <a:gd name="connsiteX10" fmla="*/ 548938 w 549280"/>
                <a:gd name="connsiteY10" fmla="*/ 712505 h 750855"/>
                <a:gd name="connsiteX11" fmla="*/ 447497 w 549280"/>
                <a:gd name="connsiteY11" fmla="*/ 190336 h 75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280" h="750855">
                  <a:moveTo>
                    <a:pt x="447497" y="190336"/>
                  </a:moveTo>
                  <a:cubicBezTo>
                    <a:pt x="435910" y="131082"/>
                    <a:pt x="390911" y="84158"/>
                    <a:pt x="332505" y="64864"/>
                  </a:cubicBezTo>
                  <a:cubicBezTo>
                    <a:pt x="353596" y="58078"/>
                    <a:pt x="367006" y="48028"/>
                    <a:pt x="367006" y="36789"/>
                  </a:cubicBezTo>
                  <a:cubicBezTo>
                    <a:pt x="367006" y="16350"/>
                    <a:pt x="322824" y="-218"/>
                    <a:pt x="268322" y="-218"/>
                  </a:cubicBezTo>
                  <a:cubicBezTo>
                    <a:pt x="213820" y="-218"/>
                    <a:pt x="169637" y="16350"/>
                    <a:pt x="169637" y="36789"/>
                  </a:cubicBezTo>
                  <a:cubicBezTo>
                    <a:pt x="169637" y="48192"/>
                    <a:pt x="183412" y="58382"/>
                    <a:pt x="205038" y="65170"/>
                  </a:cubicBezTo>
                  <a:cubicBezTo>
                    <a:pt x="115495" y="91867"/>
                    <a:pt x="50502" y="169795"/>
                    <a:pt x="50502" y="261562"/>
                  </a:cubicBezTo>
                  <a:cubicBezTo>
                    <a:pt x="50502" y="261562"/>
                    <a:pt x="22938" y="438260"/>
                    <a:pt x="1297" y="579506"/>
                  </a:cubicBezTo>
                  <a:cubicBezTo>
                    <a:pt x="-12549" y="669869"/>
                    <a:pt x="63102" y="750638"/>
                    <a:pt x="161555" y="750638"/>
                  </a:cubicBezTo>
                  <a:lnTo>
                    <a:pt x="507805" y="750638"/>
                  </a:lnTo>
                  <a:cubicBezTo>
                    <a:pt x="530486" y="750638"/>
                    <a:pt x="548938" y="733532"/>
                    <a:pt x="548938" y="712505"/>
                  </a:cubicBezTo>
                  <a:cubicBezTo>
                    <a:pt x="548938" y="712505"/>
                    <a:pt x="485136" y="382817"/>
                    <a:pt x="447497" y="190336"/>
                  </a:cubicBezTo>
                  <a:close/>
                </a:path>
              </a:pathLst>
            </a:custGeom>
            <a:solidFill>
              <a:srgbClr val="2F2E41"/>
            </a:solidFill>
            <a:ln w="4966" cap="flat">
              <a:noFill/>
              <a:prstDash val="solid"/>
              <a:miter/>
            </a:ln>
          </p:spPr>
          <p:txBody>
            <a:bodyPr rtlCol="0" anchor="ctr"/>
            <a:lstStyle/>
            <a:p>
              <a:endParaRPr lang="en-US"/>
            </a:p>
          </p:txBody>
        </p:sp>
      </p:grpSp>
      <p:grpSp>
        <p:nvGrpSpPr>
          <p:cNvPr id="64" name="Graphic 62">
            <a:extLst>
              <a:ext uri="{FF2B5EF4-FFF2-40B4-BE49-F238E27FC236}">
                <a16:creationId xmlns:a16="http://schemas.microsoft.com/office/drawing/2014/main" id="{63F79C74-0298-447E-BF9E-90B409137E94}"/>
              </a:ext>
            </a:extLst>
          </p:cNvPr>
          <p:cNvGrpSpPr/>
          <p:nvPr/>
        </p:nvGrpSpPr>
        <p:grpSpPr>
          <a:xfrm>
            <a:off x="6170773" y="1822612"/>
            <a:ext cx="2529765" cy="1921303"/>
            <a:chOff x="6652736" y="1821929"/>
            <a:chExt cx="2843099" cy="2159273"/>
          </a:xfrm>
        </p:grpSpPr>
        <p:sp>
          <p:nvSpPr>
            <p:cNvPr id="65" name="Freeform: Shape 64">
              <a:extLst>
                <a:ext uri="{FF2B5EF4-FFF2-40B4-BE49-F238E27FC236}">
                  <a16:creationId xmlns:a16="http://schemas.microsoft.com/office/drawing/2014/main" id="{7D02849A-84EF-4614-89A5-0282D4127C70}"/>
                </a:ext>
              </a:extLst>
            </p:cNvPr>
            <p:cNvSpPr/>
            <p:nvPr/>
          </p:nvSpPr>
          <p:spPr>
            <a:xfrm>
              <a:off x="6652735" y="1821928"/>
              <a:ext cx="1591894" cy="1812731"/>
            </a:xfrm>
            <a:custGeom>
              <a:avLst/>
              <a:gdLst>
                <a:gd name="connsiteX0" fmla="*/ 1429602 w 1591894"/>
                <a:gd name="connsiteY0" fmla="*/ -130 h 1812731"/>
                <a:gd name="connsiteX1" fmla="*/ 161936 w 1591894"/>
                <a:gd name="connsiteY1" fmla="*/ -130 h 1812731"/>
                <a:gd name="connsiteX2" fmla="*/ -178 w 1591894"/>
                <a:gd name="connsiteY2" fmla="*/ 161985 h 1812731"/>
                <a:gd name="connsiteX3" fmla="*/ -178 w 1591894"/>
                <a:gd name="connsiteY3" fmla="*/ 1650488 h 1812731"/>
                <a:gd name="connsiteX4" fmla="*/ 161936 w 1591894"/>
                <a:gd name="connsiteY4" fmla="*/ 1812602 h 1812731"/>
                <a:gd name="connsiteX5" fmla="*/ 1429602 w 1591894"/>
                <a:gd name="connsiteY5" fmla="*/ 1812602 h 1812731"/>
                <a:gd name="connsiteX6" fmla="*/ 1591716 w 1591894"/>
                <a:gd name="connsiteY6" fmla="*/ 1650488 h 1812731"/>
                <a:gd name="connsiteX7" fmla="*/ 1591716 w 1591894"/>
                <a:gd name="connsiteY7" fmla="*/ 161985 h 1812731"/>
                <a:gd name="connsiteX8" fmla="*/ 1429602 w 1591894"/>
                <a:gd name="connsiteY8" fmla="*/ -130 h 181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894" h="1812731">
                  <a:moveTo>
                    <a:pt x="1429602" y="-130"/>
                  </a:moveTo>
                  <a:lnTo>
                    <a:pt x="161936" y="-130"/>
                  </a:lnTo>
                  <a:cubicBezTo>
                    <a:pt x="72444" y="-29"/>
                    <a:pt x="-78" y="72493"/>
                    <a:pt x="-178" y="161985"/>
                  </a:cubicBezTo>
                  <a:lnTo>
                    <a:pt x="-178" y="1650488"/>
                  </a:lnTo>
                  <a:cubicBezTo>
                    <a:pt x="-78" y="1739979"/>
                    <a:pt x="72444" y="1812501"/>
                    <a:pt x="161936" y="1812602"/>
                  </a:cubicBezTo>
                  <a:lnTo>
                    <a:pt x="1429602" y="1812602"/>
                  </a:lnTo>
                  <a:cubicBezTo>
                    <a:pt x="1519093" y="1812501"/>
                    <a:pt x="1591615" y="1739979"/>
                    <a:pt x="1591716" y="1650488"/>
                  </a:cubicBezTo>
                  <a:lnTo>
                    <a:pt x="1591716" y="161985"/>
                  </a:lnTo>
                  <a:cubicBezTo>
                    <a:pt x="1591615" y="72493"/>
                    <a:pt x="1519093" y="-29"/>
                    <a:pt x="1429602" y="-130"/>
                  </a:cubicBezTo>
                  <a:close/>
                </a:path>
              </a:pathLst>
            </a:custGeom>
            <a:solidFill>
              <a:srgbClr val="F2F2F2"/>
            </a:solidFill>
            <a:ln w="336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93008E8-F12C-408B-A582-90444373E7F7}"/>
                </a:ext>
              </a:extLst>
            </p:cNvPr>
            <p:cNvSpPr/>
            <p:nvPr/>
          </p:nvSpPr>
          <p:spPr>
            <a:xfrm>
              <a:off x="6699404" y="1868598"/>
              <a:ext cx="1498556" cy="1719393"/>
            </a:xfrm>
            <a:custGeom>
              <a:avLst/>
              <a:gdLst>
                <a:gd name="connsiteX0" fmla="*/ 1382935 w 1498556"/>
                <a:gd name="connsiteY0" fmla="*/ -130 h 1719393"/>
                <a:gd name="connsiteX1" fmla="*/ 115267 w 1498556"/>
                <a:gd name="connsiteY1" fmla="*/ -130 h 1719393"/>
                <a:gd name="connsiteX2" fmla="*/ -178 w 1498556"/>
                <a:gd name="connsiteY2" fmla="*/ 115315 h 1719393"/>
                <a:gd name="connsiteX3" fmla="*/ -178 w 1498556"/>
                <a:gd name="connsiteY3" fmla="*/ 1603818 h 1719393"/>
                <a:gd name="connsiteX4" fmla="*/ 115267 w 1498556"/>
                <a:gd name="connsiteY4" fmla="*/ 1719263 h 1719393"/>
                <a:gd name="connsiteX5" fmla="*/ 1382935 w 1498556"/>
                <a:gd name="connsiteY5" fmla="*/ 1719263 h 1719393"/>
                <a:gd name="connsiteX6" fmla="*/ 1498379 w 1498556"/>
                <a:gd name="connsiteY6" fmla="*/ 1603819 h 1719393"/>
                <a:gd name="connsiteX7" fmla="*/ 1498379 w 1498556"/>
                <a:gd name="connsiteY7" fmla="*/ 115315 h 1719393"/>
                <a:gd name="connsiteX8" fmla="*/ 1382935 w 1498556"/>
                <a:gd name="connsiteY8" fmla="*/ -130 h 171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556" h="1719393">
                  <a:moveTo>
                    <a:pt x="1382935" y="-130"/>
                  </a:moveTo>
                  <a:lnTo>
                    <a:pt x="115267" y="-130"/>
                  </a:lnTo>
                  <a:cubicBezTo>
                    <a:pt x="51538" y="-58"/>
                    <a:pt x="-107" y="51586"/>
                    <a:pt x="-178" y="115315"/>
                  </a:cubicBezTo>
                  <a:lnTo>
                    <a:pt x="-178" y="1603818"/>
                  </a:lnTo>
                  <a:cubicBezTo>
                    <a:pt x="-107" y="1667547"/>
                    <a:pt x="51538" y="1719192"/>
                    <a:pt x="115267" y="1719263"/>
                  </a:cubicBezTo>
                  <a:lnTo>
                    <a:pt x="1382935" y="1719263"/>
                  </a:lnTo>
                  <a:cubicBezTo>
                    <a:pt x="1446663" y="1719191"/>
                    <a:pt x="1498307" y="1667547"/>
                    <a:pt x="1498379" y="1603819"/>
                  </a:cubicBezTo>
                  <a:lnTo>
                    <a:pt x="1498379" y="115315"/>
                  </a:lnTo>
                  <a:cubicBezTo>
                    <a:pt x="1498307" y="51587"/>
                    <a:pt x="1446664" y="-58"/>
                    <a:pt x="1382935" y="-130"/>
                  </a:cubicBezTo>
                  <a:close/>
                </a:path>
              </a:pathLst>
            </a:custGeom>
            <a:solidFill>
              <a:srgbClr val="FFFFFF"/>
            </a:solidFill>
            <a:ln w="336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2438EDC-957E-4FC7-B926-8EAA581F6367}"/>
                </a:ext>
              </a:extLst>
            </p:cNvPr>
            <p:cNvSpPr/>
            <p:nvPr/>
          </p:nvSpPr>
          <p:spPr>
            <a:xfrm>
              <a:off x="7223686" y="2247422"/>
              <a:ext cx="695042" cy="53992"/>
            </a:xfrm>
            <a:custGeom>
              <a:avLst/>
              <a:gdLst>
                <a:gd name="connsiteX0" fmla="*/ 667868 w 695042"/>
                <a:gd name="connsiteY0" fmla="*/ 53863 h 53992"/>
                <a:gd name="connsiteX1" fmla="*/ 26818 w 695042"/>
                <a:gd name="connsiteY1" fmla="*/ 53863 h 53992"/>
                <a:gd name="connsiteX2" fmla="*/ -178 w 695042"/>
                <a:gd name="connsiteY2" fmla="*/ 26867 h 53992"/>
                <a:gd name="connsiteX3" fmla="*/ 26818 w 695042"/>
                <a:gd name="connsiteY3" fmla="*/ -130 h 53992"/>
                <a:gd name="connsiteX4" fmla="*/ 667868 w 695042"/>
                <a:gd name="connsiteY4" fmla="*/ -130 h 53992"/>
                <a:gd name="connsiteX5" fmla="*/ 694865 w 695042"/>
                <a:gd name="connsiteY5" fmla="*/ 26867 h 53992"/>
                <a:gd name="connsiteX6" fmla="*/ 667868 w 6950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42" h="53992">
                  <a:moveTo>
                    <a:pt x="667868" y="53863"/>
                  </a:moveTo>
                  <a:lnTo>
                    <a:pt x="26818" y="53863"/>
                  </a:lnTo>
                  <a:cubicBezTo>
                    <a:pt x="11908" y="53863"/>
                    <a:pt x="-178" y="41776"/>
                    <a:pt x="-178" y="26867"/>
                  </a:cubicBezTo>
                  <a:cubicBezTo>
                    <a:pt x="-178" y="11957"/>
                    <a:pt x="11908" y="-130"/>
                    <a:pt x="26818" y="-130"/>
                  </a:cubicBezTo>
                  <a:lnTo>
                    <a:pt x="667868" y="-130"/>
                  </a:lnTo>
                  <a:cubicBezTo>
                    <a:pt x="682778" y="-130"/>
                    <a:pt x="694865" y="11957"/>
                    <a:pt x="694865" y="26867"/>
                  </a:cubicBezTo>
                  <a:cubicBezTo>
                    <a:pt x="694865" y="41776"/>
                    <a:pt x="682778" y="53863"/>
                    <a:pt x="667868" y="53863"/>
                  </a:cubicBezTo>
                  <a:close/>
                </a:path>
              </a:pathLst>
            </a:custGeom>
            <a:solidFill>
              <a:srgbClr val="F2F2F2"/>
            </a:solidFill>
            <a:ln w="336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71D736F-3FFC-4216-8DB0-6A2750577A46}"/>
                </a:ext>
              </a:extLst>
            </p:cNvPr>
            <p:cNvSpPr/>
            <p:nvPr/>
          </p:nvSpPr>
          <p:spPr>
            <a:xfrm>
              <a:off x="7223716" y="2338534"/>
              <a:ext cx="806342" cy="53992"/>
            </a:xfrm>
            <a:custGeom>
              <a:avLst/>
              <a:gdLst>
                <a:gd name="connsiteX0" fmla="*/ 779198 w 806342"/>
                <a:gd name="connsiteY0" fmla="*/ 53863 h 53992"/>
                <a:gd name="connsiteX1" fmla="*/ 26788 w 806342"/>
                <a:gd name="connsiteY1" fmla="*/ 53863 h 53992"/>
                <a:gd name="connsiteX2" fmla="*/ -178 w 806342"/>
                <a:gd name="connsiteY2" fmla="*/ 26836 h 53992"/>
                <a:gd name="connsiteX3" fmla="*/ 26788 w 806342"/>
                <a:gd name="connsiteY3" fmla="*/ -130 h 53992"/>
                <a:gd name="connsiteX4" fmla="*/ 779198 w 806342"/>
                <a:gd name="connsiteY4" fmla="*/ -130 h 53992"/>
                <a:gd name="connsiteX5" fmla="*/ 806165 w 806342"/>
                <a:gd name="connsiteY5" fmla="*/ 26897 h 53992"/>
                <a:gd name="connsiteX6" fmla="*/ 779198 w 8063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342" h="53992">
                  <a:moveTo>
                    <a:pt x="779198" y="53863"/>
                  </a:moveTo>
                  <a:lnTo>
                    <a:pt x="26788" y="53863"/>
                  </a:lnTo>
                  <a:cubicBezTo>
                    <a:pt x="11878" y="53846"/>
                    <a:pt x="-195" y="41746"/>
                    <a:pt x="-178" y="26836"/>
                  </a:cubicBezTo>
                  <a:cubicBezTo>
                    <a:pt x="-162" y="11950"/>
                    <a:pt x="11902" y="-113"/>
                    <a:pt x="26788" y="-130"/>
                  </a:cubicBezTo>
                  <a:lnTo>
                    <a:pt x="779198" y="-130"/>
                  </a:lnTo>
                  <a:cubicBezTo>
                    <a:pt x="794108" y="-113"/>
                    <a:pt x="806181" y="11987"/>
                    <a:pt x="806165" y="26897"/>
                  </a:cubicBezTo>
                  <a:cubicBezTo>
                    <a:pt x="806148" y="41783"/>
                    <a:pt x="794085" y="53846"/>
                    <a:pt x="779198" y="53863"/>
                  </a:cubicBezTo>
                  <a:close/>
                </a:path>
              </a:pathLst>
            </a:custGeom>
            <a:solidFill>
              <a:srgbClr val="F2F2F2"/>
            </a:solidFill>
            <a:ln w="336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0632166-2637-4984-9666-F821BA2B9743}"/>
                </a:ext>
              </a:extLst>
            </p:cNvPr>
            <p:cNvSpPr/>
            <p:nvPr/>
          </p:nvSpPr>
          <p:spPr>
            <a:xfrm>
              <a:off x="7223686" y="2655742"/>
              <a:ext cx="695042" cy="53992"/>
            </a:xfrm>
            <a:custGeom>
              <a:avLst/>
              <a:gdLst>
                <a:gd name="connsiteX0" fmla="*/ 667868 w 695042"/>
                <a:gd name="connsiteY0" fmla="*/ 53863 h 53992"/>
                <a:gd name="connsiteX1" fmla="*/ 26818 w 695042"/>
                <a:gd name="connsiteY1" fmla="*/ 53863 h 53992"/>
                <a:gd name="connsiteX2" fmla="*/ -178 w 695042"/>
                <a:gd name="connsiteY2" fmla="*/ 26867 h 53992"/>
                <a:gd name="connsiteX3" fmla="*/ 26818 w 695042"/>
                <a:gd name="connsiteY3" fmla="*/ -130 h 53992"/>
                <a:gd name="connsiteX4" fmla="*/ 667868 w 695042"/>
                <a:gd name="connsiteY4" fmla="*/ -130 h 53992"/>
                <a:gd name="connsiteX5" fmla="*/ 694865 w 695042"/>
                <a:gd name="connsiteY5" fmla="*/ 26867 h 53992"/>
                <a:gd name="connsiteX6" fmla="*/ 667868 w 6950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42" h="53992">
                  <a:moveTo>
                    <a:pt x="667868" y="53863"/>
                  </a:moveTo>
                  <a:lnTo>
                    <a:pt x="26818" y="53863"/>
                  </a:lnTo>
                  <a:cubicBezTo>
                    <a:pt x="11908" y="53863"/>
                    <a:pt x="-178" y="41776"/>
                    <a:pt x="-178" y="26867"/>
                  </a:cubicBezTo>
                  <a:cubicBezTo>
                    <a:pt x="-178" y="11957"/>
                    <a:pt x="11908" y="-130"/>
                    <a:pt x="26818" y="-130"/>
                  </a:cubicBezTo>
                  <a:lnTo>
                    <a:pt x="667868" y="-130"/>
                  </a:lnTo>
                  <a:cubicBezTo>
                    <a:pt x="682778" y="-130"/>
                    <a:pt x="694865" y="11957"/>
                    <a:pt x="694865" y="26867"/>
                  </a:cubicBezTo>
                  <a:cubicBezTo>
                    <a:pt x="694865" y="41776"/>
                    <a:pt x="682778" y="53863"/>
                    <a:pt x="667868" y="53863"/>
                  </a:cubicBezTo>
                  <a:close/>
                </a:path>
              </a:pathLst>
            </a:custGeom>
            <a:solidFill>
              <a:srgbClr val="F2F2F2"/>
            </a:solidFill>
            <a:ln w="336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2BA34AA-ED86-4684-ABF0-69707C17F0DD}"/>
                </a:ext>
              </a:extLst>
            </p:cNvPr>
            <p:cNvSpPr/>
            <p:nvPr/>
          </p:nvSpPr>
          <p:spPr>
            <a:xfrm>
              <a:off x="7223716" y="2746854"/>
              <a:ext cx="806342" cy="53992"/>
            </a:xfrm>
            <a:custGeom>
              <a:avLst/>
              <a:gdLst>
                <a:gd name="connsiteX0" fmla="*/ 779198 w 806342"/>
                <a:gd name="connsiteY0" fmla="*/ 53863 h 53992"/>
                <a:gd name="connsiteX1" fmla="*/ 26788 w 806342"/>
                <a:gd name="connsiteY1" fmla="*/ 53863 h 53992"/>
                <a:gd name="connsiteX2" fmla="*/ -178 w 806342"/>
                <a:gd name="connsiteY2" fmla="*/ 26836 h 53992"/>
                <a:gd name="connsiteX3" fmla="*/ 26788 w 806342"/>
                <a:gd name="connsiteY3" fmla="*/ -130 h 53992"/>
                <a:gd name="connsiteX4" fmla="*/ 779198 w 806342"/>
                <a:gd name="connsiteY4" fmla="*/ -130 h 53992"/>
                <a:gd name="connsiteX5" fmla="*/ 806165 w 806342"/>
                <a:gd name="connsiteY5" fmla="*/ 26897 h 53992"/>
                <a:gd name="connsiteX6" fmla="*/ 779198 w 8063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342" h="53992">
                  <a:moveTo>
                    <a:pt x="779198" y="53863"/>
                  </a:moveTo>
                  <a:lnTo>
                    <a:pt x="26788" y="53863"/>
                  </a:lnTo>
                  <a:cubicBezTo>
                    <a:pt x="11878" y="53846"/>
                    <a:pt x="-195" y="41746"/>
                    <a:pt x="-178" y="26836"/>
                  </a:cubicBezTo>
                  <a:cubicBezTo>
                    <a:pt x="-162" y="11950"/>
                    <a:pt x="11902" y="-113"/>
                    <a:pt x="26788" y="-130"/>
                  </a:cubicBezTo>
                  <a:lnTo>
                    <a:pt x="779198" y="-130"/>
                  </a:lnTo>
                  <a:cubicBezTo>
                    <a:pt x="794108" y="-113"/>
                    <a:pt x="806181" y="11987"/>
                    <a:pt x="806165" y="26897"/>
                  </a:cubicBezTo>
                  <a:cubicBezTo>
                    <a:pt x="806148" y="41783"/>
                    <a:pt x="794085" y="53846"/>
                    <a:pt x="779198" y="53863"/>
                  </a:cubicBezTo>
                  <a:close/>
                </a:path>
              </a:pathLst>
            </a:custGeom>
            <a:solidFill>
              <a:srgbClr val="F2F2F2"/>
            </a:solidFill>
            <a:ln w="336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B1150F3-1EE2-4349-96AE-05788D9C1160}"/>
                </a:ext>
              </a:extLst>
            </p:cNvPr>
            <p:cNvSpPr/>
            <p:nvPr/>
          </p:nvSpPr>
          <p:spPr>
            <a:xfrm>
              <a:off x="7223686" y="3064061"/>
              <a:ext cx="695073" cy="53992"/>
            </a:xfrm>
            <a:custGeom>
              <a:avLst/>
              <a:gdLst>
                <a:gd name="connsiteX0" fmla="*/ 667869 w 695073"/>
                <a:gd name="connsiteY0" fmla="*/ 53863 h 53992"/>
                <a:gd name="connsiteX1" fmla="*/ 26818 w 695073"/>
                <a:gd name="connsiteY1" fmla="*/ 53863 h 53992"/>
                <a:gd name="connsiteX2" fmla="*/ -178 w 695073"/>
                <a:gd name="connsiteY2" fmla="*/ 26867 h 53992"/>
                <a:gd name="connsiteX3" fmla="*/ 26818 w 695073"/>
                <a:gd name="connsiteY3" fmla="*/ -130 h 53992"/>
                <a:gd name="connsiteX4" fmla="*/ 667869 w 695073"/>
                <a:gd name="connsiteY4" fmla="*/ -130 h 53992"/>
                <a:gd name="connsiteX5" fmla="*/ 694895 w 695073"/>
                <a:gd name="connsiteY5" fmla="*/ 26837 h 53992"/>
                <a:gd name="connsiteX6" fmla="*/ 667929 w 695073"/>
                <a:gd name="connsiteY6" fmla="*/ 53863 h 53992"/>
                <a:gd name="connsiteX7" fmla="*/ 667869 w 695073"/>
                <a:gd name="connsiteY7"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073" h="53992">
                  <a:moveTo>
                    <a:pt x="667869" y="53863"/>
                  </a:moveTo>
                  <a:lnTo>
                    <a:pt x="26818" y="53863"/>
                  </a:lnTo>
                  <a:cubicBezTo>
                    <a:pt x="11908" y="53863"/>
                    <a:pt x="-178" y="41776"/>
                    <a:pt x="-178" y="26867"/>
                  </a:cubicBezTo>
                  <a:cubicBezTo>
                    <a:pt x="-178" y="11957"/>
                    <a:pt x="11908" y="-130"/>
                    <a:pt x="26818" y="-130"/>
                  </a:cubicBezTo>
                  <a:lnTo>
                    <a:pt x="667869" y="-130"/>
                  </a:lnTo>
                  <a:cubicBezTo>
                    <a:pt x="682778" y="-146"/>
                    <a:pt x="694878" y="11927"/>
                    <a:pt x="694895" y="26837"/>
                  </a:cubicBezTo>
                  <a:cubicBezTo>
                    <a:pt x="694912" y="41746"/>
                    <a:pt x="682839" y="53846"/>
                    <a:pt x="667929" y="53863"/>
                  </a:cubicBezTo>
                  <a:cubicBezTo>
                    <a:pt x="667909" y="53863"/>
                    <a:pt x="667888" y="53863"/>
                    <a:pt x="667869" y="53863"/>
                  </a:cubicBezTo>
                  <a:close/>
                </a:path>
              </a:pathLst>
            </a:custGeom>
            <a:solidFill>
              <a:srgbClr val="F2F2F2"/>
            </a:solidFill>
            <a:ln w="336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21B785F-3715-417E-B836-2EA8F1EBA980}"/>
                </a:ext>
              </a:extLst>
            </p:cNvPr>
            <p:cNvSpPr/>
            <p:nvPr/>
          </p:nvSpPr>
          <p:spPr>
            <a:xfrm>
              <a:off x="7223716" y="3155174"/>
              <a:ext cx="806342" cy="53992"/>
            </a:xfrm>
            <a:custGeom>
              <a:avLst/>
              <a:gdLst>
                <a:gd name="connsiteX0" fmla="*/ 779198 w 806342"/>
                <a:gd name="connsiteY0" fmla="*/ 53863 h 53992"/>
                <a:gd name="connsiteX1" fmla="*/ 26788 w 806342"/>
                <a:gd name="connsiteY1" fmla="*/ 53863 h 53992"/>
                <a:gd name="connsiteX2" fmla="*/ -178 w 806342"/>
                <a:gd name="connsiteY2" fmla="*/ 26837 h 53992"/>
                <a:gd name="connsiteX3" fmla="*/ 26788 w 806342"/>
                <a:gd name="connsiteY3" fmla="*/ -130 h 53992"/>
                <a:gd name="connsiteX4" fmla="*/ 779198 w 806342"/>
                <a:gd name="connsiteY4" fmla="*/ -130 h 53992"/>
                <a:gd name="connsiteX5" fmla="*/ 806165 w 806342"/>
                <a:gd name="connsiteY5" fmla="*/ 26897 h 53992"/>
                <a:gd name="connsiteX6" fmla="*/ 779198 w 806342"/>
                <a:gd name="connsiteY6" fmla="*/ 53863 h 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342" h="53992">
                  <a:moveTo>
                    <a:pt x="779198" y="53863"/>
                  </a:moveTo>
                  <a:lnTo>
                    <a:pt x="26788" y="53863"/>
                  </a:lnTo>
                  <a:cubicBezTo>
                    <a:pt x="11878" y="53846"/>
                    <a:pt x="-195" y="41746"/>
                    <a:pt x="-178" y="26837"/>
                  </a:cubicBezTo>
                  <a:cubicBezTo>
                    <a:pt x="-162" y="11950"/>
                    <a:pt x="11902" y="-113"/>
                    <a:pt x="26788" y="-130"/>
                  </a:cubicBezTo>
                  <a:lnTo>
                    <a:pt x="779198" y="-130"/>
                  </a:lnTo>
                  <a:cubicBezTo>
                    <a:pt x="794108" y="-113"/>
                    <a:pt x="806181" y="11987"/>
                    <a:pt x="806165" y="26897"/>
                  </a:cubicBezTo>
                  <a:cubicBezTo>
                    <a:pt x="806148" y="41783"/>
                    <a:pt x="794085" y="53846"/>
                    <a:pt x="779198" y="53863"/>
                  </a:cubicBezTo>
                  <a:close/>
                </a:path>
              </a:pathLst>
            </a:custGeom>
            <a:solidFill>
              <a:srgbClr val="F2F2F2"/>
            </a:solidFill>
            <a:ln w="336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D222B45-FAC1-483F-8DAE-34B3BE373FBE}"/>
                </a:ext>
              </a:extLst>
            </p:cNvPr>
            <p:cNvSpPr/>
            <p:nvPr/>
          </p:nvSpPr>
          <p:spPr>
            <a:xfrm>
              <a:off x="6867276" y="2206061"/>
              <a:ext cx="252751" cy="227827"/>
            </a:xfrm>
            <a:custGeom>
              <a:avLst/>
              <a:gdLst>
                <a:gd name="connsiteX0" fmla="*/ 239628 w 252751"/>
                <a:gd name="connsiteY0" fmla="*/ 227698 h 227827"/>
                <a:gd name="connsiteX1" fmla="*/ 12767 w 252751"/>
                <a:gd name="connsiteY1" fmla="*/ 227698 h 227827"/>
                <a:gd name="connsiteX2" fmla="*/ -178 w 252751"/>
                <a:gd name="connsiteY2" fmla="*/ 214753 h 227827"/>
                <a:gd name="connsiteX3" fmla="*/ -178 w 252751"/>
                <a:gd name="connsiteY3" fmla="*/ 12815 h 227827"/>
                <a:gd name="connsiteX4" fmla="*/ 12767 w 252751"/>
                <a:gd name="connsiteY4" fmla="*/ -130 h 227827"/>
                <a:gd name="connsiteX5" fmla="*/ 239628 w 252751"/>
                <a:gd name="connsiteY5" fmla="*/ -130 h 227827"/>
                <a:gd name="connsiteX6" fmla="*/ 252573 w 252751"/>
                <a:gd name="connsiteY6" fmla="*/ 12815 h 227827"/>
                <a:gd name="connsiteX7" fmla="*/ 252573 w 252751"/>
                <a:gd name="connsiteY7" fmla="*/ 214753 h 227827"/>
                <a:gd name="connsiteX8" fmla="*/ 239628 w 252751"/>
                <a:gd name="connsiteY8" fmla="*/ 227698 h 2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1" h="227827">
                  <a:moveTo>
                    <a:pt x="239628" y="227698"/>
                  </a:moveTo>
                  <a:lnTo>
                    <a:pt x="12767" y="227698"/>
                  </a:lnTo>
                  <a:cubicBezTo>
                    <a:pt x="5621" y="227690"/>
                    <a:pt x="-170" y="221899"/>
                    <a:pt x="-178" y="214753"/>
                  </a:cubicBezTo>
                  <a:lnTo>
                    <a:pt x="-178" y="12815"/>
                  </a:lnTo>
                  <a:cubicBezTo>
                    <a:pt x="-170" y="5669"/>
                    <a:pt x="5621" y="-122"/>
                    <a:pt x="12767" y="-130"/>
                  </a:cubicBezTo>
                  <a:lnTo>
                    <a:pt x="239628" y="-130"/>
                  </a:lnTo>
                  <a:cubicBezTo>
                    <a:pt x="246774" y="-122"/>
                    <a:pt x="252565" y="5669"/>
                    <a:pt x="252573" y="12815"/>
                  </a:cubicBezTo>
                  <a:lnTo>
                    <a:pt x="252573" y="214753"/>
                  </a:lnTo>
                  <a:cubicBezTo>
                    <a:pt x="252565" y="221899"/>
                    <a:pt x="246774" y="227690"/>
                    <a:pt x="239628" y="227698"/>
                  </a:cubicBezTo>
                  <a:close/>
                </a:path>
              </a:pathLst>
            </a:custGeom>
            <a:solidFill>
              <a:srgbClr val="E6E6E6"/>
            </a:solidFill>
            <a:ln w="336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7E9AF30-8489-4E03-AE8D-DDB65B3D3FA5}"/>
                </a:ext>
              </a:extLst>
            </p:cNvPr>
            <p:cNvSpPr/>
            <p:nvPr/>
          </p:nvSpPr>
          <p:spPr>
            <a:xfrm>
              <a:off x="6867276" y="2614380"/>
              <a:ext cx="252751" cy="227827"/>
            </a:xfrm>
            <a:custGeom>
              <a:avLst/>
              <a:gdLst>
                <a:gd name="connsiteX0" fmla="*/ 239628 w 252751"/>
                <a:gd name="connsiteY0" fmla="*/ 227698 h 227827"/>
                <a:gd name="connsiteX1" fmla="*/ 12767 w 252751"/>
                <a:gd name="connsiteY1" fmla="*/ 227698 h 227827"/>
                <a:gd name="connsiteX2" fmla="*/ -178 w 252751"/>
                <a:gd name="connsiteY2" fmla="*/ 214753 h 227827"/>
                <a:gd name="connsiteX3" fmla="*/ -178 w 252751"/>
                <a:gd name="connsiteY3" fmla="*/ 12815 h 227827"/>
                <a:gd name="connsiteX4" fmla="*/ 12767 w 252751"/>
                <a:gd name="connsiteY4" fmla="*/ -130 h 227827"/>
                <a:gd name="connsiteX5" fmla="*/ 239628 w 252751"/>
                <a:gd name="connsiteY5" fmla="*/ -130 h 227827"/>
                <a:gd name="connsiteX6" fmla="*/ 252573 w 252751"/>
                <a:gd name="connsiteY6" fmla="*/ 12815 h 227827"/>
                <a:gd name="connsiteX7" fmla="*/ 252573 w 252751"/>
                <a:gd name="connsiteY7" fmla="*/ 214753 h 227827"/>
                <a:gd name="connsiteX8" fmla="*/ 239628 w 252751"/>
                <a:gd name="connsiteY8" fmla="*/ 227698 h 2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1" h="227827">
                  <a:moveTo>
                    <a:pt x="239628" y="227698"/>
                  </a:moveTo>
                  <a:lnTo>
                    <a:pt x="12767" y="227698"/>
                  </a:lnTo>
                  <a:cubicBezTo>
                    <a:pt x="5621" y="227690"/>
                    <a:pt x="-170" y="221899"/>
                    <a:pt x="-178" y="214753"/>
                  </a:cubicBezTo>
                  <a:lnTo>
                    <a:pt x="-178" y="12815"/>
                  </a:lnTo>
                  <a:cubicBezTo>
                    <a:pt x="-170" y="5669"/>
                    <a:pt x="5621" y="-122"/>
                    <a:pt x="12767" y="-130"/>
                  </a:cubicBezTo>
                  <a:lnTo>
                    <a:pt x="239628" y="-130"/>
                  </a:lnTo>
                  <a:cubicBezTo>
                    <a:pt x="246774" y="-122"/>
                    <a:pt x="252565" y="5669"/>
                    <a:pt x="252573" y="12815"/>
                  </a:cubicBezTo>
                  <a:lnTo>
                    <a:pt x="252573" y="214753"/>
                  </a:lnTo>
                  <a:cubicBezTo>
                    <a:pt x="252565" y="221899"/>
                    <a:pt x="246774" y="227690"/>
                    <a:pt x="239628" y="227698"/>
                  </a:cubicBezTo>
                  <a:close/>
                </a:path>
              </a:pathLst>
            </a:custGeom>
            <a:solidFill>
              <a:srgbClr val="E6E6E6"/>
            </a:solidFill>
            <a:ln w="336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A808CE-5813-4DF4-BF92-C26A269D37FE}"/>
                </a:ext>
              </a:extLst>
            </p:cNvPr>
            <p:cNvSpPr/>
            <p:nvPr/>
          </p:nvSpPr>
          <p:spPr>
            <a:xfrm>
              <a:off x="6867276" y="3022700"/>
              <a:ext cx="252751" cy="227827"/>
            </a:xfrm>
            <a:custGeom>
              <a:avLst/>
              <a:gdLst>
                <a:gd name="connsiteX0" fmla="*/ 239628 w 252751"/>
                <a:gd name="connsiteY0" fmla="*/ 227698 h 227827"/>
                <a:gd name="connsiteX1" fmla="*/ 12767 w 252751"/>
                <a:gd name="connsiteY1" fmla="*/ 227698 h 227827"/>
                <a:gd name="connsiteX2" fmla="*/ -178 w 252751"/>
                <a:gd name="connsiteY2" fmla="*/ 214753 h 227827"/>
                <a:gd name="connsiteX3" fmla="*/ -178 w 252751"/>
                <a:gd name="connsiteY3" fmla="*/ 12815 h 227827"/>
                <a:gd name="connsiteX4" fmla="*/ 12767 w 252751"/>
                <a:gd name="connsiteY4" fmla="*/ -130 h 227827"/>
                <a:gd name="connsiteX5" fmla="*/ 239628 w 252751"/>
                <a:gd name="connsiteY5" fmla="*/ -130 h 227827"/>
                <a:gd name="connsiteX6" fmla="*/ 252573 w 252751"/>
                <a:gd name="connsiteY6" fmla="*/ 12815 h 227827"/>
                <a:gd name="connsiteX7" fmla="*/ 252573 w 252751"/>
                <a:gd name="connsiteY7" fmla="*/ 214753 h 227827"/>
                <a:gd name="connsiteX8" fmla="*/ 239628 w 252751"/>
                <a:gd name="connsiteY8" fmla="*/ 227698 h 2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751" h="227827">
                  <a:moveTo>
                    <a:pt x="239628" y="227698"/>
                  </a:moveTo>
                  <a:lnTo>
                    <a:pt x="12767" y="227698"/>
                  </a:lnTo>
                  <a:cubicBezTo>
                    <a:pt x="5621" y="227690"/>
                    <a:pt x="-170" y="221899"/>
                    <a:pt x="-178" y="214753"/>
                  </a:cubicBezTo>
                  <a:lnTo>
                    <a:pt x="-178" y="12815"/>
                  </a:lnTo>
                  <a:cubicBezTo>
                    <a:pt x="-170" y="5669"/>
                    <a:pt x="5621" y="-122"/>
                    <a:pt x="12767" y="-130"/>
                  </a:cubicBezTo>
                  <a:lnTo>
                    <a:pt x="239628" y="-130"/>
                  </a:lnTo>
                  <a:cubicBezTo>
                    <a:pt x="246774" y="-122"/>
                    <a:pt x="252565" y="5669"/>
                    <a:pt x="252573" y="12815"/>
                  </a:cubicBezTo>
                  <a:lnTo>
                    <a:pt x="252573" y="214753"/>
                  </a:lnTo>
                  <a:cubicBezTo>
                    <a:pt x="252565" y="221899"/>
                    <a:pt x="246774" y="227690"/>
                    <a:pt x="239628" y="227698"/>
                  </a:cubicBezTo>
                  <a:close/>
                </a:path>
              </a:pathLst>
            </a:custGeom>
            <a:solidFill>
              <a:srgbClr val="E6E6E6"/>
            </a:solidFill>
            <a:ln w="336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AC0670D-548A-4C9A-9714-1083E773D726}"/>
                </a:ext>
              </a:extLst>
            </p:cNvPr>
            <p:cNvSpPr/>
            <p:nvPr/>
          </p:nvSpPr>
          <p:spPr>
            <a:xfrm>
              <a:off x="7731885" y="2301465"/>
              <a:ext cx="1538943" cy="1071928"/>
            </a:xfrm>
            <a:custGeom>
              <a:avLst/>
              <a:gdLst>
                <a:gd name="connsiteX0" fmla="*/ 1467183 w 1538943"/>
                <a:gd name="connsiteY0" fmla="*/ 928107 h 1071928"/>
                <a:gd name="connsiteX1" fmla="*/ 1477240 w 1538943"/>
                <a:gd name="connsiteY1" fmla="*/ 840158 h 1071928"/>
                <a:gd name="connsiteX2" fmla="*/ 1527664 w 1538943"/>
                <a:gd name="connsiteY2" fmla="*/ 399182 h 1071928"/>
                <a:gd name="connsiteX3" fmla="*/ 1537721 w 1538943"/>
                <a:gd name="connsiteY3" fmla="*/ 311232 h 1071928"/>
                <a:gd name="connsiteX4" fmla="*/ 1395074 w 1538943"/>
                <a:gd name="connsiteY4" fmla="*/ 131751 h 1071928"/>
                <a:gd name="connsiteX5" fmla="*/ 250887 w 1538943"/>
                <a:gd name="connsiteY5" fmla="*/ 915 h 1071928"/>
                <a:gd name="connsiteX6" fmla="*/ 71405 w 1538943"/>
                <a:gd name="connsiteY6" fmla="*/ 143562 h 1071928"/>
                <a:gd name="connsiteX7" fmla="*/ 71379 w 1538943"/>
                <a:gd name="connsiteY7" fmla="*/ 143789 h 1071928"/>
                <a:gd name="connsiteX8" fmla="*/ 892 w 1538943"/>
                <a:gd name="connsiteY8" fmla="*/ 760210 h 1071928"/>
                <a:gd name="connsiteX9" fmla="*/ 867 w 1538943"/>
                <a:gd name="connsiteY9" fmla="*/ 760437 h 1071928"/>
                <a:gd name="connsiteX10" fmla="*/ 143514 w 1538943"/>
                <a:gd name="connsiteY10" fmla="*/ 939919 h 1071928"/>
                <a:gd name="connsiteX11" fmla="*/ 1287701 w 1538943"/>
                <a:gd name="connsiteY11" fmla="*/ 1070754 h 1071928"/>
                <a:gd name="connsiteX12" fmla="*/ 1467183 w 1538943"/>
                <a:gd name="connsiteY12" fmla="*/ 928107 h 10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8943" h="1071928">
                  <a:moveTo>
                    <a:pt x="1467183" y="928107"/>
                  </a:moveTo>
                  <a:lnTo>
                    <a:pt x="1477240" y="840158"/>
                  </a:lnTo>
                  <a:lnTo>
                    <a:pt x="1527664" y="399182"/>
                  </a:lnTo>
                  <a:lnTo>
                    <a:pt x="1537721" y="311232"/>
                  </a:lnTo>
                  <a:cubicBezTo>
                    <a:pt x="1547788" y="222309"/>
                    <a:pt x="1483974" y="142017"/>
                    <a:pt x="1395074" y="131751"/>
                  </a:cubicBezTo>
                  <a:lnTo>
                    <a:pt x="250887" y="915"/>
                  </a:lnTo>
                  <a:cubicBezTo>
                    <a:pt x="161964" y="-9152"/>
                    <a:pt x="81672" y="54661"/>
                    <a:pt x="71405" y="143562"/>
                  </a:cubicBezTo>
                  <a:lnTo>
                    <a:pt x="71379" y="143789"/>
                  </a:lnTo>
                  <a:lnTo>
                    <a:pt x="892" y="760210"/>
                  </a:lnTo>
                  <a:lnTo>
                    <a:pt x="867" y="760437"/>
                  </a:lnTo>
                  <a:cubicBezTo>
                    <a:pt x="-9200" y="849360"/>
                    <a:pt x="54613" y="929652"/>
                    <a:pt x="143514" y="939919"/>
                  </a:cubicBezTo>
                  <a:lnTo>
                    <a:pt x="1287701" y="1070754"/>
                  </a:lnTo>
                  <a:cubicBezTo>
                    <a:pt x="1376624" y="1080821"/>
                    <a:pt x="1456916" y="1017008"/>
                    <a:pt x="1467183" y="928107"/>
                  </a:cubicBezTo>
                  <a:close/>
                </a:path>
              </a:pathLst>
            </a:custGeom>
            <a:solidFill>
              <a:srgbClr val="E6E6E6"/>
            </a:solidFill>
            <a:ln w="336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1649730-869F-487D-9074-35ED845B6213}"/>
                </a:ext>
              </a:extLst>
            </p:cNvPr>
            <p:cNvSpPr/>
            <p:nvPr/>
          </p:nvSpPr>
          <p:spPr>
            <a:xfrm>
              <a:off x="7778553" y="2348132"/>
              <a:ext cx="1445608" cy="978594"/>
            </a:xfrm>
            <a:custGeom>
              <a:avLst/>
              <a:gdLst>
                <a:gd name="connsiteX0" fmla="*/ 1374148 w 1445608"/>
                <a:gd name="connsiteY0" fmla="*/ 876140 h 978594"/>
                <a:gd name="connsiteX1" fmla="*/ 1386059 w 1445608"/>
                <a:gd name="connsiteY1" fmla="*/ 771969 h 978594"/>
                <a:gd name="connsiteX2" fmla="*/ 1432775 w 1445608"/>
                <a:gd name="connsiteY2" fmla="*/ 363432 h 978594"/>
                <a:gd name="connsiteX3" fmla="*/ 1444686 w 1445608"/>
                <a:gd name="connsiteY3" fmla="*/ 259263 h 978594"/>
                <a:gd name="connsiteX4" fmla="*/ 1343104 w 1445608"/>
                <a:gd name="connsiteY4" fmla="*/ 131450 h 978594"/>
                <a:gd name="connsiteX5" fmla="*/ 198917 w 1445608"/>
                <a:gd name="connsiteY5" fmla="*/ 614 h 978594"/>
                <a:gd name="connsiteX6" fmla="*/ 71104 w 1445608"/>
                <a:gd name="connsiteY6" fmla="*/ 102197 h 978594"/>
                <a:gd name="connsiteX7" fmla="*/ 71078 w 1445608"/>
                <a:gd name="connsiteY7" fmla="*/ 102424 h 978594"/>
                <a:gd name="connsiteX8" fmla="*/ 592 w 1445608"/>
                <a:gd name="connsiteY8" fmla="*/ 718845 h 978594"/>
                <a:gd name="connsiteX9" fmla="*/ 566 w 1445608"/>
                <a:gd name="connsiteY9" fmla="*/ 719074 h 978594"/>
                <a:gd name="connsiteX10" fmla="*/ 102148 w 1445608"/>
                <a:gd name="connsiteY10" fmla="*/ 846885 h 978594"/>
                <a:gd name="connsiteX11" fmla="*/ 1246335 w 1445608"/>
                <a:gd name="connsiteY11" fmla="*/ 977721 h 978594"/>
                <a:gd name="connsiteX12" fmla="*/ 1374148 w 1445608"/>
                <a:gd name="connsiteY12" fmla="*/ 876140 h 9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5608" h="978594">
                  <a:moveTo>
                    <a:pt x="1374148" y="876140"/>
                  </a:moveTo>
                  <a:lnTo>
                    <a:pt x="1386059" y="771969"/>
                  </a:lnTo>
                  <a:lnTo>
                    <a:pt x="1432775" y="363432"/>
                  </a:lnTo>
                  <a:lnTo>
                    <a:pt x="1444686" y="259263"/>
                  </a:lnTo>
                  <a:cubicBezTo>
                    <a:pt x="1451856" y="195939"/>
                    <a:pt x="1406413" y="138761"/>
                    <a:pt x="1343104" y="131450"/>
                  </a:cubicBezTo>
                  <a:lnTo>
                    <a:pt x="198917" y="614"/>
                  </a:lnTo>
                  <a:cubicBezTo>
                    <a:pt x="135593" y="-6555"/>
                    <a:pt x="78415" y="38888"/>
                    <a:pt x="71104" y="102197"/>
                  </a:cubicBezTo>
                  <a:lnTo>
                    <a:pt x="71078" y="102424"/>
                  </a:lnTo>
                  <a:lnTo>
                    <a:pt x="592" y="718845"/>
                  </a:lnTo>
                  <a:lnTo>
                    <a:pt x="566" y="719074"/>
                  </a:lnTo>
                  <a:cubicBezTo>
                    <a:pt x="-6603" y="782398"/>
                    <a:pt x="38840" y="839574"/>
                    <a:pt x="102148" y="846885"/>
                  </a:cubicBezTo>
                  <a:lnTo>
                    <a:pt x="1246335" y="977721"/>
                  </a:lnTo>
                  <a:cubicBezTo>
                    <a:pt x="1309659" y="984890"/>
                    <a:pt x="1366836" y="939448"/>
                    <a:pt x="1374148" y="876140"/>
                  </a:cubicBezTo>
                  <a:close/>
                </a:path>
              </a:pathLst>
            </a:custGeom>
            <a:solidFill>
              <a:srgbClr val="FFFFFF"/>
            </a:solidFill>
            <a:ln w="336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67008C2-5695-4DE6-97B2-8DB4A3BBFF80}"/>
                </a:ext>
              </a:extLst>
            </p:cNvPr>
            <p:cNvSpPr/>
            <p:nvPr/>
          </p:nvSpPr>
          <p:spPr>
            <a:xfrm>
              <a:off x="8304735" y="2538829"/>
              <a:ext cx="690897" cy="126826"/>
            </a:xfrm>
            <a:custGeom>
              <a:avLst/>
              <a:gdLst>
                <a:gd name="connsiteX0" fmla="*/ 660681 w 690897"/>
                <a:gd name="connsiteY0" fmla="*/ 126522 h 126826"/>
                <a:gd name="connsiteX1" fmla="*/ 23781 w 690897"/>
                <a:gd name="connsiteY1" fmla="*/ 53694 h 126826"/>
                <a:gd name="connsiteX2" fmla="*/ -4 w 690897"/>
                <a:gd name="connsiteY2" fmla="*/ 23829 h 126826"/>
                <a:gd name="connsiteX3" fmla="*/ 29860 w 690897"/>
                <a:gd name="connsiteY3" fmla="*/ 44 h 126826"/>
                <a:gd name="connsiteX4" fmla="*/ 29915 w 690897"/>
                <a:gd name="connsiteY4" fmla="*/ 51 h 126826"/>
                <a:gd name="connsiteX5" fmla="*/ 666815 w 690897"/>
                <a:gd name="connsiteY5" fmla="*/ 72879 h 126826"/>
                <a:gd name="connsiteX6" fmla="*/ 690539 w 690897"/>
                <a:gd name="connsiteY6" fmla="*/ 102792 h 126826"/>
                <a:gd name="connsiteX7" fmla="*/ 660681 w 690897"/>
                <a:gd name="connsiteY7" fmla="*/ 126522 h 12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897" h="126826">
                  <a:moveTo>
                    <a:pt x="660681" y="126522"/>
                  </a:moveTo>
                  <a:lnTo>
                    <a:pt x="23781" y="53694"/>
                  </a:lnTo>
                  <a:cubicBezTo>
                    <a:pt x="8966" y="52015"/>
                    <a:pt x="-1683" y="38644"/>
                    <a:pt x="-4" y="23829"/>
                  </a:cubicBezTo>
                  <a:cubicBezTo>
                    <a:pt x="1675" y="9015"/>
                    <a:pt x="15045" y="-1634"/>
                    <a:pt x="29860" y="44"/>
                  </a:cubicBezTo>
                  <a:cubicBezTo>
                    <a:pt x="29878" y="46"/>
                    <a:pt x="29897" y="48"/>
                    <a:pt x="29915" y="51"/>
                  </a:cubicBezTo>
                  <a:lnTo>
                    <a:pt x="666815" y="72879"/>
                  </a:lnTo>
                  <a:cubicBezTo>
                    <a:pt x="681626" y="74588"/>
                    <a:pt x="692248" y="87980"/>
                    <a:pt x="690539" y="102792"/>
                  </a:cubicBezTo>
                  <a:cubicBezTo>
                    <a:pt x="688832" y="117582"/>
                    <a:pt x="675474" y="128199"/>
                    <a:pt x="660681" y="126522"/>
                  </a:cubicBezTo>
                  <a:close/>
                </a:path>
              </a:pathLst>
            </a:custGeom>
            <a:solidFill>
              <a:srgbClr val="E6E6E6"/>
            </a:solidFill>
            <a:ln w="336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55923A6-40E3-4678-9969-9B7A861099FE}"/>
                </a:ext>
              </a:extLst>
            </p:cNvPr>
            <p:cNvSpPr/>
            <p:nvPr/>
          </p:nvSpPr>
          <p:spPr>
            <a:xfrm>
              <a:off x="8294386" y="2629352"/>
              <a:ext cx="801561" cy="139480"/>
            </a:xfrm>
            <a:custGeom>
              <a:avLst/>
              <a:gdLst>
                <a:gd name="connsiteX0" fmla="*/ 771318 w 801561"/>
                <a:gd name="connsiteY0" fmla="*/ 139173 h 139480"/>
                <a:gd name="connsiteX1" fmla="*/ 23779 w 801561"/>
                <a:gd name="connsiteY1" fmla="*/ 53694 h 139480"/>
                <a:gd name="connsiteX2" fmla="*/ -4 w 801561"/>
                <a:gd name="connsiteY2" fmla="*/ 23827 h 139480"/>
                <a:gd name="connsiteX3" fmla="*/ 29862 w 801561"/>
                <a:gd name="connsiteY3" fmla="*/ 45 h 139480"/>
                <a:gd name="connsiteX4" fmla="*/ 29913 w 801561"/>
                <a:gd name="connsiteY4" fmla="*/ 50 h 139480"/>
                <a:gd name="connsiteX5" fmla="*/ 777452 w 801561"/>
                <a:gd name="connsiteY5" fmla="*/ 85530 h 139480"/>
                <a:gd name="connsiteX6" fmla="*/ 801206 w 801561"/>
                <a:gd name="connsiteY6" fmla="*/ 115419 h 139480"/>
                <a:gd name="connsiteX7" fmla="*/ 771318 w 801561"/>
                <a:gd name="connsiteY7" fmla="*/ 139173 h 13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1561" h="139480">
                  <a:moveTo>
                    <a:pt x="771318" y="139173"/>
                  </a:moveTo>
                  <a:lnTo>
                    <a:pt x="23779" y="53694"/>
                  </a:lnTo>
                  <a:cubicBezTo>
                    <a:pt x="8964" y="52014"/>
                    <a:pt x="-1684" y="38642"/>
                    <a:pt x="-4" y="23827"/>
                  </a:cubicBezTo>
                  <a:cubicBezTo>
                    <a:pt x="1676" y="9013"/>
                    <a:pt x="15048" y="-1635"/>
                    <a:pt x="29862" y="45"/>
                  </a:cubicBezTo>
                  <a:cubicBezTo>
                    <a:pt x="29879" y="47"/>
                    <a:pt x="29896" y="48"/>
                    <a:pt x="29913" y="50"/>
                  </a:cubicBezTo>
                  <a:lnTo>
                    <a:pt x="777452" y="85530"/>
                  </a:lnTo>
                  <a:cubicBezTo>
                    <a:pt x="792265" y="87224"/>
                    <a:pt x="802900" y="100606"/>
                    <a:pt x="801206" y="115419"/>
                  </a:cubicBezTo>
                  <a:cubicBezTo>
                    <a:pt x="799513" y="130232"/>
                    <a:pt x="786131" y="140867"/>
                    <a:pt x="771318" y="139173"/>
                  </a:cubicBezTo>
                  <a:close/>
                </a:path>
              </a:pathLst>
            </a:custGeom>
            <a:solidFill>
              <a:srgbClr val="E6E6E6"/>
            </a:solidFill>
            <a:ln w="336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8FD243F-1D5C-4B45-96A5-12130948F8A7}"/>
                </a:ext>
              </a:extLst>
            </p:cNvPr>
            <p:cNvSpPr/>
            <p:nvPr/>
          </p:nvSpPr>
          <p:spPr>
            <a:xfrm>
              <a:off x="7919031" y="2769360"/>
              <a:ext cx="1156099" cy="180020"/>
            </a:xfrm>
            <a:custGeom>
              <a:avLst/>
              <a:gdLst>
                <a:gd name="connsiteX0" fmla="*/ 1125830 w 1156099"/>
                <a:gd name="connsiteY0" fmla="*/ 179711 h 180020"/>
                <a:gd name="connsiteX1" fmla="*/ 23726 w 1156099"/>
                <a:gd name="connsiteY1" fmla="*/ 53687 h 180020"/>
                <a:gd name="connsiteX2" fmla="*/ 2 w 1156099"/>
                <a:gd name="connsiteY2" fmla="*/ 23775 h 180020"/>
                <a:gd name="connsiteX3" fmla="*/ 29861 w 1156099"/>
                <a:gd name="connsiteY3" fmla="*/ 44 h 180020"/>
                <a:gd name="connsiteX4" fmla="*/ 1131964 w 1156099"/>
                <a:gd name="connsiteY4" fmla="*/ 126068 h 180020"/>
                <a:gd name="connsiteX5" fmla="*/ 1155747 w 1156099"/>
                <a:gd name="connsiteY5" fmla="*/ 155934 h 180020"/>
                <a:gd name="connsiteX6" fmla="*/ 1125881 w 1156099"/>
                <a:gd name="connsiteY6" fmla="*/ 179717 h 180020"/>
                <a:gd name="connsiteX7" fmla="*/ 1125830 w 1156099"/>
                <a:gd name="connsiteY7" fmla="*/ 179711 h 18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099" h="180020">
                  <a:moveTo>
                    <a:pt x="1125830" y="179711"/>
                  </a:moveTo>
                  <a:lnTo>
                    <a:pt x="23726" y="53687"/>
                  </a:lnTo>
                  <a:cubicBezTo>
                    <a:pt x="8915" y="51979"/>
                    <a:pt x="-1707" y="38586"/>
                    <a:pt x="2" y="23775"/>
                  </a:cubicBezTo>
                  <a:cubicBezTo>
                    <a:pt x="1709" y="8985"/>
                    <a:pt x="15067" y="-1632"/>
                    <a:pt x="29861" y="44"/>
                  </a:cubicBezTo>
                  <a:lnTo>
                    <a:pt x="1131964" y="126068"/>
                  </a:lnTo>
                  <a:cubicBezTo>
                    <a:pt x="1146779" y="127748"/>
                    <a:pt x="1157427" y="141119"/>
                    <a:pt x="1155747" y="155934"/>
                  </a:cubicBezTo>
                  <a:cubicBezTo>
                    <a:pt x="1154067" y="170749"/>
                    <a:pt x="1140696" y="181397"/>
                    <a:pt x="1125881" y="179717"/>
                  </a:cubicBezTo>
                  <a:cubicBezTo>
                    <a:pt x="1125864" y="179715"/>
                    <a:pt x="1125847" y="179713"/>
                    <a:pt x="1125830" y="179711"/>
                  </a:cubicBezTo>
                  <a:close/>
                </a:path>
              </a:pathLst>
            </a:custGeom>
            <a:solidFill>
              <a:srgbClr val="E6E6E6"/>
            </a:solidFill>
            <a:ln w="336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C5FB2BF-2478-4C77-9BC8-1FFC19011DFA}"/>
                </a:ext>
              </a:extLst>
            </p:cNvPr>
            <p:cNvSpPr/>
            <p:nvPr/>
          </p:nvSpPr>
          <p:spPr>
            <a:xfrm>
              <a:off x="7908680" y="2859882"/>
              <a:ext cx="1159588" cy="180419"/>
            </a:xfrm>
            <a:custGeom>
              <a:avLst/>
              <a:gdLst>
                <a:gd name="connsiteX0" fmla="*/ 1129372 w 1159588"/>
                <a:gd name="connsiteY0" fmla="*/ 180116 h 180419"/>
                <a:gd name="connsiteX1" fmla="*/ 23726 w 1159588"/>
                <a:gd name="connsiteY1" fmla="*/ 53687 h 180419"/>
                <a:gd name="connsiteX2" fmla="*/ 2 w 1159588"/>
                <a:gd name="connsiteY2" fmla="*/ 23775 h 180419"/>
                <a:gd name="connsiteX3" fmla="*/ 29861 w 1159588"/>
                <a:gd name="connsiteY3" fmla="*/ 44 h 180419"/>
                <a:gd name="connsiteX4" fmla="*/ 1135506 w 1159588"/>
                <a:gd name="connsiteY4" fmla="*/ 126473 h 180419"/>
                <a:gd name="connsiteX5" fmla="*/ 1159230 w 1159588"/>
                <a:gd name="connsiteY5" fmla="*/ 156386 h 180419"/>
                <a:gd name="connsiteX6" fmla="*/ 1129372 w 1159588"/>
                <a:gd name="connsiteY6" fmla="*/ 180116 h 18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88" h="180419">
                  <a:moveTo>
                    <a:pt x="1129372" y="180116"/>
                  </a:moveTo>
                  <a:lnTo>
                    <a:pt x="23726" y="53687"/>
                  </a:lnTo>
                  <a:cubicBezTo>
                    <a:pt x="8915" y="51979"/>
                    <a:pt x="-1707" y="38586"/>
                    <a:pt x="2" y="23775"/>
                  </a:cubicBezTo>
                  <a:cubicBezTo>
                    <a:pt x="1709" y="8985"/>
                    <a:pt x="15067" y="-1632"/>
                    <a:pt x="29861" y="44"/>
                  </a:cubicBezTo>
                  <a:lnTo>
                    <a:pt x="1135506" y="126473"/>
                  </a:lnTo>
                  <a:cubicBezTo>
                    <a:pt x="1150317" y="128182"/>
                    <a:pt x="1160939" y="141574"/>
                    <a:pt x="1159230" y="156386"/>
                  </a:cubicBezTo>
                  <a:cubicBezTo>
                    <a:pt x="1157524" y="171176"/>
                    <a:pt x="1144166" y="181792"/>
                    <a:pt x="1129372" y="180116"/>
                  </a:cubicBezTo>
                  <a:close/>
                </a:path>
              </a:pathLst>
            </a:custGeom>
            <a:solidFill>
              <a:srgbClr val="E6E6E6"/>
            </a:solidFill>
            <a:ln w="336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17D7EDF-E7AC-41E4-A310-0C9CAD968774}"/>
                </a:ext>
              </a:extLst>
            </p:cNvPr>
            <p:cNvSpPr/>
            <p:nvPr/>
          </p:nvSpPr>
          <p:spPr>
            <a:xfrm>
              <a:off x="7898693" y="2946733"/>
              <a:ext cx="1156101" cy="180021"/>
            </a:xfrm>
            <a:custGeom>
              <a:avLst/>
              <a:gdLst>
                <a:gd name="connsiteX0" fmla="*/ 1125885 w 1156101"/>
                <a:gd name="connsiteY0" fmla="*/ 179717 h 180021"/>
                <a:gd name="connsiteX1" fmla="*/ 23781 w 1156101"/>
                <a:gd name="connsiteY1" fmla="*/ 53694 h 180021"/>
                <a:gd name="connsiteX2" fmla="*/ -4 w 1156101"/>
                <a:gd name="connsiteY2" fmla="*/ 23829 h 180021"/>
                <a:gd name="connsiteX3" fmla="*/ 29860 w 1156101"/>
                <a:gd name="connsiteY3" fmla="*/ 44 h 180021"/>
                <a:gd name="connsiteX4" fmla="*/ 29915 w 1156101"/>
                <a:gd name="connsiteY4" fmla="*/ 51 h 180021"/>
                <a:gd name="connsiteX5" fmla="*/ 1132019 w 1156101"/>
                <a:gd name="connsiteY5" fmla="*/ 126074 h 180021"/>
                <a:gd name="connsiteX6" fmla="*/ 1155743 w 1156101"/>
                <a:gd name="connsiteY6" fmla="*/ 155987 h 180021"/>
                <a:gd name="connsiteX7" fmla="*/ 1125885 w 1156101"/>
                <a:gd name="connsiteY7" fmla="*/ 179717 h 18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01" h="180021">
                  <a:moveTo>
                    <a:pt x="1125885" y="179717"/>
                  </a:moveTo>
                  <a:lnTo>
                    <a:pt x="23781" y="53694"/>
                  </a:lnTo>
                  <a:cubicBezTo>
                    <a:pt x="8966" y="52015"/>
                    <a:pt x="-1683" y="38644"/>
                    <a:pt x="-4" y="23829"/>
                  </a:cubicBezTo>
                  <a:cubicBezTo>
                    <a:pt x="1675" y="9015"/>
                    <a:pt x="15045" y="-1634"/>
                    <a:pt x="29860" y="44"/>
                  </a:cubicBezTo>
                  <a:cubicBezTo>
                    <a:pt x="29878" y="46"/>
                    <a:pt x="29897" y="48"/>
                    <a:pt x="29915" y="51"/>
                  </a:cubicBezTo>
                  <a:lnTo>
                    <a:pt x="1132019" y="126074"/>
                  </a:lnTo>
                  <a:cubicBezTo>
                    <a:pt x="1146830" y="127783"/>
                    <a:pt x="1157452" y="141175"/>
                    <a:pt x="1155743" y="155987"/>
                  </a:cubicBezTo>
                  <a:cubicBezTo>
                    <a:pt x="1154037" y="170777"/>
                    <a:pt x="1140679" y="181394"/>
                    <a:pt x="1125885" y="179717"/>
                  </a:cubicBezTo>
                  <a:close/>
                </a:path>
              </a:pathLst>
            </a:custGeom>
            <a:solidFill>
              <a:srgbClr val="E6E6E6"/>
            </a:solidFill>
            <a:ln w="336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A504CFF-519D-450C-9E00-334FE96F349E}"/>
                </a:ext>
              </a:extLst>
            </p:cNvPr>
            <p:cNvSpPr/>
            <p:nvPr/>
          </p:nvSpPr>
          <p:spPr>
            <a:xfrm>
              <a:off x="7888397" y="3037262"/>
              <a:ext cx="1159643" cy="180426"/>
            </a:xfrm>
            <a:custGeom>
              <a:avLst/>
              <a:gdLst>
                <a:gd name="connsiteX0" fmla="*/ 1129372 w 1159643"/>
                <a:gd name="connsiteY0" fmla="*/ 180116 h 180426"/>
                <a:gd name="connsiteX1" fmla="*/ 23726 w 1159643"/>
                <a:gd name="connsiteY1" fmla="*/ 53687 h 180426"/>
                <a:gd name="connsiteX2" fmla="*/ 2 w 1159643"/>
                <a:gd name="connsiteY2" fmla="*/ 23775 h 180426"/>
                <a:gd name="connsiteX3" fmla="*/ 29861 w 1159643"/>
                <a:gd name="connsiteY3" fmla="*/ 44 h 180426"/>
                <a:gd name="connsiteX4" fmla="*/ 1135506 w 1159643"/>
                <a:gd name="connsiteY4" fmla="*/ 126473 h 180426"/>
                <a:gd name="connsiteX5" fmla="*/ 1159291 w 1159643"/>
                <a:gd name="connsiteY5" fmla="*/ 156337 h 180426"/>
                <a:gd name="connsiteX6" fmla="*/ 1129426 w 1159643"/>
                <a:gd name="connsiteY6" fmla="*/ 180122 h 180426"/>
                <a:gd name="connsiteX7" fmla="*/ 1129372 w 1159643"/>
                <a:gd name="connsiteY7" fmla="*/ 180116 h 1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643" h="180426">
                  <a:moveTo>
                    <a:pt x="1129372" y="180116"/>
                  </a:moveTo>
                  <a:lnTo>
                    <a:pt x="23726" y="53687"/>
                  </a:lnTo>
                  <a:cubicBezTo>
                    <a:pt x="8915" y="51979"/>
                    <a:pt x="-1707" y="38586"/>
                    <a:pt x="2" y="23775"/>
                  </a:cubicBezTo>
                  <a:cubicBezTo>
                    <a:pt x="1709" y="8985"/>
                    <a:pt x="15067" y="-1632"/>
                    <a:pt x="29861" y="44"/>
                  </a:cubicBezTo>
                  <a:lnTo>
                    <a:pt x="1135506" y="126473"/>
                  </a:lnTo>
                  <a:cubicBezTo>
                    <a:pt x="1150321" y="128152"/>
                    <a:pt x="1160970" y="141522"/>
                    <a:pt x="1159291" y="156337"/>
                  </a:cubicBezTo>
                  <a:cubicBezTo>
                    <a:pt x="1157612" y="171152"/>
                    <a:pt x="1144241" y="181801"/>
                    <a:pt x="1129426" y="180122"/>
                  </a:cubicBezTo>
                  <a:cubicBezTo>
                    <a:pt x="1129408" y="180120"/>
                    <a:pt x="1129390" y="180118"/>
                    <a:pt x="1129372" y="180116"/>
                  </a:cubicBezTo>
                  <a:close/>
                </a:path>
              </a:pathLst>
            </a:custGeom>
            <a:solidFill>
              <a:srgbClr val="E6E6E6"/>
            </a:solidFill>
            <a:ln w="336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D91C94DB-4BB6-4F5C-9435-AD55B95937AD}"/>
                </a:ext>
              </a:extLst>
            </p:cNvPr>
            <p:cNvSpPr/>
            <p:nvPr/>
          </p:nvSpPr>
          <p:spPr>
            <a:xfrm>
              <a:off x="7934108" y="2455746"/>
              <a:ext cx="274223" cy="252292"/>
            </a:xfrm>
            <a:custGeom>
              <a:avLst/>
              <a:gdLst>
                <a:gd name="connsiteX0" fmla="*/ 236688 w 274223"/>
                <a:gd name="connsiteY0" fmla="*/ 252080 h 252292"/>
                <a:gd name="connsiteX1" fmla="*/ 11296 w 274223"/>
                <a:gd name="connsiteY1" fmla="*/ 226307 h 252292"/>
                <a:gd name="connsiteX2" fmla="*/ -95 w 274223"/>
                <a:gd name="connsiteY2" fmla="*/ 211975 h 252292"/>
                <a:gd name="connsiteX3" fmla="*/ 22847 w 274223"/>
                <a:gd name="connsiteY3" fmla="*/ 11344 h 252292"/>
                <a:gd name="connsiteX4" fmla="*/ 37179 w 274223"/>
                <a:gd name="connsiteY4" fmla="*/ -46 h 252292"/>
                <a:gd name="connsiteX5" fmla="*/ 262571 w 274223"/>
                <a:gd name="connsiteY5" fmla="*/ 25727 h 252292"/>
                <a:gd name="connsiteX6" fmla="*/ 273962 w 274223"/>
                <a:gd name="connsiteY6" fmla="*/ 40058 h 252292"/>
                <a:gd name="connsiteX7" fmla="*/ 251020 w 274223"/>
                <a:gd name="connsiteY7" fmla="*/ 240689 h 252292"/>
                <a:gd name="connsiteX8" fmla="*/ 236688 w 274223"/>
                <a:gd name="connsiteY8" fmla="*/ 252080 h 2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223" h="252292">
                  <a:moveTo>
                    <a:pt x="236688" y="252080"/>
                  </a:moveTo>
                  <a:lnTo>
                    <a:pt x="11296" y="226307"/>
                  </a:lnTo>
                  <a:cubicBezTo>
                    <a:pt x="4197" y="225487"/>
                    <a:pt x="-899" y="219076"/>
                    <a:pt x="-95" y="211975"/>
                  </a:cubicBezTo>
                  <a:lnTo>
                    <a:pt x="22847" y="11344"/>
                  </a:lnTo>
                  <a:cubicBezTo>
                    <a:pt x="23667" y="4245"/>
                    <a:pt x="30078" y="-850"/>
                    <a:pt x="37179" y="-46"/>
                  </a:cubicBezTo>
                  <a:lnTo>
                    <a:pt x="262571" y="25727"/>
                  </a:lnTo>
                  <a:cubicBezTo>
                    <a:pt x="269670" y="26546"/>
                    <a:pt x="274766" y="32958"/>
                    <a:pt x="273962" y="40058"/>
                  </a:cubicBezTo>
                  <a:lnTo>
                    <a:pt x="251020" y="240689"/>
                  </a:lnTo>
                  <a:cubicBezTo>
                    <a:pt x="250200" y="247788"/>
                    <a:pt x="243789" y="252884"/>
                    <a:pt x="236688" y="252080"/>
                  </a:cubicBezTo>
                  <a:close/>
                </a:path>
              </a:pathLst>
            </a:custGeom>
            <a:solidFill>
              <a:schemeClr val="accent2">
                <a:lumMod val="75000"/>
              </a:schemeClr>
            </a:solidFill>
            <a:ln w="336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EDEA6F3-D3A4-4490-918E-16391C403A7A}"/>
                </a:ext>
              </a:extLst>
            </p:cNvPr>
            <p:cNvSpPr/>
            <p:nvPr/>
          </p:nvSpPr>
          <p:spPr>
            <a:xfrm>
              <a:off x="8749957" y="3972302"/>
              <a:ext cx="744460" cy="6737"/>
            </a:xfrm>
            <a:custGeom>
              <a:avLst/>
              <a:gdLst>
                <a:gd name="connsiteX0" fmla="*/ 740914 w 744460"/>
                <a:gd name="connsiteY0" fmla="*/ 6607 h 6737"/>
                <a:gd name="connsiteX1" fmla="*/ 3190 w 744460"/>
                <a:gd name="connsiteY1" fmla="*/ 6607 h 6737"/>
                <a:gd name="connsiteX2" fmla="*/ -178 w 744460"/>
                <a:gd name="connsiteY2" fmla="*/ 3239 h 6737"/>
                <a:gd name="connsiteX3" fmla="*/ 3190 w 744460"/>
                <a:gd name="connsiteY3" fmla="*/ -130 h 6737"/>
                <a:gd name="connsiteX4" fmla="*/ 740914 w 744460"/>
                <a:gd name="connsiteY4" fmla="*/ -130 h 6737"/>
                <a:gd name="connsiteX5" fmla="*/ 744283 w 744460"/>
                <a:gd name="connsiteY5" fmla="*/ 3239 h 6737"/>
                <a:gd name="connsiteX6" fmla="*/ 740914 w 744460"/>
                <a:gd name="connsiteY6" fmla="*/ 6607 h 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4460" h="6737">
                  <a:moveTo>
                    <a:pt x="740914" y="6607"/>
                  </a:moveTo>
                  <a:lnTo>
                    <a:pt x="3190" y="6607"/>
                  </a:lnTo>
                  <a:cubicBezTo>
                    <a:pt x="1330" y="6607"/>
                    <a:pt x="-178" y="5099"/>
                    <a:pt x="-178" y="3239"/>
                  </a:cubicBezTo>
                  <a:cubicBezTo>
                    <a:pt x="-178" y="1378"/>
                    <a:pt x="1330" y="-130"/>
                    <a:pt x="3190" y="-130"/>
                  </a:cubicBezTo>
                  <a:lnTo>
                    <a:pt x="740914" y="-130"/>
                  </a:lnTo>
                  <a:cubicBezTo>
                    <a:pt x="742774" y="-130"/>
                    <a:pt x="744283" y="1378"/>
                    <a:pt x="744283" y="3239"/>
                  </a:cubicBezTo>
                  <a:cubicBezTo>
                    <a:pt x="744283" y="5099"/>
                    <a:pt x="742774" y="6607"/>
                    <a:pt x="740914" y="6607"/>
                  </a:cubicBezTo>
                  <a:close/>
                </a:path>
              </a:pathLst>
            </a:custGeom>
            <a:solidFill>
              <a:srgbClr val="3F3D56"/>
            </a:solidFill>
            <a:ln w="336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DAAC102-7E75-492C-ACDC-656399CFAF7A}"/>
                </a:ext>
              </a:extLst>
            </p:cNvPr>
            <p:cNvSpPr/>
            <p:nvPr/>
          </p:nvSpPr>
          <p:spPr>
            <a:xfrm>
              <a:off x="9213062" y="2667948"/>
              <a:ext cx="97155" cy="131901"/>
            </a:xfrm>
            <a:custGeom>
              <a:avLst/>
              <a:gdLst>
                <a:gd name="connsiteX0" fmla="*/ 797 w 97155"/>
                <a:gd name="connsiteY0" fmla="*/ 24029 h 131901"/>
                <a:gd name="connsiteX1" fmla="*/ 23660 w 97155"/>
                <a:gd name="connsiteY1" fmla="*/ 62406 h 131901"/>
                <a:gd name="connsiteX2" fmla="*/ 29158 w 97155"/>
                <a:gd name="connsiteY2" fmla="*/ 63292 h 131901"/>
                <a:gd name="connsiteX3" fmla="*/ 51980 w 97155"/>
                <a:gd name="connsiteY3" fmla="*/ 131772 h 131901"/>
                <a:gd name="connsiteX4" fmla="*/ 96978 w 97155"/>
                <a:gd name="connsiteY4" fmla="*/ 128053 h 131901"/>
                <a:gd name="connsiteX5" fmla="*/ 63390 w 97155"/>
                <a:gd name="connsiteY5" fmla="*/ 31799 h 131901"/>
                <a:gd name="connsiteX6" fmla="*/ 31803 w 97155"/>
                <a:gd name="connsiteY6" fmla="*/ -129 h 131901"/>
                <a:gd name="connsiteX7" fmla="*/ 796 w 97155"/>
                <a:gd name="connsiteY7" fmla="*/ 24029 h 13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31901">
                  <a:moveTo>
                    <a:pt x="797" y="24029"/>
                  </a:moveTo>
                  <a:cubicBezTo>
                    <a:pt x="-3487" y="40940"/>
                    <a:pt x="6749" y="58122"/>
                    <a:pt x="23660" y="62406"/>
                  </a:cubicBezTo>
                  <a:cubicBezTo>
                    <a:pt x="25463" y="62863"/>
                    <a:pt x="27303" y="63159"/>
                    <a:pt x="29158" y="63292"/>
                  </a:cubicBezTo>
                  <a:lnTo>
                    <a:pt x="51980" y="131772"/>
                  </a:lnTo>
                  <a:lnTo>
                    <a:pt x="96978" y="128053"/>
                  </a:lnTo>
                  <a:lnTo>
                    <a:pt x="63390" y="31799"/>
                  </a:lnTo>
                  <a:cubicBezTo>
                    <a:pt x="63485" y="14260"/>
                    <a:pt x="49342" y="-35"/>
                    <a:pt x="31803" y="-129"/>
                  </a:cubicBezTo>
                  <a:cubicBezTo>
                    <a:pt x="17127" y="-208"/>
                    <a:pt x="4308" y="9780"/>
                    <a:pt x="796" y="24029"/>
                  </a:cubicBezTo>
                  <a:close/>
                </a:path>
              </a:pathLst>
            </a:custGeom>
            <a:solidFill>
              <a:srgbClr val="FFB8B8"/>
            </a:solidFill>
            <a:ln w="336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81711DD-51DA-4E13-A6F1-FF19A49D5BE8}"/>
                </a:ext>
              </a:extLst>
            </p:cNvPr>
            <p:cNvSpPr/>
            <p:nvPr/>
          </p:nvSpPr>
          <p:spPr>
            <a:xfrm>
              <a:off x="9235326" y="2733899"/>
              <a:ext cx="119823" cy="417377"/>
            </a:xfrm>
            <a:custGeom>
              <a:avLst/>
              <a:gdLst>
                <a:gd name="connsiteX0" fmla="*/ 12994 w 119823"/>
                <a:gd name="connsiteY0" fmla="*/ 406523 h 417377"/>
                <a:gd name="connsiteX1" fmla="*/ 12994 w 119823"/>
                <a:gd name="connsiteY1" fmla="*/ 406523 h 417377"/>
                <a:gd name="connsiteX2" fmla="*/ 70508 w 119823"/>
                <a:gd name="connsiteY2" fmla="*/ 404076 h 417377"/>
                <a:gd name="connsiteX3" fmla="*/ 80297 w 119823"/>
                <a:gd name="connsiteY3" fmla="*/ 385223 h 417377"/>
                <a:gd name="connsiteX4" fmla="*/ 115936 w 119823"/>
                <a:gd name="connsiteY4" fmla="*/ 221937 h 417377"/>
                <a:gd name="connsiteX5" fmla="*/ 111777 w 119823"/>
                <a:gd name="connsiteY5" fmla="*/ 137789 h 417377"/>
                <a:gd name="connsiteX6" fmla="*/ 70067 w 119823"/>
                <a:gd name="connsiteY6" fmla="*/ 9191 h 417377"/>
                <a:gd name="connsiteX7" fmla="*/ 53093 w 119823"/>
                <a:gd name="connsiteY7" fmla="*/ 531 h 417377"/>
                <a:gd name="connsiteX8" fmla="*/ 51218 w 119823"/>
                <a:gd name="connsiteY8" fmla="*/ 1300 h 417377"/>
                <a:gd name="connsiteX9" fmla="*/ 23996 w 119823"/>
                <a:gd name="connsiteY9" fmla="*/ 14928 h 417377"/>
                <a:gd name="connsiteX10" fmla="*/ 17089 w 119823"/>
                <a:gd name="connsiteY10" fmla="*/ 30739 h 417377"/>
                <a:gd name="connsiteX11" fmla="*/ 19834 w 119823"/>
                <a:gd name="connsiteY11" fmla="*/ 40178 h 417377"/>
                <a:gd name="connsiteX12" fmla="*/ 23300 w 119823"/>
                <a:gd name="connsiteY12" fmla="*/ 280981 h 417377"/>
                <a:gd name="connsiteX13" fmla="*/ 1131 w 119823"/>
                <a:gd name="connsiteY13" fmla="*/ 366307 h 417377"/>
                <a:gd name="connsiteX14" fmla="*/ 12994 w 119823"/>
                <a:gd name="connsiteY14" fmla="*/ 406523 h 41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823" h="417377">
                  <a:moveTo>
                    <a:pt x="12994" y="406523"/>
                  </a:moveTo>
                  <a:lnTo>
                    <a:pt x="12994" y="406523"/>
                  </a:lnTo>
                  <a:cubicBezTo>
                    <a:pt x="29552" y="421729"/>
                    <a:pt x="55302" y="420634"/>
                    <a:pt x="70508" y="404076"/>
                  </a:cubicBezTo>
                  <a:cubicBezTo>
                    <a:pt x="75382" y="398769"/>
                    <a:pt x="78760" y="392263"/>
                    <a:pt x="80297" y="385223"/>
                  </a:cubicBezTo>
                  <a:lnTo>
                    <a:pt x="115936" y="221937"/>
                  </a:lnTo>
                  <a:cubicBezTo>
                    <a:pt x="122030" y="194015"/>
                    <a:pt x="120595" y="164974"/>
                    <a:pt x="111777" y="137789"/>
                  </a:cubicBezTo>
                  <a:lnTo>
                    <a:pt x="70067" y="9191"/>
                  </a:lnTo>
                  <a:cubicBezTo>
                    <a:pt x="67771" y="2112"/>
                    <a:pt x="60172" y="-1765"/>
                    <a:pt x="53093" y="531"/>
                  </a:cubicBezTo>
                  <a:cubicBezTo>
                    <a:pt x="52450" y="740"/>
                    <a:pt x="51823" y="997"/>
                    <a:pt x="51218" y="1300"/>
                  </a:cubicBezTo>
                  <a:lnTo>
                    <a:pt x="23996" y="14928"/>
                  </a:lnTo>
                  <a:cubicBezTo>
                    <a:pt x="18179" y="17841"/>
                    <a:pt x="15273" y="24493"/>
                    <a:pt x="17089" y="30739"/>
                  </a:cubicBezTo>
                  <a:lnTo>
                    <a:pt x="19834" y="40178"/>
                  </a:lnTo>
                  <a:cubicBezTo>
                    <a:pt x="42657" y="118668"/>
                    <a:pt x="43855" y="201866"/>
                    <a:pt x="23300" y="280981"/>
                  </a:cubicBezTo>
                  <a:lnTo>
                    <a:pt x="1131" y="366307"/>
                  </a:lnTo>
                  <a:cubicBezTo>
                    <a:pt x="-2654" y="380875"/>
                    <a:pt x="1909" y="396342"/>
                    <a:pt x="12994" y="406523"/>
                  </a:cubicBezTo>
                  <a:close/>
                </a:path>
              </a:pathLst>
            </a:custGeom>
            <a:solidFill>
              <a:schemeClr val="accent1">
                <a:lumMod val="75000"/>
              </a:schemeClr>
            </a:solidFill>
            <a:ln w="336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FF6B3F-42B8-4712-B064-DC4B2182990C}"/>
                </a:ext>
              </a:extLst>
            </p:cNvPr>
            <p:cNvSpPr/>
            <p:nvPr/>
          </p:nvSpPr>
          <p:spPr>
            <a:xfrm>
              <a:off x="9049071" y="3795268"/>
              <a:ext cx="56838" cy="148545"/>
            </a:xfrm>
            <a:custGeom>
              <a:avLst/>
              <a:gdLst>
                <a:gd name="connsiteX0" fmla="*/ 56825 w 56838"/>
                <a:gd name="connsiteY0" fmla="*/ 148545 h 148545"/>
                <a:gd name="connsiteX1" fmla="*/ 18315 w 56838"/>
                <a:gd name="connsiteY1" fmla="*/ 148542 h 148545"/>
                <a:gd name="connsiteX2" fmla="*/ 0 w 56838"/>
                <a:gd name="connsiteY2" fmla="*/ 0 h 148545"/>
                <a:gd name="connsiteX3" fmla="*/ 56838 w 56838"/>
                <a:gd name="connsiteY3" fmla="*/ 3 h 148545"/>
                <a:gd name="connsiteX4" fmla="*/ 56825 w 56838"/>
                <a:gd name="connsiteY4" fmla="*/ 148545 h 1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8" h="148545">
                  <a:moveTo>
                    <a:pt x="56825" y="148545"/>
                  </a:moveTo>
                  <a:lnTo>
                    <a:pt x="18315" y="148542"/>
                  </a:lnTo>
                  <a:lnTo>
                    <a:pt x="0" y="0"/>
                  </a:lnTo>
                  <a:lnTo>
                    <a:pt x="56838" y="3"/>
                  </a:lnTo>
                  <a:lnTo>
                    <a:pt x="56825" y="148545"/>
                  </a:lnTo>
                  <a:close/>
                </a:path>
              </a:pathLst>
            </a:custGeom>
            <a:solidFill>
              <a:srgbClr val="FFB8B8"/>
            </a:solidFill>
            <a:ln w="336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F9B2C0C-EF26-46F0-AA81-CE93698E44A6}"/>
                </a:ext>
              </a:extLst>
            </p:cNvPr>
            <p:cNvSpPr/>
            <p:nvPr/>
          </p:nvSpPr>
          <p:spPr>
            <a:xfrm>
              <a:off x="8993113" y="3932806"/>
              <a:ext cx="121032" cy="46762"/>
            </a:xfrm>
            <a:custGeom>
              <a:avLst/>
              <a:gdLst>
                <a:gd name="connsiteX0" fmla="*/ 46763 w 121032"/>
                <a:gd name="connsiteY0" fmla="*/ 0 h 46762"/>
                <a:gd name="connsiteX1" fmla="*/ 121033 w 121032"/>
                <a:gd name="connsiteY1" fmla="*/ 0 h 46762"/>
                <a:gd name="connsiteX2" fmla="*/ 121033 w 121032"/>
                <a:gd name="connsiteY2" fmla="*/ 0 h 46762"/>
                <a:gd name="connsiteX3" fmla="*/ 121033 w 121032"/>
                <a:gd name="connsiteY3" fmla="*/ 46763 h 46762"/>
                <a:gd name="connsiteX4" fmla="*/ 121033 w 121032"/>
                <a:gd name="connsiteY4" fmla="*/ 46763 h 46762"/>
                <a:gd name="connsiteX5" fmla="*/ 0 w 121032"/>
                <a:gd name="connsiteY5" fmla="*/ 46763 h 46762"/>
                <a:gd name="connsiteX6" fmla="*/ 0 w 121032"/>
                <a:gd name="connsiteY6" fmla="*/ 46763 h 46762"/>
                <a:gd name="connsiteX7" fmla="*/ 0 w 121032"/>
                <a:gd name="connsiteY7" fmla="*/ 46763 h 46762"/>
                <a:gd name="connsiteX8" fmla="*/ 46763 w 121032"/>
                <a:gd name="connsiteY8" fmla="*/ 0 h 4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32" h="46762">
                  <a:moveTo>
                    <a:pt x="46763" y="0"/>
                  </a:moveTo>
                  <a:lnTo>
                    <a:pt x="121033" y="0"/>
                  </a:lnTo>
                  <a:lnTo>
                    <a:pt x="121033" y="0"/>
                  </a:lnTo>
                  <a:lnTo>
                    <a:pt x="121033" y="46763"/>
                  </a:lnTo>
                  <a:lnTo>
                    <a:pt x="121033" y="46763"/>
                  </a:lnTo>
                  <a:lnTo>
                    <a:pt x="0" y="46763"/>
                  </a:lnTo>
                  <a:lnTo>
                    <a:pt x="0" y="46763"/>
                  </a:lnTo>
                  <a:lnTo>
                    <a:pt x="0" y="46763"/>
                  </a:lnTo>
                  <a:cubicBezTo>
                    <a:pt x="0" y="20937"/>
                    <a:pt x="20936" y="0"/>
                    <a:pt x="46763" y="0"/>
                  </a:cubicBezTo>
                  <a:close/>
                </a:path>
              </a:pathLst>
            </a:custGeom>
            <a:solidFill>
              <a:srgbClr val="2F2E41"/>
            </a:solidFill>
            <a:ln w="336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599F8C8-203D-43A5-A976-A4AFC9F2A518}"/>
                </a:ext>
              </a:extLst>
            </p:cNvPr>
            <p:cNvSpPr/>
            <p:nvPr/>
          </p:nvSpPr>
          <p:spPr>
            <a:xfrm>
              <a:off x="9256647" y="3795268"/>
              <a:ext cx="56838" cy="148545"/>
            </a:xfrm>
            <a:custGeom>
              <a:avLst/>
              <a:gdLst>
                <a:gd name="connsiteX0" fmla="*/ 56825 w 56838"/>
                <a:gd name="connsiteY0" fmla="*/ 148545 h 148545"/>
                <a:gd name="connsiteX1" fmla="*/ 18315 w 56838"/>
                <a:gd name="connsiteY1" fmla="*/ 148542 h 148545"/>
                <a:gd name="connsiteX2" fmla="*/ 0 w 56838"/>
                <a:gd name="connsiteY2" fmla="*/ 0 h 148545"/>
                <a:gd name="connsiteX3" fmla="*/ 56838 w 56838"/>
                <a:gd name="connsiteY3" fmla="*/ 3 h 148545"/>
                <a:gd name="connsiteX4" fmla="*/ 56825 w 56838"/>
                <a:gd name="connsiteY4" fmla="*/ 148545 h 1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8" h="148545">
                  <a:moveTo>
                    <a:pt x="56825" y="148545"/>
                  </a:moveTo>
                  <a:lnTo>
                    <a:pt x="18315" y="148542"/>
                  </a:lnTo>
                  <a:lnTo>
                    <a:pt x="0" y="0"/>
                  </a:lnTo>
                  <a:lnTo>
                    <a:pt x="56838" y="3"/>
                  </a:lnTo>
                  <a:lnTo>
                    <a:pt x="56825" y="148545"/>
                  </a:lnTo>
                  <a:close/>
                </a:path>
              </a:pathLst>
            </a:custGeom>
            <a:solidFill>
              <a:srgbClr val="FFB8B8"/>
            </a:solidFill>
            <a:ln w="336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E790EE7-AC88-4F08-AA50-3298E2BAF7BF}"/>
                </a:ext>
              </a:extLst>
            </p:cNvPr>
            <p:cNvSpPr/>
            <p:nvPr/>
          </p:nvSpPr>
          <p:spPr>
            <a:xfrm>
              <a:off x="9200690" y="3932806"/>
              <a:ext cx="121032" cy="46762"/>
            </a:xfrm>
            <a:custGeom>
              <a:avLst/>
              <a:gdLst>
                <a:gd name="connsiteX0" fmla="*/ 46763 w 121032"/>
                <a:gd name="connsiteY0" fmla="*/ 0 h 46762"/>
                <a:gd name="connsiteX1" fmla="*/ 121033 w 121032"/>
                <a:gd name="connsiteY1" fmla="*/ 0 h 46762"/>
                <a:gd name="connsiteX2" fmla="*/ 121033 w 121032"/>
                <a:gd name="connsiteY2" fmla="*/ 0 h 46762"/>
                <a:gd name="connsiteX3" fmla="*/ 121033 w 121032"/>
                <a:gd name="connsiteY3" fmla="*/ 46763 h 46762"/>
                <a:gd name="connsiteX4" fmla="*/ 121033 w 121032"/>
                <a:gd name="connsiteY4" fmla="*/ 46763 h 46762"/>
                <a:gd name="connsiteX5" fmla="*/ 0 w 121032"/>
                <a:gd name="connsiteY5" fmla="*/ 46763 h 46762"/>
                <a:gd name="connsiteX6" fmla="*/ 0 w 121032"/>
                <a:gd name="connsiteY6" fmla="*/ 46763 h 46762"/>
                <a:gd name="connsiteX7" fmla="*/ 0 w 121032"/>
                <a:gd name="connsiteY7" fmla="*/ 46763 h 46762"/>
                <a:gd name="connsiteX8" fmla="*/ 46763 w 121032"/>
                <a:gd name="connsiteY8" fmla="*/ 0 h 4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32" h="46762">
                  <a:moveTo>
                    <a:pt x="46763" y="0"/>
                  </a:moveTo>
                  <a:lnTo>
                    <a:pt x="121033" y="0"/>
                  </a:lnTo>
                  <a:lnTo>
                    <a:pt x="121033" y="0"/>
                  </a:lnTo>
                  <a:lnTo>
                    <a:pt x="121033" y="46763"/>
                  </a:lnTo>
                  <a:lnTo>
                    <a:pt x="121033" y="46763"/>
                  </a:lnTo>
                  <a:lnTo>
                    <a:pt x="0" y="46763"/>
                  </a:lnTo>
                  <a:lnTo>
                    <a:pt x="0" y="46763"/>
                  </a:lnTo>
                  <a:lnTo>
                    <a:pt x="0" y="46763"/>
                  </a:lnTo>
                  <a:cubicBezTo>
                    <a:pt x="0" y="20937"/>
                    <a:pt x="20936" y="0"/>
                    <a:pt x="46763" y="0"/>
                  </a:cubicBezTo>
                  <a:close/>
                </a:path>
              </a:pathLst>
            </a:custGeom>
            <a:solidFill>
              <a:srgbClr val="2F2E41"/>
            </a:solidFill>
            <a:ln w="336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3FEE53F-8909-4F1A-A3B2-5B5C78365342}"/>
                </a:ext>
              </a:extLst>
            </p:cNvPr>
            <p:cNvSpPr/>
            <p:nvPr/>
          </p:nvSpPr>
          <p:spPr>
            <a:xfrm>
              <a:off x="9117952" y="2722368"/>
              <a:ext cx="165472" cy="165472"/>
            </a:xfrm>
            <a:custGeom>
              <a:avLst/>
              <a:gdLst>
                <a:gd name="connsiteX0" fmla="*/ 165473 w 165472"/>
                <a:gd name="connsiteY0" fmla="*/ 82736 h 165472"/>
                <a:gd name="connsiteX1" fmla="*/ 82736 w 165472"/>
                <a:gd name="connsiteY1" fmla="*/ 165473 h 165472"/>
                <a:gd name="connsiteX2" fmla="*/ 0 w 165472"/>
                <a:gd name="connsiteY2" fmla="*/ 82736 h 165472"/>
                <a:gd name="connsiteX3" fmla="*/ 82736 w 165472"/>
                <a:gd name="connsiteY3" fmla="*/ 0 h 165472"/>
                <a:gd name="connsiteX4" fmla="*/ 165473 w 165472"/>
                <a:gd name="connsiteY4" fmla="*/ 82736 h 16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72" h="165472">
                  <a:moveTo>
                    <a:pt x="165473" y="82736"/>
                  </a:moveTo>
                  <a:cubicBezTo>
                    <a:pt x="165473" y="128430"/>
                    <a:pt x="128430" y="165473"/>
                    <a:pt x="82736" y="165473"/>
                  </a:cubicBezTo>
                  <a:cubicBezTo>
                    <a:pt x="37042" y="165473"/>
                    <a:pt x="0" y="128430"/>
                    <a:pt x="0" y="82736"/>
                  </a:cubicBezTo>
                  <a:cubicBezTo>
                    <a:pt x="0" y="37042"/>
                    <a:pt x="37042" y="0"/>
                    <a:pt x="82736" y="0"/>
                  </a:cubicBezTo>
                  <a:cubicBezTo>
                    <a:pt x="128430" y="0"/>
                    <a:pt x="165473" y="37042"/>
                    <a:pt x="165473" y="82736"/>
                  </a:cubicBezTo>
                  <a:close/>
                </a:path>
              </a:pathLst>
            </a:custGeom>
            <a:solidFill>
              <a:srgbClr val="FFB8B8"/>
            </a:solidFill>
            <a:ln w="336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BA53A4B-25F8-43AD-AD82-D96BD1C67ECD}"/>
                </a:ext>
              </a:extLst>
            </p:cNvPr>
            <p:cNvSpPr/>
            <p:nvPr/>
          </p:nvSpPr>
          <p:spPr>
            <a:xfrm>
              <a:off x="8917507" y="3263046"/>
              <a:ext cx="127786" cy="117578"/>
            </a:xfrm>
            <a:custGeom>
              <a:avLst/>
              <a:gdLst>
                <a:gd name="connsiteX0" fmla="*/ 99 w 127786"/>
                <a:gd name="connsiteY0" fmla="*/ 81504 h 117578"/>
                <a:gd name="connsiteX1" fmla="*/ 35391 w 127786"/>
                <a:gd name="connsiteY1" fmla="*/ 54117 h 117578"/>
                <a:gd name="connsiteX2" fmla="*/ 40833 w 127786"/>
                <a:gd name="connsiteY2" fmla="*/ 55299 h 117578"/>
                <a:gd name="connsiteX3" fmla="*/ 87072 w 127786"/>
                <a:gd name="connsiteY3" fmla="*/ -130 h 117578"/>
                <a:gd name="connsiteX4" fmla="*/ 127609 w 127786"/>
                <a:gd name="connsiteY4" fmla="*/ 19754 h 117578"/>
                <a:gd name="connsiteX5" fmla="*/ 61212 w 127786"/>
                <a:gd name="connsiteY5" fmla="*/ 97112 h 117578"/>
                <a:gd name="connsiteX6" fmla="*/ 20151 w 127786"/>
                <a:gd name="connsiteY6" fmla="*/ 115312 h 117578"/>
                <a:gd name="connsiteX7" fmla="*/ 100 w 127786"/>
                <a:gd name="connsiteY7" fmla="*/ 81504 h 11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786" h="117578">
                  <a:moveTo>
                    <a:pt x="99" y="81504"/>
                  </a:moveTo>
                  <a:cubicBezTo>
                    <a:pt x="2282" y="64196"/>
                    <a:pt x="18083" y="51935"/>
                    <a:pt x="35391" y="54117"/>
                  </a:cubicBezTo>
                  <a:cubicBezTo>
                    <a:pt x="37236" y="54350"/>
                    <a:pt x="39058" y="54746"/>
                    <a:pt x="40833" y="55299"/>
                  </a:cubicBezTo>
                  <a:lnTo>
                    <a:pt x="87072" y="-130"/>
                  </a:lnTo>
                  <a:lnTo>
                    <a:pt x="127609" y="19754"/>
                  </a:lnTo>
                  <a:lnTo>
                    <a:pt x="61212" y="97112"/>
                  </a:lnTo>
                  <a:cubicBezTo>
                    <a:pt x="54899" y="113476"/>
                    <a:pt x="36516" y="121625"/>
                    <a:pt x="20151" y="115312"/>
                  </a:cubicBezTo>
                  <a:cubicBezTo>
                    <a:pt x="6459" y="110030"/>
                    <a:pt x="-1831" y="96053"/>
                    <a:pt x="100" y="81504"/>
                  </a:cubicBezTo>
                  <a:close/>
                </a:path>
              </a:pathLst>
            </a:custGeom>
            <a:solidFill>
              <a:srgbClr val="FFB8B8"/>
            </a:solidFill>
            <a:ln w="336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C58D750-0027-40C4-A9D9-B6BEF267C817}"/>
                </a:ext>
              </a:extLst>
            </p:cNvPr>
            <p:cNvSpPr/>
            <p:nvPr/>
          </p:nvSpPr>
          <p:spPr>
            <a:xfrm>
              <a:off x="9090700" y="2696374"/>
              <a:ext cx="220313" cy="191483"/>
            </a:xfrm>
            <a:custGeom>
              <a:avLst/>
              <a:gdLst>
                <a:gd name="connsiteX0" fmla="*/ 129954 w 220313"/>
                <a:gd name="connsiteY0" fmla="*/ 191333 h 191483"/>
                <a:gd name="connsiteX1" fmla="*/ 220115 w 220313"/>
                <a:gd name="connsiteY1" fmla="*/ 104986 h 191483"/>
                <a:gd name="connsiteX2" fmla="*/ 133768 w 220313"/>
                <a:gd name="connsiteY2" fmla="*/ 14826 h 191483"/>
                <a:gd name="connsiteX3" fmla="*/ 113414 w 220313"/>
                <a:gd name="connsiteY3" fmla="*/ 16754 h 191483"/>
                <a:gd name="connsiteX4" fmla="*/ 52864 w 220313"/>
                <a:gd name="connsiteY4" fmla="*/ 164 h 191483"/>
                <a:gd name="connsiteX5" fmla="*/ 2767 w 220313"/>
                <a:gd name="connsiteY5" fmla="*/ 34396 h 191483"/>
                <a:gd name="connsiteX6" fmla="*/ 23069 w 220313"/>
                <a:gd name="connsiteY6" fmla="*/ 88217 h 191483"/>
                <a:gd name="connsiteX7" fmla="*/ 63468 w 220313"/>
                <a:gd name="connsiteY7" fmla="*/ 88793 h 191483"/>
                <a:gd name="connsiteX8" fmla="*/ 103407 w 220313"/>
                <a:gd name="connsiteY8" fmla="*/ 92322 h 191483"/>
                <a:gd name="connsiteX9" fmla="*/ 109909 w 220313"/>
                <a:gd name="connsiteY9" fmla="*/ 126642 h 191483"/>
                <a:gd name="connsiteX10" fmla="*/ 99519 w 220313"/>
                <a:gd name="connsiteY10" fmla="*/ 166460 h 191483"/>
                <a:gd name="connsiteX11" fmla="*/ 129954 w 220313"/>
                <a:gd name="connsiteY11" fmla="*/ 191333 h 19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313" h="191483">
                  <a:moveTo>
                    <a:pt x="129954" y="191333"/>
                  </a:moveTo>
                  <a:cubicBezTo>
                    <a:pt x="178696" y="192386"/>
                    <a:pt x="219062" y="153727"/>
                    <a:pt x="220115" y="104986"/>
                  </a:cubicBezTo>
                  <a:cubicBezTo>
                    <a:pt x="221168" y="56245"/>
                    <a:pt x="182509" y="15879"/>
                    <a:pt x="133768" y="14826"/>
                  </a:cubicBezTo>
                  <a:cubicBezTo>
                    <a:pt x="126931" y="14678"/>
                    <a:pt x="120101" y="15325"/>
                    <a:pt x="113414" y="16754"/>
                  </a:cubicBezTo>
                  <a:cubicBezTo>
                    <a:pt x="95220" y="5707"/>
                    <a:pt x="74066" y="-1727"/>
                    <a:pt x="52864" y="164"/>
                  </a:cubicBezTo>
                  <a:cubicBezTo>
                    <a:pt x="31663" y="2055"/>
                    <a:pt x="10695" y="14642"/>
                    <a:pt x="2767" y="34396"/>
                  </a:cubicBezTo>
                  <a:cubicBezTo>
                    <a:pt x="-5162" y="54150"/>
                    <a:pt x="3356" y="80189"/>
                    <a:pt x="23069" y="88217"/>
                  </a:cubicBezTo>
                  <a:cubicBezTo>
                    <a:pt x="35708" y="93364"/>
                    <a:pt x="49980" y="90868"/>
                    <a:pt x="63468" y="88793"/>
                  </a:cubicBezTo>
                  <a:cubicBezTo>
                    <a:pt x="76955" y="86717"/>
                    <a:pt x="91668" y="85363"/>
                    <a:pt x="103407" y="92322"/>
                  </a:cubicBezTo>
                  <a:cubicBezTo>
                    <a:pt x="115145" y="99281"/>
                    <a:pt x="120422" y="117942"/>
                    <a:pt x="109909" y="126642"/>
                  </a:cubicBezTo>
                  <a:cubicBezTo>
                    <a:pt x="98498" y="136461"/>
                    <a:pt x="94361" y="152319"/>
                    <a:pt x="99519" y="166460"/>
                  </a:cubicBezTo>
                  <a:cubicBezTo>
                    <a:pt x="104803" y="180124"/>
                    <a:pt x="119224" y="191101"/>
                    <a:pt x="129954" y="191333"/>
                  </a:cubicBezTo>
                  <a:close/>
                </a:path>
              </a:pathLst>
            </a:custGeom>
            <a:solidFill>
              <a:srgbClr val="2F2E41"/>
            </a:solidFill>
            <a:ln w="336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82C7077-4AC5-4C89-8519-EDB590C7DC68}"/>
                </a:ext>
              </a:extLst>
            </p:cNvPr>
            <p:cNvSpPr/>
            <p:nvPr/>
          </p:nvSpPr>
          <p:spPr>
            <a:xfrm>
              <a:off x="9039856" y="3336138"/>
              <a:ext cx="298308" cy="576063"/>
            </a:xfrm>
            <a:custGeom>
              <a:avLst/>
              <a:gdLst>
                <a:gd name="connsiteX0" fmla="*/ 283450 w 298308"/>
                <a:gd name="connsiteY0" fmla="*/ 5141 h 576063"/>
                <a:gd name="connsiteX1" fmla="*/ 298126 w 298308"/>
                <a:gd name="connsiteY1" fmla="*/ 562104 h 576063"/>
                <a:gd name="connsiteX2" fmla="*/ 285011 w 298308"/>
                <a:gd name="connsiteY2" fmla="*/ 575929 h 576063"/>
                <a:gd name="connsiteX3" fmla="*/ 283970 w 298308"/>
                <a:gd name="connsiteY3" fmla="*/ 575916 h 576063"/>
                <a:gd name="connsiteX4" fmla="*/ 235623 w 298308"/>
                <a:gd name="connsiteY4" fmla="*/ 573450 h 576063"/>
                <a:gd name="connsiteX5" fmla="*/ 223002 w 298308"/>
                <a:gd name="connsiteY5" fmla="*/ 562108 h 576063"/>
                <a:gd name="connsiteX6" fmla="*/ 165497 w 298308"/>
                <a:gd name="connsiteY6" fmla="*/ 200357 h 576063"/>
                <a:gd name="connsiteX7" fmla="*/ 157785 w 298308"/>
                <a:gd name="connsiteY7" fmla="*/ 194761 h 576063"/>
                <a:gd name="connsiteX8" fmla="*/ 152268 w 298308"/>
                <a:gd name="connsiteY8" fmla="*/ 199946 h 576063"/>
                <a:gd name="connsiteX9" fmla="*/ 74428 w 298308"/>
                <a:gd name="connsiteY9" fmla="*/ 548247 h 576063"/>
                <a:gd name="connsiteX10" fmla="*/ 58339 w 298308"/>
                <a:gd name="connsiteY10" fmla="*/ 558459 h 576063"/>
                <a:gd name="connsiteX11" fmla="*/ 56764 w 298308"/>
                <a:gd name="connsiteY11" fmla="*/ 558004 h 576063"/>
                <a:gd name="connsiteX12" fmla="*/ 8782 w 298308"/>
                <a:gd name="connsiteY12" fmla="*/ 555074 h 576063"/>
                <a:gd name="connsiteX13" fmla="*/ -144 w 298308"/>
                <a:gd name="connsiteY13" fmla="*/ 541421 h 576063"/>
                <a:gd name="connsiteX14" fmla="*/ 41741 w 298308"/>
                <a:gd name="connsiteY14" fmla="*/ -130 h 57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08" h="576063">
                  <a:moveTo>
                    <a:pt x="283450" y="5141"/>
                  </a:moveTo>
                  <a:lnTo>
                    <a:pt x="298126" y="562104"/>
                  </a:lnTo>
                  <a:cubicBezTo>
                    <a:pt x="298322" y="569544"/>
                    <a:pt x="292450" y="575733"/>
                    <a:pt x="285011" y="575929"/>
                  </a:cubicBezTo>
                  <a:cubicBezTo>
                    <a:pt x="284664" y="575938"/>
                    <a:pt x="284316" y="575934"/>
                    <a:pt x="283970" y="575916"/>
                  </a:cubicBezTo>
                  <a:lnTo>
                    <a:pt x="235623" y="573450"/>
                  </a:lnTo>
                  <a:cubicBezTo>
                    <a:pt x="229265" y="573125"/>
                    <a:pt x="224002" y="568395"/>
                    <a:pt x="223002" y="562108"/>
                  </a:cubicBezTo>
                  <a:lnTo>
                    <a:pt x="165497" y="200357"/>
                  </a:lnTo>
                  <a:cubicBezTo>
                    <a:pt x="164913" y="196683"/>
                    <a:pt x="161460" y="194177"/>
                    <a:pt x="157785" y="194761"/>
                  </a:cubicBezTo>
                  <a:cubicBezTo>
                    <a:pt x="155057" y="195195"/>
                    <a:pt x="152870" y="197250"/>
                    <a:pt x="152268" y="199946"/>
                  </a:cubicBezTo>
                  <a:lnTo>
                    <a:pt x="74428" y="548247"/>
                  </a:lnTo>
                  <a:cubicBezTo>
                    <a:pt x="72805" y="555510"/>
                    <a:pt x="65602" y="560082"/>
                    <a:pt x="58339" y="558459"/>
                  </a:cubicBezTo>
                  <a:cubicBezTo>
                    <a:pt x="57805" y="558339"/>
                    <a:pt x="57279" y="558188"/>
                    <a:pt x="56764" y="558004"/>
                  </a:cubicBezTo>
                  <a:lnTo>
                    <a:pt x="8782" y="555074"/>
                  </a:lnTo>
                  <a:cubicBezTo>
                    <a:pt x="3077" y="553045"/>
                    <a:pt x="-574" y="547460"/>
                    <a:pt x="-144" y="541421"/>
                  </a:cubicBezTo>
                  <a:lnTo>
                    <a:pt x="41741" y="-130"/>
                  </a:lnTo>
                  <a:close/>
                </a:path>
              </a:pathLst>
            </a:custGeom>
            <a:solidFill>
              <a:srgbClr val="2F2E41"/>
            </a:solidFill>
            <a:ln w="336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0C5EB46-192E-48BD-B5E8-4BA2DB52C44E}"/>
                </a:ext>
              </a:extLst>
            </p:cNvPr>
            <p:cNvSpPr/>
            <p:nvPr/>
          </p:nvSpPr>
          <p:spPr>
            <a:xfrm>
              <a:off x="9063907" y="2909145"/>
              <a:ext cx="283839" cy="475245"/>
            </a:xfrm>
            <a:custGeom>
              <a:avLst/>
              <a:gdLst>
                <a:gd name="connsiteX0" fmla="*/ 282952 w 283839"/>
                <a:gd name="connsiteY0" fmla="*/ 167595 h 475245"/>
                <a:gd name="connsiteX1" fmla="*/ 144413 w 283839"/>
                <a:gd name="connsiteY1" fmla="*/ 847 h 475245"/>
                <a:gd name="connsiteX2" fmla="*/ 32750 w 283839"/>
                <a:gd name="connsiteY2" fmla="*/ 45099 h 475245"/>
                <a:gd name="connsiteX3" fmla="*/ 41032 w 283839"/>
                <a:gd name="connsiteY3" fmla="*/ 310150 h 475245"/>
                <a:gd name="connsiteX4" fmla="*/ 23714 w 283839"/>
                <a:gd name="connsiteY4" fmla="*/ 450959 h 475245"/>
                <a:gd name="connsiteX5" fmla="*/ 270694 w 283839"/>
                <a:gd name="connsiteY5" fmla="*/ 425357 h 475245"/>
                <a:gd name="connsiteX6" fmla="*/ 282952 w 283839"/>
                <a:gd name="connsiteY6" fmla="*/ 167595 h 47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39" h="475245">
                  <a:moveTo>
                    <a:pt x="282952" y="167595"/>
                  </a:moveTo>
                  <a:cubicBezTo>
                    <a:pt x="291046" y="83194"/>
                    <a:pt x="228989" y="6853"/>
                    <a:pt x="144413" y="847"/>
                  </a:cubicBezTo>
                  <a:cubicBezTo>
                    <a:pt x="107973" y="-1740"/>
                    <a:pt x="51399" y="-2665"/>
                    <a:pt x="32750" y="45099"/>
                  </a:cubicBezTo>
                  <a:cubicBezTo>
                    <a:pt x="-23430" y="188984"/>
                    <a:pt x="74917" y="185488"/>
                    <a:pt x="41032" y="310150"/>
                  </a:cubicBezTo>
                  <a:cubicBezTo>
                    <a:pt x="7148" y="434812"/>
                    <a:pt x="-22779" y="441957"/>
                    <a:pt x="23714" y="450959"/>
                  </a:cubicBezTo>
                  <a:cubicBezTo>
                    <a:pt x="70206" y="459960"/>
                    <a:pt x="279278" y="513099"/>
                    <a:pt x="270694" y="425357"/>
                  </a:cubicBezTo>
                  <a:cubicBezTo>
                    <a:pt x="265417" y="371424"/>
                    <a:pt x="274877" y="251786"/>
                    <a:pt x="282952" y="167595"/>
                  </a:cubicBezTo>
                  <a:close/>
                </a:path>
              </a:pathLst>
            </a:custGeom>
            <a:solidFill>
              <a:schemeClr val="accent2">
                <a:lumMod val="75000"/>
              </a:schemeClr>
            </a:solidFill>
            <a:ln w="336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4925A4D-F761-4CC6-A08B-8E6A9C971A9E}"/>
                </a:ext>
              </a:extLst>
            </p:cNvPr>
            <p:cNvSpPr/>
            <p:nvPr/>
          </p:nvSpPr>
          <p:spPr>
            <a:xfrm>
              <a:off x="8977397" y="2936983"/>
              <a:ext cx="191522" cy="398440"/>
            </a:xfrm>
            <a:custGeom>
              <a:avLst/>
              <a:gdLst>
                <a:gd name="connsiteX0" fmla="*/ 135945 w 191522"/>
                <a:gd name="connsiteY0" fmla="*/ 2626 h 398440"/>
                <a:gd name="connsiteX1" fmla="*/ 135945 w 191522"/>
                <a:gd name="connsiteY1" fmla="*/ 2626 h 398440"/>
                <a:gd name="connsiteX2" fmla="*/ 188599 w 191522"/>
                <a:gd name="connsiteY2" fmla="*/ 25892 h 398440"/>
                <a:gd name="connsiteX3" fmla="*/ 190833 w 191522"/>
                <a:gd name="connsiteY3" fmla="*/ 47018 h 398440"/>
                <a:gd name="connsiteX4" fmla="*/ 164426 w 191522"/>
                <a:gd name="connsiteY4" fmla="*/ 212049 h 398440"/>
                <a:gd name="connsiteX5" fmla="*/ 129846 w 191522"/>
                <a:gd name="connsiteY5" fmla="*/ 288876 h 398440"/>
                <a:gd name="connsiteX6" fmla="*/ 44084 w 191522"/>
                <a:gd name="connsiteY6" fmla="*/ 393384 h 398440"/>
                <a:gd name="connsiteX7" fmla="*/ 25120 w 191522"/>
                <a:gd name="connsiteY7" fmla="*/ 395252 h 398440"/>
                <a:gd name="connsiteX8" fmla="*/ 23655 w 191522"/>
                <a:gd name="connsiteY8" fmla="*/ 393852 h 398440"/>
                <a:gd name="connsiteX9" fmla="*/ 3283 w 191522"/>
                <a:gd name="connsiteY9" fmla="*/ 371229 h 398440"/>
                <a:gd name="connsiteX10" fmla="*/ 2623 w 191522"/>
                <a:gd name="connsiteY10" fmla="*/ 353988 h 398440"/>
                <a:gd name="connsiteX11" fmla="*/ 8623 w 191522"/>
                <a:gd name="connsiteY11" fmla="*/ 346202 h 398440"/>
                <a:gd name="connsiteX12" fmla="*/ 99725 w 191522"/>
                <a:gd name="connsiteY12" fmla="*/ 123271 h 398440"/>
                <a:gd name="connsiteX13" fmla="*/ 110223 w 191522"/>
                <a:gd name="connsiteY13" fmla="*/ 35739 h 398440"/>
                <a:gd name="connsiteX14" fmla="*/ 135945 w 191522"/>
                <a:gd name="connsiteY14" fmla="*/ 2626 h 39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522" h="398440">
                  <a:moveTo>
                    <a:pt x="135945" y="2626"/>
                  </a:moveTo>
                  <a:lnTo>
                    <a:pt x="135945" y="2626"/>
                  </a:lnTo>
                  <a:cubicBezTo>
                    <a:pt x="156910" y="-5489"/>
                    <a:pt x="180484" y="4927"/>
                    <a:pt x="188599" y="25892"/>
                  </a:cubicBezTo>
                  <a:cubicBezTo>
                    <a:pt x="191200" y="32612"/>
                    <a:pt x="191971" y="39902"/>
                    <a:pt x="190833" y="47018"/>
                  </a:cubicBezTo>
                  <a:lnTo>
                    <a:pt x="164426" y="212049"/>
                  </a:lnTo>
                  <a:cubicBezTo>
                    <a:pt x="159910" y="240269"/>
                    <a:pt x="147977" y="266783"/>
                    <a:pt x="129846" y="288876"/>
                  </a:cubicBezTo>
                  <a:lnTo>
                    <a:pt x="44084" y="393384"/>
                  </a:lnTo>
                  <a:cubicBezTo>
                    <a:pt x="39363" y="399136"/>
                    <a:pt x="30872" y="399973"/>
                    <a:pt x="25120" y="395252"/>
                  </a:cubicBezTo>
                  <a:cubicBezTo>
                    <a:pt x="24597" y="394823"/>
                    <a:pt x="24107" y="394355"/>
                    <a:pt x="23655" y="393852"/>
                  </a:cubicBezTo>
                  <a:lnTo>
                    <a:pt x="3283" y="371229"/>
                  </a:lnTo>
                  <a:cubicBezTo>
                    <a:pt x="-1070" y="366395"/>
                    <a:pt x="-1348" y="359141"/>
                    <a:pt x="2623" y="353988"/>
                  </a:cubicBezTo>
                  <a:lnTo>
                    <a:pt x="8623" y="346202"/>
                  </a:lnTo>
                  <a:cubicBezTo>
                    <a:pt x="58515" y="281454"/>
                    <a:pt x="89992" y="204431"/>
                    <a:pt x="99725" y="123271"/>
                  </a:cubicBezTo>
                  <a:lnTo>
                    <a:pt x="110223" y="35739"/>
                  </a:lnTo>
                  <a:cubicBezTo>
                    <a:pt x="112016" y="20795"/>
                    <a:pt x="121908" y="8059"/>
                    <a:pt x="135945" y="2626"/>
                  </a:cubicBezTo>
                  <a:close/>
                </a:path>
              </a:pathLst>
            </a:custGeom>
            <a:solidFill>
              <a:schemeClr val="accent1">
                <a:lumMod val="75000"/>
              </a:schemeClr>
            </a:solidFill>
            <a:ln w="3363" cap="flat">
              <a:noFill/>
              <a:prstDash val="solid"/>
              <a:miter/>
            </a:ln>
          </p:spPr>
          <p:txBody>
            <a:bodyPr rtlCol="0" anchor="ctr"/>
            <a:lstStyle/>
            <a:p>
              <a:endParaRPr lang="en-US"/>
            </a:p>
          </p:txBody>
        </p:sp>
      </p:grpSp>
      <p:grpSp>
        <p:nvGrpSpPr>
          <p:cNvPr id="100" name="Graphic 98">
            <a:extLst>
              <a:ext uri="{FF2B5EF4-FFF2-40B4-BE49-F238E27FC236}">
                <a16:creationId xmlns:a16="http://schemas.microsoft.com/office/drawing/2014/main" id="{3BBB41DE-35CD-4D80-9B6F-3E26FED78315}"/>
              </a:ext>
            </a:extLst>
          </p:cNvPr>
          <p:cNvGrpSpPr/>
          <p:nvPr/>
        </p:nvGrpSpPr>
        <p:grpSpPr>
          <a:xfrm>
            <a:off x="9119674" y="2044584"/>
            <a:ext cx="2681720" cy="1824752"/>
            <a:chOff x="8939989" y="1966223"/>
            <a:chExt cx="2681720" cy="1824752"/>
          </a:xfrm>
        </p:grpSpPr>
        <p:sp>
          <p:nvSpPr>
            <p:cNvPr id="101" name="Freeform: Shape 100">
              <a:extLst>
                <a:ext uri="{FF2B5EF4-FFF2-40B4-BE49-F238E27FC236}">
                  <a16:creationId xmlns:a16="http://schemas.microsoft.com/office/drawing/2014/main" id="{EB73F8E8-2F9C-4329-B485-58879AFBAE14}"/>
                </a:ext>
              </a:extLst>
            </p:cNvPr>
            <p:cNvSpPr/>
            <p:nvPr/>
          </p:nvSpPr>
          <p:spPr>
            <a:xfrm>
              <a:off x="8939988" y="2106330"/>
              <a:ext cx="767783" cy="1104069"/>
            </a:xfrm>
            <a:custGeom>
              <a:avLst/>
              <a:gdLst>
                <a:gd name="connsiteX0" fmla="*/ 35419 w 767783"/>
                <a:gd name="connsiteY0" fmla="*/ -203 h 1104069"/>
                <a:gd name="connsiteX1" fmla="*/ 731890 w 767783"/>
                <a:gd name="connsiteY1" fmla="*/ -203 h 1104069"/>
                <a:gd name="connsiteX2" fmla="*/ 767547 w 767783"/>
                <a:gd name="connsiteY2" fmla="*/ 35453 h 1104069"/>
                <a:gd name="connsiteX3" fmla="*/ 767547 w 767783"/>
                <a:gd name="connsiteY3" fmla="*/ 1068209 h 1104069"/>
                <a:gd name="connsiteX4" fmla="*/ 731890 w 767783"/>
                <a:gd name="connsiteY4" fmla="*/ 1103866 h 1104069"/>
                <a:gd name="connsiteX5" fmla="*/ 35419 w 767783"/>
                <a:gd name="connsiteY5" fmla="*/ 1103866 h 1104069"/>
                <a:gd name="connsiteX6" fmla="*/ -237 w 767783"/>
                <a:gd name="connsiteY6" fmla="*/ 1068209 h 1104069"/>
                <a:gd name="connsiteX7" fmla="*/ -237 w 767783"/>
                <a:gd name="connsiteY7" fmla="*/ 35453 h 1104069"/>
                <a:gd name="connsiteX8" fmla="*/ 35419 w 767783"/>
                <a:gd name="connsiteY8" fmla="*/ -203 h 11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783" h="1104069">
                  <a:moveTo>
                    <a:pt x="35419" y="-203"/>
                  </a:moveTo>
                  <a:lnTo>
                    <a:pt x="731890" y="-203"/>
                  </a:lnTo>
                  <a:cubicBezTo>
                    <a:pt x="751574" y="-181"/>
                    <a:pt x="767525" y="15770"/>
                    <a:pt x="767547" y="35453"/>
                  </a:cubicBezTo>
                  <a:lnTo>
                    <a:pt x="767547" y="1068209"/>
                  </a:lnTo>
                  <a:cubicBezTo>
                    <a:pt x="767525" y="1087893"/>
                    <a:pt x="751574" y="1103844"/>
                    <a:pt x="731890" y="1103866"/>
                  </a:cubicBezTo>
                  <a:lnTo>
                    <a:pt x="35419" y="1103866"/>
                  </a:lnTo>
                  <a:cubicBezTo>
                    <a:pt x="15736" y="1103844"/>
                    <a:pt x="-215" y="1087893"/>
                    <a:pt x="-237" y="1068209"/>
                  </a:cubicBezTo>
                  <a:lnTo>
                    <a:pt x="-237" y="35453"/>
                  </a:lnTo>
                  <a:cubicBezTo>
                    <a:pt x="-215" y="15770"/>
                    <a:pt x="15736" y="-181"/>
                    <a:pt x="35419" y="-203"/>
                  </a:cubicBezTo>
                  <a:close/>
                </a:path>
              </a:pathLst>
            </a:custGeom>
            <a:solidFill>
              <a:srgbClr val="F2F2F2"/>
            </a:solidFill>
            <a:ln w="3687"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07B9454-A5B7-49DF-94E4-A79CEB7C3EAD}"/>
                </a:ext>
              </a:extLst>
            </p:cNvPr>
            <p:cNvSpPr/>
            <p:nvPr/>
          </p:nvSpPr>
          <p:spPr>
            <a:xfrm>
              <a:off x="8965920" y="2132262"/>
              <a:ext cx="715919" cy="1052205"/>
            </a:xfrm>
            <a:custGeom>
              <a:avLst/>
              <a:gdLst>
                <a:gd name="connsiteX0" fmla="*/ 18131 w 715919"/>
                <a:gd name="connsiteY0" fmla="*/ -203 h 1052205"/>
                <a:gd name="connsiteX1" fmla="*/ 697314 w 715919"/>
                <a:gd name="connsiteY1" fmla="*/ -203 h 1052205"/>
                <a:gd name="connsiteX2" fmla="*/ 715683 w 715919"/>
                <a:gd name="connsiteY2" fmla="*/ 18165 h 1052205"/>
                <a:gd name="connsiteX3" fmla="*/ 715683 w 715919"/>
                <a:gd name="connsiteY3" fmla="*/ 1033633 h 1052205"/>
                <a:gd name="connsiteX4" fmla="*/ 697314 w 715919"/>
                <a:gd name="connsiteY4" fmla="*/ 1052002 h 1052205"/>
                <a:gd name="connsiteX5" fmla="*/ 18131 w 715919"/>
                <a:gd name="connsiteY5" fmla="*/ 1052002 h 1052205"/>
                <a:gd name="connsiteX6" fmla="*/ -237 w 715919"/>
                <a:gd name="connsiteY6" fmla="*/ 1033634 h 1052205"/>
                <a:gd name="connsiteX7" fmla="*/ -237 w 715919"/>
                <a:gd name="connsiteY7" fmla="*/ 18165 h 1052205"/>
                <a:gd name="connsiteX8" fmla="*/ 18131 w 715919"/>
                <a:gd name="connsiteY8" fmla="*/ -203 h 105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919" h="1052205">
                  <a:moveTo>
                    <a:pt x="18131" y="-203"/>
                  </a:moveTo>
                  <a:lnTo>
                    <a:pt x="697314" y="-203"/>
                  </a:lnTo>
                  <a:cubicBezTo>
                    <a:pt x="707454" y="-192"/>
                    <a:pt x="715671" y="8025"/>
                    <a:pt x="715683" y="18165"/>
                  </a:cubicBezTo>
                  <a:lnTo>
                    <a:pt x="715683" y="1033633"/>
                  </a:lnTo>
                  <a:cubicBezTo>
                    <a:pt x="715671" y="1043773"/>
                    <a:pt x="707454" y="1051990"/>
                    <a:pt x="697314" y="1052002"/>
                  </a:cubicBezTo>
                  <a:lnTo>
                    <a:pt x="18131" y="1052002"/>
                  </a:lnTo>
                  <a:cubicBezTo>
                    <a:pt x="7991" y="1051991"/>
                    <a:pt x="-226" y="1043773"/>
                    <a:pt x="-237" y="1033634"/>
                  </a:cubicBezTo>
                  <a:lnTo>
                    <a:pt x="-237" y="18165"/>
                  </a:lnTo>
                  <a:cubicBezTo>
                    <a:pt x="-226" y="8025"/>
                    <a:pt x="7991" y="-192"/>
                    <a:pt x="18131" y="-203"/>
                  </a:cubicBezTo>
                  <a:close/>
                </a:path>
              </a:pathLst>
            </a:custGeom>
            <a:solidFill>
              <a:srgbClr val="FFFFFF"/>
            </a:solidFill>
            <a:ln w="3687"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D881575-6F95-4892-BD0F-22C24D60D5FF}"/>
                </a:ext>
              </a:extLst>
            </p:cNvPr>
            <p:cNvSpPr/>
            <p:nvPr/>
          </p:nvSpPr>
          <p:spPr>
            <a:xfrm>
              <a:off x="9186627" y="2330545"/>
              <a:ext cx="269649" cy="236937"/>
            </a:xfrm>
            <a:custGeom>
              <a:avLst/>
              <a:gdLst>
                <a:gd name="connsiteX0" fmla="*/ 269412 w 269649"/>
                <a:gd name="connsiteY0" fmla="*/ 180795 h 236937"/>
                <a:gd name="connsiteX1" fmla="*/ 134588 w 269649"/>
                <a:gd name="connsiteY1" fmla="*/ 236202 h 236937"/>
                <a:gd name="connsiteX2" fmla="*/ -237 w 269649"/>
                <a:gd name="connsiteY2" fmla="*/ 180795 h 236937"/>
                <a:gd name="connsiteX3" fmla="*/ 134588 w 269649"/>
                <a:gd name="connsiteY3" fmla="*/ -203 h 236937"/>
                <a:gd name="connsiteX4" fmla="*/ 269412 w 269649"/>
                <a:gd name="connsiteY4" fmla="*/ 180795 h 23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649" h="236937">
                  <a:moveTo>
                    <a:pt x="269412" y="180795"/>
                  </a:moveTo>
                  <a:cubicBezTo>
                    <a:pt x="269412" y="246076"/>
                    <a:pt x="209049" y="236202"/>
                    <a:pt x="134588" y="236202"/>
                  </a:cubicBezTo>
                  <a:cubicBezTo>
                    <a:pt x="60126" y="236202"/>
                    <a:pt x="-237" y="246076"/>
                    <a:pt x="-237" y="180795"/>
                  </a:cubicBezTo>
                  <a:cubicBezTo>
                    <a:pt x="-237" y="115513"/>
                    <a:pt x="29249" y="-203"/>
                    <a:pt x="134588" y="-203"/>
                  </a:cubicBezTo>
                  <a:cubicBezTo>
                    <a:pt x="243556" y="-203"/>
                    <a:pt x="269412" y="115513"/>
                    <a:pt x="269412" y="180795"/>
                  </a:cubicBezTo>
                  <a:close/>
                </a:path>
              </a:pathLst>
            </a:custGeom>
            <a:solidFill>
              <a:srgbClr val="2F2E41"/>
            </a:solidFill>
            <a:ln w="3687"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66AD25D-E505-43DC-B363-04C5971674D3}"/>
                </a:ext>
              </a:extLst>
            </p:cNvPr>
            <p:cNvSpPr/>
            <p:nvPr/>
          </p:nvSpPr>
          <p:spPr>
            <a:xfrm>
              <a:off x="9366668" y="2681087"/>
              <a:ext cx="252785" cy="404598"/>
            </a:xfrm>
            <a:custGeom>
              <a:avLst/>
              <a:gdLst>
                <a:gd name="connsiteX0" fmla="*/ 247977 w 252785"/>
                <a:gd name="connsiteY0" fmla="*/ 382843 h 404598"/>
                <a:gd name="connsiteX1" fmla="*/ 231335 w 252785"/>
                <a:gd name="connsiteY1" fmla="*/ 329249 h 404598"/>
                <a:gd name="connsiteX2" fmla="*/ 224880 w 252785"/>
                <a:gd name="connsiteY2" fmla="*/ 326550 h 404598"/>
                <a:gd name="connsiteX3" fmla="*/ 70418 w 252785"/>
                <a:gd name="connsiteY3" fmla="*/ -203 h 404598"/>
                <a:gd name="connsiteX4" fmla="*/ -237 w 252785"/>
                <a:gd name="connsiteY4" fmla="*/ 49342 h 404598"/>
                <a:gd name="connsiteX5" fmla="*/ 173811 w 252785"/>
                <a:gd name="connsiteY5" fmla="*/ 354950 h 404598"/>
                <a:gd name="connsiteX6" fmla="*/ 203005 w 252785"/>
                <a:gd name="connsiteY6" fmla="*/ 403233 h 404598"/>
                <a:gd name="connsiteX7" fmla="*/ 247977 w 252785"/>
                <a:gd name="connsiteY7" fmla="*/ 382842 h 4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85" h="404598">
                  <a:moveTo>
                    <a:pt x="247977" y="382843"/>
                  </a:moveTo>
                  <a:cubicBezTo>
                    <a:pt x="258181" y="363447"/>
                    <a:pt x="250730" y="339453"/>
                    <a:pt x="231335" y="329249"/>
                  </a:cubicBezTo>
                  <a:cubicBezTo>
                    <a:pt x="229267" y="328161"/>
                    <a:pt x="227107" y="327258"/>
                    <a:pt x="224880" y="326550"/>
                  </a:cubicBezTo>
                  <a:lnTo>
                    <a:pt x="70418" y="-203"/>
                  </a:lnTo>
                  <a:lnTo>
                    <a:pt x="-237" y="49342"/>
                  </a:lnTo>
                  <a:lnTo>
                    <a:pt x="173811" y="354950"/>
                  </a:lnTo>
                  <a:cubicBezTo>
                    <a:pt x="168540" y="376345"/>
                    <a:pt x="181610" y="397962"/>
                    <a:pt x="203005" y="403233"/>
                  </a:cubicBezTo>
                  <a:cubicBezTo>
                    <a:pt x="220906" y="407644"/>
                    <a:pt x="239498" y="399214"/>
                    <a:pt x="247977" y="382842"/>
                  </a:cubicBezTo>
                  <a:close/>
                </a:path>
              </a:pathLst>
            </a:custGeom>
            <a:solidFill>
              <a:srgbClr val="A0616A"/>
            </a:solidFill>
            <a:ln w="3687"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A42004B-3361-4351-870B-A294AB1F45D5}"/>
                </a:ext>
              </a:extLst>
            </p:cNvPr>
            <p:cNvSpPr/>
            <p:nvPr/>
          </p:nvSpPr>
          <p:spPr>
            <a:xfrm>
              <a:off x="9337944" y="2605272"/>
              <a:ext cx="145333" cy="168567"/>
            </a:xfrm>
            <a:custGeom>
              <a:avLst/>
              <a:gdLst>
                <a:gd name="connsiteX0" fmla="*/ 142295 w 145333"/>
                <a:gd name="connsiteY0" fmla="*/ 104315 h 168567"/>
                <a:gd name="connsiteX1" fmla="*/ 133466 w 145333"/>
                <a:gd name="connsiteY1" fmla="*/ 90500 h 168567"/>
                <a:gd name="connsiteX2" fmla="*/ 128960 w 145333"/>
                <a:gd name="connsiteY2" fmla="*/ 83408 h 168567"/>
                <a:gd name="connsiteX3" fmla="*/ 94275 w 145333"/>
                <a:gd name="connsiteY3" fmla="*/ 29035 h 168567"/>
                <a:gd name="connsiteX4" fmla="*/ 29001 w 145333"/>
                <a:gd name="connsiteY4" fmla="*/ 4118 h 168567"/>
                <a:gd name="connsiteX5" fmla="*/ 3960 w 145333"/>
                <a:gd name="connsiteY5" fmla="*/ 69113 h 168567"/>
                <a:gd name="connsiteX6" fmla="*/ 11903 w 145333"/>
                <a:gd name="connsiteY6" fmla="*/ 97445 h 168567"/>
                <a:gd name="connsiteX7" fmla="*/ 28118 w 145333"/>
                <a:gd name="connsiteY7" fmla="*/ 155364 h 168567"/>
                <a:gd name="connsiteX8" fmla="*/ 34102 w 145333"/>
                <a:gd name="connsiteY8" fmla="*/ 164377 h 168567"/>
                <a:gd name="connsiteX9" fmla="*/ 37722 w 145333"/>
                <a:gd name="connsiteY9" fmla="*/ 166667 h 168567"/>
                <a:gd name="connsiteX10" fmla="*/ 52276 w 145333"/>
                <a:gd name="connsiteY10" fmla="*/ 166926 h 168567"/>
                <a:gd name="connsiteX11" fmla="*/ 52535 w 145333"/>
                <a:gd name="connsiteY11" fmla="*/ 166815 h 168567"/>
                <a:gd name="connsiteX12" fmla="*/ 94497 w 145333"/>
                <a:gd name="connsiteY12" fmla="*/ 148050 h 168567"/>
                <a:gd name="connsiteX13" fmla="*/ 94571 w 145333"/>
                <a:gd name="connsiteY13" fmla="*/ 148013 h 168567"/>
                <a:gd name="connsiteX14" fmla="*/ 126596 w 145333"/>
                <a:gd name="connsiteY14" fmla="*/ 133681 h 168567"/>
                <a:gd name="connsiteX15" fmla="*/ 134575 w 145333"/>
                <a:gd name="connsiteY15" fmla="*/ 130135 h 168567"/>
                <a:gd name="connsiteX16" fmla="*/ 140560 w 145333"/>
                <a:gd name="connsiteY16" fmla="*/ 125740 h 168567"/>
                <a:gd name="connsiteX17" fmla="*/ 144326 w 145333"/>
                <a:gd name="connsiteY17" fmla="*/ 118980 h 168567"/>
                <a:gd name="connsiteX18" fmla="*/ 142295 w 145333"/>
                <a:gd name="connsiteY18" fmla="*/ 104315 h 16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5333" h="168567">
                  <a:moveTo>
                    <a:pt x="142295" y="104315"/>
                  </a:moveTo>
                  <a:lnTo>
                    <a:pt x="133466" y="90500"/>
                  </a:lnTo>
                  <a:lnTo>
                    <a:pt x="128960" y="83408"/>
                  </a:lnTo>
                  <a:lnTo>
                    <a:pt x="94275" y="29035"/>
                  </a:lnTo>
                  <a:cubicBezTo>
                    <a:pt x="83131" y="4129"/>
                    <a:pt x="53907" y="-7026"/>
                    <a:pt x="29001" y="4118"/>
                  </a:cubicBezTo>
                  <a:cubicBezTo>
                    <a:pt x="4204" y="15213"/>
                    <a:pt x="-6982" y="44248"/>
                    <a:pt x="3960" y="69113"/>
                  </a:cubicBezTo>
                  <a:lnTo>
                    <a:pt x="11903" y="97445"/>
                  </a:lnTo>
                  <a:lnTo>
                    <a:pt x="28118" y="155364"/>
                  </a:lnTo>
                  <a:cubicBezTo>
                    <a:pt x="29102" y="158929"/>
                    <a:pt x="31199" y="162087"/>
                    <a:pt x="34102" y="164377"/>
                  </a:cubicBezTo>
                  <a:cubicBezTo>
                    <a:pt x="35202" y="165298"/>
                    <a:pt x="36419" y="166068"/>
                    <a:pt x="37722" y="166667"/>
                  </a:cubicBezTo>
                  <a:cubicBezTo>
                    <a:pt x="42312" y="168836"/>
                    <a:pt x="47612" y="168930"/>
                    <a:pt x="52276" y="166926"/>
                  </a:cubicBezTo>
                  <a:cubicBezTo>
                    <a:pt x="52350" y="166889"/>
                    <a:pt x="52461" y="166852"/>
                    <a:pt x="52535" y="166815"/>
                  </a:cubicBezTo>
                  <a:lnTo>
                    <a:pt x="94497" y="148050"/>
                  </a:lnTo>
                  <a:lnTo>
                    <a:pt x="94571" y="148013"/>
                  </a:lnTo>
                  <a:lnTo>
                    <a:pt x="126596" y="133681"/>
                  </a:lnTo>
                  <a:lnTo>
                    <a:pt x="134575" y="130135"/>
                  </a:lnTo>
                  <a:cubicBezTo>
                    <a:pt x="136863" y="129118"/>
                    <a:pt x="138905" y="127619"/>
                    <a:pt x="140560" y="125740"/>
                  </a:cubicBezTo>
                  <a:cubicBezTo>
                    <a:pt x="142313" y="123802"/>
                    <a:pt x="143601" y="121490"/>
                    <a:pt x="144326" y="118980"/>
                  </a:cubicBezTo>
                  <a:cubicBezTo>
                    <a:pt x="145842" y="114031"/>
                    <a:pt x="145099" y="108666"/>
                    <a:pt x="142295" y="104315"/>
                  </a:cubicBezTo>
                  <a:close/>
                </a:path>
              </a:pathLst>
            </a:custGeom>
            <a:solidFill>
              <a:srgbClr val="CCCCCC"/>
            </a:solidFill>
            <a:ln w="3687"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A060B2B-E367-4749-BFEA-D1A5826F6D76}"/>
                </a:ext>
              </a:extLst>
            </p:cNvPr>
            <p:cNvSpPr/>
            <p:nvPr/>
          </p:nvSpPr>
          <p:spPr>
            <a:xfrm>
              <a:off x="9225009" y="3164450"/>
              <a:ext cx="39450" cy="17522"/>
            </a:xfrm>
            <a:custGeom>
              <a:avLst/>
              <a:gdLst>
                <a:gd name="connsiteX0" fmla="*/ 33857 w 39450"/>
                <a:gd name="connsiteY0" fmla="*/ 8417 h 17522"/>
                <a:gd name="connsiteX1" fmla="*/ 9411 w 39450"/>
                <a:gd name="connsiteY1" fmla="*/ 2355 h 17522"/>
                <a:gd name="connsiteX2" fmla="*/ 3531 w 39450"/>
                <a:gd name="connsiteY2" fmla="*/ 8122 h 17522"/>
                <a:gd name="connsiteX3" fmla="*/ 1869 w 39450"/>
                <a:gd name="connsiteY3" fmla="*/ 11520 h 17522"/>
                <a:gd name="connsiteX4" fmla="*/ -237 w 39450"/>
                <a:gd name="connsiteY4" fmla="*/ 17319 h 17522"/>
                <a:gd name="connsiteX5" fmla="*/ 39214 w 39450"/>
                <a:gd name="connsiteY5" fmla="*/ 17319 h 1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0" h="17522">
                  <a:moveTo>
                    <a:pt x="33857" y="8417"/>
                  </a:moveTo>
                  <a:cubicBezTo>
                    <a:pt x="28780" y="-8"/>
                    <a:pt x="17835" y="-2722"/>
                    <a:pt x="9411" y="2355"/>
                  </a:cubicBezTo>
                  <a:cubicBezTo>
                    <a:pt x="7027" y="3791"/>
                    <a:pt x="5013" y="5766"/>
                    <a:pt x="3531" y="8122"/>
                  </a:cubicBezTo>
                  <a:cubicBezTo>
                    <a:pt x="2831" y="9177"/>
                    <a:pt x="2272" y="10319"/>
                    <a:pt x="1869" y="11520"/>
                  </a:cubicBezTo>
                  <a:lnTo>
                    <a:pt x="-237" y="17319"/>
                  </a:lnTo>
                  <a:lnTo>
                    <a:pt x="39214" y="17319"/>
                  </a:lnTo>
                  <a:close/>
                </a:path>
              </a:pathLst>
            </a:custGeom>
            <a:solidFill>
              <a:srgbClr val="2F2E41"/>
            </a:solidFill>
            <a:ln w="3687"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9E7C71B-B0B8-44F4-AB26-60C4E788D98D}"/>
                </a:ext>
              </a:extLst>
            </p:cNvPr>
            <p:cNvSpPr/>
            <p:nvPr/>
          </p:nvSpPr>
          <p:spPr>
            <a:xfrm>
              <a:off x="9229879" y="2381754"/>
              <a:ext cx="181448" cy="181448"/>
            </a:xfrm>
            <a:custGeom>
              <a:avLst/>
              <a:gdLst>
                <a:gd name="connsiteX0" fmla="*/ 181449 w 181448"/>
                <a:gd name="connsiteY0" fmla="*/ 90724 h 181448"/>
                <a:gd name="connsiteX1" fmla="*/ 90724 w 181448"/>
                <a:gd name="connsiteY1" fmla="*/ 181449 h 181448"/>
                <a:gd name="connsiteX2" fmla="*/ 0 w 181448"/>
                <a:gd name="connsiteY2" fmla="*/ 90724 h 181448"/>
                <a:gd name="connsiteX3" fmla="*/ 90724 w 181448"/>
                <a:gd name="connsiteY3" fmla="*/ 0 h 181448"/>
                <a:gd name="connsiteX4" fmla="*/ 181449 w 181448"/>
                <a:gd name="connsiteY4" fmla="*/ 90724 h 18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48" h="181448">
                  <a:moveTo>
                    <a:pt x="181449" y="90724"/>
                  </a:moveTo>
                  <a:cubicBezTo>
                    <a:pt x="181449" y="140830"/>
                    <a:pt x="140830" y="181449"/>
                    <a:pt x="90724" y="181449"/>
                  </a:cubicBezTo>
                  <a:cubicBezTo>
                    <a:pt x="40619" y="181449"/>
                    <a:pt x="0" y="140830"/>
                    <a:pt x="0" y="90724"/>
                  </a:cubicBezTo>
                  <a:cubicBezTo>
                    <a:pt x="0" y="40619"/>
                    <a:pt x="40619" y="0"/>
                    <a:pt x="90724" y="0"/>
                  </a:cubicBezTo>
                  <a:cubicBezTo>
                    <a:pt x="140830" y="0"/>
                    <a:pt x="181449" y="40619"/>
                    <a:pt x="181449" y="90724"/>
                  </a:cubicBezTo>
                  <a:close/>
                </a:path>
              </a:pathLst>
            </a:custGeom>
            <a:solidFill>
              <a:srgbClr val="A0616A"/>
            </a:solidFill>
            <a:ln w="3687"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1DA7F17B-4187-40F5-A852-1B47717FEAD6}"/>
                </a:ext>
              </a:extLst>
            </p:cNvPr>
            <p:cNvSpPr/>
            <p:nvPr/>
          </p:nvSpPr>
          <p:spPr>
            <a:xfrm>
              <a:off x="9197189" y="2591994"/>
              <a:ext cx="282946" cy="292957"/>
            </a:xfrm>
            <a:custGeom>
              <a:avLst/>
              <a:gdLst>
                <a:gd name="connsiteX0" fmla="*/ 282200 w 282946"/>
                <a:gd name="connsiteY0" fmla="*/ 148621 h 292957"/>
                <a:gd name="connsiteX1" fmla="*/ 281314 w 282946"/>
                <a:gd name="connsiteY1" fmla="*/ 139017 h 292957"/>
                <a:gd name="connsiteX2" fmla="*/ 274221 w 282946"/>
                <a:gd name="connsiteY2" fmla="*/ 103778 h 292957"/>
                <a:gd name="connsiteX3" fmla="*/ 271894 w 282946"/>
                <a:gd name="connsiteY3" fmla="*/ 96428 h 292957"/>
                <a:gd name="connsiteX4" fmla="*/ 217374 w 282946"/>
                <a:gd name="connsiteY4" fmla="*/ 13538 h 292957"/>
                <a:gd name="connsiteX5" fmla="*/ 181433 w 282946"/>
                <a:gd name="connsiteY5" fmla="*/ -203 h 292957"/>
                <a:gd name="connsiteX6" fmla="*/ 53626 w 282946"/>
                <a:gd name="connsiteY6" fmla="*/ -203 h 292957"/>
                <a:gd name="connsiteX7" fmla="*/ -237 w 282946"/>
                <a:gd name="connsiteY7" fmla="*/ 53671 h 292957"/>
                <a:gd name="connsiteX8" fmla="*/ 545 w 282946"/>
                <a:gd name="connsiteY8" fmla="*/ 62814 h 292957"/>
                <a:gd name="connsiteX9" fmla="*/ 545 w 282946"/>
                <a:gd name="connsiteY9" fmla="*/ 62887 h 292957"/>
                <a:gd name="connsiteX10" fmla="*/ 5458 w 282946"/>
                <a:gd name="connsiteY10" fmla="*/ 77737 h 292957"/>
                <a:gd name="connsiteX11" fmla="*/ 10629 w 282946"/>
                <a:gd name="connsiteY11" fmla="*/ 88042 h 292957"/>
                <a:gd name="connsiteX12" fmla="*/ 45277 w 282946"/>
                <a:gd name="connsiteY12" fmla="*/ 157339 h 292957"/>
                <a:gd name="connsiteX13" fmla="*/ 88384 w 282946"/>
                <a:gd name="connsiteY13" fmla="*/ 243553 h 292957"/>
                <a:gd name="connsiteX14" fmla="*/ 90896 w 282946"/>
                <a:gd name="connsiteY14" fmla="*/ 248576 h 292957"/>
                <a:gd name="connsiteX15" fmla="*/ 251542 w 282946"/>
                <a:gd name="connsiteY15" fmla="*/ 292755 h 292957"/>
                <a:gd name="connsiteX16" fmla="*/ 252206 w 282946"/>
                <a:gd name="connsiteY16" fmla="*/ 291240 h 292957"/>
                <a:gd name="connsiteX17" fmla="*/ 253979 w 282946"/>
                <a:gd name="connsiteY17" fmla="*/ 287214 h 292957"/>
                <a:gd name="connsiteX18" fmla="*/ 256565 w 282946"/>
                <a:gd name="connsiteY18" fmla="*/ 281267 h 292957"/>
                <a:gd name="connsiteX19" fmla="*/ 282274 w 282946"/>
                <a:gd name="connsiteY19" fmla="*/ 178541 h 292957"/>
                <a:gd name="connsiteX20" fmla="*/ 282274 w 282946"/>
                <a:gd name="connsiteY20" fmla="*/ 178504 h 292957"/>
                <a:gd name="connsiteX21" fmla="*/ 282200 w 282946"/>
                <a:gd name="connsiteY21" fmla="*/ 148621 h 2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2946" h="292957">
                  <a:moveTo>
                    <a:pt x="282200" y="148621"/>
                  </a:moveTo>
                  <a:cubicBezTo>
                    <a:pt x="281978" y="145371"/>
                    <a:pt x="281682" y="142157"/>
                    <a:pt x="281314" y="139017"/>
                  </a:cubicBezTo>
                  <a:cubicBezTo>
                    <a:pt x="280003" y="127083"/>
                    <a:pt x="277629" y="115290"/>
                    <a:pt x="274221" y="103778"/>
                  </a:cubicBezTo>
                  <a:cubicBezTo>
                    <a:pt x="273519" y="101266"/>
                    <a:pt x="272744" y="98828"/>
                    <a:pt x="271894" y="96428"/>
                  </a:cubicBezTo>
                  <a:cubicBezTo>
                    <a:pt x="261093" y="64597"/>
                    <a:pt x="242324" y="36062"/>
                    <a:pt x="217374" y="13538"/>
                  </a:cubicBezTo>
                  <a:cubicBezTo>
                    <a:pt x="207496" y="4686"/>
                    <a:pt x="194697" y="-207"/>
                    <a:pt x="181433" y="-203"/>
                  </a:cubicBezTo>
                  <a:lnTo>
                    <a:pt x="53626" y="-203"/>
                  </a:lnTo>
                  <a:cubicBezTo>
                    <a:pt x="23875" y="-200"/>
                    <a:pt x="-240" y="23920"/>
                    <a:pt x="-237" y="53671"/>
                  </a:cubicBezTo>
                  <a:cubicBezTo>
                    <a:pt x="-237" y="56735"/>
                    <a:pt x="25" y="59794"/>
                    <a:pt x="545" y="62814"/>
                  </a:cubicBezTo>
                  <a:cubicBezTo>
                    <a:pt x="507" y="62851"/>
                    <a:pt x="507" y="62851"/>
                    <a:pt x="545" y="62887"/>
                  </a:cubicBezTo>
                  <a:cubicBezTo>
                    <a:pt x="1447" y="68051"/>
                    <a:pt x="3103" y="73054"/>
                    <a:pt x="5458" y="77737"/>
                  </a:cubicBezTo>
                  <a:lnTo>
                    <a:pt x="10629" y="88042"/>
                  </a:lnTo>
                  <a:lnTo>
                    <a:pt x="45277" y="157339"/>
                  </a:lnTo>
                  <a:lnTo>
                    <a:pt x="88384" y="243553"/>
                  </a:lnTo>
                  <a:lnTo>
                    <a:pt x="90896" y="248576"/>
                  </a:lnTo>
                  <a:lnTo>
                    <a:pt x="251542" y="292755"/>
                  </a:lnTo>
                  <a:lnTo>
                    <a:pt x="252206" y="291240"/>
                  </a:lnTo>
                  <a:cubicBezTo>
                    <a:pt x="252797" y="289910"/>
                    <a:pt x="253425" y="288544"/>
                    <a:pt x="253979" y="287214"/>
                  </a:cubicBezTo>
                  <a:cubicBezTo>
                    <a:pt x="254866" y="285219"/>
                    <a:pt x="255715" y="283225"/>
                    <a:pt x="256565" y="281267"/>
                  </a:cubicBezTo>
                  <a:cubicBezTo>
                    <a:pt x="270872" y="248722"/>
                    <a:pt x="279565" y="213989"/>
                    <a:pt x="282274" y="178541"/>
                  </a:cubicBezTo>
                  <a:lnTo>
                    <a:pt x="282274" y="178504"/>
                  </a:lnTo>
                  <a:cubicBezTo>
                    <a:pt x="282879" y="168552"/>
                    <a:pt x="282854" y="158571"/>
                    <a:pt x="282200" y="148621"/>
                  </a:cubicBezTo>
                  <a:close/>
                </a:path>
              </a:pathLst>
            </a:custGeom>
            <a:solidFill>
              <a:srgbClr val="3F3D56"/>
            </a:solidFill>
            <a:ln w="3687"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EDE6CD9-9BA0-42B0-9999-D2B59EDB1E99}"/>
                </a:ext>
              </a:extLst>
            </p:cNvPr>
            <p:cNvSpPr/>
            <p:nvPr/>
          </p:nvSpPr>
          <p:spPr>
            <a:xfrm>
              <a:off x="9195999" y="2821270"/>
              <a:ext cx="258717" cy="360702"/>
            </a:xfrm>
            <a:custGeom>
              <a:avLst/>
              <a:gdLst>
                <a:gd name="connsiteX0" fmla="*/ 257755 w 258717"/>
                <a:gd name="connsiteY0" fmla="*/ 51991 h 360702"/>
                <a:gd name="connsiteX1" fmla="*/ 255206 w 258717"/>
                <a:gd name="connsiteY1" fmla="*/ 46745 h 360702"/>
                <a:gd name="connsiteX2" fmla="*/ 240541 w 258717"/>
                <a:gd name="connsiteY2" fmla="*/ 32266 h 360702"/>
                <a:gd name="connsiteX3" fmla="*/ 240505 w 258717"/>
                <a:gd name="connsiteY3" fmla="*/ 32229 h 360702"/>
                <a:gd name="connsiteX4" fmla="*/ 107749 w 258717"/>
                <a:gd name="connsiteY4" fmla="*/ -203 h 360702"/>
                <a:gd name="connsiteX5" fmla="*/ 107637 w 258717"/>
                <a:gd name="connsiteY5" fmla="*/ -203 h 360702"/>
                <a:gd name="connsiteX6" fmla="*/ 91420 w 258717"/>
                <a:gd name="connsiteY6" fmla="*/ 10250 h 360702"/>
                <a:gd name="connsiteX7" fmla="*/ 89574 w 258717"/>
                <a:gd name="connsiteY7" fmla="*/ 14277 h 360702"/>
                <a:gd name="connsiteX8" fmla="*/ 77680 w 258717"/>
                <a:gd name="connsiteY8" fmla="*/ 40429 h 360702"/>
                <a:gd name="connsiteX9" fmla="*/ 73063 w 258717"/>
                <a:gd name="connsiteY9" fmla="*/ 46007 h 360702"/>
                <a:gd name="connsiteX10" fmla="*/ 16436 w 258717"/>
                <a:gd name="connsiteY10" fmla="*/ 298997 h 360702"/>
                <a:gd name="connsiteX11" fmla="*/ 32541 w 258717"/>
                <a:gd name="connsiteY11" fmla="*/ 351302 h 360702"/>
                <a:gd name="connsiteX12" fmla="*/ 35201 w 258717"/>
                <a:gd name="connsiteY12" fmla="*/ 360499 h 360702"/>
                <a:gd name="connsiteX13" fmla="*/ 196105 w 258717"/>
                <a:gd name="connsiteY13" fmla="*/ 360499 h 360702"/>
                <a:gd name="connsiteX14" fmla="*/ 192669 w 258717"/>
                <a:gd name="connsiteY14" fmla="*/ 334642 h 360702"/>
                <a:gd name="connsiteX15" fmla="*/ 192929 w 258717"/>
                <a:gd name="connsiteY15" fmla="*/ 329582 h 360702"/>
                <a:gd name="connsiteX16" fmla="*/ 257681 w 258717"/>
                <a:gd name="connsiteY16" fmla="*/ 62370 h 360702"/>
                <a:gd name="connsiteX17" fmla="*/ 257976 w 258717"/>
                <a:gd name="connsiteY17" fmla="*/ 61225 h 360702"/>
                <a:gd name="connsiteX18" fmla="*/ 257755 w 258717"/>
                <a:gd name="connsiteY18" fmla="*/ 51991 h 36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717" h="360702">
                  <a:moveTo>
                    <a:pt x="257755" y="51991"/>
                  </a:moveTo>
                  <a:cubicBezTo>
                    <a:pt x="257209" y="50110"/>
                    <a:pt x="256347" y="48337"/>
                    <a:pt x="255206" y="46745"/>
                  </a:cubicBezTo>
                  <a:cubicBezTo>
                    <a:pt x="251069" y="41212"/>
                    <a:pt x="246126" y="36332"/>
                    <a:pt x="240541" y="32266"/>
                  </a:cubicBezTo>
                  <a:lnTo>
                    <a:pt x="240505" y="32229"/>
                  </a:lnTo>
                  <a:cubicBezTo>
                    <a:pt x="221038" y="17453"/>
                    <a:pt x="182401" y="240"/>
                    <a:pt x="107749" y="-203"/>
                  </a:cubicBezTo>
                  <a:lnTo>
                    <a:pt x="107637" y="-203"/>
                  </a:lnTo>
                  <a:cubicBezTo>
                    <a:pt x="100650" y="-197"/>
                    <a:pt x="94311" y="3889"/>
                    <a:pt x="91420" y="10250"/>
                  </a:cubicBezTo>
                  <a:lnTo>
                    <a:pt x="89574" y="14277"/>
                  </a:lnTo>
                  <a:lnTo>
                    <a:pt x="77680" y="40429"/>
                  </a:lnTo>
                  <a:cubicBezTo>
                    <a:pt x="76666" y="42666"/>
                    <a:pt x="75072" y="44592"/>
                    <a:pt x="73063" y="46007"/>
                  </a:cubicBezTo>
                  <a:cubicBezTo>
                    <a:pt x="54188" y="59378"/>
                    <a:pt x="-37234" y="134363"/>
                    <a:pt x="16436" y="298997"/>
                  </a:cubicBezTo>
                  <a:cubicBezTo>
                    <a:pt x="21681" y="315065"/>
                    <a:pt x="27074" y="332611"/>
                    <a:pt x="32541" y="351302"/>
                  </a:cubicBezTo>
                  <a:cubicBezTo>
                    <a:pt x="33428" y="354331"/>
                    <a:pt x="34315" y="357396"/>
                    <a:pt x="35201" y="360499"/>
                  </a:cubicBezTo>
                  <a:lnTo>
                    <a:pt x="196105" y="360499"/>
                  </a:lnTo>
                  <a:lnTo>
                    <a:pt x="192669" y="334642"/>
                  </a:lnTo>
                  <a:cubicBezTo>
                    <a:pt x="192440" y="332954"/>
                    <a:pt x="192528" y="331238"/>
                    <a:pt x="192929" y="329582"/>
                  </a:cubicBezTo>
                  <a:lnTo>
                    <a:pt x="257681" y="62370"/>
                  </a:lnTo>
                  <a:lnTo>
                    <a:pt x="257976" y="61225"/>
                  </a:lnTo>
                  <a:cubicBezTo>
                    <a:pt x="258717" y="58181"/>
                    <a:pt x="258640" y="54996"/>
                    <a:pt x="257755" y="51991"/>
                  </a:cubicBezTo>
                  <a:close/>
                </a:path>
              </a:pathLst>
            </a:custGeom>
            <a:solidFill>
              <a:srgbClr val="2F2E41"/>
            </a:solidFill>
            <a:ln w="368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594BB3B-5207-4429-9F98-9D28FB3BB0FA}"/>
                </a:ext>
              </a:extLst>
            </p:cNvPr>
            <p:cNvSpPr/>
            <p:nvPr/>
          </p:nvSpPr>
          <p:spPr>
            <a:xfrm>
              <a:off x="9493404" y="2574337"/>
              <a:ext cx="96039" cy="177303"/>
            </a:xfrm>
            <a:custGeom>
              <a:avLst/>
              <a:gdLst>
                <a:gd name="connsiteX0" fmla="*/ 10844 w 96039"/>
                <a:gd name="connsiteY0" fmla="*/ -203 h 177303"/>
                <a:gd name="connsiteX1" fmla="*/ 81027 w 96039"/>
                <a:gd name="connsiteY1" fmla="*/ -203 h 177303"/>
                <a:gd name="connsiteX2" fmla="*/ 92109 w 96039"/>
                <a:gd name="connsiteY2" fmla="*/ 10878 h 177303"/>
                <a:gd name="connsiteX3" fmla="*/ 92109 w 96039"/>
                <a:gd name="connsiteY3" fmla="*/ 29348 h 177303"/>
                <a:gd name="connsiteX4" fmla="*/ 95802 w 96039"/>
                <a:gd name="connsiteY4" fmla="*/ 33041 h 177303"/>
                <a:gd name="connsiteX5" fmla="*/ 95802 w 96039"/>
                <a:gd name="connsiteY5" fmla="*/ 40429 h 177303"/>
                <a:gd name="connsiteX6" fmla="*/ 92109 w 96039"/>
                <a:gd name="connsiteY6" fmla="*/ 44123 h 177303"/>
                <a:gd name="connsiteX7" fmla="*/ 92109 w 96039"/>
                <a:gd name="connsiteY7" fmla="*/ 51511 h 177303"/>
                <a:gd name="connsiteX8" fmla="*/ 95802 w 96039"/>
                <a:gd name="connsiteY8" fmla="*/ 55204 h 177303"/>
                <a:gd name="connsiteX9" fmla="*/ 95802 w 96039"/>
                <a:gd name="connsiteY9" fmla="*/ 62592 h 177303"/>
                <a:gd name="connsiteX10" fmla="*/ 92109 w 96039"/>
                <a:gd name="connsiteY10" fmla="*/ 66286 h 177303"/>
                <a:gd name="connsiteX11" fmla="*/ 92109 w 96039"/>
                <a:gd name="connsiteY11" fmla="*/ 166019 h 177303"/>
                <a:gd name="connsiteX12" fmla="*/ 81027 w 96039"/>
                <a:gd name="connsiteY12" fmla="*/ 177101 h 177303"/>
                <a:gd name="connsiteX13" fmla="*/ 10844 w 96039"/>
                <a:gd name="connsiteY13" fmla="*/ 177101 h 177303"/>
                <a:gd name="connsiteX14" fmla="*/ -237 w 96039"/>
                <a:gd name="connsiteY14" fmla="*/ 166019 h 177303"/>
                <a:gd name="connsiteX15" fmla="*/ -237 w 96039"/>
                <a:gd name="connsiteY15" fmla="*/ 10878 h 177303"/>
                <a:gd name="connsiteX16" fmla="*/ 10844 w 96039"/>
                <a:gd name="connsiteY16" fmla="*/ -203 h 17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039" h="177303">
                  <a:moveTo>
                    <a:pt x="10844" y="-203"/>
                  </a:moveTo>
                  <a:lnTo>
                    <a:pt x="81027" y="-203"/>
                  </a:lnTo>
                  <a:cubicBezTo>
                    <a:pt x="87147" y="-203"/>
                    <a:pt x="92109" y="4758"/>
                    <a:pt x="92109" y="10878"/>
                  </a:cubicBezTo>
                  <a:lnTo>
                    <a:pt x="92109" y="29348"/>
                  </a:lnTo>
                  <a:cubicBezTo>
                    <a:pt x="94146" y="29354"/>
                    <a:pt x="95796" y="31004"/>
                    <a:pt x="95802" y="33041"/>
                  </a:cubicBezTo>
                  <a:lnTo>
                    <a:pt x="95802" y="40429"/>
                  </a:lnTo>
                  <a:cubicBezTo>
                    <a:pt x="95796" y="42466"/>
                    <a:pt x="94146" y="44117"/>
                    <a:pt x="92109" y="44123"/>
                  </a:cubicBezTo>
                  <a:lnTo>
                    <a:pt x="92109" y="51511"/>
                  </a:lnTo>
                  <a:cubicBezTo>
                    <a:pt x="94146" y="51517"/>
                    <a:pt x="95796" y="53167"/>
                    <a:pt x="95802" y="55204"/>
                  </a:cubicBezTo>
                  <a:lnTo>
                    <a:pt x="95802" y="62592"/>
                  </a:lnTo>
                  <a:cubicBezTo>
                    <a:pt x="95796" y="64629"/>
                    <a:pt x="94146" y="66280"/>
                    <a:pt x="92109" y="66286"/>
                  </a:cubicBezTo>
                  <a:lnTo>
                    <a:pt x="92109" y="166019"/>
                  </a:lnTo>
                  <a:cubicBezTo>
                    <a:pt x="92109" y="172139"/>
                    <a:pt x="87147" y="177101"/>
                    <a:pt x="81027" y="177101"/>
                  </a:cubicBezTo>
                  <a:lnTo>
                    <a:pt x="10844" y="177101"/>
                  </a:lnTo>
                  <a:cubicBezTo>
                    <a:pt x="4724" y="177101"/>
                    <a:pt x="-237" y="172139"/>
                    <a:pt x="-237" y="166019"/>
                  </a:cubicBezTo>
                  <a:lnTo>
                    <a:pt x="-237" y="10878"/>
                  </a:lnTo>
                  <a:cubicBezTo>
                    <a:pt x="-237" y="4758"/>
                    <a:pt x="4724" y="-203"/>
                    <a:pt x="10844" y="-203"/>
                  </a:cubicBezTo>
                  <a:close/>
                </a:path>
              </a:pathLst>
            </a:custGeom>
            <a:solidFill>
              <a:srgbClr val="3F3D56"/>
            </a:solidFill>
            <a:ln w="368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B7161D0-9519-415B-A002-C5461CF246F5}"/>
                </a:ext>
              </a:extLst>
            </p:cNvPr>
            <p:cNvSpPr/>
            <p:nvPr/>
          </p:nvSpPr>
          <p:spPr>
            <a:xfrm>
              <a:off x="9493404" y="2574337"/>
              <a:ext cx="18469" cy="177303"/>
            </a:xfrm>
            <a:custGeom>
              <a:avLst/>
              <a:gdLst>
                <a:gd name="connsiteX0" fmla="*/ 7151 w 18469"/>
                <a:gd name="connsiteY0" fmla="*/ 166019 h 177303"/>
                <a:gd name="connsiteX1" fmla="*/ 7151 w 18469"/>
                <a:gd name="connsiteY1" fmla="*/ 10878 h 177303"/>
                <a:gd name="connsiteX2" fmla="*/ 18232 w 18469"/>
                <a:gd name="connsiteY2" fmla="*/ -203 h 177303"/>
                <a:gd name="connsiteX3" fmla="*/ 10844 w 18469"/>
                <a:gd name="connsiteY3" fmla="*/ -203 h 177303"/>
                <a:gd name="connsiteX4" fmla="*/ -237 w 18469"/>
                <a:gd name="connsiteY4" fmla="*/ 10878 h 177303"/>
                <a:gd name="connsiteX5" fmla="*/ -237 w 18469"/>
                <a:gd name="connsiteY5" fmla="*/ 166019 h 177303"/>
                <a:gd name="connsiteX6" fmla="*/ 10844 w 18469"/>
                <a:gd name="connsiteY6" fmla="*/ 177101 h 177303"/>
                <a:gd name="connsiteX7" fmla="*/ 18232 w 18469"/>
                <a:gd name="connsiteY7" fmla="*/ 177101 h 177303"/>
                <a:gd name="connsiteX8" fmla="*/ 7151 w 18469"/>
                <a:gd name="connsiteY8" fmla="*/ 166019 h 17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9" h="177303">
                  <a:moveTo>
                    <a:pt x="7151" y="166019"/>
                  </a:moveTo>
                  <a:lnTo>
                    <a:pt x="7151" y="10878"/>
                  </a:lnTo>
                  <a:cubicBezTo>
                    <a:pt x="7151" y="4758"/>
                    <a:pt x="12112" y="-203"/>
                    <a:pt x="18232" y="-203"/>
                  </a:cubicBezTo>
                  <a:lnTo>
                    <a:pt x="10844" y="-203"/>
                  </a:lnTo>
                  <a:cubicBezTo>
                    <a:pt x="4724" y="-203"/>
                    <a:pt x="-237" y="4758"/>
                    <a:pt x="-237" y="10878"/>
                  </a:cubicBezTo>
                  <a:lnTo>
                    <a:pt x="-237" y="166019"/>
                  </a:lnTo>
                  <a:cubicBezTo>
                    <a:pt x="-237" y="172139"/>
                    <a:pt x="4724" y="177101"/>
                    <a:pt x="10844" y="177101"/>
                  </a:cubicBezTo>
                  <a:lnTo>
                    <a:pt x="18232" y="177101"/>
                  </a:lnTo>
                  <a:cubicBezTo>
                    <a:pt x="12112" y="177101"/>
                    <a:pt x="7151" y="172139"/>
                    <a:pt x="7151" y="166019"/>
                  </a:cubicBezTo>
                  <a:close/>
                </a:path>
              </a:pathLst>
            </a:custGeom>
            <a:solidFill>
              <a:srgbClr val="6C63FF"/>
            </a:solidFill>
            <a:ln w="368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BAC5AFB-D179-4C24-849A-71F6D9D9F68C}"/>
                </a:ext>
              </a:extLst>
            </p:cNvPr>
            <p:cNvSpPr/>
            <p:nvPr/>
          </p:nvSpPr>
          <p:spPr>
            <a:xfrm>
              <a:off x="9522954" y="2611276"/>
              <a:ext cx="29550" cy="29550"/>
            </a:xfrm>
            <a:custGeom>
              <a:avLst/>
              <a:gdLst>
                <a:gd name="connsiteX0" fmla="*/ 29551 w 29550"/>
                <a:gd name="connsiteY0" fmla="*/ 14775 h 29550"/>
                <a:gd name="connsiteX1" fmla="*/ 14775 w 29550"/>
                <a:gd name="connsiteY1" fmla="*/ 29551 h 29550"/>
                <a:gd name="connsiteX2" fmla="*/ 0 w 29550"/>
                <a:gd name="connsiteY2" fmla="*/ 14775 h 29550"/>
                <a:gd name="connsiteX3" fmla="*/ 14775 w 29550"/>
                <a:gd name="connsiteY3" fmla="*/ 0 h 29550"/>
                <a:gd name="connsiteX4" fmla="*/ 29551 w 29550"/>
                <a:gd name="connsiteY4" fmla="*/ 14775 h 2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0" h="29550">
                  <a:moveTo>
                    <a:pt x="29551" y="14775"/>
                  </a:moveTo>
                  <a:cubicBezTo>
                    <a:pt x="29551" y="22936"/>
                    <a:pt x="22936" y="29551"/>
                    <a:pt x="14775" y="29551"/>
                  </a:cubicBezTo>
                  <a:cubicBezTo>
                    <a:pt x="6615" y="29551"/>
                    <a:pt x="0" y="22936"/>
                    <a:pt x="0" y="14775"/>
                  </a:cubicBezTo>
                  <a:cubicBezTo>
                    <a:pt x="0" y="6615"/>
                    <a:pt x="6615" y="0"/>
                    <a:pt x="14775" y="0"/>
                  </a:cubicBezTo>
                  <a:cubicBezTo>
                    <a:pt x="22936" y="0"/>
                    <a:pt x="29551" y="6615"/>
                    <a:pt x="29551" y="14775"/>
                  </a:cubicBezTo>
                  <a:close/>
                </a:path>
              </a:pathLst>
            </a:custGeom>
            <a:solidFill>
              <a:srgbClr val="FFFFFF"/>
            </a:solidFill>
            <a:ln w="368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F307029-C893-4D2E-94CD-60D85D7C8513}"/>
                </a:ext>
              </a:extLst>
            </p:cNvPr>
            <p:cNvSpPr/>
            <p:nvPr/>
          </p:nvSpPr>
          <p:spPr>
            <a:xfrm>
              <a:off x="9248206" y="2662011"/>
              <a:ext cx="340788" cy="122386"/>
            </a:xfrm>
            <a:custGeom>
              <a:avLst/>
              <a:gdLst>
                <a:gd name="connsiteX0" fmla="*/ 270540 w 340788"/>
                <a:gd name="connsiteY0" fmla="*/ 15600 h 122386"/>
                <a:gd name="connsiteX1" fmla="*/ 267347 w 340788"/>
                <a:gd name="connsiteY1" fmla="*/ 20824 h 122386"/>
                <a:gd name="connsiteX2" fmla="*/ 85465 w 340788"/>
                <a:gd name="connsiteY2" fmla="*/ 42673 h 122386"/>
                <a:gd name="connsiteX3" fmla="*/ 58719 w 340788"/>
                <a:gd name="connsiteY3" fmla="*/ 7104 h 122386"/>
                <a:gd name="connsiteX4" fmla="*/ -237 w 340788"/>
                <a:gd name="connsiteY4" fmla="*/ 40453 h 122386"/>
                <a:gd name="connsiteX5" fmla="*/ 40993 w 340788"/>
                <a:gd name="connsiteY5" fmla="*/ 108022 h 122386"/>
                <a:gd name="connsiteX6" fmla="*/ 73936 w 340788"/>
                <a:gd name="connsiteY6" fmla="*/ 121155 h 122386"/>
                <a:gd name="connsiteX7" fmla="*/ 275114 w 340788"/>
                <a:gd name="connsiteY7" fmla="*/ 66724 h 122386"/>
                <a:gd name="connsiteX8" fmla="*/ 329929 w 340788"/>
                <a:gd name="connsiteY8" fmla="*/ 65234 h 122386"/>
                <a:gd name="connsiteX9" fmla="*/ 328439 w 340788"/>
                <a:gd name="connsiteY9" fmla="*/ 10419 h 122386"/>
                <a:gd name="connsiteX10" fmla="*/ 273624 w 340788"/>
                <a:gd name="connsiteY10" fmla="*/ 11909 h 122386"/>
                <a:gd name="connsiteX11" fmla="*/ 270540 w 340788"/>
                <a:gd name="connsiteY11" fmla="*/ 15600 h 12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788" h="122386">
                  <a:moveTo>
                    <a:pt x="270540" y="15600"/>
                  </a:moveTo>
                  <a:cubicBezTo>
                    <a:pt x="269340" y="17255"/>
                    <a:pt x="268272" y="19002"/>
                    <a:pt x="267347" y="20824"/>
                  </a:cubicBezTo>
                  <a:lnTo>
                    <a:pt x="85465" y="42673"/>
                  </a:lnTo>
                  <a:lnTo>
                    <a:pt x="58719" y="7104"/>
                  </a:lnTo>
                  <a:lnTo>
                    <a:pt x="-237" y="40453"/>
                  </a:lnTo>
                  <a:lnTo>
                    <a:pt x="40993" y="108022"/>
                  </a:lnTo>
                  <a:cubicBezTo>
                    <a:pt x="47834" y="119235"/>
                    <a:pt x="61256" y="124586"/>
                    <a:pt x="73936" y="121155"/>
                  </a:cubicBezTo>
                  <a:lnTo>
                    <a:pt x="275114" y="66724"/>
                  </a:lnTo>
                  <a:cubicBezTo>
                    <a:pt x="290662" y="81449"/>
                    <a:pt x="315204" y="80782"/>
                    <a:pt x="329929" y="65234"/>
                  </a:cubicBezTo>
                  <a:cubicBezTo>
                    <a:pt x="344655" y="49686"/>
                    <a:pt x="343988" y="25144"/>
                    <a:pt x="328439" y="10419"/>
                  </a:cubicBezTo>
                  <a:cubicBezTo>
                    <a:pt x="312891" y="-4306"/>
                    <a:pt x="288350" y="-3639"/>
                    <a:pt x="273624" y="11909"/>
                  </a:cubicBezTo>
                  <a:cubicBezTo>
                    <a:pt x="272521" y="13074"/>
                    <a:pt x="271490" y="14307"/>
                    <a:pt x="270540" y="15600"/>
                  </a:cubicBezTo>
                  <a:close/>
                </a:path>
              </a:pathLst>
            </a:custGeom>
            <a:solidFill>
              <a:srgbClr val="A0616A"/>
            </a:solidFill>
            <a:ln w="368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3356EEC-4021-4D2E-95F1-753DE98848E5}"/>
                </a:ext>
              </a:extLst>
            </p:cNvPr>
            <p:cNvSpPr/>
            <p:nvPr/>
          </p:nvSpPr>
          <p:spPr>
            <a:xfrm>
              <a:off x="9194949" y="2592428"/>
              <a:ext cx="140883" cy="157440"/>
            </a:xfrm>
            <a:custGeom>
              <a:avLst/>
              <a:gdLst>
                <a:gd name="connsiteX0" fmla="*/ 137204 w 140883"/>
                <a:gd name="connsiteY0" fmla="*/ 89492 h 157440"/>
                <a:gd name="connsiteX1" fmla="*/ 86228 w 140883"/>
                <a:gd name="connsiteY1" fmla="*/ 23446 h 157440"/>
                <a:gd name="connsiteX2" fmla="*/ 23411 w 140883"/>
                <a:gd name="connsiteY2" fmla="*/ 5672 h 157440"/>
                <a:gd name="connsiteX3" fmla="*/ 2785 w 140883"/>
                <a:gd name="connsiteY3" fmla="*/ 62379 h 157440"/>
                <a:gd name="connsiteX4" fmla="*/ 2785 w 140883"/>
                <a:gd name="connsiteY4" fmla="*/ 62453 h 157440"/>
                <a:gd name="connsiteX5" fmla="*/ 5518 w 140883"/>
                <a:gd name="connsiteY5" fmla="*/ 68290 h 157440"/>
                <a:gd name="connsiteX6" fmla="*/ 12869 w 140883"/>
                <a:gd name="connsiteY6" fmla="*/ 87608 h 157440"/>
                <a:gd name="connsiteX7" fmla="*/ 35216 w 140883"/>
                <a:gd name="connsiteY7" fmla="*/ 146525 h 157440"/>
                <a:gd name="connsiteX8" fmla="*/ 45080 w 140883"/>
                <a:gd name="connsiteY8" fmla="*/ 156240 h 157440"/>
                <a:gd name="connsiteX9" fmla="*/ 47517 w 140883"/>
                <a:gd name="connsiteY9" fmla="*/ 156905 h 157440"/>
                <a:gd name="connsiteX10" fmla="*/ 58858 w 140883"/>
                <a:gd name="connsiteY10" fmla="*/ 155131 h 157440"/>
                <a:gd name="connsiteX11" fmla="*/ 75037 w 140883"/>
                <a:gd name="connsiteY11" fmla="*/ 146082 h 157440"/>
                <a:gd name="connsiteX12" fmla="*/ 132143 w 140883"/>
                <a:gd name="connsiteY12" fmla="*/ 114167 h 157440"/>
                <a:gd name="connsiteX13" fmla="*/ 140307 w 140883"/>
                <a:gd name="connsiteY13" fmla="*/ 102975 h 157440"/>
                <a:gd name="connsiteX14" fmla="*/ 137204 w 140883"/>
                <a:gd name="connsiteY14" fmla="*/ 89492 h 15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883" h="157440">
                  <a:moveTo>
                    <a:pt x="137204" y="89492"/>
                  </a:moveTo>
                  <a:lnTo>
                    <a:pt x="86228" y="23446"/>
                  </a:lnTo>
                  <a:cubicBezTo>
                    <a:pt x="73790" y="1192"/>
                    <a:pt x="45666" y="-6766"/>
                    <a:pt x="23411" y="5672"/>
                  </a:cubicBezTo>
                  <a:cubicBezTo>
                    <a:pt x="3423" y="16843"/>
                    <a:pt x="-5355" y="40978"/>
                    <a:pt x="2785" y="62379"/>
                  </a:cubicBezTo>
                  <a:cubicBezTo>
                    <a:pt x="2747" y="62416"/>
                    <a:pt x="2747" y="62416"/>
                    <a:pt x="2785" y="62453"/>
                  </a:cubicBezTo>
                  <a:cubicBezTo>
                    <a:pt x="3545" y="64466"/>
                    <a:pt x="4459" y="66417"/>
                    <a:pt x="5518" y="68290"/>
                  </a:cubicBezTo>
                  <a:lnTo>
                    <a:pt x="12869" y="87608"/>
                  </a:lnTo>
                  <a:lnTo>
                    <a:pt x="35216" y="146525"/>
                  </a:lnTo>
                  <a:cubicBezTo>
                    <a:pt x="36926" y="151050"/>
                    <a:pt x="40530" y="154599"/>
                    <a:pt x="45080" y="156240"/>
                  </a:cubicBezTo>
                  <a:cubicBezTo>
                    <a:pt x="45872" y="156530"/>
                    <a:pt x="46688" y="156752"/>
                    <a:pt x="47517" y="156905"/>
                  </a:cubicBezTo>
                  <a:cubicBezTo>
                    <a:pt x="51388" y="157695"/>
                    <a:pt x="55414" y="157066"/>
                    <a:pt x="58858" y="155131"/>
                  </a:cubicBezTo>
                  <a:lnTo>
                    <a:pt x="75037" y="146082"/>
                  </a:lnTo>
                  <a:lnTo>
                    <a:pt x="132143" y="114167"/>
                  </a:lnTo>
                  <a:cubicBezTo>
                    <a:pt x="136346" y="111783"/>
                    <a:pt x="139320" y="107705"/>
                    <a:pt x="140307" y="102975"/>
                  </a:cubicBezTo>
                  <a:cubicBezTo>
                    <a:pt x="141277" y="98243"/>
                    <a:pt x="140145" y="93324"/>
                    <a:pt x="137204" y="89492"/>
                  </a:cubicBezTo>
                  <a:close/>
                </a:path>
              </a:pathLst>
            </a:custGeom>
            <a:solidFill>
              <a:srgbClr val="3F3D56"/>
            </a:solidFill>
            <a:ln w="368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3A29473-3397-4FDA-A9A6-D21FBC367043}"/>
                </a:ext>
              </a:extLst>
            </p:cNvPr>
            <p:cNvSpPr/>
            <p:nvPr/>
          </p:nvSpPr>
          <p:spPr>
            <a:xfrm>
              <a:off x="9216178" y="2371177"/>
              <a:ext cx="210548" cy="118202"/>
            </a:xfrm>
            <a:custGeom>
              <a:avLst/>
              <a:gdLst>
                <a:gd name="connsiteX0" fmla="*/ -237 w 210548"/>
                <a:gd name="connsiteY0" fmla="*/ 117999 h 118202"/>
                <a:gd name="connsiteX1" fmla="*/ -237 w 210548"/>
                <a:gd name="connsiteY1" fmla="*/ 117999 h 118202"/>
                <a:gd name="connsiteX2" fmla="*/ 35646 w 210548"/>
                <a:gd name="connsiteY2" fmla="*/ 117999 h 118202"/>
                <a:gd name="connsiteX3" fmla="*/ 51477 w 210548"/>
                <a:gd name="connsiteY3" fmla="*/ 63444 h 118202"/>
                <a:gd name="connsiteX4" fmla="*/ 54642 w 210548"/>
                <a:gd name="connsiteY4" fmla="*/ 117999 h 118202"/>
                <a:gd name="connsiteX5" fmla="*/ 71793 w 210548"/>
                <a:gd name="connsiteY5" fmla="*/ 117999 h 118202"/>
                <a:gd name="connsiteX6" fmla="*/ 81027 w 210548"/>
                <a:gd name="connsiteY6" fmla="*/ 86175 h 118202"/>
                <a:gd name="connsiteX7" fmla="*/ 82874 w 210548"/>
                <a:gd name="connsiteY7" fmla="*/ 117999 h 118202"/>
                <a:gd name="connsiteX8" fmla="*/ 210311 w 210548"/>
                <a:gd name="connsiteY8" fmla="*/ 117999 h 118202"/>
                <a:gd name="connsiteX9" fmla="*/ 210311 w 210548"/>
                <a:gd name="connsiteY9" fmla="*/ 117999 h 118202"/>
                <a:gd name="connsiteX10" fmla="*/ 114272 w 210548"/>
                <a:gd name="connsiteY10" fmla="*/ -203 h 118202"/>
                <a:gd name="connsiteX11" fmla="*/ 95802 w 210548"/>
                <a:gd name="connsiteY11" fmla="*/ -203 h 118202"/>
                <a:gd name="connsiteX12" fmla="*/ -237 w 210548"/>
                <a:gd name="connsiteY12" fmla="*/ 117999 h 11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548" h="118202">
                  <a:moveTo>
                    <a:pt x="-237" y="117999"/>
                  </a:moveTo>
                  <a:lnTo>
                    <a:pt x="-237" y="117999"/>
                  </a:lnTo>
                  <a:lnTo>
                    <a:pt x="35646" y="117999"/>
                  </a:lnTo>
                  <a:lnTo>
                    <a:pt x="51477" y="63444"/>
                  </a:lnTo>
                  <a:lnTo>
                    <a:pt x="54642" y="117999"/>
                  </a:lnTo>
                  <a:lnTo>
                    <a:pt x="71793" y="117999"/>
                  </a:lnTo>
                  <a:lnTo>
                    <a:pt x="81027" y="86175"/>
                  </a:lnTo>
                  <a:lnTo>
                    <a:pt x="82874" y="117999"/>
                  </a:lnTo>
                  <a:lnTo>
                    <a:pt x="210311" y="117999"/>
                  </a:lnTo>
                  <a:lnTo>
                    <a:pt x="210311" y="117999"/>
                  </a:lnTo>
                  <a:cubicBezTo>
                    <a:pt x="210311" y="52718"/>
                    <a:pt x="167313" y="-203"/>
                    <a:pt x="114272" y="-203"/>
                  </a:cubicBezTo>
                  <a:lnTo>
                    <a:pt x="95802" y="-203"/>
                  </a:lnTo>
                  <a:cubicBezTo>
                    <a:pt x="42761" y="-203"/>
                    <a:pt x="-237" y="52718"/>
                    <a:pt x="-237" y="117999"/>
                  </a:cubicBezTo>
                  <a:close/>
                </a:path>
              </a:pathLst>
            </a:custGeom>
            <a:solidFill>
              <a:srgbClr val="2F2E41"/>
            </a:solidFill>
            <a:ln w="368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2B0BEF6-ABE1-4023-A77A-ED97F4C26721}"/>
                </a:ext>
              </a:extLst>
            </p:cNvPr>
            <p:cNvSpPr/>
            <p:nvPr/>
          </p:nvSpPr>
          <p:spPr>
            <a:xfrm>
              <a:off x="9480785" y="1966222"/>
              <a:ext cx="823337" cy="453808"/>
            </a:xfrm>
            <a:custGeom>
              <a:avLst/>
              <a:gdLst>
                <a:gd name="connsiteX0" fmla="*/ 787444 w 823337"/>
                <a:gd name="connsiteY0" fmla="*/ 453605 h 453808"/>
                <a:gd name="connsiteX1" fmla="*/ 35420 w 823337"/>
                <a:gd name="connsiteY1" fmla="*/ 453605 h 453808"/>
                <a:gd name="connsiteX2" fmla="*/ -237 w 823337"/>
                <a:gd name="connsiteY2" fmla="*/ 417949 h 453808"/>
                <a:gd name="connsiteX3" fmla="*/ -237 w 823337"/>
                <a:gd name="connsiteY3" fmla="*/ 35453 h 453808"/>
                <a:gd name="connsiteX4" fmla="*/ 35420 w 823337"/>
                <a:gd name="connsiteY4" fmla="*/ -203 h 453808"/>
                <a:gd name="connsiteX5" fmla="*/ 787444 w 823337"/>
                <a:gd name="connsiteY5" fmla="*/ -203 h 453808"/>
                <a:gd name="connsiteX6" fmla="*/ 823101 w 823337"/>
                <a:gd name="connsiteY6" fmla="*/ 35453 h 453808"/>
                <a:gd name="connsiteX7" fmla="*/ 823101 w 823337"/>
                <a:gd name="connsiteY7" fmla="*/ 417949 h 453808"/>
                <a:gd name="connsiteX8" fmla="*/ 787444 w 823337"/>
                <a:gd name="connsiteY8" fmla="*/ 453605 h 45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337" h="453808">
                  <a:moveTo>
                    <a:pt x="787444" y="453605"/>
                  </a:moveTo>
                  <a:lnTo>
                    <a:pt x="35420" y="453605"/>
                  </a:lnTo>
                  <a:cubicBezTo>
                    <a:pt x="15736" y="453583"/>
                    <a:pt x="-215" y="437632"/>
                    <a:pt x="-237" y="417949"/>
                  </a:cubicBezTo>
                  <a:lnTo>
                    <a:pt x="-237" y="35453"/>
                  </a:lnTo>
                  <a:cubicBezTo>
                    <a:pt x="-215" y="15770"/>
                    <a:pt x="15736" y="-181"/>
                    <a:pt x="35420" y="-203"/>
                  </a:cubicBezTo>
                  <a:lnTo>
                    <a:pt x="787444" y="-203"/>
                  </a:lnTo>
                  <a:cubicBezTo>
                    <a:pt x="807128" y="-181"/>
                    <a:pt x="823079" y="15770"/>
                    <a:pt x="823101" y="35453"/>
                  </a:cubicBezTo>
                  <a:lnTo>
                    <a:pt x="823101" y="417949"/>
                  </a:lnTo>
                  <a:cubicBezTo>
                    <a:pt x="823078" y="437632"/>
                    <a:pt x="807128" y="453583"/>
                    <a:pt x="787444" y="453605"/>
                  </a:cubicBezTo>
                  <a:close/>
                </a:path>
              </a:pathLst>
            </a:custGeom>
            <a:solidFill>
              <a:srgbClr val="CCCCCC"/>
            </a:solidFill>
            <a:ln w="368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B8F4369B-4B7B-4613-8CB5-108E24149004}"/>
                </a:ext>
              </a:extLst>
            </p:cNvPr>
            <p:cNvSpPr/>
            <p:nvPr/>
          </p:nvSpPr>
          <p:spPr>
            <a:xfrm>
              <a:off x="9506717" y="1992154"/>
              <a:ext cx="771473" cy="401944"/>
            </a:xfrm>
            <a:custGeom>
              <a:avLst/>
              <a:gdLst>
                <a:gd name="connsiteX0" fmla="*/ 752868 w 771473"/>
                <a:gd name="connsiteY0" fmla="*/ 401741 h 401944"/>
                <a:gd name="connsiteX1" fmla="*/ 18131 w 771473"/>
                <a:gd name="connsiteY1" fmla="*/ 401741 h 401944"/>
                <a:gd name="connsiteX2" fmla="*/ -237 w 771473"/>
                <a:gd name="connsiteY2" fmla="*/ 383373 h 401944"/>
                <a:gd name="connsiteX3" fmla="*/ -237 w 771473"/>
                <a:gd name="connsiteY3" fmla="*/ 18165 h 401944"/>
                <a:gd name="connsiteX4" fmla="*/ 18131 w 771473"/>
                <a:gd name="connsiteY4" fmla="*/ -203 h 401944"/>
                <a:gd name="connsiteX5" fmla="*/ 752868 w 771473"/>
                <a:gd name="connsiteY5" fmla="*/ -203 h 401944"/>
                <a:gd name="connsiteX6" fmla="*/ 771237 w 771473"/>
                <a:gd name="connsiteY6" fmla="*/ 18165 h 401944"/>
                <a:gd name="connsiteX7" fmla="*/ 771237 w 771473"/>
                <a:gd name="connsiteY7" fmla="*/ 383373 h 401944"/>
                <a:gd name="connsiteX8" fmla="*/ 752868 w 771473"/>
                <a:gd name="connsiteY8" fmla="*/ 401741 h 40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73" h="401944">
                  <a:moveTo>
                    <a:pt x="752868" y="401741"/>
                  </a:moveTo>
                  <a:lnTo>
                    <a:pt x="18131" y="401741"/>
                  </a:lnTo>
                  <a:cubicBezTo>
                    <a:pt x="7992" y="401730"/>
                    <a:pt x="-226" y="393513"/>
                    <a:pt x="-237" y="383373"/>
                  </a:cubicBezTo>
                  <a:lnTo>
                    <a:pt x="-237" y="18165"/>
                  </a:lnTo>
                  <a:cubicBezTo>
                    <a:pt x="-226" y="8025"/>
                    <a:pt x="7991" y="-192"/>
                    <a:pt x="18131" y="-203"/>
                  </a:cubicBezTo>
                  <a:lnTo>
                    <a:pt x="752868" y="-203"/>
                  </a:lnTo>
                  <a:cubicBezTo>
                    <a:pt x="763008" y="-192"/>
                    <a:pt x="771225" y="8025"/>
                    <a:pt x="771237" y="18165"/>
                  </a:cubicBezTo>
                  <a:lnTo>
                    <a:pt x="771237" y="383373"/>
                  </a:lnTo>
                  <a:cubicBezTo>
                    <a:pt x="771225" y="393513"/>
                    <a:pt x="763008" y="401730"/>
                    <a:pt x="752868" y="401741"/>
                  </a:cubicBezTo>
                  <a:close/>
                </a:path>
              </a:pathLst>
            </a:custGeom>
            <a:solidFill>
              <a:srgbClr val="FFFFFF"/>
            </a:solidFill>
            <a:ln w="368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2F1E767-4D66-4BB1-A8D5-5E2936EF2265}"/>
                </a:ext>
              </a:extLst>
            </p:cNvPr>
            <p:cNvSpPr/>
            <p:nvPr/>
          </p:nvSpPr>
          <p:spPr>
            <a:xfrm>
              <a:off x="9547790" y="2403674"/>
              <a:ext cx="105939" cy="86665"/>
            </a:xfrm>
            <a:custGeom>
              <a:avLst/>
              <a:gdLst>
                <a:gd name="connsiteX0" fmla="*/ 13503 w 105939"/>
                <a:gd name="connsiteY0" fmla="*/ 86462 h 86665"/>
                <a:gd name="connsiteX1" fmla="*/ 8192 w 105939"/>
                <a:gd name="connsiteY1" fmla="*/ 85388 h 86665"/>
                <a:gd name="connsiteX2" fmla="*/ -236 w 105939"/>
                <a:gd name="connsiteY2" fmla="*/ 72775 h 86665"/>
                <a:gd name="connsiteX3" fmla="*/ -236 w 105939"/>
                <a:gd name="connsiteY3" fmla="*/ 2475 h 86665"/>
                <a:gd name="connsiteX4" fmla="*/ 105703 w 105939"/>
                <a:gd name="connsiteY4" fmla="*/ -203 h 86665"/>
                <a:gd name="connsiteX5" fmla="*/ 23070 w 105939"/>
                <a:gd name="connsiteY5" fmla="*/ 82428 h 86665"/>
                <a:gd name="connsiteX6" fmla="*/ 13503 w 105939"/>
                <a:gd name="connsiteY6" fmla="*/ 86462 h 8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39" h="86665">
                  <a:moveTo>
                    <a:pt x="13503" y="86462"/>
                  </a:moveTo>
                  <a:cubicBezTo>
                    <a:pt x="11679" y="86457"/>
                    <a:pt x="9874" y="86092"/>
                    <a:pt x="8192" y="85388"/>
                  </a:cubicBezTo>
                  <a:cubicBezTo>
                    <a:pt x="3051" y="83322"/>
                    <a:pt x="-295" y="78314"/>
                    <a:pt x="-236" y="72775"/>
                  </a:cubicBezTo>
                  <a:lnTo>
                    <a:pt x="-236" y="2475"/>
                  </a:lnTo>
                  <a:lnTo>
                    <a:pt x="105703" y="-203"/>
                  </a:lnTo>
                  <a:lnTo>
                    <a:pt x="23070" y="82428"/>
                  </a:lnTo>
                  <a:cubicBezTo>
                    <a:pt x="20548" y="84998"/>
                    <a:pt x="17103" y="86451"/>
                    <a:pt x="13503" y="86462"/>
                  </a:cubicBezTo>
                  <a:close/>
                </a:path>
              </a:pathLst>
            </a:custGeom>
            <a:solidFill>
              <a:srgbClr val="CCCCCC"/>
            </a:solidFill>
            <a:ln w="368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2050543-10F9-4878-AF46-3672284B894C}"/>
                </a:ext>
              </a:extLst>
            </p:cNvPr>
            <p:cNvSpPr/>
            <p:nvPr/>
          </p:nvSpPr>
          <p:spPr>
            <a:xfrm>
              <a:off x="9781360" y="2142173"/>
              <a:ext cx="406291" cy="34575"/>
            </a:xfrm>
            <a:custGeom>
              <a:avLst/>
              <a:gdLst>
                <a:gd name="connsiteX0" fmla="*/ 388767 w 406291"/>
                <a:gd name="connsiteY0" fmla="*/ 34373 h 34575"/>
                <a:gd name="connsiteX1" fmla="*/ 17076 w 406291"/>
                <a:gd name="connsiteY1" fmla="*/ 34373 h 34575"/>
                <a:gd name="connsiteX2" fmla="*/ -237 w 406291"/>
                <a:gd name="connsiteY2" fmla="*/ 17110 h 34575"/>
                <a:gd name="connsiteX3" fmla="*/ 17026 w 406291"/>
                <a:gd name="connsiteY3" fmla="*/ -203 h 34575"/>
                <a:gd name="connsiteX4" fmla="*/ 17076 w 406291"/>
                <a:gd name="connsiteY4" fmla="*/ -203 h 34575"/>
                <a:gd name="connsiteX5" fmla="*/ 388767 w 406291"/>
                <a:gd name="connsiteY5" fmla="*/ -203 h 34575"/>
                <a:gd name="connsiteX6" fmla="*/ 406055 w 406291"/>
                <a:gd name="connsiteY6" fmla="*/ 17085 h 34575"/>
                <a:gd name="connsiteX7" fmla="*/ 388767 w 406291"/>
                <a:gd name="connsiteY7"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291" h="34575">
                  <a:moveTo>
                    <a:pt x="388767" y="34373"/>
                  </a:moveTo>
                  <a:lnTo>
                    <a:pt x="17076" y="34373"/>
                  </a:lnTo>
                  <a:cubicBezTo>
                    <a:pt x="7528" y="34387"/>
                    <a:pt x="-223" y="26658"/>
                    <a:pt x="-237" y="17110"/>
                  </a:cubicBezTo>
                  <a:cubicBezTo>
                    <a:pt x="-251" y="7562"/>
                    <a:pt x="7478" y="-189"/>
                    <a:pt x="17026" y="-203"/>
                  </a:cubicBezTo>
                  <a:cubicBezTo>
                    <a:pt x="17042" y="-203"/>
                    <a:pt x="17059" y="-203"/>
                    <a:pt x="17076" y="-203"/>
                  </a:cubicBezTo>
                  <a:lnTo>
                    <a:pt x="388767" y="-203"/>
                  </a:lnTo>
                  <a:cubicBezTo>
                    <a:pt x="398314" y="-203"/>
                    <a:pt x="406055" y="7537"/>
                    <a:pt x="406055" y="17085"/>
                  </a:cubicBezTo>
                  <a:cubicBezTo>
                    <a:pt x="406055" y="26633"/>
                    <a:pt x="398314" y="34373"/>
                    <a:pt x="388767" y="34373"/>
                  </a:cubicBezTo>
                  <a:close/>
                </a:path>
              </a:pathLst>
            </a:custGeom>
            <a:solidFill>
              <a:srgbClr val="CCCCCC"/>
            </a:solidFill>
            <a:ln w="368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D616BBD-AEC3-4871-8D20-E592112CA0B1}"/>
                </a:ext>
              </a:extLst>
            </p:cNvPr>
            <p:cNvSpPr/>
            <p:nvPr/>
          </p:nvSpPr>
          <p:spPr>
            <a:xfrm>
              <a:off x="9781385" y="2068700"/>
              <a:ext cx="285250" cy="34575"/>
            </a:xfrm>
            <a:custGeom>
              <a:avLst/>
              <a:gdLst>
                <a:gd name="connsiteX0" fmla="*/ 267726 w 285250"/>
                <a:gd name="connsiteY0" fmla="*/ 34373 h 34575"/>
                <a:gd name="connsiteX1" fmla="*/ 17051 w 285250"/>
                <a:gd name="connsiteY1" fmla="*/ 34373 h 34575"/>
                <a:gd name="connsiteX2" fmla="*/ -237 w 285250"/>
                <a:gd name="connsiteY2" fmla="*/ 17085 h 34575"/>
                <a:gd name="connsiteX3" fmla="*/ 17051 w 285250"/>
                <a:gd name="connsiteY3" fmla="*/ -203 h 34575"/>
                <a:gd name="connsiteX4" fmla="*/ 267726 w 285250"/>
                <a:gd name="connsiteY4" fmla="*/ -203 h 34575"/>
                <a:gd name="connsiteX5" fmla="*/ 285014 w 285250"/>
                <a:gd name="connsiteY5" fmla="*/ 17085 h 34575"/>
                <a:gd name="connsiteX6" fmla="*/ 267726 w 285250"/>
                <a:gd name="connsiteY6"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50" h="34575">
                  <a:moveTo>
                    <a:pt x="267726" y="34373"/>
                  </a:moveTo>
                  <a:lnTo>
                    <a:pt x="17051" y="34373"/>
                  </a:lnTo>
                  <a:cubicBezTo>
                    <a:pt x="7503" y="34373"/>
                    <a:pt x="-237" y="26633"/>
                    <a:pt x="-237" y="17085"/>
                  </a:cubicBezTo>
                  <a:cubicBezTo>
                    <a:pt x="-237" y="7537"/>
                    <a:pt x="7503" y="-203"/>
                    <a:pt x="17051" y="-203"/>
                  </a:cubicBezTo>
                  <a:lnTo>
                    <a:pt x="267726" y="-203"/>
                  </a:lnTo>
                  <a:cubicBezTo>
                    <a:pt x="277274" y="-203"/>
                    <a:pt x="285014" y="7537"/>
                    <a:pt x="285014" y="17085"/>
                  </a:cubicBezTo>
                  <a:cubicBezTo>
                    <a:pt x="285014" y="26633"/>
                    <a:pt x="277274" y="34373"/>
                    <a:pt x="267726" y="34373"/>
                  </a:cubicBezTo>
                  <a:close/>
                </a:path>
              </a:pathLst>
            </a:custGeom>
            <a:solidFill>
              <a:srgbClr val="CCCCCC"/>
            </a:solidFill>
            <a:ln w="368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6C55D1B-EE1F-45A7-9471-E8E2673E01EE}"/>
                </a:ext>
              </a:extLst>
            </p:cNvPr>
            <p:cNvSpPr/>
            <p:nvPr/>
          </p:nvSpPr>
          <p:spPr>
            <a:xfrm>
              <a:off x="9590785" y="2068700"/>
              <a:ext cx="108049" cy="108049"/>
            </a:xfrm>
            <a:custGeom>
              <a:avLst/>
              <a:gdLst>
                <a:gd name="connsiteX0" fmla="*/ 108050 w 108049"/>
                <a:gd name="connsiteY0" fmla="*/ 54025 h 108049"/>
                <a:gd name="connsiteX1" fmla="*/ 54025 w 108049"/>
                <a:gd name="connsiteY1" fmla="*/ 108050 h 108049"/>
                <a:gd name="connsiteX2" fmla="*/ 0 w 108049"/>
                <a:gd name="connsiteY2" fmla="*/ 54025 h 108049"/>
                <a:gd name="connsiteX3" fmla="*/ 54025 w 108049"/>
                <a:gd name="connsiteY3" fmla="*/ 0 h 108049"/>
                <a:gd name="connsiteX4" fmla="*/ 108050 w 108049"/>
                <a:gd name="connsiteY4" fmla="*/ 54025 h 10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49" h="108049">
                  <a:moveTo>
                    <a:pt x="108050" y="54025"/>
                  </a:moveTo>
                  <a:cubicBezTo>
                    <a:pt x="108050" y="83862"/>
                    <a:pt x="83862" y="108050"/>
                    <a:pt x="54025" y="108050"/>
                  </a:cubicBezTo>
                  <a:cubicBezTo>
                    <a:pt x="24188" y="108050"/>
                    <a:pt x="0" y="83862"/>
                    <a:pt x="0" y="54025"/>
                  </a:cubicBezTo>
                  <a:cubicBezTo>
                    <a:pt x="0" y="24188"/>
                    <a:pt x="24188" y="0"/>
                    <a:pt x="54025" y="0"/>
                  </a:cubicBezTo>
                  <a:cubicBezTo>
                    <a:pt x="83862" y="0"/>
                    <a:pt x="108050" y="24188"/>
                    <a:pt x="108050" y="54025"/>
                  </a:cubicBezTo>
                  <a:close/>
                </a:path>
              </a:pathLst>
            </a:custGeom>
            <a:solidFill>
              <a:schemeClr val="accent2">
                <a:lumMod val="75000"/>
              </a:schemeClr>
            </a:solidFill>
            <a:ln w="368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47EC2FC-2938-4E01-8DD0-2B67720B34FE}"/>
                </a:ext>
              </a:extLst>
            </p:cNvPr>
            <p:cNvSpPr/>
            <p:nvPr/>
          </p:nvSpPr>
          <p:spPr>
            <a:xfrm>
              <a:off x="10038531" y="2282978"/>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E97D05A-DC6A-4FB2-96DA-DD2D1148F92C}"/>
                </a:ext>
              </a:extLst>
            </p:cNvPr>
            <p:cNvSpPr/>
            <p:nvPr/>
          </p:nvSpPr>
          <p:spPr>
            <a:xfrm>
              <a:off x="10099039" y="2282978"/>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F80250E-FCEC-4707-ABD2-07A79713C378}"/>
                </a:ext>
              </a:extLst>
            </p:cNvPr>
            <p:cNvSpPr/>
            <p:nvPr/>
          </p:nvSpPr>
          <p:spPr>
            <a:xfrm>
              <a:off x="10159547" y="2282978"/>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8EFAF9B-6F9C-419B-BFA9-9A00D53AE27C}"/>
                </a:ext>
              </a:extLst>
            </p:cNvPr>
            <p:cNvSpPr/>
            <p:nvPr/>
          </p:nvSpPr>
          <p:spPr>
            <a:xfrm>
              <a:off x="10853392" y="2686262"/>
              <a:ext cx="767783" cy="1104069"/>
            </a:xfrm>
            <a:custGeom>
              <a:avLst/>
              <a:gdLst>
                <a:gd name="connsiteX0" fmla="*/ 35420 w 767783"/>
                <a:gd name="connsiteY0" fmla="*/ -203 h 1104069"/>
                <a:gd name="connsiteX1" fmla="*/ 731890 w 767783"/>
                <a:gd name="connsiteY1" fmla="*/ -203 h 1104069"/>
                <a:gd name="connsiteX2" fmla="*/ 767547 w 767783"/>
                <a:gd name="connsiteY2" fmla="*/ 35453 h 1104069"/>
                <a:gd name="connsiteX3" fmla="*/ 767547 w 767783"/>
                <a:gd name="connsiteY3" fmla="*/ 1068209 h 1104069"/>
                <a:gd name="connsiteX4" fmla="*/ 731890 w 767783"/>
                <a:gd name="connsiteY4" fmla="*/ 1103866 h 1104069"/>
                <a:gd name="connsiteX5" fmla="*/ 35420 w 767783"/>
                <a:gd name="connsiteY5" fmla="*/ 1103866 h 1104069"/>
                <a:gd name="connsiteX6" fmla="*/ -237 w 767783"/>
                <a:gd name="connsiteY6" fmla="*/ 1068209 h 1104069"/>
                <a:gd name="connsiteX7" fmla="*/ -237 w 767783"/>
                <a:gd name="connsiteY7" fmla="*/ 35453 h 1104069"/>
                <a:gd name="connsiteX8" fmla="*/ 35420 w 767783"/>
                <a:gd name="connsiteY8" fmla="*/ -203 h 11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783" h="1104069">
                  <a:moveTo>
                    <a:pt x="35420" y="-203"/>
                  </a:moveTo>
                  <a:lnTo>
                    <a:pt x="731890" y="-203"/>
                  </a:lnTo>
                  <a:cubicBezTo>
                    <a:pt x="751574" y="-181"/>
                    <a:pt x="767525" y="15770"/>
                    <a:pt x="767547" y="35453"/>
                  </a:cubicBezTo>
                  <a:lnTo>
                    <a:pt x="767547" y="1068209"/>
                  </a:lnTo>
                  <a:cubicBezTo>
                    <a:pt x="767525" y="1087893"/>
                    <a:pt x="751574" y="1103844"/>
                    <a:pt x="731890" y="1103866"/>
                  </a:cubicBezTo>
                  <a:lnTo>
                    <a:pt x="35420" y="1103866"/>
                  </a:lnTo>
                  <a:cubicBezTo>
                    <a:pt x="15736" y="1103844"/>
                    <a:pt x="-215" y="1087893"/>
                    <a:pt x="-237" y="1068209"/>
                  </a:cubicBezTo>
                  <a:lnTo>
                    <a:pt x="-237" y="35453"/>
                  </a:lnTo>
                  <a:cubicBezTo>
                    <a:pt x="-215" y="15770"/>
                    <a:pt x="15736" y="-181"/>
                    <a:pt x="35420" y="-203"/>
                  </a:cubicBezTo>
                  <a:close/>
                </a:path>
              </a:pathLst>
            </a:custGeom>
            <a:solidFill>
              <a:srgbClr val="F2F2F2"/>
            </a:solidFill>
            <a:ln w="368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E13F1AE-9E10-41B3-82FE-EA209C2D2E6F}"/>
                </a:ext>
              </a:extLst>
            </p:cNvPr>
            <p:cNvSpPr/>
            <p:nvPr/>
          </p:nvSpPr>
          <p:spPr>
            <a:xfrm>
              <a:off x="10879324" y="2712194"/>
              <a:ext cx="715919" cy="1052204"/>
            </a:xfrm>
            <a:custGeom>
              <a:avLst/>
              <a:gdLst>
                <a:gd name="connsiteX0" fmla="*/ 18131 w 715919"/>
                <a:gd name="connsiteY0" fmla="*/ -203 h 1052204"/>
                <a:gd name="connsiteX1" fmla="*/ 697314 w 715919"/>
                <a:gd name="connsiteY1" fmla="*/ -203 h 1052204"/>
                <a:gd name="connsiteX2" fmla="*/ 715683 w 715919"/>
                <a:gd name="connsiteY2" fmla="*/ 18165 h 1052204"/>
                <a:gd name="connsiteX3" fmla="*/ 715683 w 715919"/>
                <a:gd name="connsiteY3" fmla="*/ 1033633 h 1052204"/>
                <a:gd name="connsiteX4" fmla="*/ 697314 w 715919"/>
                <a:gd name="connsiteY4" fmla="*/ 1052002 h 1052204"/>
                <a:gd name="connsiteX5" fmla="*/ 18131 w 715919"/>
                <a:gd name="connsiteY5" fmla="*/ 1052002 h 1052204"/>
                <a:gd name="connsiteX6" fmla="*/ -237 w 715919"/>
                <a:gd name="connsiteY6" fmla="*/ 1033634 h 1052204"/>
                <a:gd name="connsiteX7" fmla="*/ -237 w 715919"/>
                <a:gd name="connsiteY7" fmla="*/ 18165 h 1052204"/>
                <a:gd name="connsiteX8" fmla="*/ 18131 w 715919"/>
                <a:gd name="connsiteY8" fmla="*/ -203 h 10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919" h="1052204">
                  <a:moveTo>
                    <a:pt x="18131" y="-203"/>
                  </a:moveTo>
                  <a:lnTo>
                    <a:pt x="697314" y="-203"/>
                  </a:lnTo>
                  <a:cubicBezTo>
                    <a:pt x="707454" y="-192"/>
                    <a:pt x="715671" y="8025"/>
                    <a:pt x="715683" y="18165"/>
                  </a:cubicBezTo>
                  <a:lnTo>
                    <a:pt x="715683" y="1033633"/>
                  </a:lnTo>
                  <a:cubicBezTo>
                    <a:pt x="715671" y="1043773"/>
                    <a:pt x="707454" y="1051990"/>
                    <a:pt x="697314" y="1052002"/>
                  </a:cubicBezTo>
                  <a:lnTo>
                    <a:pt x="18131" y="1052002"/>
                  </a:lnTo>
                  <a:cubicBezTo>
                    <a:pt x="7991" y="1051991"/>
                    <a:pt x="-226" y="1043773"/>
                    <a:pt x="-237" y="1033634"/>
                  </a:cubicBezTo>
                  <a:lnTo>
                    <a:pt x="-237" y="18165"/>
                  </a:lnTo>
                  <a:cubicBezTo>
                    <a:pt x="-226" y="8025"/>
                    <a:pt x="7992" y="-192"/>
                    <a:pt x="18131" y="-203"/>
                  </a:cubicBezTo>
                  <a:close/>
                </a:path>
              </a:pathLst>
            </a:custGeom>
            <a:solidFill>
              <a:srgbClr val="FFFFFF"/>
            </a:solidFill>
            <a:ln w="368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A80C65E-EC33-494B-B2AC-C958FDDB5059}"/>
                </a:ext>
              </a:extLst>
            </p:cNvPr>
            <p:cNvSpPr/>
            <p:nvPr/>
          </p:nvSpPr>
          <p:spPr>
            <a:xfrm>
              <a:off x="10130621" y="2755335"/>
              <a:ext cx="823337" cy="453808"/>
            </a:xfrm>
            <a:custGeom>
              <a:avLst/>
              <a:gdLst>
                <a:gd name="connsiteX0" fmla="*/ 787444 w 823337"/>
                <a:gd name="connsiteY0" fmla="*/ 453605 h 453808"/>
                <a:gd name="connsiteX1" fmla="*/ 35420 w 823337"/>
                <a:gd name="connsiteY1" fmla="*/ 453605 h 453808"/>
                <a:gd name="connsiteX2" fmla="*/ -237 w 823337"/>
                <a:gd name="connsiteY2" fmla="*/ 417948 h 453808"/>
                <a:gd name="connsiteX3" fmla="*/ -237 w 823337"/>
                <a:gd name="connsiteY3" fmla="*/ 35453 h 453808"/>
                <a:gd name="connsiteX4" fmla="*/ 35420 w 823337"/>
                <a:gd name="connsiteY4" fmla="*/ -203 h 453808"/>
                <a:gd name="connsiteX5" fmla="*/ 787444 w 823337"/>
                <a:gd name="connsiteY5" fmla="*/ -203 h 453808"/>
                <a:gd name="connsiteX6" fmla="*/ 823101 w 823337"/>
                <a:gd name="connsiteY6" fmla="*/ 35453 h 453808"/>
                <a:gd name="connsiteX7" fmla="*/ 823101 w 823337"/>
                <a:gd name="connsiteY7" fmla="*/ 417949 h 453808"/>
                <a:gd name="connsiteX8" fmla="*/ 787444 w 823337"/>
                <a:gd name="connsiteY8" fmla="*/ 453605 h 45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337" h="453808">
                  <a:moveTo>
                    <a:pt x="787444" y="453605"/>
                  </a:moveTo>
                  <a:lnTo>
                    <a:pt x="35420" y="453605"/>
                  </a:lnTo>
                  <a:cubicBezTo>
                    <a:pt x="15736" y="453583"/>
                    <a:pt x="-215" y="437632"/>
                    <a:pt x="-237" y="417948"/>
                  </a:cubicBezTo>
                  <a:lnTo>
                    <a:pt x="-237" y="35453"/>
                  </a:lnTo>
                  <a:cubicBezTo>
                    <a:pt x="-215" y="15770"/>
                    <a:pt x="15736" y="-181"/>
                    <a:pt x="35420" y="-203"/>
                  </a:cubicBezTo>
                  <a:lnTo>
                    <a:pt x="787444" y="-203"/>
                  </a:lnTo>
                  <a:cubicBezTo>
                    <a:pt x="807128" y="-181"/>
                    <a:pt x="823079" y="15770"/>
                    <a:pt x="823101" y="35453"/>
                  </a:cubicBezTo>
                  <a:lnTo>
                    <a:pt x="823101" y="417949"/>
                  </a:lnTo>
                  <a:cubicBezTo>
                    <a:pt x="823079" y="437632"/>
                    <a:pt x="807128" y="453583"/>
                    <a:pt x="787444" y="453605"/>
                  </a:cubicBezTo>
                  <a:close/>
                </a:path>
              </a:pathLst>
            </a:custGeom>
            <a:solidFill>
              <a:srgbClr val="CCCCCC"/>
            </a:solidFill>
            <a:ln w="368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6CA4B116-C339-4DB2-A2A5-4384E8F8B032}"/>
                </a:ext>
              </a:extLst>
            </p:cNvPr>
            <p:cNvSpPr/>
            <p:nvPr/>
          </p:nvSpPr>
          <p:spPr>
            <a:xfrm>
              <a:off x="10156553" y="2781267"/>
              <a:ext cx="771473" cy="401944"/>
            </a:xfrm>
            <a:custGeom>
              <a:avLst/>
              <a:gdLst>
                <a:gd name="connsiteX0" fmla="*/ 752868 w 771473"/>
                <a:gd name="connsiteY0" fmla="*/ 401741 h 401944"/>
                <a:gd name="connsiteX1" fmla="*/ 18131 w 771473"/>
                <a:gd name="connsiteY1" fmla="*/ 401741 h 401944"/>
                <a:gd name="connsiteX2" fmla="*/ -237 w 771473"/>
                <a:gd name="connsiteY2" fmla="*/ 383373 h 401944"/>
                <a:gd name="connsiteX3" fmla="*/ -237 w 771473"/>
                <a:gd name="connsiteY3" fmla="*/ 18165 h 401944"/>
                <a:gd name="connsiteX4" fmla="*/ 18131 w 771473"/>
                <a:gd name="connsiteY4" fmla="*/ -203 h 401944"/>
                <a:gd name="connsiteX5" fmla="*/ 752868 w 771473"/>
                <a:gd name="connsiteY5" fmla="*/ -203 h 401944"/>
                <a:gd name="connsiteX6" fmla="*/ 771237 w 771473"/>
                <a:gd name="connsiteY6" fmla="*/ 18165 h 401944"/>
                <a:gd name="connsiteX7" fmla="*/ 771237 w 771473"/>
                <a:gd name="connsiteY7" fmla="*/ 383373 h 401944"/>
                <a:gd name="connsiteX8" fmla="*/ 752868 w 771473"/>
                <a:gd name="connsiteY8" fmla="*/ 401741 h 40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473" h="401944">
                  <a:moveTo>
                    <a:pt x="752868" y="401741"/>
                  </a:moveTo>
                  <a:lnTo>
                    <a:pt x="18131" y="401741"/>
                  </a:lnTo>
                  <a:cubicBezTo>
                    <a:pt x="7991" y="401730"/>
                    <a:pt x="-226" y="393513"/>
                    <a:pt x="-237" y="383373"/>
                  </a:cubicBezTo>
                  <a:lnTo>
                    <a:pt x="-237" y="18165"/>
                  </a:lnTo>
                  <a:cubicBezTo>
                    <a:pt x="-226" y="8025"/>
                    <a:pt x="7992" y="-192"/>
                    <a:pt x="18131" y="-203"/>
                  </a:cubicBezTo>
                  <a:lnTo>
                    <a:pt x="752868" y="-203"/>
                  </a:lnTo>
                  <a:cubicBezTo>
                    <a:pt x="763008" y="-192"/>
                    <a:pt x="771225" y="8025"/>
                    <a:pt x="771237" y="18165"/>
                  </a:cubicBezTo>
                  <a:lnTo>
                    <a:pt x="771237" y="383373"/>
                  </a:lnTo>
                  <a:cubicBezTo>
                    <a:pt x="771225" y="393513"/>
                    <a:pt x="763008" y="401730"/>
                    <a:pt x="752868" y="401741"/>
                  </a:cubicBezTo>
                  <a:close/>
                </a:path>
              </a:pathLst>
            </a:custGeom>
            <a:solidFill>
              <a:srgbClr val="FFFFFF"/>
            </a:solidFill>
            <a:ln w="368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27B08B7-876C-4994-8469-234871488130}"/>
                </a:ext>
              </a:extLst>
            </p:cNvPr>
            <p:cNvSpPr/>
            <p:nvPr/>
          </p:nvSpPr>
          <p:spPr>
            <a:xfrm>
              <a:off x="10784475" y="3192786"/>
              <a:ext cx="105939" cy="86665"/>
            </a:xfrm>
            <a:custGeom>
              <a:avLst/>
              <a:gdLst>
                <a:gd name="connsiteX0" fmla="*/ 82395 w 105939"/>
                <a:gd name="connsiteY0" fmla="*/ 82429 h 86665"/>
                <a:gd name="connsiteX1" fmla="*/ -237 w 105939"/>
                <a:gd name="connsiteY1" fmla="*/ -203 h 86665"/>
                <a:gd name="connsiteX2" fmla="*/ 105702 w 105939"/>
                <a:gd name="connsiteY2" fmla="*/ 2475 h 86665"/>
                <a:gd name="connsiteX3" fmla="*/ 105702 w 105939"/>
                <a:gd name="connsiteY3" fmla="*/ 72775 h 86665"/>
                <a:gd name="connsiteX4" fmla="*/ 97274 w 105939"/>
                <a:gd name="connsiteY4" fmla="*/ 85388 h 86665"/>
                <a:gd name="connsiteX5" fmla="*/ 91963 w 105939"/>
                <a:gd name="connsiteY5" fmla="*/ 86462 h 86665"/>
                <a:gd name="connsiteX6" fmla="*/ 82395 w 105939"/>
                <a:gd name="connsiteY6" fmla="*/ 82429 h 8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39" h="86665">
                  <a:moveTo>
                    <a:pt x="82395" y="82429"/>
                  </a:moveTo>
                  <a:lnTo>
                    <a:pt x="-237" y="-203"/>
                  </a:lnTo>
                  <a:lnTo>
                    <a:pt x="105702" y="2475"/>
                  </a:lnTo>
                  <a:lnTo>
                    <a:pt x="105702" y="72775"/>
                  </a:lnTo>
                  <a:cubicBezTo>
                    <a:pt x="105760" y="78314"/>
                    <a:pt x="102414" y="83322"/>
                    <a:pt x="97274" y="85388"/>
                  </a:cubicBezTo>
                  <a:cubicBezTo>
                    <a:pt x="95591" y="86093"/>
                    <a:pt x="93786" y="86458"/>
                    <a:pt x="91963" y="86462"/>
                  </a:cubicBezTo>
                  <a:cubicBezTo>
                    <a:pt x="88363" y="86451"/>
                    <a:pt x="84917" y="84998"/>
                    <a:pt x="82395" y="82429"/>
                  </a:cubicBezTo>
                  <a:close/>
                </a:path>
              </a:pathLst>
            </a:custGeom>
            <a:solidFill>
              <a:srgbClr val="CCCCCC"/>
            </a:solidFill>
            <a:ln w="368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AE7C44FC-3D63-4F03-BFFD-13148EBAA219}"/>
                </a:ext>
              </a:extLst>
            </p:cNvPr>
            <p:cNvSpPr/>
            <p:nvPr/>
          </p:nvSpPr>
          <p:spPr>
            <a:xfrm>
              <a:off x="10431196" y="2931286"/>
              <a:ext cx="406316" cy="34575"/>
            </a:xfrm>
            <a:custGeom>
              <a:avLst/>
              <a:gdLst>
                <a:gd name="connsiteX0" fmla="*/ 388767 w 406316"/>
                <a:gd name="connsiteY0" fmla="*/ 34373 h 34575"/>
                <a:gd name="connsiteX1" fmla="*/ 17076 w 406316"/>
                <a:gd name="connsiteY1" fmla="*/ 34373 h 34575"/>
                <a:gd name="connsiteX2" fmla="*/ -237 w 406316"/>
                <a:gd name="connsiteY2" fmla="*/ 17110 h 34575"/>
                <a:gd name="connsiteX3" fmla="*/ 17026 w 406316"/>
                <a:gd name="connsiteY3" fmla="*/ -203 h 34575"/>
                <a:gd name="connsiteX4" fmla="*/ 17076 w 406316"/>
                <a:gd name="connsiteY4" fmla="*/ -203 h 34575"/>
                <a:gd name="connsiteX5" fmla="*/ 388767 w 406316"/>
                <a:gd name="connsiteY5" fmla="*/ -203 h 34575"/>
                <a:gd name="connsiteX6" fmla="*/ 406080 w 406316"/>
                <a:gd name="connsiteY6" fmla="*/ 17060 h 34575"/>
                <a:gd name="connsiteX7" fmla="*/ 388817 w 406316"/>
                <a:gd name="connsiteY7" fmla="*/ 34373 h 34575"/>
                <a:gd name="connsiteX8" fmla="*/ 388767 w 406316"/>
                <a:gd name="connsiteY8"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16" h="34575">
                  <a:moveTo>
                    <a:pt x="388767" y="34373"/>
                  </a:moveTo>
                  <a:lnTo>
                    <a:pt x="17076" y="34373"/>
                  </a:lnTo>
                  <a:cubicBezTo>
                    <a:pt x="7528" y="34387"/>
                    <a:pt x="-223" y="26658"/>
                    <a:pt x="-237" y="17110"/>
                  </a:cubicBezTo>
                  <a:cubicBezTo>
                    <a:pt x="-251" y="7562"/>
                    <a:pt x="7478" y="-189"/>
                    <a:pt x="17026" y="-203"/>
                  </a:cubicBezTo>
                  <a:cubicBezTo>
                    <a:pt x="17043" y="-203"/>
                    <a:pt x="17059" y="-203"/>
                    <a:pt x="17076" y="-203"/>
                  </a:cubicBezTo>
                  <a:lnTo>
                    <a:pt x="388767" y="-203"/>
                  </a:lnTo>
                  <a:cubicBezTo>
                    <a:pt x="398315" y="-217"/>
                    <a:pt x="406066" y="7512"/>
                    <a:pt x="406080" y="17060"/>
                  </a:cubicBezTo>
                  <a:cubicBezTo>
                    <a:pt x="406094" y="26607"/>
                    <a:pt x="398365" y="34359"/>
                    <a:pt x="388817" y="34373"/>
                  </a:cubicBezTo>
                  <a:cubicBezTo>
                    <a:pt x="388800" y="34373"/>
                    <a:pt x="388784" y="34373"/>
                    <a:pt x="388767" y="34373"/>
                  </a:cubicBezTo>
                  <a:close/>
                </a:path>
              </a:pathLst>
            </a:custGeom>
            <a:solidFill>
              <a:srgbClr val="CCCCCC"/>
            </a:solidFill>
            <a:ln w="368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BDA0D01-11EE-43D3-819D-467FAFFF0AF4}"/>
                </a:ext>
              </a:extLst>
            </p:cNvPr>
            <p:cNvSpPr/>
            <p:nvPr/>
          </p:nvSpPr>
          <p:spPr>
            <a:xfrm>
              <a:off x="10431221" y="2857812"/>
              <a:ext cx="285250" cy="34575"/>
            </a:xfrm>
            <a:custGeom>
              <a:avLst/>
              <a:gdLst>
                <a:gd name="connsiteX0" fmla="*/ 267726 w 285250"/>
                <a:gd name="connsiteY0" fmla="*/ 34373 h 34575"/>
                <a:gd name="connsiteX1" fmla="*/ 17051 w 285250"/>
                <a:gd name="connsiteY1" fmla="*/ 34373 h 34575"/>
                <a:gd name="connsiteX2" fmla="*/ -237 w 285250"/>
                <a:gd name="connsiteY2" fmla="*/ 17085 h 34575"/>
                <a:gd name="connsiteX3" fmla="*/ 17051 w 285250"/>
                <a:gd name="connsiteY3" fmla="*/ -203 h 34575"/>
                <a:gd name="connsiteX4" fmla="*/ 267726 w 285250"/>
                <a:gd name="connsiteY4" fmla="*/ -203 h 34575"/>
                <a:gd name="connsiteX5" fmla="*/ 285014 w 285250"/>
                <a:gd name="connsiteY5" fmla="*/ 17085 h 34575"/>
                <a:gd name="connsiteX6" fmla="*/ 267726 w 285250"/>
                <a:gd name="connsiteY6" fmla="*/ 34373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50" h="34575">
                  <a:moveTo>
                    <a:pt x="267726" y="34373"/>
                  </a:moveTo>
                  <a:lnTo>
                    <a:pt x="17051" y="34373"/>
                  </a:lnTo>
                  <a:cubicBezTo>
                    <a:pt x="7503" y="34373"/>
                    <a:pt x="-237" y="26633"/>
                    <a:pt x="-237" y="17085"/>
                  </a:cubicBezTo>
                  <a:cubicBezTo>
                    <a:pt x="-237" y="7537"/>
                    <a:pt x="7503" y="-203"/>
                    <a:pt x="17051" y="-203"/>
                  </a:cubicBezTo>
                  <a:lnTo>
                    <a:pt x="267726" y="-203"/>
                  </a:lnTo>
                  <a:cubicBezTo>
                    <a:pt x="277274" y="-203"/>
                    <a:pt x="285014" y="7537"/>
                    <a:pt x="285014" y="17085"/>
                  </a:cubicBezTo>
                  <a:cubicBezTo>
                    <a:pt x="285014" y="26633"/>
                    <a:pt x="277274" y="34373"/>
                    <a:pt x="267726" y="34373"/>
                  </a:cubicBezTo>
                  <a:close/>
                </a:path>
              </a:pathLst>
            </a:custGeom>
            <a:solidFill>
              <a:srgbClr val="CCCCCC"/>
            </a:solidFill>
            <a:ln w="368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70EE47D0-6E17-4AC9-A1B3-6835E5BC9A00}"/>
                </a:ext>
              </a:extLst>
            </p:cNvPr>
            <p:cNvSpPr/>
            <p:nvPr/>
          </p:nvSpPr>
          <p:spPr>
            <a:xfrm>
              <a:off x="10240621" y="2857812"/>
              <a:ext cx="108049" cy="108049"/>
            </a:xfrm>
            <a:custGeom>
              <a:avLst/>
              <a:gdLst>
                <a:gd name="connsiteX0" fmla="*/ 108049 w 108049"/>
                <a:gd name="connsiteY0" fmla="*/ 54025 h 108049"/>
                <a:gd name="connsiteX1" fmla="*/ 54025 w 108049"/>
                <a:gd name="connsiteY1" fmla="*/ 108050 h 108049"/>
                <a:gd name="connsiteX2" fmla="*/ 0 w 108049"/>
                <a:gd name="connsiteY2" fmla="*/ 54025 h 108049"/>
                <a:gd name="connsiteX3" fmla="*/ 54025 w 108049"/>
                <a:gd name="connsiteY3" fmla="*/ 0 h 108049"/>
                <a:gd name="connsiteX4" fmla="*/ 108049 w 108049"/>
                <a:gd name="connsiteY4" fmla="*/ 54025 h 10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49" h="108049">
                  <a:moveTo>
                    <a:pt x="108049" y="54025"/>
                  </a:moveTo>
                  <a:cubicBezTo>
                    <a:pt x="108049" y="83862"/>
                    <a:pt x="83862" y="108050"/>
                    <a:pt x="54025" y="108050"/>
                  </a:cubicBezTo>
                  <a:cubicBezTo>
                    <a:pt x="24188" y="108050"/>
                    <a:pt x="0" y="83862"/>
                    <a:pt x="0" y="54025"/>
                  </a:cubicBezTo>
                  <a:cubicBezTo>
                    <a:pt x="0" y="24188"/>
                    <a:pt x="24188" y="0"/>
                    <a:pt x="54025" y="0"/>
                  </a:cubicBezTo>
                  <a:cubicBezTo>
                    <a:pt x="83862" y="0"/>
                    <a:pt x="108049" y="24188"/>
                    <a:pt x="108049" y="54025"/>
                  </a:cubicBezTo>
                  <a:close/>
                </a:path>
              </a:pathLst>
            </a:custGeom>
            <a:solidFill>
              <a:schemeClr val="accent1">
                <a:lumMod val="50000"/>
              </a:schemeClr>
            </a:solidFill>
            <a:ln w="368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C7F9779-94D5-480A-9825-59FB7E78F043}"/>
                </a:ext>
              </a:extLst>
            </p:cNvPr>
            <p:cNvSpPr/>
            <p:nvPr/>
          </p:nvSpPr>
          <p:spPr>
            <a:xfrm>
              <a:off x="10688368" y="3072090"/>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FAFE147-7320-4821-A7C3-64DBD0EAF41A}"/>
                </a:ext>
              </a:extLst>
            </p:cNvPr>
            <p:cNvSpPr/>
            <p:nvPr/>
          </p:nvSpPr>
          <p:spPr>
            <a:xfrm>
              <a:off x="10748875" y="3072090"/>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D0594318-12F9-4C98-9B41-607B140D2A80}"/>
                </a:ext>
              </a:extLst>
            </p:cNvPr>
            <p:cNvSpPr/>
            <p:nvPr/>
          </p:nvSpPr>
          <p:spPr>
            <a:xfrm>
              <a:off x="10809383" y="3072090"/>
              <a:ext cx="34575" cy="34575"/>
            </a:xfrm>
            <a:custGeom>
              <a:avLst/>
              <a:gdLst>
                <a:gd name="connsiteX0" fmla="*/ 34576 w 34575"/>
                <a:gd name="connsiteY0" fmla="*/ 17288 h 34575"/>
                <a:gd name="connsiteX1" fmla="*/ 17288 w 34575"/>
                <a:gd name="connsiteY1" fmla="*/ 34576 h 34575"/>
                <a:gd name="connsiteX2" fmla="*/ 0 w 34575"/>
                <a:gd name="connsiteY2" fmla="*/ 17288 h 34575"/>
                <a:gd name="connsiteX3" fmla="*/ 17288 w 34575"/>
                <a:gd name="connsiteY3" fmla="*/ 0 h 34575"/>
                <a:gd name="connsiteX4" fmla="*/ 34576 w 34575"/>
                <a:gd name="connsiteY4" fmla="*/ 17288 h 3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34575">
                  <a:moveTo>
                    <a:pt x="34576" y="17288"/>
                  </a:moveTo>
                  <a:cubicBezTo>
                    <a:pt x="34576" y="26836"/>
                    <a:pt x="26836" y="34576"/>
                    <a:pt x="17288" y="34576"/>
                  </a:cubicBezTo>
                  <a:cubicBezTo>
                    <a:pt x="7740" y="34576"/>
                    <a:pt x="0" y="26836"/>
                    <a:pt x="0" y="17288"/>
                  </a:cubicBezTo>
                  <a:cubicBezTo>
                    <a:pt x="0" y="7740"/>
                    <a:pt x="7740" y="0"/>
                    <a:pt x="17288" y="0"/>
                  </a:cubicBezTo>
                  <a:cubicBezTo>
                    <a:pt x="26836" y="0"/>
                    <a:pt x="34576" y="7740"/>
                    <a:pt x="34576" y="17288"/>
                  </a:cubicBezTo>
                  <a:close/>
                </a:path>
              </a:pathLst>
            </a:custGeom>
            <a:solidFill>
              <a:srgbClr val="E6E6E6"/>
            </a:solidFill>
            <a:ln w="368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4E0E60F-4CA9-4AF0-BCD9-1330EA25BD46}"/>
                </a:ext>
              </a:extLst>
            </p:cNvPr>
            <p:cNvSpPr/>
            <p:nvPr/>
          </p:nvSpPr>
          <p:spPr>
            <a:xfrm>
              <a:off x="10920244" y="3373667"/>
              <a:ext cx="180205" cy="125115"/>
            </a:xfrm>
            <a:custGeom>
              <a:avLst/>
              <a:gdLst>
                <a:gd name="connsiteX0" fmla="*/ 6082 w 180205"/>
                <a:gd name="connsiteY0" fmla="*/ 66782 h 125115"/>
                <a:gd name="connsiteX1" fmla="*/ 57548 w 180205"/>
                <a:gd name="connsiteY1" fmla="*/ 56262 h 125115"/>
                <a:gd name="connsiteX2" fmla="*/ 62673 w 180205"/>
                <a:gd name="connsiteY2" fmla="*/ 60339 h 125115"/>
                <a:gd name="connsiteX3" fmla="*/ 179968 w 180205"/>
                <a:gd name="connsiteY3" fmla="*/ -203 h 125115"/>
                <a:gd name="connsiteX4" fmla="*/ 172677 w 180205"/>
                <a:gd name="connsiteY4" fmla="*/ 68002 h 125115"/>
                <a:gd name="connsiteX5" fmla="*/ 62409 w 180205"/>
                <a:gd name="connsiteY5" fmla="*/ 115037 h 125115"/>
                <a:gd name="connsiteX6" fmla="*/ 9639 w 180205"/>
                <a:gd name="connsiteY6" fmla="*/ 112867 h 125115"/>
                <a:gd name="connsiteX7" fmla="*/ 6082 w 180205"/>
                <a:gd name="connsiteY7" fmla="*/ 66781 h 12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05" h="125115">
                  <a:moveTo>
                    <a:pt x="6082" y="66782"/>
                  </a:moveTo>
                  <a:cubicBezTo>
                    <a:pt x="17389" y="49665"/>
                    <a:pt x="40431" y="44955"/>
                    <a:pt x="57548" y="56262"/>
                  </a:cubicBezTo>
                  <a:cubicBezTo>
                    <a:pt x="59373" y="57467"/>
                    <a:pt x="61088" y="58832"/>
                    <a:pt x="62673" y="60339"/>
                  </a:cubicBezTo>
                  <a:lnTo>
                    <a:pt x="179968" y="-203"/>
                  </a:lnTo>
                  <a:lnTo>
                    <a:pt x="172677" y="68002"/>
                  </a:lnTo>
                  <a:lnTo>
                    <a:pt x="62409" y="115037"/>
                  </a:lnTo>
                  <a:cubicBezTo>
                    <a:pt x="47237" y="129010"/>
                    <a:pt x="23612" y="128038"/>
                    <a:pt x="9639" y="112867"/>
                  </a:cubicBezTo>
                  <a:cubicBezTo>
                    <a:pt x="-2053" y="100172"/>
                    <a:pt x="-3523" y="81120"/>
                    <a:pt x="6082" y="66781"/>
                  </a:cubicBezTo>
                  <a:close/>
                </a:path>
              </a:pathLst>
            </a:custGeom>
            <a:solidFill>
              <a:srgbClr val="FFB8B8"/>
            </a:solidFill>
            <a:ln w="368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31D2C0E-BA5B-449D-8EB4-42E839759F6C}"/>
                </a:ext>
              </a:extLst>
            </p:cNvPr>
            <p:cNvSpPr/>
            <p:nvPr/>
          </p:nvSpPr>
          <p:spPr>
            <a:xfrm>
              <a:off x="11011783" y="3126045"/>
              <a:ext cx="300491" cy="343575"/>
            </a:xfrm>
            <a:custGeom>
              <a:avLst/>
              <a:gdLst>
                <a:gd name="connsiteX0" fmla="*/ 279761 w 300491"/>
                <a:gd name="connsiteY0" fmla="*/ 11177 h 343575"/>
                <a:gd name="connsiteX1" fmla="*/ 215673 w 300491"/>
                <a:gd name="connsiteY1" fmla="*/ 9736 h 343575"/>
                <a:gd name="connsiteX2" fmla="*/ 204407 w 300491"/>
                <a:gd name="connsiteY2" fmla="*/ 20522 h 343575"/>
                <a:gd name="connsiteX3" fmla="*/ 101424 w 300491"/>
                <a:gd name="connsiteY3" fmla="*/ 211530 h 343575"/>
                <a:gd name="connsiteX4" fmla="*/ 6382 w 300491"/>
                <a:gd name="connsiteY4" fmla="*/ 283338 h 343575"/>
                <a:gd name="connsiteX5" fmla="*/ 175 w 300491"/>
                <a:gd name="connsiteY5" fmla="*/ 292979 h 343575"/>
                <a:gd name="connsiteX6" fmla="*/ 507 w 300491"/>
                <a:gd name="connsiteY6" fmla="*/ 301512 h 343575"/>
                <a:gd name="connsiteX7" fmla="*/ 9854 w 300491"/>
                <a:gd name="connsiteY7" fmla="*/ 331654 h 343575"/>
                <a:gd name="connsiteX8" fmla="*/ 15468 w 300491"/>
                <a:gd name="connsiteY8" fmla="*/ 339854 h 343575"/>
                <a:gd name="connsiteX9" fmla="*/ 18793 w 300491"/>
                <a:gd name="connsiteY9" fmla="*/ 341849 h 343575"/>
                <a:gd name="connsiteX10" fmla="*/ 19236 w 300491"/>
                <a:gd name="connsiteY10" fmla="*/ 342033 h 343575"/>
                <a:gd name="connsiteX11" fmla="*/ 32349 w 300491"/>
                <a:gd name="connsiteY11" fmla="*/ 341996 h 343575"/>
                <a:gd name="connsiteX12" fmla="*/ 143755 w 300491"/>
                <a:gd name="connsiteY12" fmla="*/ 293681 h 343575"/>
                <a:gd name="connsiteX13" fmla="*/ 144974 w 300491"/>
                <a:gd name="connsiteY13" fmla="*/ 293127 h 343575"/>
                <a:gd name="connsiteX14" fmla="*/ 230412 w 300491"/>
                <a:gd name="connsiteY14" fmla="*/ 209831 h 343575"/>
                <a:gd name="connsiteX15" fmla="*/ 288996 w 300491"/>
                <a:gd name="connsiteY15" fmla="*/ 86199 h 343575"/>
                <a:gd name="connsiteX16" fmla="*/ 279761 w 300491"/>
                <a:gd name="connsiteY16" fmla="*/ 11177 h 34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491" h="343575">
                  <a:moveTo>
                    <a:pt x="279761" y="11177"/>
                  </a:moveTo>
                  <a:cubicBezTo>
                    <a:pt x="261076" y="-3445"/>
                    <a:pt x="234997" y="-4031"/>
                    <a:pt x="215673" y="9736"/>
                  </a:cubicBezTo>
                  <a:cubicBezTo>
                    <a:pt x="211429" y="12783"/>
                    <a:pt x="207636" y="16415"/>
                    <a:pt x="204407" y="20522"/>
                  </a:cubicBezTo>
                  <a:lnTo>
                    <a:pt x="101424" y="211530"/>
                  </a:lnTo>
                  <a:lnTo>
                    <a:pt x="6382" y="283338"/>
                  </a:lnTo>
                  <a:cubicBezTo>
                    <a:pt x="3232" y="285711"/>
                    <a:pt x="1032" y="289130"/>
                    <a:pt x="175" y="292979"/>
                  </a:cubicBezTo>
                  <a:cubicBezTo>
                    <a:pt x="-471" y="295803"/>
                    <a:pt x="-356" y="298747"/>
                    <a:pt x="507" y="301512"/>
                  </a:cubicBezTo>
                  <a:lnTo>
                    <a:pt x="9854" y="331654"/>
                  </a:lnTo>
                  <a:cubicBezTo>
                    <a:pt x="10854" y="334892"/>
                    <a:pt x="12811" y="337751"/>
                    <a:pt x="15468" y="339854"/>
                  </a:cubicBezTo>
                  <a:cubicBezTo>
                    <a:pt x="16505" y="340631"/>
                    <a:pt x="17619" y="341300"/>
                    <a:pt x="18793" y="341849"/>
                  </a:cubicBezTo>
                  <a:cubicBezTo>
                    <a:pt x="18933" y="341926"/>
                    <a:pt x="19082" y="341987"/>
                    <a:pt x="19236" y="342033"/>
                  </a:cubicBezTo>
                  <a:cubicBezTo>
                    <a:pt x="23425" y="343831"/>
                    <a:pt x="28170" y="343818"/>
                    <a:pt x="32349" y="341996"/>
                  </a:cubicBezTo>
                  <a:lnTo>
                    <a:pt x="143755" y="293681"/>
                  </a:lnTo>
                  <a:lnTo>
                    <a:pt x="144974" y="293127"/>
                  </a:lnTo>
                  <a:cubicBezTo>
                    <a:pt x="182524" y="276511"/>
                    <a:pt x="212848" y="246947"/>
                    <a:pt x="230412" y="209831"/>
                  </a:cubicBezTo>
                  <a:lnTo>
                    <a:pt x="288996" y="86199"/>
                  </a:lnTo>
                  <a:cubicBezTo>
                    <a:pt x="307071" y="62907"/>
                    <a:pt x="302945" y="29390"/>
                    <a:pt x="279761" y="11177"/>
                  </a:cubicBezTo>
                  <a:close/>
                </a:path>
              </a:pathLst>
            </a:custGeom>
            <a:solidFill>
              <a:srgbClr val="3F3D56"/>
            </a:solidFill>
            <a:ln w="368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192250E2-73D9-44A4-BD9B-00149D0F514C}"/>
                </a:ext>
              </a:extLst>
            </p:cNvPr>
            <p:cNvSpPr/>
            <p:nvPr/>
          </p:nvSpPr>
          <p:spPr>
            <a:xfrm>
              <a:off x="11212862" y="2885590"/>
              <a:ext cx="181448" cy="181448"/>
            </a:xfrm>
            <a:custGeom>
              <a:avLst/>
              <a:gdLst>
                <a:gd name="connsiteX0" fmla="*/ 181448 w 181448"/>
                <a:gd name="connsiteY0" fmla="*/ 90724 h 181448"/>
                <a:gd name="connsiteX1" fmla="*/ 90724 w 181448"/>
                <a:gd name="connsiteY1" fmla="*/ 181449 h 181448"/>
                <a:gd name="connsiteX2" fmla="*/ 0 w 181448"/>
                <a:gd name="connsiteY2" fmla="*/ 90724 h 181448"/>
                <a:gd name="connsiteX3" fmla="*/ 90724 w 181448"/>
                <a:gd name="connsiteY3" fmla="*/ 0 h 181448"/>
                <a:gd name="connsiteX4" fmla="*/ 181448 w 181448"/>
                <a:gd name="connsiteY4" fmla="*/ 90724 h 18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48" h="181448">
                  <a:moveTo>
                    <a:pt x="181448" y="90724"/>
                  </a:moveTo>
                  <a:cubicBezTo>
                    <a:pt x="181448" y="140830"/>
                    <a:pt x="140830" y="181449"/>
                    <a:pt x="90724" y="181449"/>
                  </a:cubicBezTo>
                  <a:cubicBezTo>
                    <a:pt x="40619" y="181449"/>
                    <a:pt x="0" y="140830"/>
                    <a:pt x="0" y="90724"/>
                  </a:cubicBezTo>
                  <a:cubicBezTo>
                    <a:pt x="0" y="40619"/>
                    <a:pt x="40619" y="0"/>
                    <a:pt x="90724" y="0"/>
                  </a:cubicBezTo>
                  <a:cubicBezTo>
                    <a:pt x="140830" y="0"/>
                    <a:pt x="181448" y="40619"/>
                    <a:pt x="181448" y="90724"/>
                  </a:cubicBezTo>
                  <a:close/>
                </a:path>
              </a:pathLst>
            </a:custGeom>
            <a:solidFill>
              <a:srgbClr val="FFB8B8"/>
            </a:solidFill>
            <a:ln w="368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5E99CC7-95D6-439A-8CE1-6A4B9AEE08DC}"/>
                </a:ext>
              </a:extLst>
            </p:cNvPr>
            <p:cNvSpPr/>
            <p:nvPr/>
          </p:nvSpPr>
          <p:spPr>
            <a:xfrm>
              <a:off x="11137084" y="3508655"/>
              <a:ext cx="252029" cy="255095"/>
            </a:xfrm>
            <a:custGeom>
              <a:avLst/>
              <a:gdLst>
                <a:gd name="connsiteX0" fmla="*/ 227673 w 252029"/>
                <a:gd name="connsiteY0" fmla="*/ 74154 h 255095"/>
                <a:gd name="connsiteX1" fmla="*/ 226749 w 252029"/>
                <a:gd name="connsiteY1" fmla="*/ 67098 h 255095"/>
                <a:gd name="connsiteX2" fmla="*/ 222464 w 252029"/>
                <a:gd name="connsiteY2" fmla="*/ 34925 h 255095"/>
                <a:gd name="connsiteX3" fmla="*/ 217773 w 252029"/>
                <a:gd name="connsiteY3" fmla="*/ -203 h 255095"/>
                <a:gd name="connsiteX4" fmla="*/ 201115 w 252029"/>
                <a:gd name="connsiteY4" fmla="*/ 2641 h 255095"/>
                <a:gd name="connsiteX5" fmla="*/ 194686 w 252029"/>
                <a:gd name="connsiteY5" fmla="*/ 3712 h 255095"/>
                <a:gd name="connsiteX6" fmla="*/ 188186 w 252029"/>
                <a:gd name="connsiteY6" fmla="*/ 4820 h 255095"/>
                <a:gd name="connsiteX7" fmla="*/ 186043 w 252029"/>
                <a:gd name="connsiteY7" fmla="*/ 5190 h 255095"/>
                <a:gd name="connsiteX8" fmla="*/ 20781 w 252029"/>
                <a:gd name="connsiteY8" fmla="*/ 33263 h 255095"/>
                <a:gd name="connsiteX9" fmla="*/ 207 w 252029"/>
                <a:gd name="connsiteY9" fmla="*/ 20889 h 255095"/>
                <a:gd name="connsiteX10" fmla="*/ -237 w 252029"/>
                <a:gd name="connsiteY10" fmla="*/ 20630 h 255095"/>
                <a:gd name="connsiteX11" fmla="*/ -51 w 252029"/>
                <a:gd name="connsiteY11" fmla="*/ 22514 h 255095"/>
                <a:gd name="connsiteX12" fmla="*/ 3827 w 252029"/>
                <a:gd name="connsiteY12" fmla="*/ 62740 h 255095"/>
                <a:gd name="connsiteX13" fmla="*/ 22332 w 252029"/>
                <a:gd name="connsiteY13" fmla="*/ 254893 h 255095"/>
                <a:gd name="connsiteX14" fmla="*/ 251793 w 252029"/>
                <a:gd name="connsiteY14" fmla="*/ 254893 h 2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029" h="255095">
                  <a:moveTo>
                    <a:pt x="227673" y="74154"/>
                  </a:moveTo>
                  <a:lnTo>
                    <a:pt x="226749" y="67098"/>
                  </a:lnTo>
                  <a:lnTo>
                    <a:pt x="222464" y="34925"/>
                  </a:lnTo>
                  <a:lnTo>
                    <a:pt x="217773" y="-203"/>
                  </a:lnTo>
                  <a:lnTo>
                    <a:pt x="201115" y="2641"/>
                  </a:lnTo>
                  <a:lnTo>
                    <a:pt x="194686" y="3712"/>
                  </a:lnTo>
                  <a:lnTo>
                    <a:pt x="188186" y="4820"/>
                  </a:lnTo>
                  <a:lnTo>
                    <a:pt x="186043" y="5190"/>
                  </a:lnTo>
                  <a:lnTo>
                    <a:pt x="20781" y="33263"/>
                  </a:lnTo>
                  <a:lnTo>
                    <a:pt x="207" y="20889"/>
                  </a:lnTo>
                  <a:lnTo>
                    <a:pt x="-237" y="20630"/>
                  </a:lnTo>
                  <a:lnTo>
                    <a:pt x="-51" y="22514"/>
                  </a:lnTo>
                  <a:lnTo>
                    <a:pt x="3827" y="62740"/>
                  </a:lnTo>
                  <a:lnTo>
                    <a:pt x="22332" y="254893"/>
                  </a:lnTo>
                  <a:lnTo>
                    <a:pt x="251793" y="254893"/>
                  </a:lnTo>
                  <a:close/>
                </a:path>
              </a:pathLst>
            </a:custGeom>
            <a:solidFill>
              <a:srgbClr val="2F2E41"/>
            </a:solidFill>
            <a:ln w="368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3C1D2C6-1084-4A00-A908-0B426EBE2CDC}"/>
                </a:ext>
              </a:extLst>
            </p:cNvPr>
            <p:cNvSpPr/>
            <p:nvPr/>
          </p:nvSpPr>
          <p:spPr>
            <a:xfrm>
              <a:off x="11133206" y="3098420"/>
              <a:ext cx="297006" cy="490612"/>
            </a:xfrm>
            <a:custGeom>
              <a:avLst/>
              <a:gdLst>
                <a:gd name="connsiteX0" fmla="*/ 295084 w 297006"/>
                <a:gd name="connsiteY0" fmla="*/ 115264 h 490612"/>
                <a:gd name="connsiteX1" fmla="*/ 251681 w 297006"/>
                <a:gd name="connsiteY1" fmla="*/ 30158 h 490612"/>
                <a:gd name="connsiteX2" fmla="*/ 164323 w 297006"/>
                <a:gd name="connsiteY2" fmla="*/ 17 h 490612"/>
                <a:gd name="connsiteX3" fmla="*/ 94250 w 297006"/>
                <a:gd name="connsiteY3" fmla="*/ 37361 h 490612"/>
                <a:gd name="connsiteX4" fmla="*/ 76077 w 297006"/>
                <a:gd name="connsiteY4" fmla="*/ 77402 h 490612"/>
                <a:gd name="connsiteX5" fmla="*/ 23551 w 297006"/>
                <a:gd name="connsiteY5" fmla="*/ 320752 h 490612"/>
                <a:gd name="connsiteX6" fmla="*/ 4085 w 297006"/>
                <a:gd name="connsiteY6" fmla="*/ 431124 h 490612"/>
                <a:gd name="connsiteX7" fmla="*/ 3827 w 297006"/>
                <a:gd name="connsiteY7" fmla="*/ 432749 h 490612"/>
                <a:gd name="connsiteX8" fmla="*/ -15 w 297006"/>
                <a:gd name="connsiteY8" fmla="*/ 456131 h 490612"/>
                <a:gd name="connsiteX9" fmla="*/ 7705 w 297006"/>
                <a:gd name="connsiteY9" fmla="*/ 472975 h 490612"/>
                <a:gd name="connsiteX10" fmla="*/ 7853 w 297006"/>
                <a:gd name="connsiteY10" fmla="*/ 473085 h 490612"/>
                <a:gd name="connsiteX11" fmla="*/ 69503 w 297006"/>
                <a:gd name="connsiteY11" fmla="*/ 490410 h 490612"/>
                <a:gd name="connsiteX12" fmla="*/ 160555 w 297006"/>
                <a:gd name="connsiteY12" fmla="*/ 451661 h 490612"/>
                <a:gd name="connsiteX13" fmla="*/ 177215 w 297006"/>
                <a:gd name="connsiteY13" fmla="*/ 450959 h 490612"/>
                <a:gd name="connsiteX14" fmla="*/ 180835 w 297006"/>
                <a:gd name="connsiteY14" fmla="*/ 453767 h 490612"/>
                <a:gd name="connsiteX15" fmla="*/ 216590 w 297006"/>
                <a:gd name="connsiteY15" fmla="*/ 481581 h 490612"/>
                <a:gd name="connsiteX16" fmla="*/ 226342 w 297006"/>
                <a:gd name="connsiteY16" fmla="*/ 485090 h 490612"/>
                <a:gd name="connsiteX17" fmla="*/ 231551 w 297006"/>
                <a:gd name="connsiteY17" fmla="*/ 484389 h 490612"/>
                <a:gd name="connsiteX18" fmla="*/ 231993 w 297006"/>
                <a:gd name="connsiteY18" fmla="*/ 484278 h 490612"/>
                <a:gd name="connsiteX19" fmla="*/ 242781 w 297006"/>
                <a:gd name="connsiteY19" fmla="*/ 473085 h 490612"/>
                <a:gd name="connsiteX20" fmla="*/ 249429 w 297006"/>
                <a:gd name="connsiteY20" fmla="*/ 449186 h 490612"/>
                <a:gd name="connsiteX21" fmla="*/ 252531 w 297006"/>
                <a:gd name="connsiteY21" fmla="*/ 437477 h 490612"/>
                <a:gd name="connsiteX22" fmla="*/ 267528 w 297006"/>
                <a:gd name="connsiteY22" fmla="*/ 376012 h 490612"/>
                <a:gd name="connsiteX23" fmla="*/ 295084 w 297006"/>
                <a:gd name="connsiteY23" fmla="*/ 115264 h 49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006" h="490612">
                  <a:moveTo>
                    <a:pt x="295084" y="115264"/>
                  </a:moveTo>
                  <a:cubicBezTo>
                    <a:pt x="292142" y="82357"/>
                    <a:pt x="276590" y="51863"/>
                    <a:pt x="251681" y="30158"/>
                  </a:cubicBezTo>
                  <a:cubicBezTo>
                    <a:pt x="227709" y="8928"/>
                    <a:pt x="196287" y="-1914"/>
                    <a:pt x="164323" y="17"/>
                  </a:cubicBezTo>
                  <a:cubicBezTo>
                    <a:pt x="133849" y="2048"/>
                    <a:pt x="110430" y="14570"/>
                    <a:pt x="94250" y="37361"/>
                  </a:cubicBezTo>
                  <a:cubicBezTo>
                    <a:pt x="85927" y="49560"/>
                    <a:pt x="79779" y="63107"/>
                    <a:pt x="76077" y="77402"/>
                  </a:cubicBezTo>
                  <a:cubicBezTo>
                    <a:pt x="57681" y="143596"/>
                    <a:pt x="38289" y="240559"/>
                    <a:pt x="23551" y="320752"/>
                  </a:cubicBezTo>
                  <a:cubicBezTo>
                    <a:pt x="15276" y="365521"/>
                    <a:pt x="8480" y="405082"/>
                    <a:pt x="4085" y="431124"/>
                  </a:cubicBezTo>
                  <a:cubicBezTo>
                    <a:pt x="4011" y="431678"/>
                    <a:pt x="3937" y="432195"/>
                    <a:pt x="3827" y="432749"/>
                  </a:cubicBezTo>
                  <a:cubicBezTo>
                    <a:pt x="2126" y="442907"/>
                    <a:pt x="835" y="450849"/>
                    <a:pt x="-15" y="456131"/>
                  </a:cubicBezTo>
                  <a:cubicBezTo>
                    <a:pt x="-1116" y="462794"/>
                    <a:pt x="1938" y="469459"/>
                    <a:pt x="7705" y="472975"/>
                  </a:cubicBezTo>
                  <a:cubicBezTo>
                    <a:pt x="7741" y="473012"/>
                    <a:pt x="7815" y="473049"/>
                    <a:pt x="7853" y="473085"/>
                  </a:cubicBezTo>
                  <a:cubicBezTo>
                    <a:pt x="26497" y="484239"/>
                    <a:pt x="47778" y="490219"/>
                    <a:pt x="69503" y="490410"/>
                  </a:cubicBezTo>
                  <a:cubicBezTo>
                    <a:pt x="95803" y="490410"/>
                    <a:pt x="127349" y="481249"/>
                    <a:pt x="160555" y="451661"/>
                  </a:cubicBezTo>
                  <a:cubicBezTo>
                    <a:pt x="165210" y="447435"/>
                    <a:pt x="172221" y="447139"/>
                    <a:pt x="177215" y="450959"/>
                  </a:cubicBezTo>
                  <a:lnTo>
                    <a:pt x="180835" y="453767"/>
                  </a:lnTo>
                  <a:lnTo>
                    <a:pt x="216590" y="481581"/>
                  </a:lnTo>
                  <a:cubicBezTo>
                    <a:pt x="219382" y="483763"/>
                    <a:pt x="222800" y="484993"/>
                    <a:pt x="226342" y="485090"/>
                  </a:cubicBezTo>
                  <a:cubicBezTo>
                    <a:pt x="228107" y="485169"/>
                    <a:pt x="229871" y="484931"/>
                    <a:pt x="231551" y="484389"/>
                  </a:cubicBezTo>
                  <a:cubicBezTo>
                    <a:pt x="231702" y="484369"/>
                    <a:pt x="231851" y="484332"/>
                    <a:pt x="231993" y="484278"/>
                  </a:cubicBezTo>
                  <a:cubicBezTo>
                    <a:pt x="237228" y="482574"/>
                    <a:pt x="241271" y="478379"/>
                    <a:pt x="242781" y="473085"/>
                  </a:cubicBezTo>
                  <a:cubicBezTo>
                    <a:pt x="244774" y="466141"/>
                    <a:pt x="246990" y="458126"/>
                    <a:pt x="249429" y="449186"/>
                  </a:cubicBezTo>
                  <a:cubicBezTo>
                    <a:pt x="250426" y="445456"/>
                    <a:pt x="251460" y="441540"/>
                    <a:pt x="252531" y="437477"/>
                  </a:cubicBezTo>
                  <a:cubicBezTo>
                    <a:pt x="257222" y="419525"/>
                    <a:pt x="262431" y="398692"/>
                    <a:pt x="267528" y="376012"/>
                  </a:cubicBezTo>
                  <a:cubicBezTo>
                    <a:pt x="285333" y="296742"/>
                    <a:pt x="302250" y="194903"/>
                    <a:pt x="295084" y="115264"/>
                  </a:cubicBezTo>
                  <a:close/>
                </a:path>
              </a:pathLst>
            </a:custGeom>
            <a:solidFill>
              <a:srgbClr val="3F3D56"/>
            </a:solidFill>
            <a:ln w="368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EBB102AD-D09D-4B01-8E60-584BA7C57270}"/>
                </a:ext>
              </a:extLst>
            </p:cNvPr>
            <p:cNvSpPr/>
            <p:nvPr/>
          </p:nvSpPr>
          <p:spPr>
            <a:xfrm>
              <a:off x="11278999" y="3432472"/>
              <a:ext cx="131965" cy="194576"/>
            </a:xfrm>
            <a:custGeom>
              <a:avLst/>
              <a:gdLst>
                <a:gd name="connsiteX0" fmla="*/ -112 w 131965"/>
                <a:gd name="connsiteY0" fmla="*/ 159814 h 194576"/>
                <a:gd name="connsiteX1" fmla="*/ 33893 w 131965"/>
                <a:gd name="connsiteY1" fmla="*/ 119776 h 194576"/>
                <a:gd name="connsiteX2" fmla="*/ 40441 w 131965"/>
                <a:gd name="connsiteY2" fmla="*/ 119821 h 194576"/>
                <a:gd name="connsiteX3" fmla="*/ 95376 w 131965"/>
                <a:gd name="connsiteY3" fmla="*/ -203 h 194576"/>
                <a:gd name="connsiteX4" fmla="*/ 131729 w 131965"/>
                <a:gd name="connsiteY4" fmla="*/ 57965 h 194576"/>
                <a:gd name="connsiteX5" fmla="*/ 73989 w 131965"/>
                <a:gd name="connsiteY5" fmla="*/ 163024 h 194576"/>
                <a:gd name="connsiteX6" fmla="*/ 31126 w 131965"/>
                <a:gd name="connsiteY6" fmla="*/ 193882 h 194576"/>
                <a:gd name="connsiteX7" fmla="*/ -112 w 131965"/>
                <a:gd name="connsiteY7" fmla="*/ 159814 h 19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65" h="194576">
                  <a:moveTo>
                    <a:pt x="-112" y="159814"/>
                  </a:moveTo>
                  <a:cubicBezTo>
                    <a:pt x="-1778" y="139368"/>
                    <a:pt x="13446" y="121442"/>
                    <a:pt x="33893" y="119776"/>
                  </a:cubicBezTo>
                  <a:cubicBezTo>
                    <a:pt x="36073" y="119598"/>
                    <a:pt x="38264" y="119613"/>
                    <a:pt x="40441" y="119821"/>
                  </a:cubicBezTo>
                  <a:lnTo>
                    <a:pt x="95376" y="-203"/>
                  </a:lnTo>
                  <a:lnTo>
                    <a:pt x="131729" y="57965"/>
                  </a:lnTo>
                  <a:lnTo>
                    <a:pt x="73989" y="163024"/>
                  </a:lnTo>
                  <a:cubicBezTo>
                    <a:pt x="70674" y="183381"/>
                    <a:pt x="51484" y="197197"/>
                    <a:pt x="31126" y="193882"/>
                  </a:cubicBezTo>
                  <a:cubicBezTo>
                    <a:pt x="14093" y="191108"/>
                    <a:pt x="1178" y="177024"/>
                    <a:pt x="-112" y="159814"/>
                  </a:cubicBezTo>
                  <a:close/>
                </a:path>
              </a:pathLst>
            </a:custGeom>
            <a:solidFill>
              <a:srgbClr val="FFB8B8"/>
            </a:solidFill>
            <a:ln w="368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B07AA96-4A8E-4BCB-B5B2-C91DBA80A22F}"/>
                </a:ext>
              </a:extLst>
            </p:cNvPr>
            <p:cNvSpPr/>
            <p:nvPr/>
          </p:nvSpPr>
          <p:spPr>
            <a:xfrm>
              <a:off x="11325838" y="3128486"/>
              <a:ext cx="141526" cy="421724"/>
            </a:xfrm>
            <a:custGeom>
              <a:avLst/>
              <a:gdLst>
                <a:gd name="connsiteX0" fmla="*/ 137063 w 141526"/>
                <a:gd name="connsiteY0" fmla="*/ 186594 h 421724"/>
                <a:gd name="connsiteX1" fmla="*/ 106847 w 141526"/>
                <a:gd name="connsiteY1" fmla="*/ 53136 h 421724"/>
                <a:gd name="connsiteX2" fmla="*/ 59049 w 141526"/>
                <a:gd name="connsiteY2" fmla="*/ 92 h 421724"/>
                <a:gd name="connsiteX3" fmla="*/ 53286 w 141526"/>
                <a:gd name="connsiteY3" fmla="*/ -203 h 421724"/>
                <a:gd name="connsiteX4" fmla="*/ -237 w 141526"/>
                <a:gd name="connsiteY4" fmla="*/ 53598 h 421724"/>
                <a:gd name="connsiteX5" fmla="*/ -237 w 141526"/>
                <a:gd name="connsiteY5" fmla="*/ 53690 h 421724"/>
                <a:gd name="connsiteX6" fmla="*/ 36628 w 141526"/>
                <a:gd name="connsiteY6" fmla="*/ 267526 h 421724"/>
                <a:gd name="connsiteX7" fmla="*/ 36518 w 141526"/>
                <a:gd name="connsiteY7" fmla="*/ 267969 h 421724"/>
                <a:gd name="connsiteX8" fmla="*/ 16977 w 141526"/>
                <a:gd name="connsiteY8" fmla="*/ 341735 h 421724"/>
                <a:gd name="connsiteX9" fmla="*/ 6154 w 141526"/>
                <a:gd name="connsiteY9" fmla="*/ 382699 h 421724"/>
                <a:gd name="connsiteX10" fmla="*/ 5932 w 141526"/>
                <a:gd name="connsiteY10" fmla="*/ 383881 h 421724"/>
                <a:gd name="connsiteX11" fmla="*/ 7225 w 141526"/>
                <a:gd name="connsiteY11" fmla="*/ 394039 h 421724"/>
                <a:gd name="connsiteX12" fmla="*/ 12766 w 141526"/>
                <a:gd name="connsiteY12" fmla="*/ 400614 h 421724"/>
                <a:gd name="connsiteX13" fmla="*/ 33710 w 141526"/>
                <a:gd name="connsiteY13" fmla="*/ 415094 h 421724"/>
                <a:gd name="connsiteX14" fmla="*/ 38697 w 141526"/>
                <a:gd name="connsiteY14" fmla="*/ 418566 h 421724"/>
                <a:gd name="connsiteX15" fmla="*/ 48153 w 141526"/>
                <a:gd name="connsiteY15" fmla="*/ 421521 h 421724"/>
                <a:gd name="connsiteX16" fmla="*/ 52031 w 141526"/>
                <a:gd name="connsiteY16" fmla="*/ 421078 h 421724"/>
                <a:gd name="connsiteX17" fmla="*/ 52437 w 141526"/>
                <a:gd name="connsiteY17" fmla="*/ 420967 h 421724"/>
                <a:gd name="connsiteX18" fmla="*/ 56796 w 141526"/>
                <a:gd name="connsiteY18" fmla="*/ 419120 h 421724"/>
                <a:gd name="connsiteX19" fmla="*/ 62781 w 141526"/>
                <a:gd name="connsiteY19" fmla="*/ 412841 h 421724"/>
                <a:gd name="connsiteX20" fmla="*/ 120625 w 141526"/>
                <a:gd name="connsiteY20" fmla="*/ 306052 h 421724"/>
                <a:gd name="connsiteX21" fmla="*/ 137063 w 141526"/>
                <a:gd name="connsiteY21" fmla="*/ 186594 h 42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526" h="421724">
                  <a:moveTo>
                    <a:pt x="137063" y="186594"/>
                  </a:moveTo>
                  <a:lnTo>
                    <a:pt x="106847" y="53136"/>
                  </a:lnTo>
                  <a:cubicBezTo>
                    <a:pt x="106692" y="25883"/>
                    <a:pt x="86138" y="3073"/>
                    <a:pt x="59049" y="92"/>
                  </a:cubicBezTo>
                  <a:cubicBezTo>
                    <a:pt x="57166" y="-93"/>
                    <a:pt x="55245" y="-203"/>
                    <a:pt x="53286" y="-203"/>
                  </a:cubicBezTo>
                  <a:cubicBezTo>
                    <a:pt x="23649" y="-126"/>
                    <a:pt x="-314" y="23961"/>
                    <a:pt x="-237" y="53598"/>
                  </a:cubicBezTo>
                  <a:cubicBezTo>
                    <a:pt x="-237" y="53629"/>
                    <a:pt x="-237" y="53659"/>
                    <a:pt x="-237" y="53690"/>
                  </a:cubicBezTo>
                  <a:lnTo>
                    <a:pt x="36628" y="267526"/>
                  </a:lnTo>
                  <a:lnTo>
                    <a:pt x="36518" y="267969"/>
                  </a:lnTo>
                  <a:lnTo>
                    <a:pt x="16977" y="341735"/>
                  </a:lnTo>
                  <a:lnTo>
                    <a:pt x="6154" y="382699"/>
                  </a:lnTo>
                  <a:cubicBezTo>
                    <a:pt x="6041" y="383085"/>
                    <a:pt x="5967" y="383481"/>
                    <a:pt x="5932" y="383881"/>
                  </a:cubicBezTo>
                  <a:cubicBezTo>
                    <a:pt x="5240" y="387318"/>
                    <a:pt x="5694" y="390886"/>
                    <a:pt x="7225" y="394039"/>
                  </a:cubicBezTo>
                  <a:cubicBezTo>
                    <a:pt x="8453" y="396686"/>
                    <a:pt x="10366" y="398956"/>
                    <a:pt x="12766" y="400614"/>
                  </a:cubicBezTo>
                  <a:lnTo>
                    <a:pt x="33710" y="415094"/>
                  </a:lnTo>
                  <a:lnTo>
                    <a:pt x="38697" y="418566"/>
                  </a:lnTo>
                  <a:cubicBezTo>
                    <a:pt x="41471" y="420499"/>
                    <a:pt x="44772" y="421531"/>
                    <a:pt x="48153" y="421521"/>
                  </a:cubicBezTo>
                  <a:cubicBezTo>
                    <a:pt x="49458" y="421520"/>
                    <a:pt x="50759" y="421371"/>
                    <a:pt x="52031" y="421078"/>
                  </a:cubicBezTo>
                  <a:cubicBezTo>
                    <a:pt x="52179" y="421041"/>
                    <a:pt x="52289" y="421004"/>
                    <a:pt x="52437" y="420967"/>
                  </a:cubicBezTo>
                  <a:cubicBezTo>
                    <a:pt x="53972" y="420567"/>
                    <a:pt x="55441" y="419945"/>
                    <a:pt x="56796" y="419120"/>
                  </a:cubicBezTo>
                  <a:cubicBezTo>
                    <a:pt x="59313" y="417595"/>
                    <a:pt x="61378" y="415428"/>
                    <a:pt x="62781" y="412841"/>
                  </a:cubicBezTo>
                  <a:lnTo>
                    <a:pt x="120625" y="306052"/>
                  </a:lnTo>
                  <a:cubicBezTo>
                    <a:pt x="140383" y="269535"/>
                    <a:pt x="146224" y="227090"/>
                    <a:pt x="137063" y="186594"/>
                  </a:cubicBezTo>
                  <a:close/>
                </a:path>
              </a:pathLst>
            </a:custGeom>
            <a:solidFill>
              <a:srgbClr val="3F3D56"/>
            </a:solidFill>
            <a:ln w="368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BF304EF-E8DE-42FE-A503-E26AF71C1B86}"/>
                </a:ext>
              </a:extLst>
            </p:cNvPr>
            <p:cNvSpPr/>
            <p:nvPr/>
          </p:nvSpPr>
          <p:spPr>
            <a:xfrm>
              <a:off x="11318419" y="3272549"/>
              <a:ext cx="48019" cy="258568"/>
            </a:xfrm>
            <a:custGeom>
              <a:avLst/>
              <a:gdLst>
                <a:gd name="connsiteX0" fmla="*/ 14775 w 48019"/>
                <a:gd name="connsiteY0" fmla="*/ 0 h 258568"/>
                <a:gd name="connsiteX1" fmla="*/ 48020 w 48019"/>
                <a:gd name="connsiteY1" fmla="*/ 140366 h 258568"/>
                <a:gd name="connsiteX2" fmla="*/ 0 w 48019"/>
                <a:gd name="connsiteY2" fmla="*/ 258568 h 258568"/>
                <a:gd name="connsiteX3" fmla="*/ 33244 w 48019"/>
                <a:gd name="connsiteY3" fmla="*/ 144059 h 258568"/>
                <a:gd name="connsiteX4" fmla="*/ 14775 w 48019"/>
                <a:gd name="connsiteY4" fmla="*/ 0 h 258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9" h="258568">
                  <a:moveTo>
                    <a:pt x="14775" y="0"/>
                  </a:moveTo>
                  <a:lnTo>
                    <a:pt x="48020" y="140366"/>
                  </a:lnTo>
                  <a:lnTo>
                    <a:pt x="0" y="258568"/>
                  </a:lnTo>
                  <a:lnTo>
                    <a:pt x="33244" y="144059"/>
                  </a:lnTo>
                  <a:lnTo>
                    <a:pt x="14775" y="0"/>
                  </a:lnTo>
                  <a:close/>
                </a:path>
              </a:pathLst>
            </a:custGeom>
            <a:solidFill>
              <a:srgbClr val="000000">
                <a:alpha val="20000"/>
              </a:srgbClr>
            </a:solidFill>
            <a:ln w="368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5F11193-8C67-41F4-ADBB-46D2402DDD0D}"/>
                </a:ext>
              </a:extLst>
            </p:cNvPr>
            <p:cNvSpPr/>
            <p:nvPr/>
          </p:nvSpPr>
          <p:spPr>
            <a:xfrm>
              <a:off x="11194235" y="2856190"/>
              <a:ext cx="236010" cy="174649"/>
            </a:xfrm>
            <a:custGeom>
              <a:avLst/>
              <a:gdLst>
                <a:gd name="connsiteX0" fmla="*/ 182539 w 236010"/>
                <a:gd name="connsiteY0" fmla="*/ 174447 h 174649"/>
                <a:gd name="connsiteX1" fmla="*/ 203106 w 236010"/>
                <a:gd name="connsiteY1" fmla="*/ 162118 h 174649"/>
                <a:gd name="connsiteX2" fmla="*/ 211218 w 236010"/>
                <a:gd name="connsiteY2" fmla="*/ 155215 h 174649"/>
                <a:gd name="connsiteX3" fmla="*/ 231092 w 236010"/>
                <a:gd name="connsiteY3" fmla="*/ 69192 h 174649"/>
                <a:gd name="connsiteX4" fmla="*/ 165399 w 236010"/>
                <a:gd name="connsiteY4" fmla="*/ 6935 h 174649"/>
                <a:gd name="connsiteX5" fmla="*/ 73253 w 236010"/>
                <a:gd name="connsiteY5" fmla="*/ 6906 h 174649"/>
                <a:gd name="connsiteX6" fmla="*/ 1016 w 236010"/>
                <a:gd name="connsiteY6" fmla="*/ 70381 h 174649"/>
                <a:gd name="connsiteX7" fmla="*/ 4832 w 236010"/>
                <a:gd name="connsiteY7" fmla="*/ 96111 h 174649"/>
                <a:gd name="connsiteX8" fmla="*/ 11607 w 236010"/>
                <a:gd name="connsiteY8" fmla="*/ 101078 h 174649"/>
                <a:gd name="connsiteX9" fmla="*/ 35691 w 236010"/>
                <a:gd name="connsiteY9" fmla="*/ 93430 h 174649"/>
                <a:gd name="connsiteX10" fmla="*/ 67083 w 236010"/>
                <a:gd name="connsiteY10" fmla="*/ 102873 h 174649"/>
                <a:gd name="connsiteX11" fmla="*/ 78460 w 236010"/>
                <a:gd name="connsiteY11" fmla="*/ 135655 h 174649"/>
                <a:gd name="connsiteX12" fmla="*/ 81824 w 236010"/>
                <a:gd name="connsiteY12" fmla="*/ 156931 h 174649"/>
                <a:gd name="connsiteX13" fmla="*/ 96639 w 236010"/>
                <a:gd name="connsiteY13" fmla="*/ 171295 h 174649"/>
                <a:gd name="connsiteX14" fmla="*/ 118443 w 236010"/>
                <a:gd name="connsiteY14" fmla="*/ 160330 h 174649"/>
                <a:gd name="connsiteX15" fmla="*/ 133749 w 236010"/>
                <a:gd name="connsiteY15" fmla="*/ 139781 h 174649"/>
                <a:gd name="connsiteX16" fmla="*/ 157069 w 236010"/>
                <a:gd name="connsiteY16" fmla="*/ 135979 h 174649"/>
                <a:gd name="connsiteX17" fmla="*/ 162794 w 236010"/>
                <a:gd name="connsiteY17" fmla="*/ 142854 h 174649"/>
                <a:gd name="connsiteX18" fmla="*/ 182539 w 236010"/>
                <a:gd name="connsiteY18" fmla="*/ 174447 h 17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010" h="174649">
                  <a:moveTo>
                    <a:pt x="182539" y="174447"/>
                  </a:moveTo>
                  <a:cubicBezTo>
                    <a:pt x="190142" y="171736"/>
                    <a:pt x="197132" y="167546"/>
                    <a:pt x="203106" y="162118"/>
                  </a:cubicBezTo>
                  <a:cubicBezTo>
                    <a:pt x="205746" y="159760"/>
                    <a:pt x="208584" y="157571"/>
                    <a:pt x="211218" y="155215"/>
                  </a:cubicBezTo>
                  <a:cubicBezTo>
                    <a:pt x="234482" y="134408"/>
                    <a:pt x="241471" y="98626"/>
                    <a:pt x="231092" y="69192"/>
                  </a:cubicBezTo>
                  <a:cubicBezTo>
                    <a:pt x="220713" y="39757"/>
                    <a:pt x="194897" y="17132"/>
                    <a:pt x="165399" y="6935"/>
                  </a:cubicBezTo>
                  <a:cubicBezTo>
                    <a:pt x="135901" y="-3261"/>
                    <a:pt x="103205" y="-1870"/>
                    <a:pt x="73253" y="6906"/>
                  </a:cubicBezTo>
                  <a:cubicBezTo>
                    <a:pt x="40990" y="16360"/>
                    <a:pt x="8679" y="37646"/>
                    <a:pt x="1016" y="70381"/>
                  </a:cubicBezTo>
                  <a:cubicBezTo>
                    <a:pt x="-1023" y="79094"/>
                    <a:pt x="-1101" y="88761"/>
                    <a:pt x="4832" y="96111"/>
                  </a:cubicBezTo>
                  <a:cubicBezTo>
                    <a:pt x="6617" y="98331"/>
                    <a:pt x="8953" y="100044"/>
                    <a:pt x="11607" y="101078"/>
                  </a:cubicBezTo>
                  <a:cubicBezTo>
                    <a:pt x="22062" y="105086"/>
                    <a:pt x="27887" y="96905"/>
                    <a:pt x="35691" y="93430"/>
                  </a:cubicBezTo>
                  <a:cubicBezTo>
                    <a:pt x="46417" y="88654"/>
                    <a:pt x="59617" y="93811"/>
                    <a:pt x="67083" y="102873"/>
                  </a:cubicBezTo>
                  <a:cubicBezTo>
                    <a:pt x="74549" y="111934"/>
                    <a:pt x="77313" y="123970"/>
                    <a:pt x="78460" y="135655"/>
                  </a:cubicBezTo>
                  <a:cubicBezTo>
                    <a:pt x="78692" y="142859"/>
                    <a:pt x="79822" y="150006"/>
                    <a:pt x="81824" y="156931"/>
                  </a:cubicBezTo>
                  <a:cubicBezTo>
                    <a:pt x="83942" y="163961"/>
                    <a:pt x="89546" y="169394"/>
                    <a:pt x="96639" y="171295"/>
                  </a:cubicBezTo>
                  <a:cubicBezTo>
                    <a:pt x="105055" y="172849"/>
                    <a:pt x="113148" y="167055"/>
                    <a:pt x="118443" y="160330"/>
                  </a:cubicBezTo>
                  <a:cubicBezTo>
                    <a:pt x="123738" y="153606"/>
                    <a:pt x="127491" y="145620"/>
                    <a:pt x="133749" y="139781"/>
                  </a:cubicBezTo>
                  <a:cubicBezTo>
                    <a:pt x="140006" y="133941"/>
                    <a:pt x="150211" y="130859"/>
                    <a:pt x="157069" y="135979"/>
                  </a:cubicBezTo>
                  <a:cubicBezTo>
                    <a:pt x="159366" y="137917"/>
                    <a:pt x="161304" y="140244"/>
                    <a:pt x="162794" y="142854"/>
                  </a:cubicBezTo>
                  <a:cubicBezTo>
                    <a:pt x="173306" y="159001"/>
                    <a:pt x="172027" y="158299"/>
                    <a:pt x="182539" y="174447"/>
                  </a:cubicBezTo>
                  <a:close/>
                </a:path>
              </a:pathLst>
            </a:custGeom>
            <a:solidFill>
              <a:srgbClr val="2F2E41"/>
            </a:solidFill>
            <a:ln w="368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76DF4D0E-9671-412F-80E2-6F7503317D93}"/>
                </a:ext>
              </a:extLst>
            </p:cNvPr>
            <p:cNvSpPr/>
            <p:nvPr/>
          </p:nvSpPr>
          <p:spPr>
            <a:xfrm>
              <a:off x="10871996" y="3362000"/>
              <a:ext cx="149824" cy="192445"/>
            </a:xfrm>
            <a:custGeom>
              <a:avLst/>
              <a:gdLst>
                <a:gd name="connsiteX0" fmla="*/ 70304 w 149824"/>
                <a:gd name="connsiteY0" fmla="*/ 775 h 192445"/>
                <a:gd name="connsiteX1" fmla="*/ 6300 w 149824"/>
                <a:gd name="connsiteY1" fmla="*/ 29571 h 192445"/>
                <a:gd name="connsiteX2" fmla="*/ 741 w 149824"/>
                <a:gd name="connsiteY2" fmla="*/ 44223 h 192445"/>
                <a:gd name="connsiteX3" fmla="*/ 8319 w 149824"/>
                <a:gd name="connsiteY3" fmla="*/ 61066 h 192445"/>
                <a:gd name="connsiteX4" fmla="*/ 6466 w 149824"/>
                <a:gd name="connsiteY4" fmla="*/ 65951 h 192445"/>
                <a:gd name="connsiteX5" fmla="*/ 9497 w 149824"/>
                <a:gd name="connsiteY5" fmla="*/ 72688 h 192445"/>
                <a:gd name="connsiteX6" fmla="*/ 14381 w 149824"/>
                <a:gd name="connsiteY6" fmla="*/ 74541 h 192445"/>
                <a:gd name="connsiteX7" fmla="*/ 17412 w 149824"/>
                <a:gd name="connsiteY7" fmla="*/ 81278 h 192445"/>
                <a:gd name="connsiteX8" fmla="*/ 15559 w 149824"/>
                <a:gd name="connsiteY8" fmla="*/ 86162 h 192445"/>
                <a:gd name="connsiteX9" fmla="*/ 18590 w 149824"/>
                <a:gd name="connsiteY9" fmla="*/ 92899 h 192445"/>
                <a:gd name="connsiteX10" fmla="*/ 23475 w 149824"/>
                <a:gd name="connsiteY10" fmla="*/ 94752 h 192445"/>
                <a:gd name="connsiteX11" fmla="*/ 64394 w 149824"/>
                <a:gd name="connsiteY11" fmla="*/ 185705 h 192445"/>
                <a:gd name="connsiteX12" fmla="*/ 79047 w 149824"/>
                <a:gd name="connsiteY12" fmla="*/ 191264 h 192445"/>
                <a:gd name="connsiteX13" fmla="*/ 143050 w 149824"/>
                <a:gd name="connsiteY13" fmla="*/ 162469 h 192445"/>
                <a:gd name="connsiteX14" fmla="*/ 148609 w 149824"/>
                <a:gd name="connsiteY14" fmla="*/ 147816 h 192445"/>
                <a:gd name="connsiteX15" fmla="*/ 84956 w 149824"/>
                <a:gd name="connsiteY15" fmla="*/ 6335 h 192445"/>
                <a:gd name="connsiteX16" fmla="*/ 70304 w 149824"/>
                <a:gd name="connsiteY16" fmla="*/ 775 h 19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24" h="192445">
                  <a:moveTo>
                    <a:pt x="70304" y="775"/>
                  </a:moveTo>
                  <a:lnTo>
                    <a:pt x="6300" y="29571"/>
                  </a:lnTo>
                  <a:cubicBezTo>
                    <a:pt x="719" y="32082"/>
                    <a:pt x="-1770" y="38642"/>
                    <a:pt x="741" y="44223"/>
                  </a:cubicBezTo>
                  <a:lnTo>
                    <a:pt x="8319" y="61066"/>
                  </a:lnTo>
                  <a:cubicBezTo>
                    <a:pt x="6463" y="61908"/>
                    <a:pt x="5636" y="64090"/>
                    <a:pt x="6466" y="65951"/>
                  </a:cubicBezTo>
                  <a:lnTo>
                    <a:pt x="9497" y="72688"/>
                  </a:lnTo>
                  <a:cubicBezTo>
                    <a:pt x="10339" y="74543"/>
                    <a:pt x="12520" y="75371"/>
                    <a:pt x="14381" y="74541"/>
                  </a:cubicBezTo>
                  <a:lnTo>
                    <a:pt x="17412" y="81278"/>
                  </a:lnTo>
                  <a:cubicBezTo>
                    <a:pt x="15557" y="82120"/>
                    <a:pt x="14729" y="84302"/>
                    <a:pt x="15559" y="86162"/>
                  </a:cubicBezTo>
                  <a:lnTo>
                    <a:pt x="18590" y="92899"/>
                  </a:lnTo>
                  <a:cubicBezTo>
                    <a:pt x="19432" y="94755"/>
                    <a:pt x="21614" y="95583"/>
                    <a:pt x="23475" y="94752"/>
                  </a:cubicBezTo>
                  <a:lnTo>
                    <a:pt x="64394" y="185705"/>
                  </a:lnTo>
                  <a:cubicBezTo>
                    <a:pt x="66906" y="191286"/>
                    <a:pt x="73466" y="193775"/>
                    <a:pt x="79047" y="191264"/>
                  </a:cubicBezTo>
                  <a:lnTo>
                    <a:pt x="143050" y="162469"/>
                  </a:lnTo>
                  <a:cubicBezTo>
                    <a:pt x="148631" y="159958"/>
                    <a:pt x="151120" y="153398"/>
                    <a:pt x="148609" y="147816"/>
                  </a:cubicBezTo>
                  <a:lnTo>
                    <a:pt x="84956" y="6335"/>
                  </a:lnTo>
                  <a:cubicBezTo>
                    <a:pt x="82445" y="753"/>
                    <a:pt x="75885" y="-1736"/>
                    <a:pt x="70304" y="775"/>
                  </a:cubicBezTo>
                  <a:close/>
                </a:path>
              </a:pathLst>
            </a:custGeom>
            <a:solidFill>
              <a:srgbClr val="3F3D56"/>
            </a:solidFill>
            <a:ln w="368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F2BAEFA-73F5-4026-A3B2-A96DACC7B199}"/>
                </a:ext>
              </a:extLst>
            </p:cNvPr>
            <p:cNvSpPr/>
            <p:nvPr/>
          </p:nvSpPr>
          <p:spPr>
            <a:xfrm>
              <a:off x="10883904" y="3376671"/>
              <a:ext cx="126009" cy="163095"/>
            </a:xfrm>
            <a:custGeom>
              <a:avLst/>
              <a:gdLst>
                <a:gd name="connsiteX0" fmla="*/ 124840 w 126009"/>
                <a:gd name="connsiteY0" fmla="*/ 124800 h 163095"/>
                <a:gd name="connsiteX1" fmla="*/ 115827 w 126009"/>
                <a:gd name="connsiteY1" fmla="*/ 104742 h 163095"/>
                <a:gd name="connsiteX2" fmla="*/ 92187 w 126009"/>
                <a:gd name="connsiteY2" fmla="*/ 52216 h 163095"/>
                <a:gd name="connsiteX3" fmla="*/ 71427 w 126009"/>
                <a:gd name="connsiteY3" fmla="*/ 6080 h 163095"/>
                <a:gd name="connsiteX4" fmla="*/ 57391 w 126009"/>
                <a:gd name="connsiteY4" fmla="*/ 724 h 163095"/>
                <a:gd name="connsiteX5" fmla="*/ 22152 w 126009"/>
                <a:gd name="connsiteY5" fmla="*/ 16570 h 163095"/>
                <a:gd name="connsiteX6" fmla="*/ 6010 w 126009"/>
                <a:gd name="connsiteY6" fmla="*/ 23847 h 163095"/>
                <a:gd name="connsiteX7" fmla="*/ 691 w 126009"/>
                <a:gd name="connsiteY7" fmla="*/ 37884 h 163095"/>
                <a:gd name="connsiteX8" fmla="*/ 22152 w 126009"/>
                <a:gd name="connsiteY8" fmla="*/ 85608 h 163095"/>
                <a:gd name="connsiteX9" fmla="*/ 30389 w 126009"/>
                <a:gd name="connsiteY9" fmla="*/ 103893 h 163095"/>
                <a:gd name="connsiteX10" fmla="*/ 54104 w 126009"/>
                <a:gd name="connsiteY10" fmla="*/ 156641 h 163095"/>
                <a:gd name="connsiteX11" fmla="*/ 68177 w 126009"/>
                <a:gd name="connsiteY11" fmla="*/ 161960 h 163095"/>
                <a:gd name="connsiteX12" fmla="*/ 119521 w 126009"/>
                <a:gd name="connsiteY12" fmla="*/ 138836 h 163095"/>
                <a:gd name="connsiteX13" fmla="*/ 124840 w 126009"/>
                <a:gd name="connsiteY13" fmla="*/ 124800 h 16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09" h="163095">
                  <a:moveTo>
                    <a:pt x="124840" y="124800"/>
                  </a:moveTo>
                  <a:lnTo>
                    <a:pt x="115827" y="104742"/>
                  </a:lnTo>
                  <a:lnTo>
                    <a:pt x="92187" y="52216"/>
                  </a:lnTo>
                  <a:lnTo>
                    <a:pt x="71427" y="6080"/>
                  </a:lnTo>
                  <a:cubicBezTo>
                    <a:pt x="69027" y="729"/>
                    <a:pt x="62746" y="-1668"/>
                    <a:pt x="57391" y="724"/>
                  </a:cubicBezTo>
                  <a:lnTo>
                    <a:pt x="22152" y="16570"/>
                  </a:lnTo>
                  <a:lnTo>
                    <a:pt x="6010" y="23847"/>
                  </a:lnTo>
                  <a:cubicBezTo>
                    <a:pt x="680" y="26269"/>
                    <a:pt x="-1696" y="32538"/>
                    <a:pt x="691" y="37884"/>
                  </a:cubicBezTo>
                  <a:lnTo>
                    <a:pt x="22152" y="85608"/>
                  </a:lnTo>
                  <a:lnTo>
                    <a:pt x="30389" y="103893"/>
                  </a:lnTo>
                  <a:lnTo>
                    <a:pt x="54104" y="156641"/>
                  </a:lnTo>
                  <a:cubicBezTo>
                    <a:pt x="56537" y="161979"/>
                    <a:pt x="62821" y="164354"/>
                    <a:pt x="68177" y="161960"/>
                  </a:cubicBezTo>
                  <a:lnTo>
                    <a:pt x="119521" y="138836"/>
                  </a:lnTo>
                  <a:cubicBezTo>
                    <a:pt x="124857" y="136421"/>
                    <a:pt x="127235" y="130145"/>
                    <a:pt x="124840" y="124800"/>
                  </a:cubicBezTo>
                  <a:close/>
                </a:path>
              </a:pathLst>
            </a:custGeom>
            <a:solidFill>
              <a:schemeClr val="accent1">
                <a:lumMod val="50000"/>
              </a:schemeClr>
            </a:solidFill>
            <a:ln w="3687" cap="flat">
              <a:noFill/>
              <a:prstDash val="solid"/>
              <a:miter/>
            </a:ln>
          </p:spPr>
          <p:txBody>
            <a:bodyPr rtlCol="0" anchor="ctr"/>
            <a:lstStyle/>
            <a:p>
              <a:endParaRPr lang="en-US"/>
            </a:p>
          </p:txBody>
        </p:sp>
      </p:grpSp>
      <p:grpSp>
        <p:nvGrpSpPr>
          <p:cNvPr id="149" name="Graphic 147">
            <a:extLst>
              <a:ext uri="{FF2B5EF4-FFF2-40B4-BE49-F238E27FC236}">
                <a16:creationId xmlns:a16="http://schemas.microsoft.com/office/drawing/2014/main" id="{D57BC8E6-6A80-42F8-91C7-DDC557272E3E}"/>
              </a:ext>
            </a:extLst>
          </p:cNvPr>
          <p:cNvGrpSpPr/>
          <p:nvPr/>
        </p:nvGrpSpPr>
        <p:grpSpPr>
          <a:xfrm>
            <a:off x="675628" y="4276070"/>
            <a:ext cx="2350523" cy="1778932"/>
            <a:chOff x="675628" y="4276070"/>
            <a:chExt cx="2350523" cy="1778932"/>
          </a:xfrm>
        </p:grpSpPr>
        <p:sp>
          <p:nvSpPr>
            <p:cNvPr id="150" name="Freeform: Shape 149">
              <a:extLst>
                <a:ext uri="{FF2B5EF4-FFF2-40B4-BE49-F238E27FC236}">
                  <a16:creationId xmlns:a16="http://schemas.microsoft.com/office/drawing/2014/main" id="{98F1FDFE-D33F-4412-9F8C-7BC2603B6804}"/>
                </a:ext>
              </a:extLst>
            </p:cNvPr>
            <p:cNvSpPr/>
            <p:nvPr/>
          </p:nvSpPr>
          <p:spPr>
            <a:xfrm>
              <a:off x="676303" y="4307582"/>
              <a:ext cx="1965102" cy="1235751"/>
            </a:xfrm>
            <a:custGeom>
              <a:avLst/>
              <a:gdLst>
                <a:gd name="connsiteX0" fmla="*/ 1916787 w 1965102"/>
                <a:gd name="connsiteY0" fmla="*/ 1235607 h 1235751"/>
                <a:gd name="connsiteX1" fmla="*/ 47922 w 1965102"/>
                <a:gd name="connsiteY1" fmla="*/ 1235607 h 1235751"/>
                <a:gd name="connsiteX2" fmla="*/ -197 w 1965102"/>
                <a:gd name="connsiteY2" fmla="*/ 1187488 h 1235751"/>
                <a:gd name="connsiteX3" fmla="*/ -197 w 1965102"/>
                <a:gd name="connsiteY3" fmla="*/ 35108 h 1235751"/>
                <a:gd name="connsiteX4" fmla="*/ 35055 w 1965102"/>
                <a:gd name="connsiteY4" fmla="*/ -145 h 1235751"/>
                <a:gd name="connsiteX5" fmla="*/ 1929044 w 1965102"/>
                <a:gd name="connsiteY5" fmla="*/ -145 h 1235751"/>
                <a:gd name="connsiteX6" fmla="*/ 1964906 w 1965102"/>
                <a:gd name="connsiteY6" fmla="*/ 35717 h 1235751"/>
                <a:gd name="connsiteX7" fmla="*/ 1964906 w 1965102"/>
                <a:gd name="connsiteY7" fmla="*/ 1187488 h 1235751"/>
                <a:gd name="connsiteX8" fmla="*/ 1916787 w 1965102"/>
                <a:gd name="connsiteY8" fmla="*/ 1235607 h 123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102" h="1235751">
                  <a:moveTo>
                    <a:pt x="1916787" y="1235607"/>
                  </a:moveTo>
                  <a:lnTo>
                    <a:pt x="47922" y="1235607"/>
                  </a:lnTo>
                  <a:cubicBezTo>
                    <a:pt x="21359" y="1235576"/>
                    <a:pt x="-167" y="1214051"/>
                    <a:pt x="-197" y="1187488"/>
                  </a:cubicBezTo>
                  <a:lnTo>
                    <a:pt x="-197" y="35108"/>
                  </a:lnTo>
                  <a:cubicBezTo>
                    <a:pt x="-175" y="15648"/>
                    <a:pt x="15594" y="-123"/>
                    <a:pt x="35055" y="-145"/>
                  </a:cubicBezTo>
                  <a:lnTo>
                    <a:pt x="1929044" y="-145"/>
                  </a:lnTo>
                  <a:cubicBezTo>
                    <a:pt x="1948841" y="-123"/>
                    <a:pt x="1964884" y="15921"/>
                    <a:pt x="1964906" y="35717"/>
                  </a:cubicBezTo>
                  <a:lnTo>
                    <a:pt x="1964906" y="1187488"/>
                  </a:lnTo>
                  <a:cubicBezTo>
                    <a:pt x="1964876" y="1214051"/>
                    <a:pt x="1943350" y="1235576"/>
                    <a:pt x="1916787" y="1235607"/>
                  </a:cubicBezTo>
                  <a:close/>
                </a:path>
              </a:pathLst>
            </a:custGeom>
            <a:solidFill>
              <a:srgbClr val="F2F2F2"/>
            </a:solidFill>
            <a:ln w="290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E45B0BF8-20EA-4E88-A5BC-84FCA985B699}"/>
                </a:ext>
              </a:extLst>
            </p:cNvPr>
            <p:cNvSpPr/>
            <p:nvPr/>
          </p:nvSpPr>
          <p:spPr>
            <a:xfrm>
              <a:off x="744825" y="4403556"/>
              <a:ext cx="1834341" cy="1079024"/>
            </a:xfrm>
            <a:custGeom>
              <a:avLst/>
              <a:gdLst>
                <a:gd name="connsiteX0" fmla="*/ 1787840 w 1834341"/>
                <a:gd name="connsiteY0" fmla="*/ 1078879 h 1079024"/>
                <a:gd name="connsiteX1" fmla="*/ 46106 w 1834341"/>
                <a:gd name="connsiteY1" fmla="*/ 1078879 h 1079024"/>
                <a:gd name="connsiteX2" fmla="*/ -197 w 1834341"/>
                <a:gd name="connsiteY2" fmla="*/ 1035520 h 1079024"/>
                <a:gd name="connsiteX3" fmla="*/ -197 w 1834341"/>
                <a:gd name="connsiteY3" fmla="*/ 32012 h 1079024"/>
                <a:gd name="connsiteX4" fmla="*/ 34115 w 1834341"/>
                <a:gd name="connsiteY4" fmla="*/ -145 h 1079024"/>
                <a:gd name="connsiteX5" fmla="*/ 1799264 w 1834341"/>
                <a:gd name="connsiteY5" fmla="*/ -145 h 1079024"/>
                <a:gd name="connsiteX6" fmla="*/ 1834144 w 1834341"/>
                <a:gd name="connsiteY6" fmla="*/ 32542 h 1079024"/>
                <a:gd name="connsiteX7" fmla="*/ 1834144 w 1834341"/>
                <a:gd name="connsiteY7" fmla="*/ 1035520 h 1079024"/>
                <a:gd name="connsiteX8" fmla="*/ 1787840 w 1834341"/>
                <a:gd name="connsiteY8" fmla="*/ 1078879 h 107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341" h="1079024">
                  <a:moveTo>
                    <a:pt x="1787840" y="1078879"/>
                  </a:moveTo>
                  <a:lnTo>
                    <a:pt x="46106" y="1078879"/>
                  </a:lnTo>
                  <a:cubicBezTo>
                    <a:pt x="20574" y="1078879"/>
                    <a:pt x="-197" y="1059428"/>
                    <a:pt x="-197" y="1035520"/>
                  </a:cubicBezTo>
                  <a:lnTo>
                    <a:pt x="-197" y="32012"/>
                  </a:lnTo>
                  <a:cubicBezTo>
                    <a:pt x="-197" y="14281"/>
                    <a:pt x="15195" y="-145"/>
                    <a:pt x="34115" y="-145"/>
                  </a:cubicBezTo>
                  <a:lnTo>
                    <a:pt x="1799264" y="-145"/>
                  </a:lnTo>
                  <a:cubicBezTo>
                    <a:pt x="1818497" y="-145"/>
                    <a:pt x="1834144" y="14519"/>
                    <a:pt x="1834144" y="32542"/>
                  </a:cubicBezTo>
                  <a:lnTo>
                    <a:pt x="1834144" y="1035520"/>
                  </a:lnTo>
                  <a:cubicBezTo>
                    <a:pt x="1834144" y="1059428"/>
                    <a:pt x="1813372" y="1078879"/>
                    <a:pt x="1787840" y="1078879"/>
                  </a:cubicBezTo>
                  <a:close/>
                </a:path>
              </a:pathLst>
            </a:custGeom>
            <a:solidFill>
              <a:srgbClr val="FFFFFF"/>
            </a:solidFill>
            <a:ln w="290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BEDEE47-1C23-4B39-A9F8-755F6914D0DE}"/>
                </a:ext>
              </a:extLst>
            </p:cNvPr>
            <p:cNvSpPr/>
            <p:nvPr/>
          </p:nvSpPr>
          <p:spPr>
            <a:xfrm>
              <a:off x="675628" y="4276069"/>
              <a:ext cx="1965108" cy="72761"/>
            </a:xfrm>
            <a:custGeom>
              <a:avLst/>
              <a:gdLst>
                <a:gd name="connsiteX0" fmla="*/ 1964911 w 1965108"/>
                <a:gd name="connsiteY0" fmla="*/ 72617 h 72761"/>
                <a:gd name="connsiteX1" fmla="*/ -197 w 1965108"/>
                <a:gd name="connsiteY1" fmla="*/ 72617 h 72761"/>
                <a:gd name="connsiteX2" fmla="*/ -197 w 1965108"/>
                <a:gd name="connsiteY2" fmla="*/ 48119 h 72761"/>
                <a:gd name="connsiteX3" fmla="*/ 48097 w 1965108"/>
                <a:gd name="connsiteY3" fmla="*/ -145 h 72761"/>
                <a:gd name="connsiteX4" fmla="*/ 1916618 w 1965108"/>
                <a:gd name="connsiteY4" fmla="*/ -145 h 72761"/>
                <a:gd name="connsiteX5" fmla="*/ 1964911 w 1965108"/>
                <a:gd name="connsiteY5" fmla="*/ 48119 h 7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108" h="72761">
                  <a:moveTo>
                    <a:pt x="1964911" y="72617"/>
                  </a:moveTo>
                  <a:lnTo>
                    <a:pt x="-197" y="72617"/>
                  </a:lnTo>
                  <a:lnTo>
                    <a:pt x="-197" y="48119"/>
                  </a:lnTo>
                  <a:cubicBezTo>
                    <a:pt x="-158" y="21468"/>
                    <a:pt x="21446" y="-123"/>
                    <a:pt x="48097" y="-145"/>
                  </a:cubicBezTo>
                  <a:lnTo>
                    <a:pt x="1916618" y="-145"/>
                  </a:lnTo>
                  <a:cubicBezTo>
                    <a:pt x="1943269" y="-123"/>
                    <a:pt x="1964873" y="21468"/>
                    <a:pt x="1964911" y="48119"/>
                  </a:cubicBezTo>
                  <a:close/>
                </a:path>
              </a:pathLst>
            </a:custGeom>
            <a:solidFill>
              <a:srgbClr val="3F3D56"/>
            </a:solidFill>
            <a:ln w="290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FB8A427-42B1-49D1-8170-975836223C7B}"/>
                </a:ext>
              </a:extLst>
            </p:cNvPr>
            <p:cNvSpPr/>
            <p:nvPr/>
          </p:nvSpPr>
          <p:spPr>
            <a:xfrm>
              <a:off x="750902" y="4300031"/>
              <a:ext cx="24983" cy="24983"/>
            </a:xfrm>
            <a:custGeom>
              <a:avLst/>
              <a:gdLst>
                <a:gd name="connsiteX0" fmla="*/ 24983 w 24983"/>
                <a:gd name="connsiteY0" fmla="*/ 12492 h 24983"/>
                <a:gd name="connsiteX1" fmla="*/ 12492 w 24983"/>
                <a:gd name="connsiteY1" fmla="*/ 24983 h 24983"/>
                <a:gd name="connsiteX2" fmla="*/ 0 w 24983"/>
                <a:gd name="connsiteY2" fmla="*/ 12492 h 24983"/>
                <a:gd name="connsiteX3" fmla="*/ 12492 w 24983"/>
                <a:gd name="connsiteY3" fmla="*/ 0 h 24983"/>
                <a:gd name="connsiteX4" fmla="*/ 24983 w 24983"/>
                <a:gd name="connsiteY4" fmla="*/ 12492 h 2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 h="24983">
                  <a:moveTo>
                    <a:pt x="24983" y="12492"/>
                  </a:moveTo>
                  <a:cubicBezTo>
                    <a:pt x="24983" y="19391"/>
                    <a:pt x="19391" y="24983"/>
                    <a:pt x="12492" y="24983"/>
                  </a:cubicBezTo>
                  <a:cubicBezTo>
                    <a:pt x="5593" y="24983"/>
                    <a:pt x="0" y="19391"/>
                    <a:pt x="0" y="12492"/>
                  </a:cubicBezTo>
                  <a:cubicBezTo>
                    <a:pt x="0" y="5593"/>
                    <a:pt x="5593" y="0"/>
                    <a:pt x="12492" y="0"/>
                  </a:cubicBezTo>
                  <a:cubicBezTo>
                    <a:pt x="19391" y="0"/>
                    <a:pt x="24983" y="5593"/>
                    <a:pt x="24983" y="12492"/>
                  </a:cubicBezTo>
                  <a:close/>
                </a:path>
              </a:pathLst>
            </a:custGeom>
            <a:solidFill>
              <a:srgbClr val="FFFFFF"/>
            </a:solidFill>
            <a:ln w="290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6EE31D9-0333-4AAF-9131-9F73797D1C63}"/>
                </a:ext>
              </a:extLst>
            </p:cNvPr>
            <p:cNvSpPr/>
            <p:nvPr/>
          </p:nvSpPr>
          <p:spPr>
            <a:xfrm>
              <a:off x="798318" y="4300031"/>
              <a:ext cx="24983" cy="24983"/>
            </a:xfrm>
            <a:custGeom>
              <a:avLst/>
              <a:gdLst>
                <a:gd name="connsiteX0" fmla="*/ 24983 w 24983"/>
                <a:gd name="connsiteY0" fmla="*/ 12492 h 24983"/>
                <a:gd name="connsiteX1" fmla="*/ 12492 w 24983"/>
                <a:gd name="connsiteY1" fmla="*/ 24983 h 24983"/>
                <a:gd name="connsiteX2" fmla="*/ 0 w 24983"/>
                <a:gd name="connsiteY2" fmla="*/ 12492 h 24983"/>
                <a:gd name="connsiteX3" fmla="*/ 12492 w 24983"/>
                <a:gd name="connsiteY3" fmla="*/ 0 h 24983"/>
                <a:gd name="connsiteX4" fmla="*/ 24983 w 24983"/>
                <a:gd name="connsiteY4" fmla="*/ 12492 h 2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 h="24983">
                  <a:moveTo>
                    <a:pt x="24983" y="12492"/>
                  </a:moveTo>
                  <a:cubicBezTo>
                    <a:pt x="24983" y="19391"/>
                    <a:pt x="19391" y="24983"/>
                    <a:pt x="12492" y="24983"/>
                  </a:cubicBezTo>
                  <a:cubicBezTo>
                    <a:pt x="5593" y="24983"/>
                    <a:pt x="0" y="19391"/>
                    <a:pt x="0" y="12492"/>
                  </a:cubicBezTo>
                  <a:cubicBezTo>
                    <a:pt x="0" y="5593"/>
                    <a:pt x="5593" y="0"/>
                    <a:pt x="12492" y="0"/>
                  </a:cubicBezTo>
                  <a:cubicBezTo>
                    <a:pt x="19391" y="0"/>
                    <a:pt x="24983" y="5593"/>
                    <a:pt x="24983" y="12492"/>
                  </a:cubicBezTo>
                  <a:close/>
                </a:path>
              </a:pathLst>
            </a:custGeom>
            <a:solidFill>
              <a:srgbClr val="FFFFFF"/>
            </a:solidFill>
            <a:ln w="290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9E4178E-A6AD-4949-B216-5A61D0D43BA6}"/>
                </a:ext>
              </a:extLst>
            </p:cNvPr>
            <p:cNvSpPr/>
            <p:nvPr/>
          </p:nvSpPr>
          <p:spPr>
            <a:xfrm>
              <a:off x="845733" y="4300031"/>
              <a:ext cx="24983" cy="24983"/>
            </a:xfrm>
            <a:custGeom>
              <a:avLst/>
              <a:gdLst>
                <a:gd name="connsiteX0" fmla="*/ 24983 w 24983"/>
                <a:gd name="connsiteY0" fmla="*/ 12492 h 24983"/>
                <a:gd name="connsiteX1" fmla="*/ 12492 w 24983"/>
                <a:gd name="connsiteY1" fmla="*/ 24983 h 24983"/>
                <a:gd name="connsiteX2" fmla="*/ 0 w 24983"/>
                <a:gd name="connsiteY2" fmla="*/ 12492 h 24983"/>
                <a:gd name="connsiteX3" fmla="*/ 12492 w 24983"/>
                <a:gd name="connsiteY3" fmla="*/ 0 h 24983"/>
                <a:gd name="connsiteX4" fmla="*/ 24983 w 24983"/>
                <a:gd name="connsiteY4" fmla="*/ 12492 h 24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3" h="24983">
                  <a:moveTo>
                    <a:pt x="24983" y="12492"/>
                  </a:moveTo>
                  <a:cubicBezTo>
                    <a:pt x="24983" y="19391"/>
                    <a:pt x="19391" y="24983"/>
                    <a:pt x="12492" y="24983"/>
                  </a:cubicBezTo>
                  <a:cubicBezTo>
                    <a:pt x="5593" y="24983"/>
                    <a:pt x="0" y="19391"/>
                    <a:pt x="0" y="12492"/>
                  </a:cubicBezTo>
                  <a:cubicBezTo>
                    <a:pt x="0" y="5593"/>
                    <a:pt x="5593" y="0"/>
                    <a:pt x="12492" y="0"/>
                  </a:cubicBezTo>
                  <a:cubicBezTo>
                    <a:pt x="19391" y="0"/>
                    <a:pt x="24983" y="5593"/>
                    <a:pt x="24983" y="12492"/>
                  </a:cubicBezTo>
                  <a:close/>
                </a:path>
              </a:pathLst>
            </a:custGeom>
            <a:solidFill>
              <a:srgbClr val="FFFFFF"/>
            </a:solidFill>
            <a:ln w="290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B752526-6CFC-459F-B73B-855FBAD94CE2}"/>
                </a:ext>
              </a:extLst>
            </p:cNvPr>
            <p:cNvSpPr/>
            <p:nvPr/>
          </p:nvSpPr>
          <p:spPr>
            <a:xfrm>
              <a:off x="882094" y="4561181"/>
              <a:ext cx="401135" cy="302797"/>
            </a:xfrm>
            <a:custGeom>
              <a:avLst/>
              <a:gdLst>
                <a:gd name="connsiteX0" fmla="*/ 354278 w 401135"/>
                <a:gd name="connsiteY0" fmla="*/ -145 h 302797"/>
                <a:gd name="connsiteX1" fmla="*/ 46464 w 401135"/>
                <a:gd name="connsiteY1" fmla="*/ -145 h 302797"/>
                <a:gd name="connsiteX2" fmla="*/ -197 w 401135"/>
                <a:gd name="connsiteY2" fmla="*/ 46490 h 302797"/>
                <a:gd name="connsiteX3" fmla="*/ -197 w 401135"/>
                <a:gd name="connsiteY3" fmla="*/ 46515 h 302797"/>
                <a:gd name="connsiteX4" fmla="*/ -197 w 401135"/>
                <a:gd name="connsiteY4" fmla="*/ 255992 h 302797"/>
                <a:gd name="connsiteX5" fmla="*/ 46439 w 401135"/>
                <a:gd name="connsiteY5" fmla="*/ 302652 h 302797"/>
                <a:gd name="connsiteX6" fmla="*/ 46464 w 401135"/>
                <a:gd name="connsiteY6" fmla="*/ 302652 h 302797"/>
                <a:gd name="connsiteX7" fmla="*/ 354278 w 401135"/>
                <a:gd name="connsiteY7" fmla="*/ 302652 h 302797"/>
                <a:gd name="connsiteX8" fmla="*/ 400938 w 401135"/>
                <a:gd name="connsiteY8" fmla="*/ 255992 h 302797"/>
                <a:gd name="connsiteX9" fmla="*/ 400938 w 401135"/>
                <a:gd name="connsiteY9" fmla="*/ 46515 h 302797"/>
                <a:gd name="connsiteX10" fmla="*/ 354278 w 401135"/>
                <a:gd name="connsiteY10" fmla="*/ -145 h 30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135" h="302797">
                  <a:moveTo>
                    <a:pt x="354278" y="-145"/>
                  </a:moveTo>
                  <a:lnTo>
                    <a:pt x="46464" y="-145"/>
                  </a:lnTo>
                  <a:cubicBezTo>
                    <a:pt x="20701" y="-152"/>
                    <a:pt x="-190" y="20727"/>
                    <a:pt x="-197" y="46490"/>
                  </a:cubicBezTo>
                  <a:cubicBezTo>
                    <a:pt x="-197" y="46499"/>
                    <a:pt x="-197" y="46507"/>
                    <a:pt x="-197" y="46515"/>
                  </a:cubicBezTo>
                  <a:lnTo>
                    <a:pt x="-197" y="255992"/>
                  </a:lnTo>
                  <a:cubicBezTo>
                    <a:pt x="-204" y="281755"/>
                    <a:pt x="20675" y="302646"/>
                    <a:pt x="46439" y="302652"/>
                  </a:cubicBezTo>
                  <a:cubicBezTo>
                    <a:pt x="46447" y="302652"/>
                    <a:pt x="46455" y="302652"/>
                    <a:pt x="46464" y="302652"/>
                  </a:cubicBezTo>
                  <a:lnTo>
                    <a:pt x="354278" y="302652"/>
                  </a:lnTo>
                  <a:cubicBezTo>
                    <a:pt x="380046" y="302649"/>
                    <a:pt x="400935" y="281761"/>
                    <a:pt x="400938" y="255992"/>
                  </a:cubicBezTo>
                  <a:lnTo>
                    <a:pt x="400938" y="46515"/>
                  </a:lnTo>
                  <a:cubicBezTo>
                    <a:pt x="400935" y="20747"/>
                    <a:pt x="380047" y="-142"/>
                    <a:pt x="354278" y="-145"/>
                  </a:cubicBezTo>
                  <a:close/>
                </a:path>
              </a:pathLst>
            </a:custGeom>
            <a:solidFill>
              <a:schemeClr val="accent2">
                <a:lumMod val="50000"/>
              </a:schemeClr>
            </a:solidFill>
            <a:ln w="290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FCCCCD2-E6DF-470E-BDB0-CF997CB58D46}"/>
                </a:ext>
              </a:extLst>
            </p:cNvPr>
            <p:cNvSpPr/>
            <p:nvPr/>
          </p:nvSpPr>
          <p:spPr>
            <a:xfrm>
              <a:off x="1453681" y="4561170"/>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5"/>
                    <a:pt x="380041" y="-145"/>
                    <a:pt x="354271" y="-145"/>
                  </a:cubicBezTo>
                  <a:lnTo>
                    <a:pt x="46464" y="-145"/>
                  </a:lnTo>
                  <a:cubicBezTo>
                    <a:pt x="20694" y="-145"/>
                    <a:pt x="-197" y="20746"/>
                    <a:pt x="-197" y="46515"/>
                  </a:cubicBezTo>
                  <a:close/>
                </a:path>
              </a:pathLst>
            </a:custGeom>
            <a:solidFill>
              <a:schemeClr val="accent1">
                <a:lumMod val="50000"/>
              </a:schemeClr>
            </a:solidFill>
            <a:ln w="290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D2BB8EF-A9F9-4487-826E-EFCF003DC830}"/>
                </a:ext>
              </a:extLst>
            </p:cNvPr>
            <p:cNvSpPr/>
            <p:nvPr/>
          </p:nvSpPr>
          <p:spPr>
            <a:xfrm>
              <a:off x="2025273" y="4561170"/>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5"/>
                    <a:pt x="380041" y="-145"/>
                    <a:pt x="354271" y="-145"/>
                  </a:cubicBezTo>
                  <a:lnTo>
                    <a:pt x="46464" y="-145"/>
                  </a:lnTo>
                  <a:cubicBezTo>
                    <a:pt x="20694" y="-145"/>
                    <a:pt x="-197" y="20746"/>
                    <a:pt x="-197" y="46515"/>
                  </a:cubicBezTo>
                  <a:close/>
                </a:path>
              </a:pathLst>
            </a:custGeom>
            <a:solidFill>
              <a:srgbClr val="E6E6E6"/>
            </a:solidFill>
            <a:ln w="290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82D004C-478B-4C11-BCEE-76DB80265995}"/>
                </a:ext>
              </a:extLst>
            </p:cNvPr>
            <p:cNvSpPr/>
            <p:nvPr/>
          </p:nvSpPr>
          <p:spPr>
            <a:xfrm>
              <a:off x="882090" y="5024859"/>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6"/>
                    <a:pt x="380041" y="-145"/>
                    <a:pt x="354271" y="-145"/>
                  </a:cubicBezTo>
                  <a:lnTo>
                    <a:pt x="46464" y="-145"/>
                  </a:lnTo>
                  <a:cubicBezTo>
                    <a:pt x="20694" y="-145"/>
                    <a:pt x="-197" y="20746"/>
                    <a:pt x="-197" y="46515"/>
                  </a:cubicBezTo>
                  <a:close/>
                </a:path>
              </a:pathLst>
            </a:custGeom>
            <a:solidFill>
              <a:srgbClr val="E6E6E6"/>
            </a:solidFill>
            <a:ln w="290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EFF5F20-A67B-416E-836E-74E5CC8AC34F}"/>
                </a:ext>
              </a:extLst>
            </p:cNvPr>
            <p:cNvSpPr/>
            <p:nvPr/>
          </p:nvSpPr>
          <p:spPr>
            <a:xfrm>
              <a:off x="1453681" y="5024859"/>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6"/>
                    <a:pt x="380041" y="-145"/>
                    <a:pt x="354271" y="-145"/>
                  </a:cubicBezTo>
                  <a:lnTo>
                    <a:pt x="46464" y="-145"/>
                  </a:lnTo>
                  <a:cubicBezTo>
                    <a:pt x="20694" y="-145"/>
                    <a:pt x="-197" y="20746"/>
                    <a:pt x="-197" y="46515"/>
                  </a:cubicBezTo>
                  <a:close/>
                </a:path>
              </a:pathLst>
            </a:custGeom>
            <a:solidFill>
              <a:srgbClr val="E6E6E6"/>
            </a:solidFill>
            <a:ln w="290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1FEE803-296D-4F30-BCE6-0DB5FBD5B79C}"/>
                </a:ext>
              </a:extLst>
            </p:cNvPr>
            <p:cNvSpPr/>
            <p:nvPr/>
          </p:nvSpPr>
          <p:spPr>
            <a:xfrm>
              <a:off x="2025273" y="5024859"/>
              <a:ext cx="401128" cy="302822"/>
            </a:xfrm>
            <a:custGeom>
              <a:avLst/>
              <a:gdLst>
                <a:gd name="connsiteX0" fmla="*/ -197 w 401128"/>
                <a:gd name="connsiteY0" fmla="*/ 46515 h 302822"/>
                <a:gd name="connsiteX1" fmla="*/ -197 w 401128"/>
                <a:gd name="connsiteY1" fmla="*/ 256017 h 302822"/>
                <a:gd name="connsiteX2" fmla="*/ 46464 w 401128"/>
                <a:gd name="connsiteY2" fmla="*/ 302677 h 302822"/>
                <a:gd name="connsiteX3" fmla="*/ 354271 w 401128"/>
                <a:gd name="connsiteY3" fmla="*/ 302677 h 302822"/>
                <a:gd name="connsiteX4" fmla="*/ 400931 w 401128"/>
                <a:gd name="connsiteY4" fmla="*/ 256017 h 302822"/>
                <a:gd name="connsiteX5" fmla="*/ 400931 w 401128"/>
                <a:gd name="connsiteY5" fmla="*/ 46515 h 302822"/>
                <a:gd name="connsiteX6" fmla="*/ 354271 w 401128"/>
                <a:gd name="connsiteY6" fmla="*/ -145 h 302822"/>
                <a:gd name="connsiteX7" fmla="*/ 46464 w 401128"/>
                <a:gd name="connsiteY7" fmla="*/ -145 h 302822"/>
                <a:gd name="connsiteX8" fmla="*/ -197 w 401128"/>
                <a:gd name="connsiteY8" fmla="*/ 46515 h 30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28" h="302822">
                  <a:moveTo>
                    <a:pt x="-197" y="46515"/>
                  </a:moveTo>
                  <a:lnTo>
                    <a:pt x="-197" y="256017"/>
                  </a:lnTo>
                  <a:cubicBezTo>
                    <a:pt x="-197" y="281787"/>
                    <a:pt x="20694" y="302677"/>
                    <a:pt x="46464" y="302677"/>
                  </a:cubicBezTo>
                  <a:lnTo>
                    <a:pt x="354271" y="302677"/>
                  </a:lnTo>
                  <a:cubicBezTo>
                    <a:pt x="380041" y="302677"/>
                    <a:pt x="400931" y="281787"/>
                    <a:pt x="400931" y="256017"/>
                  </a:cubicBezTo>
                  <a:lnTo>
                    <a:pt x="400931" y="46515"/>
                  </a:lnTo>
                  <a:cubicBezTo>
                    <a:pt x="400931" y="20746"/>
                    <a:pt x="380041" y="-145"/>
                    <a:pt x="354271" y="-145"/>
                  </a:cubicBezTo>
                  <a:lnTo>
                    <a:pt x="46464" y="-145"/>
                  </a:lnTo>
                  <a:cubicBezTo>
                    <a:pt x="20694" y="-145"/>
                    <a:pt x="-197" y="20746"/>
                    <a:pt x="-197" y="46515"/>
                  </a:cubicBezTo>
                  <a:close/>
                </a:path>
              </a:pathLst>
            </a:custGeom>
            <a:solidFill>
              <a:schemeClr val="accent2">
                <a:lumMod val="50000"/>
              </a:schemeClr>
            </a:solidFill>
            <a:ln w="290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5050B594-8829-4D56-9F80-1249510F273C}"/>
                </a:ext>
              </a:extLst>
            </p:cNvPr>
            <p:cNvSpPr/>
            <p:nvPr/>
          </p:nvSpPr>
          <p:spPr>
            <a:xfrm>
              <a:off x="1018496" y="4648423"/>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364ABF53-3350-4774-A67F-97D9566C765D}"/>
                </a:ext>
              </a:extLst>
            </p:cNvPr>
            <p:cNvSpPr/>
            <p:nvPr/>
          </p:nvSpPr>
          <p:spPr>
            <a:xfrm>
              <a:off x="984602" y="4817668"/>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930DF19-F9F7-44E2-93A5-AC921119D8D6}"/>
                </a:ext>
              </a:extLst>
            </p:cNvPr>
            <p:cNvSpPr/>
            <p:nvPr/>
          </p:nvSpPr>
          <p:spPr>
            <a:xfrm>
              <a:off x="1590087" y="4648423"/>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69C42F1-9F8E-425E-A87A-60EBC03ACBC2}"/>
                </a:ext>
              </a:extLst>
            </p:cNvPr>
            <p:cNvSpPr/>
            <p:nvPr/>
          </p:nvSpPr>
          <p:spPr>
            <a:xfrm>
              <a:off x="1556193" y="4817668"/>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F040B253-F647-4D39-8D17-16D1D3F206B0}"/>
                </a:ext>
              </a:extLst>
            </p:cNvPr>
            <p:cNvSpPr/>
            <p:nvPr/>
          </p:nvSpPr>
          <p:spPr>
            <a:xfrm>
              <a:off x="2161679" y="4648423"/>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C9862AD-65A6-4DFE-A873-90F76EA622B4}"/>
                </a:ext>
              </a:extLst>
            </p:cNvPr>
            <p:cNvSpPr/>
            <p:nvPr/>
          </p:nvSpPr>
          <p:spPr>
            <a:xfrm>
              <a:off x="2127785" y="4817668"/>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7FE9DB7-85F7-4198-971F-170F1357A9B9}"/>
                </a:ext>
              </a:extLst>
            </p:cNvPr>
            <p:cNvSpPr/>
            <p:nvPr/>
          </p:nvSpPr>
          <p:spPr>
            <a:xfrm>
              <a:off x="1018496" y="5112112"/>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392217F-C6C1-476B-85B8-6B92834079D8}"/>
                </a:ext>
              </a:extLst>
            </p:cNvPr>
            <p:cNvSpPr/>
            <p:nvPr/>
          </p:nvSpPr>
          <p:spPr>
            <a:xfrm>
              <a:off x="984602" y="5281357"/>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0E0BECA-134A-4328-9A3A-9B8CDDDB5F48}"/>
                </a:ext>
              </a:extLst>
            </p:cNvPr>
            <p:cNvSpPr/>
            <p:nvPr/>
          </p:nvSpPr>
          <p:spPr>
            <a:xfrm>
              <a:off x="1590087" y="5112112"/>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32D2A59-4D2D-443A-8C8D-EF13E18C3CE4}"/>
                </a:ext>
              </a:extLst>
            </p:cNvPr>
            <p:cNvSpPr/>
            <p:nvPr/>
          </p:nvSpPr>
          <p:spPr>
            <a:xfrm>
              <a:off x="1556193" y="5281357"/>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0620CB1-0763-4135-B54D-00E02DFC4A2A}"/>
                </a:ext>
              </a:extLst>
            </p:cNvPr>
            <p:cNvSpPr/>
            <p:nvPr/>
          </p:nvSpPr>
          <p:spPr>
            <a:xfrm>
              <a:off x="2161679" y="5112112"/>
              <a:ext cx="128316" cy="128316"/>
            </a:xfrm>
            <a:custGeom>
              <a:avLst/>
              <a:gdLst>
                <a:gd name="connsiteX0" fmla="*/ 128316 w 128316"/>
                <a:gd name="connsiteY0" fmla="*/ 64158 h 128316"/>
                <a:gd name="connsiteX1" fmla="*/ 64158 w 128316"/>
                <a:gd name="connsiteY1" fmla="*/ 128316 h 128316"/>
                <a:gd name="connsiteX2" fmla="*/ 0 w 128316"/>
                <a:gd name="connsiteY2" fmla="*/ 64158 h 128316"/>
                <a:gd name="connsiteX3" fmla="*/ 64158 w 128316"/>
                <a:gd name="connsiteY3" fmla="*/ 0 h 128316"/>
                <a:gd name="connsiteX4" fmla="*/ 128316 w 128316"/>
                <a:gd name="connsiteY4" fmla="*/ 64158 h 1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6" h="128316">
                  <a:moveTo>
                    <a:pt x="128316" y="64158"/>
                  </a:moveTo>
                  <a:cubicBezTo>
                    <a:pt x="128316" y="99592"/>
                    <a:pt x="99592" y="128316"/>
                    <a:pt x="64158" y="128316"/>
                  </a:cubicBezTo>
                  <a:cubicBezTo>
                    <a:pt x="28725" y="128316"/>
                    <a:pt x="0" y="99592"/>
                    <a:pt x="0" y="64158"/>
                  </a:cubicBezTo>
                  <a:cubicBezTo>
                    <a:pt x="0" y="28725"/>
                    <a:pt x="28725" y="0"/>
                    <a:pt x="64158" y="0"/>
                  </a:cubicBezTo>
                  <a:cubicBezTo>
                    <a:pt x="99592" y="0"/>
                    <a:pt x="128316" y="28725"/>
                    <a:pt x="128316" y="64158"/>
                  </a:cubicBezTo>
                  <a:close/>
                </a:path>
              </a:pathLst>
            </a:custGeom>
            <a:solidFill>
              <a:srgbClr val="FFFFFF"/>
            </a:solidFill>
            <a:ln w="290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D788DCA-651B-4C72-B0ED-54E253A4E595}"/>
                </a:ext>
              </a:extLst>
            </p:cNvPr>
            <p:cNvSpPr/>
            <p:nvPr/>
          </p:nvSpPr>
          <p:spPr>
            <a:xfrm>
              <a:off x="2127785" y="5281357"/>
              <a:ext cx="196090" cy="52143"/>
            </a:xfrm>
            <a:custGeom>
              <a:avLst/>
              <a:gdLst>
                <a:gd name="connsiteX0" fmla="*/ 195893 w 196090"/>
                <a:gd name="connsiteY0" fmla="*/ 51998 h 52143"/>
                <a:gd name="connsiteX1" fmla="*/ -197 w 196090"/>
                <a:gd name="connsiteY1" fmla="*/ 51998 h 52143"/>
                <a:gd name="connsiteX2" fmla="*/ 17329 w 196090"/>
                <a:gd name="connsiteY2" fmla="*/ 28026 h 52143"/>
                <a:gd name="connsiteX3" fmla="*/ 85366 w 196090"/>
                <a:gd name="connsiteY3" fmla="*/ -145 h 52143"/>
                <a:gd name="connsiteX4" fmla="*/ 110330 w 196090"/>
                <a:gd name="connsiteY4" fmla="*/ -145 h 52143"/>
                <a:gd name="connsiteX5" fmla="*/ 195893 w 196090"/>
                <a:gd name="connsiteY5" fmla="*/ 51998 h 5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090" h="52143">
                  <a:moveTo>
                    <a:pt x="195893" y="51998"/>
                  </a:moveTo>
                  <a:lnTo>
                    <a:pt x="-197" y="51998"/>
                  </a:lnTo>
                  <a:cubicBezTo>
                    <a:pt x="4384" y="43158"/>
                    <a:pt x="10295" y="35073"/>
                    <a:pt x="17329" y="28026"/>
                  </a:cubicBezTo>
                  <a:cubicBezTo>
                    <a:pt x="35357" y="9958"/>
                    <a:pt x="59842" y="-181"/>
                    <a:pt x="85366" y="-145"/>
                  </a:cubicBezTo>
                  <a:lnTo>
                    <a:pt x="110330" y="-145"/>
                  </a:lnTo>
                  <a:cubicBezTo>
                    <a:pt x="146366" y="-161"/>
                    <a:pt x="179389" y="19963"/>
                    <a:pt x="195893" y="51998"/>
                  </a:cubicBezTo>
                  <a:close/>
                </a:path>
              </a:pathLst>
            </a:custGeom>
            <a:solidFill>
              <a:srgbClr val="FFFFFF"/>
            </a:solidFill>
            <a:ln w="290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7BEF8F0-1470-4C74-886E-21E793AC1E40}"/>
                </a:ext>
              </a:extLst>
            </p:cNvPr>
            <p:cNvSpPr/>
            <p:nvPr/>
          </p:nvSpPr>
          <p:spPr>
            <a:xfrm>
              <a:off x="2259190" y="6048339"/>
              <a:ext cx="766982" cy="5832"/>
            </a:xfrm>
            <a:custGeom>
              <a:avLst/>
              <a:gdLst>
                <a:gd name="connsiteX0" fmla="*/ 763869 w 766982"/>
                <a:gd name="connsiteY0" fmla="*/ 5687 h 5832"/>
                <a:gd name="connsiteX1" fmla="*/ 2719 w 766982"/>
                <a:gd name="connsiteY1" fmla="*/ 5687 h 5832"/>
                <a:gd name="connsiteX2" fmla="*/ -197 w 766982"/>
                <a:gd name="connsiteY2" fmla="*/ 2771 h 5832"/>
                <a:gd name="connsiteX3" fmla="*/ 2719 w 766982"/>
                <a:gd name="connsiteY3" fmla="*/ -145 h 5832"/>
                <a:gd name="connsiteX4" fmla="*/ 763869 w 766982"/>
                <a:gd name="connsiteY4" fmla="*/ -145 h 5832"/>
                <a:gd name="connsiteX5" fmla="*/ 766785 w 766982"/>
                <a:gd name="connsiteY5" fmla="*/ 2771 h 5832"/>
                <a:gd name="connsiteX6" fmla="*/ 763869 w 766982"/>
                <a:gd name="connsiteY6" fmla="*/ 5687 h 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982" h="5832">
                  <a:moveTo>
                    <a:pt x="763869" y="5687"/>
                  </a:moveTo>
                  <a:lnTo>
                    <a:pt x="2719" y="5687"/>
                  </a:lnTo>
                  <a:cubicBezTo>
                    <a:pt x="1109" y="5687"/>
                    <a:pt x="-197" y="4382"/>
                    <a:pt x="-197" y="2771"/>
                  </a:cubicBezTo>
                  <a:cubicBezTo>
                    <a:pt x="-197" y="1160"/>
                    <a:pt x="1109" y="-145"/>
                    <a:pt x="2719" y="-145"/>
                  </a:cubicBezTo>
                  <a:lnTo>
                    <a:pt x="763869" y="-145"/>
                  </a:lnTo>
                  <a:cubicBezTo>
                    <a:pt x="765480" y="-145"/>
                    <a:pt x="766785" y="1160"/>
                    <a:pt x="766785" y="2771"/>
                  </a:cubicBezTo>
                  <a:cubicBezTo>
                    <a:pt x="766785" y="4382"/>
                    <a:pt x="765480" y="5687"/>
                    <a:pt x="763869" y="5687"/>
                  </a:cubicBezTo>
                  <a:close/>
                </a:path>
              </a:pathLst>
            </a:custGeom>
            <a:solidFill>
              <a:srgbClr val="3F3D56"/>
            </a:solidFill>
            <a:ln w="290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6FFF7D-BDFC-4D59-8E6F-8D712DB3AC55}"/>
                </a:ext>
              </a:extLst>
            </p:cNvPr>
            <p:cNvSpPr/>
            <p:nvPr/>
          </p:nvSpPr>
          <p:spPr>
            <a:xfrm>
              <a:off x="2578863" y="5880704"/>
              <a:ext cx="52767" cy="137908"/>
            </a:xfrm>
            <a:custGeom>
              <a:avLst/>
              <a:gdLst>
                <a:gd name="connsiteX0" fmla="*/ 52761 w 52767"/>
                <a:gd name="connsiteY0" fmla="*/ 137908 h 137908"/>
                <a:gd name="connsiteX1" fmla="*/ 17011 w 52767"/>
                <a:gd name="connsiteY1" fmla="*/ 137905 h 137908"/>
                <a:gd name="connsiteX2" fmla="*/ 0 w 52767"/>
                <a:gd name="connsiteY2" fmla="*/ 0 h 137908"/>
                <a:gd name="connsiteX3" fmla="*/ 52767 w 52767"/>
                <a:gd name="connsiteY3" fmla="*/ 3 h 137908"/>
                <a:gd name="connsiteX4" fmla="*/ 52761 w 52767"/>
                <a:gd name="connsiteY4" fmla="*/ 137908 h 13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7" h="137908">
                  <a:moveTo>
                    <a:pt x="52761" y="137908"/>
                  </a:moveTo>
                  <a:lnTo>
                    <a:pt x="17011" y="137905"/>
                  </a:lnTo>
                  <a:lnTo>
                    <a:pt x="0" y="0"/>
                  </a:lnTo>
                  <a:lnTo>
                    <a:pt x="52767" y="3"/>
                  </a:lnTo>
                  <a:lnTo>
                    <a:pt x="52761" y="137908"/>
                  </a:lnTo>
                  <a:close/>
                </a:path>
              </a:pathLst>
            </a:custGeom>
            <a:solidFill>
              <a:srgbClr val="A0616A"/>
            </a:solidFill>
            <a:ln w="290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7D1DC6D5-75F7-402D-B90A-C8C122F36CF9}"/>
                </a:ext>
              </a:extLst>
            </p:cNvPr>
            <p:cNvSpPr/>
            <p:nvPr/>
          </p:nvSpPr>
          <p:spPr>
            <a:xfrm>
              <a:off x="2526920" y="6008394"/>
              <a:ext cx="112366" cy="43414"/>
            </a:xfrm>
            <a:custGeom>
              <a:avLst/>
              <a:gdLst>
                <a:gd name="connsiteX0" fmla="*/ 43414 w 112366"/>
                <a:gd name="connsiteY0" fmla="*/ 0 h 43414"/>
                <a:gd name="connsiteX1" fmla="*/ 112366 w 112366"/>
                <a:gd name="connsiteY1" fmla="*/ 0 h 43414"/>
                <a:gd name="connsiteX2" fmla="*/ 112366 w 112366"/>
                <a:gd name="connsiteY2" fmla="*/ 0 h 43414"/>
                <a:gd name="connsiteX3" fmla="*/ 112366 w 112366"/>
                <a:gd name="connsiteY3" fmla="*/ 43414 h 43414"/>
                <a:gd name="connsiteX4" fmla="*/ 112366 w 112366"/>
                <a:gd name="connsiteY4" fmla="*/ 43414 h 43414"/>
                <a:gd name="connsiteX5" fmla="*/ 0 w 112366"/>
                <a:gd name="connsiteY5" fmla="*/ 43414 h 43414"/>
                <a:gd name="connsiteX6" fmla="*/ 0 w 112366"/>
                <a:gd name="connsiteY6" fmla="*/ 43414 h 43414"/>
                <a:gd name="connsiteX7" fmla="*/ 0 w 112366"/>
                <a:gd name="connsiteY7" fmla="*/ 43414 h 43414"/>
                <a:gd name="connsiteX8" fmla="*/ 43414 w 112366"/>
                <a:gd name="connsiteY8" fmla="*/ 0 h 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6" h="43414">
                  <a:moveTo>
                    <a:pt x="43414" y="0"/>
                  </a:moveTo>
                  <a:lnTo>
                    <a:pt x="112366" y="0"/>
                  </a:lnTo>
                  <a:lnTo>
                    <a:pt x="112366" y="0"/>
                  </a:lnTo>
                  <a:lnTo>
                    <a:pt x="112366" y="43414"/>
                  </a:lnTo>
                  <a:lnTo>
                    <a:pt x="112366" y="43414"/>
                  </a:lnTo>
                  <a:lnTo>
                    <a:pt x="0" y="43414"/>
                  </a:lnTo>
                  <a:lnTo>
                    <a:pt x="0" y="43414"/>
                  </a:lnTo>
                  <a:lnTo>
                    <a:pt x="0" y="43414"/>
                  </a:lnTo>
                  <a:cubicBezTo>
                    <a:pt x="0" y="19437"/>
                    <a:pt x="19437" y="0"/>
                    <a:pt x="43414" y="0"/>
                  </a:cubicBezTo>
                  <a:close/>
                </a:path>
              </a:pathLst>
            </a:custGeom>
            <a:solidFill>
              <a:srgbClr val="2F2E41"/>
            </a:solidFill>
            <a:ln w="290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81104B7-EE51-4D37-A5C9-266D7CD58072}"/>
                </a:ext>
              </a:extLst>
            </p:cNvPr>
            <p:cNvSpPr/>
            <p:nvPr/>
          </p:nvSpPr>
          <p:spPr>
            <a:xfrm>
              <a:off x="2713012" y="5880704"/>
              <a:ext cx="52767" cy="137908"/>
            </a:xfrm>
            <a:custGeom>
              <a:avLst/>
              <a:gdLst>
                <a:gd name="connsiteX0" fmla="*/ 52761 w 52767"/>
                <a:gd name="connsiteY0" fmla="*/ 137908 h 137908"/>
                <a:gd name="connsiteX1" fmla="*/ 17011 w 52767"/>
                <a:gd name="connsiteY1" fmla="*/ 137905 h 137908"/>
                <a:gd name="connsiteX2" fmla="*/ 0 w 52767"/>
                <a:gd name="connsiteY2" fmla="*/ 0 h 137908"/>
                <a:gd name="connsiteX3" fmla="*/ 52767 w 52767"/>
                <a:gd name="connsiteY3" fmla="*/ 3 h 137908"/>
                <a:gd name="connsiteX4" fmla="*/ 52761 w 52767"/>
                <a:gd name="connsiteY4" fmla="*/ 137908 h 13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7" h="137908">
                  <a:moveTo>
                    <a:pt x="52761" y="137908"/>
                  </a:moveTo>
                  <a:lnTo>
                    <a:pt x="17011" y="137905"/>
                  </a:lnTo>
                  <a:lnTo>
                    <a:pt x="0" y="0"/>
                  </a:lnTo>
                  <a:lnTo>
                    <a:pt x="52767" y="3"/>
                  </a:lnTo>
                  <a:lnTo>
                    <a:pt x="52761" y="137908"/>
                  </a:lnTo>
                  <a:close/>
                </a:path>
              </a:pathLst>
            </a:custGeom>
            <a:solidFill>
              <a:srgbClr val="A0616A"/>
            </a:solidFill>
            <a:ln w="290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BF0F0038-03C7-4872-884C-2189480906E6}"/>
                </a:ext>
              </a:extLst>
            </p:cNvPr>
            <p:cNvSpPr/>
            <p:nvPr/>
          </p:nvSpPr>
          <p:spPr>
            <a:xfrm>
              <a:off x="2661068" y="6008394"/>
              <a:ext cx="112366" cy="43414"/>
            </a:xfrm>
            <a:custGeom>
              <a:avLst/>
              <a:gdLst>
                <a:gd name="connsiteX0" fmla="*/ 43414 w 112366"/>
                <a:gd name="connsiteY0" fmla="*/ 0 h 43414"/>
                <a:gd name="connsiteX1" fmla="*/ 112366 w 112366"/>
                <a:gd name="connsiteY1" fmla="*/ 0 h 43414"/>
                <a:gd name="connsiteX2" fmla="*/ 112366 w 112366"/>
                <a:gd name="connsiteY2" fmla="*/ 0 h 43414"/>
                <a:gd name="connsiteX3" fmla="*/ 112366 w 112366"/>
                <a:gd name="connsiteY3" fmla="*/ 43414 h 43414"/>
                <a:gd name="connsiteX4" fmla="*/ 112366 w 112366"/>
                <a:gd name="connsiteY4" fmla="*/ 43414 h 43414"/>
                <a:gd name="connsiteX5" fmla="*/ 0 w 112366"/>
                <a:gd name="connsiteY5" fmla="*/ 43414 h 43414"/>
                <a:gd name="connsiteX6" fmla="*/ 0 w 112366"/>
                <a:gd name="connsiteY6" fmla="*/ 43414 h 43414"/>
                <a:gd name="connsiteX7" fmla="*/ 0 w 112366"/>
                <a:gd name="connsiteY7" fmla="*/ 43414 h 43414"/>
                <a:gd name="connsiteX8" fmla="*/ 43414 w 112366"/>
                <a:gd name="connsiteY8" fmla="*/ 0 h 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66" h="43414">
                  <a:moveTo>
                    <a:pt x="43414" y="0"/>
                  </a:moveTo>
                  <a:lnTo>
                    <a:pt x="112366" y="0"/>
                  </a:lnTo>
                  <a:lnTo>
                    <a:pt x="112366" y="0"/>
                  </a:lnTo>
                  <a:lnTo>
                    <a:pt x="112366" y="43414"/>
                  </a:lnTo>
                  <a:lnTo>
                    <a:pt x="112366" y="43414"/>
                  </a:lnTo>
                  <a:lnTo>
                    <a:pt x="0" y="43414"/>
                  </a:lnTo>
                  <a:lnTo>
                    <a:pt x="0" y="43414"/>
                  </a:lnTo>
                  <a:lnTo>
                    <a:pt x="0" y="43414"/>
                  </a:lnTo>
                  <a:cubicBezTo>
                    <a:pt x="0" y="19437"/>
                    <a:pt x="19437" y="0"/>
                    <a:pt x="43414" y="0"/>
                  </a:cubicBezTo>
                  <a:close/>
                </a:path>
              </a:pathLst>
            </a:custGeom>
            <a:solidFill>
              <a:srgbClr val="2F2E41"/>
            </a:solidFill>
            <a:ln w="290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99446AE5-53B5-4245-BB1A-5C128A4E8FD5}"/>
                </a:ext>
              </a:extLst>
            </p:cNvPr>
            <p:cNvSpPr/>
            <p:nvPr/>
          </p:nvSpPr>
          <p:spPr>
            <a:xfrm>
              <a:off x="2731852" y="5226143"/>
              <a:ext cx="78265" cy="386862"/>
            </a:xfrm>
            <a:custGeom>
              <a:avLst/>
              <a:gdLst>
                <a:gd name="connsiteX0" fmla="*/ 29359 w 78265"/>
                <a:gd name="connsiteY0" fmla="*/ 381599 h 386862"/>
                <a:gd name="connsiteX1" fmla="*/ 19959 w 78265"/>
                <a:gd name="connsiteY1" fmla="*/ 338302 h 386862"/>
                <a:gd name="connsiteX2" fmla="*/ 23345 w 78265"/>
                <a:gd name="connsiteY2" fmla="*/ 333938 h 386862"/>
                <a:gd name="connsiteX3" fmla="*/ -197 w 78265"/>
                <a:gd name="connsiteY3" fmla="*/ -145 h 386862"/>
                <a:gd name="connsiteX4" fmla="*/ 67615 w 78265"/>
                <a:gd name="connsiteY4" fmla="*/ 6431 h 386862"/>
                <a:gd name="connsiteX5" fmla="*/ 69478 w 78265"/>
                <a:gd name="connsiteY5" fmla="*/ 333599 h 386862"/>
                <a:gd name="connsiteX6" fmla="*/ 68189 w 78265"/>
                <a:gd name="connsiteY6" fmla="*/ 378126 h 386862"/>
                <a:gd name="connsiteX7" fmla="*/ 29358 w 78265"/>
                <a:gd name="connsiteY7" fmla="*/ 381599 h 38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65" h="386862">
                  <a:moveTo>
                    <a:pt x="29359" y="381599"/>
                  </a:moveTo>
                  <a:cubicBezTo>
                    <a:pt x="14807" y="372238"/>
                    <a:pt x="10598" y="352854"/>
                    <a:pt x="19959" y="338302"/>
                  </a:cubicBezTo>
                  <a:cubicBezTo>
                    <a:pt x="20957" y="336750"/>
                    <a:pt x="22090" y="335290"/>
                    <a:pt x="23345" y="333938"/>
                  </a:cubicBezTo>
                  <a:lnTo>
                    <a:pt x="-197" y="-145"/>
                  </a:lnTo>
                  <a:lnTo>
                    <a:pt x="67615" y="6431"/>
                  </a:lnTo>
                  <a:lnTo>
                    <a:pt x="69478" y="333599"/>
                  </a:lnTo>
                  <a:cubicBezTo>
                    <a:pt x="81418" y="346251"/>
                    <a:pt x="80841" y="366186"/>
                    <a:pt x="68189" y="378126"/>
                  </a:cubicBezTo>
                  <a:cubicBezTo>
                    <a:pt x="57603" y="388117"/>
                    <a:pt x="41550" y="389553"/>
                    <a:pt x="29358" y="381599"/>
                  </a:cubicBezTo>
                  <a:close/>
                </a:path>
              </a:pathLst>
            </a:custGeom>
            <a:solidFill>
              <a:srgbClr val="A0616A"/>
            </a:solidFill>
            <a:ln w="290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AB4C0BD7-9760-44E3-8F69-3362FF6F8120}"/>
                </a:ext>
              </a:extLst>
            </p:cNvPr>
            <p:cNvSpPr/>
            <p:nvPr/>
          </p:nvSpPr>
          <p:spPr>
            <a:xfrm>
              <a:off x="2563791" y="5522792"/>
              <a:ext cx="215673" cy="426362"/>
            </a:xfrm>
            <a:custGeom>
              <a:avLst/>
              <a:gdLst>
                <a:gd name="connsiteX0" fmla="*/ 65948 w 215673"/>
                <a:gd name="connsiteY0" fmla="*/ 426201 h 426362"/>
                <a:gd name="connsiteX1" fmla="*/ 26589 w 215673"/>
                <a:gd name="connsiteY1" fmla="*/ 424324 h 426362"/>
                <a:gd name="connsiteX2" fmla="*/ 14090 w 215673"/>
                <a:gd name="connsiteY2" fmla="*/ 411309 h 426362"/>
                <a:gd name="connsiteX3" fmla="*/ 11344 w 215673"/>
                <a:gd name="connsiteY3" fmla="*/ 13071 h 426362"/>
                <a:gd name="connsiteX4" fmla="*/ 24380 w 215673"/>
                <a:gd name="connsiteY4" fmla="*/ -145 h 426362"/>
                <a:gd name="connsiteX5" fmla="*/ 26352 w 215673"/>
                <a:gd name="connsiteY5" fmla="*/ -10 h 426362"/>
                <a:gd name="connsiteX6" fmla="*/ 183813 w 215673"/>
                <a:gd name="connsiteY6" fmla="*/ 22848 h 426362"/>
                <a:gd name="connsiteX7" fmla="*/ 195051 w 215673"/>
                <a:gd name="connsiteY7" fmla="*/ 35738 h 426362"/>
                <a:gd name="connsiteX8" fmla="*/ 215302 w 215673"/>
                <a:gd name="connsiteY8" fmla="*/ 404747 h 426362"/>
                <a:gd name="connsiteX9" fmla="*/ 202276 w 215673"/>
                <a:gd name="connsiteY9" fmla="*/ 417970 h 426362"/>
                <a:gd name="connsiteX10" fmla="*/ 202179 w 215673"/>
                <a:gd name="connsiteY10" fmla="*/ 417970 h 426362"/>
                <a:gd name="connsiteX11" fmla="*/ 159747 w 215673"/>
                <a:gd name="connsiteY11" fmla="*/ 417970 h 426362"/>
                <a:gd name="connsiteX12" fmla="*/ 146783 w 215673"/>
                <a:gd name="connsiteY12" fmla="*/ 406886 h 426362"/>
                <a:gd name="connsiteX13" fmla="*/ 120604 w 215673"/>
                <a:gd name="connsiteY13" fmla="*/ 240461 h 426362"/>
                <a:gd name="connsiteX14" fmla="*/ 108936 w 215673"/>
                <a:gd name="connsiteY14" fmla="*/ 231962 h 426362"/>
                <a:gd name="connsiteX15" fmla="*/ 100386 w 215673"/>
                <a:gd name="connsiteY15" fmla="*/ 240834 h 426362"/>
                <a:gd name="connsiteX16" fmla="*/ 79604 w 215673"/>
                <a:gd name="connsiteY16" fmla="*/ 414652 h 426362"/>
                <a:gd name="connsiteX17" fmla="*/ 66571 w 215673"/>
                <a:gd name="connsiteY17" fmla="*/ 426218 h 426362"/>
                <a:gd name="connsiteX18" fmla="*/ 65948 w 215673"/>
                <a:gd name="connsiteY18" fmla="*/ 426201 h 42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673" h="426362">
                  <a:moveTo>
                    <a:pt x="65948" y="426201"/>
                  </a:moveTo>
                  <a:lnTo>
                    <a:pt x="26589" y="424324"/>
                  </a:lnTo>
                  <a:cubicBezTo>
                    <a:pt x="19628" y="423994"/>
                    <a:pt x="14139" y="418278"/>
                    <a:pt x="14090" y="411309"/>
                  </a:cubicBezTo>
                  <a:cubicBezTo>
                    <a:pt x="3714" y="251149"/>
                    <a:pt x="-10657" y="79415"/>
                    <a:pt x="11344" y="13071"/>
                  </a:cubicBezTo>
                  <a:cubicBezTo>
                    <a:pt x="11294" y="5822"/>
                    <a:pt x="17131" y="-95"/>
                    <a:pt x="24380" y="-145"/>
                  </a:cubicBezTo>
                  <a:cubicBezTo>
                    <a:pt x="25040" y="-149"/>
                    <a:pt x="25699" y="-104"/>
                    <a:pt x="26352" y="-10"/>
                  </a:cubicBezTo>
                  <a:lnTo>
                    <a:pt x="183813" y="22848"/>
                  </a:lnTo>
                  <a:cubicBezTo>
                    <a:pt x="190245" y="23749"/>
                    <a:pt x="195035" y="29243"/>
                    <a:pt x="195051" y="35738"/>
                  </a:cubicBezTo>
                  <a:cubicBezTo>
                    <a:pt x="215154" y="114292"/>
                    <a:pt x="216063" y="256739"/>
                    <a:pt x="215302" y="404747"/>
                  </a:cubicBezTo>
                  <a:cubicBezTo>
                    <a:pt x="215357" y="411996"/>
                    <a:pt x="209525" y="417916"/>
                    <a:pt x="202276" y="417970"/>
                  </a:cubicBezTo>
                  <a:cubicBezTo>
                    <a:pt x="202244" y="417970"/>
                    <a:pt x="202212" y="417970"/>
                    <a:pt x="202179" y="417970"/>
                  </a:cubicBezTo>
                  <a:lnTo>
                    <a:pt x="159747" y="417970"/>
                  </a:lnTo>
                  <a:cubicBezTo>
                    <a:pt x="153277" y="417996"/>
                    <a:pt x="147763" y="413282"/>
                    <a:pt x="146783" y="406886"/>
                  </a:cubicBezTo>
                  <a:lnTo>
                    <a:pt x="120604" y="240461"/>
                  </a:lnTo>
                  <a:cubicBezTo>
                    <a:pt x="119729" y="234893"/>
                    <a:pt x="114505" y="231087"/>
                    <a:pt x="108936" y="231962"/>
                  </a:cubicBezTo>
                  <a:cubicBezTo>
                    <a:pt x="104421" y="232672"/>
                    <a:pt x="100928" y="236296"/>
                    <a:pt x="100386" y="240834"/>
                  </a:cubicBezTo>
                  <a:lnTo>
                    <a:pt x="79604" y="414652"/>
                  </a:lnTo>
                  <a:cubicBezTo>
                    <a:pt x="78793" y="421240"/>
                    <a:pt x="73209" y="426196"/>
                    <a:pt x="66571" y="426218"/>
                  </a:cubicBezTo>
                  <a:cubicBezTo>
                    <a:pt x="66365" y="426218"/>
                    <a:pt x="66157" y="426212"/>
                    <a:pt x="65948" y="426201"/>
                  </a:cubicBezTo>
                  <a:close/>
                </a:path>
              </a:pathLst>
            </a:custGeom>
            <a:solidFill>
              <a:srgbClr val="2F2E41"/>
            </a:solidFill>
            <a:ln w="290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99FE7BD-3F56-45A1-9992-91ADA786BB99}"/>
                </a:ext>
              </a:extLst>
            </p:cNvPr>
            <p:cNvSpPr/>
            <p:nvPr/>
          </p:nvSpPr>
          <p:spPr>
            <a:xfrm>
              <a:off x="2571010" y="5153822"/>
              <a:ext cx="229261" cy="418795"/>
            </a:xfrm>
            <a:custGeom>
              <a:avLst/>
              <a:gdLst>
                <a:gd name="connsiteX0" fmla="*/ 86437 w 229261"/>
                <a:gd name="connsiteY0" fmla="*/ 404725 h 418795"/>
                <a:gd name="connsiteX1" fmla="*/ 11547 w 229261"/>
                <a:gd name="connsiteY1" fmla="*/ 379074 h 418795"/>
                <a:gd name="connsiteX2" fmla="*/ 2642 w 229261"/>
                <a:gd name="connsiteY2" fmla="*/ 374195 h 418795"/>
                <a:gd name="connsiteX3" fmla="*/ -74 w 229261"/>
                <a:gd name="connsiteY3" fmla="*/ 364276 h 418795"/>
                <a:gd name="connsiteX4" fmla="*/ 37656 w 229261"/>
                <a:gd name="connsiteY4" fmla="*/ 84164 h 418795"/>
                <a:gd name="connsiteX5" fmla="*/ 94125 w 229261"/>
                <a:gd name="connsiteY5" fmla="*/ 8467 h 418795"/>
                <a:gd name="connsiteX6" fmla="*/ 185683 w 229261"/>
                <a:gd name="connsiteY6" fmla="*/ 15643 h 418795"/>
                <a:gd name="connsiteX7" fmla="*/ 189490 w 229261"/>
                <a:gd name="connsiteY7" fmla="*/ 18278 h 418795"/>
                <a:gd name="connsiteX8" fmla="*/ 226341 w 229261"/>
                <a:gd name="connsiteY8" fmla="*/ 119103 h 418795"/>
                <a:gd name="connsiteX9" fmla="*/ 193899 w 229261"/>
                <a:gd name="connsiteY9" fmla="*/ 399063 h 418795"/>
                <a:gd name="connsiteX10" fmla="*/ 185389 w 229261"/>
                <a:gd name="connsiteY10" fmla="*/ 410743 h 418795"/>
                <a:gd name="connsiteX11" fmla="*/ 140987 w 229261"/>
                <a:gd name="connsiteY11" fmla="*/ 418648 h 418795"/>
                <a:gd name="connsiteX12" fmla="*/ 86437 w 229261"/>
                <a:gd name="connsiteY12" fmla="*/ 404725 h 41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61" h="418795">
                  <a:moveTo>
                    <a:pt x="86437" y="404725"/>
                  </a:moveTo>
                  <a:cubicBezTo>
                    <a:pt x="51734" y="385444"/>
                    <a:pt x="24620" y="380378"/>
                    <a:pt x="11547" y="379074"/>
                  </a:cubicBezTo>
                  <a:cubicBezTo>
                    <a:pt x="8036" y="378735"/>
                    <a:pt x="4817" y="376972"/>
                    <a:pt x="2642" y="374195"/>
                  </a:cubicBezTo>
                  <a:cubicBezTo>
                    <a:pt x="418" y="371399"/>
                    <a:pt x="-563" y="367814"/>
                    <a:pt x="-74" y="364276"/>
                  </a:cubicBezTo>
                  <a:lnTo>
                    <a:pt x="37656" y="84164"/>
                  </a:lnTo>
                  <a:cubicBezTo>
                    <a:pt x="42073" y="50844"/>
                    <a:pt x="63445" y="22194"/>
                    <a:pt x="94125" y="8467"/>
                  </a:cubicBezTo>
                  <a:cubicBezTo>
                    <a:pt x="123823" y="-5185"/>
                    <a:pt x="158475" y="-2469"/>
                    <a:pt x="185683" y="15643"/>
                  </a:cubicBezTo>
                  <a:cubicBezTo>
                    <a:pt x="186976" y="16503"/>
                    <a:pt x="188245" y="17382"/>
                    <a:pt x="189490" y="18278"/>
                  </a:cubicBezTo>
                  <a:cubicBezTo>
                    <a:pt x="221000" y="41366"/>
                    <a:pt x="235537" y="81137"/>
                    <a:pt x="226341" y="119103"/>
                  </a:cubicBezTo>
                  <a:cubicBezTo>
                    <a:pt x="203205" y="213751"/>
                    <a:pt x="195257" y="368918"/>
                    <a:pt x="193899" y="399063"/>
                  </a:cubicBezTo>
                  <a:cubicBezTo>
                    <a:pt x="193681" y="404317"/>
                    <a:pt x="190324" y="408925"/>
                    <a:pt x="185389" y="410743"/>
                  </a:cubicBezTo>
                  <a:cubicBezTo>
                    <a:pt x="171154" y="415916"/>
                    <a:pt x="156132" y="418590"/>
                    <a:pt x="140987" y="418648"/>
                  </a:cubicBezTo>
                  <a:cubicBezTo>
                    <a:pt x="121910" y="418764"/>
                    <a:pt x="103124" y="413969"/>
                    <a:pt x="86437" y="404725"/>
                  </a:cubicBezTo>
                  <a:close/>
                </a:path>
              </a:pathLst>
            </a:custGeom>
            <a:solidFill>
              <a:srgbClr val="3F3D56"/>
            </a:solidFill>
            <a:ln w="290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1E28F84-3CC0-44B6-BB46-F28248413E0C}"/>
                </a:ext>
              </a:extLst>
            </p:cNvPr>
            <p:cNvSpPr/>
            <p:nvPr/>
          </p:nvSpPr>
          <p:spPr>
            <a:xfrm>
              <a:off x="2736757" y="5200291"/>
              <a:ext cx="93340" cy="140596"/>
            </a:xfrm>
            <a:custGeom>
              <a:avLst/>
              <a:gdLst>
                <a:gd name="connsiteX0" fmla="*/ 10248 w 93340"/>
                <a:gd name="connsiteY0" fmla="*/ 137964 h 140596"/>
                <a:gd name="connsiteX1" fmla="*/ 4828 w 93340"/>
                <a:gd name="connsiteY1" fmla="*/ 128046 h 140596"/>
                <a:gd name="connsiteX2" fmla="*/ -141 w 93340"/>
                <a:gd name="connsiteY2" fmla="*/ 38003 h 140596"/>
                <a:gd name="connsiteX3" fmla="*/ 33973 w 93340"/>
                <a:gd name="connsiteY3" fmla="*/ -90 h 140596"/>
                <a:gd name="connsiteX4" fmla="*/ 70860 w 93340"/>
                <a:gd name="connsiteY4" fmla="*/ 26551 h 140596"/>
                <a:gd name="connsiteX5" fmla="*/ 92687 w 93340"/>
                <a:gd name="connsiteY5" fmla="*/ 107055 h 140596"/>
                <a:gd name="connsiteX6" fmla="*/ 83455 w 93340"/>
                <a:gd name="connsiteY6" fmla="*/ 123155 h 140596"/>
                <a:gd name="connsiteX7" fmla="*/ 21365 w 93340"/>
                <a:gd name="connsiteY7" fmla="*/ 139989 h 140596"/>
                <a:gd name="connsiteX8" fmla="*/ 10248 w 93340"/>
                <a:gd name="connsiteY8" fmla="*/ 137964 h 14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0" h="140596">
                  <a:moveTo>
                    <a:pt x="10248" y="137964"/>
                  </a:moveTo>
                  <a:cubicBezTo>
                    <a:pt x="7032" y="135650"/>
                    <a:pt x="5038" y="132003"/>
                    <a:pt x="4828" y="128046"/>
                  </a:cubicBezTo>
                  <a:lnTo>
                    <a:pt x="-141" y="38003"/>
                  </a:lnTo>
                  <a:cubicBezTo>
                    <a:pt x="-1240" y="18064"/>
                    <a:pt x="14033" y="1009"/>
                    <a:pt x="33973" y="-90"/>
                  </a:cubicBezTo>
                  <a:cubicBezTo>
                    <a:pt x="51015" y="-1029"/>
                    <a:pt x="66393" y="10077"/>
                    <a:pt x="70860" y="26551"/>
                  </a:cubicBezTo>
                  <a:lnTo>
                    <a:pt x="92687" y="107055"/>
                  </a:lnTo>
                  <a:cubicBezTo>
                    <a:pt x="94575" y="114049"/>
                    <a:pt x="90445" y="121251"/>
                    <a:pt x="83455" y="123155"/>
                  </a:cubicBezTo>
                  <a:lnTo>
                    <a:pt x="21365" y="139989"/>
                  </a:lnTo>
                  <a:cubicBezTo>
                    <a:pt x="17544" y="141033"/>
                    <a:pt x="13456" y="140288"/>
                    <a:pt x="10248" y="137964"/>
                  </a:cubicBezTo>
                  <a:close/>
                </a:path>
              </a:pathLst>
            </a:custGeom>
            <a:solidFill>
              <a:srgbClr val="3F3D56"/>
            </a:solidFill>
            <a:ln w="290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835285-8FEB-41AA-9EFC-7CC25C47284A}"/>
                </a:ext>
              </a:extLst>
            </p:cNvPr>
            <p:cNvSpPr/>
            <p:nvPr/>
          </p:nvSpPr>
          <p:spPr>
            <a:xfrm>
              <a:off x="2617576" y="4981146"/>
              <a:ext cx="143253" cy="143253"/>
            </a:xfrm>
            <a:custGeom>
              <a:avLst/>
              <a:gdLst>
                <a:gd name="connsiteX0" fmla="*/ 143254 w 143253"/>
                <a:gd name="connsiteY0" fmla="*/ 71627 h 143253"/>
                <a:gd name="connsiteX1" fmla="*/ 71627 w 143253"/>
                <a:gd name="connsiteY1" fmla="*/ 143254 h 143253"/>
                <a:gd name="connsiteX2" fmla="*/ 0 w 143253"/>
                <a:gd name="connsiteY2" fmla="*/ 71627 h 143253"/>
                <a:gd name="connsiteX3" fmla="*/ 71627 w 143253"/>
                <a:gd name="connsiteY3" fmla="*/ 0 h 143253"/>
                <a:gd name="connsiteX4" fmla="*/ 143254 w 143253"/>
                <a:gd name="connsiteY4" fmla="*/ 71627 h 14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53" h="143253">
                  <a:moveTo>
                    <a:pt x="143254" y="71627"/>
                  </a:moveTo>
                  <a:cubicBezTo>
                    <a:pt x="143254" y="111185"/>
                    <a:pt x="111185" y="143254"/>
                    <a:pt x="71627" y="143254"/>
                  </a:cubicBezTo>
                  <a:cubicBezTo>
                    <a:pt x="32068" y="143254"/>
                    <a:pt x="0" y="111185"/>
                    <a:pt x="0" y="71627"/>
                  </a:cubicBezTo>
                  <a:cubicBezTo>
                    <a:pt x="0" y="32068"/>
                    <a:pt x="32068" y="0"/>
                    <a:pt x="71627" y="0"/>
                  </a:cubicBezTo>
                  <a:cubicBezTo>
                    <a:pt x="111185" y="0"/>
                    <a:pt x="143254" y="32068"/>
                    <a:pt x="143254" y="71627"/>
                  </a:cubicBezTo>
                  <a:close/>
                </a:path>
              </a:pathLst>
            </a:custGeom>
            <a:solidFill>
              <a:srgbClr val="A0616A"/>
            </a:solidFill>
            <a:ln w="290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C05C2CE0-8E1D-4BB7-8A7E-67C7B24B667B}"/>
                </a:ext>
              </a:extLst>
            </p:cNvPr>
            <p:cNvSpPr/>
            <p:nvPr/>
          </p:nvSpPr>
          <p:spPr>
            <a:xfrm>
              <a:off x="2369226" y="5169873"/>
              <a:ext cx="249301" cy="172074"/>
            </a:xfrm>
            <a:custGeom>
              <a:avLst/>
              <a:gdLst>
                <a:gd name="connsiteX0" fmla="*/ 60219 w 249301"/>
                <a:gd name="connsiteY0" fmla="*/ 23479 h 172074"/>
                <a:gd name="connsiteX1" fmla="*/ 60917 w 249301"/>
                <a:gd name="connsiteY1" fmla="*/ 28262 h 172074"/>
                <a:gd name="connsiteX2" fmla="*/ 186193 w 249301"/>
                <a:gd name="connsiteY2" fmla="*/ 100533 h 172074"/>
                <a:gd name="connsiteX3" fmla="*/ 216643 w 249301"/>
                <a:gd name="connsiteY3" fmla="*/ 83004 h 172074"/>
                <a:gd name="connsiteX4" fmla="*/ 249105 w 249301"/>
                <a:gd name="connsiteY4" fmla="*/ 125501 h 172074"/>
                <a:gd name="connsiteX5" fmla="*/ 183963 w 249301"/>
                <a:gd name="connsiteY5" fmla="*/ 171930 h 172074"/>
                <a:gd name="connsiteX6" fmla="*/ 41042 w 249301"/>
                <a:gd name="connsiteY6" fmla="*/ 59178 h 172074"/>
                <a:gd name="connsiteX7" fmla="*/ 1714 w 249301"/>
                <a:gd name="connsiteY7" fmla="*/ 41094 h 172074"/>
                <a:gd name="connsiteX8" fmla="*/ 19797 w 249301"/>
                <a:gd name="connsiteY8" fmla="*/ 1766 h 172074"/>
                <a:gd name="connsiteX9" fmla="*/ 59126 w 249301"/>
                <a:gd name="connsiteY9" fmla="*/ 19849 h 172074"/>
                <a:gd name="connsiteX10" fmla="*/ 60219 w 249301"/>
                <a:gd name="connsiteY10" fmla="*/ 23479 h 17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1" h="172074">
                  <a:moveTo>
                    <a:pt x="60219" y="23479"/>
                  </a:moveTo>
                  <a:cubicBezTo>
                    <a:pt x="60577" y="25053"/>
                    <a:pt x="60811" y="26652"/>
                    <a:pt x="60917" y="28262"/>
                  </a:cubicBezTo>
                  <a:lnTo>
                    <a:pt x="186193" y="100533"/>
                  </a:lnTo>
                  <a:lnTo>
                    <a:pt x="216643" y="83004"/>
                  </a:lnTo>
                  <a:lnTo>
                    <a:pt x="249105" y="125501"/>
                  </a:lnTo>
                  <a:lnTo>
                    <a:pt x="183963" y="171930"/>
                  </a:lnTo>
                  <a:lnTo>
                    <a:pt x="41042" y="59178"/>
                  </a:lnTo>
                  <a:cubicBezTo>
                    <a:pt x="25188" y="65045"/>
                    <a:pt x="7580" y="56948"/>
                    <a:pt x="1714" y="41094"/>
                  </a:cubicBezTo>
                  <a:cubicBezTo>
                    <a:pt x="-4153" y="25240"/>
                    <a:pt x="3943" y="7632"/>
                    <a:pt x="19797" y="1766"/>
                  </a:cubicBezTo>
                  <a:cubicBezTo>
                    <a:pt x="35652" y="-4101"/>
                    <a:pt x="53260" y="3995"/>
                    <a:pt x="59126" y="19849"/>
                  </a:cubicBezTo>
                  <a:cubicBezTo>
                    <a:pt x="59565" y="21036"/>
                    <a:pt x="59930" y="22248"/>
                    <a:pt x="60219" y="23479"/>
                  </a:cubicBezTo>
                  <a:close/>
                </a:path>
              </a:pathLst>
            </a:custGeom>
            <a:solidFill>
              <a:srgbClr val="A0616A"/>
            </a:solidFill>
            <a:ln w="290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684D3C3-BB71-459B-BAB2-FD5F75D65A78}"/>
                </a:ext>
              </a:extLst>
            </p:cNvPr>
            <p:cNvSpPr/>
            <p:nvPr/>
          </p:nvSpPr>
          <p:spPr>
            <a:xfrm>
              <a:off x="2560016" y="5179385"/>
              <a:ext cx="129333" cy="131784"/>
            </a:xfrm>
            <a:custGeom>
              <a:avLst/>
              <a:gdLst>
                <a:gd name="connsiteX0" fmla="*/ -122 w 129333"/>
                <a:gd name="connsiteY0" fmla="*/ 84876 h 131784"/>
                <a:gd name="connsiteX1" fmla="*/ 3649 w 129333"/>
                <a:gd name="connsiteY1" fmla="*/ 74221 h 131784"/>
                <a:gd name="connsiteX2" fmla="*/ 67409 w 129333"/>
                <a:gd name="connsiteY2" fmla="*/ 10447 h 131784"/>
                <a:gd name="connsiteX3" fmla="*/ 118544 w 129333"/>
                <a:gd name="connsiteY3" fmla="*/ 10444 h 131784"/>
                <a:gd name="connsiteX4" fmla="*/ 123308 w 129333"/>
                <a:gd name="connsiteY4" fmla="*/ 55696 h 131784"/>
                <a:gd name="connsiteX5" fmla="*/ 77902 w 129333"/>
                <a:gd name="connsiteY5" fmla="*/ 125664 h 131784"/>
                <a:gd name="connsiteX6" fmla="*/ 59749 w 129333"/>
                <a:gd name="connsiteY6" fmla="*/ 129529 h 131784"/>
                <a:gd name="connsiteX7" fmla="*/ 5786 w 129333"/>
                <a:gd name="connsiteY7" fmla="*/ 94508 h 131784"/>
                <a:gd name="connsiteX8" fmla="*/ -122 w 129333"/>
                <a:gd name="connsiteY8" fmla="*/ 84876 h 13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33" h="131784">
                  <a:moveTo>
                    <a:pt x="-122" y="84876"/>
                  </a:moveTo>
                  <a:cubicBezTo>
                    <a:pt x="-545" y="80936"/>
                    <a:pt x="842" y="77018"/>
                    <a:pt x="3649" y="74221"/>
                  </a:cubicBezTo>
                  <a:lnTo>
                    <a:pt x="67409" y="10447"/>
                  </a:lnTo>
                  <a:cubicBezTo>
                    <a:pt x="81528" y="-3675"/>
                    <a:pt x="104422" y="-3676"/>
                    <a:pt x="118544" y="10444"/>
                  </a:cubicBezTo>
                  <a:cubicBezTo>
                    <a:pt x="130614" y="22513"/>
                    <a:pt x="132600" y="41378"/>
                    <a:pt x="123308" y="55696"/>
                  </a:cubicBezTo>
                  <a:lnTo>
                    <a:pt x="77902" y="125664"/>
                  </a:lnTo>
                  <a:cubicBezTo>
                    <a:pt x="73951" y="131737"/>
                    <a:pt x="65831" y="133465"/>
                    <a:pt x="59749" y="129529"/>
                  </a:cubicBezTo>
                  <a:lnTo>
                    <a:pt x="5786" y="94508"/>
                  </a:lnTo>
                  <a:cubicBezTo>
                    <a:pt x="2459" y="92358"/>
                    <a:pt x="286" y="88816"/>
                    <a:pt x="-122" y="84876"/>
                  </a:cubicBezTo>
                  <a:close/>
                </a:path>
              </a:pathLst>
            </a:custGeom>
            <a:solidFill>
              <a:srgbClr val="3F3D56"/>
            </a:solidFill>
            <a:ln w="290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024B92A6-2648-4247-9985-EF4D5909BE30}"/>
                </a:ext>
              </a:extLst>
            </p:cNvPr>
            <p:cNvSpPr/>
            <p:nvPr/>
          </p:nvSpPr>
          <p:spPr>
            <a:xfrm>
              <a:off x="2606699" y="4949448"/>
              <a:ext cx="167406" cy="167331"/>
            </a:xfrm>
            <a:custGeom>
              <a:avLst/>
              <a:gdLst>
                <a:gd name="connsiteX0" fmla="*/ 132993 w 167406"/>
                <a:gd name="connsiteY0" fmla="*/ 159847 h 167331"/>
                <a:gd name="connsiteX1" fmla="*/ 93074 w 167406"/>
                <a:gd name="connsiteY1" fmla="*/ 146995 h 167331"/>
                <a:gd name="connsiteX2" fmla="*/ 93104 w 167406"/>
                <a:gd name="connsiteY2" fmla="*/ 142458 h 167331"/>
                <a:gd name="connsiteX3" fmla="*/ 97787 w 167406"/>
                <a:gd name="connsiteY3" fmla="*/ 116930 h 167331"/>
                <a:gd name="connsiteX4" fmla="*/ 95337 w 167406"/>
                <a:gd name="connsiteY4" fmla="*/ 110663 h 167331"/>
                <a:gd name="connsiteX5" fmla="*/ 49644 w 167406"/>
                <a:gd name="connsiteY5" fmla="*/ 104133 h 167331"/>
                <a:gd name="connsiteX6" fmla="*/ 45997 w 167406"/>
                <a:gd name="connsiteY6" fmla="*/ 74910 h 167331"/>
                <a:gd name="connsiteX7" fmla="*/ 9678 w 167406"/>
                <a:gd name="connsiteY7" fmla="*/ 62600 h 167331"/>
                <a:gd name="connsiteX8" fmla="*/ 6042 w 167406"/>
                <a:gd name="connsiteY8" fmla="*/ 23660 h 167331"/>
                <a:gd name="connsiteX9" fmla="*/ 52479 w 167406"/>
                <a:gd name="connsiteY9" fmla="*/ 19 h 167331"/>
                <a:gd name="connsiteX10" fmla="*/ 104949 w 167406"/>
                <a:gd name="connsiteY10" fmla="*/ 10259 h 167331"/>
                <a:gd name="connsiteX11" fmla="*/ 154528 w 167406"/>
                <a:gd name="connsiteY11" fmla="*/ 44635 h 167331"/>
                <a:gd name="connsiteX12" fmla="*/ 163012 w 167406"/>
                <a:gd name="connsiteY12" fmla="*/ 116089 h 167331"/>
                <a:gd name="connsiteX13" fmla="*/ 132993 w 167406"/>
                <a:gd name="connsiteY13" fmla="*/ 159847 h 16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06" h="167331">
                  <a:moveTo>
                    <a:pt x="132993" y="159847"/>
                  </a:moveTo>
                  <a:cubicBezTo>
                    <a:pt x="119631" y="174081"/>
                    <a:pt x="94816" y="166440"/>
                    <a:pt x="93074" y="146995"/>
                  </a:cubicBezTo>
                  <a:cubicBezTo>
                    <a:pt x="92938" y="145485"/>
                    <a:pt x="92948" y="143966"/>
                    <a:pt x="93104" y="142458"/>
                  </a:cubicBezTo>
                  <a:cubicBezTo>
                    <a:pt x="94003" y="133845"/>
                    <a:pt x="98979" y="126025"/>
                    <a:pt x="97787" y="116930"/>
                  </a:cubicBezTo>
                  <a:cubicBezTo>
                    <a:pt x="97517" y="114666"/>
                    <a:pt x="96674" y="112509"/>
                    <a:pt x="95337" y="110663"/>
                  </a:cubicBezTo>
                  <a:cubicBezTo>
                    <a:pt x="84689" y="96404"/>
                    <a:pt x="59694" y="117041"/>
                    <a:pt x="49644" y="104133"/>
                  </a:cubicBezTo>
                  <a:cubicBezTo>
                    <a:pt x="43482" y="96218"/>
                    <a:pt x="50726" y="83756"/>
                    <a:pt x="45997" y="74910"/>
                  </a:cubicBezTo>
                  <a:cubicBezTo>
                    <a:pt x="39756" y="63235"/>
                    <a:pt x="21270" y="68994"/>
                    <a:pt x="9678" y="62600"/>
                  </a:cubicBezTo>
                  <a:cubicBezTo>
                    <a:pt x="-3220" y="55486"/>
                    <a:pt x="-2449" y="35697"/>
                    <a:pt x="6042" y="23660"/>
                  </a:cubicBezTo>
                  <a:cubicBezTo>
                    <a:pt x="16396" y="8980"/>
                    <a:pt x="34550" y="1148"/>
                    <a:pt x="52479" y="19"/>
                  </a:cubicBezTo>
                  <a:cubicBezTo>
                    <a:pt x="70407" y="-1110"/>
                    <a:pt x="88212" y="3736"/>
                    <a:pt x="104949" y="10259"/>
                  </a:cubicBezTo>
                  <a:cubicBezTo>
                    <a:pt x="123967" y="17670"/>
                    <a:pt x="142825" y="27913"/>
                    <a:pt x="154528" y="44635"/>
                  </a:cubicBezTo>
                  <a:cubicBezTo>
                    <a:pt x="168760" y="64971"/>
                    <a:pt x="170130" y="92310"/>
                    <a:pt x="163012" y="116089"/>
                  </a:cubicBezTo>
                  <a:cubicBezTo>
                    <a:pt x="158682" y="130554"/>
                    <a:pt x="143905" y="148224"/>
                    <a:pt x="132993" y="159847"/>
                  </a:cubicBezTo>
                  <a:close/>
                </a:path>
              </a:pathLst>
            </a:custGeom>
            <a:solidFill>
              <a:srgbClr val="2F2E41"/>
            </a:solidFill>
            <a:ln w="2907" cap="flat">
              <a:noFill/>
              <a:prstDash val="solid"/>
              <a:miter/>
            </a:ln>
          </p:spPr>
          <p:txBody>
            <a:bodyPr rtlCol="0" anchor="ctr"/>
            <a:lstStyle/>
            <a:p>
              <a:endParaRPr lang="en-US"/>
            </a:p>
          </p:txBody>
        </p:sp>
      </p:grpSp>
      <p:grpSp>
        <p:nvGrpSpPr>
          <p:cNvPr id="189" name="Graphic 187">
            <a:extLst>
              <a:ext uri="{FF2B5EF4-FFF2-40B4-BE49-F238E27FC236}">
                <a16:creationId xmlns:a16="http://schemas.microsoft.com/office/drawing/2014/main" id="{01C0E6AF-95F5-4F4A-8C0C-1B6B51D6C79C}"/>
              </a:ext>
            </a:extLst>
          </p:cNvPr>
          <p:cNvGrpSpPr/>
          <p:nvPr/>
        </p:nvGrpSpPr>
        <p:grpSpPr>
          <a:xfrm>
            <a:off x="3343289" y="4191447"/>
            <a:ext cx="2044203" cy="2199564"/>
            <a:chOff x="3343289" y="4191447"/>
            <a:chExt cx="2044203" cy="2199564"/>
          </a:xfrm>
        </p:grpSpPr>
        <p:sp>
          <p:nvSpPr>
            <p:cNvPr id="190" name="Freeform: Shape 189">
              <a:extLst>
                <a:ext uri="{FF2B5EF4-FFF2-40B4-BE49-F238E27FC236}">
                  <a16:creationId xmlns:a16="http://schemas.microsoft.com/office/drawing/2014/main" id="{04403777-7E3F-4E68-8E90-3761A132E6DB}"/>
                </a:ext>
              </a:extLst>
            </p:cNvPr>
            <p:cNvSpPr/>
            <p:nvPr/>
          </p:nvSpPr>
          <p:spPr>
            <a:xfrm>
              <a:off x="3343289" y="4191447"/>
              <a:ext cx="1384297" cy="1479194"/>
            </a:xfrm>
            <a:custGeom>
              <a:avLst/>
              <a:gdLst>
                <a:gd name="connsiteX0" fmla="*/ 1296382 w 1384297"/>
                <a:gd name="connsiteY0" fmla="*/ 1247821 h 1479194"/>
                <a:gd name="connsiteX1" fmla="*/ 412741 w 1384297"/>
                <a:gd name="connsiteY1" fmla="*/ 1475369 h 1479194"/>
                <a:gd name="connsiteX2" fmla="*/ 270612 w 1384297"/>
                <a:gd name="connsiteY2" fmla="*/ 1391450 h 1479194"/>
                <a:gd name="connsiteX3" fmla="*/ 3376 w 1384297"/>
                <a:gd name="connsiteY3" fmla="*/ 353686 h 1479194"/>
                <a:gd name="connsiteX4" fmla="*/ 87294 w 1384297"/>
                <a:gd name="connsiteY4" fmla="*/ 211557 h 1479194"/>
                <a:gd name="connsiteX5" fmla="*/ 909378 w 1384297"/>
                <a:gd name="connsiteY5" fmla="*/ -139 h 1479194"/>
                <a:gd name="connsiteX6" fmla="*/ 1119793 w 1384297"/>
                <a:gd name="connsiteY6" fmla="*/ 94057 h 1479194"/>
                <a:gd name="connsiteX7" fmla="*/ 1380300 w 1384297"/>
                <a:gd name="connsiteY7" fmla="*/ 1105692 h 1479194"/>
                <a:gd name="connsiteX8" fmla="*/ 1296382 w 1384297"/>
                <a:gd name="connsiteY8" fmla="*/ 1247821 h 147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297" h="1479194">
                  <a:moveTo>
                    <a:pt x="1296382" y="1247821"/>
                  </a:moveTo>
                  <a:lnTo>
                    <a:pt x="412741" y="1475369"/>
                  </a:lnTo>
                  <a:cubicBezTo>
                    <a:pt x="350330" y="1491365"/>
                    <a:pt x="286749" y="1453824"/>
                    <a:pt x="270612" y="1391450"/>
                  </a:cubicBezTo>
                  <a:lnTo>
                    <a:pt x="3376" y="353686"/>
                  </a:lnTo>
                  <a:cubicBezTo>
                    <a:pt x="-12621" y="291275"/>
                    <a:pt x="24920" y="227694"/>
                    <a:pt x="87294" y="211557"/>
                  </a:cubicBezTo>
                  <a:lnTo>
                    <a:pt x="909378" y="-139"/>
                  </a:lnTo>
                  <a:lnTo>
                    <a:pt x="1119793" y="94057"/>
                  </a:lnTo>
                  <a:lnTo>
                    <a:pt x="1380300" y="1105692"/>
                  </a:lnTo>
                  <a:cubicBezTo>
                    <a:pt x="1396297" y="1168103"/>
                    <a:pt x="1358756" y="1231684"/>
                    <a:pt x="1296382" y="1247821"/>
                  </a:cubicBezTo>
                  <a:close/>
                </a:path>
              </a:pathLst>
            </a:custGeom>
            <a:solidFill>
              <a:srgbClr val="F2F2F2"/>
            </a:solidFill>
            <a:ln w="352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CA9979B-8A00-436D-8AE5-617959F9918D}"/>
                </a:ext>
              </a:extLst>
            </p:cNvPr>
            <p:cNvSpPr/>
            <p:nvPr/>
          </p:nvSpPr>
          <p:spPr>
            <a:xfrm>
              <a:off x="3376887" y="4226914"/>
              <a:ext cx="1317101" cy="1410128"/>
            </a:xfrm>
            <a:custGeom>
              <a:avLst/>
              <a:gdLst>
                <a:gd name="connsiteX0" fmla="*/ 62075 w 1317101"/>
                <a:gd name="connsiteY0" fmla="*/ 208626 h 1410128"/>
                <a:gd name="connsiteX1" fmla="*/ 2314 w 1317101"/>
                <a:gd name="connsiteY1" fmla="*/ 309839 h 1410128"/>
                <a:gd name="connsiteX2" fmla="*/ 269551 w 1317101"/>
                <a:gd name="connsiteY2" fmla="*/ 1347604 h 1410128"/>
                <a:gd name="connsiteX3" fmla="*/ 370763 w 1317101"/>
                <a:gd name="connsiteY3" fmla="*/ 1407364 h 1410128"/>
                <a:gd name="connsiteX4" fmla="*/ 1254405 w 1317101"/>
                <a:gd name="connsiteY4" fmla="*/ 1179816 h 1410128"/>
                <a:gd name="connsiteX5" fmla="*/ 1314165 w 1317101"/>
                <a:gd name="connsiteY5" fmla="*/ 1078603 h 1410128"/>
                <a:gd name="connsiteX6" fmla="*/ 1057693 w 1317101"/>
                <a:gd name="connsiteY6" fmla="*/ 82643 h 1410128"/>
                <a:gd name="connsiteX7" fmla="*/ 872777 w 1317101"/>
                <a:gd name="connsiteY7" fmla="*/ -139 h 141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101" h="1410128">
                  <a:moveTo>
                    <a:pt x="62075" y="208626"/>
                  </a:moveTo>
                  <a:cubicBezTo>
                    <a:pt x="17657" y="220118"/>
                    <a:pt x="-9077" y="265395"/>
                    <a:pt x="2314" y="309839"/>
                  </a:cubicBezTo>
                  <a:lnTo>
                    <a:pt x="269551" y="1347604"/>
                  </a:lnTo>
                  <a:cubicBezTo>
                    <a:pt x="281042" y="1392022"/>
                    <a:pt x="326320" y="1418755"/>
                    <a:pt x="370763" y="1407364"/>
                  </a:cubicBezTo>
                  <a:lnTo>
                    <a:pt x="1254405" y="1179816"/>
                  </a:lnTo>
                  <a:cubicBezTo>
                    <a:pt x="1298822" y="1168325"/>
                    <a:pt x="1325556" y="1123047"/>
                    <a:pt x="1314165" y="1078603"/>
                  </a:cubicBezTo>
                  <a:lnTo>
                    <a:pt x="1057693" y="82643"/>
                  </a:lnTo>
                  <a:lnTo>
                    <a:pt x="872777" y="-139"/>
                  </a:lnTo>
                  <a:close/>
                </a:path>
              </a:pathLst>
            </a:custGeom>
            <a:solidFill>
              <a:srgbClr val="FFFFFF"/>
            </a:solidFill>
            <a:ln w="352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F9FF8E9-E958-4BCE-AEDE-E0D474592F4D}"/>
                </a:ext>
              </a:extLst>
            </p:cNvPr>
            <p:cNvSpPr/>
            <p:nvPr/>
          </p:nvSpPr>
          <p:spPr>
            <a:xfrm>
              <a:off x="4250968" y="4194222"/>
              <a:ext cx="212003" cy="133227"/>
            </a:xfrm>
            <a:custGeom>
              <a:avLst/>
              <a:gdLst>
                <a:gd name="connsiteX0" fmla="*/ 209868 w 212003"/>
                <a:gd name="connsiteY0" fmla="*/ 96635 h 133227"/>
                <a:gd name="connsiteX1" fmla="*/ 73113 w 212003"/>
                <a:gd name="connsiteY1" fmla="*/ 131851 h 133227"/>
                <a:gd name="connsiteX2" fmla="*/ 25777 w 212003"/>
                <a:gd name="connsiteY2" fmla="*/ 103902 h 133227"/>
                <a:gd name="connsiteX3" fmla="*/ -234 w 212003"/>
                <a:gd name="connsiteY3" fmla="*/ 2896 h 133227"/>
                <a:gd name="connsiteX4" fmla="*/ 1513 w 212003"/>
                <a:gd name="connsiteY4" fmla="*/ -62 h 133227"/>
                <a:gd name="connsiteX5" fmla="*/ 3105 w 212003"/>
                <a:gd name="connsiteY5" fmla="*/ 70 h 133227"/>
                <a:gd name="connsiteX6" fmla="*/ 210248 w 212003"/>
                <a:gd name="connsiteY6" fmla="*/ 92062 h 133227"/>
                <a:gd name="connsiteX7" fmla="*/ 211482 w 212003"/>
                <a:gd name="connsiteY7" fmla="*/ 95269 h 133227"/>
                <a:gd name="connsiteX8" fmla="*/ 209868 w 212003"/>
                <a:gd name="connsiteY8" fmla="*/ 96635 h 1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03" h="133227">
                  <a:moveTo>
                    <a:pt x="209868" y="96635"/>
                  </a:moveTo>
                  <a:lnTo>
                    <a:pt x="73113" y="131851"/>
                  </a:lnTo>
                  <a:cubicBezTo>
                    <a:pt x="52323" y="137205"/>
                    <a:pt x="31130" y="124691"/>
                    <a:pt x="25777" y="103902"/>
                  </a:cubicBezTo>
                  <a:lnTo>
                    <a:pt x="-234" y="2896"/>
                  </a:lnTo>
                  <a:cubicBezTo>
                    <a:pt x="-568" y="1597"/>
                    <a:pt x="214" y="272"/>
                    <a:pt x="1513" y="-62"/>
                  </a:cubicBezTo>
                  <a:cubicBezTo>
                    <a:pt x="2043" y="-199"/>
                    <a:pt x="2604" y="-152"/>
                    <a:pt x="3105" y="70"/>
                  </a:cubicBezTo>
                  <a:lnTo>
                    <a:pt x="210248" y="92062"/>
                  </a:lnTo>
                  <a:cubicBezTo>
                    <a:pt x="211474" y="92607"/>
                    <a:pt x="212027" y="94042"/>
                    <a:pt x="211482" y="95269"/>
                  </a:cubicBezTo>
                  <a:cubicBezTo>
                    <a:pt x="211181" y="95947"/>
                    <a:pt x="210587" y="96450"/>
                    <a:pt x="209868" y="96635"/>
                  </a:cubicBezTo>
                  <a:close/>
                </a:path>
              </a:pathLst>
            </a:custGeom>
            <a:solidFill>
              <a:srgbClr val="F2F2F2"/>
            </a:solidFill>
            <a:ln w="352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174E4F4-76AD-41CB-87E4-63F305EB2D23}"/>
                </a:ext>
              </a:extLst>
            </p:cNvPr>
            <p:cNvSpPr/>
            <p:nvPr/>
          </p:nvSpPr>
          <p:spPr>
            <a:xfrm>
              <a:off x="3962605" y="5138963"/>
              <a:ext cx="441189" cy="142479"/>
            </a:xfrm>
            <a:custGeom>
              <a:avLst/>
              <a:gdLst>
                <a:gd name="connsiteX0" fmla="*/ 426285 w 441189"/>
                <a:gd name="connsiteY0" fmla="*/ 38123 h 142479"/>
                <a:gd name="connsiteX1" fmla="*/ 23976 w 441189"/>
                <a:gd name="connsiteY1" fmla="*/ 141722 h 142479"/>
                <a:gd name="connsiteX2" fmla="*/ 308 w 441189"/>
                <a:gd name="connsiteY2" fmla="*/ 127747 h 142479"/>
                <a:gd name="connsiteX3" fmla="*/ 14283 w 441189"/>
                <a:gd name="connsiteY3" fmla="*/ 104079 h 142479"/>
                <a:gd name="connsiteX4" fmla="*/ 416592 w 441189"/>
                <a:gd name="connsiteY4" fmla="*/ 480 h 142479"/>
                <a:gd name="connsiteX5" fmla="*/ 440260 w 441189"/>
                <a:gd name="connsiteY5" fmla="*/ 14454 h 142479"/>
                <a:gd name="connsiteX6" fmla="*/ 426285 w 441189"/>
                <a:gd name="connsiteY6" fmla="*/ 38123 h 1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89" h="142479">
                  <a:moveTo>
                    <a:pt x="426285" y="38123"/>
                  </a:moveTo>
                  <a:lnTo>
                    <a:pt x="23976" y="141722"/>
                  </a:lnTo>
                  <a:cubicBezTo>
                    <a:pt x="13581" y="144399"/>
                    <a:pt x="2984" y="138142"/>
                    <a:pt x="308" y="127747"/>
                  </a:cubicBezTo>
                  <a:cubicBezTo>
                    <a:pt x="-2369" y="117353"/>
                    <a:pt x="3888" y="106756"/>
                    <a:pt x="14283" y="104079"/>
                  </a:cubicBezTo>
                  <a:lnTo>
                    <a:pt x="416592" y="480"/>
                  </a:lnTo>
                  <a:cubicBezTo>
                    <a:pt x="426987" y="-2197"/>
                    <a:pt x="437583" y="4060"/>
                    <a:pt x="440260" y="14454"/>
                  </a:cubicBezTo>
                  <a:cubicBezTo>
                    <a:pt x="442937" y="24849"/>
                    <a:pt x="436680" y="35446"/>
                    <a:pt x="426285" y="38123"/>
                  </a:cubicBezTo>
                  <a:close/>
                </a:path>
              </a:pathLst>
            </a:custGeom>
            <a:solidFill>
              <a:srgbClr val="CCCCCC"/>
            </a:solidFill>
            <a:ln w="352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1EBDE3F-CADE-4A09-9E28-077491D6D78A}"/>
                </a:ext>
              </a:extLst>
            </p:cNvPr>
            <p:cNvSpPr/>
            <p:nvPr/>
          </p:nvSpPr>
          <p:spPr>
            <a:xfrm>
              <a:off x="3978962" y="5182497"/>
              <a:ext cx="518811" cy="162468"/>
            </a:xfrm>
            <a:custGeom>
              <a:avLst/>
              <a:gdLst>
                <a:gd name="connsiteX0" fmla="*/ 503924 w 518811"/>
                <a:gd name="connsiteY0" fmla="*/ 38118 h 162468"/>
                <a:gd name="connsiteX1" fmla="*/ 23976 w 518811"/>
                <a:gd name="connsiteY1" fmla="*/ 161710 h 162468"/>
                <a:gd name="connsiteX2" fmla="*/ 308 w 518811"/>
                <a:gd name="connsiteY2" fmla="*/ 147736 h 162468"/>
                <a:gd name="connsiteX3" fmla="*/ 14282 w 518811"/>
                <a:gd name="connsiteY3" fmla="*/ 124068 h 162468"/>
                <a:gd name="connsiteX4" fmla="*/ 494230 w 518811"/>
                <a:gd name="connsiteY4" fmla="*/ 475 h 162468"/>
                <a:gd name="connsiteX5" fmla="*/ 517886 w 518811"/>
                <a:gd name="connsiteY5" fmla="*/ 14471 h 162468"/>
                <a:gd name="connsiteX6" fmla="*/ 503924 w 518811"/>
                <a:gd name="connsiteY6" fmla="*/ 38118 h 16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811" h="162468">
                  <a:moveTo>
                    <a:pt x="503924" y="38118"/>
                  </a:moveTo>
                  <a:lnTo>
                    <a:pt x="23976" y="161710"/>
                  </a:lnTo>
                  <a:cubicBezTo>
                    <a:pt x="13581" y="164387"/>
                    <a:pt x="2984" y="158131"/>
                    <a:pt x="308" y="147736"/>
                  </a:cubicBezTo>
                  <a:cubicBezTo>
                    <a:pt x="-2369" y="137341"/>
                    <a:pt x="3888" y="126744"/>
                    <a:pt x="14282" y="124068"/>
                  </a:cubicBezTo>
                  <a:lnTo>
                    <a:pt x="494230" y="475"/>
                  </a:lnTo>
                  <a:cubicBezTo>
                    <a:pt x="504628" y="-2192"/>
                    <a:pt x="515219" y="4074"/>
                    <a:pt x="517886" y="14471"/>
                  </a:cubicBezTo>
                  <a:cubicBezTo>
                    <a:pt x="520550" y="24855"/>
                    <a:pt x="514303" y="35436"/>
                    <a:pt x="503924" y="38118"/>
                  </a:cubicBezTo>
                  <a:close/>
                </a:path>
              </a:pathLst>
            </a:custGeom>
            <a:solidFill>
              <a:srgbClr val="CCCCCC"/>
            </a:solidFill>
            <a:ln w="352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CE2B202-6C89-4065-BD3D-ABF59BFF9ADD}"/>
                </a:ext>
              </a:extLst>
            </p:cNvPr>
            <p:cNvSpPr/>
            <p:nvPr/>
          </p:nvSpPr>
          <p:spPr>
            <a:xfrm>
              <a:off x="3753998" y="5268211"/>
              <a:ext cx="137387" cy="137387"/>
            </a:xfrm>
            <a:custGeom>
              <a:avLst/>
              <a:gdLst>
                <a:gd name="connsiteX0" fmla="*/ 137388 w 137387"/>
                <a:gd name="connsiteY0" fmla="*/ 68694 h 137387"/>
                <a:gd name="connsiteX1" fmla="*/ 68694 w 137387"/>
                <a:gd name="connsiteY1" fmla="*/ 137388 h 137387"/>
                <a:gd name="connsiteX2" fmla="*/ 0 w 137387"/>
                <a:gd name="connsiteY2" fmla="*/ 68694 h 137387"/>
                <a:gd name="connsiteX3" fmla="*/ 68694 w 137387"/>
                <a:gd name="connsiteY3" fmla="*/ 0 h 137387"/>
                <a:gd name="connsiteX4" fmla="*/ 137388 w 137387"/>
                <a:gd name="connsiteY4" fmla="*/ 68694 h 13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7" h="137387">
                  <a:moveTo>
                    <a:pt x="137388" y="68694"/>
                  </a:moveTo>
                  <a:cubicBezTo>
                    <a:pt x="137388" y="106632"/>
                    <a:pt x="106632" y="137388"/>
                    <a:pt x="68694" y="137388"/>
                  </a:cubicBezTo>
                  <a:cubicBezTo>
                    <a:pt x="30755" y="137388"/>
                    <a:pt x="0" y="106632"/>
                    <a:pt x="0" y="68694"/>
                  </a:cubicBezTo>
                  <a:cubicBezTo>
                    <a:pt x="0" y="30755"/>
                    <a:pt x="30755" y="0"/>
                    <a:pt x="68694" y="0"/>
                  </a:cubicBezTo>
                  <a:cubicBezTo>
                    <a:pt x="106632" y="0"/>
                    <a:pt x="137388" y="30755"/>
                    <a:pt x="137388" y="68694"/>
                  </a:cubicBezTo>
                  <a:close/>
                </a:path>
              </a:pathLst>
            </a:custGeom>
            <a:solidFill>
              <a:srgbClr val="E6E6E6"/>
            </a:solidFill>
            <a:ln w="352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020E3BC1-B154-4155-964C-4DACB325025B}"/>
                </a:ext>
              </a:extLst>
            </p:cNvPr>
            <p:cNvSpPr/>
            <p:nvPr/>
          </p:nvSpPr>
          <p:spPr>
            <a:xfrm>
              <a:off x="3625034" y="4444118"/>
              <a:ext cx="766525" cy="692766"/>
            </a:xfrm>
            <a:custGeom>
              <a:avLst/>
              <a:gdLst>
                <a:gd name="connsiteX0" fmla="*/ 721079 w 766525"/>
                <a:gd name="connsiteY0" fmla="*/ 553191 h 692766"/>
                <a:gd name="connsiteX1" fmla="*/ 186772 w 766525"/>
                <a:gd name="connsiteY1" fmla="*/ 690730 h 692766"/>
                <a:gd name="connsiteX2" fmla="*/ 113558 w 766525"/>
                <a:gd name="connsiteY2" fmla="*/ 647492 h 692766"/>
                <a:gd name="connsiteX3" fmla="*/ 1587 w 766525"/>
                <a:gd name="connsiteY3" fmla="*/ 212512 h 692766"/>
                <a:gd name="connsiteX4" fmla="*/ 44824 w 766525"/>
                <a:gd name="connsiteY4" fmla="*/ 139298 h 692766"/>
                <a:gd name="connsiteX5" fmla="*/ 579131 w 766525"/>
                <a:gd name="connsiteY5" fmla="*/ 1759 h 692766"/>
                <a:gd name="connsiteX6" fmla="*/ 652345 w 766525"/>
                <a:gd name="connsiteY6" fmla="*/ 44996 h 692766"/>
                <a:gd name="connsiteX7" fmla="*/ 764316 w 766525"/>
                <a:gd name="connsiteY7" fmla="*/ 479977 h 692766"/>
                <a:gd name="connsiteX8" fmla="*/ 721079 w 766525"/>
                <a:gd name="connsiteY8" fmla="*/ 553191 h 6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525" h="692766">
                  <a:moveTo>
                    <a:pt x="721079" y="553191"/>
                  </a:moveTo>
                  <a:lnTo>
                    <a:pt x="186772" y="690730"/>
                  </a:lnTo>
                  <a:cubicBezTo>
                    <a:pt x="154620" y="698968"/>
                    <a:pt x="121868" y="679625"/>
                    <a:pt x="113558" y="647492"/>
                  </a:cubicBezTo>
                  <a:lnTo>
                    <a:pt x="1587" y="212512"/>
                  </a:lnTo>
                  <a:cubicBezTo>
                    <a:pt x="-6651" y="180360"/>
                    <a:pt x="12691" y="147608"/>
                    <a:pt x="44824" y="139298"/>
                  </a:cubicBezTo>
                  <a:lnTo>
                    <a:pt x="579131" y="1759"/>
                  </a:lnTo>
                  <a:cubicBezTo>
                    <a:pt x="611283" y="-6479"/>
                    <a:pt x="644035" y="12863"/>
                    <a:pt x="652345" y="44996"/>
                  </a:cubicBezTo>
                  <a:lnTo>
                    <a:pt x="764316" y="479977"/>
                  </a:lnTo>
                  <a:cubicBezTo>
                    <a:pt x="772554" y="512129"/>
                    <a:pt x="753212" y="544881"/>
                    <a:pt x="721079" y="553191"/>
                  </a:cubicBezTo>
                  <a:close/>
                </a:path>
              </a:pathLst>
            </a:custGeom>
            <a:solidFill>
              <a:srgbClr val="FFFFFF"/>
            </a:solidFill>
            <a:ln w="352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EDD7FFD2-F8B1-43CE-9586-D7079C6D613A}"/>
                </a:ext>
              </a:extLst>
            </p:cNvPr>
            <p:cNvSpPr/>
            <p:nvPr/>
          </p:nvSpPr>
          <p:spPr>
            <a:xfrm>
              <a:off x="3625034" y="4444118"/>
              <a:ext cx="766525" cy="692766"/>
            </a:xfrm>
            <a:custGeom>
              <a:avLst/>
              <a:gdLst>
                <a:gd name="connsiteX0" fmla="*/ 721079 w 766525"/>
                <a:gd name="connsiteY0" fmla="*/ 553191 h 692766"/>
                <a:gd name="connsiteX1" fmla="*/ 186772 w 766525"/>
                <a:gd name="connsiteY1" fmla="*/ 690730 h 692766"/>
                <a:gd name="connsiteX2" fmla="*/ 113558 w 766525"/>
                <a:gd name="connsiteY2" fmla="*/ 647492 h 692766"/>
                <a:gd name="connsiteX3" fmla="*/ 1587 w 766525"/>
                <a:gd name="connsiteY3" fmla="*/ 212512 h 692766"/>
                <a:gd name="connsiteX4" fmla="*/ 44824 w 766525"/>
                <a:gd name="connsiteY4" fmla="*/ 139298 h 692766"/>
                <a:gd name="connsiteX5" fmla="*/ 579131 w 766525"/>
                <a:gd name="connsiteY5" fmla="*/ 1759 h 692766"/>
                <a:gd name="connsiteX6" fmla="*/ 652345 w 766525"/>
                <a:gd name="connsiteY6" fmla="*/ 44996 h 692766"/>
                <a:gd name="connsiteX7" fmla="*/ 764316 w 766525"/>
                <a:gd name="connsiteY7" fmla="*/ 479977 h 692766"/>
                <a:gd name="connsiteX8" fmla="*/ 721079 w 766525"/>
                <a:gd name="connsiteY8" fmla="*/ 553191 h 692766"/>
                <a:gd name="connsiteX9" fmla="*/ 46588 w 766525"/>
                <a:gd name="connsiteY9" fmla="*/ 146148 h 692766"/>
                <a:gd name="connsiteX10" fmla="*/ 8437 w 766525"/>
                <a:gd name="connsiteY10" fmla="*/ 210749 h 692766"/>
                <a:gd name="connsiteX11" fmla="*/ 120408 w 766525"/>
                <a:gd name="connsiteY11" fmla="*/ 645729 h 692766"/>
                <a:gd name="connsiteX12" fmla="*/ 185009 w 766525"/>
                <a:gd name="connsiteY12" fmla="*/ 683880 h 692766"/>
                <a:gd name="connsiteX13" fmla="*/ 719316 w 766525"/>
                <a:gd name="connsiteY13" fmla="*/ 546341 h 692766"/>
                <a:gd name="connsiteX14" fmla="*/ 757466 w 766525"/>
                <a:gd name="connsiteY14" fmla="*/ 481740 h 692766"/>
                <a:gd name="connsiteX15" fmla="*/ 645495 w 766525"/>
                <a:gd name="connsiteY15" fmla="*/ 46760 h 692766"/>
                <a:gd name="connsiteX16" fmla="*/ 580895 w 766525"/>
                <a:gd name="connsiteY16" fmla="*/ 8609 h 6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6525" h="692766">
                  <a:moveTo>
                    <a:pt x="721079" y="553191"/>
                  </a:moveTo>
                  <a:lnTo>
                    <a:pt x="186772" y="690730"/>
                  </a:lnTo>
                  <a:cubicBezTo>
                    <a:pt x="154620" y="698968"/>
                    <a:pt x="121868" y="679625"/>
                    <a:pt x="113558" y="647492"/>
                  </a:cubicBezTo>
                  <a:lnTo>
                    <a:pt x="1587" y="212512"/>
                  </a:lnTo>
                  <a:cubicBezTo>
                    <a:pt x="-6651" y="180360"/>
                    <a:pt x="12691" y="147608"/>
                    <a:pt x="44824" y="139298"/>
                  </a:cubicBezTo>
                  <a:lnTo>
                    <a:pt x="579131" y="1759"/>
                  </a:lnTo>
                  <a:cubicBezTo>
                    <a:pt x="611283" y="-6479"/>
                    <a:pt x="644035" y="12863"/>
                    <a:pt x="652345" y="44996"/>
                  </a:cubicBezTo>
                  <a:lnTo>
                    <a:pt x="764316" y="479977"/>
                  </a:lnTo>
                  <a:cubicBezTo>
                    <a:pt x="772554" y="512129"/>
                    <a:pt x="753212" y="544881"/>
                    <a:pt x="721079" y="553191"/>
                  </a:cubicBezTo>
                  <a:close/>
                  <a:moveTo>
                    <a:pt x="46588" y="146148"/>
                  </a:moveTo>
                  <a:cubicBezTo>
                    <a:pt x="18235" y="153481"/>
                    <a:pt x="1169" y="182379"/>
                    <a:pt x="8437" y="210749"/>
                  </a:cubicBezTo>
                  <a:lnTo>
                    <a:pt x="120408" y="645729"/>
                  </a:lnTo>
                  <a:cubicBezTo>
                    <a:pt x="127740" y="674082"/>
                    <a:pt x="156640" y="691148"/>
                    <a:pt x="185009" y="683880"/>
                  </a:cubicBezTo>
                  <a:lnTo>
                    <a:pt x="719316" y="546341"/>
                  </a:lnTo>
                  <a:cubicBezTo>
                    <a:pt x="747668" y="539008"/>
                    <a:pt x="764735" y="510109"/>
                    <a:pt x="757466" y="481740"/>
                  </a:cubicBezTo>
                  <a:lnTo>
                    <a:pt x="645495" y="46760"/>
                  </a:lnTo>
                  <a:cubicBezTo>
                    <a:pt x="638163" y="18407"/>
                    <a:pt x="609264" y="1340"/>
                    <a:pt x="580895" y="8609"/>
                  </a:cubicBezTo>
                  <a:close/>
                </a:path>
              </a:pathLst>
            </a:custGeom>
            <a:solidFill>
              <a:srgbClr val="E6E6E6"/>
            </a:solidFill>
            <a:ln w="352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E263670-F50A-4ABD-905D-90A5ADF764D9}"/>
                </a:ext>
              </a:extLst>
            </p:cNvPr>
            <p:cNvSpPr/>
            <p:nvPr/>
          </p:nvSpPr>
          <p:spPr>
            <a:xfrm>
              <a:off x="3895577" y="4573140"/>
              <a:ext cx="288775" cy="88904"/>
            </a:xfrm>
            <a:custGeom>
              <a:avLst/>
              <a:gdLst>
                <a:gd name="connsiteX0" fmla="*/ 281482 w 288775"/>
                <a:gd name="connsiteY0" fmla="*/ 18994 h 88904"/>
                <a:gd name="connsiteX1" fmla="*/ 11824 w 288775"/>
                <a:gd name="connsiteY1" fmla="*/ 88408 h 88904"/>
                <a:gd name="connsiteX2" fmla="*/ 123 w 288775"/>
                <a:gd name="connsiteY2" fmla="*/ 82330 h 88904"/>
                <a:gd name="connsiteX3" fmla="*/ 6195 w 288775"/>
                <a:gd name="connsiteY3" fmla="*/ 70658 h 88904"/>
                <a:gd name="connsiteX4" fmla="*/ 6676 w 288775"/>
                <a:gd name="connsiteY4" fmla="*/ 70520 h 88904"/>
                <a:gd name="connsiteX5" fmla="*/ 281171 w 288775"/>
                <a:gd name="connsiteY5" fmla="*/ -139 h 88904"/>
                <a:gd name="connsiteX6" fmla="*/ 281478 w 288775"/>
                <a:gd name="connsiteY6" fmla="*/ 18995 h 8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75" h="88904">
                  <a:moveTo>
                    <a:pt x="281482" y="18994"/>
                  </a:moveTo>
                  <a:lnTo>
                    <a:pt x="11824" y="88408"/>
                  </a:lnTo>
                  <a:cubicBezTo>
                    <a:pt x="6932" y="89774"/>
                    <a:pt x="1818" y="87118"/>
                    <a:pt x="123" y="82330"/>
                  </a:cubicBezTo>
                  <a:cubicBezTo>
                    <a:pt x="-1424" y="77430"/>
                    <a:pt x="1295" y="72204"/>
                    <a:pt x="6195" y="70658"/>
                  </a:cubicBezTo>
                  <a:cubicBezTo>
                    <a:pt x="6354" y="70608"/>
                    <a:pt x="6514" y="70562"/>
                    <a:pt x="6676" y="70520"/>
                  </a:cubicBezTo>
                  <a:lnTo>
                    <a:pt x="281171" y="-139"/>
                  </a:lnTo>
                  <a:cubicBezTo>
                    <a:pt x="292259" y="5479"/>
                    <a:pt x="289341" y="16971"/>
                    <a:pt x="281478" y="18995"/>
                  </a:cubicBezTo>
                  <a:close/>
                </a:path>
              </a:pathLst>
            </a:custGeom>
            <a:solidFill>
              <a:srgbClr val="F2F2F2"/>
            </a:solidFill>
            <a:ln w="352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7190C73-9D69-4489-A56F-4F64D09F0018}"/>
                </a:ext>
              </a:extLst>
            </p:cNvPr>
            <p:cNvSpPr/>
            <p:nvPr/>
          </p:nvSpPr>
          <p:spPr>
            <a:xfrm>
              <a:off x="3907753" y="4620440"/>
              <a:ext cx="288775" cy="88904"/>
            </a:xfrm>
            <a:custGeom>
              <a:avLst/>
              <a:gdLst>
                <a:gd name="connsiteX0" fmla="*/ 281481 w 288775"/>
                <a:gd name="connsiteY0" fmla="*/ 18994 h 88904"/>
                <a:gd name="connsiteX1" fmla="*/ 11824 w 288775"/>
                <a:gd name="connsiteY1" fmla="*/ 88408 h 88904"/>
                <a:gd name="connsiteX2" fmla="*/ 123 w 288775"/>
                <a:gd name="connsiteY2" fmla="*/ 82330 h 88904"/>
                <a:gd name="connsiteX3" fmla="*/ 6195 w 288775"/>
                <a:gd name="connsiteY3" fmla="*/ 70658 h 88904"/>
                <a:gd name="connsiteX4" fmla="*/ 6676 w 288775"/>
                <a:gd name="connsiteY4" fmla="*/ 70520 h 88904"/>
                <a:gd name="connsiteX5" fmla="*/ 281171 w 288775"/>
                <a:gd name="connsiteY5" fmla="*/ -139 h 88904"/>
                <a:gd name="connsiteX6" fmla="*/ 281478 w 288775"/>
                <a:gd name="connsiteY6" fmla="*/ 18995 h 8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75" h="88904">
                  <a:moveTo>
                    <a:pt x="281481" y="18994"/>
                  </a:moveTo>
                  <a:lnTo>
                    <a:pt x="11824" y="88408"/>
                  </a:lnTo>
                  <a:cubicBezTo>
                    <a:pt x="6932" y="89774"/>
                    <a:pt x="1818" y="87118"/>
                    <a:pt x="123" y="82330"/>
                  </a:cubicBezTo>
                  <a:cubicBezTo>
                    <a:pt x="-1424" y="77430"/>
                    <a:pt x="1295" y="72204"/>
                    <a:pt x="6195" y="70658"/>
                  </a:cubicBezTo>
                  <a:cubicBezTo>
                    <a:pt x="6354" y="70608"/>
                    <a:pt x="6514" y="70562"/>
                    <a:pt x="6676" y="70520"/>
                  </a:cubicBezTo>
                  <a:lnTo>
                    <a:pt x="281171" y="-139"/>
                  </a:lnTo>
                  <a:cubicBezTo>
                    <a:pt x="292259" y="5479"/>
                    <a:pt x="289341" y="16971"/>
                    <a:pt x="281478" y="18995"/>
                  </a:cubicBezTo>
                  <a:close/>
                </a:path>
              </a:pathLst>
            </a:custGeom>
            <a:solidFill>
              <a:srgbClr val="F2F2F2"/>
            </a:solidFill>
            <a:ln w="352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9F8A4B8-7866-46E6-B17B-BB35158B9564}"/>
                </a:ext>
              </a:extLst>
            </p:cNvPr>
            <p:cNvSpPr/>
            <p:nvPr/>
          </p:nvSpPr>
          <p:spPr>
            <a:xfrm>
              <a:off x="3748156" y="4633208"/>
              <a:ext cx="128227" cy="139231"/>
            </a:xfrm>
            <a:custGeom>
              <a:avLst/>
              <a:gdLst>
                <a:gd name="connsiteX0" fmla="*/ 120060 w 128227"/>
                <a:gd name="connsiteY0" fmla="*/ 117577 h 139231"/>
                <a:gd name="connsiteX1" fmla="*/ 37763 w 128227"/>
                <a:gd name="connsiteY1" fmla="*/ 138762 h 139231"/>
                <a:gd name="connsiteX2" fmla="*/ 25019 w 128227"/>
                <a:gd name="connsiteY2" fmla="*/ 131236 h 139231"/>
                <a:gd name="connsiteX3" fmla="*/ 20 w 128227"/>
                <a:gd name="connsiteY3" fmla="*/ 34119 h 139231"/>
                <a:gd name="connsiteX4" fmla="*/ 7545 w 128227"/>
                <a:gd name="connsiteY4" fmla="*/ 21375 h 139231"/>
                <a:gd name="connsiteX5" fmla="*/ 89842 w 128227"/>
                <a:gd name="connsiteY5" fmla="*/ 191 h 139231"/>
                <a:gd name="connsiteX6" fmla="*/ 102586 w 128227"/>
                <a:gd name="connsiteY6" fmla="*/ 7717 h 139231"/>
                <a:gd name="connsiteX7" fmla="*/ 127586 w 128227"/>
                <a:gd name="connsiteY7" fmla="*/ 104834 h 139231"/>
                <a:gd name="connsiteX8" fmla="*/ 120060 w 128227"/>
                <a:gd name="connsiteY8" fmla="*/ 117577 h 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27" h="139231">
                  <a:moveTo>
                    <a:pt x="120060" y="117577"/>
                  </a:moveTo>
                  <a:lnTo>
                    <a:pt x="37763" y="138762"/>
                  </a:lnTo>
                  <a:cubicBezTo>
                    <a:pt x="32166" y="140197"/>
                    <a:pt x="26465" y="136830"/>
                    <a:pt x="25019" y="131236"/>
                  </a:cubicBezTo>
                  <a:lnTo>
                    <a:pt x="20" y="34119"/>
                  </a:lnTo>
                  <a:cubicBezTo>
                    <a:pt x="-1415" y="28523"/>
                    <a:pt x="1952" y="22821"/>
                    <a:pt x="7545" y="21375"/>
                  </a:cubicBezTo>
                  <a:lnTo>
                    <a:pt x="89842" y="191"/>
                  </a:lnTo>
                  <a:cubicBezTo>
                    <a:pt x="95439" y="-1242"/>
                    <a:pt x="101139" y="2124"/>
                    <a:pt x="102586" y="7717"/>
                  </a:cubicBezTo>
                  <a:lnTo>
                    <a:pt x="127586" y="104834"/>
                  </a:lnTo>
                  <a:cubicBezTo>
                    <a:pt x="129020" y="110430"/>
                    <a:pt x="125653" y="116132"/>
                    <a:pt x="120060" y="117577"/>
                  </a:cubicBezTo>
                  <a:close/>
                </a:path>
              </a:pathLst>
            </a:custGeom>
            <a:solidFill>
              <a:srgbClr val="E6E6E6"/>
            </a:solidFill>
            <a:ln w="352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1DC8F360-B2DD-4FBC-938F-9F4B59619539}"/>
                </a:ext>
              </a:extLst>
            </p:cNvPr>
            <p:cNvSpPr/>
            <p:nvPr/>
          </p:nvSpPr>
          <p:spPr>
            <a:xfrm>
              <a:off x="3790009" y="4717488"/>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8"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8DEEA96-557C-49BA-B973-722999678CC4}"/>
                </a:ext>
              </a:extLst>
            </p:cNvPr>
            <p:cNvSpPr/>
            <p:nvPr/>
          </p:nvSpPr>
          <p:spPr>
            <a:xfrm>
              <a:off x="3802188" y="4764801"/>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4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9" y="123643"/>
                    <a:pt x="123" y="118856"/>
                  </a:cubicBezTo>
                  <a:cubicBezTo>
                    <a:pt x="-1424" y="113956"/>
                    <a:pt x="1295" y="108730"/>
                    <a:pt x="6195" y="107183"/>
                  </a:cubicBezTo>
                  <a:cubicBezTo>
                    <a:pt x="6354" y="107133"/>
                    <a:pt x="6514" y="107087"/>
                    <a:pt x="6676" y="107046"/>
                  </a:cubicBezTo>
                  <a:lnTo>
                    <a:pt x="423064"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8941644-EA50-4A66-AC3B-79FBAD419337}"/>
                </a:ext>
              </a:extLst>
            </p:cNvPr>
            <p:cNvSpPr/>
            <p:nvPr/>
          </p:nvSpPr>
          <p:spPr>
            <a:xfrm>
              <a:off x="3814360" y="4812084"/>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9"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D5C3D99-C384-45A5-90A8-2F9EDA18C8BE}"/>
                </a:ext>
              </a:extLst>
            </p:cNvPr>
            <p:cNvSpPr/>
            <p:nvPr/>
          </p:nvSpPr>
          <p:spPr>
            <a:xfrm>
              <a:off x="3826538" y="4859394"/>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8"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1FE05A9-EC88-4474-AEFD-B29A8132CCDE}"/>
                </a:ext>
              </a:extLst>
            </p:cNvPr>
            <p:cNvSpPr/>
            <p:nvPr/>
          </p:nvSpPr>
          <p:spPr>
            <a:xfrm>
              <a:off x="3838710" y="4906680"/>
              <a:ext cx="430668" cy="125430"/>
            </a:xfrm>
            <a:custGeom>
              <a:avLst/>
              <a:gdLst>
                <a:gd name="connsiteX0" fmla="*/ 423371 w 430668"/>
                <a:gd name="connsiteY0" fmla="*/ 18995 h 125430"/>
                <a:gd name="connsiteX1" fmla="*/ 11824 w 430668"/>
                <a:gd name="connsiteY1" fmla="*/ 124934 h 125430"/>
                <a:gd name="connsiteX2" fmla="*/ 123 w 430668"/>
                <a:gd name="connsiteY2" fmla="*/ 118856 h 125430"/>
                <a:gd name="connsiteX3" fmla="*/ 6195 w 430668"/>
                <a:gd name="connsiteY3" fmla="*/ 107183 h 125430"/>
                <a:gd name="connsiteX4" fmla="*/ 6676 w 430668"/>
                <a:gd name="connsiteY4" fmla="*/ 107046 h 125430"/>
                <a:gd name="connsiteX5" fmla="*/ 423063 w 430668"/>
                <a:gd name="connsiteY5" fmla="*/ -139 h 125430"/>
                <a:gd name="connsiteX6" fmla="*/ 423371 w 430668"/>
                <a:gd name="connsiteY6" fmla="*/ 18995 h 12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668" h="125430">
                  <a:moveTo>
                    <a:pt x="423371" y="18995"/>
                  </a:moveTo>
                  <a:lnTo>
                    <a:pt x="11824" y="124934"/>
                  </a:lnTo>
                  <a:cubicBezTo>
                    <a:pt x="6932" y="126299"/>
                    <a:pt x="1818" y="123643"/>
                    <a:pt x="123" y="118856"/>
                  </a:cubicBezTo>
                  <a:cubicBezTo>
                    <a:pt x="-1424" y="113956"/>
                    <a:pt x="1295" y="108730"/>
                    <a:pt x="6195" y="107183"/>
                  </a:cubicBezTo>
                  <a:cubicBezTo>
                    <a:pt x="6354" y="107133"/>
                    <a:pt x="6514" y="107087"/>
                    <a:pt x="6676" y="107046"/>
                  </a:cubicBezTo>
                  <a:lnTo>
                    <a:pt x="423063" y="-139"/>
                  </a:lnTo>
                  <a:cubicBezTo>
                    <a:pt x="434152" y="5479"/>
                    <a:pt x="431234" y="16971"/>
                    <a:pt x="423371" y="18995"/>
                  </a:cubicBezTo>
                  <a:close/>
                </a:path>
              </a:pathLst>
            </a:custGeom>
            <a:solidFill>
              <a:srgbClr val="F2F2F2"/>
            </a:solidFill>
            <a:ln w="3527"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18469599-C1E0-4FCD-9AE6-382A416635DD}"/>
                </a:ext>
              </a:extLst>
            </p:cNvPr>
            <p:cNvSpPr/>
            <p:nvPr/>
          </p:nvSpPr>
          <p:spPr>
            <a:xfrm>
              <a:off x="3800072" y="5302910"/>
              <a:ext cx="51786" cy="58302"/>
            </a:xfrm>
            <a:custGeom>
              <a:avLst/>
              <a:gdLst>
                <a:gd name="connsiteX0" fmla="*/ 27377 w 51786"/>
                <a:gd name="connsiteY0" fmla="*/ 57936 h 58302"/>
                <a:gd name="connsiteX1" fmla="*/ 22871 w 51786"/>
                <a:gd name="connsiteY1" fmla="*/ 57625 h 58302"/>
                <a:gd name="connsiteX2" fmla="*/ 22782 w 51786"/>
                <a:gd name="connsiteY2" fmla="*/ 57589 h 58302"/>
                <a:gd name="connsiteX3" fmla="*/ 4069 w 51786"/>
                <a:gd name="connsiteY3" fmla="*/ 49655 h 58302"/>
                <a:gd name="connsiteX4" fmla="*/ 258 w 51786"/>
                <a:gd name="connsiteY4" fmla="*/ 40252 h 58302"/>
                <a:gd name="connsiteX5" fmla="*/ 9662 w 51786"/>
                <a:gd name="connsiteY5" fmla="*/ 36442 h 58302"/>
                <a:gd name="connsiteX6" fmla="*/ 9683 w 51786"/>
                <a:gd name="connsiteY6" fmla="*/ 36451 h 58302"/>
                <a:gd name="connsiteX7" fmla="*/ 21809 w 51786"/>
                <a:gd name="connsiteY7" fmla="*/ 41608 h 58302"/>
                <a:gd name="connsiteX8" fmla="*/ 37699 w 51786"/>
                <a:gd name="connsiteY8" fmla="*/ 4228 h 58302"/>
                <a:gd name="connsiteX9" fmla="*/ 47105 w 51786"/>
                <a:gd name="connsiteY9" fmla="*/ 435 h 58302"/>
                <a:gd name="connsiteX10" fmla="*/ 47105 w 51786"/>
                <a:gd name="connsiteY10" fmla="*/ 435 h 58302"/>
                <a:gd name="connsiteX11" fmla="*/ 47107 w 51786"/>
                <a:gd name="connsiteY11" fmla="*/ 436 h 58302"/>
                <a:gd name="connsiteX12" fmla="*/ 47012 w 51786"/>
                <a:gd name="connsiteY12" fmla="*/ 680 h 58302"/>
                <a:gd name="connsiteX13" fmla="*/ 47111 w 51786"/>
                <a:gd name="connsiteY13" fmla="*/ 435 h 58302"/>
                <a:gd name="connsiteX14" fmla="*/ 50903 w 51786"/>
                <a:gd name="connsiteY14" fmla="*/ 9843 h 58302"/>
                <a:gd name="connsiteX15" fmla="*/ 32209 w 51786"/>
                <a:gd name="connsiteY15" fmla="*/ 53794 h 58302"/>
                <a:gd name="connsiteX16" fmla="*/ 27381 w 51786"/>
                <a:gd name="connsiteY16" fmla="*/ 57926 h 5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86" h="58302">
                  <a:moveTo>
                    <a:pt x="27377" y="57936"/>
                  </a:moveTo>
                  <a:cubicBezTo>
                    <a:pt x="25881" y="58324"/>
                    <a:pt x="24299" y="58215"/>
                    <a:pt x="22871" y="57625"/>
                  </a:cubicBezTo>
                  <a:lnTo>
                    <a:pt x="22782" y="57589"/>
                  </a:lnTo>
                  <a:lnTo>
                    <a:pt x="4069" y="49655"/>
                  </a:lnTo>
                  <a:cubicBezTo>
                    <a:pt x="420" y="48111"/>
                    <a:pt x="-1286" y="43901"/>
                    <a:pt x="258" y="40252"/>
                  </a:cubicBezTo>
                  <a:cubicBezTo>
                    <a:pt x="1803" y="36603"/>
                    <a:pt x="6013" y="34897"/>
                    <a:pt x="9662" y="36442"/>
                  </a:cubicBezTo>
                  <a:cubicBezTo>
                    <a:pt x="9669" y="36445"/>
                    <a:pt x="9676" y="36448"/>
                    <a:pt x="9683" y="36451"/>
                  </a:cubicBezTo>
                  <a:lnTo>
                    <a:pt x="21809" y="41608"/>
                  </a:lnTo>
                  <a:lnTo>
                    <a:pt x="37699" y="4228"/>
                  </a:lnTo>
                  <a:cubicBezTo>
                    <a:pt x="39249" y="583"/>
                    <a:pt x="43460" y="-1115"/>
                    <a:pt x="47105" y="435"/>
                  </a:cubicBezTo>
                  <a:cubicBezTo>
                    <a:pt x="47105" y="435"/>
                    <a:pt x="47105" y="435"/>
                    <a:pt x="47105" y="435"/>
                  </a:cubicBezTo>
                  <a:lnTo>
                    <a:pt x="47107" y="436"/>
                  </a:lnTo>
                  <a:lnTo>
                    <a:pt x="47012" y="680"/>
                  </a:lnTo>
                  <a:lnTo>
                    <a:pt x="47111" y="435"/>
                  </a:lnTo>
                  <a:cubicBezTo>
                    <a:pt x="50753" y="1988"/>
                    <a:pt x="52450" y="6197"/>
                    <a:pt x="50903" y="9843"/>
                  </a:cubicBezTo>
                  <a:lnTo>
                    <a:pt x="32209" y="53794"/>
                  </a:lnTo>
                  <a:cubicBezTo>
                    <a:pt x="31331" y="55848"/>
                    <a:pt x="29546" y="57375"/>
                    <a:pt x="27381" y="57926"/>
                  </a:cubicBezTo>
                  <a:close/>
                </a:path>
              </a:pathLst>
            </a:custGeom>
            <a:solidFill>
              <a:srgbClr val="FFFFFF"/>
            </a:solidFill>
            <a:ln w="352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916B16-3B10-4EAF-9C06-849691D1A01C}"/>
                </a:ext>
              </a:extLst>
            </p:cNvPr>
            <p:cNvSpPr/>
            <p:nvPr/>
          </p:nvSpPr>
          <p:spPr>
            <a:xfrm>
              <a:off x="3949731" y="4529829"/>
              <a:ext cx="1145891" cy="1305042"/>
            </a:xfrm>
            <a:custGeom>
              <a:avLst/>
              <a:gdLst>
                <a:gd name="connsiteX0" fmla="*/ 1028869 w 1145891"/>
                <a:gd name="connsiteY0" fmla="*/ 1304904 h 1305042"/>
                <a:gd name="connsiteX1" fmla="*/ 116400 w 1145891"/>
                <a:gd name="connsiteY1" fmla="*/ 1304904 h 1305042"/>
                <a:gd name="connsiteX2" fmla="*/ -311 w 1145891"/>
                <a:gd name="connsiteY2" fmla="*/ 1188192 h 1305042"/>
                <a:gd name="connsiteX3" fmla="*/ -311 w 1145891"/>
                <a:gd name="connsiteY3" fmla="*/ 116572 h 1305042"/>
                <a:gd name="connsiteX4" fmla="*/ 116400 w 1145891"/>
                <a:gd name="connsiteY4" fmla="*/ -139 h 1305042"/>
                <a:gd name="connsiteX5" fmla="*/ 965303 w 1145891"/>
                <a:gd name="connsiteY5" fmla="*/ -139 h 1305042"/>
                <a:gd name="connsiteX6" fmla="*/ 1145580 w 1145891"/>
                <a:gd name="connsiteY6" fmla="*/ 143553 h 1305042"/>
                <a:gd name="connsiteX7" fmla="*/ 1145580 w 1145891"/>
                <a:gd name="connsiteY7" fmla="*/ 1188192 h 1305042"/>
                <a:gd name="connsiteX8" fmla="*/ 1028869 w 1145891"/>
                <a:gd name="connsiteY8" fmla="*/ 1304904 h 130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891" h="1305042">
                  <a:moveTo>
                    <a:pt x="1028869" y="1304904"/>
                  </a:moveTo>
                  <a:lnTo>
                    <a:pt x="116400" y="1304904"/>
                  </a:lnTo>
                  <a:cubicBezTo>
                    <a:pt x="51973" y="1304831"/>
                    <a:pt x="-238" y="1252620"/>
                    <a:pt x="-311" y="1188192"/>
                  </a:cubicBezTo>
                  <a:lnTo>
                    <a:pt x="-311" y="116572"/>
                  </a:lnTo>
                  <a:cubicBezTo>
                    <a:pt x="-238" y="52144"/>
                    <a:pt x="51973" y="-66"/>
                    <a:pt x="116400" y="-139"/>
                  </a:cubicBezTo>
                  <a:lnTo>
                    <a:pt x="965303" y="-139"/>
                  </a:lnTo>
                  <a:lnTo>
                    <a:pt x="1145580" y="143553"/>
                  </a:lnTo>
                  <a:lnTo>
                    <a:pt x="1145580" y="1188192"/>
                  </a:lnTo>
                  <a:cubicBezTo>
                    <a:pt x="1145507" y="1252620"/>
                    <a:pt x="1093297" y="1304831"/>
                    <a:pt x="1028869" y="1304904"/>
                  </a:cubicBezTo>
                  <a:close/>
                </a:path>
              </a:pathLst>
            </a:custGeom>
            <a:solidFill>
              <a:srgbClr val="E6E6E6"/>
            </a:solidFill>
            <a:ln w="352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5E68117-005A-442B-8CD4-9D0720F2A2E6}"/>
                </a:ext>
              </a:extLst>
            </p:cNvPr>
            <p:cNvSpPr/>
            <p:nvPr/>
          </p:nvSpPr>
          <p:spPr>
            <a:xfrm>
              <a:off x="3983329" y="4563428"/>
              <a:ext cx="1078693" cy="1237845"/>
            </a:xfrm>
            <a:custGeom>
              <a:avLst/>
              <a:gdLst>
                <a:gd name="connsiteX0" fmla="*/ 82802 w 1078693"/>
                <a:gd name="connsiteY0" fmla="*/ -139 h 1237845"/>
                <a:gd name="connsiteX1" fmla="*/ -311 w 1078693"/>
                <a:gd name="connsiteY1" fmla="*/ 82973 h 1237845"/>
                <a:gd name="connsiteX2" fmla="*/ -311 w 1078693"/>
                <a:gd name="connsiteY2" fmla="*/ 1154594 h 1237845"/>
                <a:gd name="connsiteX3" fmla="*/ 82802 w 1078693"/>
                <a:gd name="connsiteY3" fmla="*/ 1237706 h 1237845"/>
                <a:gd name="connsiteX4" fmla="*/ 995270 w 1078693"/>
                <a:gd name="connsiteY4" fmla="*/ 1237706 h 1237845"/>
                <a:gd name="connsiteX5" fmla="*/ 1078383 w 1078693"/>
                <a:gd name="connsiteY5" fmla="*/ 1154594 h 1237845"/>
                <a:gd name="connsiteX6" fmla="*/ 1078383 w 1078693"/>
                <a:gd name="connsiteY6" fmla="*/ 126141 h 1237845"/>
                <a:gd name="connsiteX7" fmla="*/ 919952 w 1078693"/>
                <a:gd name="connsiteY7" fmla="*/ -139 h 12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693" h="1237845">
                  <a:moveTo>
                    <a:pt x="82802" y="-139"/>
                  </a:moveTo>
                  <a:cubicBezTo>
                    <a:pt x="36921" y="-87"/>
                    <a:pt x="-259" y="37093"/>
                    <a:pt x="-311" y="82973"/>
                  </a:cubicBezTo>
                  <a:lnTo>
                    <a:pt x="-311" y="1154594"/>
                  </a:lnTo>
                  <a:cubicBezTo>
                    <a:pt x="-259" y="1200474"/>
                    <a:pt x="36921" y="1237654"/>
                    <a:pt x="82802" y="1237706"/>
                  </a:cubicBezTo>
                  <a:lnTo>
                    <a:pt x="995270" y="1237706"/>
                  </a:lnTo>
                  <a:cubicBezTo>
                    <a:pt x="1041151" y="1237654"/>
                    <a:pt x="1078331" y="1200474"/>
                    <a:pt x="1078383" y="1154594"/>
                  </a:cubicBezTo>
                  <a:lnTo>
                    <a:pt x="1078383" y="126141"/>
                  </a:lnTo>
                  <a:lnTo>
                    <a:pt x="919952" y="-139"/>
                  </a:lnTo>
                  <a:close/>
                </a:path>
              </a:pathLst>
            </a:custGeom>
            <a:solidFill>
              <a:srgbClr val="FFFFFF"/>
            </a:solidFill>
            <a:ln w="352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6568C35-714C-4C63-9207-F41043E3F8A8}"/>
                </a:ext>
              </a:extLst>
            </p:cNvPr>
            <p:cNvSpPr/>
            <p:nvPr/>
          </p:nvSpPr>
          <p:spPr>
            <a:xfrm>
              <a:off x="4366566" y="4836155"/>
              <a:ext cx="454305" cy="38871"/>
            </a:xfrm>
            <a:custGeom>
              <a:avLst/>
              <a:gdLst>
                <a:gd name="connsiteX0" fmla="*/ 434559 w 454305"/>
                <a:gd name="connsiteY0" fmla="*/ 38732 h 38871"/>
                <a:gd name="connsiteX1" fmla="*/ 19124 w 454305"/>
                <a:gd name="connsiteY1" fmla="*/ 38732 h 38871"/>
                <a:gd name="connsiteX2" fmla="*/ -311 w 454305"/>
                <a:gd name="connsiteY2" fmla="*/ 19297 h 38871"/>
                <a:gd name="connsiteX3" fmla="*/ 19124 w 454305"/>
                <a:gd name="connsiteY3" fmla="*/ -139 h 38871"/>
                <a:gd name="connsiteX4" fmla="*/ 434559 w 454305"/>
                <a:gd name="connsiteY4" fmla="*/ -139 h 38871"/>
                <a:gd name="connsiteX5" fmla="*/ 453994 w 454305"/>
                <a:gd name="connsiteY5" fmla="*/ 19297 h 38871"/>
                <a:gd name="connsiteX6" fmla="*/ 434559 w 454305"/>
                <a:gd name="connsiteY6"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305" h="38871">
                  <a:moveTo>
                    <a:pt x="434559" y="38732"/>
                  </a:moveTo>
                  <a:lnTo>
                    <a:pt x="19124" y="38732"/>
                  </a:lnTo>
                  <a:cubicBezTo>
                    <a:pt x="8390" y="38732"/>
                    <a:pt x="-311" y="30031"/>
                    <a:pt x="-311" y="19297"/>
                  </a:cubicBezTo>
                  <a:cubicBezTo>
                    <a:pt x="-311" y="8563"/>
                    <a:pt x="8391" y="-139"/>
                    <a:pt x="19124" y="-139"/>
                  </a:cubicBezTo>
                  <a:lnTo>
                    <a:pt x="434559" y="-139"/>
                  </a:lnTo>
                  <a:cubicBezTo>
                    <a:pt x="445293" y="-139"/>
                    <a:pt x="453994" y="8563"/>
                    <a:pt x="453994" y="19297"/>
                  </a:cubicBezTo>
                  <a:cubicBezTo>
                    <a:pt x="453994" y="30031"/>
                    <a:pt x="445293" y="38732"/>
                    <a:pt x="434559" y="38732"/>
                  </a:cubicBezTo>
                  <a:close/>
                </a:path>
              </a:pathLst>
            </a:custGeom>
            <a:solidFill>
              <a:schemeClr val="accent2">
                <a:lumMod val="50000"/>
              </a:schemeClr>
            </a:solidFill>
            <a:ln w="352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B7FDCB3-39D0-424A-B673-4930B2376682}"/>
                </a:ext>
              </a:extLst>
            </p:cNvPr>
            <p:cNvSpPr/>
            <p:nvPr/>
          </p:nvSpPr>
          <p:spPr>
            <a:xfrm>
              <a:off x="4366592" y="4901750"/>
              <a:ext cx="534476" cy="38871"/>
            </a:xfrm>
            <a:custGeom>
              <a:avLst/>
              <a:gdLst>
                <a:gd name="connsiteX0" fmla="*/ 514704 w 534476"/>
                <a:gd name="connsiteY0" fmla="*/ 38732 h 38871"/>
                <a:gd name="connsiteX1" fmla="*/ 19098 w 534476"/>
                <a:gd name="connsiteY1" fmla="*/ 38732 h 38871"/>
                <a:gd name="connsiteX2" fmla="*/ -311 w 534476"/>
                <a:gd name="connsiteY2" fmla="*/ 19270 h 38871"/>
                <a:gd name="connsiteX3" fmla="*/ 19098 w 534476"/>
                <a:gd name="connsiteY3" fmla="*/ -139 h 38871"/>
                <a:gd name="connsiteX4" fmla="*/ 514704 w 534476"/>
                <a:gd name="connsiteY4" fmla="*/ -139 h 38871"/>
                <a:gd name="connsiteX5" fmla="*/ 534166 w 534476"/>
                <a:gd name="connsiteY5" fmla="*/ 19270 h 38871"/>
                <a:gd name="connsiteX6" fmla="*/ 514756 w 534476"/>
                <a:gd name="connsiteY6" fmla="*/ 38732 h 38871"/>
                <a:gd name="connsiteX7" fmla="*/ 514704 w 534476"/>
                <a:gd name="connsiteY7"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76" h="38871">
                  <a:moveTo>
                    <a:pt x="514704" y="38732"/>
                  </a:moveTo>
                  <a:lnTo>
                    <a:pt x="19098" y="38732"/>
                  </a:lnTo>
                  <a:cubicBezTo>
                    <a:pt x="8364" y="38718"/>
                    <a:pt x="-325" y="30004"/>
                    <a:pt x="-311" y="19270"/>
                  </a:cubicBezTo>
                  <a:cubicBezTo>
                    <a:pt x="-297" y="8557"/>
                    <a:pt x="8385" y="-125"/>
                    <a:pt x="19098" y="-139"/>
                  </a:cubicBezTo>
                  <a:lnTo>
                    <a:pt x="514704" y="-139"/>
                  </a:lnTo>
                  <a:cubicBezTo>
                    <a:pt x="525438" y="-153"/>
                    <a:pt x="534151" y="8536"/>
                    <a:pt x="534166" y="19270"/>
                  </a:cubicBezTo>
                  <a:cubicBezTo>
                    <a:pt x="534180" y="30004"/>
                    <a:pt x="525490" y="38718"/>
                    <a:pt x="514756" y="38732"/>
                  </a:cubicBezTo>
                  <a:cubicBezTo>
                    <a:pt x="514739" y="38732"/>
                    <a:pt x="514722" y="38732"/>
                    <a:pt x="514704" y="38732"/>
                  </a:cubicBezTo>
                  <a:close/>
                </a:path>
              </a:pathLst>
            </a:custGeom>
            <a:solidFill>
              <a:schemeClr val="accent2">
                <a:lumMod val="50000"/>
              </a:schemeClr>
            </a:solidFill>
            <a:ln w="352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4E51835-C248-4663-A159-C1FC3530CD5F}"/>
                </a:ext>
              </a:extLst>
            </p:cNvPr>
            <p:cNvSpPr/>
            <p:nvPr/>
          </p:nvSpPr>
          <p:spPr>
            <a:xfrm>
              <a:off x="4366583" y="5130107"/>
              <a:ext cx="454289" cy="38868"/>
            </a:xfrm>
            <a:custGeom>
              <a:avLst/>
              <a:gdLst>
                <a:gd name="connsiteX0" fmla="*/ 434544 w 454289"/>
                <a:gd name="connsiteY0" fmla="*/ -139 h 38868"/>
                <a:gd name="connsiteX1" fmla="*/ 19123 w 454289"/>
                <a:gd name="connsiteY1" fmla="*/ -139 h 38868"/>
                <a:gd name="connsiteX2" fmla="*/ -311 w 454289"/>
                <a:gd name="connsiteY2" fmla="*/ 19295 h 38868"/>
                <a:gd name="connsiteX3" fmla="*/ 19123 w 454289"/>
                <a:gd name="connsiteY3" fmla="*/ 38729 h 38868"/>
                <a:gd name="connsiteX4" fmla="*/ 434544 w 454289"/>
                <a:gd name="connsiteY4" fmla="*/ 38729 h 38868"/>
                <a:gd name="connsiteX5" fmla="*/ 453978 w 454289"/>
                <a:gd name="connsiteY5" fmla="*/ 19295 h 38868"/>
                <a:gd name="connsiteX6" fmla="*/ 434544 w 454289"/>
                <a:gd name="connsiteY6" fmla="*/ -139 h 3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289" h="38868">
                  <a:moveTo>
                    <a:pt x="434544" y="-139"/>
                  </a:moveTo>
                  <a:lnTo>
                    <a:pt x="19123" y="-139"/>
                  </a:lnTo>
                  <a:cubicBezTo>
                    <a:pt x="8390" y="-139"/>
                    <a:pt x="-311" y="8562"/>
                    <a:pt x="-311" y="19295"/>
                  </a:cubicBezTo>
                  <a:cubicBezTo>
                    <a:pt x="-311" y="30028"/>
                    <a:pt x="8390" y="38729"/>
                    <a:pt x="19123" y="38729"/>
                  </a:cubicBezTo>
                  <a:lnTo>
                    <a:pt x="434544" y="38729"/>
                  </a:lnTo>
                  <a:cubicBezTo>
                    <a:pt x="445277" y="38729"/>
                    <a:pt x="453978" y="30028"/>
                    <a:pt x="453978" y="19295"/>
                  </a:cubicBezTo>
                  <a:cubicBezTo>
                    <a:pt x="453978" y="8562"/>
                    <a:pt x="445277" y="-139"/>
                    <a:pt x="434544" y="-139"/>
                  </a:cubicBezTo>
                  <a:close/>
                </a:path>
              </a:pathLst>
            </a:custGeom>
            <a:solidFill>
              <a:srgbClr val="CCCCCC"/>
            </a:solidFill>
            <a:ln w="352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CCD2660D-886C-473E-A352-1C15817756BC}"/>
                </a:ext>
              </a:extLst>
            </p:cNvPr>
            <p:cNvSpPr/>
            <p:nvPr/>
          </p:nvSpPr>
          <p:spPr>
            <a:xfrm>
              <a:off x="4366583" y="5195712"/>
              <a:ext cx="534465" cy="38868"/>
            </a:xfrm>
            <a:custGeom>
              <a:avLst/>
              <a:gdLst>
                <a:gd name="connsiteX0" fmla="*/ 514721 w 534465"/>
                <a:gd name="connsiteY0" fmla="*/ -139 h 38868"/>
                <a:gd name="connsiteX1" fmla="*/ 19123 w 534465"/>
                <a:gd name="connsiteY1" fmla="*/ -139 h 38868"/>
                <a:gd name="connsiteX2" fmla="*/ -311 w 534465"/>
                <a:gd name="connsiteY2" fmla="*/ 19295 h 38868"/>
                <a:gd name="connsiteX3" fmla="*/ 19123 w 534465"/>
                <a:gd name="connsiteY3" fmla="*/ 38729 h 38868"/>
                <a:gd name="connsiteX4" fmla="*/ 514721 w 534465"/>
                <a:gd name="connsiteY4" fmla="*/ 38729 h 38868"/>
                <a:gd name="connsiteX5" fmla="*/ 534155 w 534465"/>
                <a:gd name="connsiteY5" fmla="*/ 19295 h 38868"/>
                <a:gd name="connsiteX6" fmla="*/ 514721 w 534465"/>
                <a:gd name="connsiteY6" fmla="*/ -139 h 3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465" h="38868">
                  <a:moveTo>
                    <a:pt x="514721" y="-139"/>
                  </a:moveTo>
                  <a:lnTo>
                    <a:pt x="19123" y="-139"/>
                  </a:lnTo>
                  <a:cubicBezTo>
                    <a:pt x="8390" y="-139"/>
                    <a:pt x="-311" y="8562"/>
                    <a:pt x="-311" y="19295"/>
                  </a:cubicBezTo>
                  <a:cubicBezTo>
                    <a:pt x="-311" y="30028"/>
                    <a:pt x="8390" y="38729"/>
                    <a:pt x="19123" y="38729"/>
                  </a:cubicBezTo>
                  <a:lnTo>
                    <a:pt x="514721" y="38729"/>
                  </a:lnTo>
                  <a:cubicBezTo>
                    <a:pt x="525454" y="38729"/>
                    <a:pt x="534155" y="30028"/>
                    <a:pt x="534155" y="19295"/>
                  </a:cubicBezTo>
                  <a:cubicBezTo>
                    <a:pt x="534155" y="8562"/>
                    <a:pt x="525454" y="-139"/>
                    <a:pt x="514721" y="-139"/>
                  </a:cubicBezTo>
                  <a:close/>
                </a:path>
              </a:pathLst>
            </a:custGeom>
            <a:solidFill>
              <a:srgbClr val="CCCCCC"/>
            </a:solidFill>
            <a:ln w="352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A77AC0C-C485-45DB-A0C2-7B67CB9EEFFE}"/>
                </a:ext>
              </a:extLst>
            </p:cNvPr>
            <p:cNvSpPr/>
            <p:nvPr/>
          </p:nvSpPr>
          <p:spPr>
            <a:xfrm>
              <a:off x="4366566" y="5424080"/>
              <a:ext cx="454305" cy="38871"/>
            </a:xfrm>
            <a:custGeom>
              <a:avLst/>
              <a:gdLst>
                <a:gd name="connsiteX0" fmla="*/ 434559 w 454305"/>
                <a:gd name="connsiteY0" fmla="*/ 38732 h 38871"/>
                <a:gd name="connsiteX1" fmla="*/ 19124 w 454305"/>
                <a:gd name="connsiteY1" fmla="*/ 38732 h 38871"/>
                <a:gd name="connsiteX2" fmla="*/ -311 w 454305"/>
                <a:gd name="connsiteY2" fmla="*/ 19297 h 38871"/>
                <a:gd name="connsiteX3" fmla="*/ 19124 w 454305"/>
                <a:gd name="connsiteY3" fmla="*/ -139 h 38871"/>
                <a:gd name="connsiteX4" fmla="*/ 434559 w 454305"/>
                <a:gd name="connsiteY4" fmla="*/ -139 h 38871"/>
                <a:gd name="connsiteX5" fmla="*/ 453994 w 454305"/>
                <a:gd name="connsiteY5" fmla="*/ 19297 h 38871"/>
                <a:gd name="connsiteX6" fmla="*/ 434559 w 454305"/>
                <a:gd name="connsiteY6"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305" h="38871">
                  <a:moveTo>
                    <a:pt x="434559" y="38732"/>
                  </a:moveTo>
                  <a:lnTo>
                    <a:pt x="19124" y="38732"/>
                  </a:lnTo>
                  <a:cubicBezTo>
                    <a:pt x="8390" y="38732"/>
                    <a:pt x="-311" y="30031"/>
                    <a:pt x="-311" y="19297"/>
                  </a:cubicBezTo>
                  <a:cubicBezTo>
                    <a:pt x="-311" y="8563"/>
                    <a:pt x="8391" y="-139"/>
                    <a:pt x="19124" y="-139"/>
                  </a:cubicBezTo>
                  <a:lnTo>
                    <a:pt x="434559" y="-139"/>
                  </a:lnTo>
                  <a:cubicBezTo>
                    <a:pt x="445293" y="-139"/>
                    <a:pt x="453994" y="8563"/>
                    <a:pt x="453994" y="19297"/>
                  </a:cubicBezTo>
                  <a:cubicBezTo>
                    <a:pt x="453994" y="30031"/>
                    <a:pt x="445293" y="38732"/>
                    <a:pt x="434559" y="38732"/>
                  </a:cubicBezTo>
                  <a:close/>
                </a:path>
              </a:pathLst>
            </a:custGeom>
            <a:solidFill>
              <a:srgbClr val="CCCCCC"/>
            </a:solidFill>
            <a:ln w="352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237DF65-7AA5-4787-A5C4-3A228B90BD3B}"/>
                </a:ext>
              </a:extLst>
            </p:cNvPr>
            <p:cNvSpPr/>
            <p:nvPr/>
          </p:nvSpPr>
          <p:spPr>
            <a:xfrm>
              <a:off x="4366592" y="5489675"/>
              <a:ext cx="534476" cy="38871"/>
            </a:xfrm>
            <a:custGeom>
              <a:avLst/>
              <a:gdLst>
                <a:gd name="connsiteX0" fmla="*/ 514704 w 534476"/>
                <a:gd name="connsiteY0" fmla="*/ 38732 h 38871"/>
                <a:gd name="connsiteX1" fmla="*/ 19098 w 534476"/>
                <a:gd name="connsiteY1" fmla="*/ 38732 h 38871"/>
                <a:gd name="connsiteX2" fmla="*/ -311 w 534476"/>
                <a:gd name="connsiteY2" fmla="*/ 19270 h 38871"/>
                <a:gd name="connsiteX3" fmla="*/ 19098 w 534476"/>
                <a:gd name="connsiteY3" fmla="*/ -139 h 38871"/>
                <a:gd name="connsiteX4" fmla="*/ 514704 w 534476"/>
                <a:gd name="connsiteY4" fmla="*/ -139 h 38871"/>
                <a:gd name="connsiteX5" fmla="*/ 534166 w 534476"/>
                <a:gd name="connsiteY5" fmla="*/ 19270 h 38871"/>
                <a:gd name="connsiteX6" fmla="*/ 514756 w 534476"/>
                <a:gd name="connsiteY6" fmla="*/ 38732 h 38871"/>
                <a:gd name="connsiteX7" fmla="*/ 514704 w 534476"/>
                <a:gd name="connsiteY7" fmla="*/ 38732 h 3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476" h="38871">
                  <a:moveTo>
                    <a:pt x="514704" y="38732"/>
                  </a:moveTo>
                  <a:lnTo>
                    <a:pt x="19098" y="38732"/>
                  </a:lnTo>
                  <a:cubicBezTo>
                    <a:pt x="8364" y="38718"/>
                    <a:pt x="-325" y="30004"/>
                    <a:pt x="-311" y="19270"/>
                  </a:cubicBezTo>
                  <a:cubicBezTo>
                    <a:pt x="-297" y="8557"/>
                    <a:pt x="8385" y="-125"/>
                    <a:pt x="19098" y="-139"/>
                  </a:cubicBezTo>
                  <a:lnTo>
                    <a:pt x="514704" y="-139"/>
                  </a:lnTo>
                  <a:cubicBezTo>
                    <a:pt x="525438" y="-153"/>
                    <a:pt x="534151" y="8536"/>
                    <a:pt x="534166" y="19270"/>
                  </a:cubicBezTo>
                  <a:cubicBezTo>
                    <a:pt x="534180" y="30004"/>
                    <a:pt x="525490" y="38718"/>
                    <a:pt x="514756" y="38732"/>
                  </a:cubicBezTo>
                  <a:cubicBezTo>
                    <a:pt x="514739" y="38732"/>
                    <a:pt x="514722" y="38732"/>
                    <a:pt x="514704" y="38732"/>
                  </a:cubicBezTo>
                  <a:close/>
                </a:path>
              </a:pathLst>
            </a:custGeom>
            <a:solidFill>
              <a:srgbClr val="CCCCCC"/>
            </a:solidFill>
            <a:ln w="352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6C3A4D2-B2C7-49B8-B7B9-6FC81F18F518}"/>
                </a:ext>
              </a:extLst>
            </p:cNvPr>
            <p:cNvSpPr/>
            <p:nvPr/>
          </p:nvSpPr>
          <p:spPr>
            <a:xfrm>
              <a:off x="4144310" y="4819694"/>
              <a:ext cx="137387" cy="137387"/>
            </a:xfrm>
            <a:custGeom>
              <a:avLst/>
              <a:gdLst>
                <a:gd name="connsiteX0" fmla="*/ 137388 w 137387"/>
                <a:gd name="connsiteY0" fmla="*/ 68694 h 137387"/>
                <a:gd name="connsiteX1" fmla="*/ 68694 w 137387"/>
                <a:gd name="connsiteY1" fmla="*/ 137388 h 137387"/>
                <a:gd name="connsiteX2" fmla="*/ 0 w 137387"/>
                <a:gd name="connsiteY2" fmla="*/ 68694 h 137387"/>
                <a:gd name="connsiteX3" fmla="*/ 68694 w 137387"/>
                <a:gd name="connsiteY3" fmla="*/ 0 h 137387"/>
                <a:gd name="connsiteX4" fmla="*/ 137388 w 137387"/>
                <a:gd name="connsiteY4" fmla="*/ 68694 h 13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7" h="137387">
                  <a:moveTo>
                    <a:pt x="137388" y="68694"/>
                  </a:moveTo>
                  <a:cubicBezTo>
                    <a:pt x="137388" y="106632"/>
                    <a:pt x="106632" y="137388"/>
                    <a:pt x="68694" y="137388"/>
                  </a:cubicBezTo>
                  <a:cubicBezTo>
                    <a:pt x="30755" y="137388"/>
                    <a:pt x="0" y="106632"/>
                    <a:pt x="0" y="68694"/>
                  </a:cubicBezTo>
                  <a:cubicBezTo>
                    <a:pt x="0" y="30755"/>
                    <a:pt x="30755" y="0"/>
                    <a:pt x="68694" y="0"/>
                  </a:cubicBezTo>
                  <a:cubicBezTo>
                    <a:pt x="106632" y="0"/>
                    <a:pt x="137388" y="30755"/>
                    <a:pt x="137388" y="68694"/>
                  </a:cubicBezTo>
                  <a:close/>
                </a:path>
              </a:pathLst>
            </a:custGeom>
            <a:solidFill>
              <a:schemeClr val="accent2">
                <a:lumMod val="50000"/>
              </a:schemeClr>
            </a:solidFill>
            <a:ln w="352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4A5867C-F206-4493-88CA-EA7BDF4EA229}"/>
                </a:ext>
              </a:extLst>
            </p:cNvPr>
            <p:cNvSpPr/>
            <p:nvPr/>
          </p:nvSpPr>
          <p:spPr>
            <a:xfrm>
              <a:off x="4182868" y="4862348"/>
              <a:ext cx="59584" cy="52245"/>
            </a:xfrm>
            <a:custGeom>
              <a:avLst/>
              <a:gdLst>
                <a:gd name="connsiteX0" fmla="*/ 23018 w 59584"/>
                <a:gd name="connsiteY0" fmla="*/ 52106 h 52245"/>
                <a:gd name="connsiteX1" fmla="*/ 18732 w 59584"/>
                <a:gd name="connsiteY1" fmla="*/ 50682 h 52245"/>
                <a:gd name="connsiteX2" fmla="*/ 18655 w 59584"/>
                <a:gd name="connsiteY2" fmla="*/ 50624 h 52245"/>
                <a:gd name="connsiteX3" fmla="*/ 2511 w 59584"/>
                <a:gd name="connsiteY3" fmla="*/ 38275 h 52245"/>
                <a:gd name="connsiteX4" fmla="*/ 1161 w 59584"/>
                <a:gd name="connsiteY4" fmla="*/ 28219 h 52245"/>
                <a:gd name="connsiteX5" fmla="*/ 11216 w 59584"/>
                <a:gd name="connsiteY5" fmla="*/ 26869 h 52245"/>
                <a:gd name="connsiteX6" fmla="*/ 11241 w 59584"/>
                <a:gd name="connsiteY6" fmla="*/ 26888 h 52245"/>
                <a:gd name="connsiteX7" fmla="*/ 21698 w 59584"/>
                <a:gd name="connsiteY7" fmla="*/ 34906 h 52245"/>
                <a:gd name="connsiteX8" fmla="*/ 46408 w 59584"/>
                <a:gd name="connsiteY8" fmla="*/ 2669 h 52245"/>
                <a:gd name="connsiteX9" fmla="*/ 56462 w 59584"/>
                <a:gd name="connsiteY9" fmla="*/ 1341 h 52245"/>
                <a:gd name="connsiteX10" fmla="*/ 56464 w 59584"/>
                <a:gd name="connsiteY10" fmla="*/ 1343 h 52245"/>
                <a:gd name="connsiteX11" fmla="*/ 56311 w 59584"/>
                <a:gd name="connsiteY11" fmla="*/ 1556 h 52245"/>
                <a:gd name="connsiteX12" fmla="*/ 56468 w 59584"/>
                <a:gd name="connsiteY12" fmla="*/ 1343 h 52245"/>
                <a:gd name="connsiteX13" fmla="*/ 57795 w 59584"/>
                <a:gd name="connsiteY13" fmla="*/ 11399 h 52245"/>
                <a:gd name="connsiteX14" fmla="*/ 28731 w 59584"/>
                <a:gd name="connsiteY14" fmla="*/ 49300 h 52245"/>
                <a:gd name="connsiteX15" fmla="*/ 23024 w 59584"/>
                <a:gd name="connsiteY15" fmla="*/ 52098 h 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84" h="52245">
                  <a:moveTo>
                    <a:pt x="23018" y="52106"/>
                  </a:moveTo>
                  <a:cubicBezTo>
                    <a:pt x="21473" y="52109"/>
                    <a:pt x="19968" y="51609"/>
                    <a:pt x="18732" y="50682"/>
                  </a:cubicBezTo>
                  <a:lnTo>
                    <a:pt x="18655" y="50624"/>
                  </a:lnTo>
                  <a:lnTo>
                    <a:pt x="2511" y="38275"/>
                  </a:lnTo>
                  <a:cubicBezTo>
                    <a:pt x="-639" y="35871"/>
                    <a:pt x="-1243" y="31369"/>
                    <a:pt x="1161" y="28219"/>
                  </a:cubicBezTo>
                  <a:cubicBezTo>
                    <a:pt x="3564" y="25069"/>
                    <a:pt x="8066" y="24465"/>
                    <a:pt x="11216" y="26869"/>
                  </a:cubicBezTo>
                  <a:cubicBezTo>
                    <a:pt x="11225" y="26875"/>
                    <a:pt x="11233" y="26881"/>
                    <a:pt x="11241" y="26888"/>
                  </a:cubicBezTo>
                  <a:lnTo>
                    <a:pt x="21698" y="34906"/>
                  </a:lnTo>
                  <a:lnTo>
                    <a:pt x="46408" y="2669"/>
                  </a:lnTo>
                  <a:cubicBezTo>
                    <a:pt x="48817" y="-474"/>
                    <a:pt x="53319" y="-1068"/>
                    <a:pt x="56462" y="1341"/>
                  </a:cubicBezTo>
                  <a:lnTo>
                    <a:pt x="56464" y="1343"/>
                  </a:lnTo>
                  <a:lnTo>
                    <a:pt x="56311" y="1556"/>
                  </a:lnTo>
                  <a:lnTo>
                    <a:pt x="56468" y="1343"/>
                  </a:lnTo>
                  <a:cubicBezTo>
                    <a:pt x="59608" y="3756"/>
                    <a:pt x="60201" y="8255"/>
                    <a:pt x="57795" y="11399"/>
                  </a:cubicBezTo>
                  <a:lnTo>
                    <a:pt x="28731" y="49300"/>
                  </a:lnTo>
                  <a:cubicBezTo>
                    <a:pt x="27368" y="51070"/>
                    <a:pt x="25258" y="52104"/>
                    <a:pt x="23024" y="52098"/>
                  </a:cubicBezTo>
                  <a:close/>
                </a:path>
              </a:pathLst>
            </a:custGeom>
            <a:solidFill>
              <a:srgbClr val="FFFFFF"/>
            </a:solidFill>
            <a:ln w="352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107C702-C80D-4BB9-A3E2-F94982A6CA00}"/>
                </a:ext>
              </a:extLst>
            </p:cNvPr>
            <p:cNvSpPr/>
            <p:nvPr/>
          </p:nvSpPr>
          <p:spPr>
            <a:xfrm>
              <a:off x="4151378" y="5113634"/>
              <a:ext cx="137380" cy="137431"/>
            </a:xfrm>
            <a:custGeom>
              <a:avLst/>
              <a:gdLst>
                <a:gd name="connsiteX0" fmla="*/ 137069 w 137380"/>
                <a:gd name="connsiteY0" fmla="*/ 68571 h 137431"/>
                <a:gd name="connsiteX1" fmla="*/ 68404 w 137380"/>
                <a:gd name="connsiteY1" fmla="*/ 137289 h 137431"/>
                <a:gd name="connsiteX2" fmla="*/ 68387 w 137380"/>
                <a:gd name="connsiteY2" fmla="*/ 137289 h 137431"/>
                <a:gd name="connsiteX3" fmla="*/ 66618 w 137380"/>
                <a:gd name="connsiteY3" fmla="*/ 137218 h 137431"/>
                <a:gd name="connsiteX4" fmla="*/ -288 w 137380"/>
                <a:gd name="connsiteY4" fmla="*/ 66790 h 137431"/>
                <a:gd name="connsiteX5" fmla="*/ 70140 w 137380"/>
                <a:gd name="connsiteY5" fmla="*/ -116 h 137431"/>
                <a:gd name="connsiteX6" fmla="*/ 137069 w 137380"/>
                <a:gd name="connsiteY6" fmla="*/ 68571 h 1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380" h="137431">
                  <a:moveTo>
                    <a:pt x="137069" y="68571"/>
                  </a:moveTo>
                  <a:cubicBezTo>
                    <a:pt x="137084" y="106508"/>
                    <a:pt x="106341" y="137275"/>
                    <a:pt x="68404" y="137289"/>
                  </a:cubicBezTo>
                  <a:cubicBezTo>
                    <a:pt x="68398" y="137289"/>
                    <a:pt x="68393" y="137289"/>
                    <a:pt x="68387" y="137289"/>
                  </a:cubicBezTo>
                  <a:cubicBezTo>
                    <a:pt x="67796" y="137301"/>
                    <a:pt x="67206" y="137277"/>
                    <a:pt x="66618" y="137218"/>
                  </a:cubicBezTo>
                  <a:cubicBezTo>
                    <a:pt x="28694" y="136246"/>
                    <a:pt x="-1260" y="104714"/>
                    <a:pt x="-288" y="66790"/>
                  </a:cubicBezTo>
                  <a:cubicBezTo>
                    <a:pt x="685" y="28866"/>
                    <a:pt x="32216" y="-1089"/>
                    <a:pt x="70140" y="-116"/>
                  </a:cubicBezTo>
                  <a:cubicBezTo>
                    <a:pt x="107386" y="839"/>
                    <a:pt x="137080" y="31313"/>
                    <a:pt x="137069" y="68571"/>
                  </a:cubicBezTo>
                  <a:close/>
                </a:path>
              </a:pathLst>
            </a:custGeom>
            <a:solidFill>
              <a:srgbClr val="CCCCCC"/>
            </a:solidFill>
            <a:ln w="352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210422F1-7D98-4F4A-BF98-42CF722E7A37}"/>
                </a:ext>
              </a:extLst>
            </p:cNvPr>
            <p:cNvSpPr/>
            <p:nvPr/>
          </p:nvSpPr>
          <p:spPr>
            <a:xfrm>
              <a:off x="4144310" y="5407619"/>
              <a:ext cx="137387" cy="137387"/>
            </a:xfrm>
            <a:custGeom>
              <a:avLst/>
              <a:gdLst>
                <a:gd name="connsiteX0" fmla="*/ 137388 w 137387"/>
                <a:gd name="connsiteY0" fmla="*/ 68694 h 137387"/>
                <a:gd name="connsiteX1" fmla="*/ 68694 w 137387"/>
                <a:gd name="connsiteY1" fmla="*/ 137388 h 137387"/>
                <a:gd name="connsiteX2" fmla="*/ 0 w 137387"/>
                <a:gd name="connsiteY2" fmla="*/ 68694 h 137387"/>
                <a:gd name="connsiteX3" fmla="*/ 68694 w 137387"/>
                <a:gd name="connsiteY3" fmla="*/ 0 h 137387"/>
                <a:gd name="connsiteX4" fmla="*/ 137388 w 137387"/>
                <a:gd name="connsiteY4" fmla="*/ 68694 h 13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7" h="137387">
                  <a:moveTo>
                    <a:pt x="137388" y="68694"/>
                  </a:moveTo>
                  <a:cubicBezTo>
                    <a:pt x="137388" y="106632"/>
                    <a:pt x="106632" y="137388"/>
                    <a:pt x="68694" y="137388"/>
                  </a:cubicBezTo>
                  <a:cubicBezTo>
                    <a:pt x="30755" y="137388"/>
                    <a:pt x="0" y="106632"/>
                    <a:pt x="0" y="68694"/>
                  </a:cubicBezTo>
                  <a:cubicBezTo>
                    <a:pt x="0" y="30755"/>
                    <a:pt x="30755" y="0"/>
                    <a:pt x="68694" y="0"/>
                  </a:cubicBezTo>
                  <a:cubicBezTo>
                    <a:pt x="106632" y="0"/>
                    <a:pt x="137388" y="30755"/>
                    <a:pt x="137388" y="68694"/>
                  </a:cubicBezTo>
                  <a:close/>
                </a:path>
              </a:pathLst>
            </a:custGeom>
            <a:solidFill>
              <a:srgbClr val="CCCCCC"/>
            </a:solidFill>
            <a:ln w="352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B8A2AB4-E690-4E13-A6AE-E5C666BCD429}"/>
                </a:ext>
              </a:extLst>
            </p:cNvPr>
            <p:cNvSpPr/>
            <p:nvPr/>
          </p:nvSpPr>
          <p:spPr>
            <a:xfrm>
              <a:off x="4912025" y="4532545"/>
              <a:ext cx="182517" cy="145601"/>
            </a:xfrm>
            <a:custGeom>
              <a:avLst/>
              <a:gdLst>
                <a:gd name="connsiteX0" fmla="*/ 179777 w 182517"/>
                <a:gd name="connsiteY0" fmla="*/ 145462 h 145601"/>
                <a:gd name="connsiteX1" fmla="*/ 38560 w 182517"/>
                <a:gd name="connsiteY1" fmla="*/ 145462 h 145601"/>
                <a:gd name="connsiteX2" fmla="*/ -311 w 182517"/>
                <a:gd name="connsiteY2" fmla="*/ 106591 h 145601"/>
                <a:gd name="connsiteX3" fmla="*/ -311 w 182517"/>
                <a:gd name="connsiteY3" fmla="*/ 2290 h 145601"/>
                <a:gd name="connsiteX4" fmla="*/ 2118 w 182517"/>
                <a:gd name="connsiteY4" fmla="*/ -139 h 145601"/>
                <a:gd name="connsiteX5" fmla="*/ 3627 w 182517"/>
                <a:gd name="connsiteY5" fmla="*/ 386 h 145601"/>
                <a:gd name="connsiteX6" fmla="*/ 181286 w 182517"/>
                <a:gd name="connsiteY6" fmla="*/ 141129 h 145601"/>
                <a:gd name="connsiteX7" fmla="*/ 181681 w 182517"/>
                <a:gd name="connsiteY7" fmla="*/ 144541 h 145601"/>
                <a:gd name="connsiteX8" fmla="*/ 179777 w 182517"/>
                <a:gd name="connsiteY8" fmla="*/ 145462 h 14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517" h="145601">
                  <a:moveTo>
                    <a:pt x="179777" y="145462"/>
                  </a:moveTo>
                  <a:lnTo>
                    <a:pt x="38560" y="145462"/>
                  </a:lnTo>
                  <a:cubicBezTo>
                    <a:pt x="17092" y="145462"/>
                    <a:pt x="-311" y="128059"/>
                    <a:pt x="-311" y="106591"/>
                  </a:cubicBezTo>
                  <a:lnTo>
                    <a:pt x="-311" y="2290"/>
                  </a:lnTo>
                  <a:cubicBezTo>
                    <a:pt x="-311" y="949"/>
                    <a:pt x="777" y="-139"/>
                    <a:pt x="2118" y="-139"/>
                  </a:cubicBezTo>
                  <a:cubicBezTo>
                    <a:pt x="2666" y="-139"/>
                    <a:pt x="3198" y="46"/>
                    <a:pt x="3627" y="386"/>
                  </a:cubicBezTo>
                  <a:lnTo>
                    <a:pt x="181286" y="141129"/>
                  </a:lnTo>
                  <a:cubicBezTo>
                    <a:pt x="182337" y="141962"/>
                    <a:pt x="182514" y="143490"/>
                    <a:pt x="181681" y="144541"/>
                  </a:cubicBezTo>
                  <a:cubicBezTo>
                    <a:pt x="181221" y="145123"/>
                    <a:pt x="180519" y="145462"/>
                    <a:pt x="179777" y="145462"/>
                  </a:cubicBezTo>
                  <a:close/>
                </a:path>
              </a:pathLst>
            </a:custGeom>
            <a:solidFill>
              <a:srgbClr val="CCCCCC"/>
            </a:solidFill>
            <a:ln w="352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01A647A-5039-4D57-82FC-AA9A1A9B8181}"/>
                </a:ext>
              </a:extLst>
            </p:cNvPr>
            <p:cNvSpPr/>
            <p:nvPr/>
          </p:nvSpPr>
          <p:spPr>
            <a:xfrm>
              <a:off x="4207626" y="5114616"/>
              <a:ext cx="81132" cy="136448"/>
            </a:xfrm>
            <a:custGeom>
              <a:avLst/>
              <a:gdLst>
                <a:gd name="connsiteX0" fmla="*/ 80821 w 81132"/>
                <a:gd name="connsiteY0" fmla="*/ 67589 h 136448"/>
                <a:gd name="connsiteX1" fmla="*/ 12156 w 81132"/>
                <a:gd name="connsiteY1" fmla="*/ 136307 h 136448"/>
                <a:gd name="connsiteX2" fmla="*/ 12139 w 81132"/>
                <a:gd name="connsiteY2" fmla="*/ 136307 h 136448"/>
                <a:gd name="connsiteX3" fmla="*/ 10370 w 81132"/>
                <a:gd name="connsiteY3" fmla="*/ 136236 h 136448"/>
                <a:gd name="connsiteX4" fmla="*/ 23704 w 81132"/>
                <a:gd name="connsiteY4" fmla="*/ -139 h 136448"/>
                <a:gd name="connsiteX5" fmla="*/ 80821 w 81132"/>
                <a:gd name="connsiteY5" fmla="*/ 67589 h 13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32" h="136448">
                  <a:moveTo>
                    <a:pt x="80821" y="67589"/>
                  </a:moveTo>
                  <a:cubicBezTo>
                    <a:pt x="80836" y="105526"/>
                    <a:pt x="50093" y="136292"/>
                    <a:pt x="12156" y="136307"/>
                  </a:cubicBezTo>
                  <a:cubicBezTo>
                    <a:pt x="12150" y="136307"/>
                    <a:pt x="12145" y="136307"/>
                    <a:pt x="12139" y="136307"/>
                  </a:cubicBezTo>
                  <a:cubicBezTo>
                    <a:pt x="11548" y="136319"/>
                    <a:pt x="10958" y="136295"/>
                    <a:pt x="10370" y="136236"/>
                  </a:cubicBezTo>
                  <a:cubicBezTo>
                    <a:pt x="-7639" y="91316"/>
                    <a:pt x="-2665" y="40442"/>
                    <a:pt x="23704" y="-139"/>
                  </a:cubicBezTo>
                  <a:cubicBezTo>
                    <a:pt x="56695" y="5516"/>
                    <a:pt x="80815" y="34116"/>
                    <a:pt x="80821" y="67589"/>
                  </a:cubicBezTo>
                  <a:close/>
                </a:path>
              </a:pathLst>
            </a:custGeom>
            <a:solidFill>
              <a:schemeClr val="accent1"/>
            </a:solidFill>
            <a:ln w="352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F04AB278-43E2-478D-AB27-13E40038FCC2}"/>
                </a:ext>
              </a:extLst>
            </p:cNvPr>
            <p:cNvSpPr/>
            <p:nvPr/>
          </p:nvSpPr>
          <p:spPr>
            <a:xfrm>
              <a:off x="4366566" y="5130107"/>
              <a:ext cx="135738" cy="38868"/>
            </a:xfrm>
            <a:custGeom>
              <a:avLst/>
              <a:gdLst>
                <a:gd name="connsiteX0" fmla="*/ -311 w 135738"/>
                <a:gd name="connsiteY0" fmla="*/ 19313 h 38868"/>
                <a:gd name="connsiteX1" fmla="*/ 19141 w 135738"/>
                <a:gd name="connsiteY1" fmla="*/ -139 h 38868"/>
                <a:gd name="connsiteX2" fmla="*/ 122660 w 135738"/>
                <a:gd name="connsiteY2" fmla="*/ -139 h 38868"/>
                <a:gd name="connsiteX3" fmla="*/ 135427 w 135738"/>
                <a:gd name="connsiteY3" fmla="*/ 38729 h 38868"/>
                <a:gd name="connsiteX4" fmla="*/ 19141 w 135738"/>
                <a:gd name="connsiteY4" fmla="*/ 38729 h 38868"/>
                <a:gd name="connsiteX5" fmla="*/ -311 w 135738"/>
                <a:gd name="connsiteY5" fmla="*/ 19313 h 3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738" h="38868">
                  <a:moveTo>
                    <a:pt x="-311" y="19313"/>
                  </a:moveTo>
                  <a:cubicBezTo>
                    <a:pt x="-292" y="8578"/>
                    <a:pt x="8406" y="-120"/>
                    <a:pt x="19141" y="-139"/>
                  </a:cubicBezTo>
                  <a:lnTo>
                    <a:pt x="122660" y="-139"/>
                  </a:lnTo>
                  <a:cubicBezTo>
                    <a:pt x="128706" y="12159"/>
                    <a:pt x="133004" y="25241"/>
                    <a:pt x="135427" y="38729"/>
                  </a:cubicBezTo>
                  <a:lnTo>
                    <a:pt x="19141" y="38729"/>
                  </a:lnTo>
                  <a:cubicBezTo>
                    <a:pt x="8413" y="38727"/>
                    <a:pt x="-289" y="30041"/>
                    <a:pt x="-311" y="19313"/>
                  </a:cubicBezTo>
                  <a:close/>
                </a:path>
              </a:pathLst>
            </a:custGeom>
            <a:solidFill>
              <a:schemeClr val="accent1"/>
            </a:solidFill>
            <a:ln w="352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D1B23A53-1EA5-4EEB-AA7A-FCDDAE97A94E}"/>
                </a:ext>
              </a:extLst>
            </p:cNvPr>
            <p:cNvSpPr/>
            <p:nvPr/>
          </p:nvSpPr>
          <p:spPr>
            <a:xfrm>
              <a:off x="4366583" y="5195712"/>
              <a:ext cx="138126" cy="38868"/>
            </a:xfrm>
            <a:custGeom>
              <a:avLst/>
              <a:gdLst>
                <a:gd name="connsiteX0" fmla="*/ 137815 w 138126"/>
                <a:gd name="connsiteY0" fmla="*/ -139 h 38868"/>
                <a:gd name="connsiteX1" fmla="*/ 132652 w 138126"/>
                <a:gd name="connsiteY1" fmla="*/ 38729 h 38868"/>
                <a:gd name="connsiteX2" fmla="*/ 19123 w 138126"/>
                <a:gd name="connsiteY2" fmla="*/ 38729 h 38868"/>
                <a:gd name="connsiteX3" fmla="*/ -311 w 138126"/>
                <a:gd name="connsiteY3" fmla="*/ 19295 h 38868"/>
                <a:gd name="connsiteX4" fmla="*/ 19123 w 138126"/>
                <a:gd name="connsiteY4" fmla="*/ -139 h 3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26" h="38868">
                  <a:moveTo>
                    <a:pt x="137815" y="-139"/>
                  </a:moveTo>
                  <a:cubicBezTo>
                    <a:pt x="137822" y="12989"/>
                    <a:pt x="136086" y="26059"/>
                    <a:pt x="132652" y="38729"/>
                  </a:cubicBezTo>
                  <a:lnTo>
                    <a:pt x="19123" y="38729"/>
                  </a:lnTo>
                  <a:cubicBezTo>
                    <a:pt x="8390" y="38729"/>
                    <a:pt x="-311" y="30028"/>
                    <a:pt x="-311" y="19295"/>
                  </a:cubicBezTo>
                  <a:cubicBezTo>
                    <a:pt x="-311" y="8562"/>
                    <a:pt x="8390" y="-139"/>
                    <a:pt x="19123" y="-139"/>
                  </a:cubicBezTo>
                  <a:close/>
                </a:path>
              </a:pathLst>
            </a:custGeom>
            <a:solidFill>
              <a:schemeClr val="accent1"/>
            </a:solidFill>
            <a:ln w="352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BF8839C-F914-4EEB-AC91-9A55C8893F42}"/>
                </a:ext>
              </a:extLst>
            </p:cNvPr>
            <p:cNvSpPr/>
            <p:nvPr/>
          </p:nvSpPr>
          <p:spPr>
            <a:xfrm>
              <a:off x="4473917" y="5252129"/>
              <a:ext cx="290032" cy="193464"/>
            </a:xfrm>
            <a:custGeom>
              <a:avLst/>
              <a:gdLst>
                <a:gd name="connsiteX0" fmla="*/ 286615 w 290032"/>
                <a:gd name="connsiteY0" fmla="*/ 183153 h 193464"/>
                <a:gd name="connsiteX1" fmla="*/ 257448 w 290032"/>
                <a:gd name="connsiteY1" fmla="*/ 190218 h 193464"/>
                <a:gd name="connsiteX2" fmla="*/ 9862 w 290032"/>
                <a:gd name="connsiteY2" fmla="*/ 39200 h 193464"/>
                <a:gd name="connsiteX3" fmla="*/ 2796 w 290032"/>
                <a:gd name="connsiteY3" fmla="*/ 10034 h 193464"/>
                <a:gd name="connsiteX4" fmla="*/ 31962 w 290032"/>
                <a:gd name="connsiteY4" fmla="*/ 2968 h 193464"/>
                <a:gd name="connsiteX5" fmla="*/ 279549 w 290032"/>
                <a:gd name="connsiteY5" fmla="*/ 153986 h 193464"/>
                <a:gd name="connsiteX6" fmla="*/ 286615 w 290032"/>
                <a:gd name="connsiteY6" fmla="*/ 183153 h 19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032" h="193464">
                  <a:moveTo>
                    <a:pt x="286615" y="183153"/>
                  </a:moveTo>
                  <a:cubicBezTo>
                    <a:pt x="280512" y="193158"/>
                    <a:pt x="267454" y="196321"/>
                    <a:pt x="257448" y="190218"/>
                  </a:cubicBezTo>
                  <a:lnTo>
                    <a:pt x="9862" y="39200"/>
                  </a:lnTo>
                  <a:cubicBezTo>
                    <a:pt x="-143" y="33098"/>
                    <a:pt x="-3307" y="20039"/>
                    <a:pt x="2796" y="10034"/>
                  </a:cubicBezTo>
                  <a:cubicBezTo>
                    <a:pt x="8899" y="29"/>
                    <a:pt x="21957" y="-3135"/>
                    <a:pt x="31962" y="2968"/>
                  </a:cubicBezTo>
                  <a:lnTo>
                    <a:pt x="279549" y="153986"/>
                  </a:lnTo>
                  <a:cubicBezTo>
                    <a:pt x="289554" y="160089"/>
                    <a:pt x="292717" y="173147"/>
                    <a:pt x="286615" y="183153"/>
                  </a:cubicBezTo>
                  <a:close/>
                </a:path>
              </a:pathLst>
            </a:custGeom>
            <a:solidFill>
              <a:srgbClr val="3F3D56"/>
            </a:solidFill>
            <a:ln w="352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D065C66-C34B-401A-989D-1703BD9098C4}"/>
                </a:ext>
              </a:extLst>
            </p:cNvPr>
            <p:cNvSpPr/>
            <p:nvPr/>
          </p:nvSpPr>
          <p:spPr>
            <a:xfrm>
              <a:off x="4198542" y="5026216"/>
              <a:ext cx="339500" cy="339572"/>
            </a:xfrm>
            <a:custGeom>
              <a:avLst/>
              <a:gdLst>
                <a:gd name="connsiteX0" fmla="*/ 314404 w 339500"/>
                <a:gd name="connsiteY0" fmla="*/ 258048 h 339572"/>
                <a:gd name="connsiteX1" fmla="*/ 81074 w 339500"/>
                <a:gd name="connsiteY1" fmla="*/ 314576 h 339572"/>
                <a:gd name="connsiteX2" fmla="*/ 24546 w 339500"/>
                <a:gd name="connsiteY2" fmla="*/ 81246 h 339572"/>
                <a:gd name="connsiteX3" fmla="*/ 257876 w 339500"/>
                <a:gd name="connsiteY3" fmla="*/ 24718 h 339572"/>
                <a:gd name="connsiteX4" fmla="*/ 314404 w 339500"/>
                <a:gd name="connsiteY4" fmla="*/ 258048 h 339572"/>
                <a:gd name="connsiteX5" fmla="*/ 60779 w 339500"/>
                <a:gd name="connsiteY5" fmla="*/ 103346 h 339572"/>
                <a:gd name="connsiteX6" fmla="*/ 103174 w 339500"/>
                <a:gd name="connsiteY6" fmla="*/ 278344 h 339572"/>
                <a:gd name="connsiteX7" fmla="*/ 278172 w 339500"/>
                <a:gd name="connsiteY7" fmla="*/ 235948 h 339572"/>
                <a:gd name="connsiteX8" fmla="*/ 235776 w 339500"/>
                <a:gd name="connsiteY8" fmla="*/ 60951 h 339572"/>
                <a:gd name="connsiteX9" fmla="*/ 60779 w 339500"/>
                <a:gd name="connsiteY9" fmla="*/ 103346 h 33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500" h="339572">
                  <a:moveTo>
                    <a:pt x="314404" y="258048"/>
                  </a:moveTo>
                  <a:cubicBezTo>
                    <a:pt x="265581" y="338090"/>
                    <a:pt x="161116" y="363398"/>
                    <a:pt x="81074" y="314576"/>
                  </a:cubicBezTo>
                  <a:cubicBezTo>
                    <a:pt x="1032" y="265753"/>
                    <a:pt x="-24276" y="161288"/>
                    <a:pt x="24546" y="81246"/>
                  </a:cubicBezTo>
                  <a:cubicBezTo>
                    <a:pt x="73369" y="1204"/>
                    <a:pt x="177834" y="-24104"/>
                    <a:pt x="257876" y="24718"/>
                  </a:cubicBezTo>
                  <a:cubicBezTo>
                    <a:pt x="337825" y="73609"/>
                    <a:pt x="363113" y="177988"/>
                    <a:pt x="314404" y="258048"/>
                  </a:cubicBezTo>
                  <a:close/>
                  <a:moveTo>
                    <a:pt x="60779" y="103346"/>
                  </a:moveTo>
                  <a:cubicBezTo>
                    <a:pt x="24162" y="163378"/>
                    <a:pt x="43143" y="241727"/>
                    <a:pt x="103174" y="278344"/>
                  </a:cubicBezTo>
                  <a:cubicBezTo>
                    <a:pt x="163206" y="314960"/>
                    <a:pt x="241555" y="295979"/>
                    <a:pt x="278172" y="235948"/>
                  </a:cubicBezTo>
                  <a:cubicBezTo>
                    <a:pt x="314788" y="175916"/>
                    <a:pt x="295807" y="97567"/>
                    <a:pt x="235776" y="60951"/>
                  </a:cubicBezTo>
                  <a:cubicBezTo>
                    <a:pt x="175731" y="24419"/>
                    <a:pt x="97446" y="43384"/>
                    <a:pt x="60779" y="103346"/>
                  </a:cubicBezTo>
                  <a:close/>
                </a:path>
              </a:pathLst>
            </a:custGeom>
            <a:solidFill>
              <a:srgbClr val="3F3D56"/>
            </a:solidFill>
            <a:ln w="352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F511AADF-4095-4BF5-8E66-0BDBA0C136B5}"/>
                </a:ext>
              </a:extLst>
            </p:cNvPr>
            <p:cNvSpPr/>
            <p:nvPr/>
          </p:nvSpPr>
          <p:spPr>
            <a:xfrm>
              <a:off x="4970305" y="5049491"/>
              <a:ext cx="173730" cy="173730"/>
            </a:xfrm>
            <a:custGeom>
              <a:avLst/>
              <a:gdLst>
                <a:gd name="connsiteX0" fmla="*/ 173730 w 173730"/>
                <a:gd name="connsiteY0" fmla="*/ 86865 h 173730"/>
                <a:gd name="connsiteX1" fmla="*/ 86865 w 173730"/>
                <a:gd name="connsiteY1" fmla="*/ 173730 h 173730"/>
                <a:gd name="connsiteX2" fmla="*/ 0 w 173730"/>
                <a:gd name="connsiteY2" fmla="*/ 86865 h 173730"/>
                <a:gd name="connsiteX3" fmla="*/ 86865 w 173730"/>
                <a:gd name="connsiteY3" fmla="*/ 0 h 173730"/>
                <a:gd name="connsiteX4" fmla="*/ 173730 w 173730"/>
                <a:gd name="connsiteY4" fmla="*/ 86865 h 17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0" h="173730">
                  <a:moveTo>
                    <a:pt x="173730" y="86865"/>
                  </a:moveTo>
                  <a:cubicBezTo>
                    <a:pt x="173730" y="134839"/>
                    <a:pt x="134839" y="173730"/>
                    <a:pt x="86865" y="173730"/>
                  </a:cubicBezTo>
                  <a:cubicBezTo>
                    <a:pt x="38891" y="173730"/>
                    <a:pt x="0" y="134839"/>
                    <a:pt x="0" y="86865"/>
                  </a:cubicBezTo>
                  <a:cubicBezTo>
                    <a:pt x="0" y="38891"/>
                    <a:pt x="38891" y="0"/>
                    <a:pt x="86865" y="0"/>
                  </a:cubicBezTo>
                  <a:cubicBezTo>
                    <a:pt x="134839" y="0"/>
                    <a:pt x="173730" y="38891"/>
                    <a:pt x="173730" y="86865"/>
                  </a:cubicBezTo>
                  <a:close/>
                </a:path>
              </a:pathLst>
            </a:custGeom>
            <a:solidFill>
              <a:srgbClr val="A0616A"/>
            </a:solidFill>
            <a:ln w="352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98809B24-EDFC-4172-831A-AB453A90BBB5}"/>
                </a:ext>
              </a:extLst>
            </p:cNvPr>
            <p:cNvSpPr/>
            <p:nvPr/>
          </p:nvSpPr>
          <p:spPr>
            <a:xfrm>
              <a:off x="5049684" y="5288794"/>
              <a:ext cx="211388" cy="361557"/>
            </a:xfrm>
            <a:custGeom>
              <a:avLst/>
              <a:gdLst>
                <a:gd name="connsiteX0" fmla="*/ 1561 w 211388"/>
                <a:gd name="connsiteY0" fmla="*/ 334396 h 361557"/>
                <a:gd name="connsiteX1" fmla="*/ 26720 w 211388"/>
                <a:gd name="connsiteY1" fmla="*/ 285456 h 361557"/>
                <a:gd name="connsiteX2" fmla="*/ 30995 w 211388"/>
                <a:gd name="connsiteY2" fmla="*/ 284347 h 361557"/>
                <a:gd name="connsiteX3" fmla="*/ 36156 w 211388"/>
                <a:gd name="connsiteY3" fmla="*/ 283711 h 361557"/>
                <a:gd name="connsiteX4" fmla="*/ 127656 w 211388"/>
                <a:gd name="connsiteY4" fmla="*/ 136855 h 361557"/>
                <a:gd name="connsiteX5" fmla="*/ 44076 w 211388"/>
                <a:gd name="connsiteY5" fmla="*/ 57397 h 361557"/>
                <a:gd name="connsiteX6" fmla="*/ 42881 w 211388"/>
                <a:gd name="connsiteY6" fmla="*/ 10236 h 361557"/>
                <a:gd name="connsiteX7" fmla="*/ 90042 w 211388"/>
                <a:gd name="connsiteY7" fmla="*/ 9042 h 361557"/>
                <a:gd name="connsiteX8" fmla="*/ 90479 w 211388"/>
                <a:gd name="connsiteY8" fmla="*/ 9465 h 361557"/>
                <a:gd name="connsiteX9" fmla="*/ 205880 w 211388"/>
                <a:gd name="connsiteY9" fmla="*/ 123254 h 361557"/>
                <a:gd name="connsiteX10" fmla="*/ 206112 w 211388"/>
                <a:gd name="connsiteY10" fmla="*/ 123538 h 361557"/>
                <a:gd name="connsiteX11" fmla="*/ 204009 w 211388"/>
                <a:gd name="connsiteY11" fmla="*/ 159557 h 361557"/>
                <a:gd name="connsiteX12" fmla="*/ 75804 w 211388"/>
                <a:gd name="connsiteY12" fmla="*/ 311186 h 361557"/>
                <a:gd name="connsiteX13" fmla="*/ 76759 w 211388"/>
                <a:gd name="connsiteY13" fmla="*/ 314885 h 361557"/>
                <a:gd name="connsiteX14" fmla="*/ 46207 w 211388"/>
                <a:gd name="connsiteY14" fmla="*/ 360657 h 361557"/>
                <a:gd name="connsiteX15" fmla="*/ 41834 w 211388"/>
                <a:gd name="connsiteY15" fmla="*/ 361273 h 361557"/>
                <a:gd name="connsiteX16" fmla="*/ 38537 w 211388"/>
                <a:gd name="connsiteY16" fmla="*/ 361419 h 361557"/>
                <a:gd name="connsiteX17" fmla="*/ 1561 w 211388"/>
                <a:gd name="connsiteY17" fmla="*/ 334396 h 36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88" h="361557">
                  <a:moveTo>
                    <a:pt x="1561" y="334396"/>
                  </a:moveTo>
                  <a:cubicBezTo>
                    <a:pt x="-5006" y="313934"/>
                    <a:pt x="6258" y="292023"/>
                    <a:pt x="26720" y="285456"/>
                  </a:cubicBezTo>
                  <a:cubicBezTo>
                    <a:pt x="28123" y="285006"/>
                    <a:pt x="29550" y="284635"/>
                    <a:pt x="30995" y="284347"/>
                  </a:cubicBezTo>
                  <a:cubicBezTo>
                    <a:pt x="32698" y="284014"/>
                    <a:pt x="34423" y="283802"/>
                    <a:pt x="36156" y="283711"/>
                  </a:cubicBezTo>
                  <a:lnTo>
                    <a:pt x="127656" y="136855"/>
                  </a:lnTo>
                  <a:lnTo>
                    <a:pt x="44076" y="57397"/>
                  </a:lnTo>
                  <a:cubicBezTo>
                    <a:pt x="30722" y="44704"/>
                    <a:pt x="30188" y="23589"/>
                    <a:pt x="42881" y="10236"/>
                  </a:cubicBezTo>
                  <a:cubicBezTo>
                    <a:pt x="55574" y="-3117"/>
                    <a:pt x="76689" y="-3651"/>
                    <a:pt x="90042" y="9042"/>
                  </a:cubicBezTo>
                  <a:cubicBezTo>
                    <a:pt x="90189" y="9182"/>
                    <a:pt x="90335" y="9323"/>
                    <a:pt x="90479" y="9465"/>
                  </a:cubicBezTo>
                  <a:lnTo>
                    <a:pt x="205880" y="123254"/>
                  </a:lnTo>
                  <a:lnTo>
                    <a:pt x="206112" y="123538"/>
                  </a:lnTo>
                  <a:cubicBezTo>
                    <a:pt x="213442" y="134691"/>
                    <a:pt x="212587" y="149332"/>
                    <a:pt x="204009" y="159557"/>
                  </a:cubicBezTo>
                  <a:lnTo>
                    <a:pt x="75804" y="311186"/>
                  </a:lnTo>
                  <a:cubicBezTo>
                    <a:pt x="76187" y="312402"/>
                    <a:pt x="76506" y="313637"/>
                    <a:pt x="76759" y="314885"/>
                  </a:cubicBezTo>
                  <a:cubicBezTo>
                    <a:pt x="80962" y="335961"/>
                    <a:pt x="67283" y="356454"/>
                    <a:pt x="46207" y="360657"/>
                  </a:cubicBezTo>
                  <a:cubicBezTo>
                    <a:pt x="44762" y="360945"/>
                    <a:pt x="43302" y="361151"/>
                    <a:pt x="41834" y="361273"/>
                  </a:cubicBezTo>
                  <a:cubicBezTo>
                    <a:pt x="40730" y="361370"/>
                    <a:pt x="39631" y="361419"/>
                    <a:pt x="38537" y="361419"/>
                  </a:cubicBezTo>
                  <a:cubicBezTo>
                    <a:pt x="21667" y="361348"/>
                    <a:pt x="6752" y="350448"/>
                    <a:pt x="1561" y="334396"/>
                  </a:cubicBezTo>
                  <a:close/>
                </a:path>
              </a:pathLst>
            </a:custGeom>
            <a:solidFill>
              <a:srgbClr val="A0616A"/>
            </a:solidFill>
            <a:ln w="352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9B0444B7-715F-486D-9532-D218C537B4AE}"/>
                </a:ext>
              </a:extLst>
            </p:cNvPr>
            <p:cNvSpPr/>
            <p:nvPr/>
          </p:nvSpPr>
          <p:spPr>
            <a:xfrm>
              <a:off x="4850118" y="6178054"/>
              <a:ext cx="63993" cy="167247"/>
            </a:xfrm>
            <a:custGeom>
              <a:avLst/>
              <a:gdLst>
                <a:gd name="connsiteX0" fmla="*/ 63986 w 63993"/>
                <a:gd name="connsiteY0" fmla="*/ 167247 h 167247"/>
                <a:gd name="connsiteX1" fmla="*/ 20626 w 63993"/>
                <a:gd name="connsiteY1" fmla="*/ 167244 h 167247"/>
                <a:gd name="connsiteX2" fmla="*/ 0 w 63993"/>
                <a:gd name="connsiteY2" fmla="*/ 0 h 167247"/>
                <a:gd name="connsiteX3" fmla="*/ 63993 w 63993"/>
                <a:gd name="connsiteY3" fmla="*/ 4 h 167247"/>
                <a:gd name="connsiteX4" fmla="*/ 63986 w 63993"/>
                <a:gd name="connsiteY4" fmla="*/ 167247 h 16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3" h="167247">
                  <a:moveTo>
                    <a:pt x="63986" y="167247"/>
                  </a:moveTo>
                  <a:lnTo>
                    <a:pt x="20626" y="167244"/>
                  </a:lnTo>
                  <a:lnTo>
                    <a:pt x="0" y="0"/>
                  </a:lnTo>
                  <a:lnTo>
                    <a:pt x="63993" y="4"/>
                  </a:lnTo>
                  <a:lnTo>
                    <a:pt x="63986" y="167247"/>
                  </a:lnTo>
                  <a:close/>
                </a:path>
              </a:pathLst>
            </a:custGeom>
            <a:solidFill>
              <a:srgbClr val="A0616A"/>
            </a:solidFill>
            <a:ln w="352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B3435C5E-41FD-40ED-8CC4-354C2DEA4CCE}"/>
                </a:ext>
              </a:extLst>
            </p:cNvPr>
            <p:cNvSpPr/>
            <p:nvPr/>
          </p:nvSpPr>
          <p:spPr>
            <a:xfrm>
              <a:off x="4785353" y="6331140"/>
              <a:ext cx="139810" cy="56190"/>
            </a:xfrm>
            <a:custGeom>
              <a:avLst/>
              <a:gdLst>
                <a:gd name="connsiteX0" fmla="*/ 139496 w 139810"/>
                <a:gd name="connsiteY0" fmla="*/ 56051 h 56190"/>
                <a:gd name="connsiteX1" fmla="*/ -311 w 139810"/>
                <a:gd name="connsiteY1" fmla="*/ 56046 h 56190"/>
                <a:gd name="connsiteX2" fmla="*/ -311 w 139810"/>
                <a:gd name="connsiteY2" fmla="*/ 54277 h 56190"/>
                <a:gd name="connsiteX3" fmla="*/ 54104 w 139810"/>
                <a:gd name="connsiteY3" fmla="*/ -139 h 56190"/>
                <a:gd name="connsiteX4" fmla="*/ 54106 w 139810"/>
                <a:gd name="connsiteY4" fmla="*/ -139 h 56190"/>
                <a:gd name="connsiteX5" fmla="*/ 54110 w 139810"/>
                <a:gd name="connsiteY5" fmla="*/ -139 h 56190"/>
                <a:gd name="connsiteX6" fmla="*/ 139499 w 139810"/>
                <a:gd name="connsiteY6" fmla="*/ -135 h 5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0" h="56190">
                  <a:moveTo>
                    <a:pt x="139496" y="56051"/>
                  </a:moveTo>
                  <a:lnTo>
                    <a:pt x="-311" y="56046"/>
                  </a:lnTo>
                  <a:lnTo>
                    <a:pt x="-311" y="54277"/>
                  </a:lnTo>
                  <a:cubicBezTo>
                    <a:pt x="-311" y="24224"/>
                    <a:pt x="24051" y="-139"/>
                    <a:pt x="54104" y="-139"/>
                  </a:cubicBezTo>
                  <a:cubicBezTo>
                    <a:pt x="54105" y="-139"/>
                    <a:pt x="54106" y="-139"/>
                    <a:pt x="54106" y="-139"/>
                  </a:cubicBezTo>
                  <a:lnTo>
                    <a:pt x="54110" y="-139"/>
                  </a:lnTo>
                  <a:lnTo>
                    <a:pt x="139499" y="-135"/>
                  </a:lnTo>
                  <a:close/>
                </a:path>
              </a:pathLst>
            </a:custGeom>
            <a:solidFill>
              <a:srgbClr val="2F2E41"/>
            </a:solidFill>
            <a:ln w="352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A87C3A57-FF3A-43F8-9BA1-7B027556F710}"/>
                </a:ext>
              </a:extLst>
            </p:cNvPr>
            <p:cNvSpPr/>
            <p:nvPr/>
          </p:nvSpPr>
          <p:spPr>
            <a:xfrm>
              <a:off x="5204527" y="6141651"/>
              <a:ext cx="140544" cy="165881"/>
            </a:xfrm>
            <a:custGeom>
              <a:avLst/>
              <a:gdLst>
                <a:gd name="connsiteX0" fmla="*/ 140545 w 140544"/>
                <a:gd name="connsiteY0" fmla="*/ 143700 h 165881"/>
                <a:gd name="connsiteX1" fmla="*/ 103289 w 140544"/>
                <a:gd name="connsiteY1" fmla="*/ 165882 h 165881"/>
                <a:gd name="connsiteX2" fmla="*/ 0 w 140544"/>
                <a:gd name="connsiteY2" fmla="*/ 32739 h 165881"/>
                <a:gd name="connsiteX3" fmla="*/ 54985 w 140544"/>
                <a:gd name="connsiteY3" fmla="*/ 0 h 165881"/>
                <a:gd name="connsiteX4" fmla="*/ 140545 w 140544"/>
                <a:gd name="connsiteY4" fmla="*/ 143700 h 165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44" h="165881">
                  <a:moveTo>
                    <a:pt x="140545" y="143700"/>
                  </a:moveTo>
                  <a:lnTo>
                    <a:pt x="103289" y="165882"/>
                  </a:lnTo>
                  <a:lnTo>
                    <a:pt x="0" y="32739"/>
                  </a:lnTo>
                  <a:lnTo>
                    <a:pt x="54985" y="0"/>
                  </a:lnTo>
                  <a:lnTo>
                    <a:pt x="140545" y="143700"/>
                  </a:lnTo>
                  <a:close/>
                </a:path>
              </a:pathLst>
            </a:custGeom>
            <a:solidFill>
              <a:srgbClr val="A0616A"/>
            </a:solidFill>
            <a:ln w="352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DD91482C-FCD9-4BA9-9675-AEBF4ED85D32}"/>
                </a:ext>
              </a:extLst>
            </p:cNvPr>
            <p:cNvSpPr/>
            <p:nvPr/>
          </p:nvSpPr>
          <p:spPr>
            <a:xfrm>
              <a:off x="5247373" y="6267529"/>
              <a:ext cx="128701" cy="119801"/>
            </a:xfrm>
            <a:custGeom>
              <a:avLst/>
              <a:gdLst>
                <a:gd name="connsiteX0" fmla="*/ 128391 w 128701"/>
                <a:gd name="connsiteY0" fmla="*/ 48139 h 119801"/>
                <a:gd name="connsiteX1" fmla="*/ 8264 w 128701"/>
                <a:gd name="connsiteY1" fmla="*/ 119662 h 119801"/>
                <a:gd name="connsiteX2" fmla="*/ 7359 w 128701"/>
                <a:gd name="connsiteY2" fmla="*/ 118143 h 119801"/>
                <a:gd name="connsiteX3" fmla="*/ 26272 w 128701"/>
                <a:gd name="connsiteY3" fmla="*/ 43548 h 119801"/>
                <a:gd name="connsiteX4" fmla="*/ 26274 w 128701"/>
                <a:gd name="connsiteY4" fmla="*/ 43547 h 119801"/>
                <a:gd name="connsiteX5" fmla="*/ 26277 w 128701"/>
                <a:gd name="connsiteY5" fmla="*/ 43545 h 119801"/>
                <a:gd name="connsiteX6" fmla="*/ 99647 w 128701"/>
                <a:gd name="connsiteY6" fmla="*/ -139 h 11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701" h="119801">
                  <a:moveTo>
                    <a:pt x="128391" y="48139"/>
                  </a:moveTo>
                  <a:lnTo>
                    <a:pt x="8264" y="119662"/>
                  </a:lnTo>
                  <a:lnTo>
                    <a:pt x="7359" y="118143"/>
                  </a:lnTo>
                  <a:cubicBezTo>
                    <a:pt x="-8017" y="92321"/>
                    <a:pt x="451" y="58924"/>
                    <a:pt x="26272" y="43548"/>
                  </a:cubicBezTo>
                  <a:cubicBezTo>
                    <a:pt x="26273" y="43548"/>
                    <a:pt x="26274" y="43547"/>
                    <a:pt x="26274" y="43547"/>
                  </a:cubicBezTo>
                  <a:lnTo>
                    <a:pt x="26277" y="43545"/>
                  </a:lnTo>
                  <a:lnTo>
                    <a:pt x="99647" y="-139"/>
                  </a:lnTo>
                  <a:close/>
                </a:path>
              </a:pathLst>
            </a:custGeom>
            <a:solidFill>
              <a:srgbClr val="2F2E41"/>
            </a:solidFill>
            <a:ln w="352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A9BA15EC-4424-42B6-94EF-CAFA4243620D}"/>
                </a:ext>
              </a:extLst>
            </p:cNvPr>
            <p:cNvSpPr/>
            <p:nvPr/>
          </p:nvSpPr>
          <p:spPr>
            <a:xfrm>
              <a:off x="4822549" y="5481274"/>
              <a:ext cx="497981" cy="804955"/>
            </a:xfrm>
            <a:custGeom>
              <a:avLst/>
              <a:gdLst>
                <a:gd name="connsiteX0" fmla="*/ 21789 w 497981"/>
                <a:gd name="connsiteY0" fmla="*/ 790234 h 804955"/>
                <a:gd name="connsiteX1" fmla="*/ 81644 w 497981"/>
                <a:gd name="connsiteY1" fmla="*/ 866 h 804955"/>
                <a:gd name="connsiteX2" fmla="*/ 82466 w 497981"/>
                <a:gd name="connsiteY2" fmla="*/ -139 h 804955"/>
                <a:gd name="connsiteX3" fmla="*/ 261160 w 497981"/>
                <a:gd name="connsiteY3" fmla="*/ 71341 h 804955"/>
                <a:gd name="connsiteX4" fmla="*/ 261454 w 497981"/>
                <a:gd name="connsiteY4" fmla="*/ 71980 h 804955"/>
                <a:gd name="connsiteX5" fmla="*/ 307623 w 497981"/>
                <a:gd name="connsiteY5" fmla="*/ 291943 h 804955"/>
                <a:gd name="connsiteX6" fmla="*/ 351700 w 497981"/>
                <a:gd name="connsiteY6" fmla="*/ 494695 h 804955"/>
                <a:gd name="connsiteX7" fmla="*/ 495416 w 497981"/>
                <a:gd name="connsiteY7" fmla="*/ 735336 h 804955"/>
                <a:gd name="connsiteX8" fmla="*/ 489911 w 497981"/>
                <a:gd name="connsiteY8" fmla="*/ 757167 h 804955"/>
                <a:gd name="connsiteX9" fmla="*/ 488163 w 497981"/>
                <a:gd name="connsiteY9" fmla="*/ 758069 h 804955"/>
                <a:gd name="connsiteX10" fmla="*/ 425708 w 497981"/>
                <a:gd name="connsiteY10" fmla="*/ 785547 h 804955"/>
                <a:gd name="connsiteX11" fmla="*/ 405731 w 497981"/>
                <a:gd name="connsiteY11" fmla="*/ 779303 h 804955"/>
                <a:gd name="connsiteX12" fmla="*/ 249394 w 497981"/>
                <a:gd name="connsiteY12" fmla="*/ 524377 h 804955"/>
                <a:gd name="connsiteX13" fmla="*/ 161091 w 497981"/>
                <a:gd name="connsiteY13" fmla="*/ 328847 h 804955"/>
                <a:gd name="connsiteX14" fmla="*/ 154070 w 497981"/>
                <a:gd name="connsiteY14" fmla="*/ 326198 h 804955"/>
                <a:gd name="connsiteX15" fmla="*/ 150980 w 497981"/>
                <a:gd name="connsiteY15" fmla="*/ 330470 h 804955"/>
                <a:gd name="connsiteX16" fmla="*/ 102031 w 497981"/>
                <a:gd name="connsiteY16" fmla="*/ 790583 h 804955"/>
                <a:gd name="connsiteX17" fmla="*/ 86206 w 497981"/>
                <a:gd name="connsiteY17" fmla="*/ 804816 h 804955"/>
                <a:gd name="connsiteX18" fmla="*/ 37653 w 497981"/>
                <a:gd name="connsiteY18" fmla="*/ 804816 h 804955"/>
                <a:gd name="connsiteX19" fmla="*/ 21789 w 497981"/>
                <a:gd name="connsiteY19" fmla="*/ 790234 h 80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7981" h="804955">
                  <a:moveTo>
                    <a:pt x="21789" y="790234"/>
                  </a:moveTo>
                  <a:cubicBezTo>
                    <a:pt x="-7257" y="448214"/>
                    <a:pt x="-24537" y="130481"/>
                    <a:pt x="81644" y="866"/>
                  </a:cubicBezTo>
                  <a:lnTo>
                    <a:pt x="82466" y="-139"/>
                  </a:lnTo>
                  <a:lnTo>
                    <a:pt x="261160" y="71341"/>
                  </a:lnTo>
                  <a:lnTo>
                    <a:pt x="261454" y="71980"/>
                  </a:lnTo>
                  <a:cubicBezTo>
                    <a:pt x="262057" y="73292"/>
                    <a:pt x="321486" y="204016"/>
                    <a:pt x="307623" y="291943"/>
                  </a:cubicBezTo>
                  <a:lnTo>
                    <a:pt x="351700" y="494695"/>
                  </a:lnTo>
                  <a:lnTo>
                    <a:pt x="495416" y="735336"/>
                  </a:lnTo>
                  <a:cubicBezTo>
                    <a:pt x="499924" y="742884"/>
                    <a:pt x="497460" y="752659"/>
                    <a:pt x="489911" y="757167"/>
                  </a:cubicBezTo>
                  <a:cubicBezTo>
                    <a:pt x="489347" y="757503"/>
                    <a:pt x="488764" y="757805"/>
                    <a:pt x="488163" y="758069"/>
                  </a:cubicBezTo>
                  <a:lnTo>
                    <a:pt x="425708" y="785547"/>
                  </a:lnTo>
                  <a:cubicBezTo>
                    <a:pt x="418422" y="788718"/>
                    <a:pt x="409914" y="786058"/>
                    <a:pt x="405731" y="779303"/>
                  </a:cubicBezTo>
                  <a:lnTo>
                    <a:pt x="249394" y="524377"/>
                  </a:lnTo>
                  <a:lnTo>
                    <a:pt x="161091" y="328847"/>
                  </a:lnTo>
                  <a:cubicBezTo>
                    <a:pt x="159883" y="326176"/>
                    <a:pt x="156740" y="324991"/>
                    <a:pt x="154070" y="326198"/>
                  </a:cubicBezTo>
                  <a:cubicBezTo>
                    <a:pt x="152355" y="326973"/>
                    <a:pt x="151179" y="328599"/>
                    <a:pt x="150980" y="330470"/>
                  </a:cubicBezTo>
                  <a:lnTo>
                    <a:pt x="102031" y="790583"/>
                  </a:lnTo>
                  <a:cubicBezTo>
                    <a:pt x="101184" y="798682"/>
                    <a:pt x="94349" y="804829"/>
                    <a:pt x="86206" y="804816"/>
                  </a:cubicBezTo>
                  <a:lnTo>
                    <a:pt x="37653" y="804816"/>
                  </a:lnTo>
                  <a:cubicBezTo>
                    <a:pt x="29398" y="804768"/>
                    <a:pt x="22531" y="798456"/>
                    <a:pt x="21789" y="790234"/>
                  </a:cubicBezTo>
                  <a:close/>
                </a:path>
              </a:pathLst>
            </a:custGeom>
            <a:solidFill>
              <a:srgbClr val="2F2E41"/>
            </a:solidFill>
            <a:ln w="352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CF8B3EE-7E53-4CC9-BEBA-2F830F9224B2}"/>
                </a:ext>
              </a:extLst>
            </p:cNvPr>
            <p:cNvSpPr/>
            <p:nvPr/>
          </p:nvSpPr>
          <p:spPr>
            <a:xfrm>
              <a:off x="4901826" y="5252605"/>
              <a:ext cx="260811" cy="321572"/>
            </a:xfrm>
            <a:custGeom>
              <a:avLst/>
              <a:gdLst>
                <a:gd name="connsiteX0" fmla="*/ 2969 w 260811"/>
                <a:gd name="connsiteY0" fmla="*/ 232246 h 321572"/>
                <a:gd name="connsiteX1" fmla="*/ 2117 w 260811"/>
                <a:gd name="connsiteY1" fmla="*/ 231839 h 321572"/>
                <a:gd name="connsiteX2" fmla="*/ 1984 w 260811"/>
                <a:gd name="connsiteY2" fmla="*/ 230903 h 321572"/>
                <a:gd name="connsiteX3" fmla="*/ 25468 w 260811"/>
                <a:gd name="connsiteY3" fmla="*/ 76614 h 321572"/>
                <a:gd name="connsiteX4" fmla="*/ 167650 w 260811"/>
                <a:gd name="connsiteY4" fmla="*/ 3252 h 321572"/>
                <a:gd name="connsiteX5" fmla="*/ 167650 w 260811"/>
                <a:gd name="connsiteY5" fmla="*/ 3252 h 321572"/>
                <a:gd name="connsiteX6" fmla="*/ 245671 w 260811"/>
                <a:gd name="connsiteY6" fmla="*/ 63248 h 321572"/>
                <a:gd name="connsiteX7" fmla="*/ 254063 w 260811"/>
                <a:gd name="connsiteY7" fmla="*/ 160241 h 321572"/>
                <a:gd name="connsiteX8" fmla="*/ 189240 w 260811"/>
                <a:gd name="connsiteY8" fmla="*/ 319831 h 321572"/>
                <a:gd name="connsiteX9" fmla="*/ 188477 w 260811"/>
                <a:gd name="connsiteY9" fmla="*/ 321434 h 32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811" h="321572">
                  <a:moveTo>
                    <a:pt x="2969" y="232246"/>
                  </a:moveTo>
                  <a:lnTo>
                    <a:pt x="2117" y="231839"/>
                  </a:lnTo>
                  <a:lnTo>
                    <a:pt x="1984" y="230903"/>
                  </a:lnTo>
                  <a:cubicBezTo>
                    <a:pt x="-4691" y="184183"/>
                    <a:pt x="3210" y="132272"/>
                    <a:pt x="25468" y="76614"/>
                  </a:cubicBezTo>
                  <a:cubicBezTo>
                    <a:pt x="48142" y="20313"/>
                    <a:pt x="108626" y="-10895"/>
                    <a:pt x="167650" y="3252"/>
                  </a:cubicBezTo>
                  <a:lnTo>
                    <a:pt x="167650" y="3252"/>
                  </a:lnTo>
                  <a:cubicBezTo>
                    <a:pt x="200909" y="11447"/>
                    <a:pt x="229209" y="33209"/>
                    <a:pt x="245671" y="63248"/>
                  </a:cubicBezTo>
                  <a:cubicBezTo>
                    <a:pt x="261922" y="92979"/>
                    <a:pt x="264966" y="128161"/>
                    <a:pt x="254063" y="160241"/>
                  </a:cubicBezTo>
                  <a:cubicBezTo>
                    <a:pt x="226004" y="242293"/>
                    <a:pt x="189604" y="319065"/>
                    <a:pt x="189240" y="319831"/>
                  </a:cubicBezTo>
                  <a:lnTo>
                    <a:pt x="188477" y="321434"/>
                  </a:lnTo>
                  <a:close/>
                </a:path>
              </a:pathLst>
            </a:custGeom>
            <a:solidFill>
              <a:schemeClr val="accent2">
                <a:lumMod val="50000"/>
              </a:schemeClr>
            </a:solidFill>
            <a:ln w="352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ECE14EC-002D-4B1A-9C10-EE0EAA8B249E}"/>
                </a:ext>
              </a:extLst>
            </p:cNvPr>
            <p:cNvSpPr/>
            <p:nvPr/>
          </p:nvSpPr>
          <p:spPr>
            <a:xfrm>
              <a:off x="4695362" y="5291135"/>
              <a:ext cx="353189" cy="207622"/>
            </a:xfrm>
            <a:custGeom>
              <a:avLst/>
              <a:gdLst>
                <a:gd name="connsiteX0" fmla="*/ 14469 w 353189"/>
                <a:gd name="connsiteY0" fmla="*/ 77347 h 207622"/>
                <a:gd name="connsiteX1" fmla="*/ 69120 w 353189"/>
                <a:gd name="connsiteY1" fmla="*/ 83774 h 207622"/>
                <a:gd name="connsiteX2" fmla="*/ 71657 w 353189"/>
                <a:gd name="connsiteY2" fmla="*/ 87391 h 207622"/>
                <a:gd name="connsiteX3" fmla="*/ 74059 w 353189"/>
                <a:gd name="connsiteY3" fmla="*/ 92002 h 207622"/>
                <a:gd name="connsiteX4" fmla="*/ 243659 w 353189"/>
                <a:gd name="connsiteY4" fmla="*/ 126281 h 207622"/>
                <a:gd name="connsiteX5" fmla="*/ 288816 w 353189"/>
                <a:gd name="connsiteY5" fmla="*/ 20167 h 207622"/>
                <a:gd name="connsiteX6" fmla="*/ 332573 w 353189"/>
                <a:gd name="connsiteY6" fmla="*/ 2533 h 207622"/>
                <a:gd name="connsiteX7" fmla="*/ 350207 w 353189"/>
                <a:gd name="connsiteY7" fmla="*/ 46289 h 207622"/>
                <a:gd name="connsiteX8" fmla="*/ 349963 w 353189"/>
                <a:gd name="connsiteY8" fmla="*/ 46847 h 207622"/>
                <a:gd name="connsiteX9" fmla="*/ 283791 w 353189"/>
                <a:gd name="connsiteY9" fmla="*/ 194788 h 207622"/>
                <a:gd name="connsiteX10" fmla="*/ 283607 w 353189"/>
                <a:gd name="connsiteY10" fmla="*/ 195105 h 207622"/>
                <a:gd name="connsiteX11" fmla="*/ 249132 w 353189"/>
                <a:gd name="connsiteY11" fmla="*/ 205749 h 207622"/>
                <a:gd name="connsiteX12" fmla="*/ 62208 w 353189"/>
                <a:gd name="connsiteY12" fmla="*/ 138761 h 207622"/>
                <a:gd name="connsiteX13" fmla="*/ 59078 w 353189"/>
                <a:gd name="connsiteY13" fmla="*/ 140951 h 207622"/>
                <a:gd name="connsiteX14" fmla="*/ 5506 w 353189"/>
                <a:gd name="connsiteY14" fmla="*/ 128363 h 207622"/>
                <a:gd name="connsiteX15" fmla="*/ 3397 w 353189"/>
                <a:gd name="connsiteY15" fmla="*/ 124482 h 207622"/>
                <a:gd name="connsiteX16" fmla="*/ 2106 w 353189"/>
                <a:gd name="connsiteY16" fmla="*/ 121445 h 207622"/>
                <a:gd name="connsiteX17" fmla="*/ 14469 w 353189"/>
                <a:gd name="connsiteY17" fmla="*/ 77347 h 20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3189" h="207622">
                  <a:moveTo>
                    <a:pt x="14469" y="77347"/>
                  </a:moveTo>
                  <a:cubicBezTo>
                    <a:pt x="31335" y="64030"/>
                    <a:pt x="55804" y="66908"/>
                    <a:pt x="69120" y="83774"/>
                  </a:cubicBezTo>
                  <a:cubicBezTo>
                    <a:pt x="70034" y="84931"/>
                    <a:pt x="70880" y="86138"/>
                    <a:pt x="71657" y="87391"/>
                  </a:cubicBezTo>
                  <a:cubicBezTo>
                    <a:pt x="72565" y="88870"/>
                    <a:pt x="73367" y="90411"/>
                    <a:pt x="74059" y="92002"/>
                  </a:cubicBezTo>
                  <a:lnTo>
                    <a:pt x="243659" y="126281"/>
                  </a:lnTo>
                  <a:lnTo>
                    <a:pt x="288816" y="20167"/>
                  </a:lnTo>
                  <a:cubicBezTo>
                    <a:pt x="296030" y="3214"/>
                    <a:pt x="315620" y="-4681"/>
                    <a:pt x="332573" y="2533"/>
                  </a:cubicBezTo>
                  <a:cubicBezTo>
                    <a:pt x="349525" y="9746"/>
                    <a:pt x="357420" y="29337"/>
                    <a:pt x="350207" y="46289"/>
                  </a:cubicBezTo>
                  <a:cubicBezTo>
                    <a:pt x="350127" y="46476"/>
                    <a:pt x="350046" y="46662"/>
                    <a:pt x="349963" y="46847"/>
                  </a:cubicBezTo>
                  <a:lnTo>
                    <a:pt x="283791" y="194788"/>
                  </a:lnTo>
                  <a:lnTo>
                    <a:pt x="283607" y="195105"/>
                  </a:lnTo>
                  <a:cubicBezTo>
                    <a:pt x="275727" y="205876"/>
                    <a:pt x="261714" y="210203"/>
                    <a:pt x="249132" y="205749"/>
                  </a:cubicBezTo>
                  <a:lnTo>
                    <a:pt x="62208" y="138761"/>
                  </a:lnTo>
                  <a:cubicBezTo>
                    <a:pt x="61204" y="139546"/>
                    <a:pt x="60159" y="140276"/>
                    <a:pt x="59078" y="140951"/>
                  </a:cubicBezTo>
                  <a:cubicBezTo>
                    <a:pt x="40808" y="152269"/>
                    <a:pt x="16823" y="146633"/>
                    <a:pt x="5506" y="128363"/>
                  </a:cubicBezTo>
                  <a:cubicBezTo>
                    <a:pt x="4730" y="127111"/>
                    <a:pt x="4026" y="125815"/>
                    <a:pt x="3397" y="124482"/>
                  </a:cubicBezTo>
                  <a:cubicBezTo>
                    <a:pt x="2919" y="123482"/>
                    <a:pt x="2489" y="122470"/>
                    <a:pt x="2106" y="121445"/>
                  </a:cubicBezTo>
                  <a:cubicBezTo>
                    <a:pt x="-3735" y="105619"/>
                    <a:pt x="1251" y="87830"/>
                    <a:pt x="14469" y="77347"/>
                  </a:cubicBezTo>
                  <a:close/>
                </a:path>
              </a:pathLst>
            </a:custGeom>
            <a:solidFill>
              <a:srgbClr val="A0616A"/>
            </a:solidFill>
            <a:ln w="352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AA83F3C-8353-4774-8B76-9DC7D9D9ADC3}"/>
                </a:ext>
              </a:extLst>
            </p:cNvPr>
            <p:cNvSpPr/>
            <p:nvPr/>
          </p:nvSpPr>
          <p:spPr>
            <a:xfrm>
              <a:off x="4951850" y="5014051"/>
              <a:ext cx="435196" cy="402048"/>
            </a:xfrm>
            <a:custGeom>
              <a:avLst/>
              <a:gdLst>
                <a:gd name="connsiteX0" fmla="*/ 418816 w 435196"/>
                <a:gd name="connsiteY0" fmla="*/ 215191 h 402048"/>
                <a:gd name="connsiteX1" fmla="*/ 382143 w 435196"/>
                <a:gd name="connsiteY1" fmla="*/ 181307 h 402048"/>
                <a:gd name="connsiteX2" fmla="*/ 317396 w 435196"/>
                <a:gd name="connsiteY2" fmla="*/ 186796 h 402048"/>
                <a:gd name="connsiteX3" fmla="*/ 267067 w 435196"/>
                <a:gd name="connsiteY3" fmla="*/ 189774 h 402048"/>
                <a:gd name="connsiteX4" fmla="*/ 226862 w 435196"/>
                <a:gd name="connsiteY4" fmla="*/ 161678 h 402048"/>
                <a:gd name="connsiteX5" fmla="*/ 224432 w 435196"/>
                <a:gd name="connsiteY5" fmla="*/ 87894 h 402048"/>
                <a:gd name="connsiteX6" fmla="*/ 132563 w 435196"/>
                <a:gd name="connsiteY6" fmla="*/ 621 h 402048"/>
                <a:gd name="connsiteX7" fmla="*/ 111529 w 435196"/>
                <a:gd name="connsiteY7" fmla="*/ 3683 h 402048"/>
                <a:gd name="connsiteX8" fmla="*/ 59813 w 435196"/>
                <a:gd name="connsiteY8" fmla="*/ 12974 h 402048"/>
                <a:gd name="connsiteX9" fmla="*/ -311 w 435196"/>
                <a:gd name="connsiteY9" fmla="*/ 73098 h 402048"/>
                <a:gd name="connsiteX10" fmla="*/ 57179 w 435196"/>
                <a:gd name="connsiteY10" fmla="*/ 73098 h 402048"/>
                <a:gd name="connsiteX11" fmla="*/ 65859 w 435196"/>
                <a:gd name="connsiteY11" fmla="*/ 115295 h 402048"/>
                <a:gd name="connsiteX12" fmla="*/ 97052 w 435196"/>
                <a:gd name="connsiteY12" fmla="*/ 158704 h 402048"/>
                <a:gd name="connsiteX13" fmla="*/ 76436 w 435196"/>
                <a:gd name="connsiteY13" fmla="*/ 204634 h 402048"/>
                <a:gd name="connsiteX14" fmla="*/ 46177 w 435196"/>
                <a:gd name="connsiteY14" fmla="*/ 246531 h 402048"/>
                <a:gd name="connsiteX15" fmla="*/ 53617 w 435196"/>
                <a:gd name="connsiteY15" fmla="*/ 283895 h 402048"/>
                <a:gd name="connsiteX16" fmla="*/ 79740 w 435196"/>
                <a:gd name="connsiteY16" fmla="*/ 312669 h 402048"/>
                <a:gd name="connsiteX17" fmla="*/ 239024 w 435196"/>
                <a:gd name="connsiteY17" fmla="*/ 394156 h 402048"/>
                <a:gd name="connsiteX18" fmla="*/ 364121 w 435196"/>
                <a:gd name="connsiteY18" fmla="*/ 388371 h 402048"/>
                <a:gd name="connsiteX19" fmla="*/ 422749 w 435196"/>
                <a:gd name="connsiteY19" fmla="*/ 222756 h 402048"/>
                <a:gd name="connsiteX20" fmla="*/ 418816 w 435196"/>
                <a:gd name="connsiteY20" fmla="*/ 215191 h 4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196" h="402048">
                  <a:moveTo>
                    <a:pt x="418816" y="215191"/>
                  </a:moveTo>
                  <a:cubicBezTo>
                    <a:pt x="410449" y="200366"/>
                    <a:pt x="398259" y="186787"/>
                    <a:pt x="382143" y="181307"/>
                  </a:cubicBezTo>
                  <a:cubicBezTo>
                    <a:pt x="361330" y="174230"/>
                    <a:pt x="338794" y="181765"/>
                    <a:pt x="317396" y="186796"/>
                  </a:cubicBezTo>
                  <a:cubicBezTo>
                    <a:pt x="300910" y="190672"/>
                    <a:pt x="283685" y="193045"/>
                    <a:pt x="267067" y="189774"/>
                  </a:cubicBezTo>
                  <a:cubicBezTo>
                    <a:pt x="250451" y="186503"/>
                    <a:pt x="234422" y="176832"/>
                    <a:pt x="226862" y="161678"/>
                  </a:cubicBezTo>
                  <a:cubicBezTo>
                    <a:pt x="215739" y="139384"/>
                    <a:pt x="225109" y="112799"/>
                    <a:pt x="224432" y="87894"/>
                  </a:cubicBezTo>
                  <a:cubicBezTo>
                    <a:pt x="223163" y="38425"/>
                    <a:pt x="182032" y="-648"/>
                    <a:pt x="132563" y="621"/>
                  </a:cubicBezTo>
                  <a:cubicBezTo>
                    <a:pt x="125455" y="803"/>
                    <a:pt x="118394" y="1831"/>
                    <a:pt x="111529" y="3683"/>
                  </a:cubicBezTo>
                  <a:cubicBezTo>
                    <a:pt x="91039" y="-2231"/>
                    <a:pt x="72487" y="-2778"/>
                    <a:pt x="59813" y="12974"/>
                  </a:cubicBezTo>
                  <a:cubicBezTo>
                    <a:pt x="26608" y="12974"/>
                    <a:pt x="-311" y="39892"/>
                    <a:pt x="-311" y="73098"/>
                  </a:cubicBezTo>
                  <a:lnTo>
                    <a:pt x="57179" y="73098"/>
                  </a:lnTo>
                  <a:cubicBezTo>
                    <a:pt x="54454" y="87757"/>
                    <a:pt x="57569" y="102901"/>
                    <a:pt x="65859" y="115295"/>
                  </a:cubicBezTo>
                  <a:cubicBezTo>
                    <a:pt x="76008" y="130205"/>
                    <a:pt x="93655" y="140990"/>
                    <a:pt x="97052" y="158704"/>
                  </a:cubicBezTo>
                  <a:cubicBezTo>
                    <a:pt x="100345" y="175869"/>
                    <a:pt x="88676" y="192157"/>
                    <a:pt x="76436" y="204634"/>
                  </a:cubicBezTo>
                  <a:cubicBezTo>
                    <a:pt x="64198" y="217112"/>
                    <a:pt x="49999" y="229475"/>
                    <a:pt x="46177" y="246531"/>
                  </a:cubicBezTo>
                  <a:cubicBezTo>
                    <a:pt x="43836" y="259478"/>
                    <a:pt x="46495" y="272832"/>
                    <a:pt x="53617" y="283895"/>
                  </a:cubicBezTo>
                  <a:cubicBezTo>
                    <a:pt x="60726" y="294824"/>
                    <a:pt x="69547" y="304539"/>
                    <a:pt x="79740" y="312669"/>
                  </a:cubicBezTo>
                  <a:cubicBezTo>
                    <a:pt x="125665" y="352013"/>
                    <a:pt x="180246" y="379936"/>
                    <a:pt x="239024" y="394156"/>
                  </a:cubicBezTo>
                  <a:cubicBezTo>
                    <a:pt x="280418" y="404121"/>
                    <a:pt x="325694" y="406705"/>
                    <a:pt x="364121" y="388371"/>
                  </a:cubicBezTo>
                  <a:cubicBezTo>
                    <a:pt x="426044" y="358828"/>
                    <a:pt x="452293" y="284679"/>
                    <a:pt x="422749" y="222756"/>
                  </a:cubicBezTo>
                  <a:cubicBezTo>
                    <a:pt x="421525" y="220190"/>
                    <a:pt x="420213" y="217667"/>
                    <a:pt x="418816" y="215191"/>
                  </a:cubicBezTo>
                  <a:close/>
                </a:path>
              </a:pathLst>
            </a:custGeom>
            <a:solidFill>
              <a:srgbClr val="2F2E41"/>
            </a:solidFill>
            <a:ln w="352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1C56918-A072-4290-A368-1B7F546B4434}"/>
                </a:ext>
              </a:extLst>
            </p:cNvPr>
            <p:cNvSpPr/>
            <p:nvPr/>
          </p:nvSpPr>
          <p:spPr>
            <a:xfrm>
              <a:off x="4708446" y="6383938"/>
              <a:ext cx="679046" cy="7073"/>
            </a:xfrm>
            <a:custGeom>
              <a:avLst/>
              <a:gdLst>
                <a:gd name="connsiteX0" fmla="*/ 675199 w 679046"/>
                <a:gd name="connsiteY0" fmla="*/ 6934 h 7073"/>
                <a:gd name="connsiteX1" fmla="*/ 3226 w 679046"/>
                <a:gd name="connsiteY1" fmla="*/ 6934 h 7073"/>
                <a:gd name="connsiteX2" fmla="*/ -311 w 679046"/>
                <a:gd name="connsiteY2" fmla="*/ 3398 h 7073"/>
                <a:gd name="connsiteX3" fmla="*/ 3226 w 679046"/>
                <a:gd name="connsiteY3" fmla="*/ -139 h 7073"/>
                <a:gd name="connsiteX4" fmla="*/ 675199 w 679046"/>
                <a:gd name="connsiteY4" fmla="*/ -139 h 7073"/>
                <a:gd name="connsiteX5" fmla="*/ 678736 w 679046"/>
                <a:gd name="connsiteY5" fmla="*/ 3398 h 7073"/>
                <a:gd name="connsiteX6" fmla="*/ 675199 w 679046"/>
                <a:gd name="connsiteY6" fmla="*/ 6934 h 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46" h="7073">
                  <a:moveTo>
                    <a:pt x="675199" y="6934"/>
                  </a:moveTo>
                  <a:lnTo>
                    <a:pt x="3226" y="6934"/>
                  </a:lnTo>
                  <a:cubicBezTo>
                    <a:pt x="1272" y="6934"/>
                    <a:pt x="-311" y="5351"/>
                    <a:pt x="-311" y="3398"/>
                  </a:cubicBezTo>
                  <a:cubicBezTo>
                    <a:pt x="-311" y="1444"/>
                    <a:pt x="1272" y="-139"/>
                    <a:pt x="3226" y="-139"/>
                  </a:cubicBezTo>
                  <a:lnTo>
                    <a:pt x="675199" y="-139"/>
                  </a:lnTo>
                  <a:cubicBezTo>
                    <a:pt x="677152" y="-139"/>
                    <a:pt x="678736" y="1444"/>
                    <a:pt x="678736" y="3398"/>
                  </a:cubicBezTo>
                  <a:cubicBezTo>
                    <a:pt x="678736" y="5351"/>
                    <a:pt x="677152" y="6934"/>
                    <a:pt x="675199" y="6934"/>
                  </a:cubicBezTo>
                  <a:close/>
                </a:path>
              </a:pathLst>
            </a:custGeom>
            <a:solidFill>
              <a:srgbClr val="CCCCCC"/>
            </a:solidFill>
            <a:ln w="3527" cap="flat">
              <a:noFill/>
              <a:prstDash val="solid"/>
              <a:miter/>
            </a:ln>
          </p:spPr>
          <p:txBody>
            <a:bodyPr rtlCol="0" anchor="ctr"/>
            <a:lstStyle/>
            <a:p>
              <a:endParaRPr lang="en-US"/>
            </a:p>
          </p:txBody>
        </p:sp>
      </p:grpSp>
      <p:grpSp>
        <p:nvGrpSpPr>
          <p:cNvPr id="238" name="Graphic 236">
            <a:extLst>
              <a:ext uri="{FF2B5EF4-FFF2-40B4-BE49-F238E27FC236}">
                <a16:creationId xmlns:a16="http://schemas.microsoft.com/office/drawing/2014/main" id="{021487E3-2ABA-44F2-9EE2-208B410A77BE}"/>
              </a:ext>
            </a:extLst>
          </p:cNvPr>
          <p:cNvGrpSpPr/>
          <p:nvPr/>
        </p:nvGrpSpPr>
        <p:grpSpPr>
          <a:xfrm>
            <a:off x="5796985" y="4155505"/>
            <a:ext cx="2978968" cy="2158150"/>
            <a:chOff x="6095767" y="4121725"/>
            <a:chExt cx="2978968" cy="2158150"/>
          </a:xfrm>
        </p:grpSpPr>
        <p:sp>
          <p:nvSpPr>
            <p:cNvPr id="239" name="Freeform: Shape 238">
              <a:extLst>
                <a:ext uri="{FF2B5EF4-FFF2-40B4-BE49-F238E27FC236}">
                  <a16:creationId xmlns:a16="http://schemas.microsoft.com/office/drawing/2014/main" id="{8AA41A22-22A2-41BF-9B20-3A3AAAB3D435}"/>
                </a:ext>
              </a:extLst>
            </p:cNvPr>
            <p:cNvSpPr/>
            <p:nvPr/>
          </p:nvSpPr>
          <p:spPr>
            <a:xfrm>
              <a:off x="6420547" y="5740481"/>
              <a:ext cx="1573567" cy="520518"/>
            </a:xfrm>
            <a:custGeom>
              <a:avLst/>
              <a:gdLst>
                <a:gd name="connsiteX0" fmla="*/ 1573340 w 1573567"/>
                <a:gd name="connsiteY0" fmla="*/ -180 h 520518"/>
                <a:gd name="connsiteX1" fmla="*/ 1573340 w 1573567"/>
                <a:gd name="connsiteY1" fmla="*/ 520338 h 520518"/>
                <a:gd name="connsiteX2" fmla="*/ 269245 w 1573567"/>
                <a:gd name="connsiteY2" fmla="*/ 520338 h 520518"/>
                <a:gd name="connsiteX3" fmla="*/ -228 w 1573567"/>
                <a:gd name="connsiteY3" fmla="*/ 260079 h 520518"/>
                <a:gd name="connsiteX4" fmla="*/ 269245 w 1573567"/>
                <a:gd name="connsiteY4" fmla="*/ -180 h 52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3567" h="520518">
                  <a:moveTo>
                    <a:pt x="1573340" y="-180"/>
                  </a:moveTo>
                  <a:lnTo>
                    <a:pt x="1573340" y="520338"/>
                  </a:lnTo>
                  <a:lnTo>
                    <a:pt x="269245" y="520338"/>
                  </a:lnTo>
                  <a:cubicBezTo>
                    <a:pt x="120661" y="520338"/>
                    <a:pt x="-228" y="403582"/>
                    <a:pt x="-228" y="260079"/>
                  </a:cubicBezTo>
                  <a:cubicBezTo>
                    <a:pt x="-228" y="116575"/>
                    <a:pt x="120661" y="-180"/>
                    <a:pt x="269245" y="-180"/>
                  </a:cubicBezTo>
                  <a:close/>
                </a:path>
              </a:pathLst>
            </a:custGeom>
            <a:solidFill>
              <a:srgbClr val="F2F2F2"/>
            </a:solidFill>
            <a:ln w="3994"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78AB29BD-25A6-4C31-B164-8662DC47D14F}"/>
                </a:ext>
              </a:extLst>
            </p:cNvPr>
            <p:cNvSpPr/>
            <p:nvPr/>
          </p:nvSpPr>
          <p:spPr>
            <a:xfrm>
              <a:off x="6392519" y="5728469"/>
              <a:ext cx="1633627" cy="548546"/>
            </a:xfrm>
            <a:custGeom>
              <a:avLst/>
              <a:gdLst>
                <a:gd name="connsiteX0" fmla="*/ 1633400 w 1633627"/>
                <a:gd name="connsiteY0" fmla="*/ 528346 h 548546"/>
                <a:gd name="connsiteX1" fmla="*/ 1613380 w 1633627"/>
                <a:gd name="connsiteY1" fmla="*/ 548366 h 548546"/>
                <a:gd name="connsiteX2" fmla="*/ 274045 w 1633627"/>
                <a:gd name="connsiteY2" fmla="*/ 548366 h 548546"/>
                <a:gd name="connsiteX3" fmla="*/ -228 w 1633627"/>
                <a:gd name="connsiteY3" fmla="*/ 274093 h 548546"/>
                <a:gd name="connsiteX4" fmla="*/ 274045 w 1633627"/>
                <a:gd name="connsiteY4" fmla="*/ -180 h 548546"/>
                <a:gd name="connsiteX5" fmla="*/ 1613380 w 1633627"/>
                <a:gd name="connsiteY5" fmla="*/ -180 h 548546"/>
                <a:gd name="connsiteX6" fmla="*/ 1633400 w 1633627"/>
                <a:gd name="connsiteY6" fmla="*/ 19840 h 548546"/>
                <a:gd name="connsiteX7" fmla="*/ 1613380 w 1633627"/>
                <a:gd name="connsiteY7" fmla="*/ 39860 h 548546"/>
                <a:gd name="connsiteX8" fmla="*/ 274045 w 1633627"/>
                <a:gd name="connsiteY8" fmla="*/ 39860 h 548546"/>
                <a:gd name="connsiteX9" fmla="*/ 39812 w 1633627"/>
                <a:gd name="connsiteY9" fmla="*/ 274093 h 548546"/>
                <a:gd name="connsiteX10" fmla="*/ 274045 w 1633627"/>
                <a:gd name="connsiteY10" fmla="*/ 508326 h 548546"/>
                <a:gd name="connsiteX11" fmla="*/ 1613380 w 1633627"/>
                <a:gd name="connsiteY11" fmla="*/ 508326 h 548546"/>
                <a:gd name="connsiteX12" fmla="*/ 1633400 w 1633627"/>
                <a:gd name="connsiteY12" fmla="*/ 528346 h 54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3627" h="548546">
                  <a:moveTo>
                    <a:pt x="1633400" y="528346"/>
                  </a:moveTo>
                  <a:cubicBezTo>
                    <a:pt x="1633395" y="539401"/>
                    <a:pt x="1624435" y="548362"/>
                    <a:pt x="1613380" y="548366"/>
                  </a:cubicBezTo>
                  <a:lnTo>
                    <a:pt x="274045" y="548366"/>
                  </a:lnTo>
                  <a:cubicBezTo>
                    <a:pt x="122568" y="548366"/>
                    <a:pt x="-228" y="425570"/>
                    <a:pt x="-228" y="274093"/>
                  </a:cubicBezTo>
                  <a:cubicBezTo>
                    <a:pt x="-228" y="122616"/>
                    <a:pt x="122568" y="-180"/>
                    <a:pt x="274045" y="-180"/>
                  </a:cubicBezTo>
                  <a:lnTo>
                    <a:pt x="1613380" y="-180"/>
                  </a:lnTo>
                  <a:cubicBezTo>
                    <a:pt x="1624437" y="-180"/>
                    <a:pt x="1633400" y="8783"/>
                    <a:pt x="1633400" y="19840"/>
                  </a:cubicBezTo>
                  <a:cubicBezTo>
                    <a:pt x="1633400" y="30896"/>
                    <a:pt x="1624437" y="39860"/>
                    <a:pt x="1613380" y="39860"/>
                  </a:cubicBezTo>
                  <a:lnTo>
                    <a:pt x="274045" y="39860"/>
                  </a:lnTo>
                  <a:cubicBezTo>
                    <a:pt x="144682" y="39860"/>
                    <a:pt x="39812" y="144729"/>
                    <a:pt x="39812" y="274093"/>
                  </a:cubicBezTo>
                  <a:cubicBezTo>
                    <a:pt x="39812" y="403456"/>
                    <a:pt x="144682" y="508326"/>
                    <a:pt x="274045" y="508326"/>
                  </a:cubicBezTo>
                  <a:lnTo>
                    <a:pt x="1613380" y="508326"/>
                  </a:lnTo>
                  <a:cubicBezTo>
                    <a:pt x="1624435" y="508331"/>
                    <a:pt x="1633395" y="517291"/>
                    <a:pt x="1633400" y="528346"/>
                  </a:cubicBezTo>
                  <a:close/>
                </a:path>
              </a:pathLst>
            </a:custGeom>
            <a:solidFill>
              <a:schemeClr val="accent2">
                <a:lumMod val="75000"/>
              </a:schemeClr>
            </a:solidFill>
            <a:ln w="3994"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A30F81A-0677-4654-9E5F-752D0649E132}"/>
                </a:ext>
              </a:extLst>
            </p:cNvPr>
            <p:cNvSpPr/>
            <p:nvPr/>
          </p:nvSpPr>
          <p:spPr>
            <a:xfrm>
              <a:off x="6588714" y="5852593"/>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976A06D-B3B4-4122-90A2-26ABCE75236D}"/>
                </a:ext>
              </a:extLst>
            </p:cNvPr>
            <p:cNvSpPr/>
            <p:nvPr/>
          </p:nvSpPr>
          <p:spPr>
            <a:xfrm>
              <a:off x="6588714" y="5948688"/>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AA97E794-0055-4113-8176-6D899A2CA2E9}"/>
                </a:ext>
              </a:extLst>
            </p:cNvPr>
            <p:cNvSpPr/>
            <p:nvPr/>
          </p:nvSpPr>
          <p:spPr>
            <a:xfrm>
              <a:off x="6588714" y="6044784"/>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C016B863-EC49-4AB3-B704-09669FB3EBCA}"/>
                </a:ext>
              </a:extLst>
            </p:cNvPr>
            <p:cNvSpPr/>
            <p:nvPr/>
          </p:nvSpPr>
          <p:spPr>
            <a:xfrm>
              <a:off x="6588714" y="6140880"/>
              <a:ext cx="1409404" cy="8007"/>
            </a:xfrm>
            <a:custGeom>
              <a:avLst/>
              <a:gdLst>
                <a:gd name="connsiteX0" fmla="*/ 1405172 w 1409404"/>
                <a:gd name="connsiteY0" fmla="*/ 7828 h 8007"/>
                <a:gd name="connsiteX1" fmla="*/ 3776 w 1409404"/>
                <a:gd name="connsiteY1" fmla="*/ 7828 h 8007"/>
                <a:gd name="connsiteX2" fmla="*/ -228 w 1409404"/>
                <a:gd name="connsiteY2" fmla="*/ 3824 h 8007"/>
                <a:gd name="connsiteX3" fmla="*/ 3776 w 1409404"/>
                <a:gd name="connsiteY3" fmla="*/ -180 h 8007"/>
                <a:gd name="connsiteX4" fmla="*/ 1405172 w 1409404"/>
                <a:gd name="connsiteY4" fmla="*/ -180 h 8007"/>
                <a:gd name="connsiteX5" fmla="*/ 1409176 w 1409404"/>
                <a:gd name="connsiteY5" fmla="*/ 3824 h 8007"/>
                <a:gd name="connsiteX6" fmla="*/ 1405172 w 1409404"/>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404" h="8007">
                  <a:moveTo>
                    <a:pt x="1405172" y="7828"/>
                  </a:moveTo>
                  <a:lnTo>
                    <a:pt x="3776" y="7828"/>
                  </a:lnTo>
                  <a:cubicBezTo>
                    <a:pt x="1565" y="7828"/>
                    <a:pt x="-228" y="6035"/>
                    <a:pt x="-228" y="3824"/>
                  </a:cubicBezTo>
                  <a:cubicBezTo>
                    <a:pt x="-228" y="1612"/>
                    <a:pt x="1565" y="-180"/>
                    <a:pt x="3776" y="-180"/>
                  </a:cubicBezTo>
                  <a:lnTo>
                    <a:pt x="1405172" y="-180"/>
                  </a:lnTo>
                  <a:cubicBezTo>
                    <a:pt x="1407384" y="-180"/>
                    <a:pt x="1409176" y="1612"/>
                    <a:pt x="1409176" y="3824"/>
                  </a:cubicBezTo>
                  <a:cubicBezTo>
                    <a:pt x="1409176" y="6035"/>
                    <a:pt x="1407384" y="7828"/>
                    <a:pt x="1405172" y="7828"/>
                  </a:cubicBezTo>
                  <a:close/>
                </a:path>
              </a:pathLst>
            </a:custGeom>
            <a:solidFill>
              <a:srgbClr val="CCCCCC"/>
            </a:solidFill>
            <a:ln w="3994"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377EA1E8-2A90-4435-B933-AD3FE0EA6676}"/>
                </a:ext>
              </a:extLst>
            </p:cNvPr>
            <p:cNvSpPr/>
            <p:nvPr/>
          </p:nvSpPr>
          <p:spPr>
            <a:xfrm>
              <a:off x="7557447" y="4959096"/>
              <a:ext cx="1444541" cy="1284684"/>
            </a:xfrm>
            <a:custGeom>
              <a:avLst/>
              <a:gdLst>
                <a:gd name="connsiteX0" fmla="*/ 1444313 w 1444541"/>
                <a:gd name="connsiteY0" fmla="*/ 879186 h 1284684"/>
                <a:gd name="connsiteX1" fmla="*/ 1117729 w 1444541"/>
                <a:gd name="connsiteY1" fmla="*/ 1284504 h 1284684"/>
                <a:gd name="connsiteX2" fmla="*/ 102257 w 1444541"/>
                <a:gd name="connsiteY2" fmla="*/ 466288 h 1284684"/>
                <a:gd name="connsiteX3" fmla="*/ 55715 w 1444541"/>
                <a:gd name="connsiteY3" fmla="*/ 94556 h 1284684"/>
                <a:gd name="connsiteX4" fmla="*/ 428841 w 1444541"/>
                <a:gd name="connsiteY4" fmla="*/ 60970 h 128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541" h="1284684">
                  <a:moveTo>
                    <a:pt x="1444313" y="879186"/>
                  </a:moveTo>
                  <a:lnTo>
                    <a:pt x="1117729" y="1284504"/>
                  </a:lnTo>
                  <a:lnTo>
                    <a:pt x="102257" y="466288"/>
                  </a:lnTo>
                  <a:cubicBezTo>
                    <a:pt x="-13443" y="373063"/>
                    <a:pt x="-34322" y="206299"/>
                    <a:pt x="55715" y="94556"/>
                  </a:cubicBezTo>
                  <a:cubicBezTo>
                    <a:pt x="145752" y="-17188"/>
                    <a:pt x="313141" y="-32255"/>
                    <a:pt x="428841" y="60970"/>
                  </a:cubicBezTo>
                  <a:close/>
                </a:path>
              </a:pathLst>
            </a:custGeom>
            <a:solidFill>
              <a:srgbClr val="F2F2F2"/>
            </a:solidFill>
            <a:ln w="3994"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DCA5F0E1-EC6D-40AE-B52C-5F21302B2024}"/>
                </a:ext>
              </a:extLst>
            </p:cNvPr>
            <p:cNvSpPr/>
            <p:nvPr/>
          </p:nvSpPr>
          <p:spPr>
            <a:xfrm>
              <a:off x="7529598" y="4935607"/>
              <a:ext cx="1496749" cy="1332608"/>
            </a:xfrm>
            <a:custGeom>
              <a:avLst/>
              <a:gdLst>
                <a:gd name="connsiteX0" fmla="*/ 1173033 w 1496749"/>
                <a:gd name="connsiteY0" fmla="*/ 1324972 h 1332608"/>
                <a:gd name="connsiteX1" fmla="*/ 1144883 w 1496749"/>
                <a:gd name="connsiteY1" fmla="*/ 1328000 h 1332608"/>
                <a:gd name="connsiteX2" fmla="*/ 101970 w 1496749"/>
                <a:gd name="connsiteY2" fmla="*/ 487674 h 1332608"/>
                <a:gd name="connsiteX3" fmla="*/ 60484 w 1496749"/>
                <a:gd name="connsiteY3" fmla="*/ 102018 h 1332608"/>
                <a:gd name="connsiteX4" fmla="*/ 446140 w 1496749"/>
                <a:gd name="connsiteY4" fmla="*/ 60531 h 1332608"/>
                <a:gd name="connsiteX5" fmla="*/ 1489053 w 1496749"/>
                <a:gd name="connsiteY5" fmla="*/ 900858 h 1332608"/>
                <a:gd name="connsiteX6" fmla="*/ 1492097 w 1496749"/>
                <a:gd name="connsiteY6" fmla="*/ 929006 h 1332608"/>
                <a:gd name="connsiteX7" fmla="*/ 1463949 w 1496749"/>
                <a:gd name="connsiteY7" fmla="*/ 932051 h 1332608"/>
                <a:gd name="connsiteX8" fmla="*/ 1463931 w 1496749"/>
                <a:gd name="connsiteY8" fmla="*/ 932036 h 1332608"/>
                <a:gd name="connsiteX9" fmla="*/ 421018 w 1496749"/>
                <a:gd name="connsiteY9" fmla="*/ 91709 h 1332608"/>
                <a:gd name="connsiteX10" fmla="*/ 91648 w 1496749"/>
                <a:gd name="connsiteY10" fmla="*/ 127010 h 1332608"/>
                <a:gd name="connsiteX11" fmla="*/ 126948 w 1496749"/>
                <a:gd name="connsiteY11" fmla="*/ 456379 h 1332608"/>
                <a:gd name="connsiteX12" fmla="*/ 127092 w 1496749"/>
                <a:gd name="connsiteY12" fmla="*/ 456495 h 1332608"/>
                <a:gd name="connsiteX13" fmla="*/ 1170005 w 1496749"/>
                <a:gd name="connsiteY13" fmla="*/ 1296822 h 1332608"/>
                <a:gd name="connsiteX14" fmla="*/ 1173033 w 1496749"/>
                <a:gd name="connsiteY14" fmla="*/ 1324972 h 133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6749" h="1332608">
                  <a:moveTo>
                    <a:pt x="1173033" y="1324972"/>
                  </a:moveTo>
                  <a:cubicBezTo>
                    <a:pt x="1166094" y="1333577"/>
                    <a:pt x="1153494" y="1334933"/>
                    <a:pt x="1144883" y="1328000"/>
                  </a:cubicBezTo>
                  <a:lnTo>
                    <a:pt x="101970" y="487674"/>
                  </a:lnTo>
                  <a:cubicBezTo>
                    <a:pt x="-15982" y="392634"/>
                    <a:pt x="-34556" y="219970"/>
                    <a:pt x="60484" y="102018"/>
                  </a:cubicBezTo>
                  <a:cubicBezTo>
                    <a:pt x="155523" y="-15935"/>
                    <a:pt x="328188" y="-34509"/>
                    <a:pt x="446140" y="60531"/>
                  </a:cubicBezTo>
                  <a:lnTo>
                    <a:pt x="1489053" y="900858"/>
                  </a:lnTo>
                  <a:cubicBezTo>
                    <a:pt x="1497666" y="907790"/>
                    <a:pt x="1499030" y="920392"/>
                    <a:pt x="1492097" y="929006"/>
                  </a:cubicBezTo>
                  <a:cubicBezTo>
                    <a:pt x="1485165" y="937620"/>
                    <a:pt x="1472563" y="938983"/>
                    <a:pt x="1463949" y="932051"/>
                  </a:cubicBezTo>
                  <a:cubicBezTo>
                    <a:pt x="1463943" y="932046"/>
                    <a:pt x="1463937" y="932041"/>
                    <a:pt x="1463931" y="932036"/>
                  </a:cubicBezTo>
                  <a:lnTo>
                    <a:pt x="421018" y="91709"/>
                  </a:lnTo>
                  <a:cubicBezTo>
                    <a:pt x="320317" y="10504"/>
                    <a:pt x="172853" y="26309"/>
                    <a:pt x="91648" y="127010"/>
                  </a:cubicBezTo>
                  <a:cubicBezTo>
                    <a:pt x="10443" y="227710"/>
                    <a:pt x="26247" y="375174"/>
                    <a:pt x="126948" y="456379"/>
                  </a:cubicBezTo>
                  <a:cubicBezTo>
                    <a:pt x="126996" y="456418"/>
                    <a:pt x="127044" y="456457"/>
                    <a:pt x="127092" y="456495"/>
                  </a:cubicBezTo>
                  <a:lnTo>
                    <a:pt x="1170005" y="1296822"/>
                  </a:lnTo>
                  <a:cubicBezTo>
                    <a:pt x="1178610" y="1303761"/>
                    <a:pt x="1179966" y="1316361"/>
                    <a:pt x="1173033" y="1324972"/>
                  </a:cubicBezTo>
                  <a:close/>
                </a:path>
              </a:pathLst>
            </a:custGeom>
            <a:solidFill>
              <a:srgbClr val="CCCCCC"/>
            </a:solidFill>
            <a:ln w="3994"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DFF6554-19C7-4369-B973-796AAC5C63C5}"/>
                </a:ext>
              </a:extLst>
            </p:cNvPr>
            <p:cNvSpPr/>
            <p:nvPr/>
          </p:nvSpPr>
          <p:spPr>
            <a:xfrm>
              <a:off x="7833891" y="5045610"/>
              <a:ext cx="1099251" cy="887276"/>
            </a:xfrm>
            <a:custGeom>
              <a:avLst/>
              <a:gdLst>
                <a:gd name="connsiteX0" fmla="*/ 1092504 w 1099251"/>
                <a:gd name="connsiteY0" fmla="*/ 886207 h 887276"/>
                <a:gd name="connsiteX1" fmla="*/ 1264 w 1099251"/>
                <a:gd name="connsiteY1" fmla="*/ 6942 h 887276"/>
                <a:gd name="connsiteX2" fmla="*/ 658 w 1099251"/>
                <a:gd name="connsiteY2" fmla="*/ 1312 h 887276"/>
                <a:gd name="connsiteX3" fmla="*/ 6289 w 1099251"/>
                <a:gd name="connsiteY3" fmla="*/ 706 h 887276"/>
                <a:gd name="connsiteX4" fmla="*/ 1097528 w 1099251"/>
                <a:gd name="connsiteY4" fmla="*/ 879971 h 887276"/>
                <a:gd name="connsiteX5" fmla="*/ 1098141 w 1099251"/>
                <a:gd name="connsiteY5" fmla="*/ 885600 h 887276"/>
                <a:gd name="connsiteX6" fmla="*/ 1092511 w 1099251"/>
                <a:gd name="connsiteY6" fmla="*/ 886213 h 887276"/>
                <a:gd name="connsiteX7" fmla="*/ 1092504 w 1099251"/>
                <a:gd name="connsiteY7" fmla="*/ 886207 h 8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51" h="887276">
                  <a:moveTo>
                    <a:pt x="1092504" y="886207"/>
                  </a:moveTo>
                  <a:lnTo>
                    <a:pt x="1264" y="6942"/>
                  </a:lnTo>
                  <a:cubicBezTo>
                    <a:pt x="-458" y="5554"/>
                    <a:pt x="-729" y="3034"/>
                    <a:pt x="658" y="1312"/>
                  </a:cubicBezTo>
                  <a:cubicBezTo>
                    <a:pt x="2046" y="-410"/>
                    <a:pt x="4567" y="-682"/>
                    <a:pt x="6289" y="706"/>
                  </a:cubicBezTo>
                  <a:lnTo>
                    <a:pt x="1097528" y="879971"/>
                  </a:lnTo>
                  <a:cubicBezTo>
                    <a:pt x="1099252" y="881356"/>
                    <a:pt x="1099526" y="883877"/>
                    <a:pt x="1098141" y="885600"/>
                  </a:cubicBezTo>
                  <a:cubicBezTo>
                    <a:pt x="1096755" y="887324"/>
                    <a:pt x="1094235" y="887598"/>
                    <a:pt x="1092511" y="886213"/>
                  </a:cubicBezTo>
                  <a:cubicBezTo>
                    <a:pt x="1092509" y="886211"/>
                    <a:pt x="1092506" y="886209"/>
                    <a:pt x="1092504" y="886207"/>
                  </a:cubicBezTo>
                  <a:close/>
                </a:path>
              </a:pathLst>
            </a:custGeom>
            <a:solidFill>
              <a:srgbClr val="CCCCCC"/>
            </a:solidFill>
            <a:ln w="3994"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69CB824-27F8-43AE-AC2F-F9BAD2F0E59F}"/>
                </a:ext>
              </a:extLst>
            </p:cNvPr>
            <p:cNvSpPr/>
            <p:nvPr/>
          </p:nvSpPr>
          <p:spPr>
            <a:xfrm>
              <a:off x="7773603" y="5120441"/>
              <a:ext cx="1099247" cy="887273"/>
            </a:xfrm>
            <a:custGeom>
              <a:avLst/>
              <a:gdLst>
                <a:gd name="connsiteX0" fmla="*/ 1092500 w 1099247"/>
                <a:gd name="connsiteY0" fmla="*/ 886204 h 887273"/>
                <a:gd name="connsiteX1" fmla="*/ 1260 w 1099247"/>
                <a:gd name="connsiteY1" fmla="*/ 6938 h 887273"/>
                <a:gd name="connsiteX2" fmla="*/ 661 w 1099247"/>
                <a:gd name="connsiteY2" fmla="*/ 1308 h 887273"/>
                <a:gd name="connsiteX3" fmla="*/ 6284 w 1099247"/>
                <a:gd name="connsiteY3" fmla="*/ 703 h 887273"/>
                <a:gd name="connsiteX4" fmla="*/ 1097524 w 1099247"/>
                <a:gd name="connsiteY4" fmla="*/ 879968 h 887273"/>
                <a:gd name="connsiteX5" fmla="*/ 1098137 w 1099247"/>
                <a:gd name="connsiteY5" fmla="*/ 885597 h 887273"/>
                <a:gd name="connsiteX6" fmla="*/ 1092507 w 1099247"/>
                <a:gd name="connsiteY6" fmla="*/ 886210 h 887273"/>
                <a:gd name="connsiteX7" fmla="*/ 1092500 w 1099247"/>
                <a:gd name="connsiteY7" fmla="*/ 886204 h 88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47" h="887273">
                  <a:moveTo>
                    <a:pt x="1092500" y="886204"/>
                  </a:moveTo>
                  <a:lnTo>
                    <a:pt x="1260" y="6938"/>
                  </a:lnTo>
                  <a:cubicBezTo>
                    <a:pt x="-460" y="5549"/>
                    <a:pt x="-728" y="3028"/>
                    <a:pt x="661" y="1308"/>
                  </a:cubicBezTo>
                  <a:cubicBezTo>
                    <a:pt x="2049" y="-409"/>
                    <a:pt x="4564" y="-680"/>
                    <a:pt x="6284" y="703"/>
                  </a:cubicBezTo>
                  <a:lnTo>
                    <a:pt x="1097524" y="879968"/>
                  </a:lnTo>
                  <a:cubicBezTo>
                    <a:pt x="1099248" y="881353"/>
                    <a:pt x="1099522" y="883874"/>
                    <a:pt x="1098137" y="885597"/>
                  </a:cubicBezTo>
                  <a:cubicBezTo>
                    <a:pt x="1096751" y="887321"/>
                    <a:pt x="1094231" y="887595"/>
                    <a:pt x="1092507" y="886210"/>
                  </a:cubicBezTo>
                  <a:cubicBezTo>
                    <a:pt x="1092505" y="886208"/>
                    <a:pt x="1092502" y="886206"/>
                    <a:pt x="1092500" y="886204"/>
                  </a:cubicBezTo>
                  <a:close/>
                </a:path>
              </a:pathLst>
            </a:custGeom>
            <a:solidFill>
              <a:srgbClr val="CCCCCC"/>
            </a:solidFill>
            <a:ln w="3994"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FC301AD-5CE2-46EA-98F9-041D405A5FCF}"/>
                </a:ext>
              </a:extLst>
            </p:cNvPr>
            <p:cNvSpPr/>
            <p:nvPr/>
          </p:nvSpPr>
          <p:spPr>
            <a:xfrm>
              <a:off x="7713306" y="5195265"/>
              <a:ext cx="1099247" cy="887273"/>
            </a:xfrm>
            <a:custGeom>
              <a:avLst/>
              <a:gdLst>
                <a:gd name="connsiteX0" fmla="*/ 1092504 w 1099247"/>
                <a:gd name="connsiteY0" fmla="*/ 886207 h 887273"/>
                <a:gd name="connsiteX1" fmla="*/ 1264 w 1099247"/>
                <a:gd name="connsiteY1" fmla="*/ 6942 h 887273"/>
                <a:gd name="connsiteX2" fmla="*/ 658 w 1099247"/>
                <a:gd name="connsiteY2" fmla="*/ 1312 h 887273"/>
                <a:gd name="connsiteX3" fmla="*/ 6289 w 1099247"/>
                <a:gd name="connsiteY3" fmla="*/ 706 h 887273"/>
                <a:gd name="connsiteX4" fmla="*/ 1097528 w 1099247"/>
                <a:gd name="connsiteY4" fmla="*/ 879971 h 887273"/>
                <a:gd name="connsiteX5" fmla="*/ 1098133 w 1099247"/>
                <a:gd name="connsiteY5" fmla="*/ 885602 h 887273"/>
                <a:gd name="connsiteX6" fmla="*/ 1092503 w 1099247"/>
                <a:gd name="connsiteY6" fmla="*/ 886207 h 88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247" h="887273">
                  <a:moveTo>
                    <a:pt x="1092504" y="886207"/>
                  </a:moveTo>
                  <a:lnTo>
                    <a:pt x="1264" y="6942"/>
                  </a:lnTo>
                  <a:cubicBezTo>
                    <a:pt x="-458" y="5554"/>
                    <a:pt x="-729" y="3034"/>
                    <a:pt x="658" y="1312"/>
                  </a:cubicBezTo>
                  <a:cubicBezTo>
                    <a:pt x="2046" y="-410"/>
                    <a:pt x="4567" y="-681"/>
                    <a:pt x="6289" y="706"/>
                  </a:cubicBezTo>
                  <a:lnTo>
                    <a:pt x="1097528" y="879971"/>
                  </a:lnTo>
                  <a:cubicBezTo>
                    <a:pt x="1099250" y="881359"/>
                    <a:pt x="1099521" y="883880"/>
                    <a:pt x="1098133" y="885602"/>
                  </a:cubicBezTo>
                  <a:cubicBezTo>
                    <a:pt x="1096746" y="887323"/>
                    <a:pt x="1094225" y="887595"/>
                    <a:pt x="1092503" y="886207"/>
                  </a:cubicBezTo>
                  <a:close/>
                </a:path>
              </a:pathLst>
            </a:custGeom>
            <a:solidFill>
              <a:srgbClr val="CCCCCC"/>
            </a:solidFill>
            <a:ln w="3994"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601CC7FC-F02C-4200-A345-E77062CF3A17}"/>
                </a:ext>
              </a:extLst>
            </p:cNvPr>
            <p:cNvSpPr/>
            <p:nvPr/>
          </p:nvSpPr>
          <p:spPr>
            <a:xfrm>
              <a:off x="7653014" y="5270093"/>
              <a:ext cx="1099251" cy="887276"/>
            </a:xfrm>
            <a:custGeom>
              <a:avLst/>
              <a:gdLst>
                <a:gd name="connsiteX0" fmla="*/ 1092504 w 1099251"/>
                <a:gd name="connsiteY0" fmla="*/ 886207 h 887276"/>
                <a:gd name="connsiteX1" fmla="*/ 1264 w 1099251"/>
                <a:gd name="connsiteY1" fmla="*/ 6942 h 887276"/>
                <a:gd name="connsiteX2" fmla="*/ 658 w 1099251"/>
                <a:gd name="connsiteY2" fmla="*/ 1312 h 887276"/>
                <a:gd name="connsiteX3" fmla="*/ 6289 w 1099251"/>
                <a:gd name="connsiteY3" fmla="*/ 706 h 887276"/>
                <a:gd name="connsiteX4" fmla="*/ 1097528 w 1099251"/>
                <a:gd name="connsiteY4" fmla="*/ 879971 h 887276"/>
                <a:gd name="connsiteX5" fmla="*/ 1098141 w 1099251"/>
                <a:gd name="connsiteY5" fmla="*/ 885600 h 887276"/>
                <a:gd name="connsiteX6" fmla="*/ 1092511 w 1099251"/>
                <a:gd name="connsiteY6" fmla="*/ 886213 h 887276"/>
                <a:gd name="connsiteX7" fmla="*/ 1092504 w 1099251"/>
                <a:gd name="connsiteY7" fmla="*/ 886207 h 8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9251" h="887276">
                  <a:moveTo>
                    <a:pt x="1092504" y="886207"/>
                  </a:moveTo>
                  <a:lnTo>
                    <a:pt x="1264" y="6942"/>
                  </a:lnTo>
                  <a:cubicBezTo>
                    <a:pt x="-458" y="5554"/>
                    <a:pt x="-729" y="3034"/>
                    <a:pt x="658" y="1312"/>
                  </a:cubicBezTo>
                  <a:cubicBezTo>
                    <a:pt x="2046" y="-410"/>
                    <a:pt x="4567" y="-682"/>
                    <a:pt x="6289" y="706"/>
                  </a:cubicBezTo>
                  <a:lnTo>
                    <a:pt x="1097528" y="879971"/>
                  </a:lnTo>
                  <a:cubicBezTo>
                    <a:pt x="1099252" y="881356"/>
                    <a:pt x="1099526" y="883877"/>
                    <a:pt x="1098141" y="885600"/>
                  </a:cubicBezTo>
                  <a:cubicBezTo>
                    <a:pt x="1096755" y="887324"/>
                    <a:pt x="1094235" y="887598"/>
                    <a:pt x="1092511" y="886213"/>
                  </a:cubicBezTo>
                  <a:cubicBezTo>
                    <a:pt x="1092509" y="886211"/>
                    <a:pt x="1092506" y="886209"/>
                    <a:pt x="1092504" y="886207"/>
                  </a:cubicBezTo>
                  <a:close/>
                </a:path>
              </a:pathLst>
            </a:custGeom>
            <a:solidFill>
              <a:srgbClr val="CCCCCC"/>
            </a:solidFill>
            <a:ln w="3994"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3B4D4FD-0EC7-4C2C-8EA6-F96F3A311D23}"/>
                </a:ext>
              </a:extLst>
            </p:cNvPr>
            <p:cNvSpPr/>
            <p:nvPr/>
          </p:nvSpPr>
          <p:spPr>
            <a:xfrm>
              <a:off x="6095767" y="6273012"/>
              <a:ext cx="2978968" cy="8007"/>
            </a:xfrm>
            <a:custGeom>
              <a:avLst/>
              <a:gdLst>
                <a:gd name="connsiteX0" fmla="*/ 2974736 w 2978968"/>
                <a:gd name="connsiteY0" fmla="*/ 7828 h 8007"/>
                <a:gd name="connsiteX1" fmla="*/ 3776 w 2978968"/>
                <a:gd name="connsiteY1" fmla="*/ 7828 h 8007"/>
                <a:gd name="connsiteX2" fmla="*/ -228 w 2978968"/>
                <a:gd name="connsiteY2" fmla="*/ 3824 h 8007"/>
                <a:gd name="connsiteX3" fmla="*/ 3776 w 2978968"/>
                <a:gd name="connsiteY3" fmla="*/ -180 h 8007"/>
                <a:gd name="connsiteX4" fmla="*/ 2974736 w 2978968"/>
                <a:gd name="connsiteY4" fmla="*/ -180 h 8007"/>
                <a:gd name="connsiteX5" fmla="*/ 2978740 w 2978968"/>
                <a:gd name="connsiteY5" fmla="*/ 3824 h 8007"/>
                <a:gd name="connsiteX6" fmla="*/ 2974736 w 2978968"/>
                <a:gd name="connsiteY6" fmla="*/ 7828 h 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8968" h="8007">
                  <a:moveTo>
                    <a:pt x="2974736" y="7828"/>
                  </a:moveTo>
                  <a:lnTo>
                    <a:pt x="3776" y="7828"/>
                  </a:lnTo>
                  <a:cubicBezTo>
                    <a:pt x="1565" y="7828"/>
                    <a:pt x="-228" y="6035"/>
                    <a:pt x="-228" y="3824"/>
                  </a:cubicBezTo>
                  <a:cubicBezTo>
                    <a:pt x="-228" y="1612"/>
                    <a:pt x="1565" y="-180"/>
                    <a:pt x="3776" y="-180"/>
                  </a:cubicBezTo>
                  <a:lnTo>
                    <a:pt x="2974736" y="-180"/>
                  </a:lnTo>
                  <a:cubicBezTo>
                    <a:pt x="2976948" y="-180"/>
                    <a:pt x="2978740" y="1612"/>
                    <a:pt x="2978740" y="3824"/>
                  </a:cubicBezTo>
                  <a:cubicBezTo>
                    <a:pt x="2978740" y="6035"/>
                    <a:pt x="2976948" y="7828"/>
                    <a:pt x="2974736" y="7828"/>
                  </a:cubicBezTo>
                  <a:close/>
                </a:path>
              </a:pathLst>
            </a:custGeom>
            <a:solidFill>
              <a:srgbClr val="CCCCCC"/>
            </a:solidFill>
            <a:ln w="3994"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5FB27155-1B70-4A1F-9E83-32DD0FAC9871}"/>
                </a:ext>
              </a:extLst>
            </p:cNvPr>
            <p:cNvSpPr/>
            <p:nvPr/>
          </p:nvSpPr>
          <p:spPr>
            <a:xfrm>
              <a:off x="7381896" y="5509207"/>
              <a:ext cx="67559" cy="176563"/>
            </a:xfrm>
            <a:custGeom>
              <a:avLst/>
              <a:gdLst>
                <a:gd name="connsiteX0" fmla="*/ 67543 w 67559"/>
                <a:gd name="connsiteY0" fmla="*/ 176564 h 176563"/>
                <a:gd name="connsiteX1" fmla="*/ 21770 w 67559"/>
                <a:gd name="connsiteY1" fmla="*/ 176560 h 176563"/>
                <a:gd name="connsiteX2" fmla="*/ 0 w 67559"/>
                <a:gd name="connsiteY2" fmla="*/ 0 h 176563"/>
                <a:gd name="connsiteX3" fmla="*/ 67559 w 67559"/>
                <a:gd name="connsiteY3" fmla="*/ 8 h 176563"/>
                <a:gd name="connsiteX4" fmla="*/ 67543 w 67559"/>
                <a:gd name="connsiteY4" fmla="*/ 176564 h 17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9" h="176563">
                  <a:moveTo>
                    <a:pt x="67543" y="176564"/>
                  </a:moveTo>
                  <a:lnTo>
                    <a:pt x="21770" y="176560"/>
                  </a:lnTo>
                  <a:lnTo>
                    <a:pt x="0" y="0"/>
                  </a:lnTo>
                  <a:lnTo>
                    <a:pt x="67559" y="8"/>
                  </a:lnTo>
                  <a:lnTo>
                    <a:pt x="67543" y="176564"/>
                  </a:lnTo>
                  <a:close/>
                </a:path>
              </a:pathLst>
            </a:custGeom>
            <a:solidFill>
              <a:srgbClr val="FFB8B8"/>
            </a:solidFill>
            <a:ln w="3994"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FB41E816-C012-4DC0-B698-2AEF53F0B7F3}"/>
                </a:ext>
              </a:extLst>
            </p:cNvPr>
            <p:cNvSpPr/>
            <p:nvPr/>
          </p:nvSpPr>
          <p:spPr>
            <a:xfrm>
              <a:off x="7315384" y="5672688"/>
              <a:ext cx="143862" cy="55583"/>
            </a:xfrm>
            <a:custGeom>
              <a:avLst/>
              <a:gdLst>
                <a:gd name="connsiteX0" fmla="*/ 55583 w 143862"/>
                <a:gd name="connsiteY0" fmla="*/ 0 h 55583"/>
                <a:gd name="connsiteX1" fmla="*/ 143862 w 143862"/>
                <a:gd name="connsiteY1" fmla="*/ 0 h 55583"/>
                <a:gd name="connsiteX2" fmla="*/ 143862 w 143862"/>
                <a:gd name="connsiteY2" fmla="*/ 0 h 55583"/>
                <a:gd name="connsiteX3" fmla="*/ 143862 w 143862"/>
                <a:gd name="connsiteY3" fmla="*/ 55583 h 55583"/>
                <a:gd name="connsiteX4" fmla="*/ 143862 w 143862"/>
                <a:gd name="connsiteY4" fmla="*/ 55583 h 55583"/>
                <a:gd name="connsiteX5" fmla="*/ 0 w 143862"/>
                <a:gd name="connsiteY5" fmla="*/ 55583 h 55583"/>
                <a:gd name="connsiteX6" fmla="*/ 0 w 143862"/>
                <a:gd name="connsiteY6" fmla="*/ 55583 h 55583"/>
                <a:gd name="connsiteX7" fmla="*/ 0 w 143862"/>
                <a:gd name="connsiteY7" fmla="*/ 55583 h 55583"/>
                <a:gd name="connsiteX8" fmla="*/ 55583 w 143862"/>
                <a:gd name="connsiteY8" fmla="*/ 0 h 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62" h="55583">
                  <a:moveTo>
                    <a:pt x="55583" y="0"/>
                  </a:moveTo>
                  <a:lnTo>
                    <a:pt x="143862" y="0"/>
                  </a:lnTo>
                  <a:lnTo>
                    <a:pt x="143862" y="0"/>
                  </a:lnTo>
                  <a:lnTo>
                    <a:pt x="143862" y="55583"/>
                  </a:lnTo>
                  <a:lnTo>
                    <a:pt x="143862" y="55583"/>
                  </a:lnTo>
                  <a:lnTo>
                    <a:pt x="0" y="55583"/>
                  </a:lnTo>
                  <a:lnTo>
                    <a:pt x="0" y="55583"/>
                  </a:lnTo>
                  <a:lnTo>
                    <a:pt x="0" y="55583"/>
                  </a:lnTo>
                  <a:cubicBezTo>
                    <a:pt x="0" y="24886"/>
                    <a:pt x="24885" y="0"/>
                    <a:pt x="55583" y="0"/>
                  </a:cubicBezTo>
                  <a:close/>
                </a:path>
              </a:pathLst>
            </a:custGeom>
            <a:solidFill>
              <a:srgbClr val="2F2E41"/>
            </a:solidFill>
            <a:ln w="3994"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1A3C554C-7B8B-4CB6-85B5-EB3E70A634C4}"/>
                </a:ext>
              </a:extLst>
            </p:cNvPr>
            <p:cNvSpPr/>
            <p:nvPr/>
          </p:nvSpPr>
          <p:spPr>
            <a:xfrm>
              <a:off x="6914250" y="5509207"/>
              <a:ext cx="67559" cy="176563"/>
            </a:xfrm>
            <a:custGeom>
              <a:avLst/>
              <a:gdLst>
                <a:gd name="connsiteX0" fmla="*/ 67543 w 67559"/>
                <a:gd name="connsiteY0" fmla="*/ 176564 h 176563"/>
                <a:gd name="connsiteX1" fmla="*/ 21770 w 67559"/>
                <a:gd name="connsiteY1" fmla="*/ 176560 h 176563"/>
                <a:gd name="connsiteX2" fmla="*/ 0 w 67559"/>
                <a:gd name="connsiteY2" fmla="*/ 0 h 176563"/>
                <a:gd name="connsiteX3" fmla="*/ 67559 w 67559"/>
                <a:gd name="connsiteY3" fmla="*/ 8 h 176563"/>
                <a:gd name="connsiteX4" fmla="*/ 67543 w 67559"/>
                <a:gd name="connsiteY4" fmla="*/ 176564 h 17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9" h="176563">
                  <a:moveTo>
                    <a:pt x="67543" y="176564"/>
                  </a:moveTo>
                  <a:lnTo>
                    <a:pt x="21770" y="176560"/>
                  </a:lnTo>
                  <a:lnTo>
                    <a:pt x="0" y="0"/>
                  </a:lnTo>
                  <a:lnTo>
                    <a:pt x="67559" y="8"/>
                  </a:lnTo>
                  <a:lnTo>
                    <a:pt x="67543" y="176564"/>
                  </a:lnTo>
                  <a:close/>
                </a:path>
              </a:pathLst>
            </a:custGeom>
            <a:solidFill>
              <a:srgbClr val="FFB8B8"/>
            </a:solidFill>
            <a:ln w="3994"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8A961F7E-B986-464B-82BD-A257D5E5EA1B}"/>
                </a:ext>
              </a:extLst>
            </p:cNvPr>
            <p:cNvSpPr/>
            <p:nvPr/>
          </p:nvSpPr>
          <p:spPr>
            <a:xfrm>
              <a:off x="6847739" y="5672688"/>
              <a:ext cx="143862" cy="55583"/>
            </a:xfrm>
            <a:custGeom>
              <a:avLst/>
              <a:gdLst>
                <a:gd name="connsiteX0" fmla="*/ 55583 w 143862"/>
                <a:gd name="connsiteY0" fmla="*/ 0 h 55583"/>
                <a:gd name="connsiteX1" fmla="*/ 143862 w 143862"/>
                <a:gd name="connsiteY1" fmla="*/ 0 h 55583"/>
                <a:gd name="connsiteX2" fmla="*/ 143862 w 143862"/>
                <a:gd name="connsiteY2" fmla="*/ 0 h 55583"/>
                <a:gd name="connsiteX3" fmla="*/ 143862 w 143862"/>
                <a:gd name="connsiteY3" fmla="*/ 55583 h 55583"/>
                <a:gd name="connsiteX4" fmla="*/ 143862 w 143862"/>
                <a:gd name="connsiteY4" fmla="*/ 55583 h 55583"/>
                <a:gd name="connsiteX5" fmla="*/ 0 w 143862"/>
                <a:gd name="connsiteY5" fmla="*/ 55583 h 55583"/>
                <a:gd name="connsiteX6" fmla="*/ 0 w 143862"/>
                <a:gd name="connsiteY6" fmla="*/ 55583 h 55583"/>
                <a:gd name="connsiteX7" fmla="*/ 0 w 143862"/>
                <a:gd name="connsiteY7" fmla="*/ 55583 h 55583"/>
                <a:gd name="connsiteX8" fmla="*/ 55583 w 143862"/>
                <a:gd name="connsiteY8" fmla="*/ 0 h 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62" h="55583">
                  <a:moveTo>
                    <a:pt x="55583" y="0"/>
                  </a:moveTo>
                  <a:lnTo>
                    <a:pt x="143862" y="0"/>
                  </a:lnTo>
                  <a:lnTo>
                    <a:pt x="143862" y="0"/>
                  </a:lnTo>
                  <a:lnTo>
                    <a:pt x="143862" y="55583"/>
                  </a:lnTo>
                  <a:lnTo>
                    <a:pt x="143862" y="55583"/>
                  </a:lnTo>
                  <a:lnTo>
                    <a:pt x="0" y="55583"/>
                  </a:lnTo>
                  <a:lnTo>
                    <a:pt x="0" y="55583"/>
                  </a:lnTo>
                  <a:lnTo>
                    <a:pt x="0" y="55583"/>
                  </a:lnTo>
                  <a:cubicBezTo>
                    <a:pt x="0" y="24886"/>
                    <a:pt x="24885" y="0"/>
                    <a:pt x="55583" y="0"/>
                  </a:cubicBezTo>
                  <a:close/>
                </a:path>
              </a:pathLst>
            </a:custGeom>
            <a:solidFill>
              <a:srgbClr val="2F2E41"/>
            </a:solidFill>
            <a:ln w="3994"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E18E672-6CF0-43D9-A2EF-987E517116E2}"/>
                </a:ext>
              </a:extLst>
            </p:cNvPr>
            <p:cNvSpPr/>
            <p:nvPr/>
          </p:nvSpPr>
          <p:spPr>
            <a:xfrm>
              <a:off x="7134685" y="4226961"/>
              <a:ext cx="258257" cy="242241"/>
            </a:xfrm>
            <a:custGeom>
              <a:avLst/>
              <a:gdLst>
                <a:gd name="connsiteX0" fmla="*/ -228 w 258257"/>
                <a:gd name="connsiteY0" fmla="*/ 148968 h 242241"/>
                <a:gd name="connsiteX1" fmla="*/ -228 w 258257"/>
                <a:gd name="connsiteY1" fmla="*/ 128948 h 242241"/>
                <a:gd name="connsiteX2" fmla="*/ 128901 w 258257"/>
                <a:gd name="connsiteY2" fmla="*/ -180 h 242241"/>
                <a:gd name="connsiteX3" fmla="*/ 128901 w 258257"/>
                <a:gd name="connsiteY3" fmla="*/ -180 h 242241"/>
                <a:gd name="connsiteX4" fmla="*/ 258029 w 258257"/>
                <a:gd name="connsiteY4" fmla="*/ 128948 h 242241"/>
                <a:gd name="connsiteX5" fmla="*/ 258029 w 258257"/>
                <a:gd name="connsiteY5" fmla="*/ 148968 h 242241"/>
                <a:gd name="connsiteX6" fmla="*/ 164937 w 258257"/>
                <a:gd name="connsiteY6" fmla="*/ 242061 h 242241"/>
                <a:gd name="connsiteX7" fmla="*/ 92865 w 258257"/>
                <a:gd name="connsiteY7" fmla="*/ 242061 h 242241"/>
                <a:gd name="connsiteX8" fmla="*/ -228 w 258257"/>
                <a:gd name="connsiteY8" fmla="*/ 148969 h 24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57" h="242241">
                  <a:moveTo>
                    <a:pt x="-228" y="148968"/>
                  </a:moveTo>
                  <a:lnTo>
                    <a:pt x="-228" y="128948"/>
                  </a:lnTo>
                  <a:cubicBezTo>
                    <a:pt x="-228" y="57632"/>
                    <a:pt x="57585" y="-180"/>
                    <a:pt x="128901" y="-180"/>
                  </a:cubicBezTo>
                  <a:lnTo>
                    <a:pt x="128901" y="-180"/>
                  </a:lnTo>
                  <a:cubicBezTo>
                    <a:pt x="200216" y="-180"/>
                    <a:pt x="258029" y="57632"/>
                    <a:pt x="258029" y="128948"/>
                  </a:cubicBezTo>
                  <a:lnTo>
                    <a:pt x="258029" y="148968"/>
                  </a:lnTo>
                  <a:cubicBezTo>
                    <a:pt x="258029" y="200382"/>
                    <a:pt x="216350" y="242061"/>
                    <a:pt x="164937" y="242061"/>
                  </a:cubicBezTo>
                  <a:lnTo>
                    <a:pt x="92865" y="242061"/>
                  </a:lnTo>
                  <a:cubicBezTo>
                    <a:pt x="41451" y="242061"/>
                    <a:pt x="-228" y="200382"/>
                    <a:pt x="-228" y="148969"/>
                  </a:cubicBezTo>
                  <a:close/>
                </a:path>
              </a:pathLst>
            </a:custGeom>
            <a:solidFill>
              <a:srgbClr val="2F2E41"/>
            </a:solidFill>
            <a:ln w="3994"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F22CA38C-5A48-49C0-B01E-55F9C6DB23C4}"/>
                </a:ext>
              </a:extLst>
            </p:cNvPr>
            <p:cNvSpPr/>
            <p:nvPr/>
          </p:nvSpPr>
          <p:spPr>
            <a:xfrm>
              <a:off x="7165472" y="4279407"/>
              <a:ext cx="196684" cy="196684"/>
            </a:xfrm>
            <a:custGeom>
              <a:avLst/>
              <a:gdLst>
                <a:gd name="connsiteX0" fmla="*/ 196684 w 196684"/>
                <a:gd name="connsiteY0" fmla="*/ 98342 h 196684"/>
                <a:gd name="connsiteX1" fmla="*/ 98342 w 196684"/>
                <a:gd name="connsiteY1" fmla="*/ 196684 h 196684"/>
                <a:gd name="connsiteX2" fmla="*/ 0 w 196684"/>
                <a:gd name="connsiteY2" fmla="*/ 98342 h 196684"/>
                <a:gd name="connsiteX3" fmla="*/ 98342 w 196684"/>
                <a:gd name="connsiteY3" fmla="*/ 0 h 196684"/>
                <a:gd name="connsiteX4" fmla="*/ 196684 w 196684"/>
                <a:gd name="connsiteY4" fmla="*/ 98342 h 196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84" h="196684">
                  <a:moveTo>
                    <a:pt x="196684" y="98342"/>
                  </a:moveTo>
                  <a:cubicBezTo>
                    <a:pt x="196684" y="152655"/>
                    <a:pt x="152655" y="196684"/>
                    <a:pt x="98342" y="196684"/>
                  </a:cubicBezTo>
                  <a:cubicBezTo>
                    <a:pt x="44029" y="196684"/>
                    <a:pt x="0" y="152655"/>
                    <a:pt x="0" y="98342"/>
                  </a:cubicBezTo>
                  <a:cubicBezTo>
                    <a:pt x="0" y="44029"/>
                    <a:pt x="44029" y="0"/>
                    <a:pt x="98342" y="0"/>
                  </a:cubicBezTo>
                  <a:cubicBezTo>
                    <a:pt x="152655" y="0"/>
                    <a:pt x="196684" y="44029"/>
                    <a:pt x="196684" y="98342"/>
                  </a:cubicBezTo>
                  <a:close/>
                </a:path>
              </a:pathLst>
            </a:custGeom>
            <a:solidFill>
              <a:srgbClr val="FFB8B8"/>
            </a:solidFill>
            <a:ln w="3994"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BD92D933-1C62-4FC3-9C4B-8954AF2DA8FD}"/>
                </a:ext>
              </a:extLst>
            </p:cNvPr>
            <p:cNvSpPr/>
            <p:nvPr/>
          </p:nvSpPr>
          <p:spPr>
            <a:xfrm>
              <a:off x="5182857" y="3399577"/>
              <a:ext cx="4003" cy="4003"/>
            </a:xfrm>
            <a:custGeom>
              <a:avLst/>
              <a:gdLst/>
              <a:ahLst/>
              <a:cxnLst/>
              <a:rect l="l" t="t" r="r" b="b"/>
              <a:pathLst>
                <a:path w="4003" h="4003"/>
              </a:pathLst>
            </a:custGeom>
            <a:solidFill>
              <a:srgbClr val="FFB8B8"/>
            </a:solidFill>
            <a:ln w="3994"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BE94ACC-E9B7-40D6-92C0-939E89155A81}"/>
                </a:ext>
              </a:extLst>
            </p:cNvPr>
            <p:cNvSpPr/>
            <p:nvPr/>
          </p:nvSpPr>
          <p:spPr>
            <a:xfrm>
              <a:off x="6716884" y="4705491"/>
              <a:ext cx="175677" cy="75615"/>
            </a:xfrm>
            <a:custGeom>
              <a:avLst/>
              <a:gdLst>
                <a:gd name="connsiteX0" fmla="*/ 11783 w 175677"/>
                <a:gd name="connsiteY0" fmla="*/ 10067 h 75615"/>
                <a:gd name="connsiteX1" fmla="*/ 64859 w 175677"/>
                <a:gd name="connsiteY1" fmla="*/ 11588 h 75615"/>
                <a:gd name="connsiteX2" fmla="*/ 68962 w 175677"/>
                <a:gd name="connsiteY2" fmla="*/ 16783 h 75615"/>
                <a:gd name="connsiteX3" fmla="*/ 153264 w 175677"/>
                <a:gd name="connsiteY3" fmla="*/ 836 h 75615"/>
                <a:gd name="connsiteX4" fmla="*/ 175450 w 175677"/>
                <a:gd name="connsiteY4" fmla="*/ 49703 h 75615"/>
                <a:gd name="connsiteX5" fmla="*/ 56082 w 175677"/>
                <a:gd name="connsiteY5" fmla="*/ 70551 h 75615"/>
                <a:gd name="connsiteX6" fmla="*/ 4651 w 175677"/>
                <a:gd name="connsiteY6" fmla="*/ 56240 h 75615"/>
                <a:gd name="connsiteX7" fmla="*/ 11783 w 175677"/>
                <a:gd name="connsiteY7" fmla="*/ 10067 h 7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677" h="75615">
                  <a:moveTo>
                    <a:pt x="11783" y="10067"/>
                  </a:moveTo>
                  <a:cubicBezTo>
                    <a:pt x="26860" y="-4170"/>
                    <a:pt x="50623" y="-3488"/>
                    <a:pt x="64859" y="11588"/>
                  </a:cubicBezTo>
                  <a:cubicBezTo>
                    <a:pt x="66377" y="13196"/>
                    <a:pt x="67750" y="14934"/>
                    <a:pt x="68962" y="16783"/>
                  </a:cubicBezTo>
                  <a:lnTo>
                    <a:pt x="153264" y="836"/>
                  </a:lnTo>
                  <a:lnTo>
                    <a:pt x="175450" y="49703"/>
                  </a:lnTo>
                  <a:lnTo>
                    <a:pt x="56082" y="70551"/>
                  </a:lnTo>
                  <a:cubicBezTo>
                    <a:pt x="37928" y="80801"/>
                    <a:pt x="14902" y="74394"/>
                    <a:pt x="4651" y="56240"/>
                  </a:cubicBezTo>
                  <a:cubicBezTo>
                    <a:pt x="-3926" y="41050"/>
                    <a:pt x="-977" y="21961"/>
                    <a:pt x="11783" y="10067"/>
                  </a:cubicBezTo>
                  <a:close/>
                </a:path>
              </a:pathLst>
            </a:custGeom>
            <a:solidFill>
              <a:srgbClr val="FFB8B8"/>
            </a:solidFill>
            <a:ln w="3994"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0C1F17BC-FE2B-494C-8C4A-C6BA3DB30306}"/>
                </a:ext>
              </a:extLst>
            </p:cNvPr>
            <p:cNvSpPr/>
            <p:nvPr/>
          </p:nvSpPr>
          <p:spPr>
            <a:xfrm>
              <a:off x="6806991" y="4533097"/>
              <a:ext cx="443175" cy="243349"/>
            </a:xfrm>
            <a:custGeom>
              <a:avLst/>
              <a:gdLst>
                <a:gd name="connsiteX0" fmla="*/ 379926 w 443175"/>
                <a:gd name="connsiteY0" fmla="*/ 4747 h 243349"/>
                <a:gd name="connsiteX1" fmla="*/ 381028 w 443175"/>
                <a:gd name="connsiteY1" fmla="*/ 6418 h 243349"/>
                <a:gd name="connsiteX2" fmla="*/ 242787 w 443175"/>
                <a:gd name="connsiteY2" fmla="*/ 97486 h 243349"/>
                <a:gd name="connsiteX3" fmla="*/ 9521 w 443175"/>
                <a:gd name="connsiteY3" fmla="*/ 171973 h 243349"/>
                <a:gd name="connsiteX4" fmla="*/ -136 w 443175"/>
                <a:gd name="connsiteY4" fmla="*/ 186941 h 243349"/>
                <a:gd name="connsiteX5" fmla="*/ 4952 w 443175"/>
                <a:gd name="connsiteY5" fmla="*/ 230771 h 243349"/>
                <a:gd name="connsiteX6" fmla="*/ 20495 w 443175"/>
                <a:gd name="connsiteY6" fmla="*/ 243074 h 243349"/>
                <a:gd name="connsiteX7" fmla="*/ 21810 w 443175"/>
                <a:gd name="connsiteY7" fmla="*/ 242858 h 243349"/>
                <a:gd name="connsiteX8" fmla="*/ 241348 w 443175"/>
                <a:gd name="connsiteY8" fmla="*/ 195800 h 243349"/>
                <a:gd name="connsiteX9" fmla="*/ 270863 w 443175"/>
                <a:gd name="connsiteY9" fmla="*/ 182805 h 243349"/>
                <a:gd name="connsiteX10" fmla="*/ 426169 w 443175"/>
                <a:gd name="connsiteY10" fmla="*/ 72307 h 243349"/>
                <a:gd name="connsiteX11" fmla="*/ 442819 w 443175"/>
                <a:gd name="connsiteY11" fmla="*/ 36481 h 243349"/>
                <a:gd name="connsiteX12" fmla="*/ 399733 w 443175"/>
                <a:gd name="connsiteY12" fmla="*/ -43 h 243349"/>
                <a:gd name="connsiteX13" fmla="*/ 381028 w 443175"/>
                <a:gd name="connsiteY13" fmla="*/ 6418 h 24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175" h="243349">
                  <a:moveTo>
                    <a:pt x="379926" y="4747"/>
                  </a:moveTo>
                  <a:lnTo>
                    <a:pt x="381028" y="6418"/>
                  </a:lnTo>
                  <a:lnTo>
                    <a:pt x="242787" y="97486"/>
                  </a:lnTo>
                  <a:lnTo>
                    <a:pt x="9521" y="171973"/>
                  </a:lnTo>
                  <a:cubicBezTo>
                    <a:pt x="3145" y="174022"/>
                    <a:pt x="-897" y="180287"/>
                    <a:pt x="-136" y="186941"/>
                  </a:cubicBezTo>
                  <a:lnTo>
                    <a:pt x="4952" y="230771"/>
                  </a:lnTo>
                  <a:cubicBezTo>
                    <a:pt x="5847" y="238461"/>
                    <a:pt x="12806" y="243969"/>
                    <a:pt x="20495" y="243074"/>
                  </a:cubicBezTo>
                  <a:cubicBezTo>
                    <a:pt x="20937" y="243023"/>
                    <a:pt x="21376" y="242951"/>
                    <a:pt x="21810" y="242858"/>
                  </a:cubicBezTo>
                  <a:lnTo>
                    <a:pt x="241348" y="195800"/>
                  </a:lnTo>
                  <a:cubicBezTo>
                    <a:pt x="251972" y="193535"/>
                    <a:pt x="262018" y="189112"/>
                    <a:pt x="270863" y="182805"/>
                  </a:cubicBezTo>
                  <a:lnTo>
                    <a:pt x="426169" y="72307"/>
                  </a:lnTo>
                  <a:cubicBezTo>
                    <a:pt x="437622" y="64114"/>
                    <a:pt x="443941" y="50518"/>
                    <a:pt x="442819" y="36481"/>
                  </a:cubicBezTo>
                  <a:cubicBezTo>
                    <a:pt x="441007" y="14497"/>
                    <a:pt x="421717" y="-1855"/>
                    <a:pt x="399733" y="-43"/>
                  </a:cubicBezTo>
                  <a:cubicBezTo>
                    <a:pt x="393055" y="507"/>
                    <a:pt x="386622" y="2729"/>
                    <a:pt x="381028" y="6418"/>
                  </a:cubicBezTo>
                  <a:close/>
                </a:path>
              </a:pathLst>
            </a:custGeom>
            <a:solidFill>
              <a:srgbClr val="CCCCCC"/>
            </a:solidFill>
            <a:ln w="3994"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BB64F7F3-D6B1-4D43-ABB1-93A8E80F54E8}"/>
                </a:ext>
              </a:extLst>
            </p:cNvPr>
            <p:cNvSpPr/>
            <p:nvPr/>
          </p:nvSpPr>
          <p:spPr>
            <a:xfrm>
              <a:off x="6900995" y="4786777"/>
              <a:ext cx="572140" cy="848890"/>
            </a:xfrm>
            <a:custGeom>
              <a:avLst/>
              <a:gdLst>
                <a:gd name="connsiteX0" fmla="*/ 503260 w 572140"/>
                <a:gd name="connsiteY0" fmla="*/ 848710 h 848890"/>
                <a:gd name="connsiteX1" fmla="*/ 486693 w 572140"/>
                <a:gd name="connsiteY1" fmla="*/ 837895 h 848890"/>
                <a:gd name="connsiteX2" fmla="*/ 276844 w 572140"/>
                <a:gd name="connsiteY2" fmla="*/ 319374 h 848890"/>
                <a:gd name="connsiteX3" fmla="*/ 268940 w 572140"/>
                <a:gd name="connsiteY3" fmla="*/ 316267 h 848890"/>
                <a:gd name="connsiteX4" fmla="*/ 265598 w 572140"/>
                <a:gd name="connsiteY4" fmla="*/ 320008 h 848890"/>
                <a:gd name="connsiteX5" fmla="*/ 94395 w 572140"/>
                <a:gd name="connsiteY5" fmla="*/ 824805 h 848890"/>
                <a:gd name="connsiteX6" fmla="*/ 71871 w 572140"/>
                <a:gd name="connsiteY6" fmla="*/ 836731 h 848890"/>
                <a:gd name="connsiteX7" fmla="*/ 70845 w 572140"/>
                <a:gd name="connsiteY7" fmla="*/ 836381 h 848890"/>
                <a:gd name="connsiteX8" fmla="*/ 13434 w 572140"/>
                <a:gd name="connsiteY8" fmla="*/ 814852 h 848890"/>
                <a:gd name="connsiteX9" fmla="*/ 1835 w 572140"/>
                <a:gd name="connsiteY9" fmla="*/ 800019 h 848890"/>
                <a:gd name="connsiteX10" fmla="*/ 203512 w 572140"/>
                <a:gd name="connsiteY10" fmla="*/ 1401 h 848890"/>
                <a:gd name="connsiteX11" fmla="*/ 204143 w 572140"/>
                <a:gd name="connsiteY11" fmla="*/ -180 h 848890"/>
                <a:gd name="connsiteX12" fmla="*/ 409455 w 572140"/>
                <a:gd name="connsiteY12" fmla="*/ 45236 h 848890"/>
                <a:gd name="connsiteX13" fmla="*/ 409883 w 572140"/>
                <a:gd name="connsiteY13" fmla="*/ 45701 h 848890"/>
                <a:gd name="connsiteX14" fmla="*/ 571791 w 572140"/>
                <a:gd name="connsiteY14" fmla="*/ 810759 h 848890"/>
                <a:gd name="connsiteX15" fmla="*/ 559894 w 572140"/>
                <a:gd name="connsiteY15" fmla="*/ 829764 h 848890"/>
                <a:gd name="connsiteX16" fmla="*/ 509219 w 572140"/>
                <a:gd name="connsiteY16" fmla="*/ 847686 h 848890"/>
                <a:gd name="connsiteX17" fmla="*/ 503260 w 572140"/>
                <a:gd name="connsiteY17" fmla="*/ 848710 h 84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2140" h="848890">
                  <a:moveTo>
                    <a:pt x="503260" y="848710"/>
                  </a:moveTo>
                  <a:cubicBezTo>
                    <a:pt x="496081" y="848711"/>
                    <a:pt x="489580" y="844468"/>
                    <a:pt x="486693" y="837895"/>
                  </a:cubicBezTo>
                  <a:lnTo>
                    <a:pt x="276844" y="319374"/>
                  </a:lnTo>
                  <a:cubicBezTo>
                    <a:pt x="275519" y="316334"/>
                    <a:pt x="271981" y="314943"/>
                    <a:pt x="268940" y="316267"/>
                  </a:cubicBezTo>
                  <a:cubicBezTo>
                    <a:pt x="267334" y="316967"/>
                    <a:pt x="266113" y="318333"/>
                    <a:pt x="265598" y="320008"/>
                  </a:cubicBezTo>
                  <a:lnTo>
                    <a:pt x="94395" y="824805"/>
                  </a:lnTo>
                  <a:cubicBezTo>
                    <a:pt x="91468" y="834318"/>
                    <a:pt x="81384" y="839658"/>
                    <a:pt x="71871" y="836731"/>
                  </a:cubicBezTo>
                  <a:cubicBezTo>
                    <a:pt x="71525" y="836625"/>
                    <a:pt x="71183" y="836508"/>
                    <a:pt x="70845" y="836381"/>
                  </a:cubicBezTo>
                  <a:lnTo>
                    <a:pt x="13434" y="814852"/>
                  </a:lnTo>
                  <a:cubicBezTo>
                    <a:pt x="7080" y="812491"/>
                    <a:pt x="2594" y="806755"/>
                    <a:pt x="1835" y="800019"/>
                  </a:cubicBezTo>
                  <a:cubicBezTo>
                    <a:pt x="-23993" y="575026"/>
                    <a:pt x="201233" y="7110"/>
                    <a:pt x="203512" y="1401"/>
                  </a:cubicBezTo>
                  <a:lnTo>
                    <a:pt x="204143" y="-180"/>
                  </a:lnTo>
                  <a:lnTo>
                    <a:pt x="409455" y="45236"/>
                  </a:lnTo>
                  <a:lnTo>
                    <a:pt x="409883" y="45701"/>
                  </a:lnTo>
                  <a:cubicBezTo>
                    <a:pt x="491795" y="135062"/>
                    <a:pt x="559125" y="698680"/>
                    <a:pt x="571791" y="810759"/>
                  </a:cubicBezTo>
                  <a:cubicBezTo>
                    <a:pt x="572763" y="819097"/>
                    <a:pt x="567820" y="826995"/>
                    <a:pt x="559894" y="829764"/>
                  </a:cubicBezTo>
                  <a:lnTo>
                    <a:pt x="509219" y="847686"/>
                  </a:lnTo>
                  <a:cubicBezTo>
                    <a:pt x="507305" y="848364"/>
                    <a:pt x="505290" y="848710"/>
                    <a:pt x="503260" y="848710"/>
                  </a:cubicBezTo>
                  <a:close/>
                </a:path>
              </a:pathLst>
            </a:custGeom>
            <a:solidFill>
              <a:srgbClr val="2F2E41"/>
            </a:solidFill>
            <a:ln w="3994"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E98BE516-DC60-4E16-8725-3ED355467CE2}"/>
                </a:ext>
              </a:extLst>
            </p:cNvPr>
            <p:cNvSpPr/>
            <p:nvPr/>
          </p:nvSpPr>
          <p:spPr>
            <a:xfrm>
              <a:off x="7099917" y="4496032"/>
              <a:ext cx="289398" cy="354440"/>
            </a:xfrm>
            <a:custGeom>
              <a:avLst/>
              <a:gdLst>
                <a:gd name="connsiteX0" fmla="*/ 127439 w 289398"/>
                <a:gd name="connsiteY0" fmla="*/ 354260 h 354440"/>
                <a:gd name="connsiteX1" fmla="*/ 5166 w 289398"/>
                <a:gd name="connsiteY1" fmla="*/ 303407 h 354440"/>
                <a:gd name="connsiteX2" fmla="*/ 4773 w 289398"/>
                <a:gd name="connsiteY2" fmla="*/ 302467 h 354440"/>
                <a:gd name="connsiteX3" fmla="*/ 5304 w 289398"/>
                <a:gd name="connsiteY3" fmla="*/ 301595 h 354440"/>
                <a:gd name="connsiteX4" fmla="*/ 27015 w 289398"/>
                <a:gd name="connsiteY4" fmla="*/ 234694 h 354440"/>
                <a:gd name="connsiteX5" fmla="*/ -178 w 289398"/>
                <a:gd name="connsiteY5" fmla="*/ 166524 h 354440"/>
                <a:gd name="connsiteX6" fmla="*/ 115000 w 289398"/>
                <a:gd name="connsiteY6" fmla="*/ 16445 h 354440"/>
                <a:gd name="connsiteX7" fmla="*/ 115001 w 289398"/>
                <a:gd name="connsiteY7" fmla="*/ 16445 h 354440"/>
                <a:gd name="connsiteX8" fmla="*/ 172109 w 289398"/>
                <a:gd name="connsiteY8" fmla="*/ 1741 h 354440"/>
                <a:gd name="connsiteX9" fmla="*/ 252720 w 289398"/>
                <a:gd name="connsiteY9" fmla="*/ 21648 h 354440"/>
                <a:gd name="connsiteX10" fmla="*/ 289140 w 289398"/>
                <a:gd name="connsiteY10" fmla="*/ 97205 h 354440"/>
                <a:gd name="connsiteX11" fmla="*/ 221424 w 289398"/>
                <a:gd name="connsiteY11" fmla="*/ 340329 h 354440"/>
                <a:gd name="connsiteX12" fmla="*/ 210882 w 289398"/>
                <a:gd name="connsiteY12" fmla="*/ 346460 h 354440"/>
                <a:gd name="connsiteX13" fmla="*/ 127439 w 289398"/>
                <a:gd name="connsiteY13" fmla="*/ 354260 h 35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398" h="354440">
                  <a:moveTo>
                    <a:pt x="127439" y="354260"/>
                  </a:moveTo>
                  <a:cubicBezTo>
                    <a:pt x="77695" y="354260"/>
                    <a:pt x="22237" y="344342"/>
                    <a:pt x="5166" y="303407"/>
                  </a:cubicBezTo>
                  <a:lnTo>
                    <a:pt x="4773" y="302467"/>
                  </a:lnTo>
                  <a:lnTo>
                    <a:pt x="5304" y="301595"/>
                  </a:lnTo>
                  <a:cubicBezTo>
                    <a:pt x="18778" y="279487"/>
                    <a:pt x="36587" y="241773"/>
                    <a:pt x="27015" y="234694"/>
                  </a:cubicBezTo>
                  <a:cubicBezTo>
                    <a:pt x="8159" y="220752"/>
                    <a:pt x="-991" y="197817"/>
                    <a:pt x="-178" y="166524"/>
                  </a:cubicBezTo>
                  <a:cubicBezTo>
                    <a:pt x="1585" y="98594"/>
                    <a:pt x="47872" y="38281"/>
                    <a:pt x="115000" y="16445"/>
                  </a:cubicBezTo>
                  <a:lnTo>
                    <a:pt x="115001" y="16445"/>
                  </a:lnTo>
                  <a:cubicBezTo>
                    <a:pt x="133738" y="10449"/>
                    <a:pt x="152806" y="5539"/>
                    <a:pt x="172109" y="1741"/>
                  </a:cubicBezTo>
                  <a:cubicBezTo>
                    <a:pt x="200604" y="-4009"/>
                    <a:pt x="230177" y="3294"/>
                    <a:pt x="252720" y="21648"/>
                  </a:cubicBezTo>
                  <a:cubicBezTo>
                    <a:pt x="275546" y="40122"/>
                    <a:pt x="288907" y="67841"/>
                    <a:pt x="289140" y="97205"/>
                  </a:cubicBezTo>
                  <a:cubicBezTo>
                    <a:pt x="289844" y="169801"/>
                    <a:pt x="278668" y="270912"/>
                    <a:pt x="221424" y="340329"/>
                  </a:cubicBezTo>
                  <a:cubicBezTo>
                    <a:pt x="218741" y="343549"/>
                    <a:pt x="215008" y="345720"/>
                    <a:pt x="210882" y="346460"/>
                  </a:cubicBezTo>
                  <a:cubicBezTo>
                    <a:pt x="183342" y="351441"/>
                    <a:pt x="155425" y="354051"/>
                    <a:pt x="127439" y="354260"/>
                  </a:cubicBezTo>
                  <a:close/>
                </a:path>
              </a:pathLst>
            </a:custGeom>
            <a:solidFill>
              <a:srgbClr val="CCCCCC"/>
            </a:solidFill>
            <a:ln w="3994"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8B3880F9-E6B0-4AC5-9962-4EE3D1CFBA39}"/>
                </a:ext>
              </a:extLst>
            </p:cNvPr>
            <p:cNvSpPr/>
            <p:nvPr/>
          </p:nvSpPr>
          <p:spPr>
            <a:xfrm>
              <a:off x="7207636" y="4764965"/>
              <a:ext cx="162528" cy="130667"/>
            </a:xfrm>
            <a:custGeom>
              <a:avLst/>
              <a:gdLst>
                <a:gd name="connsiteX0" fmla="*/ 1216 w 162528"/>
                <a:gd name="connsiteY0" fmla="*/ 82609 h 130667"/>
                <a:gd name="connsiteX1" fmla="*/ 47977 w 162528"/>
                <a:gd name="connsiteY1" fmla="*/ 55926 h 130667"/>
                <a:gd name="connsiteX2" fmla="*/ 53774 w 162528"/>
                <a:gd name="connsiteY2" fmla="*/ 58073 h 130667"/>
                <a:gd name="connsiteX3" fmla="*/ 117784 w 162528"/>
                <a:gd name="connsiteY3" fmla="*/ -180 h 130667"/>
                <a:gd name="connsiteX4" fmla="*/ 162301 w 162528"/>
                <a:gd name="connsiteY4" fmla="*/ 29811 h 130667"/>
                <a:gd name="connsiteX5" fmla="*/ 70762 w 162528"/>
                <a:gd name="connsiteY5" fmla="*/ 110815 h 130667"/>
                <a:gd name="connsiteX6" fmla="*/ 27466 w 162528"/>
                <a:gd name="connsiteY6" fmla="*/ 129180 h 130667"/>
                <a:gd name="connsiteX7" fmla="*/ 1116 w 162528"/>
                <a:gd name="connsiteY7" fmla="*/ 82970 h 130667"/>
                <a:gd name="connsiteX8" fmla="*/ 1216 w 162528"/>
                <a:gd name="connsiteY8" fmla="*/ 82609 h 13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28" h="130667">
                  <a:moveTo>
                    <a:pt x="1216" y="82609"/>
                  </a:moveTo>
                  <a:cubicBezTo>
                    <a:pt x="6851" y="62398"/>
                    <a:pt x="27710" y="50495"/>
                    <a:pt x="47977" y="55926"/>
                  </a:cubicBezTo>
                  <a:cubicBezTo>
                    <a:pt x="49965" y="56482"/>
                    <a:pt x="51904" y="57200"/>
                    <a:pt x="53774" y="58073"/>
                  </a:cubicBezTo>
                  <a:lnTo>
                    <a:pt x="117784" y="-180"/>
                  </a:lnTo>
                  <a:lnTo>
                    <a:pt x="162301" y="29811"/>
                  </a:lnTo>
                  <a:lnTo>
                    <a:pt x="70762" y="110815"/>
                  </a:lnTo>
                  <a:cubicBezTo>
                    <a:pt x="62257" y="126149"/>
                    <a:pt x="44403" y="133723"/>
                    <a:pt x="27466" y="129180"/>
                  </a:cubicBezTo>
                  <a:cubicBezTo>
                    <a:pt x="7430" y="123696"/>
                    <a:pt x="-4368" y="103007"/>
                    <a:pt x="1116" y="82970"/>
                  </a:cubicBezTo>
                  <a:cubicBezTo>
                    <a:pt x="1149" y="82850"/>
                    <a:pt x="1182" y="82729"/>
                    <a:pt x="1216" y="82609"/>
                  </a:cubicBezTo>
                  <a:close/>
                </a:path>
              </a:pathLst>
            </a:custGeom>
            <a:solidFill>
              <a:srgbClr val="FFB8B8"/>
            </a:solidFill>
            <a:ln w="3994"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912AFD69-C6E4-400C-A4FD-712C748119FE}"/>
                </a:ext>
              </a:extLst>
            </p:cNvPr>
            <p:cNvSpPr/>
            <p:nvPr/>
          </p:nvSpPr>
          <p:spPr>
            <a:xfrm>
              <a:off x="7272256" y="4534043"/>
              <a:ext cx="215839" cy="314451"/>
            </a:xfrm>
            <a:custGeom>
              <a:avLst/>
              <a:gdLst>
                <a:gd name="connsiteX0" fmla="*/ 43025 w 215839"/>
                <a:gd name="connsiteY0" fmla="*/ 314271 h 314451"/>
                <a:gd name="connsiteX1" fmla="*/ 31632 w 215839"/>
                <a:gd name="connsiteY1" fmla="*/ 310207 h 314451"/>
                <a:gd name="connsiteX2" fmla="*/ 6389 w 215839"/>
                <a:gd name="connsiteY2" fmla="*/ 289579 h 314451"/>
                <a:gd name="connsiteX3" fmla="*/ 3839 w 215839"/>
                <a:gd name="connsiteY3" fmla="*/ 264226 h 314451"/>
                <a:gd name="connsiteX4" fmla="*/ 6826 w 215839"/>
                <a:gd name="connsiteY4" fmla="*/ 261330 h 314451"/>
                <a:gd name="connsiteX5" fmla="*/ 112698 w 215839"/>
                <a:gd name="connsiteY5" fmla="*/ 180130 h 314451"/>
                <a:gd name="connsiteX6" fmla="*/ 113833 w 215839"/>
                <a:gd name="connsiteY6" fmla="*/ 171743 h 314451"/>
                <a:gd name="connsiteX7" fmla="*/ 48486 w 215839"/>
                <a:gd name="connsiteY7" fmla="*/ 85352 h 314451"/>
                <a:gd name="connsiteX8" fmla="*/ 52040 w 215839"/>
                <a:gd name="connsiteY8" fmla="*/ 16827 h 314451"/>
                <a:gd name="connsiteX9" fmla="*/ 52040 w 215839"/>
                <a:gd name="connsiteY9" fmla="*/ 16827 h 314451"/>
                <a:gd name="connsiteX10" fmla="*/ 123662 w 215839"/>
                <a:gd name="connsiteY10" fmla="*/ 11098 h 314451"/>
                <a:gd name="connsiteX11" fmla="*/ 124075 w 215839"/>
                <a:gd name="connsiteY11" fmla="*/ 11534 h 314451"/>
                <a:gd name="connsiteX12" fmla="*/ 192311 w 215839"/>
                <a:gd name="connsiteY12" fmla="*/ 109241 h 314451"/>
                <a:gd name="connsiteX13" fmla="*/ 202648 w 215839"/>
                <a:gd name="connsiteY13" fmla="*/ 194646 h 314451"/>
                <a:gd name="connsiteX14" fmla="*/ 190869 w 215839"/>
                <a:gd name="connsiteY14" fmla="*/ 206080 h 314451"/>
                <a:gd name="connsiteX15" fmla="*/ 53750 w 215839"/>
                <a:gd name="connsiteY15" fmla="*/ 310739 h 314451"/>
                <a:gd name="connsiteX16" fmla="*/ 43025 w 215839"/>
                <a:gd name="connsiteY16" fmla="*/ 314271 h 3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839" h="314451">
                  <a:moveTo>
                    <a:pt x="43025" y="314271"/>
                  </a:moveTo>
                  <a:cubicBezTo>
                    <a:pt x="38871" y="314274"/>
                    <a:pt x="34846" y="312838"/>
                    <a:pt x="31632" y="310207"/>
                  </a:cubicBezTo>
                  <a:lnTo>
                    <a:pt x="6389" y="289579"/>
                  </a:lnTo>
                  <a:cubicBezTo>
                    <a:pt x="-1317" y="283282"/>
                    <a:pt x="-2458" y="271931"/>
                    <a:pt x="3839" y="264226"/>
                  </a:cubicBezTo>
                  <a:cubicBezTo>
                    <a:pt x="4719" y="263149"/>
                    <a:pt x="5722" y="262177"/>
                    <a:pt x="6826" y="261330"/>
                  </a:cubicBezTo>
                  <a:lnTo>
                    <a:pt x="112698" y="180130"/>
                  </a:lnTo>
                  <a:cubicBezTo>
                    <a:pt x="115309" y="178117"/>
                    <a:pt x="115816" y="174377"/>
                    <a:pt x="113833" y="171743"/>
                  </a:cubicBezTo>
                  <a:lnTo>
                    <a:pt x="48486" y="85352"/>
                  </a:lnTo>
                  <a:cubicBezTo>
                    <a:pt x="32811" y="64697"/>
                    <a:pt x="34312" y="35749"/>
                    <a:pt x="52040" y="16827"/>
                  </a:cubicBezTo>
                  <a:lnTo>
                    <a:pt x="52040" y="16827"/>
                  </a:lnTo>
                  <a:cubicBezTo>
                    <a:pt x="70789" y="-3423"/>
                    <a:pt x="101932" y="-5914"/>
                    <a:pt x="123662" y="11098"/>
                  </a:cubicBezTo>
                  <a:lnTo>
                    <a:pt x="124075" y="11534"/>
                  </a:lnTo>
                  <a:lnTo>
                    <a:pt x="192311" y="109241"/>
                  </a:lnTo>
                  <a:cubicBezTo>
                    <a:pt x="218750" y="129970"/>
                    <a:pt x="223378" y="168208"/>
                    <a:pt x="202648" y="194646"/>
                  </a:cubicBezTo>
                  <a:cubicBezTo>
                    <a:pt x="199257" y="198972"/>
                    <a:pt x="195294" y="202818"/>
                    <a:pt x="190869" y="206080"/>
                  </a:cubicBezTo>
                  <a:lnTo>
                    <a:pt x="53750" y="310739"/>
                  </a:lnTo>
                  <a:cubicBezTo>
                    <a:pt x="50645" y="313033"/>
                    <a:pt x="46886" y="314271"/>
                    <a:pt x="43025" y="314271"/>
                  </a:cubicBezTo>
                  <a:close/>
                </a:path>
              </a:pathLst>
            </a:custGeom>
            <a:solidFill>
              <a:srgbClr val="CCCCCC"/>
            </a:solidFill>
            <a:ln w="3994"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BD5A7A82-1361-4B8F-A4E2-DF17C124724C}"/>
                </a:ext>
              </a:extLst>
            </p:cNvPr>
            <p:cNvSpPr/>
            <p:nvPr/>
          </p:nvSpPr>
          <p:spPr>
            <a:xfrm>
              <a:off x="7176704" y="4263253"/>
              <a:ext cx="170169" cy="94839"/>
            </a:xfrm>
            <a:custGeom>
              <a:avLst/>
              <a:gdLst>
                <a:gd name="connsiteX0" fmla="*/ -228 w 170169"/>
                <a:gd name="connsiteY0" fmla="*/ 86651 h 94839"/>
                <a:gd name="connsiteX1" fmla="*/ -228 w 170169"/>
                <a:gd name="connsiteY1" fmla="*/ 37858 h 94839"/>
                <a:gd name="connsiteX2" fmla="*/ 86881 w 170169"/>
                <a:gd name="connsiteY2" fmla="*/ -180 h 94839"/>
                <a:gd name="connsiteX3" fmla="*/ 169941 w 170169"/>
                <a:gd name="connsiteY3" fmla="*/ 37858 h 94839"/>
                <a:gd name="connsiteX4" fmla="*/ 169941 w 170169"/>
                <a:gd name="connsiteY4" fmla="*/ 86651 h 94839"/>
                <a:gd name="connsiteX5" fmla="*/ 161933 w 170169"/>
                <a:gd name="connsiteY5" fmla="*/ 94659 h 94839"/>
                <a:gd name="connsiteX6" fmla="*/ 7780 w 170169"/>
                <a:gd name="connsiteY6" fmla="*/ 94659 h 94839"/>
                <a:gd name="connsiteX7" fmla="*/ -228 w 170169"/>
                <a:gd name="connsiteY7" fmla="*/ 86651 h 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69" h="94839">
                  <a:moveTo>
                    <a:pt x="-228" y="86651"/>
                  </a:moveTo>
                  <a:lnTo>
                    <a:pt x="-228" y="37858"/>
                  </a:lnTo>
                  <a:lnTo>
                    <a:pt x="86881" y="-180"/>
                  </a:lnTo>
                  <a:lnTo>
                    <a:pt x="169941" y="37858"/>
                  </a:lnTo>
                  <a:lnTo>
                    <a:pt x="169941" y="86651"/>
                  </a:lnTo>
                  <a:cubicBezTo>
                    <a:pt x="169941" y="91073"/>
                    <a:pt x="166356" y="94659"/>
                    <a:pt x="161933" y="94659"/>
                  </a:cubicBezTo>
                  <a:lnTo>
                    <a:pt x="7780" y="94659"/>
                  </a:lnTo>
                  <a:cubicBezTo>
                    <a:pt x="3357" y="94659"/>
                    <a:pt x="-228" y="91073"/>
                    <a:pt x="-228" y="86651"/>
                  </a:cubicBezTo>
                  <a:close/>
                </a:path>
              </a:pathLst>
            </a:custGeom>
            <a:solidFill>
              <a:srgbClr val="2F2E41"/>
            </a:solidFill>
            <a:ln w="3994"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EC6DFEF1-26C1-408B-B317-3011A7E9C5B3}"/>
                </a:ext>
              </a:extLst>
            </p:cNvPr>
            <p:cNvSpPr/>
            <p:nvPr/>
          </p:nvSpPr>
          <p:spPr>
            <a:xfrm>
              <a:off x="7256593" y="4121725"/>
              <a:ext cx="328171" cy="434555"/>
            </a:xfrm>
            <a:custGeom>
              <a:avLst/>
              <a:gdLst>
                <a:gd name="connsiteX0" fmla="*/ 2993 w 328171"/>
                <a:gd name="connsiteY0" fmla="*/ 111529 h 434555"/>
                <a:gd name="connsiteX1" fmla="*/ 56851 w 328171"/>
                <a:gd name="connsiteY1" fmla="*/ 7326 h 434555"/>
                <a:gd name="connsiteX2" fmla="*/ 177746 w 328171"/>
                <a:gd name="connsiteY2" fmla="*/ 29251 h 434555"/>
                <a:gd name="connsiteX3" fmla="*/ 243149 w 328171"/>
                <a:gd name="connsiteY3" fmla="*/ 137724 h 434555"/>
                <a:gd name="connsiteX4" fmla="*/ 258310 w 328171"/>
                <a:gd name="connsiteY4" fmla="*/ 265416 h 434555"/>
                <a:gd name="connsiteX5" fmla="*/ 323478 w 328171"/>
                <a:gd name="connsiteY5" fmla="*/ 379043 h 434555"/>
                <a:gd name="connsiteX6" fmla="*/ 200645 w 328171"/>
                <a:gd name="connsiteY6" fmla="*/ 424537 h 434555"/>
                <a:gd name="connsiteX7" fmla="*/ 176075 w 328171"/>
                <a:gd name="connsiteY7" fmla="*/ 295874 h 434555"/>
                <a:gd name="connsiteX8" fmla="*/ 160321 w 328171"/>
                <a:gd name="connsiteY8" fmla="*/ 147366 h 434555"/>
                <a:gd name="connsiteX9" fmla="*/ 53201 w 328171"/>
                <a:gd name="connsiteY9" fmla="*/ 132072 h 434555"/>
                <a:gd name="connsiteX10" fmla="*/ 2993 w 328171"/>
                <a:gd name="connsiteY10" fmla="*/ 111529 h 43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171" h="434555">
                  <a:moveTo>
                    <a:pt x="2993" y="111529"/>
                  </a:moveTo>
                  <a:cubicBezTo>
                    <a:pt x="-9814" y="70534"/>
                    <a:pt x="17085" y="23552"/>
                    <a:pt x="56851" y="7326"/>
                  </a:cubicBezTo>
                  <a:cubicBezTo>
                    <a:pt x="96616" y="-8901"/>
                    <a:pt x="144191" y="2442"/>
                    <a:pt x="177746" y="29251"/>
                  </a:cubicBezTo>
                  <a:cubicBezTo>
                    <a:pt x="211300" y="56060"/>
                    <a:pt x="232118" y="96215"/>
                    <a:pt x="243149" y="137724"/>
                  </a:cubicBezTo>
                  <a:cubicBezTo>
                    <a:pt x="254180" y="179232"/>
                    <a:pt x="256274" y="222515"/>
                    <a:pt x="258310" y="265416"/>
                  </a:cubicBezTo>
                  <a:cubicBezTo>
                    <a:pt x="307168" y="274391"/>
                    <a:pt x="340403" y="332340"/>
                    <a:pt x="323478" y="379043"/>
                  </a:cubicBezTo>
                  <a:cubicBezTo>
                    <a:pt x="306553" y="425746"/>
                    <a:pt x="243908" y="448948"/>
                    <a:pt x="200645" y="424537"/>
                  </a:cubicBezTo>
                  <a:cubicBezTo>
                    <a:pt x="157381" y="400127"/>
                    <a:pt x="144850" y="334509"/>
                    <a:pt x="176075" y="295874"/>
                  </a:cubicBezTo>
                  <a:cubicBezTo>
                    <a:pt x="212734" y="250515"/>
                    <a:pt x="205681" y="184025"/>
                    <a:pt x="160321" y="147366"/>
                  </a:cubicBezTo>
                  <a:cubicBezTo>
                    <a:pt x="130137" y="122972"/>
                    <a:pt x="89005" y="117099"/>
                    <a:pt x="53201" y="132072"/>
                  </a:cubicBezTo>
                  <a:cubicBezTo>
                    <a:pt x="29122" y="142142"/>
                    <a:pt x="-1091" y="115979"/>
                    <a:pt x="2993" y="111529"/>
                  </a:cubicBezTo>
                  <a:close/>
                </a:path>
              </a:pathLst>
            </a:custGeom>
            <a:solidFill>
              <a:srgbClr val="2F2E41"/>
            </a:solidFill>
            <a:ln w="3994"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445A1D4-28E2-4B50-B465-CD788F024E36}"/>
                </a:ext>
              </a:extLst>
            </p:cNvPr>
            <p:cNvSpPr/>
            <p:nvPr/>
          </p:nvSpPr>
          <p:spPr>
            <a:xfrm>
              <a:off x="6530656" y="4309055"/>
              <a:ext cx="360359" cy="217403"/>
            </a:xfrm>
            <a:custGeom>
              <a:avLst/>
              <a:gdLst>
                <a:gd name="connsiteX0" fmla="*/ 179952 w 360359"/>
                <a:gd name="connsiteY0" fmla="*/ 217224 h 217403"/>
                <a:gd name="connsiteX1" fmla="*/ 10390 w 360359"/>
                <a:gd name="connsiteY1" fmla="*/ 180087 h 217403"/>
                <a:gd name="connsiteX2" fmla="*/ -228 w 360359"/>
                <a:gd name="connsiteY2" fmla="*/ 163655 h 217403"/>
                <a:gd name="connsiteX3" fmla="*/ -228 w 360359"/>
                <a:gd name="connsiteY3" fmla="*/ 17838 h 217403"/>
                <a:gd name="connsiteX4" fmla="*/ 17790 w 360359"/>
                <a:gd name="connsiteY4" fmla="*/ -180 h 217403"/>
                <a:gd name="connsiteX5" fmla="*/ 342113 w 360359"/>
                <a:gd name="connsiteY5" fmla="*/ -180 h 217403"/>
                <a:gd name="connsiteX6" fmla="*/ 360131 w 360359"/>
                <a:gd name="connsiteY6" fmla="*/ 17838 h 217403"/>
                <a:gd name="connsiteX7" fmla="*/ 360131 w 360359"/>
                <a:gd name="connsiteY7" fmla="*/ 163655 h 217403"/>
                <a:gd name="connsiteX8" fmla="*/ 349513 w 360359"/>
                <a:gd name="connsiteY8" fmla="*/ 180087 h 217403"/>
                <a:gd name="connsiteX9" fmla="*/ 349513 w 360359"/>
                <a:gd name="connsiteY9" fmla="*/ 180087 h 217403"/>
                <a:gd name="connsiteX10" fmla="*/ 179952 w 360359"/>
                <a:gd name="connsiteY10" fmla="*/ 217224 h 21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359" h="217403">
                  <a:moveTo>
                    <a:pt x="179952" y="217224"/>
                  </a:moveTo>
                  <a:cubicBezTo>
                    <a:pt x="121456" y="216840"/>
                    <a:pt x="63691" y="204188"/>
                    <a:pt x="10390" y="180087"/>
                  </a:cubicBezTo>
                  <a:cubicBezTo>
                    <a:pt x="3907" y="177198"/>
                    <a:pt x="-258" y="170752"/>
                    <a:pt x="-228" y="163655"/>
                  </a:cubicBezTo>
                  <a:lnTo>
                    <a:pt x="-228" y="17838"/>
                  </a:lnTo>
                  <a:cubicBezTo>
                    <a:pt x="-217" y="7891"/>
                    <a:pt x="7844" y="-169"/>
                    <a:pt x="17790" y="-180"/>
                  </a:cubicBezTo>
                  <a:lnTo>
                    <a:pt x="342113" y="-180"/>
                  </a:lnTo>
                  <a:cubicBezTo>
                    <a:pt x="352060" y="-169"/>
                    <a:pt x="360120" y="7891"/>
                    <a:pt x="360131" y="17838"/>
                  </a:cubicBezTo>
                  <a:lnTo>
                    <a:pt x="360131" y="163655"/>
                  </a:lnTo>
                  <a:cubicBezTo>
                    <a:pt x="360161" y="170752"/>
                    <a:pt x="355996" y="177198"/>
                    <a:pt x="349513" y="180087"/>
                  </a:cubicBezTo>
                  <a:lnTo>
                    <a:pt x="349513" y="180087"/>
                  </a:lnTo>
                  <a:cubicBezTo>
                    <a:pt x="296212" y="204188"/>
                    <a:pt x="238447" y="216840"/>
                    <a:pt x="179952" y="217224"/>
                  </a:cubicBezTo>
                  <a:close/>
                </a:path>
              </a:pathLst>
            </a:custGeom>
            <a:solidFill>
              <a:schemeClr val="accent1">
                <a:lumMod val="25000"/>
              </a:schemeClr>
            </a:solidFill>
            <a:ln w="3994"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0318E9B-35D9-4B20-9288-EF5EAE111AEC}"/>
                </a:ext>
              </a:extLst>
            </p:cNvPr>
            <p:cNvSpPr/>
            <p:nvPr/>
          </p:nvSpPr>
          <p:spPr>
            <a:xfrm>
              <a:off x="6435587" y="4166225"/>
              <a:ext cx="546973" cy="242104"/>
            </a:xfrm>
            <a:custGeom>
              <a:avLst/>
              <a:gdLst>
                <a:gd name="connsiteX0" fmla="*/ 274976 w 546973"/>
                <a:gd name="connsiteY0" fmla="*/ 241924 h 242104"/>
                <a:gd name="connsiteX1" fmla="*/ 267974 w 546973"/>
                <a:gd name="connsiteY1" fmla="*/ 240517 h 242104"/>
                <a:gd name="connsiteX2" fmla="*/ 10790 w 546973"/>
                <a:gd name="connsiteY2" fmla="*/ 132010 h 242104"/>
                <a:gd name="connsiteX3" fmla="*/ 1193 w 546973"/>
                <a:gd name="connsiteY3" fmla="*/ 108407 h 242104"/>
                <a:gd name="connsiteX4" fmla="*/ 11403 w 546973"/>
                <a:gd name="connsiteY4" fmla="*/ 98565 h 242104"/>
                <a:gd name="connsiteX5" fmla="*/ 268591 w 546973"/>
                <a:gd name="connsiteY5" fmla="*/ 997 h 242104"/>
                <a:gd name="connsiteX6" fmla="*/ 281449 w 546973"/>
                <a:gd name="connsiteY6" fmla="*/ 1024 h 242104"/>
                <a:gd name="connsiteX7" fmla="*/ 535190 w 546973"/>
                <a:gd name="connsiteY7" fmla="*/ 98592 h 242104"/>
                <a:gd name="connsiteX8" fmla="*/ 545540 w 546973"/>
                <a:gd name="connsiteY8" fmla="*/ 121877 h 242104"/>
                <a:gd name="connsiteX9" fmla="*/ 535807 w 546973"/>
                <a:gd name="connsiteY9" fmla="*/ 131977 h 242104"/>
                <a:gd name="connsiteX10" fmla="*/ 282063 w 546973"/>
                <a:gd name="connsiteY10" fmla="*/ 240481 h 242104"/>
                <a:gd name="connsiteX11" fmla="*/ 274976 w 546973"/>
                <a:gd name="connsiteY11" fmla="*/ 241924 h 24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973" h="242104">
                  <a:moveTo>
                    <a:pt x="274976" y="241924"/>
                  </a:moveTo>
                  <a:cubicBezTo>
                    <a:pt x="272572" y="241926"/>
                    <a:pt x="270191" y="241448"/>
                    <a:pt x="267974" y="240517"/>
                  </a:cubicBezTo>
                  <a:lnTo>
                    <a:pt x="10790" y="132010"/>
                  </a:lnTo>
                  <a:cubicBezTo>
                    <a:pt x="1623" y="128143"/>
                    <a:pt x="-2674" y="117575"/>
                    <a:pt x="1193" y="108407"/>
                  </a:cubicBezTo>
                  <a:cubicBezTo>
                    <a:pt x="3108" y="103869"/>
                    <a:pt x="6798" y="100312"/>
                    <a:pt x="11403" y="98565"/>
                  </a:cubicBezTo>
                  <a:lnTo>
                    <a:pt x="268591" y="997"/>
                  </a:lnTo>
                  <a:cubicBezTo>
                    <a:pt x="272733" y="-582"/>
                    <a:pt x="277313" y="-572"/>
                    <a:pt x="281449" y="1024"/>
                  </a:cubicBezTo>
                  <a:lnTo>
                    <a:pt x="535190" y="98592"/>
                  </a:lnTo>
                  <a:cubicBezTo>
                    <a:pt x="544478" y="102164"/>
                    <a:pt x="549112" y="112589"/>
                    <a:pt x="545540" y="121877"/>
                  </a:cubicBezTo>
                  <a:cubicBezTo>
                    <a:pt x="543793" y="126420"/>
                    <a:pt x="540282" y="130063"/>
                    <a:pt x="535807" y="131977"/>
                  </a:cubicBezTo>
                  <a:lnTo>
                    <a:pt x="282063" y="240481"/>
                  </a:lnTo>
                  <a:cubicBezTo>
                    <a:pt x="279822" y="241436"/>
                    <a:pt x="277411" y="241926"/>
                    <a:pt x="274976" y="241924"/>
                  </a:cubicBezTo>
                  <a:close/>
                </a:path>
              </a:pathLst>
            </a:custGeom>
            <a:solidFill>
              <a:schemeClr val="accent1">
                <a:lumMod val="50000"/>
              </a:schemeClr>
            </a:solidFill>
            <a:ln w="399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B5CD37F-1503-4808-BF3C-4941CEDD35F5}"/>
                </a:ext>
              </a:extLst>
            </p:cNvPr>
            <p:cNvSpPr/>
            <p:nvPr/>
          </p:nvSpPr>
          <p:spPr>
            <a:xfrm>
              <a:off x="6536662" y="4451196"/>
              <a:ext cx="48047" cy="48047"/>
            </a:xfrm>
            <a:custGeom>
              <a:avLst/>
              <a:gdLst>
                <a:gd name="connsiteX0" fmla="*/ 48048 w 48047"/>
                <a:gd name="connsiteY0" fmla="*/ 24024 h 48047"/>
                <a:gd name="connsiteX1" fmla="*/ 24024 w 48047"/>
                <a:gd name="connsiteY1" fmla="*/ 48048 h 48047"/>
                <a:gd name="connsiteX2" fmla="*/ 0 w 48047"/>
                <a:gd name="connsiteY2" fmla="*/ 24024 h 48047"/>
                <a:gd name="connsiteX3" fmla="*/ 24024 w 48047"/>
                <a:gd name="connsiteY3" fmla="*/ 0 h 48047"/>
                <a:gd name="connsiteX4" fmla="*/ 48048 w 48047"/>
                <a:gd name="connsiteY4" fmla="*/ 24024 h 48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47" h="48047">
                  <a:moveTo>
                    <a:pt x="48048" y="24024"/>
                  </a:moveTo>
                  <a:cubicBezTo>
                    <a:pt x="48048" y="37292"/>
                    <a:pt x="37292" y="48048"/>
                    <a:pt x="24024" y="48048"/>
                  </a:cubicBezTo>
                  <a:cubicBezTo>
                    <a:pt x="10756" y="48048"/>
                    <a:pt x="0" y="37292"/>
                    <a:pt x="0" y="24024"/>
                  </a:cubicBezTo>
                  <a:cubicBezTo>
                    <a:pt x="0" y="10756"/>
                    <a:pt x="10756" y="0"/>
                    <a:pt x="24024" y="0"/>
                  </a:cubicBezTo>
                  <a:cubicBezTo>
                    <a:pt x="37292" y="0"/>
                    <a:pt x="48048" y="10756"/>
                    <a:pt x="48048" y="24024"/>
                  </a:cubicBezTo>
                  <a:close/>
                </a:path>
              </a:pathLst>
            </a:custGeom>
            <a:solidFill>
              <a:srgbClr val="3F3D56"/>
            </a:solidFill>
            <a:ln w="399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EA8B39D5-E9E4-45DC-BB09-592A20FB12B6}"/>
                </a:ext>
              </a:extLst>
            </p:cNvPr>
            <p:cNvSpPr/>
            <p:nvPr/>
          </p:nvSpPr>
          <p:spPr>
            <a:xfrm>
              <a:off x="6439247" y="4276281"/>
              <a:ext cx="542981" cy="132510"/>
            </a:xfrm>
            <a:custGeom>
              <a:avLst/>
              <a:gdLst>
                <a:gd name="connsiteX0" fmla="*/ 533024 w 542981"/>
                <a:gd name="connsiteY0" fmla="*/ 6519 h 132510"/>
                <a:gd name="connsiteX1" fmla="*/ 279279 w 542981"/>
                <a:gd name="connsiteY1" fmla="*/ 115024 h 132510"/>
                <a:gd name="connsiteX2" fmla="*/ 266757 w 542981"/>
                <a:gd name="connsiteY2" fmla="*/ 115054 h 132510"/>
                <a:gd name="connsiteX3" fmla="*/ 9573 w 542981"/>
                <a:gd name="connsiteY3" fmla="*/ 6551 h 132510"/>
                <a:gd name="connsiteX4" fmla="*/ 1915 w 542981"/>
                <a:gd name="connsiteY4" fmla="*/ -180 h 132510"/>
                <a:gd name="connsiteX5" fmla="*/ 7783 w 542981"/>
                <a:gd name="connsiteY5" fmla="*/ 21679 h 132510"/>
                <a:gd name="connsiteX6" fmla="*/ 9573 w 542981"/>
                <a:gd name="connsiteY6" fmla="*/ 22567 h 132510"/>
                <a:gd name="connsiteX7" fmla="*/ 266757 w 542981"/>
                <a:gd name="connsiteY7" fmla="*/ 131070 h 132510"/>
                <a:gd name="connsiteX8" fmla="*/ 279279 w 542981"/>
                <a:gd name="connsiteY8" fmla="*/ 131040 h 132510"/>
                <a:gd name="connsiteX9" fmla="*/ 533024 w 542981"/>
                <a:gd name="connsiteY9" fmla="*/ 22535 h 132510"/>
                <a:gd name="connsiteX10" fmla="*/ 541466 w 542981"/>
                <a:gd name="connsiteY10" fmla="*/ 1535 h 132510"/>
                <a:gd name="connsiteX11" fmla="*/ 540610 w 542981"/>
                <a:gd name="connsiteY11" fmla="*/ -180 h 132510"/>
                <a:gd name="connsiteX12" fmla="*/ 533024 w 542981"/>
                <a:gd name="connsiteY12" fmla="*/ 6519 h 13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981" h="132510">
                  <a:moveTo>
                    <a:pt x="533024" y="6519"/>
                  </a:moveTo>
                  <a:lnTo>
                    <a:pt x="279279" y="115024"/>
                  </a:lnTo>
                  <a:cubicBezTo>
                    <a:pt x="275282" y="116733"/>
                    <a:pt x="270762" y="116744"/>
                    <a:pt x="266757" y="115054"/>
                  </a:cubicBezTo>
                  <a:lnTo>
                    <a:pt x="9573" y="6551"/>
                  </a:lnTo>
                  <a:cubicBezTo>
                    <a:pt x="6343" y="5221"/>
                    <a:pt x="3648" y="2852"/>
                    <a:pt x="1915" y="-180"/>
                  </a:cubicBezTo>
                  <a:cubicBezTo>
                    <a:pt x="-2501" y="7477"/>
                    <a:pt x="127" y="17263"/>
                    <a:pt x="7783" y="21679"/>
                  </a:cubicBezTo>
                  <a:cubicBezTo>
                    <a:pt x="8361" y="22012"/>
                    <a:pt x="8959" y="22308"/>
                    <a:pt x="9573" y="22567"/>
                  </a:cubicBezTo>
                  <a:lnTo>
                    <a:pt x="266757" y="131070"/>
                  </a:lnTo>
                  <a:cubicBezTo>
                    <a:pt x="270762" y="132760"/>
                    <a:pt x="275282" y="132749"/>
                    <a:pt x="279279" y="131040"/>
                  </a:cubicBezTo>
                  <a:lnTo>
                    <a:pt x="533024" y="22535"/>
                  </a:lnTo>
                  <a:cubicBezTo>
                    <a:pt x="541154" y="19067"/>
                    <a:pt x="544934" y="9665"/>
                    <a:pt x="541466" y="1535"/>
                  </a:cubicBezTo>
                  <a:cubicBezTo>
                    <a:pt x="541215" y="946"/>
                    <a:pt x="540929" y="374"/>
                    <a:pt x="540610" y="-180"/>
                  </a:cubicBezTo>
                  <a:cubicBezTo>
                    <a:pt x="538889" y="2828"/>
                    <a:pt x="536222" y="5183"/>
                    <a:pt x="533024" y="6519"/>
                  </a:cubicBezTo>
                  <a:close/>
                </a:path>
              </a:pathLst>
            </a:custGeom>
            <a:solidFill>
              <a:srgbClr val="000000">
                <a:alpha val="20000"/>
              </a:srgbClr>
            </a:solidFill>
            <a:ln w="399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96E1A9A-6FDE-4984-A285-BE37EF2EABF8}"/>
                </a:ext>
              </a:extLst>
            </p:cNvPr>
            <p:cNvSpPr/>
            <p:nvPr/>
          </p:nvSpPr>
          <p:spPr>
            <a:xfrm>
              <a:off x="6558701" y="4281027"/>
              <a:ext cx="144128" cy="194099"/>
            </a:xfrm>
            <a:custGeom>
              <a:avLst/>
              <a:gdLst>
                <a:gd name="connsiteX0" fmla="*/ 3776 w 144128"/>
                <a:gd name="connsiteY0" fmla="*/ 193919 h 194099"/>
                <a:gd name="connsiteX1" fmla="*/ 7780 w 144128"/>
                <a:gd name="connsiteY1" fmla="*/ 189915 h 194099"/>
                <a:gd name="connsiteX2" fmla="*/ 7780 w 144128"/>
                <a:gd name="connsiteY2" fmla="*/ 55936 h 194099"/>
                <a:gd name="connsiteX3" fmla="*/ 139836 w 144128"/>
                <a:gd name="connsiteY3" fmla="*/ 7828 h 194099"/>
                <a:gd name="connsiteX4" fmla="*/ 143900 w 144128"/>
                <a:gd name="connsiteY4" fmla="*/ 3883 h 194099"/>
                <a:gd name="connsiteX5" fmla="*/ 139956 w 144128"/>
                <a:gd name="connsiteY5" fmla="*/ -180 h 194099"/>
                <a:gd name="connsiteX6" fmla="*/ 7899 w 144128"/>
                <a:gd name="connsiteY6" fmla="*/ 47928 h 194099"/>
                <a:gd name="connsiteX7" fmla="*/ 2160 w 144128"/>
                <a:gd name="connsiteY7" fmla="*/ 50231 h 194099"/>
                <a:gd name="connsiteX8" fmla="*/ -228 w 144128"/>
                <a:gd name="connsiteY8" fmla="*/ 55936 h 194099"/>
                <a:gd name="connsiteX9" fmla="*/ -228 w 144128"/>
                <a:gd name="connsiteY9" fmla="*/ 189915 h 194099"/>
                <a:gd name="connsiteX10" fmla="*/ 3776 w 144128"/>
                <a:gd name="connsiteY10" fmla="*/ 193919 h 1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128" h="194099">
                  <a:moveTo>
                    <a:pt x="3776" y="193919"/>
                  </a:moveTo>
                  <a:cubicBezTo>
                    <a:pt x="5987" y="193919"/>
                    <a:pt x="7780" y="192127"/>
                    <a:pt x="7780" y="189915"/>
                  </a:cubicBezTo>
                  <a:lnTo>
                    <a:pt x="7780" y="55936"/>
                  </a:lnTo>
                  <a:lnTo>
                    <a:pt x="139836" y="7828"/>
                  </a:lnTo>
                  <a:cubicBezTo>
                    <a:pt x="142048" y="7861"/>
                    <a:pt x="143867" y="6095"/>
                    <a:pt x="143900" y="3883"/>
                  </a:cubicBezTo>
                  <a:cubicBezTo>
                    <a:pt x="143933" y="1672"/>
                    <a:pt x="142167" y="-147"/>
                    <a:pt x="139956" y="-180"/>
                  </a:cubicBezTo>
                  <a:lnTo>
                    <a:pt x="7899" y="47928"/>
                  </a:lnTo>
                  <a:cubicBezTo>
                    <a:pt x="5752" y="47879"/>
                    <a:pt x="3678" y="48711"/>
                    <a:pt x="2160" y="50231"/>
                  </a:cubicBezTo>
                  <a:cubicBezTo>
                    <a:pt x="627" y="51733"/>
                    <a:pt x="-234" y="53790"/>
                    <a:pt x="-228" y="55936"/>
                  </a:cubicBezTo>
                  <a:lnTo>
                    <a:pt x="-228" y="189915"/>
                  </a:lnTo>
                  <a:cubicBezTo>
                    <a:pt x="-228" y="192127"/>
                    <a:pt x="1565" y="193919"/>
                    <a:pt x="3776" y="193919"/>
                  </a:cubicBezTo>
                  <a:close/>
                </a:path>
              </a:pathLst>
            </a:custGeom>
            <a:solidFill>
              <a:srgbClr val="3F3D56"/>
            </a:solidFill>
            <a:ln w="3994" cap="flat">
              <a:noFill/>
              <a:prstDash val="solid"/>
              <a:miter/>
            </a:ln>
          </p:spPr>
          <p:txBody>
            <a:bodyPr rtlCol="0" anchor="ctr"/>
            <a:lstStyle/>
            <a:p>
              <a:endParaRPr lang="en-US"/>
            </a:p>
          </p:txBody>
        </p:sp>
      </p:grpSp>
      <p:grpSp>
        <p:nvGrpSpPr>
          <p:cNvPr id="274" name="Graphic 272">
            <a:extLst>
              <a:ext uri="{FF2B5EF4-FFF2-40B4-BE49-F238E27FC236}">
                <a16:creationId xmlns:a16="http://schemas.microsoft.com/office/drawing/2014/main" id="{89979893-1BC3-49B5-86D7-D63D9C100641}"/>
              </a:ext>
            </a:extLst>
          </p:cNvPr>
          <p:cNvGrpSpPr/>
          <p:nvPr/>
        </p:nvGrpSpPr>
        <p:grpSpPr>
          <a:xfrm>
            <a:off x="9091869" y="4185226"/>
            <a:ext cx="2526829" cy="2049952"/>
            <a:chOff x="9091869" y="4185226"/>
            <a:chExt cx="2526829" cy="2049952"/>
          </a:xfrm>
        </p:grpSpPr>
        <p:sp>
          <p:nvSpPr>
            <p:cNvPr id="275" name="Freeform: Shape 274">
              <a:extLst>
                <a:ext uri="{FF2B5EF4-FFF2-40B4-BE49-F238E27FC236}">
                  <a16:creationId xmlns:a16="http://schemas.microsoft.com/office/drawing/2014/main" id="{05D37EC8-EDD3-457B-B55E-44D516A7B583}"/>
                </a:ext>
              </a:extLst>
            </p:cNvPr>
            <p:cNvSpPr/>
            <p:nvPr/>
          </p:nvSpPr>
          <p:spPr>
            <a:xfrm>
              <a:off x="9091868" y="5820369"/>
              <a:ext cx="2446813" cy="247909"/>
            </a:xfrm>
            <a:custGeom>
              <a:avLst/>
              <a:gdLst>
                <a:gd name="connsiteX0" fmla="*/ 1702976 w 2446813"/>
                <a:gd name="connsiteY0" fmla="*/ 247781 h 247909"/>
                <a:gd name="connsiteX1" fmla="*/ 1351151 w 2446813"/>
                <a:gd name="connsiteY1" fmla="*/ 224728 h 247909"/>
                <a:gd name="connsiteX2" fmla="*/ 1339651 w 2446813"/>
                <a:gd name="connsiteY2" fmla="*/ 223127 h 247909"/>
                <a:gd name="connsiteX3" fmla="*/ 1254546 w 2446813"/>
                <a:gd name="connsiteY3" fmla="*/ 209296 h 247909"/>
                <a:gd name="connsiteX4" fmla="*/ 903375 w 2446813"/>
                <a:gd name="connsiteY4" fmla="*/ 109826 h 247909"/>
                <a:gd name="connsiteX5" fmla="*/ 193520 w 2446813"/>
                <a:gd name="connsiteY5" fmla="*/ 47796 h 247909"/>
                <a:gd name="connsiteX6" fmla="*/ 4292 w 2446813"/>
                <a:gd name="connsiteY6" fmla="*/ 193778 h 247909"/>
                <a:gd name="connsiteX7" fmla="*/ -192 w 2446813"/>
                <a:gd name="connsiteY7" fmla="*/ 191232 h 247909"/>
                <a:gd name="connsiteX8" fmla="*/ 191207 w 2446813"/>
                <a:gd name="connsiteY8" fmla="*/ 43171 h 247909"/>
                <a:gd name="connsiteX9" fmla="*/ 469818 w 2446813"/>
                <a:gd name="connsiteY9" fmla="*/ 691 h 247909"/>
                <a:gd name="connsiteX10" fmla="*/ 905290 w 2446813"/>
                <a:gd name="connsiteY10" fmla="*/ 105037 h 247909"/>
                <a:gd name="connsiteX11" fmla="*/ 1255474 w 2446813"/>
                <a:gd name="connsiteY11" fmla="*/ 204225 h 247909"/>
                <a:gd name="connsiteX12" fmla="*/ 1340394 w 2446813"/>
                <a:gd name="connsiteY12" fmla="*/ 218024 h 247909"/>
                <a:gd name="connsiteX13" fmla="*/ 1351831 w 2446813"/>
                <a:gd name="connsiteY13" fmla="*/ 219617 h 247909"/>
                <a:gd name="connsiteX14" fmla="*/ 2173054 w 2446813"/>
                <a:gd name="connsiteY14" fmla="*/ 207226 h 247909"/>
                <a:gd name="connsiteX15" fmla="*/ 2445272 w 2446813"/>
                <a:gd name="connsiteY15" fmla="*/ 153925 h 247909"/>
                <a:gd name="connsiteX16" fmla="*/ 2446622 w 2446813"/>
                <a:gd name="connsiteY16" fmla="*/ 158900 h 247909"/>
                <a:gd name="connsiteX17" fmla="*/ 2173810 w 2446813"/>
                <a:gd name="connsiteY17" fmla="*/ 212327 h 247909"/>
                <a:gd name="connsiteX18" fmla="*/ 1702976 w 2446813"/>
                <a:gd name="connsiteY18" fmla="*/ 247781 h 2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6813" h="247909">
                  <a:moveTo>
                    <a:pt x="1702976" y="247781"/>
                  </a:moveTo>
                  <a:cubicBezTo>
                    <a:pt x="1585313" y="248095"/>
                    <a:pt x="1467766" y="240393"/>
                    <a:pt x="1351151" y="224728"/>
                  </a:cubicBezTo>
                  <a:cubicBezTo>
                    <a:pt x="1347345" y="224242"/>
                    <a:pt x="1343485" y="223699"/>
                    <a:pt x="1339651" y="223127"/>
                  </a:cubicBezTo>
                  <a:cubicBezTo>
                    <a:pt x="1311027" y="219056"/>
                    <a:pt x="1282387" y="214404"/>
                    <a:pt x="1254546" y="209296"/>
                  </a:cubicBezTo>
                  <a:cubicBezTo>
                    <a:pt x="1129255" y="186384"/>
                    <a:pt x="1011103" y="152918"/>
                    <a:pt x="903375" y="109826"/>
                  </a:cubicBezTo>
                  <a:cubicBezTo>
                    <a:pt x="544880" y="-33575"/>
                    <a:pt x="319478" y="-3055"/>
                    <a:pt x="193520" y="47796"/>
                  </a:cubicBezTo>
                  <a:cubicBezTo>
                    <a:pt x="57205" y="102832"/>
                    <a:pt x="4805" y="192874"/>
                    <a:pt x="4292" y="193778"/>
                  </a:cubicBezTo>
                  <a:lnTo>
                    <a:pt x="-192" y="191232"/>
                  </a:lnTo>
                  <a:cubicBezTo>
                    <a:pt x="328" y="190316"/>
                    <a:pt x="53404" y="98932"/>
                    <a:pt x="191207" y="43171"/>
                  </a:cubicBezTo>
                  <a:cubicBezTo>
                    <a:pt x="272004" y="10476"/>
                    <a:pt x="365735" y="-3811"/>
                    <a:pt x="469818" y="691"/>
                  </a:cubicBezTo>
                  <a:cubicBezTo>
                    <a:pt x="599740" y="6317"/>
                    <a:pt x="746254" y="41424"/>
                    <a:pt x="905290" y="105037"/>
                  </a:cubicBezTo>
                  <a:cubicBezTo>
                    <a:pt x="1012700" y="148001"/>
                    <a:pt x="1130520" y="181374"/>
                    <a:pt x="1255474" y="204225"/>
                  </a:cubicBezTo>
                  <a:cubicBezTo>
                    <a:pt x="1283248" y="209318"/>
                    <a:pt x="1311820" y="213963"/>
                    <a:pt x="1340394" y="218024"/>
                  </a:cubicBezTo>
                  <a:cubicBezTo>
                    <a:pt x="1344210" y="218593"/>
                    <a:pt x="1348034" y="219132"/>
                    <a:pt x="1351831" y="219617"/>
                  </a:cubicBezTo>
                  <a:cubicBezTo>
                    <a:pt x="1667940" y="263100"/>
                    <a:pt x="1972888" y="236878"/>
                    <a:pt x="2173054" y="207226"/>
                  </a:cubicBezTo>
                  <a:cubicBezTo>
                    <a:pt x="2338040" y="182786"/>
                    <a:pt x="2444217" y="154209"/>
                    <a:pt x="2445272" y="153925"/>
                  </a:cubicBezTo>
                  <a:lnTo>
                    <a:pt x="2446622" y="158900"/>
                  </a:lnTo>
                  <a:cubicBezTo>
                    <a:pt x="2445567" y="159187"/>
                    <a:pt x="2339123" y="187839"/>
                    <a:pt x="2173810" y="212327"/>
                  </a:cubicBezTo>
                  <a:cubicBezTo>
                    <a:pt x="2017932" y="235542"/>
                    <a:pt x="1860573" y="247392"/>
                    <a:pt x="1702976" y="247781"/>
                  </a:cubicBezTo>
                  <a:close/>
                </a:path>
              </a:pathLst>
            </a:custGeom>
            <a:solidFill>
              <a:srgbClr val="3F3D56"/>
            </a:solidFill>
            <a:ln w="3093"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B95C11E-91C4-4206-838F-4803DD47F827}"/>
                </a:ext>
              </a:extLst>
            </p:cNvPr>
            <p:cNvSpPr/>
            <p:nvPr/>
          </p:nvSpPr>
          <p:spPr>
            <a:xfrm>
              <a:off x="9091868" y="4340624"/>
              <a:ext cx="2446813" cy="247982"/>
            </a:xfrm>
            <a:custGeom>
              <a:avLst/>
              <a:gdLst>
                <a:gd name="connsiteX0" fmla="*/ 1703326 w 2446813"/>
                <a:gd name="connsiteY0" fmla="*/ 247864 h 247982"/>
                <a:gd name="connsiteX1" fmla="*/ 1438600 w 2446813"/>
                <a:gd name="connsiteY1" fmla="*/ 235110 h 247982"/>
                <a:gd name="connsiteX2" fmla="*/ 903375 w 2446813"/>
                <a:gd name="connsiteY2" fmla="*/ 109828 h 247982"/>
                <a:gd name="connsiteX3" fmla="*/ 193520 w 2446813"/>
                <a:gd name="connsiteY3" fmla="*/ 47799 h 247982"/>
                <a:gd name="connsiteX4" fmla="*/ 4292 w 2446813"/>
                <a:gd name="connsiteY4" fmla="*/ 193778 h 247982"/>
                <a:gd name="connsiteX5" fmla="*/ -192 w 2446813"/>
                <a:gd name="connsiteY5" fmla="*/ 191233 h 247982"/>
                <a:gd name="connsiteX6" fmla="*/ 191207 w 2446813"/>
                <a:gd name="connsiteY6" fmla="*/ 43173 h 247982"/>
                <a:gd name="connsiteX7" fmla="*/ 469818 w 2446813"/>
                <a:gd name="connsiteY7" fmla="*/ 693 h 247982"/>
                <a:gd name="connsiteX8" fmla="*/ 905290 w 2446813"/>
                <a:gd name="connsiteY8" fmla="*/ 105039 h 247982"/>
                <a:gd name="connsiteX9" fmla="*/ 1935850 w 2446813"/>
                <a:gd name="connsiteY9" fmla="*/ 233769 h 247982"/>
                <a:gd name="connsiteX10" fmla="*/ 2445272 w 2446813"/>
                <a:gd name="connsiteY10" fmla="*/ 153927 h 247982"/>
                <a:gd name="connsiteX11" fmla="*/ 2446622 w 2446813"/>
                <a:gd name="connsiteY11" fmla="*/ 158902 h 247982"/>
                <a:gd name="connsiteX12" fmla="*/ 1936351 w 2446813"/>
                <a:gd name="connsiteY12" fmla="*/ 238901 h 247982"/>
                <a:gd name="connsiteX13" fmla="*/ 1703326 w 2446813"/>
                <a:gd name="connsiteY13" fmla="*/ 247864 h 24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6813" h="247982">
                  <a:moveTo>
                    <a:pt x="1703326" y="247864"/>
                  </a:moveTo>
                  <a:cubicBezTo>
                    <a:pt x="1612443" y="247865"/>
                    <a:pt x="1523964" y="243612"/>
                    <a:pt x="1438600" y="235110"/>
                  </a:cubicBezTo>
                  <a:cubicBezTo>
                    <a:pt x="1242441" y="215574"/>
                    <a:pt x="1062366" y="173423"/>
                    <a:pt x="903375" y="109828"/>
                  </a:cubicBezTo>
                  <a:cubicBezTo>
                    <a:pt x="544880" y="-33573"/>
                    <a:pt x="319478" y="-3056"/>
                    <a:pt x="193520" y="47799"/>
                  </a:cubicBezTo>
                  <a:cubicBezTo>
                    <a:pt x="57205" y="102833"/>
                    <a:pt x="4805" y="192876"/>
                    <a:pt x="4292" y="193778"/>
                  </a:cubicBezTo>
                  <a:lnTo>
                    <a:pt x="-192" y="191233"/>
                  </a:lnTo>
                  <a:cubicBezTo>
                    <a:pt x="328" y="190317"/>
                    <a:pt x="53404" y="98935"/>
                    <a:pt x="191207" y="43173"/>
                  </a:cubicBezTo>
                  <a:cubicBezTo>
                    <a:pt x="272005" y="10478"/>
                    <a:pt x="365735" y="-3816"/>
                    <a:pt x="469818" y="693"/>
                  </a:cubicBezTo>
                  <a:cubicBezTo>
                    <a:pt x="599740" y="6318"/>
                    <a:pt x="746254" y="41425"/>
                    <a:pt x="905290" y="105039"/>
                  </a:cubicBezTo>
                  <a:cubicBezTo>
                    <a:pt x="1264351" y="248664"/>
                    <a:pt x="1663899" y="254309"/>
                    <a:pt x="1935850" y="233769"/>
                  </a:cubicBezTo>
                  <a:cubicBezTo>
                    <a:pt x="2230615" y="211497"/>
                    <a:pt x="2443160" y="154500"/>
                    <a:pt x="2445272" y="153927"/>
                  </a:cubicBezTo>
                  <a:lnTo>
                    <a:pt x="2446622" y="158902"/>
                  </a:lnTo>
                  <a:cubicBezTo>
                    <a:pt x="2444507" y="159477"/>
                    <a:pt x="2231579" y="216585"/>
                    <a:pt x="1936351" y="238901"/>
                  </a:cubicBezTo>
                  <a:cubicBezTo>
                    <a:pt x="1857303" y="244877"/>
                    <a:pt x="1779469" y="247864"/>
                    <a:pt x="1703326" y="247864"/>
                  </a:cubicBezTo>
                  <a:close/>
                </a:path>
              </a:pathLst>
            </a:custGeom>
            <a:solidFill>
              <a:srgbClr val="3F3D56"/>
            </a:solidFill>
            <a:ln w="3093"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D20D3410-868E-487C-9064-3229C64DF8B0}"/>
                </a:ext>
              </a:extLst>
            </p:cNvPr>
            <p:cNvSpPr/>
            <p:nvPr/>
          </p:nvSpPr>
          <p:spPr>
            <a:xfrm>
              <a:off x="10449010" y="4185225"/>
              <a:ext cx="767407" cy="530025"/>
            </a:xfrm>
            <a:custGeom>
              <a:avLst/>
              <a:gdLst>
                <a:gd name="connsiteX0" fmla="*/ 332834 w 767407"/>
                <a:gd name="connsiteY0" fmla="*/ 24809 h 530025"/>
                <a:gd name="connsiteX1" fmla="*/ 166321 w 767407"/>
                <a:gd name="connsiteY1" fmla="*/ 133404 h 530025"/>
                <a:gd name="connsiteX2" fmla="*/ -192 w 767407"/>
                <a:gd name="connsiteY2" fmla="*/ 437471 h 530025"/>
                <a:gd name="connsiteX3" fmla="*/ 57726 w 767407"/>
                <a:gd name="connsiteY3" fmla="*/ 451951 h 530025"/>
                <a:gd name="connsiteX4" fmla="*/ 108404 w 767407"/>
                <a:gd name="connsiteY4" fmla="*/ 336116 h 530025"/>
                <a:gd name="connsiteX5" fmla="*/ 93924 w 767407"/>
                <a:gd name="connsiteY5" fmla="*/ 466430 h 530025"/>
                <a:gd name="connsiteX6" fmla="*/ 723778 w 767407"/>
                <a:gd name="connsiteY6" fmla="*/ 451951 h 530025"/>
                <a:gd name="connsiteX7" fmla="*/ 716538 w 767407"/>
                <a:gd name="connsiteY7" fmla="*/ 401273 h 530025"/>
                <a:gd name="connsiteX8" fmla="*/ 745497 w 767407"/>
                <a:gd name="connsiteY8" fmla="*/ 451951 h 530025"/>
                <a:gd name="connsiteX9" fmla="*/ 767216 w 767407"/>
                <a:gd name="connsiteY9" fmla="*/ 430232 h 530025"/>
                <a:gd name="connsiteX10" fmla="*/ 680340 w 767407"/>
                <a:gd name="connsiteY10" fmla="*/ 328876 h 530025"/>
                <a:gd name="connsiteX11" fmla="*/ 617826 w 767407"/>
                <a:gd name="connsiteY11" fmla="*/ 173322 h 530025"/>
                <a:gd name="connsiteX12" fmla="*/ 574489 w 767407"/>
                <a:gd name="connsiteY12" fmla="*/ 70813 h 530025"/>
                <a:gd name="connsiteX13" fmla="*/ 332834 w 767407"/>
                <a:gd name="connsiteY13" fmla="*/ 24809 h 53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407" h="530025">
                  <a:moveTo>
                    <a:pt x="332834" y="24809"/>
                  </a:moveTo>
                  <a:cubicBezTo>
                    <a:pt x="332834" y="24809"/>
                    <a:pt x="231478" y="-11390"/>
                    <a:pt x="166321" y="133404"/>
                  </a:cubicBezTo>
                  <a:cubicBezTo>
                    <a:pt x="101164" y="278198"/>
                    <a:pt x="-192" y="437471"/>
                    <a:pt x="-192" y="437471"/>
                  </a:cubicBezTo>
                  <a:lnTo>
                    <a:pt x="57726" y="451951"/>
                  </a:lnTo>
                  <a:cubicBezTo>
                    <a:pt x="57726" y="451951"/>
                    <a:pt x="72205" y="350595"/>
                    <a:pt x="108404" y="336116"/>
                  </a:cubicBezTo>
                  <a:lnTo>
                    <a:pt x="93924" y="466430"/>
                  </a:lnTo>
                  <a:cubicBezTo>
                    <a:pt x="93924" y="466430"/>
                    <a:pt x="528306" y="618464"/>
                    <a:pt x="723778" y="451951"/>
                  </a:cubicBezTo>
                  <a:lnTo>
                    <a:pt x="716538" y="401273"/>
                  </a:lnTo>
                  <a:cubicBezTo>
                    <a:pt x="716538" y="401273"/>
                    <a:pt x="745497" y="408513"/>
                    <a:pt x="745497" y="451951"/>
                  </a:cubicBezTo>
                  <a:lnTo>
                    <a:pt x="767216" y="430232"/>
                  </a:lnTo>
                  <a:cubicBezTo>
                    <a:pt x="767216" y="430232"/>
                    <a:pt x="745497" y="386793"/>
                    <a:pt x="680340" y="328876"/>
                  </a:cubicBezTo>
                  <a:cubicBezTo>
                    <a:pt x="637573" y="290861"/>
                    <a:pt x="622877" y="218539"/>
                    <a:pt x="617826" y="173322"/>
                  </a:cubicBezTo>
                  <a:cubicBezTo>
                    <a:pt x="614043" y="135565"/>
                    <a:pt x="598936" y="99833"/>
                    <a:pt x="574489" y="70813"/>
                  </a:cubicBezTo>
                  <a:cubicBezTo>
                    <a:pt x="531188" y="20630"/>
                    <a:pt x="452289" y="-32707"/>
                    <a:pt x="332834" y="24809"/>
                  </a:cubicBezTo>
                  <a:close/>
                </a:path>
              </a:pathLst>
            </a:custGeom>
            <a:solidFill>
              <a:srgbClr val="2F2E41"/>
            </a:solidFill>
            <a:ln w="3093"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79C0E9D-665F-4AB6-9FDE-1A234981C2E1}"/>
                </a:ext>
              </a:extLst>
            </p:cNvPr>
            <p:cNvSpPr/>
            <p:nvPr/>
          </p:nvSpPr>
          <p:spPr>
            <a:xfrm>
              <a:off x="11136145" y="5029486"/>
              <a:ext cx="483673" cy="544988"/>
            </a:xfrm>
            <a:custGeom>
              <a:avLst/>
              <a:gdLst>
                <a:gd name="connsiteX0" fmla="*/ 260859 w 483673"/>
                <a:gd name="connsiteY0" fmla="*/ -119 h 544988"/>
                <a:gd name="connsiteX1" fmla="*/ 479638 w 483673"/>
                <a:gd name="connsiteY1" fmla="*/ 257928 h 544988"/>
                <a:gd name="connsiteX2" fmla="*/ 373053 w 483673"/>
                <a:gd name="connsiteY2" fmla="*/ 364512 h 544988"/>
                <a:gd name="connsiteX3" fmla="*/ 81349 w 483673"/>
                <a:gd name="connsiteY3" fmla="*/ 392561 h 544988"/>
                <a:gd name="connsiteX4" fmla="*/ 25252 w 483673"/>
                <a:gd name="connsiteY4" fmla="*/ 544023 h 544988"/>
                <a:gd name="connsiteX5" fmla="*/ 15002 w 483673"/>
                <a:gd name="connsiteY5" fmla="*/ 321388 h 544988"/>
                <a:gd name="connsiteX6" fmla="*/ 300127 w 483673"/>
                <a:gd name="connsiteY6" fmla="*/ 241099 h 544988"/>
                <a:gd name="connsiteX7" fmla="*/ 171104 w 483673"/>
                <a:gd name="connsiteY7" fmla="*/ 106465 h 54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673" h="544988">
                  <a:moveTo>
                    <a:pt x="260859" y="-119"/>
                  </a:moveTo>
                  <a:cubicBezTo>
                    <a:pt x="260859" y="-119"/>
                    <a:pt x="451589" y="162563"/>
                    <a:pt x="479638" y="257928"/>
                  </a:cubicBezTo>
                  <a:cubicBezTo>
                    <a:pt x="507686" y="353293"/>
                    <a:pt x="373053" y="364512"/>
                    <a:pt x="373053" y="364512"/>
                  </a:cubicBezTo>
                  <a:lnTo>
                    <a:pt x="81349" y="392561"/>
                  </a:lnTo>
                  <a:cubicBezTo>
                    <a:pt x="81349" y="392561"/>
                    <a:pt x="75739" y="527194"/>
                    <a:pt x="25252" y="544023"/>
                  </a:cubicBezTo>
                  <a:cubicBezTo>
                    <a:pt x="-25236" y="560852"/>
                    <a:pt x="15002" y="321388"/>
                    <a:pt x="15002" y="321388"/>
                  </a:cubicBezTo>
                  <a:lnTo>
                    <a:pt x="300127" y="241099"/>
                  </a:lnTo>
                  <a:lnTo>
                    <a:pt x="171104" y="106465"/>
                  </a:lnTo>
                  <a:close/>
                </a:path>
              </a:pathLst>
            </a:custGeom>
            <a:solidFill>
              <a:srgbClr val="FBBEBE"/>
            </a:solidFill>
            <a:ln w="3093"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223BAEF-E008-4A09-B89F-86226E447173}"/>
                </a:ext>
              </a:extLst>
            </p:cNvPr>
            <p:cNvSpPr/>
            <p:nvPr/>
          </p:nvSpPr>
          <p:spPr>
            <a:xfrm>
              <a:off x="10304149" y="5197778"/>
              <a:ext cx="324517" cy="1037899"/>
            </a:xfrm>
            <a:custGeom>
              <a:avLst/>
              <a:gdLst>
                <a:gd name="connsiteX0" fmla="*/ 200912 w 324517"/>
                <a:gd name="connsiteY0" fmla="*/ -119 h 1037899"/>
                <a:gd name="connsiteX1" fmla="*/ 178473 w 324517"/>
                <a:gd name="connsiteY1" fmla="*/ 297196 h 1037899"/>
                <a:gd name="connsiteX2" fmla="*/ 55059 w 324517"/>
                <a:gd name="connsiteY2" fmla="*/ 802069 h 1037899"/>
                <a:gd name="connsiteX3" fmla="*/ 38230 w 324517"/>
                <a:gd name="connsiteY3" fmla="*/ 1037677 h 1037899"/>
                <a:gd name="connsiteX4" fmla="*/ 127985 w 324517"/>
                <a:gd name="connsiteY4" fmla="*/ 818898 h 1037899"/>
                <a:gd name="connsiteX5" fmla="*/ 307496 w 324517"/>
                <a:gd name="connsiteY5" fmla="*/ 342073 h 1037899"/>
                <a:gd name="connsiteX6" fmla="*/ 324325 w 324517"/>
                <a:gd name="connsiteY6" fmla="*/ 16710 h 103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517" h="1037899">
                  <a:moveTo>
                    <a:pt x="200912" y="-119"/>
                  </a:moveTo>
                  <a:lnTo>
                    <a:pt x="178473" y="297196"/>
                  </a:lnTo>
                  <a:lnTo>
                    <a:pt x="55059" y="802069"/>
                  </a:lnTo>
                  <a:cubicBezTo>
                    <a:pt x="55059" y="802069"/>
                    <a:pt x="-57135" y="1032067"/>
                    <a:pt x="38230" y="1037677"/>
                  </a:cubicBezTo>
                  <a:cubicBezTo>
                    <a:pt x="133595" y="1043287"/>
                    <a:pt x="127985" y="818898"/>
                    <a:pt x="127985" y="818898"/>
                  </a:cubicBezTo>
                  <a:lnTo>
                    <a:pt x="307496" y="342073"/>
                  </a:lnTo>
                  <a:lnTo>
                    <a:pt x="324325" y="16710"/>
                  </a:lnTo>
                  <a:close/>
                </a:path>
              </a:pathLst>
            </a:custGeom>
            <a:solidFill>
              <a:srgbClr val="FBBEBE"/>
            </a:solidFill>
            <a:ln w="3093"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C763909-DCA4-4D38-86D2-BBD8577EB354}"/>
                </a:ext>
              </a:extLst>
            </p:cNvPr>
            <p:cNvSpPr/>
            <p:nvPr/>
          </p:nvSpPr>
          <p:spPr>
            <a:xfrm>
              <a:off x="10634276" y="4305834"/>
              <a:ext cx="370240" cy="370240"/>
            </a:xfrm>
            <a:custGeom>
              <a:avLst/>
              <a:gdLst>
                <a:gd name="connsiteX0" fmla="*/ 370241 w 370240"/>
                <a:gd name="connsiteY0" fmla="*/ 185120 h 370240"/>
                <a:gd name="connsiteX1" fmla="*/ 185120 w 370240"/>
                <a:gd name="connsiteY1" fmla="*/ 370241 h 370240"/>
                <a:gd name="connsiteX2" fmla="*/ 0 w 370240"/>
                <a:gd name="connsiteY2" fmla="*/ 185120 h 370240"/>
                <a:gd name="connsiteX3" fmla="*/ 185120 w 370240"/>
                <a:gd name="connsiteY3" fmla="*/ 0 h 370240"/>
                <a:gd name="connsiteX4" fmla="*/ 370241 w 370240"/>
                <a:gd name="connsiteY4" fmla="*/ 185120 h 37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40" h="370240">
                  <a:moveTo>
                    <a:pt x="370241" y="185120"/>
                  </a:moveTo>
                  <a:cubicBezTo>
                    <a:pt x="370241" y="287359"/>
                    <a:pt x="287359" y="370241"/>
                    <a:pt x="185120" y="370241"/>
                  </a:cubicBezTo>
                  <a:cubicBezTo>
                    <a:pt x="82881" y="370241"/>
                    <a:pt x="0" y="287360"/>
                    <a:pt x="0" y="185120"/>
                  </a:cubicBezTo>
                  <a:cubicBezTo>
                    <a:pt x="0" y="82881"/>
                    <a:pt x="82881" y="0"/>
                    <a:pt x="185120" y="0"/>
                  </a:cubicBezTo>
                  <a:cubicBezTo>
                    <a:pt x="287359" y="0"/>
                    <a:pt x="370241" y="82881"/>
                    <a:pt x="370241" y="185120"/>
                  </a:cubicBezTo>
                  <a:close/>
                </a:path>
              </a:pathLst>
            </a:custGeom>
            <a:solidFill>
              <a:srgbClr val="FBBEBE"/>
            </a:solidFill>
            <a:ln w="3093"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93CDAE4-DA12-4506-B21A-38F95063FF2B}"/>
                </a:ext>
              </a:extLst>
            </p:cNvPr>
            <p:cNvSpPr/>
            <p:nvPr/>
          </p:nvSpPr>
          <p:spPr>
            <a:xfrm>
              <a:off x="10677139" y="4580710"/>
              <a:ext cx="389084" cy="356655"/>
            </a:xfrm>
            <a:custGeom>
              <a:avLst/>
              <a:gdLst>
                <a:gd name="connsiteX0" fmla="*/ 57920 w 389084"/>
                <a:gd name="connsiteY0" fmla="*/ -119 h 356655"/>
                <a:gd name="connsiteX1" fmla="*/ 18652 w 389084"/>
                <a:gd name="connsiteY1" fmla="*/ 302805 h 356655"/>
                <a:gd name="connsiteX2" fmla="*/ 388892 w 389084"/>
                <a:gd name="connsiteY2" fmla="*/ 224269 h 356655"/>
                <a:gd name="connsiteX3" fmla="*/ 259869 w 389084"/>
                <a:gd name="connsiteY3" fmla="*/ -119 h 356655"/>
              </a:gdLst>
              <a:ahLst/>
              <a:cxnLst>
                <a:cxn ang="0">
                  <a:pos x="connsiteX0" y="connsiteY0"/>
                </a:cxn>
                <a:cxn ang="0">
                  <a:pos x="connsiteX1" y="connsiteY1"/>
                </a:cxn>
                <a:cxn ang="0">
                  <a:pos x="connsiteX2" y="connsiteY2"/>
                </a:cxn>
                <a:cxn ang="0">
                  <a:pos x="connsiteX3" y="connsiteY3"/>
                </a:cxn>
              </a:cxnLst>
              <a:rect l="l" t="t" r="r" b="b"/>
              <a:pathLst>
                <a:path w="389084" h="356655">
                  <a:moveTo>
                    <a:pt x="57920" y="-119"/>
                  </a:moveTo>
                  <a:cubicBezTo>
                    <a:pt x="57920" y="-119"/>
                    <a:pt x="125236" y="241098"/>
                    <a:pt x="18652" y="302805"/>
                  </a:cubicBezTo>
                  <a:cubicBezTo>
                    <a:pt x="-87933" y="364512"/>
                    <a:pt x="287917" y="409390"/>
                    <a:pt x="388892" y="224269"/>
                  </a:cubicBezTo>
                  <a:cubicBezTo>
                    <a:pt x="388892" y="224269"/>
                    <a:pt x="209382" y="162563"/>
                    <a:pt x="259869" y="-119"/>
                  </a:cubicBezTo>
                  <a:close/>
                </a:path>
              </a:pathLst>
            </a:custGeom>
            <a:solidFill>
              <a:srgbClr val="FBBEBE"/>
            </a:solidFill>
            <a:ln w="3093"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779A3F2-CF59-4A4E-A46F-F5D827EC2E9E}"/>
                </a:ext>
              </a:extLst>
            </p:cNvPr>
            <p:cNvSpPr/>
            <p:nvPr/>
          </p:nvSpPr>
          <p:spPr>
            <a:xfrm>
              <a:off x="10494033" y="4900463"/>
              <a:ext cx="151462" cy="347801"/>
            </a:xfrm>
            <a:custGeom>
              <a:avLst/>
              <a:gdLst>
                <a:gd name="connsiteX0" fmla="*/ 112002 w 151462"/>
                <a:gd name="connsiteY0" fmla="*/ 11101 h 347801"/>
                <a:gd name="connsiteX1" fmla="*/ 78344 w 151462"/>
                <a:gd name="connsiteY1" fmla="*/ -119 h 347801"/>
                <a:gd name="connsiteX2" fmla="*/ 11028 w 151462"/>
                <a:gd name="connsiteY2" fmla="*/ 78417 h 347801"/>
                <a:gd name="connsiteX3" fmla="*/ -192 w 151462"/>
                <a:gd name="connsiteY3" fmla="*/ 330854 h 347801"/>
                <a:gd name="connsiteX4" fmla="*/ 151270 w 151462"/>
                <a:gd name="connsiteY4" fmla="*/ 347683 h 34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62" h="347801">
                  <a:moveTo>
                    <a:pt x="112002" y="11101"/>
                  </a:moveTo>
                  <a:lnTo>
                    <a:pt x="78344" y="-119"/>
                  </a:lnTo>
                  <a:cubicBezTo>
                    <a:pt x="78344" y="-119"/>
                    <a:pt x="11028" y="27930"/>
                    <a:pt x="11028" y="78417"/>
                  </a:cubicBezTo>
                  <a:cubicBezTo>
                    <a:pt x="11028" y="128904"/>
                    <a:pt x="-192" y="330854"/>
                    <a:pt x="-192" y="330854"/>
                  </a:cubicBezTo>
                  <a:lnTo>
                    <a:pt x="151270" y="347683"/>
                  </a:lnTo>
                  <a:close/>
                </a:path>
              </a:pathLst>
            </a:custGeom>
            <a:solidFill>
              <a:schemeClr val="accent1">
                <a:lumMod val="75000"/>
              </a:schemeClr>
            </a:solidFill>
            <a:ln w="3093"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3525D238-03B1-4E97-B25E-4FFF153F3A00}"/>
                </a:ext>
              </a:extLst>
            </p:cNvPr>
            <p:cNvSpPr/>
            <p:nvPr/>
          </p:nvSpPr>
          <p:spPr>
            <a:xfrm>
              <a:off x="10443538" y="5511534"/>
              <a:ext cx="821953" cy="554228"/>
            </a:xfrm>
            <a:custGeom>
              <a:avLst/>
              <a:gdLst>
                <a:gd name="connsiteX0" fmla="*/ 821762 w 821953"/>
                <a:gd name="connsiteY0" fmla="*/ 518612 h 554228"/>
                <a:gd name="connsiteX1" fmla="*/ -166 w 821953"/>
                <a:gd name="connsiteY1" fmla="*/ 531012 h 554228"/>
                <a:gd name="connsiteX2" fmla="*/ -192 w 821953"/>
                <a:gd name="connsiteY2" fmla="*/ 521963 h 554228"/>
                <a:gd name="connsiteX3" fmla="*/ 1819 w 821953"/>
                <a:gd name="connsiteY3" fmla="*/ 470043 h 554228"/>
                <a:gd name="connsiteX4" fmla="*/ 168380 w 821953"/>
                <a:gd name="connsiteY4" fmla="*/ 22872 h 554228"/>
                <a:gd name="connsiteX5" fmla="*/ 174206 w 821953"/>
                <a:gd name="connsiteY5" fmla="*/ 14519 h 554228"/>
                <a:gd name="connsiteX6" fmla="*/ 184931 w 821953"/>
                <a:gd name="connsiteY6" fmla="*/ -20 h 554228"/>
                <a:gd name="connsiteX7" fmla="*/ 678582 w 821953"/>
                <a:gd name="connsiteY7" fmla="*/ 61980 h 554228"/>
                <a:gd name="connsiteX8" fmla="*/ 700495 w 821953"/>
                <a:gd name="connsiteY8" fmla="*/ 76313 h 554228"/>
                <a:gd name="connsiteX9" fmla="*/ 821762 w 821953"/>
                <a:gd name="connsiteY9" fmla="*/ 518612 h 5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953" h="554228">
                  <a:moveTo>
                    <a:pt x="821762" y="518612"/>
                  </a:moveTo>
                  <a:cubicBezTo>
                    <a:pt x="614675" y="549289"/>
                    <a:pt x="312849" y="574064"/>
                    <a:pt x="-166" y="531012"/>
                  </a:cubicBezTo>
                  <a:cubicBezTo>
                    <a:pt x="-192" y="527918"/>
                    <a:pt x="-192" y="524902"/>
                    <a:pt x="-192" y="521963"/>
                  </a:cubicBezTo>
                  <a:cubicBezTo>
                    <a:pt x="-192" y="504459"/>
                    <a:pt x="478" y="487152"/>
                    <a:pt x="1819" y="470043"/>
                  </a:cubicBezTo>
                  <a:cubicBezTo>
                    <a:pt x="17854" y="259373"/>
                    <a:pt x="126385" y="83738"/>
                    <a:pt x="168380" y="22872"/>
                  </a:cubicBezTo>
                  <a:cubicBezTo>
                    <a:pt x="170494" y="19778"/>
                    <a:pt x="172453" y="16994"/>
                    <a:pt x="174206" y="14519"/>
                  </a:cubicBezTo>
                  <a:cubicBezTo>
                    <a:pt x="180986" y="5007"/>
                    <a:pt x="184931" y="-20"/>
                    <a:pt x="184931" y="-20"/>
                  </a:cubicBezTo>
                  <a:cubicBezTo>
                    <a:pt x="184931" y="-20"/>
                    <a:pt x="510294" y="-5331"/>
                    <a:pt x="678582" y="61980"/>
                  </a:cubicBezTo>
                  <a:cubicBezTo>
                    <a:pt x="686697" y="65386"/>
                    <a:pt x="694123" y="70243"/>
                    <a:pt x="700495" y="76313"/>
                  </a:cubicBezTo>
                  <a:cubicBezTo>
                    <a:pt x="763242" y="134214"/>
                    <a:pt x="800107" y="322198"/>
                    <a:pt x="821762" y="518612"/>
                  </a:cubicBezTo>
                  <a:close/>
                </a:path>
              </a:pathLst>
            </a:custGeom>
            <a:solidFill>
              <a:srgbClr val="2F2E41"/>
            </a:solidFill>
            <a:ln w="3093"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955922C-CA52-4F98-9C39-087D8D7EBF7A}"/>
                </a:ext>
              </a:extLst>
            </p:cNvPr>
            <p:cNvSpPr/>
            <p:nvPr/>
          </p:nvSpPr>
          <p:spPr>
            <a:xfrm>
              <a:off x="11111101" y="4823995"/>
              <a:ext cx="325362" cy="345734"/>
            </a:xfrm>
            <a:custGeom>
              <a:avLst/>
              <a:gdLst>
                <a:gd name="connsiteX0" fmla="*/ 33466 w 325362"/>
                <a:gd name="connsiteY0" fmla="*/ 9033 h 345734"/>
                <a:gd name="connsiteX1" fmla="*/ 179319 w 325362"/>
                <a:gd name="connsiteY1" fmla="*/ 53910 h 345734"/>
                <a:gd name="connsiteX2" fmla="*/ 325171 w 325362"/>
                <a:gd name="connsiteY2" fmla="*/ 222202 h 345734"/>
                <a:gd name="connsiteX3" fmla="*/ 212977 w 325362"/>
                <a:gd name="connsiteY3" fmla="*/ 345615 h 345734"/>
                <a:gd name="connsiteX4" fmla="*/ -192 w 325362"/>
                <a:gd name="connsiteY4" fmla="*/ 216592 h 34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62" h="345734">
                  <a:moveTo>
                    <a:pt x="33466" y="9033"/>
                  </a:moveTo>
                  <a:cubicBezTo>
                    <a:pt x="33466" y="9033"/>
                    <a:pt x="106392" y="-30235"/>
                    <a:pt x="179319" y="53910"/>
                  </a:cubicBezTo>
                  <a:lnTo>
                    <a:pt x="325171" y="222202"/>
                  </a:lnTo>
                  <a:lnTo>
                    <a:pt x="212977" y="345615"/>
                  </a:lnTo>
                  <a:lnTo>
                    <a:pt x="-192" y="216592"/>
                  </a:lnTo>
                  <a:close/>
                </a:path>
              </a:pathLst>
            </a:custGeom>
            <a:solidFill>
              <a:schemeClr val="accent1">
                <a:lumMod val="75000"/>
              </a:schemeClr>
            </a:solidFill>
            <a:ln w="3093"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3431A4A-3FBE-4AD1-B733-16C9956291E0}"/>
                </a:ext>
              </a:extLst>
            </p:cNvPr>
            <p:cNvSpPr/>
            <p:nvPr/>
          </p:nvSpPr>
          <p:spPr>
            <a:xfrm>
              <a:off x="10612677" y="4271640"/>
              <a:ext cx="388610" cy="220488"/>
            </a:xfrm>
            <a:custGeom>
              <a:avLst/>
              <a:gdLst>
                <a:gd name="connsiteX0" fmla="*/ 6490 w 388610"/>
                <a:gd name="connsiteY0" fmla="*/ 220370 h 220488"/>
                <a:gd name="connsiteX1" fmla="*/ 160164 w 388610"/>
                <a:gd name="connsiteY1" fmla="*/ 53333 h 220488"/>
                <a:gd name="connsiteX2" fmla="*/ 353927 w 388610"/>
                <a:gd name="connsiteY2" fmla="*/ 193644 h 220488"/>
                <a:gd name="connsiteX3" fmla="*/ 360608 w 388610"/>
                <a:gd name="connsiteY3" fmla="*/ 33288 h 220488"/>
                <a:gd name="connsiteX4" fmla="*/ 226978 w 388610"/>
                <a:gd name="connsiteY4" fmla="*/ -119 h 220488"/>
                <a:gd name="connsiteX5" fmla="*/ 100030 w 388610"/>
                <a:gd name="connsiteY5" fmla="*/ 13244 h 220488"/>
                <a:gd name="connsiteX6" fmla="*/ -192 w 388610"/>
                <a:gd name="connsiteY6" fmla="*/ 80059 h 22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610" h="220488">
                  <a:moveTo>
                    <a:pt x="6490" y="220370"/>
                  </a:moveTo>
                  <a:cubicBezTo>
                    <a:pt x="72024" y="172942"/>
                    <a:pt x="125072" y="118315"/>
                    <a:pt x="160164" y="53333"/>
                  </a:cubicBezTo>
                  <a:cubicBezTo>
                    <a:pt x="160164" y="53333"/>
                    <a:pt x="280430" y="186962"/>
                    <a:pt x="353927" y="193644"/>
                  </a:cubicBezTo>
                  <a:cubicBezTo>
                    <a:pt x="427423" y="200325"/>
                    <a:pt x="360608" y="33288"/>
                    <a:pt x="360608" y="33288"/>
                  </a:cubicBezTo>
                  <a:lnTo>
                    <a:pt x="226978" y="-119"/>
                  </a:lnTo>
                  <a:lnTo>
                    <a:pt x="100030" y="13244"/>
                  </a:lnTo>
                  <a:lnTo>
                    <a:pt x="-192" y="80059"/>
                  </a:lnTo>
                  <a:close/>
                </a:path>
              </a:pathLst>
            </a:custGeom>
            <a:solidFill>
              <a:srgbClr val="2F2E41"/>
            </a:solidFill>
            <a:ln w="3093"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7EED4CE9-24BA-4A9F-B9DE-F51E6F41EE4E}"/>
                </a:ext>
              </a:extLst>
            </p:cNvPr>
            <p:cNvSpPr/>
            <p:nvPr/>
          </p:nvSpPr>
          <p:spPr>
            <a:xfrm>
              <a:off x="10572569" y="4793879"/>
              <a:ext cx="656335" cy="802188"/>
            </a:xfrm>
            <a:custGeom>
              <a:avLst/>
              <a:gdLst>
                <a:gd name="connsiteX0" fmla="*/ 465414 w 656335"/>
                <a:gd name="connsiteY0" fmla="*/ -119 h 802188"/>
                <a:gd name="connsiteX1" fmla="*/ 151286 w 656335"/>
                <a:gd name="connsiteY1" fmla="*/ 64748 h 802188"/>
                <a:gd name="connsiteX2" fmla="*/ 17579 w 656335"/>
                <a:gd name="connsiteY2" fmla="*/ 101571 h 802188"/>
                <a:gd name="connsiteX3" fmla="*/ -192 w 656335"/>
                <a:gd name="connsiteY3" fmla="*/ 106465 h 802188"/>
                <a:gd name="connsiteX4" fmla="*/ 61515 w 656335"/>
                <a:gd name="connsiteY4" fmla="*/ 504755 h 802188"/>
                <a:gd name="connsiteX5" fmla="*/ 83954 w 656335"/>
                <a:gd name="connsiteY5" fmla="*/ 605729 h 802188"/>
                <a:gd name="connsiteX6" fmla="*/ 61515 w 656335"/>
                <a:gd name="connsiteY6" fmla="*/ 628168 h 802188"/>
                <a:gd name="connsiteX7" fmla="*/ 78344 w 656335"/>
                <a:gd name="connsiteY7" fmla="*/ 656217 h 802188"/>
                <a:gd name="connsiteX8" fmla="*/ 44686 w 656335"/>
                <a:gd name="connsiteY8" fmla="*/ 734753 h 802188"/>
                <a:gd name="connsiteX9" fmla="*/ 571998 w 656335"/>
                <a:gd name="connsiteY9" fmla="*/ 802069 h 802188"/>
                <a:gd name="connsiteX10" fmla="*/ 600047 w 656335"/>
                <a:gd name="connsiteY10" fmla="*/ 471097 h 802188"/>
                <a:gd name="connsiteX11" fmla="*/ 656144 w 656335"/>
                <a:gd name="connsiteY11" fmla="*/ 314025 h 802188"/>
                <a:gd name="connsiteX12" fmla="*/ 622486 w 656335"/>
                <a:gd name="connsiteY12" fmla="*/ 33539 h 80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335" h="802188">
                  <a:moveTo>
                    <a:pt x="465414" y="-119"/>
                  </a:moveTo>
                  <a:cubicBezTo>
                    <a:pt x="465414" y="-119"/>
                    <a:pt x="386910" y="124004"/>
                    <a:pt x="151286" y="64748"/>
                  </a:cubicBezTo>
                  <a:lnTo>
                    <a:pt x="17579" y="101571"/>
                  </a:lnTo>
                  <a:lnTo>
                    <a:pt x="-192" y="106465"/>
                  </a:lnTo>
                  <a:cubicBezTo>
                    <a:pt x="-192" y="106465"/>
                    <a:pt x="16637" y="443048"/>
                    <a:pt x="61515" y="504755"/>
                  </a:cubicBezTo>
                  <a:cubicBezTo>
                    <a:pt x="106393" y="566462"/>
                    <a:pt x="95173" y="600120"/>
                    <a:pt x="83954" y="605729"/>
                  </a:cubicBezTo>
                  <a:cubicBezTo>
                    <a:pt x="72734" y="611339"/>
                    <a:pt x="44686" y="600120"/>
                    <a:pt x="61515" y="628168"/>
                  </a:cubicBezTo>
                  <a:cubicBezTo>
                    <a:pt x="78344" y="656217"/>
                    <a:pt x="100783" y="639388"/>
                    <a:pt x="78344" y="656217"/>
                  </a:cubicBezTo>
                  <a:cubicBezTo>
                    <a:pt x="55905" y="673046"/>
                    <a:pt x="44686" y="734753"/>
                    <a:pt x="44686" y="734753"/>
                  </a:cubicBezTo>
                  <a:lnTo>
                    <a:pt x="571998" y="802069"/>
                  </a:lnTo>
                  <a:cubicBezTo>
                    <a:pt x="571998" y="802069"/>
                    <a:pt x="555169" y="583291"/>
                    <a:pt x="600047" y="471097"/>
                  </a:cubicBezTo>
                  <a:cubicBezTo>
                    <a:pt x="644924" y="358902"/>
                    <a:pt x="656144" y="314025"/>
                    <a:pt x="656144" y="314025"/>
                  </a:cubicBezTo>
                  <a:lnTo>
                    <a:pt x="622486" y="33539"/>
                  </a:lnTo>
                  <a:close/>
                </a:path>
              </a:pathLst>
            </a:custGeom>
            <a:solidFill>
              <a:schemeClr val="accent1"/>
            </a:solidFill>
            <a:ln w="3093"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1E3D6C6E-FC24-41C2-90F1-3B5AFE4692EF}"/>
                </a:ext>
              </a:extLst>
            </p:cNvPr>
            <p:cNvSpPr/>
            <p:nvPr/>
          </p:nvSpPr>
          <p:spPr>
            <a:xfrm>
              <a:off x="9220430" y="4684059"/>
              <a:ext cx="721826" cy="902282"/>
            </a:xfrm>
            <a:custGeom>
              <a:avLst/>
              <a:gdLst>
                <a:gd name="connsiteX0" fmla="*/ 0 w 721826"/>
                <a:gd name="connsiteY0" fmla="*/ 0 h 902282"/>
                <a:gd name="connsiteX1" fmla="*/ 721826 w 721826"/>
                <a:gd name="connsiteY1" fmla="*/ 0 h 902282"/>
                <a:gd name="connsiteX2" fmla="*/ 721826 w 721826"/>
                <a:gd name="connsiteY2" fmla="*/ 902283 h 902282"/>
                <a:gd name="connsiteX3" fmla="*/ 0 w 721826"/>
                <a:gd name="connsiteY3" fmla="*/ 902283 h 902282"/>
              </a:gdLst>
              <a:ahLst/>
              <a:cxnLst>
                <a:cxn ang="0">
                  <a:pos x="connsiteX0" y="connsiteY0"/>
                </a:cxn>
                <a:cxn ang="0">
                  <a:pos x="connsiteX1" y="connsiteY1"/>
                </a:cxn>
                <a:cxn ang="0">
                  <a:pos x="connsiteX2" y="connsiteY2"/>
                </a:cxn>
                <a:cxn ang="0">
                  <a:pos x="connsiteX3" y="connsiteY3"/>
                </a:cxn>
              </a:cxnLst>
              <a:rect l="l" t="t" r="r" b="b"/>
              <a:pathLst>
                <a:path w="721826" h="902282">
                  <a:moveTo>
                    <a:pt x="0" y="0"/>
                  </a:moveTo>
                  <a:lnTo>
                    <a:pt x="721826" y="0"/>
                  </a:lnTo>
                  <a:lnTo>
                    <a:pt x="721826" y="902283"/>
                  </a:lnTo>
                  <a:lnTo>
                    <a:pt x="0" y="902283"/>
                  </a:lnTo>
                  <a:close/>
                </a:path>
              </a:pathLst>
            </a:custGeom>
            <a:solidFill>
              <a:srgbClr val="E6E6E6"/>
            </a:solidFill>
            <a:ln w="3093"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8A3B7F28-7158-41E2-99EA-0BD2CDA80270}"/>
                </a:ext>
              </a:extLst>
            </p:cNvPr>
            <p:cNvSpPr/>
            <p:nvPr/>
          </p:nvSpPr>
          <p:spPr>
            <a:xfrm>
              <a:off x="9270700" y="4760108"/>
              <a:ext cx="154676" cy="103118"/>
            </a:xfrm>
            <a:custGeom>
              <a:avLst/>
              <a:gdLst>
                <a:gd name="connsiteX0" fmla="*/ 0 w 154676"/>
                <a:gd name="connsiteY0" fmla="*/ 0 h 103118"/>
                <a:gd name="connsiteX1" fmla="*/ 154677 w 154676"/>
                <a:gd name="connsiteY1" fmla="*/ 0 h 103118"/>
                <a:gd name="connsiteX2" fmla="*/ 154677 w 154676"/>
                <a:gd name="connsiteY2" fmla="*/ 103118 h 103118"/>
                <a:gd name="connsiteX3" fmla="*/ 0 w 154676"/>
                <a:gd name="connsiteY3" fmla="*/ 103118 h 103118"/>
              </a:gdLst>
              <a:ahLst/>
              <a:cxnLst>
                <a:cxn ang="0">
                  <a:pos x="connsiteX0" y="connsiteY0"/>
                </a:cxn>
                <a:cxn ang="0">
                  <a:pos x="connsiteX1" y="connsiteY1"/>
                </a:cxn>
                <a:cxn ang="0">
                  <a:pos x="connsiteX2" y="connsiteY2"/>
                </a:cxn>
                <a:cxn ang="0">
                  <a:pos x="connsiteX3" y="connsiteY3"/>
                </a:cxn>
              </a:cxnLst>
              <a:rect l="l" t="t" r="r" b="b"/>
              <a:pathLst>
                <a:path w="154676" h="103118">
                  <a:moveTo>
                    <a:pt x="0" y="0"/>
                  </a:moveTo>
                  <a:lnTo>
                    <a:pt x="154677" y="0"/>
                  </a:lnTo>
                  <a:lnTo>
                    <a:pt x="154677" y="103118"/>
                  </a:lnTo>
                  <a:lnTo>
                    <a:pt x="0" y="103118"/>
                  </a:lnTo>
                  <a:close/>
                </a:path>
              </a:pathLst>
            </a:custGeom>
            <a:solidFill>
              <a:srgbClr val="FFFFFF"/>
            </a:solidFill>
            <a:ln w="3093"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0165A10-9759-400A-A84A-86B92B44E3CF}"/>
                </a:ext>
              </a:extLst>
            </p:cNvPr>
            <p:cNvSpPr/>
            <p:nvPr/>
          </p:nvSpPr>
          <p:spPr>
            <a:xfrm>
              <a:off x="9271989" y="4961188"/>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3A871DD-2E85-4C75-9656-35E2A4B7D2BF}"/>
                </a:ext>
              </a:extLst>
            </p:cNvPr>
            <p:cNvSpPr/>
            <p:nvPr/>
          </p:nvSpPr>
          <p:spPr>
            <a:xfrm>
              <a:off x="9271989" y="5056573"/>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12112AC3-BC7D-4AED-ADE8-37C4FB16FA1A}"/>
                </a:ext>
              </a:extLst>
            </p:cNvPr>
            <p:cNvSpPr/>
            <p:nvPr/>
          </p:nvSpPr>
          <p:spPr>
            <a:xfrm>
              <a:off x="9271989" y="5151957"/>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0C81356E-820F-459F-A273-0DE03B462F7C}"/>
                </a:ext>
              </a:extLst>
            </p:cNvPr>
            <p:cNvSpPr/>
            <p:nvPr/>
          </p:nvSpPr>
          <p:spPr>
            <a:xfrm>
              <a:off x="9271989" y="5247341"/>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4190A07C-3C87-47A2-85BF-36AA718E2099}"/>
                </a:ext>
              </a:extLst>
            </p:cNvPr>
            <p:cNvSpPr/>
            <p:nvPr/>
          </p:nvSpPr>
          <p:spPr>
            <a:xfrm>
              <a:off x="9271989" y="5342725"/>
              <a:ext cx="598084" cy="36091"/>
            </a:xfrm>
            <a:custGeom>
              <a:avLst/>
              <a:gdLst>
                <a:gd name="connsiteX0" fmla="*/ 0 w 598084"/>
                <a:gd name="connsiteY0" fmla="*/ 0 h 36091"/>
                <a:gd name="connsiteX1" fmla="*/ 598084 w 598084"/>
                <a:gd name="connsiteY1" fmla="*/ 0 h 36091"/>
                <a:gd name="connsiteX2" fmla="*/ 598084 w 598084"/>
                <a:gd name="connsiteY2" fmla="*/ 36091 h 36091"/>
                <a:gd name="connsiteX3" fmla="*/ 0 w 598084"/>
                <a:gd name="connsiteY3" fmla="*/ 36091 h 36091"/>
              </a:gdLst>
              <a:ahLst/>
              <a:cxnLst>
                <a:cxn ang="0">
                  <a:pos x="connsiteX0" y="connsiteY0"/>
                </a:cxn>
                <a:cxn ang="0">
                  <a:pos x="connsiteX1" y="connsiteY1"/>
                </a:cxn>
                <a:cxn ang="0">
                  <a:pos x="connsiteX2" y="connsiteY2"/>
                </a:cxn>
                <a:cxn ang="0">
                  <a:pos x="connsiteX3" y="connsiteY3"/>
                </a:cxn>
              </a:cxnLst>
              <a:rect l="l" t="t" r="r" b="b"/>
              <a:pathLst>
                <a:path w="598084" h="36091">
                  <a:moveTo>
                    <a:pt x="0" y="0"/>
                  </a:moveTo>
                  <a:lnTo>
                    <a:pt x="598084" y="0"/>
                  </a:lnTo>
                  <a:lnTo>
                    <a:pt x="598084" y="36091"/>
                  </a:lnTo>
                  <a:lnTo>
                    <a:pt x="0" y="36091"/>
                  </a:lnTo>
                  <a:close/>
                </a:path>
              </a:pathLst>
            </a:custGeom>
            <a:solidFill>
              <a:srgbClr val="FFFFFF"/>
            </a:solidFill>
            <a:ln w="3093"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E254BB66-4902-4E5B-A647-10D764198B53}"/>
                </a:ext>
              </a:extLst>
            </p:cNvPr>
            <p:cNvSpPr/>
            <p:nvPr/>
          </p:nvSpPr>
          <p:spPr>
            <a:xfrm>
              <a:off x="9801265" y="5443529"/>
              <a:ext cx="282778" cy="282778"/>
            </a:xfrm>
            <a:custGeom>
              <a:avLst/>
              <a:gdLst>
                <a:gd name="connsiteX0" fmla="*/ 282586 w 282778"/>
                <a:gd name="connsiteY0" fmla="*/ 141404 h 282778"/>
                <a:gd name="connsiteX1" fmla="*/ 141063 w 282778"/>
                <a:gd name="connsiteY1" fmla="*/ 282659 h 282778"/>
                <a:gd name="connsiteX2" fmla="*/ -192 w 282778"/>
                <a:gd name="connsiteY2" fmla="*/ 141136 h 282778"/>
                <a:gd name="connsiteX3" fmla="*/ 141332 w 282778"/>
                <a:gd name="connsiteY3" fmla="*/ -119 h 282778"/>
                <a:gd name="connsiteX4" fmla="*/ 260674 w 282778"/>
                <a:gd name="connsiteY4" fmla="*/ 65664 h 282778"/>
                <a:gd name="connsiteX5" fmla="*/ 282586 w 282778"/>
                <a:gd name="connsiteY5" fmla="*/ 141404 h 28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78" h="282778">
                  <a:moveTo>
                    <a:pt x="282586" y="141404"/>
                  </a:moveTo>
                  <a:cubicBezTo>
                    <a:pt x="282512" y="219491"/>
                    <a:pt x="219150" y="282733"/>
                    <a:pt x="141063" y="282659"/>
                  </a:cubicBezTo>
                  <a:cubicBezTo>
                    <a:pt x="62976" y="282585"/>
                    <a:pt x="-266" y="219223"/>
                    <a:pt x="-192" y="141136"/>
                  </a:cubicBezTo>
                  <a:cubicBezTo>
                    <a:pt x="-118" y="63049"/>
                    <a:pt x="63245" y="-193"/>
                    <a:pt x="141332" y="-119"/>
                  </a:cubicBezTo>
                  <a:cubicBezTo>
                    <a:pt x="189752" y="-73"/>
                    <a:pt x="234781" y="24748"/>
                    <a:pt x="260674" y="65664"/>
                  </a:cubicBezTo>
                  <a:cubicBezTo>
                    <a:pt x="274992" y="88331"/>
                    <a:pt x="282591" y="114593"/>
                    <a:pt x="282586" y="141404"/>
                  </a:cubicBezTo>
                  <a:close/>
                </a:path>
              </a:pathLst>
            </a:custGeom>
            <a:solidFill>
              <a:schemeClr val="accent2">
                <a:lumMod val="75000"/>
              </a:schemeClr>
            </a:solidFill>
            <a:ln w="3093"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4FC89D54-1DB4-4767-A21E-F654FC07E6E5}"/>
                </a:ext>
              </a:extLst>
            </p:cNvPr>
            <p:cNvSpPr/>
            <p:nvPr/>
          </p:nvSpPr>
          <p:spPr>
            <a:xfrm>
              <a:off x="9864917" y="5488199"/>
              <a:ext cx="197213" cy="160657"/>
            </a:xfrm>
            <a:custGeom>
              <a:avLst/>
              <a:gdLst>
                <a:gd name="connsiteX0" fmla="*/ 197021 w 197213"/>
                <a:gd name="connsiteY0" fmla="*/ 20994 h 160657"/>
                <a:gd name="connsiteX1" fmla="*/ 57451 w 197213"/>
                <a:gd name="connsiteY1" fmla="*/ 160539 h 160657"/>
                <a:gd name="connsiteX2" fmla="*/ -192 w 197213"/>
                <a:gd name="connsiteY2" fmla="*/ 83845 h 160657"/>
                <a:gd name="connsiteX3" fmla="*/ 19813 w 197213"/>
                <a:gd name="connsiteY3" fmla="*/ 66186 h 160657"/>
                <a:gd name="connsiteX4" fmla="*/ 60338 w 197213"/>
                <a:gd name="connsiteY4" fmla="*/ 120220 h 160657"/>
                <a:gd name="connsiteX5" fmla="*/ 180677 w 197213"/>
                <a:gd name="connsiteY5" fmla="*/ -119 h 160657"/>
                <a:gd name="connsiteX6" fmla="*/ 197021 w 197213"/>
                <a:gd name="connsiteY6" fmla="*/ 20994 h 1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13" h="160657">
                  <a:moveTo>
                    <a:pt x="197021" y="20994"/>
                  </a:moveTo>
                  <a:lnTo>
                    <a:pt x="57451" y="160539"/>
                  </a:lnTo>
                  <a:cubicBezTo>
                    <a:pt x="48679" y="146958"/>
                    <a:pt x="-192" y="83845"/>
                    <a:pt x="-192" y="83845"/>
                  </a:cubicBezTo>
                  <a:cubicBezTo>
                    <a:pt x="6071" y="77515"/>
                    <a:pt x="12755" y="71615"/>
                    <a:pt x="19813" y="66186"/>
                  </a:cubicBezTo>
                  <a:lnTo>
                    <a:pt x="60338" y="120220"/>
                  </a:lnTo>
                  <a:lnTo>
                    <a:pt x="180677" y="-119"/>
                  </a:lnTo>
                  <a:cubicBezTo>
                    <a:pt x="186780" y="6387"/>
                    <a:pt x="192252" y="13456"/>
                    <a:pt x="197021" y="20994"/>
                  </a:cubicBezTo>
                  <a:close/>
                </a:path>
              </a:pathLst>
            </a:custGeom>
            <a:solidFill>
              <a:srgbClr val="FFFFFF"/>
            </a:solidFill>
            <a:ln w="3093" cap="flat">
              <a:noFill/>
              <a:prstDash val="solid"/>
              <a:miter/>
            </a:ln>
          </p:spPr>
          <p:txBody>
            <a:bodyPr rtlCol="0" anchor="ctr"/>
            <a:lstStyle/>
            <a:p>
              <a:endParaRPr lang="en-US"/>
            </a:p>
          </p:txBody>
        </p:sp>
      </p:grpSp>
      <p:sp>
        <p:nvSpPr>
          <p:cNvPr id="296" name="TextBox 295">
            <a:extLst>
              <a:ext uri="{FF2B5EF4-FFF2-40B4-BE49-F238E27FC236}">
                <a16:creationId xmlns:a16="http://schemas.microsoft.com/office/drawing/2014/main" id="{9973F1D3-0E21-4CB2-B48A-FC8162B9BC73}"/>
              </a:ext>
            </a:extLst>
          </p:cNvPr>
          <p:cNvSpPr txBox="1"/>
          <p:nvPr/>
        </p:nvSpPr>
        <p:spPr>
          <a:xfrm>
            <a:off x="3386860" y="489734"/>
            <a:ext cx="5239234" cy="830997"/>
          </a:xfrm>
          <a:prstGeom prst="rect">
            <a:avLst/>
          </a:prstGeom>
          <a:noFill/>
        </p:spPr>
        <p:txBody>
          <a:bodyPr wrap="square" rtlCol="0">
            <a:spAutoFit/>
          </a:bodyPr>
          <a:lstStyle/>
          <a:p>
            <a:pPr algn="ctr"/>
            <a:r>
              <a:rPr 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Illustrations</a:t>
            </a:r>
            <a:endParaRPr lang="ko-KR" alt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3313861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1B59F7BF-027B-4B2A-B347-0C4F2FF585A8}"/>
              </a:ext>
            </a:extLst>
          </p:cNvPr>
          <p:cNvGrpSpPr/>
          <p:nvPr/>
        </p:nvGrpSpPr>
        <p:grpSpPr>
          <a:xfrm>
            <a:off x="658434" y="1987198"/>
            <a:ext cx="1839233" cy="1781042"/>
            <a:chOff x="1284967" y="2097264"/>
            <a:chExt cx="3998233" cy="3871735"/>
          </a:xfrm>
        </p:grpSpPr>
        <p:sp>
          <p:nvSpPr>
            <p:cNvPr id="5" name="Freeform: Shape 4">
              <a:extLst>
                <a:ext uri="{FF2B5EF4-FFF2-40B4-BE49-F238E27FC236}">
                  <a16:creationId xmlns:a16="http://schemas.microsoft.com/office/drawing/2014/main" id="{2799EE04-F4CC-4BE5-B934-31453F26CA8C}"/>
                </a:ext>
              </a:extLst>
            </p:cNvPr>
            <p:cNvSpPr/>
            <p:nvPr/>
          </p:nvSpPr>
          <p:spPr>
            <a:xfrm rot="-1471200">
              <a:off x="2183807" y="2433520"/>
              <a:ext cx="2315406" cy="3199173"/>
            </a:xfrm>
            <a:custGeom>
              <a:avLst/>
              <a:gdLst>
                <a:gd name="connsiteX0" fmla="*/ -157 w 2315406"/>
                <a:gd name="connsiteY0" fmla="*/ -21 h 3199173"/>
                <a:gd name="connsiteX1" fmla="*/ 2315249 w 2315406"/>
                <a:gd name="connsiteY1" fmla="*/ -21 h 3199173"/>
                <a:gd name="connsiteX2" fmla="*/ 2315249 w 2315406"/>
                <a:gd name="connsiteY2" fmla="*/ 3199153 h 3199173"/>
                <a:gd name="connsiteX3" fmla="*/ -157 w 2315406"/>
                <a:gd name="connsiteY3" fmla="*/ 3199153 h 3199173"/>
              </a:gdLst>
              <a:ahLst/>
              <a:cxnLst>
                <a:cxn ang="0">
                  <a:pos x="connsiteX0" y="connsiteY0"/>
                </a:cxn>
                <a:cxn ang="0">
                  <a:pos x="connsiteX1" y="connsiteY1"/>
                </a:cxn>
                <a:cxn ang="0">
                  <a:pos x="connsiteX2" y="connsiteY2"/>
                </a:cxn>
                <a:cxn ang="0">
                  <a:pos x="connsiteX3" y="connsiteY3"/>
                </a:cxn>
              </a:cxnLst>
              <a:rect l="l" t="t" r="r" b="b"/>
              <a:pathLst>
                <a:path w="2315406" h="3199173">
                  <a:moveTo>
                    <a:pt x="-157" y="-21"/>
                  </a:moveTo>
                  <a:lnTo>
                    <a:pt x="2315249" y="-21"/>
                  </a:lnTo>
                  <a:lnTo>
                    <a:pt x="2315249" y="3199153"/>
                  </a:lnTo>
                  <a:lnTo>
                    <a:pt x="-157" y="3199153"/>
                  </a:lnTo>
                  <a:close/>
                </a:path>
              </a:pathLst>
            </a:custGeom>
            <a:solidFill>
              <a:srgbClr val="808080"/>
            </a:solidFill>
            <a:ln w="451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6082132F-30ED-4FFC-A9C4-AEF90502B713}"/>
                </a:ext>
              </a:extLst>
            </p:cNvPr>
            <p:cNvSpPr/>
            <p:nvPr/>
          </p:nvSpPr>
          <p:spPr>
            <a:xfrm rot="-1471200">
              <a:off x="2208346" y="2458152"/>
              <a:ext cx="2256494" cy="3128470"/>
            </a:xfrm>
            <a:custGeom>
              <a:avLst/>
              <a:gdLst>
                <a:gd name="connsiteX0" fmla="*/ -157 w 2256494"/>
                <a:gd name="connsiteY0" fmla="*/ -21 h 3128470"/>
                <a:gd name="connsiteX1" fmla="*/ 2256337 w 2256494"/>
                <a:gd name="connsiteY1" fmla="*/ -21 h 3128470"/>
                <a:gd name="connsiteX2" fmla="*/ 2256337 w 2256494"/>
                <a:gd name="connsiteY2" fmla="*/ 3128450 h 3128470"/>
                <a:gd name="connsiteX3" fmla="*/ -157 w 2256494"/>
                <a:gd name="connsiteY3" fmla="*/ 3128450 h 3128470"/>
              </a:gdLst>
              <a:ahLst/>
              <a:cxnLst>
                <a:cxn ang="0">
                  <a:pos x="connsiteX0" y="connsiteY0"/>
                </a:cxn>
                <a:cxn ang="0">
                  <a:pos x="connsiteX1" y="connsiteY1"/>
                </a:cxn>
                <a:cxn ang="0">
                  <a:pos x="connsiteX2" y="connsiteY2"/>
                </a:cxn>
                <a:cxn ang="0">
                  <a:pos x="connsiteX3" y="connsiteY3"/>
                </a:cxn>
              </a:cxnLst>
              <a:rect l="l" t="t" r="r" b="b"/>
              <a:pathLst>
                <a:path w="2256494" h="3128470">
                  <a:moveTo>
                    <a:pt x="-157" y="-21"/>
                  </a:moveTo>
                  <a:lnTo>
                    <a:pt x="2256337" y="-21"/>
                  </a:lnTo>
                  <a:lnTo>
                    <a:pt x="2256337" y="3128450"/>
                  </a:lnTo>
                  <a:lnTo>
                    <a:pt x="-157" y="3128450"/>
                  </a:lnTo>
                  <a:close/>
                </a:path>
              </a:pathLst>
            </a:custGeom>
            <a:solidFill>
              <a:srgbClr val="FFFFFF"/>
            </a:solidFill>
            <a:ln w="451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906139A8-14FB-469A-9718-453AB5B649E9}"/>
                </a:ext>
              </a:extLst>
            </p:cNvPr>
            <p:cNvSpPr/>
            <p:nvPr/>
          </p:nvSpPr>
          <p:spPr>
            <a:xfrm rot="-1471200">
              <a:off x="2152398" y="2510562"/>
              <a:ext cx="1119414" cy="271156"/>
            </a:xfrm>
            <a:custGeom>
              <a:avLst/>
              <a:gdLst>
                <a:gd name="connsiteX0" fmla="*/ -157 w 1119414"/>
                <a:gd name="connsiteY0" fmla="*/ -21 h 271156"/>
                <a:gd name="connsiteX1" fmla="*/ 1119258 w 1119414"/>
                <a:gd name="connsiteY1" fmla="*/ -21 h 271156"/>
                <a:gd name="connsiteX2" fmla="*/ 1119258 w 1119414"/>
                <a:gd name="connsiteY2" fmla="*/ 271136 h 271156"/>
                <a:gd name="connsiteX3" fmla="*/ -157 w 1119414"/>
                <a:gd name="connsiteY3" fmla="*/ 271136 h 271156"/>
              </a:gdLst>
              <a:ahLst/>
              <a:cxnLst>
                <a:cxn ang="0">
                  <a:pos x="connsiteX0" y="connsiteY0"/>
                </a:cxn>
                <a:cxn ang="0">
                  <a:pos x="connsiteX1" y="connsiteY1"/>
                </a:cxn>
                <a:cxn ang="0">
                  <a:pos x="connsiteX2" y="connsiteY2"/>
                </a:cxn>
                <a:cxn ang="0">
                  <a:pos x="connsiteX3" y="connsiteY3"/>
                </a:cxn>
              </a:cxnLst>
              <a:rect l="l" t="t" r="r" b="b"/>
              <a:pathLst>
                <a:path w="1119414" h="271156">
                  <a:moveTo>
                    <a:pt x="-157" y="-21"/>
                  </a:moveTo>
                  <a:lnTo>
                    <a:pt x="1119258" y="-21"/>
                  </a:lnTo>
                  <a:lnTo>
                    <a:pt x="1119258" y="271136"/>
                  </a:lnTo>
                  <a:lnTo>
                    <a:pt x="-157" y="271136"/>
                  </a:lnTo>
                  <a:close/>
                </a:path>
              </a:pathLst>
            </a:custGeom>
            <a:solidFill>
              <a:srgbClr val="808080"/>
            </a:solidFill>
            <a:ln w="451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E76CA82-720B-4F45-8811-7F371A724FB0}"/>
                </a:ext>
              </a:extLst>
            </p:cNvPr>
            <p:cNvSpPr/>
            <p:nvPr/>
          </p:nvSpPr>
          <p:spPr>
            <a:xfrm>
              <a:off x="2455176" y="2267825"/>
              <a:ext cx="314317" cy="319241"/>
            </a:xfrm>
            <a:custGeom>
              <a:avLst/>
              <a:gdLst>
                <a:gd name="connsiteX0" fmla="*/ 90500 w 314317"/>
                <a:gd name="connsiteY0" fmla="*/ 13834 h 319241"/>
                <a:gd name="connsiteX1" fmla="*/ 14647 w 314317"/>
                <a:gd name="connsiteY1" fmla="*/ 224543 h 319241"/>
                <a:gd name="connsiteX2" fmla="*/ 223503 w 314317"/>
                <a:gd name="connsiteY2" fmla="*/ 305366 h 319241"/>
                <a:gd name="connsiteX3" fmla="*/ 299357 w 314317"/>
                <a:gd name="connsiteY3" fmla="*/ 94657 h 319241"/>
                <a:gd name="connsiteX4" fmla="*/ 90500 w 314317"/>
                <a:gd name="connsiteY4" fmla="*/ 13834 h 319241"/>
                <a:gd name="connsiteX5" fmla="*/ 195358 w 314317"/>
                <a:gd name="connsiteY5" fmla="*/ 243698 h 319241"/>
                <a:gd name="connsiteX6" fmla="*/ 71787 w 314317"/>
                <a:gd name="connsiteY6" fmla="*/ 200860 h 319241"/>
                <a:gd name="connsiteX7" fmla="*/ 114625 w 314317"/>
                <a:gd name="connsiteY7" fmla="*/ 77290 h 319241"/>
                <a:gd name="connsiteX8" fmla="*/ 238195 w 314317"/>
                <a:gd name="connsiteY8" fmla="*/ 120128 h 319241"/>
                <a:gd name="connsiteX9" fmla="*/ 239135 w 314317"/>
                <a:gd name="connsiteY9" fmla="*/ 122125 h 319241"/>
                <a:gd name="connsiteX10" fmla="*/ 195365 w 314317"/>
                <a:gd name="connsiteY10" fmla="*/ 243740 h 319241"/>
                <a:gd name="connsiteX11" fmla="*/ 195358 w 314317"/>
                <a:gd name="connsiteY11" fmla="*/ 243743 h 319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17" h="319241">
                  <a:moveTo>
                    <a:pt x="90500" y="13834"/>
                  </a:moveTo>
                  <a:cubicBezTo>
                    <a:pt x="11891" y="49705"/>
                    <a:pt x="-22083" y="144036"/>
                    <a:pt x="14647" y="224543"/>
                  </a:cubicBezTo>
                  <a:cubicBezTo>
                    <a:pt x="51376" y="305049"/>
                    <a:pt x="144894" y="341237"/>
                    <a:pt x="223503" y="305366"/>
                  </a:cubicBezTo>
                  <a:cubicBezTo>
                    <a:pt x="302113" y="269495"/>
                    <a:pt x="336086" y="175163"/>
                    <a:pt x="299357" y="94657"/>
                  </a:cubicBezTo>
                  <a:cubicBezTo>
                    <a:pt x="262627" y="14150"/>
                    <a:pt x="169109" y="-22038"/>
                    <a:pt x="90500" y="13834"/>
                  </a:cubicBezTo>
                  <a:close/>
                  <a:moveTo>
                    <a:pt x="195358" y="243698"/>
                  </a:moveTo>
                  <a:cubicBezTo>
                    <a:pt x="149405" y="265992"/>
                    <a:pt x="94081" y="246813"/>
                    <a:pt x="71787" y="200860"/>
                  </a:cubicBezTo>
                  <a:cubicBezTo>
                    <a:pt x="49494" y="154908"/>
                    <a:pt x="68673" y="99584"/>
                    <a:pt x="114625" y="77290"/>
                  </a:cubicBezTo>
                  <a:cubicBezTo>
                    <a:pt x="160577" y="54996"/>
                    <a:pt x="215902" y="74175"/>
                    <a:pt x="238195" y="120128"/>
                  </a:cubicBezTo>
                  <a:cubicBezTo>
                    <a:pt x="238516" y="120790"/>
                    <a:pt x="238830" y="121455"/>
                    <a:pt x="239135" y="122125"/>
                  </a:cubicBezTo>
                  <a:cubicBezTo>
                    <a:pt x="260631" y="167794"/>
                    <a:pt x="241035" y="222243"/>
                    <a:pt x="195365" y="243740"/>
                  </a:cubicBezTo>
                  <a:cubicBezTo>
                    <a:pt x="195363" y="243741"/>
                    <a:pt x="195360" y="243742"/>
                    <a:pt x="195358" y="243743"/>
                  </a:cubicBezTo>
                  <a:close/>
                </a:path>
              </a:pathLst>
            </a:custGeom>
            <a:solidFill>
              <a:srgbClr val="808080"/>
            </a:solidFill>
            <a:ln w="451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4DA0E4-F433-4266-BAEE-1D844736F55F}"/>
                </a:ext>
              </a:extLst>
            </p:cNvPr>
            <p:cNvSpPr/>
            <p:nvPr/>
          </p:nvSpPr>
          <p:spPr>
            <a:xfrm rot="-1471200">
              <a:off x="2161764" y="2511283"/>
              <a:ext cx="1095832" cy="259230"/>
            </a:xfrm>
            <a:custGeom>
              <a:avLst/>
              <a:gdLst>
                <a:gd name="connsiteX0" fmla="*/ -157 w 1095832"/>
                <a:gd name="connsiteY0" fmla="*/ -21 h 259230"/>
                <a:gd name="connsiteX1" fmla="*/ 1095675 w 1095832"/>
                <a:gd name="connsiteY1" fmla="*/ -21 h 259230"/>
                <a:gd name="connsiteX2" fmla="*/ 1095675 w 1095832"/>
                <a:gd name="connsiteY2" fmla="*/ 259209 h 259230"/>
                <a:gd name="connsiteX3" fmla="*/ -157 w 1095832"/>
                <a:gd name="connsiteY3" fmla="*/ 259209 h 259230"/>
              </a:gdLst>
              <a:ahLst/>
              <a:cxnLst>
                <a:cxn ang="0">
                  <a:pos x="connsiteX0" y="connsiteY0"/>
                </a:cxn>
                <a:cxn ang="0">
                  <a:pos x="connsiteX1" y="connsiteY1"/>
                </a:cxn>
                <a:cxn ang="0">
                  <a:pos x="connsiteX2" y="connsiteY2"/>
                </a:cxn>
                <a:cxn ang="0">
                  <a:pos x="connsiteX3" y="connsiteY3"/>
                </a:cxn>
              </a:cxnLst>
              <a:rect l="l" t="t" r="r" b="b"/>
              <a:pathLst>
                <a:path w="1095832" h="259230">
                  <a:moveTo>
                    <a:pt x="-157" y="-21"/>
                  </a:moveTo>
                  <a:lnTo>
                    <a:pt x="1095675" y="-21"/>
                  </a:lnTo>
                  <a:lnTo>
                    <a:pt x="1095675" y="259209"/>
                  </a:lnTo>
                  <a:lnTo>
                    <a:pt x="-157" y="259209"/>
                  </a:lnTo>
                  <a:close/>
                </a:path>
              </a:pathLst>
            </a:custGeom>
            <a:solidFill>
              <a:schemeClr val="accent2">
                <a:lumMod val="75000"/>
              </a:schemeClr>
            </a:solidFill>
            <a:ln w="451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F1C0E02-2AC8-44DF-BAC0-777A1DD812F5}"/>
                </a:ext>
              </a:extLst>
            </p:cNvPr>
            <p:cNvSpPr/>
            <p:nvPr/>
          </p:nvSpPr>
          <p:spPr>
            <a:xfrm>
              <a:off x="2461036" y="2278587"/>
              <a:ext cx="306470" cy="306470"/>
            </a:xfrm>
            <a:custGeom>
              <a:avLst/>
              <a:gdLst>
                <a:gd name="connsiteX0" fmla="*/ 89520 w 306470"/>
                <a:gd name="connsiteY0" fmla="*/ 13823 h 306470"/>
                <a:gd name="connsiteX1" fmla="*/ 13687 w 306470"/>
                <a:gd name="connsiteY1" fmla="*/ 216773 h 306470"/>
                <a:gd name="connsiteX2" fmla="*/ 216637 w 306470"/>
                <a:gd name="connsiteY2" fmla="*/ 292605 h 306470"/>
                <a:gd name="connsiteX3" fmla="*/ 292469 w 306470"/>
                <a:gd name="connsiteY3" fmla="*/ 89656 h 306470"/>
                <a:gd name="connsiteX4" fmla="*/ 292458 w 306470"/>
                <a:gd name="connsiteY4" fmla="*/ 89631 h 306470"/>
                <a:gd name="connsiteX5" fmla="*/ 89520 w 306470"/>
                <a:gd name="connsiteY5" fmla="*/ 13823 h 306470"/>
                <a:gd name="connsiteX6" fmla="*/ 189769 w 306470"/>
                <a:gd name="connsiteY6" fmla="*/ 233613 h 306470"/>
                <a:gd name="connsiteX7" fmla="*/ 72706 w 306470"/>
                <a:gd name="connsiteY7" fmla="*/ 189864 h 306470"/>
                <a:gd name="connsiteX8" fmla="*/ 116456 w 306470"/>
                <a:gd name="connsiteY8" fmla="*/ 72801 h 306470"/>
                <a:gd name="connsiteX9" fmla="*/ 233501 w 306470"/>
                <a:gd name="connsiteY9" fmla="*/ 116512 h 306470"/>
                <a:gd name="connsiteX10" fmla="*/ 189769 w 306470"/>
                <a:gd name="connsiteY10" fmla="*/ 233568 h 3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470" h="306470">
                  <a:moveTo>
                    <a:pt x="89520" y="13823"/>
                  </a:moveTo>
                  <a:cubicBezTo>
                    <a:pt x="12536" y="48926"/>
                    <a:pt x="-21416" y="139789"/>
                    <a:pt x="13687" y="216773"/>
                  </a:cubicBezTo>
                  <a:cubicBezTo>
                    <a:pt x="48789" y="293756"/>
                    <a:pt x="139653" y="327708"/>
                    <a:pt x="216637" y="292605"/>
                  </a:cubicBezTo>
                  <a:cubicBezTo>
                    <a:pt x="293620" y="257503"/>
                    <a:pt x="327572" y="166639"/>
                    <a:pt x="292469" y="89656"/>
                  </a:cubicBezTo>
                  <a:cubicBezTo>
                    <a:pt x="292466" y="89648"/>
                    <a:pt x="292462" y="89640"/>
                    <a:pt x="292458" y="89631"/>
                  </a:cubicBezTo>
                  <a:cubicBezTo>
                    <a:pt x="257347" y="12663"/>
                    <a:pt x="166494" y="-21275"/>
                    <a:pt x="89520" y="13823"/>
                  </a:cubicBezTo>
                  <a:close/>
                  <a:moveTo>
                    <a:pt x="189769" y="233613"/>
                  </a:moveTo>
                  <a:cubicBezTo>
                    <a:pt x="145362" y="253858"/>
                    <a:pt x="92951" y="234271"/>
                    <a:pt x="72706" y="189864"/>
                  </a:cubicBezTo>
                  <a:cubicBezTo>
                    <a:pt x="52461" y="145456"/>
                    <a:pt x="72049" y="93046"/>
                    <a:pt x="116456" y="72801"/>
                  </a:cubicBezTo>
                  <a:cubicBezTo>
                    <a:pt x="160848" y="52563"/>
                    <a:pt x="213242" y="72130"/>
                    <a:pt x="233501" y="116512"/>
                  </a:cubicBezTo>
                  <a:cubicBezTo>
                    <a:pt x="253743" y="160913"/>
                    <a:pt x="234165" y="213316"/>
                    <a:pt x="189769" y="233568"/>
                  </a:cubicBezTo>
                  <a:close/>
                </a:path>
              </a:pathLst>
            </a:custGeom>
            <a:solidFill>
              <a:schemeClr val="accent1">
                <a:lumMod val="60000"/>
                <a:lumOff val="40000"/>
              </a:schemeClr>
            </a:solidFill>
            <a:ln w="451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5073A69-11D6-4A54-A7C9-D230A699B2D5}"/>
                </a:ext>
              </a:extLst>
            </p:cNvPr>
            <p:cNvSpPr/>
            <p:nvPr/>
          </p:nvSpPr>
          <p:spPr>
            <a:xfrm rot="-1471200">
              <a:off x="2046173" y="3362398"/>
              <a:ext cx="483131" cy="483131"/>
            </a:xfrm>
            <a:custGeom>
              <a:avLst/>
              <a:gdLst>
                <a:gd name="connsiteX0" fmla="*/ -157 w 483131"/>
                <a:gd name="connsiteY0" fmla="*/ -21 h 483131"/>
                <a:gd name="connsiteX1" fmla="*/ 482974 w 483131"/>
                <a:gd name="connsiteY1" fmla="*/ -21 h 483131"/>
                <a:gd name="connsiteX2" fmla="*/ 482974 w 483131"/>
                <a:gd name="connsiteY2" fmla="*/ 483110 h 483131"/>
                <a:gd name="connsiteX3" fmla="*/ -157 w 483131"/>
                <a:gd name="connsiteY3" fmla="*/ 483110 h 483131"/>
              </a:gdLst>
              <a:ahLst/>
              <a:cxnLst>
                <a:cxn ang="0">
                  <a:pos x="connsiteX0" y="connsiteY0"/>
                </a:cxn>
                <a:cxn ang="0">
                  <a:pos x="connsiteX1" y="connsiteY1"/>
                </a:cxn>
                <a:cxn ang="0">
                  <a:pos x="connsiteX2" y="connsiteY2"/>
                </a:cxn>
                <a:cxn ang="0">
                  <a:pos x="connsiteX3" y="connsiteY3"/>
                </a:cxn>
              </a:cxnLst>
              <a:rect l="l" t="t" r="r" b="b"/>
              <a:pathLst>
                <a:path w="483131" h="483131">
                  <a:moveTo>
                    <a:pt x="-157" y="-21"/>
                  </a:moveTo>
                  <a:lnTo>
                    <a:pt x="482974" y="-21"/>
                  </a:lnTo>
                  <a:lnTo>
                    <a:pt x="482974" y="483110"/>
                  </a:lnTo>
                  <a:lnTo>
                    <a:pt x="-157" y="483110"/>
                  </a:lnTo>
                  <a:close/>
                </a:path>
              </a:pathLst>
            </a:custGeom>
            <a:solidFill>
              <a:srgbClr val="808080"/>
            </a:solidFill>
            <a:ln w="451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14BE165-1D49-4CB3-A3FD-351D863E1122}"/>
                </a:ext>
              </a:extLst>
            </p:cNvPr>
            <p:cNvSpPr/>
            <p:nvPr/>
          </p:nvSpPr>
          <p:spPr>
            <a:xfrm rot="-1471200">
              <a:off x="2445004" y="4232789"/>
              <a:ext cx="483131" cy="483131"/>
            </a:xfrm>
            <a:custGeom>
              <a:avLst/>
              <a:gdLst>
                <a:gd name="connsiteX0" fmla="*/ -157 w 483131"/>
                <a:gd name="connsiteY0" fmla="*/ -21 h 483131"/>
                <a:gd name="connsiteX1" fmla="*/ 482974 w 483131"/>
                <a:gd name="connsiteY1" fmla="*/ -21 h 483131"/>
                <a:gd name="connsiteX2" fmla="*/ 482974 w 483131"/>
                <a:gd name="connsiteY2" fmla="*/ 483110 h 483131"/>
                <a:gd name="connsiteX3" fmla="*/ -157 w 483131"/>
                <a:gd name="connsiteY3" fmla="*/ 483110 h 483131"/>
              </a:gdLst>
              <a:ahLst/>
              <a:cxnLst>
                <a:cxn ang="0">
                  <a:pos x="connsiteX0" y="connsiteY0"/>
                </a:cxn>
                <a:cxn ang="0">
                  <a:pos x="connsiteX1" y="connsiteY1"/>
                </a:cxn>
                <a:cxn ang="0">
                  <a:pos x="connsiteX2" y="connsiteY2"/>
                </a:cxn>
                <a:cxn ang="0">
                  <a:pos x="connsiteX3" y="connsiteY3"/>
                </a:cxn>
              </a:cxnLst>
              <a:rect l="l" t="t" r="r" b="b"/>
              <a:pathLst>
                <a:path w="483131" h="483131">
                  <a:moveTo>
                    <a:pt x="-157" y="-21"/>
                  </a:moveTo>
                  <a:lnTo>
                    <a:pt x="482974" y="-21"/>
                  </a:lnTo>
                  <a:lnTo>
                    <a:pt x="482974" y="483110"/>
                  </a:lnTo>
                  <a:lnTo>
                    <a:pt x="-157" y="483110"/>
                  </a:lnTo>
                  <a:close/>
                </a:path>
              </a:pathLst>
            </a:custGeom>
            <a:solidFill>
              <a:srgbClr val="808080"/>
            </a:solidFill>
            <a:ln w="451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1988F84-1475-4B5D-A0CD-91E6F14CF3D2}"/>
                </a:ext>
              </a:extLst>
            </p:cNvPr>
            <p:cNvSpPr/>
            <p:nvPr/>
          </p:nvSpPr>
          <p:spPr>
            <a:xfrm rot="-1471200">
              <a:off x="2063830" y="3380074"/>
              <a:ext cx="447756" cy="447756"/>
            </a:xfrm>
            <a:custGeom>
              <a:avLst/>
              <a:gdLst>
                <a:gd name="connsiteX0" fmla="*/ -157 w 447756"/>
                <a:gd name="connsiteY0" fmla="*/ -21 h 447756"/>
                <a:gd name="connsiteX1" fmla="*/ 447600 w 447756"/>
                <a:gd name="connsiteY1" fmla="*/ -21 h 447756"/>
                <a:gd name="connsiteX2" fmla="*/ 447600 w 447756"/>
                <a:gd name="connsiteY2" fmla="*/ 447736 h 447756"/>
                <a:gd name="connsiteX3" fmla="*/ -157 w 447756"/>
                <a:gd name="connsiteY3" fmla="*/ 447736 h 447756"/>
              </a:gdLst>
              <a:ahLst/>
              <a:cxnLst>
                <a:cxn ang="0">
                  <a:pos x="connsiteX0" y="connsiteY0"/>
                </a:cxn>
                <a:cxn ang="0">
                  <a:pos x="connsiteX1" y="connsiteY1"/>
                </a:cxn>
                <a:cxn ang="0">
                  <a:pos x="connsiteX2" y="connsiteY2"/>
                </a:cxn>
                <a:cxn ang="0">
                  <a:pos x="connsiteX3" y="connsiteY3"/>
                </a:cxn>
              </a:cxnLst>
              <a:rect l="l" t="t" r="r" b="b"/>
              <a:pathLst>
                <a:path w="447756" h="447756">
                  <a:moveTo>
                    <a:pt x="-157" y="-21"/>
                  </a:moveTo>
                  <a:lnTo>
                    <a:pt x="447600" y="-21"/>
                  </a:lnTo>
                  <a:lnTo>
                    <a:pt x="447600" y="447736"/>
                  </a:lnTo>
                  <a:lnTo>
                    <a:pt x="-157" y="447736"/>
                  </a:lnTo>
                  <a:close/>
                </a:path>
              </a:pathLst>
            </a:custGeom>
            <a:solidFill>
              <a:srgbClr val="69F0AE"/>
            </a:solidFill>
            <a:ln w="451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10646EE-1BE3-4891-9EA2-BEA92A91C211}"/>
                </a:ext>
              </a:extLst>
            </p:cNvPr>
            <p:cNvSpPr/>
            <p:nvPr/>
          </p:nvSpPr>
          <p:spPr>
            <a:xfrm rot="-1471200">
              <a:off x="2457495" y="4243056"/>
              <a:ext cx="447756" cy="447756"/>
            </a:xfrm>
            <a:custGeom>
              <a:avLst/>
              <a:gdLst>
                <a:gd name="connsiteX0" fmla="*/ -157 w 447756"/>
                <a:gd name="connsiteY0" fmla="*/ -21 h 447756"/>
                <a:gd name="connsiteX1" fmla="*/ 447600 w 447756"/>
                <a:gd name="connsiteY1" fmla="*/ -21 h 447756"/>
                <a:gd name="connsiteX2" fmla="*/ 447600 w 447756"/>
                <a:gd name="connsiteY2" fmla="*/ 447736 h 447756"/>
                <a:gd name="connsiteX3" fmla="*/ -157 w 447756"/>
                <a:gd name="connsiteY3" fmla="*/ 447736 h 447756"/>
              </a:gdLst>
              <a:ahLst/>
              <a:cxnLst>
                <a:cxn ang="0">
                  <a:pos x="connsiteX0" y="connsiteY0"/>
                </a:cxn>
                <a:cxn ang="0">
                  <a:pos x="connsiteX1" y="connsiteY1"/>
                </a:cxn>
                <a:cxn ang="0">
                  <a:pos x="connsiteX2" y="connsiteY2"/>
                </a:cxn>
                <a:cxn ang="0">
                  <a:pos x="connsiteX3" y="connsiteY3"/>
                </a:cxn>
              </a:cxnLst>
              <a:rect l="l" t="t" r="r" b="b"/>
              <a:pathLst>
                <a:path w="447756" h="447756">
                  <a:moveTo>
                    <a:pt x="-157" y="-21"/>
                  </a:moveTo>
                  <a:lnTo>
                    <a:pt x="447600" y="-21"/>
                  </a:lnTo>
                  <a:lnTo>
                    <a:pt x="447600" y="447736"/>
                  </a:lnTo>
                  <a:lnTo>
                    <a:pt x="-157" y="447736"/>
                  </a:lnTo>
                  <a:close/>
                </a:path>
              </a:pathLst>
            </a:custGeom>
            <a:solidFill>
              <a:schemeClr val="accent2">
                <a:lumMod val="75000"/>
              </a:schemeClr>
            </a:solidFill>
            <a:ln w="451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C947802-CDF1-49E5-8909-A50E623D160F}"/>
                </a:ext>
              </a:extLst>
            </p:cNvPr>
            <p:cNvSpPr/>
            <p:nvPr/>
          </p:nvSpPr>
          <p:spPr>
            <a:xfrm rot="-1471200">
              <a:off x="2705076" y="3181581"/>
              <a:ext cx="613740" cy="42828"/>
            </a:xfrm>
            <a:custGeom>
              <a:avLst/>
              <a:gdLst>
                <a:gd name="connsiteX0" fmla="*/ -157 w 613740"/>
                <a:gd name="connsiteY0" fmla="*/ -21 h 42828"/>
                <a:gd name="connsiteX1" fmla="*/ 613583 w 613740"/>
                <a:gd name="connsiteY1" fmla="*/ -21 h 42828"/>
                <a:gd name="connsiteX2" fmla="*/ 613583 w 613740"/>
                <a:gd name="connsiteY2" fmla="*/ 42808 h 42828"/>
                <a:gd name="connsiteX3" fmla="*/ -157 w 613740"/>
                <a:gd name="connsiteY3" fmla="*/ 42808 h 42828"/>
              </a:gdLst>
              <a:ahLst/>
              <a:cxnLst>
                <a:cxn ang="0">
                  <a:pos x="connsiteX0" y="connsiteY0"/>
                </a:cxn>
                <a:cxn ang="0">
                  <a:pos x="connsiteX1" y="connsiteY1"/>
                </a:cxn>
                <a:cxn ang="0">
                  <a:pos x="connsiteX2" y="connsiteY2"/>
                </a:cxn>
                <a:cxn ang="0">
                  <a:pos x="connsiteX3" y="connsiteY3"/>
                </a:cxn>
              </a:cxnLst>
              <a:rect l="l" t="t" r="r" b="b"/>
              <a:pathLst>
                <a:path w="613740" h="42828">
                  <a:moveTo>
                    <a:pt x="-157" y="-21"/>
                  </a:moveTo>
                  <a:lnTo>
                    <a:pt x="613583" y="-21"/>
                  </a:lnTo>
                  <a:lnTo>
                    <a:pt x="613583"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59566C1-7A12-4AE1-B22C-CA48A8BC217A}"/>
                </a:ext>
              </a:extLst>
            </p:cNvPr>
            <p:cNvSpPr/>
            <p:nvPr/>
          </p:nvSpPr>
          <p:spPr>
            <a:xfrm rot="-1471200">
              <a:off x="2713748" y="3157095"/>
              <a:ext cx="1013382" cy="42828"/>
            </a:xfrm>
            <a:custGeom>
              <a:avLst/>
              <a:gdLst>
                <a:gd name="connsiteX0" fmla="*/ -157 w 1013382"/>
                <a:gd name="connsiteY0" fmla="*/ -21 h 42828"/>
                <a:gd name="connsiteX1" fmla="*/ 1013226 w 1013382"/>
                <a:gd name="connsiteY1" fmla="*/ -21 h 42828"/>
                <a:gd name="connsiteX2" fmla="*/ 1013226 w 1013382"/>
                <a:gd name="connsiteY2" fmla="*/ 42808 h 42828"/>
                <a:gd name="connsiteX3" fmla="*/ -157 w 1013382"/>
                <a:gd name="connsiteY3" fmla="*/ 42808 h 42828"/>
              </a:gdLst>
              <a:ahLst/>
              <a:cxnLst>
                <a:cxn ang="0">
                  <a:pos x="connsiteX0" y="connsiteY0"/>
                </a:cxn>
                <a:cxn ang="0">
                  <a:pos x="connsiteX1" y="connsiteY1"/>
                </a:cxn>
                <a:cxn ang="0">
                  <a:pos x="connsiteX2" y="connsiteY2"/>
                </a:cxn>
                <a:cxn ang="0">
                  <a:pos x="connsiteX3" y="connsiteY3"/>
                </a:cxn>
              </a:cxnLst>
              <a:rect l="l" t="t" r="r" b="b"/>
              <a:pathLst>
                <a:path w="1013382" h="42828">
                  <a:moveTo>
                    <a:pt x="-157" y="-21"/>
                  </a:moveTo>
                  <a:lnTo>
                    <a:pt x="1013226" y="-21"/>
                  </a:lnTo>
                  <a:lnTo>
                    <a:pt x="1013226"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5CF026D-4830-4D04-8A50-964986C0D14B}"/>
                </a:ext>
              </a:extLst>
            </p:cNvPr>
            <p:cNvSpPr/>
            <p:nvPr/>
          </p:nvSpPr>
          <p:spPr>
            <a:xfrm rot="-1471200">
              <a:off x="2743582" y="3230344"/>
              <a:ext cx="942001" cy="42828"/>
            </a:xfrm>
            <a:custGeom>
              <a:avLst/>
              <a:gdLst>
                <a:gd name="connsiteX0" fmla="*/ -157 w 942001"/>
                <a:gd name="connsiteY0" fmla="*/ -21 h 42828"/>
                <a:gd name="connsiteX1" fmla="*/ 941845 w 942001"/>
                <a:gd name="connsiteY1" fmla="*/ -21 h 42828"/>
                <a:gd name="connsiteX2" fmla="*/ 941845 w 942001"/>
                <a:gd name="connsiteY2" fmla="*/ 42808 h 42828"/>
                <a:gd name="connsiteX3" fmla="*/ -157 w 942001"/>
                <a:gd name="connsiteY3" fmla="*/ 42808 h 42828"/>
              </a:gdLst>
              <a:ahLst/>
              <a:cxnLst>
                <a:cxn ang="0">
                  <a:pos x="connsiteX0" y="connsiteY0"/>
                </a:cxn>
                <a:cxn ang="0">
                  <a:pos x="connsiteX1" y="connsiteY1"/>
                </a:cxn>
                <a:cxn ang="0">
                  <a:pos x="connsiteX2" y="connsiteY2"/>
                </a:cxn>
                <a:cxn ang="0">
                  <a:pos x="connsiteX3" y="connsiteY3"/>
                </a:cxn>
              </a:cxnLst>
              <a:rect l="l" t="t" r="r" b="b"/>
              <a:pathLst>
                <a:path w="942001" h="42828">
                  <a:moveTo>
                    <a:pt x="-157" y="-21"/>
                  </a:moveTo>
                  <a:lnTo>
                    <a:pt x="941845" y="-21"/>
                  </a:lnTo>
                  <a:lnTo>
                    <a:pt x="941845"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3EAA39D-1FEE-45BA-869B-4E9BEA5D6E95}"/>
                </a:ext>
              </a:extLst>
            </p:cNvPr>
            <p:cNvSpPr/>
            <p:nvPr/>
          </p:nvSpPr>
          <p:spPr>
            <a:xfrm rot="-1471200">
              <a:off x="3098760" y="4044603"/>
              <a:ext cx="613740" cy="42828"/>
            </a:xfrm>
            <a:custGeom>
              <a:avLst/>
              <a:gdLst>
                <a:gd name="connsiteX0" fmla="*/ -157 w 613740"/>
                <a:gd name="connsiteY0" fmla="*/ -21 h 42828"/>
                <a:gd name="connsiteX1" fmla="*/ 613583 w 613740"/>
                <a:gd name="connsiteY1" fmla="*/ -21 h 42828"/>
                <a:gd name="connsiteX2" fmla="*/ 613583 w 613740"/>
                <a:gd name="connsiteY2" fmla="*/ 42808 h 42828"/>
                <a:gd name="connsiteX3" fmla="*/ -157 w 613740"/>
                <a:gd name="connsiteY3" fmla="*/ 42808 h 42828"/>
              </a:gdLst>
              <a:ahLst/>
              <a:cxnLst>
                <a:cxn ang="0">
                  <a:pos x="connsiteX0" y="connsiteY0"/>
                </a:cxn>
                <a:cxn ang="0">
                  <a:pos x="connsiteX1" y="connsiteY1"/>
                </a:cxn>
                <a:cxn ang="0">
                  <a:pos x="connsiteX2" y="connsiteY2"/>
                </a:cxn>
                <a:cxn ang="0">
                  <a:pos x="connsiteX3" y="connsiteY3"/>
                </a:cxn>
              </a:cxnLst>
              <a:rect l="l" t="t" r="r" b="b"/>
              <a:pathLst>
                <a:path w="613740" h="42828">
                  <a:moveTo>
                    <a:pt x="-157" y="-21"/>
                  </a:moveTo>
                  <a:lnTo>
                    <a:pt x="613583" y="-21"/>
                  </a:lnTo>
                  <a:lnTo>
                    <a:pt x="613583"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8C32EA0-65C8-40BD-8FF8-62531F9A50C6}"/>
                </a:ext>
              </a:extLst>
            </p:cNvPr>
            <p:cNvSpPr/>
            <p:nvPr/>
          </p:nvSpPr>
          <p:spPr>
            <a:xfrm rot="-1471200">
              <a:off x="3107413" y="4020077"/>
              <a:ext cx="1013382" cy="42828"/>
            </a:xfrm>
            <a:custGeom>
              <a:avLst/>
              <a:gdLst>
                <a:gd name="connsiteX0" fmla="*/ -157 w 1013382"/>
                <a:gd name="connsiteY0" fmla="*/ -21 h 42828"/>
                <a:gd name="connsiteX1" fmla="*/ 1013226 w 1013382"/>
                <a:gd name="connsiteY1" fmla="*/ -21 h 42828"/>
                <a:gd name="connsiteX2" fmla="*/ 1013226 w 1013382"/>
                <a:gd name="connsiteY2" fmla="*/ 42808 h 42828"/>
                <a:gd name="connsiteX3" fmla="*/ -157 w 1013382"/>
                <a:gd name="connsiteY3" fmla="*/ 42808 h 42828"/>
              </a:gdLst>
              <a:ahLst/>
              <a:cxnLst>
                <a:cxn ang="0">
                  <a:pos x="connsiteX0" y="connsiteY0"/>
                </a:cxn>
                <a:cxn ang="0">
                  <a:pos x="connsiteX1" y="connsiteY1"/>
                </a:cxn>
                <a:cxn ang="0">
                  <a:pos x="connsiteX2" y="connsiteY2"/>
                </a:cxn>
                <a:cxn ang="0">
                  <a:pos x="connsiteX3" y="connsiteY3"/>
                </a:cxn>
              </a:cxnLst>
              <a:rect l="l" t="t" r="r" b="b"/>
              <a:pathLst>
                <a:path w="1013382" h="42828">
                  <a:moveTo>
                    <a:pt x="-157" y="-21"/>
                  </a:moveTo>
                  <a:lnTo>
                    <a:pt x="1013226" y="-21"/>
                  </a:lnTo>
                  <a:lnTo>
                    <a:pt x="1013226"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F4653CB-160E-43B2-9F50-C4B5A26ABB13}"/>
                </a:ext>
              </a:extLst>
            </p:cNvPr>
            <p:cNvSpPr/>
            <p:nvPr/>
          </p:nvSpPr>
          <p:spPr>
            <a:xfrm rot="-1471200">
              <a:off x="3137266" y="4093367"/>
              <a:ext cx="942001" cy="42828"/>
            </a:xfrm>
            <a:custGeom>
              <a:avLst/>
              <a:gdLst>
                <a:gd name="connsiteX0" fmla="*/ -157 w 942001"/>
                <a:gd name="connsiteY0" fmla="*/ -21 h 42828"/>
                <a:gd name="connsiteX1" fmla="*/ 941845 w 942001"/>
                <a:gd name="connsiteY1" fmla="*/ -21 h 42828"/>
                <a:gd name="connsiteX2" fmla="*/ 941845 w 942001"/>
                <a:gd name="connsiteY2" fmla="*/ 42808 h 42828"/>
                <a:gd name="connsiteX3" fmla="*/ -157 w 942001"/>
                <a:gd name="connsiteY3" fmla="*/ 42808 h 42828"/>
              </a:gdLst>
              <a:ahLst/>
              <a:cxnLst>
                <a:cxn ang="0">
                  <a:pos x="connsiteX0" y="connsiteY0"/>
                </a:cxn>
                <a:cxn ang="0">
                  <a:pos x="connsiteX1" y="connsiteY1"/>
                </a:cxn>
                <a:cxn ang="0">
                  <a:pos x="connsiteX2" y="connsiteY2"/>
                </a:cxn>
                <a:cxn ang="0">
                  <a:pos x="connsiteX3" y="connsiteY3"/>
                </a:cxn>
              </a:cxnLst>
              <a:rect l="l" t="t" r="r" b="b"/>
              <a:pathLst>
                <a:path w="942001" h="42828">
                  <a:moveTo>
                    <a:pt x="-157" y="-21"/>
                  </a:moveTo>
                  <a:lnTo>
                    <a:pt x="941845" y="-21"/>
                  </a:lnTo>
                  <a:lnTo>
                    <a:pt x="941845" y="42808"/>
                  </a:lnTo>
                  <a:lnTo>
                    <a:pt x="-157" y="42808"/>
                  </a:lnTo>
                  <a:close/>
                </a:path>
              </a:pathLst>
            </a:custGeom>
            <a:solidFill>
              <a:srgbClr val="E0E0E0"/>
            </a:solidFill>
            <a:ln w="451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D95153C-9CE7-459A-BFEC-F60F61CFF452}"/>
                </a:ext>
              </a:extLst>
            </p:cNvPr>
            <p:cNvSpPr/>
            <p:nvPr/>
          </p:nvSpPr>
          <p:spPr>
            <a:xfrm>
              <a:off x="2159021" y="3453997"/>
              <a:ext cx="215633" cy="263567"/>
            </a:xfrm>
            <a:custGeom>
              <a:avLst/>
              <a:gdLst>
                <a:gd name="connsiteX0" fmla="*/ 25164 w 215633"/>
                <a:gd name="connsiteY0" fmla="*/ 167835 h 263567"/>
                <a:gd name="connsiteX1" fmla="*/ 130067 w 215633"/>
                <a:gd name="connsiteY1" fmla="*/ 201899 h 263567"/>
                <a:gd name="connsiteX2" fmla="*/ 164583 w 215633"/>
                <a:gd name="connsiteY2" fmla="*/ 0 h 263567"/>
                <a:gd name="connsiteX3" fmla="*/ 215634 w 215633"/>
                <a:gd name="connsiteY3" fmla="*/ 13960 h 263567"/>
                <a:gd name="connsiteX4" fmla="*/ 158213 w 215633"/>
                <a:gd name="connsiteY4" fmla="*/ 263567 h 263567"/>
                <a:gd name="connsiteX5" fmla="*/ 0 w 215633"/>
                <a:gd name="connsiteY5" fmla="*/ 194219 h 263567"/>
                <a:gd name="connsiteX6" fmla="*/ 25164 w 215633"/>
                <a:gd name="connsiteY6" fmla="*/ 167835 h 2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633" h="263567">
                  <a:moveTo>
                    <a:pt x="25164" y="167835"/>
                  </a:moveTo>
                  <a:lnTo>
                    <a:pt x="130067" y="201899"/>
                  </a:lnTo>
                  <a:lnTo>
                    <a:pt x="164583" y="0"/>
                  </a:lnTo>
                  <a:lnTo>
                    <a:pt x="215634" y="13960"/>
                  </a:lnTo>
                  <a:lnTo>
                    <a:pt x="158213" y="263567"/>
                  </a:lnTo>
                  <a:lnTo>
                    <a:pt x="0" y="194219"/>
                  </a:lnTo>
                  <a:lnTo>
                    <a:pt x="25164" y="167835"/>
                  </a:lnTo>
                  <a:close/>
                </a:path>
              </a:pathLst>
            </a:custGeom>
            <a:solidFill>
              <a:srgbClr val="808080"/>
            </a:solidFill>
            <a:ln w="451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CF60136-FDE7-48FE-AB4D-904C9211AE83}"/>
                </a:ext>
              </a:extLst>
            </p:cNvPr>
            <p:cNvSpPr/>
            <p:nvPr/>
          </p:nvSpPr>
          <p:spPr>
            <a:xfrm>
              <a:off x="2175646" y="3473198"/>
              <a:ext cx="187487" cy="229186"/>
            </a:xfrm>
            <a:custGeom>
              <a:avLst/>
              <a:gdLst>
                <a:gd name="connsiteX0" fmla="*/ 21911 w 187487"/>
                <a:gd name="connsiteY0" fmla="*/ 145969 h 229186"/>
                <a:gd name="connsiteX1" fmla="*/ 113125 w 187487"/>
                <a:gd name="connsiteY1" fmla="*/ 175561 h 229186"/>
                <a:gd name="connsiteX2" fmla="*/ 143123 w 187487"/>
                <a:gd name="connsiteY2" fmla="*/ 0 h 229186"/>
                <a:gd name="connsiteX3" fmla="*/ 187488 w 187487"/>
                <a:gd name="connsiteY3" fmla="*/ 12153 h 229186"/>
                <a:gd name="connsiteX4" fmla="*/ 137566 w 187487"/>
                <a:gd name="connsiteY4" fmla="*/ 229187 h 229186"/>
                <a:gd name="connsiteX5" fmla="*/ 0 w 187487"/>
                <a:gd name="connsiteY5" fmla="*/ 168920 h 229186"/>
                <a:gd name="connsiteX6" fmla="*/ 21911 w 187487"/>
                <a:gd name="connsiteY6" fmla="*/ 145969 h 22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87" h="229186">
                  <a:moveTo>
                    <a:pt x="21911" y="145969"/>
                  </a:moveTo>
                  <a:lnTo>
                    <a:pt x="113125" y="175561"/>
                  </a:lnTo>
                  <a:lnTo>
                    <a:pt x="143123" y="0"/>
                  </a:lnTo>
                  <a:lnTo>
                    <a:pt x="187488" y="12153"/>
                  </a:lnTo>
                  <a:lnTo>
                    <a:pt x="137566" y="229187"/>
                  </a:lnTo>
                  <a:lnTo>
                    <a:pt x="0" y="168920"/>
                  </a:lnTo>
                  <a:lnTo>
                    <a:pt x="21911" y="145969"/>
                  </a:lnTo>
                  <a:close/>
                </a:path>
              </a:pathLst>
            </a:custGeom>
            <a:solidFill>
              <a:srgbClr val="FFFFFF"/>
            </a:solidFill>
            <a:ln w="451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44675C-BE6C-4923-A7A1-48815D2DB332}"/>
                </a:ext>
              </a:extLst>
            </p:cNvPr>
            <p:cNvSpPr/>
            <p:nvPr/>
          </p:nvSpPr>
          <p:spPr>
            <a:xfrm>
              <a:off x="2571765" y="4341560"/>
              <a:ext cx="187487" cy="229186"/>
            </a:xfrm>
            <a:custGeom>
              <a:avLst/>
              <a:gdLst>
                <a:gd name="connsiteX0" fmla="*/ 21911 w 187487"/>
                <a:gd name="connsiteY0" fmla="*/ 145970 h 229186"/>
                <a:gd name="connsiteX1" fmla="*/ 113125 w 187487"/>
                <a:gd name="connsiteY1" fmla="*/ 175561 h 229186"/>
                <a:gd name="connsiteX2" fmla="*/ 143123 w 187487"/>
                <a:gd name="connsiteY2" fmla="*/ 0 h 229186"/>
                <a:gd name="connsiteX3" fmla="*/ 187488 w 187487"/>
                <a:gd name="connsiteY3" fmla="*/ 12153 h 229186"/>
                <a:gd name="connsiteX4" fmla="*/ 137566 w 187487"/>
                <a:gd name="connsiteY4" fmla="*/ 229187 h 229186"/>
                <a:gd name="connsiteX5" fmla="*/ 0 w 187487"/>
                <a:gd name="connsiteY5" fmla="*/ 168920 h 229186"/>
                <a:gd name="connsiteX6" fmla="*/ 21911 w 187487"/>
                <a:gd name="connsiteY6" fmla="*/ 145970 h 22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87" h="229186">
                  <a:moveTo>
                    <a:pt x="21911" y="145970"/>
                  </a:moveTo>
                  <a:lnTo>
                    <a:pt x="113125" y="175561"/>
                  </a:lnTo>
                  <a:lnTo>
                    <a:pt x="143123" y="0"/>
                  </a:lnTo>
                  <a:lnTo>
                    <a:pt x="187488" y="12153"/>
                  </a:lnTo>
                  <a:lnTo>
                    <a:pt x="137566" y="229187"/>
                  </a:lnTo>
                  <a:lnTo>
                    <a:pt x="0" y="168920"/>
                  </a:lnTo>
                  <a:lnTo>
                    <a:pt x="21911" y="145970"/>
                  </a:lnTo>
                  <a:close/>
                </a:path>
              </a:pathLst>
            </a:custGeom>
            <a:solidFill>
              <a:srgbClr val="FFFFFF"/>
            </a:solidFill>
            <a:ln w="451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819D332-E512-4E21-9B97-DB2ECC2C1AE1}"/>
                </a:ext>
              </a:extLst>
            </p:cNvPr>
            <p:cNvSpPr/>
            <p:nvPr/>
          </p:nvSpPr>
          <p:spPr>
            <a:xfrm rot="-1471200">
              <a:off x="3076789" y="4783458"/>
              <a:ext cx="1431683" cy="477212"/>
            </a:xfrm>
            <a:custGeom>
              <a:avLst/>
              <a:gdLst>
                <a:gd name="connsiteX0" fmla="*/ -157 w 1431683"/>
                <a:gd name="connsiteY0" fmla="*/ -21 h 477212"/>
                <a:gd name="connsiteX1" fmla="*/ 1431527 w 1431683"/>
                <a:gd name="connsiteY1" fmla="*/ -21 h 477212"/>
                <a:gd name="connsiteX2" fmla="*/ 1431527 w 1431683"/>
                <a:gd name="connsiteY2" fmla="*/ 477192 h 477212"/>
                <a:gd name="connsiteX3" fmla="*/ -157 w 1431683"/>
                <a:gd name="connsiteY3" fmla="*/ 477192 h 477212"/>
              </a:gdLst>
              <a:ahLst/>
              <a:cxnLst>
                <a:cxn ang="0">
                  <a:pos x="connsiteX0" y="connsiteY0"/>
                </a:cxn>
                <a:cxn ang="0">
                  <a:pos x="connsiteX1" y="connsiteY1"/>
                </a:cxn>
                <a:cxn ang="0">
                  <a:pos x="connsiteX2" y="connsiteY2"/>
                </a:cxn>
                <a:cxn ang="0">
                  <a:pos x="connsiteX3" y="connsiteY3"/>
                </a:cxn>
              </a:cxnLst>
              <a:rect l="l" t="t" r="r" b="b"/>
              <a:pathLst>
                <a:path w="1431683" h="477212">
                  <a:moveTo>
                    <a:pt x="-157" y="-21"/>
                  </a:moveTo>
                  <a:lnTo>
                    <a:pt x="1431527" y="-21"/>
                  </a:lnTo>
                  <a:lnTo>
                    <a:pt x="1431527" y="477192"/>
                  </a:lnTo>
                  <a:lnTo>
                    <a:pt x="-157" y="477192"/>
                  </a:lnTo>
                  <a:close/>
                </a:path>
              </a:pathLst>
            </a:custGeom>
            <a:solidFill>
              <a:srgbClr val="E0E0E0"/>
            </a:solidFill>
            <a:ln w="451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00B8EE5-0FD6-4AA1-A511-13FFAF12A25F}"/>
                </a:ext>
              </a:extLst>
            </p:cNvPr>
            <p:cNvSpPr/>
            <p:nvPr/>
          </p:nvSpPr>
          <p:spPr>
            <a:xfrm>
              <a:off x="3410234" y="4846659"/>
              <a:ext cx="756481" cy="427330"/>
            </a:xfrm>
            <a:custGeom>
              <a:avLst/>
              <a:gdLst>
                <a:gd name="connsiteX0" fmla="*/ 745669 w 756481"/>
                <a:gd name="connsiteY0" fmla="*/ 7241 h 427330"/>
                <a:gd name="connsiteX1" fmla="*/ 628432 w 756481"/>
                <a:gd name="connsiteY1" fmla="*/ 52916 h 427330"/>
                <a:gd name="connsiteX2" fmla="*/ 601732 w 756481"/>
                <a:gd name="connsiteY2" fmla="*/ 112098 h 427330"/>
                <a:gd name="connsiteX3" fmla="*/ 508124 w 756481"/>
                <a:gd name="connsiteY3" fmla="*/ 85534 h 427330"/>
                <a:gd name="connsiteX4" fmla="*/ 379819 w 756481"/>
                <a:gd name="connsiteY4" fmla="*/ 125155 h 427330"/>
                <a:gd name="connsiteX5" fmla="*/ 354248 w 756481"/>
                <a:gd name="connsiteY5" fmla="*/ 203041 h 427330"/>
                <a:gd name="connsiteX6" fmla="*/ 346929 w 756481"/>
                <a:gd name="connsiteY6" fmla="*/ 240222 h 427330"/>
                <a:gd name="connsiteX7" fmla="*/ 288560 w 756481"/>
                <a:gd name="connsiteY7" fmla="*/ 258610 h 427330"/>
                <a:gd name="connsiteX8" fmla="*/ 275639 w 756481"/>
                <a:gd name="connsiteY8" fmla="*/ 257661 h 427330"/>
                <a:gd name="connsiteX9" fmla="*/ 297324 w 756481"/>
                <a:gd name="connsiteY9" fmla="*/ 184789 h 427330"/>
                <a:gd name="connsiteX10" fmla="*/ 219709 w 756481"/>
                <a:gd name="connsiteY10" fmla="*/ 100442 h 427330"/>
                <a:gd name="connsiteX11" fmla="*/ 150451 w 756481"/>
                <a:gd name="connsiteY11" fmla="*/ 189488 h 427330"/>
                <a:gd name="connsiteX12" fmla="*/ 208324 w 756481"/>
                <a:gd name="connsiteY12" fmla="*/ 270808 h 427330"/>
                <a:gd name="connsiteX13" fmla="*/ 163688 w 756481"/>
                <a:gd name="connsiteY13" fmla="*/ 289240 h 427330"/>
                <a:gd name="connsiteX14" fmla="*/ 144668 w 756481"/>
                <a:gd name="connsiteY14" fmla="*/ 299857 h 427330"/>
                <a:gd name="connsiteX15" fmla="*/ 8638 w 756481"/>
                <a:gd name="connsiteY15" fmla="*/ 296424 h 427330"/>
                <a:gd name="connsiteX16" fmla="*/ 22192 w 756481"/>
                <a:gd name="connsiteY16" fmla="*/ 326286 h 427330"/>
                <a:gd name="connsiteX17" fmla="*/ 113496 w 756481"/>
                <a:gd name="connsiteY17" fmla="*/ 324479 h 427330"/>
                <a:gd name="connsiteX18" fmla="*/ 116026 w 756481"/>
                <a:gd name="connsiteY18" fmla="*/ 325383 h 427330"/>
                <a:gd name="connsiteX19" fmla="*/ 108120 w 756481"/>
                <a:gd name="connsiteY19" fmla="*/ 337626 h 427330"/>
                <a:gd name="connsiteX20" fmla="*/ 149774 w 756481"/>
                <a:gd name="connsiteY20" fmla="*/ 427078 h 427330"/>
                <a:gd name="connsiteX21" fmla="*/ 179365 w 756481"/>
                <a:gd name="connsiteY21" fmla="*/ 323575 h 427330"/>
                <a:gd name="connsiteX22" fmla="*/ 175209 w 756481"/>
                <a:gd name="connsiteY22" fmla="*/ 319781 h 427330"/>
                <a:gd name="connsiteX23" fmla="*/ 215281 w 756481"/>
                <a:gd name="connsiteY23" fmla="*/ 303245 h 427330"/>
                <a:gd name="connsiteX24" fmla="*/ 246454 w 756481"/>
                <a:gd name="connsiteY24" fmla="*/ 285897 h 427330"/>
                <a:gd name="connsiteX25" fmla="*/ 248713 w 756481"/>
                <a:gd name="connsiteY25" fmla="*/ 286484 h 427330"/>
                <a:gd name="connsiteX26" fmla="*/ 379729 w 756481"/>
                <a:gd name="connsiteY26" fmla="*/ 245463 h 427330"/>
                <a:gd name="connsiteX27" fmla="*/ 469406 w 756481"/>
                <a:gd name="connsiteY27" fmla="*/ 107400 h 427330"/>
                <a:gd name="connsiteX28" fmla="*/ 553663 w 756481"/>
                <a:gd name="connsiteY28" fmla="*/ 142955 h 427330"/>
                <a:gd name="connsiteX29" fmla="*/ 630736 w 756481"/>
                <a:gd name="connsiteY29" fmla="*/ 131931 h 427330"/>
                <a:gd name="connsiteX30" fmla="*/ 657572 w 756481"/>
                <a:gd name="connsiteY30" fmla="*/ 71303 h 427330"/>
                <a:gd name="connsiteX31" fmla="*/ 672164 w 756481"/>
                <a:gd name="connsiteY31" fmla="*/ 38730 h 427330"/>
                <a:gd name="connsiteX32" fmla="*/ 734284 w 756481"/>
                <a:gd name="connsiteY32" fmla="*/ 38052 h 427330"/>
                <a:gd name="connsiteX33" fmla="*/ 745669 w 756481"/>
                <a:gd name="connsiteY33" fmla="*/ 7241 h 427330"/>
                <a:gd name="connsiteX34" fmla="*/ 162875 w 756481"/>
                <a:gd name="connsiteY34" fmla="*/ 389400 h 427330"/>
                <a:gd name="connsiteX35" fmla="*/ 137214 w 756481"/>
                <a:gd name="connsiteY35" fmla="*/ 381177 h 427330"/>
                <a:gd name="connsiteX36" fmla="*/ 141732 w 756481"/>
                <a:gd name="connsiteY36" fmla="*/ 345442 h 427330"/>
                <a:gd name="connsiteX37" fmla="*/ 146024 w 756481"/>
                <a:gd name="connsiteY37" fmla="*/ 340291 h 427330"/>
                <a:gd name="connsiteX38" fmla="*/ 163056 w 756481"/>
                <a:gd name="connsiteY38" fmla="*/ 389400 h 427330"/>
                <a:gd name="connsiteX39" fmla="*/ 197572 w 756481"/>
                <a:gd name="connsiteY39" fmla="*/ 145440 h 427330"/>
                <a:gd name="connsiteX40" fmla="*/ 258336 w 756481"/>
                <a:gd name="connsiteY40" fmla="*/ 156644 h 427330"/>
                <a:gd name="connsiteX41" fmla="*/ 248126 w 756481"/>
                <a:gd name="connsiteY41" fmla="*/ 242030 h 427330"/>
                <a:gd name="connsiteX42" fmla="*/ 240671 w 756481"/>
                <a:gd name="connsiteY42" fmla="*/ 250433 h 427330"/>
                <a:gd name="connsiteX43" fmla="*/ 208459 w 756481"/>
                <a:gd name="connsiteY43" fmla="*/ 232045 h 427330"/>
                <a:gd name="connsiteX44" fmla="*/ 197752 w 756481"/>
                <a:gd name="connsiteY44" fmla="*/ 145304 h 4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6481" h="427330">
                  <a:moveTo>
                    <a:pt x="745669" y="7241"/>
                  </a:moveTo>
                  <a:cubicBezTo>
                    <a:pt x="695611" y="-7035"/>
                    <a:pt x="644380" y="-4325"/>
                    <a:pt x="628432" y="52916"/>
                  </a:cubicBezTo>
                  <a:cubicBezTo>
                    <a:pt x="623056" y="72206"/>
                    <a:pt x="622423" y="102159"/>
                    <a:pt x="601732" y="112098"/>
                  </a:cubicBezTo>
                  <a:cubicBezTo>
                    <a:pt x="571282" y="126736"/>
                    <a:pt x="534553" y="97461"/>
                    <a:pt x="508124" y="85534"/>
                  </a:cubicBezTo>
                  <a:cubicBezTo>
                    <a:pt x="458880" y="63306"/>
                    <a:pt x="408326" y="78441"/>
                    <a:pt x="379819" y="125155"/>
                  </a:cubicBezTo>
                  <a:cubicBezTo>
                    <a:pt x="365362" y="148828"/>
                    <a:pt x="359173" y="176070"/>
                    <a:pt x="354248" y="203041"/>
                  </a:cubicBezTo>
                  <a:cubicBezTo>
                    <a:pt x="352125" y="214742"/>
                    <a:pt x="351854" y="229199"/>
                    <a:pt x="346929" y="240222"/>
                  </a:cubicBezTo>
                  <a:cubicBezTo>
                    <a:pt x="337487" y="261321"/>
                    <a:pt x="307941" y="259423"/>
                    <a:pt x="288560" y="258610"/>
                  </a:cubicBezTo>
                  <a:cubicBezTo>
                    <a:pt x="284313" y="258610"/>
                    <a:pt x="279976" y="258113"/>
                    <a:pt x="275639" y="257661"/>
                  </a:cubicBezTo>
                  <a:cubicBezTo>
                    <a:pt x="290961" y="236552"/>
                    <a:pt x="298612" y="210842"/>
                    <a:pt x="297324" y="184789"/>
                  </a:cubicBezTo>
                  <a:cubicBezTo>
                    <a:pt x="296059" y="142006"/>
                    <a:pt x="268275" y="95202"/>
                    <a:pt x="219709" y="100442"/>
                  </a:cubicBezTo>
                  <a:cubicBezTo>
                    <a:pt x="176203" y="104960"/>
                    <a:pt x="145572" y="146976"/>
                    <a:pt x="150451" y="189488"/>
                  </a:cubicBezTo>
                  <a:cubicBezTo>
                    <a:pt x="154608" y="225630"/>
                    <a:pt x="178145" y="253640"/>
                    <a:pt x="208324" y="270808"/>
                  </a:cubicBezTo>
                  <a:cubicBezTo>
                    <a:pt x="193506" y="277359"/>
                    <a:pt x="177693" y="282464"/>
                    <a:pt x="163688" y="289240"/>
                  </a:cubicBezTo>
                  <a:cubicBezTo>
                    <a:pt x="157148" y="292407"/>
                    <a:pt x="150797" y="295952"/>
                    <a:pt x="144668" y="299857"/>
                  </a:cubicBezTo>
                  <a:cubicBezTo>
                    <a:pt x="102337" y="279437"/>
                    <a:pt x="46723" y="275597"/>
                    <a:pt x="8638" y="296424"/>
                  </a:cubicBezTo>
                  <a:cubicBezTo>
                    <a:pt x="-9794" y="306498"/>
                    <a:pt x="3669" y="336451"/>
                    <a:pt x="22192" y="326286"/>
                  </a:cubicBezTo>
                  <a:cubicBezTo>
                    <a:pt x="51196" y="310429"/>
                    <a:pt x="83182" y="314405"/>
                    <a:pt x="113496" y="324479"/>
                  </a:cubicBezTo>
                  <a:lnTo>
                    <a:pt x="116026" y="325383"/>
                  </a:lnTo>
                  <a:cubicBezTo>
                    <a:pt x="113031" y="329220"/>
                    <a:pt x="110385" y="333317"/>
                    <a:pt x="108120" y="337626"/>
                  </a:cubicBezTo>
                  <a:cubicBezTo>
                    <a:pt x="90997" y="370877"/>
                    <a:pt x="108120" y="423463"/>
                    <a:pt x="149774" y="427078"/>
                  </a:cubicBezTo>
                  <a:cubicBezTo>
                    <a:pt x="208505" y="432093"/>
                    <a:pt x="211261" y="354477"/>
                    <a:pt x="179365" y="323575"/>
                  </a:cubicBezTo>
                  <a:cubicBezTo>
                    <a:pt x="178010" y="322265"/>
                    <a:pt x="176654" y="321000"/>
                    <a:pt x="175209" y="319781"/>
                  </a:cubicBezTo>
                  <a:cubicBezTo>
                    <a:pt x="188401" y="313410"/>
                    <a:pt x="202677" y="308622"/>
                    <a:pt x="215281" y="303245"/>
                  </a:cubicBezTo>
                  <a:cubicBezTo>
                    <a:pt x="226263" y="298595"/>
                    <a:pt x="236714" y="292779"/>
                    <a:pt x="246454" y="285897"/>
                  </a:cubicBezTo>
                  <a:lnTo>
                    <a:pt x="248713" y="286484"/>
                  </a:lnTo>
                  <a:cubicBezTo>
                    <a:pt x="293575" y="296649"/>
                    <a:pt x="363600" y="299812"/>
                    <a:pt x="379729" y="245463"/>
                  </a:cubicBezTo>
                  <a:cubicBezTo>
                    <a:pt x="393553" y="198298"/>
                    <a:pt x="394863" y="98138"/>
                    <a:pt x="469406" y="107400"/>
                  </a:cubicBezTo>
                  <a:cubicBezTo>
                    <a:pt x="499811" y="111149"/>
                    <a:pt x="524749" y="134507"/>
                    <a:pt x="553663" y="142955"/>
                  </a:cubicBezTo>
                  <a:cubicBezTo>
                    <a:pt x="579550" y="150680"/>
                    <a:pt x="609503" y="150996"/>
                    <a:pt x="630736" y="131931"/>
                  </a:cubicBezTo>
                  <a:cubicBezTo>
                    <a:pt x="648265" y="116209"/>
                    <a:pt x="652196" y="92988"/>
                    <a:pt x="657572" y="71303"/>
                  </a:cubicBezTo>
                  <a:cubicBezTo>
                    <a:pt x="660328" y="60099"/>
                    <a:pt x="663038" y="46726"/>
                    <a:pt x="672164" y="38730"/>
                  </a:cubicBezTo>
                  <a:cubicBezTo>
                    <a:pt x="688654" y="24318"/>
                    <a:pt x="715896" y="32811"/>
                    <a:pt x="734284" y="38052"/>
                  </a:cubicBezTo>
                  <a:cubicBezTo>
                    <a:pt x="754388" y="43744"/>
                    <a:pt x="766044" y="13023"/>
                    <a:pt x="745669" y="7241"/>
                  </a:cubicBezTo>
                  <a:close/>
                  <a:moveTo>
                    <a:pt x="162875" y="389400"/>
                  </a:moveTo>
                  <a:cubicBezTo>
                    <a:pt x="152981" y="399203"/>
                    <a:pt x="142500" y="391433"/>
                    <a:pt x="137214" y="381177"/>
                  </a:cubicBezTo>
                  <a:cubicBezTo>
                    <a:pt x="130799" y="368708"/>
                    <a:pt x="133555" y="356420"/>
                    <a:pt x="141732" y="345442"/>
                  </a:cubicBezTo>
                  <a:cubicBezTo>
                    <a:pt x="143069" y="343649"/>
                    <a:pt x="144502" y="341929"/>
                    <a:pt x="146024" y="340291"/>
                  </a:cubicBezTo>
                  <a:cubicBezTo>
                    <a:pt x="165586" y="352941"/>
                    <a:pt x="181579" y="371057"/>
                    <a:pt x="163056" y="389400"/>
                  </a:cubicBezTo>
                  <a:close/>
                  <a:moveTo>
                    <a:pt x="197572" y="145440"/>
                  </a:moveTo>
                  <a:cubicBezTo>
                    <a:pt x="217902" y="126555"/>
                    <a:pt x="246228" y="130712"/>
                    <a:pt x="258336" y="156644"/>
                  </a:cubicBezTo>
                  <a:cubicBezTo>
                    <a:pt x="270444" y="182576"/>
                    <a:pt x="265113" y="219170"/>
                    <a:pt x="248126" y="242030"/>
                  </a:cubicBezTo>
                  <a:cubicBezTo>
                    <a:pt x="245874" y="245029"/>
                    <a:pt x="243381" y="247839"/>
                    <a:pt x="240671" y="250433"/>
                  </a:cubicBezTo>
                  <a:cubicBezTo>
                    <a:pt x="228832" y="246475"/>
                    <a:pt x="217887" y="240227"/>
                    <a:pt x="208459" y="232045"/>
                  </a:cubicBezTo>
                  <a:cubicBezTo>
                    <a:pt x="184425" y="210360"/>
                    <a:pt x="170827" y="170287"/>
                    <a:pt x="197752" y="145304"/>
                  </a:cubicBezTo>
                  <a:close/>
                </a:path>
              </a:pathLst>
            </a:custGeom>
            <a:solidFill>
              <a:schemeClr val="accent1"/>
            </a:solidFill>
            <a:ln w="451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7AAD6B2-AE48-4AAA-9870-3F6C9B898B09}"/>
                </a:ext>
              </a:extLst>
            </p:cNvPr>
            <p:cNvSpPr/>
            <p:nvPr/>
          </p:nvSpPr>
          <p:spPr>
            <a:xfrm>
              <a:off x="1284966" y="2458053"/>
              <a:ext cx="3998006" cy="2287488"/>
            </a:xfrm>
            <a:custGeom>
              <a:avLst/>
              <a:gdLst>
                <a:gd name="connsiteX0" fmla="*/ 3141867 w 3998006"/>
                <a:gd name="connsiteY0" fmla="*/ 640826 h 2287488"/>
                <a:gd name="connsiteX1" fmla="*/ 2777192 w 3998006"/>
                <a:gd name="connsiteY1" fmla="*/ 783000 h 2287488"/>
                <a:gd name="connsiteX2" fmla="*/ 2421101 w 3998006"/>
                <a:gd name="connsiteY2" fmla="*/ 691741 h 2287488"/>
                <a:gd name="connsiteX3" fmla="*/ 1924145 w 3998006"/>
                <a:gd name="connsiteY3" fmla="*/ 695491 h 2287488"/>
                <a:gd name="connsiteX4" fmla="*/ 1265995 w 3998006"/>
                <a:gd name="connsiteY4" fmla="*/ 615029 h 2287488"/>
                <a:gd name="connsiteX5" fmla="*/ 1293644 w 3998006"/>
                <a:gd name="connsiteY5" fmla="*/ 558286 h 2287488"/>
                <a:gd name="connsiteX6" fmla="*/ 923999 w 3998006"/>
                <a:gd name="connsiteY6" fmla="*/ 414169 h 2287488"/>
                <a:gd name="connsiteX7" fmla="*/ -157 w 3998006"/>
                <a:gd name="connsiteY7" fmla="*/ -21 h 2287488"/>
                <a:gd name="connsiteX8" fmla="*/ -157 w 3998006"/>
                <a:gd name="connsiteY8" fmla="*/ 1697579 h 2287488"/>
                <a:gd name="connsiteX9" fmla="*/ 323271 w 3998006"/>
                <a:gd name="connsiteY9" fmla="*/ 1841696 h 2287488"/>
                <a:gd name="connsiteX10" fmla="*/ 496753 w 3998006"/>
                <a:gd name="connsiteY10" fmla="*/ 1425519 h 2287488"/>
                <a:gd name="connsiteX11" fmla="*/ 877737 w 3998006"/>
                <a:gd name="connsiteY11" fmla="*/ 1601712 h 2287488"/>
                <a:gd name="connsiteX12" fmla="*/ 950880 w 3998006"/>
                <a:gd name="connsiteY12" fmla="*/ 1415850 h 2287488"/>
                <a:gd name="connsiteX13" fmla="*/ 1201030 w 3998006"/>
                <a:gd name="connsiteY13" fmla="*/ 1601486 h 2287488"/>
                <a:gd name="connsiteX14" fmla="*/ 1218062 w 3998006"/>
                <a:gd name="connsiteY14" fmla="*/ 1615807 h 2287488"/>
                <a:gd name="connsiteX15" fmla="*/ 1194614 w 3998006"/>
                <a:gd name="connsiteY15" fmla="*/ 1640158 h 2287488"/>
                <a:gd name="connsiteX16" fmla="*/ 1194614 w 3998006"/>
                <a:gd name="connsiteY16" fmla="*/ 1808265 h 2287488"/>
                <a:gd name="connsiteX17" fmla="*/ 1194614 w 3998006"/>
                <a:gd name="connsiteY17" fmla="*/ 1808265 h 2287488"/>
                <a:gd name="connsiteX18" fmla="*/ 1351981 w 3998006"/>
                <a:gd name="connsiteY18" fmla="*/ 1812634 h 2287488"/>
                <a:gd name="connsiteX19" fmla="*/ 1356351 w 3998006"/>
                <a:gd name="connsiteY19" fmla="*/ 1808265 h 2287488"/>
                <a:gd name="connsiteX20" fmla="*/ 1343520 w 3998006"/>
                <a:gd name="connsiteY20" fmla="*/ 1821818 h 2287488"/>
                <a:gd name="connsiteX21" fmla="*/ 1343520 w 3998006"/>
                <a:gd name="connsiteY21" fmla="*/ 1989924 h 2287488"/>
                <a:gd name="connsiteX22" fmla="*/ 1343520 w 3998006"/>
                <a:gd name="connsiteY22" fmla="*/ 1989924 h 2287488"/>
                <a:gd name="connsiteX23" fmla="*/ 1500887 w 3998006"/>
                <a:gd name="connsiteY23" fmla="*/ 1994294 h 2287488"/>
                <a:gd name="connsiteX24" fmla="*/ 1505257 w 3998006"/>
                <a:gd name="connsiteY24" fmla="*/ 1989924 h 2287488"/>
                <a:gd name="connsiteX25" fmla="*/ 1579348 w 3998006"/>
                <a:gd name="connsiteY25" fmla="*/ 1912896 h 2287488"/>
                <a:gd name="connsiteX26" fmla="*/ 1579348 w 3998006"/>
                <a:gd name="connsiteY26" fmla="*/ 1912896 h 2287488"/>
                <a:gd name="connsiteX27" fmla="*/ 1528478 w 3998006"/>
                <a:gd name="connsiteY27" fmla="*/ 1965754 h 2287488"/>
                <a:gd name="connsiteX28" fmla="*/ 1528478 w 3998006"/>
                <a:gd name="connsiteY28" fmla="*/ 2133861 h 2287488"/>
                <a:gd name="connsiteX29" fmla="*/ 1528478 w 3998006"/>
                <a:gd name="connsiteY29" fmla="*/ 2133861 h 2287488"/>
                <a:gd name="connsiteX30" fmla="*/ 1685845 w 3998006"/>
                <a:gd name="connsiteY30" fmla="*/ 2138231 h 2287488"/>
                <a:gd name="connsiteX31" fmla="*/ 1690215 w 3998006"/>
                <a:gd name="connsiteY31" fmla="*/ 2133861 h 2287488"/>
                <a:gd name="connsiteX32" fmla="*/ 1763357 w 3998006"/>
                <a:gd name="connsiteY32" fmla="*/ 2057827 h 2287488"/>
                <a:gd name="connsiteX33" fmla="*/ 1763357 w 3998006"/>
                <a:gd name="connsiteY33" fmla="*/ 2057827 h 2287488"/>
                <a:gd name="connsiteX34" fmla="*/ 1732591 w 3998006"/>
                <a:gd name="connsiteY34" fmla="*/ 2089812 h 2287488"/>
                <a:gd name="connsiteX35" fmla="*/ 1732591 w 3998006"/>
                <a:gd name="connsiteY35" fmla="*/ 2207275 h 2287488"/>
                <a:gd name="connsiteX36" fmla="*/ 1842506 w 3998006"/>
                <a:gd name="connsiteY36" fmla="*/ 2210305 h 2287488"/>
                <a:gd name="connsiteX37" fmla="*/ 1845536 w 3998006"/>
                <a:gd name="connsiteY37" fmla="*/ 2207275 h 2287488"/>
                <a:gd name="connsiteX38" fmla="*/ 1894328 w 3998006"/>
                <a:gd name="connsiteY38" fmla="*/ 2156585 h 2287488"/>
                <a:gd name="connsiteX39" fmla="*/ 2079150 w 3998006"/>
                <a:gd name="connsiteY39" fmla="*/ 2274048 h 2287488"/>
                <a:gd name="connsiteX40" fmla="*/ 2217530 w 3998006"/>
                <a:gd name="connsiteY40" fmla="*/ 2225933 h 2287488"/>
                <a:gd name="connsiteX41" fmla="*/ 2494786 w 3998006"/>
                <a:gd name="connsiteY41" fmla="*/ 2129885 h 2287488"/>
                <a:gd name="connsiteX42" fmla="*/ 2725825 w 3998006"/>
                <a:gd name="connsiteY42" fmla="*/ 1985768 h 2287488"/>
                <a:gd name="connsiteX43" fmla="*/ 2854310 w 3998006"/>
                <a:gd name="connsiteY43" fmla="*/ 1972215 h 2287488"/>
                <a:gd name="connsiteX44" fmla="*/ 2871568 w 3998006"/>
                <a:gd name="connsiteY44" fmla="*/ 1802843 h 2287488"/>
                <a:gd name="connsiteX45" fmla="*/ 3092397 w 3998006"/>
                <a:gd name="connsiteY45" fmla="*/ 1598775 h 2287488"/>
                <a:gd name="connsiteX46" fmla="*/ 3187903 w 3998006"/>
                <a:gd name="connsiteY46" fmla="*/ 1794034 h 2287488"/>
                <a:gd name="connsiteX47" fmla="*/ 3568887 w 3998006"/>
                <a:gd name="connsiteY47" fmla="*/ 1617840 h 2287488"/>
                <a:gd name="connsiteX48" fmla="*/ 3742370 w 3998006"/>
                <a:gd name="connsiteY48" fmla="*/ 2002439 h 2287488"/>
                <a:gd name="connsiteX49" fmla="*/ 3997850 w 3998006"/>
                <a:gd name="connsiteY49" fmla="*/ 1888365 h 2287488"/>
                <a:gd name="connsiteX50" fmla="*/ 3997850 w 3998006"/>
                <a:gd name="connsiteY50" fmla="*/ 208520 h 228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98006" h="2287488">
                  <a:moveTo>
                    <a:pt x="3141867" y="640826"/>
                  </a:moveTo>
                  <a:lnTo>
                    <a:pt x="2777192" y="783000"/>
                  </a:lnTo>
                  <a:cubicBezTo>
                    <a:pt x="2708612" y="777895"/>
                    <a:pt x="2564314" y="759282"/>
                    <a:pt x="2421101" y="691741"/>
                  </a:cubicBezTo>
                  <a:cubicBezTo>
                    <a:pt x="2261668" y="616565"/>
                    <a:pt x="2079015" y="616746"/>
                    <a:pt x="1924145" y="695491"/>
                  </a:cubicBezTo>
                  <a:cubicBezTo>
                    <a:pt x="1567241" y="704029"/>
                    <a:pt x="1370808" y="658310"/>
                    <a:pt x="1265995" y="615029"/>
                  </a:cubicBezTo>
                  <a:lnTo>
                    <a:pt x="1293644" y="558286"/>
                  </a:lnTo>
                  <a:lnTo>
                    <a:pt x="923999" y="414169"/>
                  </a:lnTo>
                  <a:lnTo>
                    <a:pt x="-157" y="-21"/>
                  </a:lnTo>
                  <a:lnTo>
                    <a:pt x="-157" y="1697579"/>
                  </a:lnTo>
                  <a:lnTo>
                    <a:pt x="323271" y="1841696"/>
                  </a:lnTo>
                  <a:lnTo>
                    <a:pt x="496753" y="1425519"/>
                  </a:lnTo>
                  <a:lnTo>
                    <a:pt x="877737" y="1601712"/>
                  </a:lnTo>
                  <a:lnTo>
                    <a:pt x="950880" y="1415850"/>
                  </a:lnTo>
                  <a:lnTo>
                    <a:pt x="1201030" y="1601486"/>
                  </a:lnTo>
                  <a:lnTo>
                    <a:pt x="1218062" y="1615807"/>
                  </a:lnTo>
                  <a:lnTo>
                    <a:pt x="1194614" y="1640158"/>
                  </a:lnTo>
                  <a:cubicBezTo>
                    <a:pt x="1149975" y="1687303"/>
                    <a:pt x="1149975" y="1761119"/>
                    <a:pt x="1194614" y="1808265"/>
                  </a:cubicBezTo>
                  <a:lnTo>
                    <a:pt x="1194614" y="1808265"/>
                  </a:lnTo>
                  <a:cubicBezTo>
                    <a:pt x="1236863" y="1852927"/>
                    <a:pt x="1307319" y="1854883"/>
                    <a:pt x="1351981" y="1812634"/>
                  </a:cubicBezTo>
                  <a:cubicBezTo>
                    <a:pt x="1353478" y="1811218"/>
                    <a:pt x="1354935" y="1809761"/>
                    <a:pt x="1356351" y="1808265"/>
                  </a:cubicBezTo>
                  <a:lnTo>
                    <a:pt x="1343520" y="1821818"/>
                  </a:lnTo>
                  <a:cubicBezTo>
                    <a:pt x="1298881" y="1868963"/>
                    <a:pt x="1298881" y="1942779"/>
                    <a:pt x="1343520" y="1989924"/>
                  </a:cubicBezTo>
                  <a:lnTo>
                    <a:pt x="1343520" y="1989924"/>
                  </a:lnTo>
                  <a:cubicBezTo>
                    <a:pt x="1385769" y="2034587"/>
                    <a:pt x="1456225" y="2036543"/>
                    <a:pt x="1500887" y="1994294"/>
                  </a:cubicBezTo>
                  <a:cubicBezTo>
                    <a:pt x="1502384" y="1992878"/>
                    <a:pt x="1503841" y="1991421"/>
                    <a:pt x="1505257" y="1989924"/>
                  </a:cubicBezTo>
                  <a:lnTo>
                    <a:pt x="1579348" y="1912896"/>
                  </a:lnTo>
                  <a:lnTo>
                    <a:pt x="1579348" y="1912896"/>
                  </a:lnTo>
                  <a:lnTo>
                    <a:pt x="1528478" y="1965754"/>
                  </a:lnTo>
                  <a:cubicBezTo>
                    <a:pt x="1483839" y="2012900"/>
                    <a:pt x="1483839" y="2086716"/>
                    <a:pt x="1528478" y="2133861"/>
                  </a:cubicBezTo>
                  <a:lnTo>
                    <a:pt x="1528478" y="2133861"/>
                  </a:lnTo>
                  <a:cubicBezTo>
                    <a:pt x="1570727" y="2178523"/>
                    <a:pt x="1641183" y="2180479"/>
                    <a:pt x="1685845" y="2138231"/>
                  </a:cubicBezTo>
                  <a:cubicBezTo>
                    <a:pt x="1687342" y="2136815"/>
                    <a:pt x="1688799" y="2135358"/>
                    <a:pt x="1690215" y="2133861"/>
                  </a:cubicBezTo>
                  <a:lnTo>
                    <a:pt x="1763357" y="2057827"/>
                  </a:lnTo>
                  <a:lnTo>
                    <a:pt x="1763357" y="2057827"/>
                  </a:lnTo>
                  <a:lnTo>
                    <a:pt x="1732591" y="2089812"/>
                  </a:lnTo>
                  <a:cubicBezTo>
                    <a:pt x="1701382" y="2122748"/>
                    <a:pt x="1701382" y="2174340"/>
                    <a:pt x="1732591" y="2207275"/>
                  </a:cubicBezTo>
                  <a:cubicBezTo>
                    <a:pt x="1762107" y="2238463"/>
                    <a:pt x="1811317" y="2239820"/>
                    <a:pt x="1842506" y="2210305"/>
                  </a:cubicBezTo>
                  <a:cubicBezTo>
                    <a:pt x="1843543" y="2209323"/>
                    <a:pt x="1844554" y="2208312"/>
                    <a:pt x="1845536" y="2207275"/>
                  </a:cubicBezTo>
                  <a:lnTo>
                    <a:pt x="1894328" y="2156585"/>
                  </a:lnTo>
                  <a:cubicBezTo>
                    <a:pt x="1978133" y="2217801"/>
                    <a:pt x="2045944" y="2262482"/>
                    <a:pt x="2079150" y="2274048"/>
                  </a:cubicBezTo>
                  <a:cubicBezTo>
                    <a:pt x="2217530" y="2322026"/>
                    <a:pt x="2217530" y="2225933"/>
                    <a:pt x="2217530" y="2225933"/>
                  </a:cubicBezTo>
                  <a:cubicBezTo>
                    <a:pt x="2402352" y="2321981"/>
                    <a:pt x="2494786" y="2129885"/>
                    <a:pt x="2494786" y="2129885"/>
                  </a:cubicBezTo>
                  <a:cubicBezTo>
                    <a:pt x="2725825" y="2225933"/>
                    <a:pt x="2725825" y="1985768"/>
                    <a:pt x="2725825" y="1985768"/>
                  </a:cubicBezTo>
                  <a:cubicBezTo>
                    <a:pt x="2783562" y="2025796"/>
                    <a:pt x="2825216" y="2007453"/>
                    <a:pt x="2854310" y="1972215"/>
                  </a:cubicBezTo>
                  <a:cubicBezTo>
                    <a:pt x="2893931" y="1924417"/>
                    <a:pt x="2898765" y="1856966"/>
                    <a:pt x="2871568" y="1802843"/>
                  </a:cubicBezTo>
                  <a:lnTo>
                    <a:pt x="3092397" y="1598775"/>
                  </a:lnTo>
                  <a:lnTo>
                    <a:pt x="3187903" y="1794034"/>
                  </a:lnTo>
                  <a:lnTo>
                    <a:pt x="3568887" y="1617840"/>
                  </a:lnTo>
                  <a:lnTo>
                    <a:pt x="3742370" y="2002439"/>
                  </a:lnTo>
                  <a:lnTo>
                    <a:pt x="3997850" y="1888365"/>
                  </a:lnTo>
                  <a:lnTo>
                    <a:pt x="3997850" y="208520"/>
                  </a:lnTo>
                  <a:close/>
                </a:path>
              </a:pathLst>
            </a:custGeom>
            <a:solidFill>
              <a:srgbClr val="808080"/>
            </a:solidFill>
            <a:ln w="451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0D2B7BD-9C38-4F82-8936-E99845151097}"/>
                </a:ext>
              </a:extLst>
            </p:cNvPr>
            <p:cNvSpPr/>
            <p:nvPr/>
          </p:nvSpPr>
          <p:spPr>
            <a:xfrm>
              <a:off x="3650701" y="3585690"/>
              <a:ext cx="714938" cy="759619"/>
            </a:xfrm>
            <a:custGeom>
              <a:avLst/>
              <a:gdLst>
                <a:gd name="connsiteX0" fmla="*/ 714938 w 714938"/>
                <a:gd name="connsiteY0" fmla="*/ 402173 h 759619"/>
                <a:gd name="connsiteX1" fmla="*/ 312766 w 714938"/>
                <a:gd name="connsiteY1" fmla="*/ 759619 h 759619"/>
                <a:gd name="connsiteX2" fmla="*/ 0 w 714938"/>
                <a:gd name="connsiteY2" fmla="*/ 178723 h 759619"/>
                <a:gd name="connsiteX3" fmla="*/ 714938 w 714938"/>
                <a:gd name="connsiteY3" fmla="*/ 0 h 759619"/>
                <a:gd name="connsiteX4" fmla="*/ 714938 w 714938"/>
                <a:gd name="connsiteY4" fmla="*/ 402173 h 75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938" h="759619">
                  <a:moveTo>
                    <a:pt x="714938" y="402173"/>
                  </a:moveTo>
                  <a:lnTo>
                    <a:pt x="312766" y="759619"/>
                  </a:lnTo>
                  <a:lnTo>
                    <a:pt x="0" y="178723"/>
                  </a:lnTo>
                  <a:lnTo>
                    <a:pt x="714938" y="0"/>
                  </a:lnTo>
                  <a:lnTo>
                    <a:pt x="714938" y="402173"/>
                  </a:lnTo>
                  <a:close/>
                </a:path>
              </a:pathLst>
            </a:custGeom>
            <a:solidFill>
              <a:srgbClr val="BE7C5E"/>
            </a:solidFill>
            <a:ln w="451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DAE3B49-A0D2-4C53-89F3-9F24ED80D7BF}"/>
                </a:ext>
              </a:extLst>
            </p:cNvPr>
            <p:cNvSpPr/>
            <p:nvPr/>
          </p:nvSpPr>
          <p:spPr>
            <a:xfrm>
              <a:off x="2176143" y="3049475"/>
              <a:ext cx="1944789" cy="1621110"/>
            </a:xfrm>
            <a:custGeom>
              <a:avLst/>
              <a:gdLst>
                <a:gd name="connsiteX0" fmla="*/ 267928 w 1944789"/>
                <a:gd name="connsiteY0" fmla="*/ -21 h 1621110"/>
                <a:gd name="connsiteX1" fmla="*/ 1161590 w 1944789"/>
                <a:gd name="connsiteY1" fmla="*/ 134021 h 1621110"/>
                <a:gd name="connsiteX2" fmla="*/ 1608443 w 1944789"/>
                <a:gd name="connsiteY2" fmla="*/ 804279 h 1621110"/>
                <a:gd name="connsiteX3" fmla="*/ 1907881 w 1944789"/>
                <a:gd name="connsiteY3" fmla="*/ 1141170 h 1621110"/>
                <a:gd name="connsiteX4" fmla="*/ 1911405 w 1944789"/>
                <a:gd name="connsiteY4" fmla="*/ 1328070 h 1621110"/>
                <a:gd name="connsiteX5" fmla="*/ 1787166 w 1944789"/>
                <a:gd name="connsiteY5" fmla="*/ 1340494 h 1621110"/>
                <a:gd name="connsiteX6" fmla="*/ 1563762 w 1944789"/>
                <a:gd name="connsiteY6" fmla="*/ 1474536 h 1621110"/>
                <a:gd name="connsiteX7" fmla="*/ 1295677 w 1944789"/>
                <a:gd name="connsiteY7" fmla="*/ 1563898 h 1621110"/>
                <a:gd name="connsiteX8" fmla="*/ 1161634 w 1944789"/>
                <a:gd name="connsiteY8" fmla="*/ 1608579 h 1621110"/>
                <a:gd name="connsiteX9" fmla="*/ 312609 w 1944789"/>
                <a:gd name="connsiteY9" fmla="*/ 983047 h 1621110"/>
                <a:gd name="connsiteX10" fmla="*/ -157 w 1944789"/>
                <a:gd name="connsiteY10" fmla="*/ 759643 h 162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789" h="1621110">
                  <a:moveTo>
                    <a:pt x="267928" y="-21"/>
                  </a:moveTo>
                  <a:cubicBezTo>
                    <a:pt x="267928" y="-21"/>
                    <a:pt x="397001" y="178702"/>
                    <a:pt x="1161590" y="134021"/>
                  </a:cubicBezTo>
                  <a:lnTo>
                    <a:pt x="1608443" y="804279"/>
                  </a:lnTo>
                  <a:lnTo>
                    <a:pt x="1907881" y="1141170"/>
                  </a:lnTo>
                  <a:cubicBezTo>
                    <a:pt x="1954911" y="1194118"/>
                    <a:pt x="1957576" y="1274399"/>
                    <a:pt x="1911405" y="1328070"/>
                  </a:cubicBezTo>
                  <a:cubicBezTo>
                    <a:pt x="1883349" y="1360643"/>
                    <a:pt x="1843006" y="1377766"/>
                    <a:pt x="1787166" y="1340494"/>
                  </a:cubicBezTo>
                  <a:cubicBezTo>
                    <a:pt x="1787166" y="1340494"/>
                    <a:pt x="1787166" y="1563898"/>
                    <a:pt x="1563762" y="1474536"/>
                  </a:cubicBezTo>
                  <a:cubicBezTo>
                    <a:pt x="1563762" y="1474536"/>
                    <a:pt x="1474400" y="1653260"/>
                    <a:pt x="1295677" y="1563898"/>
                  </a:cubicBezTo>
                  <a:cubicBezTo>
                    <a:pt x="1295677" y="1563898"/>
                    <a:pt x="1295677" y="1653260"/>
                    <a:pt x="1161634" y="1608579"/>
                  </a:cubicBezTo>
                  <a:cubicBezTo>
                    <a:pt x="1027592" y="1563898"/>
                    <a:pt x="312609" y="983047"/>
                    <a:pt x="312609" y="983047"/>
                  </a:cubicBezTo>
                  <a:lnTo>
                    <a:pt x="-157" y="759643"/>
                  </a:lnTo>
                  <a:close/>
                </a:path>
              </a:pathLst>
            </a:custGeom>
            <a:solidFill>
              <a:srgbClr val="FDA57D"/>
            </a:solidFill>
            <a:ln w="451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FF5E758-464C-45F3-A281-E6833B73F201}"/>
                </a:ext>
              </a:extLst>
            </p:cNvPr>
            <p:cNvSpPr/>
            <p:nvPr/>
          </p:nvSpPr>
          <p:spPr>
            <a:xfrm>
              <a:off x="2891233" y="3134234"/>
              <a:ext cx="1429905" cy="767330"/>
            </a:xfrm>
            <a:custGeom>
              <a:avLst/>
              <a:gdLst>
                <a:gd name="connsiteX0" fmla="*/ 1161438 w 1429905"/>
                <a:gd name="connsiteY0" fmla="*/ 138670 h 767330"/>
                <a:gd name="connsiteX1" fmla="*/ 777427 w 1429905"/>
                <a:gd name="connsiteY1" fmla="*/ 51974 h 767330"/>
                <a:gd name="connsiteX2" fmla="*/ 241438 w 1429905"/>
                <a:gd name="connsiteY2" fmla="*/ 86625 h 767330"/>
                <a:gd name="connsiteX3" fmla="*/ -128 w 1429905"/>
                <a:gd name="connsiteY3" fmla="*/ 540798 h 767330"/>
                <a:gd name="connsiteX4" fmla="*/ 357319 w 1429905"/>
                <a:gd name="connsiteY4" fmla="*/ 362074 h 767330"/>
                <a:gd name="connsiteX5" fmla="*/ 491361 w 1429905"/>
                <a:gd name="connsiteY5" fmla="*/ 362074 h 767330"/>
                <a:gd name="connsiteX6" fmla="*/ 982896 w 1429905"/>
                <a:gd name="connsiteY6" fmla="*/ 764156 h 767330"/>
                <a:gd name="connsiteX7" fmla="*/ 1429749 w 1429905"/>
                <a:gd name="connsiteY7" fmla="*/ 674795 h 76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9905" h="767330">
                  <a:moveTo>
                    <a:pt x="1161438" y="138670"/>
                  </a:moveTo>
                  <a:cubicBezTo>
                    <a:pt x="1161438" y="138670"/>
                    <a:pt x="968348" y="138670"/>
                    <a:pt x="777427" y="51974"/>
                  </a:cubicBezTo>
                  <a:cubicBezTo>
                    <a:pt x="603809" y="-26771"/>
                    <a:pt x="401638" y="-16741"/>
                    <a:pt x="241438" y="86625"/>
                  </a:cubicBezTo>
                  <a:cubicBezTo>
                    <a:pt x="110874" y="170882"/>
                    <a:pt x="-2251" y="310391"/>
                    <a:pt x="-128" y="540798"/>
                  </a:cubicBezTo>
                  <a:cubicBezTo>
                    <a:pt x="-128" y="540798"/>
                    <a:pt x="173626" y="719521"/>
                    <a:pt x="357319" y="362074"/>
                  </a:cubicBezTo>
                  <a:lnTo>
                    <a:pt x="491361" y="362074"/>
                  </a:lnTo>
                  <a:cubicBezTo>
                    <a:pt x="491361" y="362074"/>
                    <a:pt x="620434" y="808928"/>
                    <a:pt x="982896" y="764156"/>
                  </a:cubicBezTo>
                  <a:cubicBezTo>
                    <a:pt x="1345357" y="719385"/>
                    <a:pt x="1429749" y="674795"/>
                    <a:pt x="1429749" y="674795"/>
                  </a:cubicBezTo>
                  <a:close/>
                </a:path>
              </a:pathLst>
            </a:custGeom>
            <a:solidFill>
              <a:srgbClr val="BE7C5E"/>
            </a:solidFill>
            <a:ln w="451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9426224-9978-40F7-8128-9FE9807FDDC8}"/>
                </a:ext>
              </a:extLst>
            </p:cNvPr>
            <p:cNvSpPr/>
            <p:nvPr/>
          </p:nvSpPr>
          <p:spPr>
            <a:xfrm rot="2700000">
              <a:off x="2639013" y="4097080"/>
              <a:ext cx="221190" cy="347552"/>
            </a:xfrm>
            <a:custGeom>
              <a:avLst/>
              <a:gdLst>
                <a:gd name="connsiteX0" fmla="*/ 120693 w 221190"/>
                <a:gd name="connsiteY0" fmla="*/ -21 h 347552"/>
                <a:gd name="connsiteX1" fmla="*/ 221033 w 221190"/>
                <a:gd name="connsiteY1" fmla="*/ 100319 h 347552"/>
                <a:gd name="connsiteX2" fmla="*/ 221033 w 221190"/>
                <a:gd name="connsiteY2" fmla="*/ 247192 h 347552"/>
                <a:gd name="connsiteX3" fmla="*/ 120693 w 221190"/>
                <a:gd name="connsiteY3" fmla="*/ 347532 h 347552"/>
                <a:gd name="connsiteX4" fmla="*/ 100183 w 221190"/>
                <a:gd name="connsiteY4" fmla="*/ 347532 h 347552"/>
                <a:gd name="connsiteX5" fmla="*/ -157 w 221190"/>
                <a:gd name="connsiteY5" fmla="*/ 247192 h 347552"/>
                <a:gd name="connsiteX6" fmla="*/ -157 w 221190"/>
                <a:gd name="connsiteY6" fmla="*/ 100319 h 347552"/>
                <a:gd name="connsiteX7" fmla="*/ 100183 w 221190"/>
                <a:gd name="connsiteY7" fmla="*/ -21 h 34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90" h="347552">
                  <a:moveTo>
                    <a:pt x="120693" y="-21"/>
                  </a:moveTo>
                  <a:cubicBezTo>
                    <a:pt x="176109" y="-21"/>
                    <a:pt x="221033" y="44903"/>
                    <a:pt x="221033" y="100319"/>
                  </a:cubicBezTo>
                  <a:lnTo>
                    <a:pt x="221033" y="247192"/>
                  </a:lnTo>
                  <a:cubicBezTo>
                    <a:pt x="221033" y="302608"/>
                    <a:pt x="176109" y="347532"/>
                    <a:pt x="120693" y="347532"/>
                  </a:cubicBezTo>
                  <a:lnTo>
                    <a:pt x="100183" y="347532"/>
                  </a:lnTo>
                  <a:cubicBezTo>
                    <a:pt x="44767" y="347532"/>
                    <a:pt x="-157" y="302608"/>
                    <a:pt x="-157" y="247192"/>
                  </a:cubicBezTo>
                  <a:lnTo>
                    <a:pt x="-157" y="100319"/>
                  </a:lnTo>
                  <a:cubicBezTo>
                    <a:pt x="-157" y="44903"/>
                    <a:pt x="44767" y="-21"/>
                    <a:pt x="100183" y="-21"/>
                  </a:cubicBezTo>
                  <a:close/>
                </a:path>
              </a:pathLst>
            </a:custGeom>
            <a:solidFill>
              <a:srgbClr val="BE7C5E"/>
            </a:solidFill>
            <a:ln w="451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9D79B50-BD0D-4579-A0AF-1F8A8B19A807}"/>
                </a:ext>
              </a:extLst>
            </p:cNvPr>
            <p:cNvSpPr/>
            <p:nvPr/>
          </p:nvSpPr>
          <p:spPr>
            <a:xfrm rot="2700000">
              <a:off x="2494995" y="3928282"/>
              <a:ext cx="221190" cy="347552"/>
            </a:xfrm>
            <a:custGeom>
              <a:avLst/>
              <a:gdLst>
                <a:gd name="connsiteX0" fmla="*/ 120693 w 221190"/>
                <a:gd name="connsiteY0" fmla="*/ -21 h 347552"/>
                <a:gd name="connsiteX1" fmla="*/ 221033 w 221190"/>
                <a:gd name="connsiteY1" fmla="*/ 100319 h 347552"/>
                <a:gd name="connsiteX2" fmla="*/ 221033 w 221190"/>
                <a:gd name="connsiteY2" fmla="*/ 247192 h 347552"/>
                <a:gd name="connsiteX3" fmla="*/ 120693 w 221190"/>
                <a:gd name="connsiteY3" fmla="*/ 347532 h 347552"/>
                <a:gd name="connsiteX4" fmla="*/ 100183 w 221190"/>
                <a:gd name="connsiteY4" fmla="*/ 347532 h 347552"/>
                <a:gd name="connsiteX5" fmla="*/ -157 w 221190"/>
                <a:gd name="connsiteY5" fmla="*/ 247192 h 347552"/>
                <a:gd name="connsiteX6" fmla="*/ -157 w 221190"/>
                <a:gd name="connsiteY6" fmla="*/ 100319 h 347552"/>
                <a:gd name="connsiteX7" fmla="*/ 100183 w 221190"/>
                <a:gd name="connsiteY7" fmla="*/ -21 h 34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90" h="347552">
                  <a:moveTo>
                    <a:pt x="120693" y="-21"/>
                  </a:moveTo>
                  <a:cubicBezTo>
                    <a:pt x="176110" y="-21"/>
                    <a:pt x="221033" y="44903"/>
                    <a:pt x="221033" y="100319"/>
                  </a:cubicBezTo>
                  <a:lnTo>
                    <a:pt x="221033" y="247192"/>
                  </a:lnTo>
                  <a:cubicBezTo>
                    <a:pt x="221033" y="302608"/>
                    <a:pt x="176110" y="347532"/>
                    <a:pt x="120693" y="347532"/>
                  </a:cubicBezTo>
                  <a:lnTo>
                    <a:pt x="100183" y="347532"/>
                  </a:lnTo>
                  <a:cubicBezTo>
                    <a:pt x="44767" y="347532"/>
                    <a:pt x="-157" y="302608"/>
                    <a:pt x="-157" y="247192"/>
                  </a:cubicBezTo>
                  <a:lnTo>
                    <a:pt x="-157" y="100319"/>
                  </a:lnTo>
                  <a:cubicBezTo>
                    <a:pt x="-157" y="44903"/>
                    <a:pt x="44767" y="-21"/>
                    <a:pt x="100183" y="-21"/>
                  </a:cubicBezTo>
                  <a:close/>
                </a:path>
              </a:pathLst>
            </a:custGeom>
            <a:solidFill>
              <a:srgbClr val="BE7C5E"/>
            </a:solidFill>
            <a:ln w="451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66D92EA-2C40-4460-A5E7-6368C04EDEE7}"/>
                </a:ext>
              </a:extLst>
            </p:cNvPr>
            <p:cNvSpPr/>
            <p:nvPr/>
          </p:nvSpPr>
          <p:spPr>
            <a:xfrm rot="2700000">
              <a:off x="2828895" y="4204126"/>
              <a:ext cx="221190" cy="379131"/>
            </a:xfrm>
            <a:custGeom>
              <a:avLst/>
              <a:gdLst>
                <a:gd name="connsiteX0" fmla="*/ 120693 w 221190"/>
                <a:gd name="connsiteY0" fmla="*/ -21 h 379131"/>
                <a:gd name="connsiteX1" fmla="*/ 221033 w 221190"/>
                <a:gd name="connsiteY1" fmla="*/ 100319 h 379131"/>
                <a:gd name="connsiteX2" fmla="*/ 221033 w 221190"/>
                <a:gd name="connsiteY2" fmla="*/ 278771 h 379131"/>
                <a:gd name="connsiteX3" fmla="*/ 120693 w 221190"/>
                <a:gd name="connsiteY3" fmla="*/ 379111 h 379131"/>
                <a:gd name="connsiteX4" fmla="*/ 100183 w 221190"/>
                <a:gd name="connsiteY4" fmla="*/ 379111 h 379131"/>
                <a:gd name="connsiteX5" fmla="*/ -157 w 221190"/>
                <a:gd name="connsiteY5" fmla="*/ 278771 h 379131"/>
                <a:gd name="connsiteX6" fmla="*/ -157 w 221190"/>
                <a:gd name="connsiteY6" fmla="*/ 100319 h 379131"/>
                <a:gd name="connsiteX7" fmla="*/ 100183 w 221190"/>
                <a:gd name="connsiteY7" fmla="*/ -21 h 37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190" h="379131">
                  <a:moveTo>
                    <a:pt x="120693" y="-21"/>
                  </a:moveTo>
                  <a:cubicBezTo>
                    <a:pt x="176109" y="-21"/>
                    <a:pt x="221033" y="44903"/>
                    <a:pt x="221033" y="100319"/>
                  </a:cubicBezTo>
                  <a:lnTo>
                    <a:pt x="221033" y="278771"/>
                  </a:lnTo>
                  <a:cubicBezTo>
                    <a:pt x="221033" y="334187"/>
                    <a:pt x="176110" y="379111"/>
                    <a:pt x="120693" y="379111"/>
                  </a:cubicBezTo>
                  <a:lnTo>
                    <a:pt x="100183" y="379111"/>
                  </a:lnTo>
                  <a:cubicBezTo>
                    <a:pt x="44767" y="379111"/>
                    <a:pt x="-157" y="334187"/>
                    <a:pt x="-157" y="278771"/>
                  </a:cubicBezTo>
                  <a:lnTo>
                    <a:pt x="-157" y="100319"/>
                  </a:lnTo>
                  <a:cubicBezTo>
                    <a:pt x="-157" y="44903"/>
                    <a:pt x="44767" y="-21"/>
                    <a:pt x="100183" y="-21"/>
                  </a:cubicBezTo>
                  <a:close/>
                </a:path>
              </a:pathLst>
            </a:custGeom>
            <a:solidFill>
              <a:srgbClr val="BE7C5E"/>
            </a:solidFill>
            <a:ln w="451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A1DAED-1142-43FD-A0D0-2927508C4832}"/>
                </a:ext>
              </a:extLst>
            </p:cNvPr>
            <p:cNvSpPr/>
            <p:nvPr/>
          </p:nvSpPr>
          <p:spPr>
            <a:xfrm rot="2700000">
              <a:off x="3014939" y="4380287"/>
              <a:ext cx="154462" cy="252769"/>
            </a:xfrm>
            <a:custGeom>
              <a:avLst/>
              <a:gdLst>
                <a:gd name="connsiteX0" fmla="*/ 84235 w 154462"/>
                <a:gd name="connsiteY0" fmla="*/ -21 h 252769"/>
                <a:gd name="connsiteX1" fmla="*/ 154306 w 154462"/>
                <a:gd name="connsiteY1" fmla="*/ 70050 h 252769"/>
                <a:gd name="connsiteX2" fmla="*/ 154306 w 154462"/>
                <a:gd name="connsiteY2" fmla="*/ 182678 h 252769"/>
                <a:gd name="connsiteX3" fmla="*/ 84235 w 154462"/>
                <a:gd name="connsiteY3" fmla="*/ 252749 h 252769"/>
                <a:gd name="connsiteX4" fmla="*/ 69914 w 154462"/>
                <a:gd name="connsiteY4" fmla="*/ 252749 h 252769"/>
                <a:gd name="connsiteX5" fmla="*/ -157 w 154462"/>
                <a:gd name="connsiteY5" fmla="*/ 182678 h 252769"/>
                <a:gd name="connsiteX6" fmla="*/ -157 w 154462"/>
                <a:gd name="connsiteY6" fmla="*/ 70050 h 252769"/>
                <a:gd name="connsiteX7" fmla="*/ 69914 w 154462"/>
                <a:gd name="connsiteY7" fmla="*/ -21 h 25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462" h="252769">
                  <a:moveTo>
                    <a:pt x="84235" y="-21"/>
                  </a:moveTo>
                  <a:cubicBezTo>
                    <a:pt x="122934" y="-21"/>
                    <a:pt x="154306" y="31351"/>
                    <a:pt x="154306" y="70050"/>
                  </a:cubicBezTo>
                  <a:lnTo>
                    <a:pt x="154306" y="182678"/>
                  </a:lnTo>
                  <a:cubicBezTo>
                    <a:pt x="154306" y="221377"/>
                    <a:pt x="122934" y="252749"/>
                    <a:pt x="84235" y="252749"/>
                  </a:cubicBezTo>
                  <a:lnTo>
                    <a:pt x="69914" y="252749"/>
                  </a:lnTo>
                  <a:cubicBezTo>
                    <a:pt x="31215" y="252749"/>
                    <a:pt x="-157" y="221377"/>
                    <a:pt x="-157" y="182678"/>
                  </a:cubicBezTo>
                  <a:lnTo>
                    <a:pt x="-157" y="70050"/>
                  </a:lnTo>
                  <a:cubicBezTo>
                    <a:pt x="-157" y="31351"/>
                    <a:pt x="31215" y="-21"/>
                    <a:pt x="69914" y="-21"/>
                  </a:cubicBezTo>
                  <a:close/>
                </a:path>
              </a:pathLst>
            </a:custGeom>
            <a:solidFill>
              <a:srgbClr val="BE7C5E"/>
            </a:solidFill>
            <a:ln w="451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D8D6F58-7FB5-420C-B63F-25B5FA172DED}"/>
                </a:ext>
              </a:extLst>
            </p:cNvPr>
            <p:cNvSpPr/>
            <p:nvPr/>
          </p:nvSpPr>
          <p:spPr>
            <a:xfrm>
              <a:off x="4008147" y="3138882"/>
              <a:ext cx="804299" cy="1117065"/>
            </a:xfrm>
            <a:custGeom>
              <a:avLst/>
              <a:gdLst>
                <a:gd name="connsiteX0" fmla="*/ 804300 w 804299"/>
                <a:gd name="connsiteY0" fmla="*/ 938342 h 1117065"/>
                <a:gd name="connsiteX1" fmla="*/ 402172 w 804299"/>
                <a:gd name="connsiteY1" fmla="*/ 1117066 h 1117065"/>
                <a:gd name="connsiteX2" fmla="*/ 0 w 804299"/>
                <a:gd name="connsiteY2" fmla="*/ 134043 h 1117065"/>
                <a:gd name="connsiteX3" fmla="*/ 357492 w 804299"/>
                <a:gd name="connsiteY3" fmla="*/ 0 h 1117065"/>
                <a:gd name="connsiteX4" fmla="*/ 804300 w 804299"/>
                <a:gd name="connsiteY4" fmla="*/ 938342 h 111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99" h="1117065">
                  <a:moveTo>
                    <a:pt x="804300" y="938342"/>
                  </a:moveTo>
                  <a:lnTo>
                    <a:pt x="402172" y="1117066"/>
                  </a:lnTo>
                  <a:lnTo>
                    <a:pt x="0" y="134043"/>
                  </a:lnTo>
                  <a:lnTo>
                    <a:pt x="357492" y="0"/>
                  </a:lnTo>
                  <a:lnTo>
                    <a:pt x="804300" y="938342"/>
                  </a:lnTo>
                  <a:close/>
                </a:path>
              </a:pathLst>
            </a:custGeom>
            <a:solidFill>
              <a:srgbClr val="FFFFFF"/>
            </a:solidFill>
            <a:ln w="451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AF3008B-949C-4E66-BCAB-A90487C4E0EF}"/>
                </a:ext>
              </a:extLst>
            </p:cNvPr>
            <p:cNvSpPr/>
            <p:nvPr/>
          </p:nvSpPr>
          <p:spPr>
            <a:xfrm>
              <a:off x="1774016" y="2915433"/>
              <a:ext cx="804299" cy="1117110"/>
            </a:xfrm>
            <a:custGeom>
              <a:avLst/>
              <a:gdLst>
                <a:gd name="connsiteX0" fmla="*/ 0 w 804299"/>
                <a:gd name="connsiteY0" fmla="*/ 938387 h 1117110"/>
                <a:gd name="connsiteX1" fmla="*/ 402127 w 804299"/>
                <a:gd name="connsiteY1" fmla="*/ 1117111 h 1117110"/>
                <a:gd name="connsiteX2" fmla="*/ 804300 w 804299"/>
                <a:gd name="connsiteY2" fmla="*/ 134088 h 1117110"/>
                <a:gd name="connsiteX3" fmla="*/ 446808 w 804299"/>
                <a:gd name="connsiteY3" fmla="*/ 0 h 1117110"/>
                <a:gd name="connsiteX4" fmla="*/ 0 w 804299"/>
                <a:gd name="connsiteY4" fmla="*/ 938387 h 1117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99" h="1117110">
                  <a:moveTo>
                    <a:pt x="0" y="938387"/>
                  </a:moveTo>
                  <a:lnTo>
                    <a:pt x="402127" y="1117111"/>
                  </a:lnTo>
                  <a:lnTo>
                    <a:pt x="804300" y="134088"/>
                  </a:lnTo>
                  <a:lnTo>
                    <a:pt x="446808" y="0"/>
                  </a:lnTo>
                  <a:lnTo>
                    <a:pt x="0" y="938387"/>
                  </a:lnTo>
                  <a:close/>
                </a:path>
              </a:pathLst>
            </a:custGeom>
            <a:solidFill>
              <a:srgbClr val="FFFFFF"/>
            </a:solidFill>
            <a:ln w="451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0B1D236-B587-4D0C-ABB4-686512B8C72E}"/>
                </a:ext>
              </a:extLst>
            </p:cNvPr>
            <p:cNvSpPr/>
            <p:nvPr/>
          </p:nvSpPr>
          <p:spPr>
            <a:xfrm>
              <a:off x="1327163" y="2513306"/>
              <a:ext cx="893661" cy="1742642"/>
            </a:xfrm>
            <a:custGeom>
              <a:avLst/>
              <a:gdLst>
                <a:gd name="connsiteX0" fmla="*/ 0 w 893661"/>
                <a:gd name="connsiteY0" fmla="*/ 0 h 1742642"/>
                <a:gd name="connsiteX1" fmla="*/ 893662 w 893661"/>
                <a:gd name="connsiteY1" fmla="*/ 402127 h 1742642"/>
                <a:gd name="connsiteX2" fmla="*/ 312811 w 893661"/>
                <a:gd name="connsiteY2" fmla="*/ 1742642 h 1742642"/>
                <a:gd name="connsiteX3" fmla="*/ 0 w 893661"/>
                <a:gd name="connsiteY3" fmla="*/ 1608600 h 1742642"/>
                <a:gd name="connsiteX4" fmla="*/ 0 w 893661"/>
                <a:gd name="connsiteY4" fmla="*/ 0 h 174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61" h="1742642">
                  <a:moveTo>
                    <a:pt x="0" y="0"/>
                  </a:moveTo>
                  <a:lnTo>
                    <a:pt x="893662" y="402127"/>
                  </a:lnTo>
                  <a:lnTo>
                    <a:pt x="312811" y="1742642"/>
                  </a:lnTo>
                  <a:lnTo>
                    <a:pt x="0" y="1608600"/>
                  </a:lnTo>
                  <a:lnTo>
                    <a:pt x="0" y="0"/>
                  </a:lnTo>
                  <a:close/>
                </a:path>
              </a:pathLst>
            </a:custGeom>
            <a:solidFill>
              <a:srgbClr val="333333"/>
            </a:solidFill>
            <a:ln w="451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3CE0AC7-3B04-4F08-BDC0-32F6BCD82929}"/>
                </a:ext>
              </a:extLst>
            </p:cNvPr>
            <p:cNvSpPr/>
            <p:nvPr/>
          </p:nvSpPr>
          <p:spPr>
            <a:xfrm>
              <a:off x="4365639" y="2736710"/>
              <a:ext cx="893661" cy="1742642"/>
            </a:xfrm>
            <a:custGeom>
              <a:avLst/>
              <a:gdLst>
                <a:gd name="connsiteX0" fmla="*/ 893662 w 893661"/>
                <a:gd name="connsiteY0" fmla="*/ 0 h 1742642"/>
                <a:gd name="connsiteX1" fmla="*/ 0 w 893661"/>
                <a:gd name="connsiteY1" fmla="*/ 402173 h 1742642"/>
                <a:gd name="connsiteX2" fmla="*/ 580896 w 893661"/>
                <a:gd name="connsiteY2" fmla="*/ 1742642 h 1742642"/>
                <a:gd name="connsiteX3" fmla="*/ 893662 w 893661"/>
                <a:gd name="connsiteY3" fmla="*/ 1608600 h 1742642"/>
                <a:gd name="connsiteX4" fmla="*/ 893662 w 893661"/>
                <a:gd name="connsiteY4" fmla="*/ 0 h 174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61" h="1742642">
                  <a:moveTo>
                    <a:pt x="893662" y="0"/>
                  </a:moveTo>
                  <a:lnTo>
                    <a:pt x="0" y="402173"/>
                  </a:lnTo>
                  <a:lnTo>
                    <a:pt x="580896" y="1742642"/>
                  </a:lnTo>
                  <a:lnTo>
                    <a:pt x="893662" y="1608600"/>
                  </a:lnTo>
                  <a:lnTo>
                    <a:pt x="893662" y="0"/>
                  </a:lnTo>
                  <a:close/>
                </a:path>
              </a:pathLst>
            </a:custGeom>
            <a:solidFill>
              <a:schemeClr val="accent1">
                <a:lumMod val="50000"/>
              </a:schemeClr>
            </a:solidFill>
            <a:ln w="4510" cap="flat">
              <a:noFill/>
              <a:prstDash val="solid"/>
              <a:miter/>
            </a:ln>
          </p:spPr>
          <p:txBody>
            <a:bodyPr rtlCol="0" anchor="ctr"/>
            <a:lstStyle/>
            <a:p>
              <a:endParaRPr lang="en-US"/>
            </a:p>
          </p:txBody>
        </p:sp>
      </p:grpSp>
      <p:grpSp>
        <p:nvGrpSpPr>
          <p:cNvPr id="40" name="Graphic 38">
            <a:extLst>
              <a:ext uri="{FF2B5EF4-FFF2-40B4-BE49-F238E27FC236}">
                <a16:creationId xmlns:a16="http://schemas.microsoft.com/office/drawing/2014/main" id="{C30F9DDF-CCC0-4085-8F0F-60B09BFE13AA}"/>
              </a:ext>
            </a:extLst>
          </p:cNvPr>
          <p:cNvGrpSpPr/>
          <p:nvPr/>
        </p:nvGrpSpPr>
        <p:grpSpPr>
          <a:xfrm>
            <a:off x="3029833" y="1870955"/>
            <a:ext cx="2278767" cy="2026031"/>
            <a:chOff x="3029833" y="1568123"/>
            <a:chExt cx="2619375" cy="2328863"/>
          </a:xfrm>
        </p:grpSpPr>
        <p:sp>
          <p:nvSpPr>
            <p:cNvPr id="41" name="Freeform: Shape 40">
              <a:extLst>
                <a:ext uri="{FF2B5EF4-FFF2-40B4-BE49-F238E27FC236}">
                  <a16:creationId xmlns:a16="http://schemas.microsoft.com/office/drawing/2014/main" id="{C783343A-5C73-4619-BA6F-40BE9782A426}"/>
                </a:ext>
              </a:extLst>
            </p:cNvPr>
            <p:cNvSpPr/>
            <p:nvPr/>
          </p:nvSpPr>
          <p:spPr>
            <a:xfrm>
              <a:off x="3458458" y="2249160"/>
              <a:ext cx="946537" cy="566737"/>
            </a:xfrm>
            <a:custGeom>
              <a:avLst/>
              <a:gdLst>
                <a:gd name="connsiteX0" fmla="*/ 867631 w 946537"/>
                <a:gd name="connsiteY0" fmla="*/ 566532 h 566737"/>
                <a:gd name="connsiteX1" fmla="*/ 78256 w 946537"/>
                <a:gd name="connsiteY1" fmla="*/ 566532 h 566737"/>
                <a:gd name="connsiteX2" fmla="*/ -325 w 946537"/>
                <a:gd name="connsiteY2" fmla="*/ 487951 h 566737"/>
                <a:gd name="connsiteX3" fmla="*/ -325 w 946537"/>
                <a:gd name="connsiteY3" fmla="*/ 78376 h 566737"/>
                <a:gd name="connsiteX4" fmla="*/ 78256 w 946537"/>
                <a:gd name="connsiteY4" fmla="*/ -206 h 566737"/>
                <a:gd name="connsiteX5" fmla="*/ 867631 w 946537"/>
                <a:gd name="connsiteY5" fmla="*/ -206 h 566737"/>
                <a:gd name="connsiteX6" fmla="*/ 946213 w 946537"/>
                <a:gd name="connsiteY6" fmla="*/ 78376 h 566737"/>
                <a:gd name="connsiteX7" fmla="*/ 946213 w 946537"/>
                <a:gd name="connsiteY7" fmla="*/ 487951 h 566737"/>
                <a:gd name="connsiteX8" fmla="*/ 867631 w 946537"/>
                <a:gd name="connsiteY8" fmla="*/ 566532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566737">
                  <a:moveTo>
                    <a:pt x="867631" y="566532"/>
                  </a:moveTo>
                  <a:lnTo>
                    <a:pt x="78256" y="566532"/>
                  </a:lnTo>
                  <a:cubicBezTo>
                    <a:pt x="34877" y="566483"/>
                    <a:pt x="-276" y="531330"/>
                    <a:pt x="-325" y="487951"/>
                  </a:cubicBezTo>
                  <a:lnTo>
                    <a:pt x="-325" y="78376"/>
                  </a:lnTo>
                  <a:cubicBezTo>
                    <a:pt x="-276" y="34997"/>
                    <a:pt x="34877" y="-157"/>
                    <a:pt x="78256" y="-206"/>
                  </a:cubicBezTo>
                  <a:lnTo>
                    <a:pt x="867631" y="-206"/>
                  </a:lnTo>
                  <a:cubicBezTo>
                    <a:pt x="911010" y="-157"/>
                    <a:pt x="946163" y="34997"/>
                    <a:pt x="946213" y="78376"/>
                  </a:cubicBezTo>
                  <a:lnTo>
                    <a:pt x="946213" y="487951"/>
                  </a:lnTo>
                  <a:cubicBezTo>
                    <a:pt x="946163" y="531330"/>
                    <a:pt x="911010" y="566483"/>
                    <a:pt x="867631" y="566532"/>
                  </a:cubicBezTo>
                  <a:close/>
                </a:path>
              </a:pathLst>
            </a:custGeom>
            <a:solidFill>
              <a:srgbClr val="F2F2F2"/>
            </a:solidFill>
            <a:ln w="476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89539B3-E767-47CA-8CD1-09D53AEF1E71}"/>
                </a:ext>
              </a:extLst>
            </p:cNvPr>
            <p:cNvSpPr/>
            <p:nvPr/>
          </p:nvSpPr>
          <p:spPr>
            <a:xfrm>
              <a:off x="4497883" y="2249160"/>
              <a:ext cx="946537" cy="566737"/>
            </a:xfrm>
            <a:custGeom>
              <a:avLst/>
              <a:gdLst>
                <a:gd name="connsiteX0" fmla="*/ 867631 w 946537"/>
                <a:gd name="connsiteY0" fmla="*/ 566532 h 566737"/>
                <a:gd name="connsiteX1" fmla="*/ 78256 w 946537"/>
                <a:gd name="connsiteY1" fmla="*/ 566532 h 566737"/>
                <a:gd name="connsiteX2" fmla="*/ -325 w 946537"/>
                <a:gd name="connsiteY2" fmla="*/ 487951 h 566737"/>
                <a:gd name="connsiteX3" fmla="*/ -325 w 946537"/>
                <a:gd name="connsiteY3" fmla="*/ 78376 h 566737"/>
                <a:gd name="connsiteX4" fmla="*/ 78256 w 946537"/>
                <a:gd name="connsiteY4" fmla="*/ -206 h 566737"/>
                <a:gd name="connsiteX5" fmla="*/ 867631 w 946537"/>
                <a:gd name="connsiteY5" fmla="*/ -206 h 566737"/>
                <a:gd name="connsiteX6" fmla="*/ 946212 w 946537"/>
                <a:gd name="connsiteY6" fmla="*/ 78376 h 566737"/>
                <a:gd name="connsiteX7" fmla="*/ 946212 w 946537"/>
                <a:gd name="connsiteY7" fmla="*/ 487951 h 566737"/>
                <a:gd name="connsiteX8" fmla="*/ 867631 w 946537"/>
                <a:gd name="connsiteY8" fmla="*/ 566532 h 5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566737">
                  <a:moveTo>
                    <a:pt x="867631" y="566532"/>
                  </a:moveTo>
                  <a:lnTo>
                    <a:pt x="78256" y="566532"/>
                  </a:lnTo>
                  <a:cubicBezTo>
                    <a:pt x="34877" y="566483"/>
                    <a:pt x="-276" y="531330"/>
                    <a:pt x="-325" y="487951"/>
                  </a:cubicBezTo>
                  <a:lnTo>
                    <a:pt x="-325" y="78376"/>
                  </a:lnTo>
                  <a:cubicBezTo>
                    <a:pt x="-276" y="34997"/>
                    <a:pt x="34877" y="-157"/>
                    <a:pt x="78256" y="-206"/>
                  </a:cubicBezTo>
                  <a:lnTo>
                    <a:pt x="867631" y="-206"/>
                  </a:lnTo>
                  <a:cubicBezTo>
                    <a:pt x="911010" y="-157"/>
                    <a:pt x="946163" y="34997"/>
                    <a:pt x="946212" y="78376"/>
                  </a:cubicBezTo>
                  <a:lnTo>
                    <a:pt x="946212" y="487951"/>
                  </a:lnTo>
                  <a:cubicBezTo>
                    <a:pt x="946163" y="531330"/>
                    <a:pt x="911010" y="566483"/>
                    <a:pt x="867631" y="566532"/>
                  </a:cubicBezTo>
                  <a:close/>
                </a:path>
              </a:pathLst>
            </a:custGeom>
            <a:solidFill>
              <a:srgbClr val="F2F2F2"/>
            </a:solidFill>
            <a:ln w="476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352AAE7-1B7C-453D-B131-A06D1C8D2681}"/>
                </a:ext>
              </a:extLst>
            </p:cNvPr>
            <p:cNvSpPr/>
            <p:nvPr/>
          </p:nvSpPr>
          <p:spPr>
            <a:xfrm>
              <a:off x="3458458" y="2896860"/>
              <a:ext cx="946537" cy="600075"/>
            </a:xfrm>
            <a:custGeom>
              <a:avLst/>
              <a:gdLst>
                <a:gd name="connsiteX0" fmla="*/ 946213 w 946537"/>
                <a:gd name="connsiteY0" fmla="*/ 599869 h 600075"/>
                <a:gd name="connsiteX1" fmla="*/ -325 w 946537"/>
                <a:gd name="connsiteY1" fmla="*/ 599869 h 600075"/>
                <a:gd name="connsiteX2" fmla="*/ -325 w 946537"/>
                <a:gd name="connsiteY2" fmla="*/ 78376 h 600075"/>
                <a:gd name="connsiteX3" fmla="*/ 78256 w 946537"/>
                <a:gd name="connsiteY3" fmla="*/ -206 h 600075"/>
                <a:gd name="connsiteX4" fmla="*/ 867631 w 946537"/>
                <a:gd name="connsiteY4" fmla="*/ -206 h 600075"/>
                <a:gd name="connsiteX5" fmla="*/ 946213 w 946537"/>
                <a:gd name="connsiteY5" fmla="*/ 78376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37" h="600075">
                  <a:moveTo>
                    <a:pt x="946213" y="599869"/>
                  </a:moveTo>
                  <a:lnTo>
                    <a:pt x="-325" y="599869"/>
                  </a:lnTo>
                  <a:lnTo>
                    <a:pt x="-325" y="78376"/>
                  </a:lnTo>
                  <a:cubicBezTo>
                    <a:pt x="-276" y="34997"/>
                    <a:pt x="34877" y="-157"/>
                    <a:pt x="78256" y="-206"/>
                  </a:cubicBezTo>
                  <a:lnTo>
                    <a:pt x="867631" y="-206"/>
                  </a:lnTo>
                  <a:cubicBezTo>
                    <a:pt x="911010" y="-157"/>
                    <a:pt x="946163" y="34997"/>
                    <a:pt x="946213" y="78376"/>
                  </a:cubicBezTo>
                  <a:close/>
                </a:path>
              </a:pathLst>
            </a:custGeom>
            <a:solidFill>
              <a:srgbClr val="F2F2F2"/>
            </a:solidFill>
            <a:ln w="476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BD2B07D-DD4B-42DD-A48F-6E5317893B89}"/>
                </a:ext>
              </a:extLst>
            </p:cNvPr>
            <p:cNvSpPr/>
            <p:nvPr/>
          </p:nvSpPr>
          <p:spPr>
            <a:xfrm>
              <a:off x="4497883" y="2896860"/>
              <a:ext cx="946537" cy="600075"/>
            </a:xfrm>
            <a:custGeom>
              <a:avLst/>
              <a:gdLst>
                <a:gd name="connsiteX0" fmla="*/ 946212 w 946537"/>
                <a:gd name="connsiteY0" fmla="*/ 599869 h 600075"/>
                <a:gd name="connsiteX1" fmla="*/ -325 w 946537"/>
                <a:gd name="connsiteY1" fmla="*/ 599869 h 600075"/>
                <a:gd name="connsiteX2" fmla="*/ -325 w 946537"/>
                <a:gd name="connsiteY2" fmla="*/ 78376 h 600075"/>
                <a:gd name="connsiteX3" fmla="*/ 78256 w 946537"/>
                <a:gd name="connsiteY3" fmla="*/ -206 h 600075"/>
                <a:gd name="connsiteX4" fmla="*/ 867631 w 946537"/>
                <a:gd name="connsiteY4" fmla="*/ -206 h 600075"/>
                <a:gd name="connsiteX5" fmla="*/ 946212 w 946537"/>
                <a:gd name="connsiteY5" fmla="*/ 78376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537" h="600075">
                  <a:moveTo>
                    <a:pt x="946212" y="599869"/>
                  </a:moveTo>
                  <a:lnTo>
                    <a:pt x="-325" y="599869"/>
                  </a:lnTo>
                  <a:lnTo>
                    <a:pt x="-325" y="78376"/>
                  </a:lnTo>
                  <a:cubicBezTo>
                    <a:pt x="-276" y="34997"/>
                    <a:pt x="34877" y="-157"/>
                    <a:pt x="78256" y="-206"/>
                  </a:cubicBezTo>
                  <a:lnTo>
                    <a:pt x="867631" y="-206"/>
                  </a:lnTo>
                  <a:cubicBezTo>
                    <a:pt x="911010" y="-157"/>
                    <a:pt x="946163" y="34997"/>
                    <a:pt x="946212" y="78376"/>
                  </a:cubicBezTo>
                  <a:close/>
                </a:path>
              </a:pathLst>
            </a:custGeom>
            <a:solidFill>
              <a:srgbClr val="F2F2F2"/>
            </a:solidFill>
            <a:ln w="476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09C5AAD-50F9-4A6A-AC71-F002DA92C3E4}"/>
                </a:ext>
              </a:extLst>
            </p:cNvPr>
            <p:cNvSpPr/>
            <p:nvPr/>
          </p:nvSpPr>
          <p:spPr>
            <a:xfrm>
              <a:off x="4497883" y="1568123"/>
              <a:ext cx="946537" cy="600075"/>
            </a:xfrm>
            <a:custGeom>
              <a:avLst/>
              <a:gdLst>
                <a:gd name="connsiteX0" fmla="*/ 867631 w 946537"/>
                <a:gd name="connsiteY0" fmla="*/ 599869 h 600075"/>
                <a:gd name="connsiteX1" fmla="*/ 78256 w 946537"/>
                <a:gd name="connsiteY1" fmla="*/ 599869 h 600075"/>
                <a:gd name="connsiteX2" fmla="*/ -325 w 946537"/>
                <a:gd name="connsiteY2" fmla="*/ 521288 h 600075"/>
                <a:gd name="connsiteX3" fmla="*/ -325 w 946537"/>
                <a:gd name="connsiteY3" fmla="*/ 78376 h 600075"/>
                <a:gd name="connsiteX4" fmla="*/ 78256 w 946537"/>
                <a:gd name="connsiteY4" fmla="*/ -206 h 600075"/>
                <a:gd name="connsiteX5" fmla="*/ 867631 w 946537"/>
                <a:gd name="connsiteY5" fmla="*/ -206 h 600075"/>
                <a:gd name="connsiteX6" fmla="*/ 946212 w 946537"/>
                <a:gd name="connsiteY6" fmla="*/ 78376 h 600075"/>
                <a:gd name="connsiteX7" fmla="*/ 946212 w 946537"/>
                <a:gd name="connsiteY7" fmla="*/ 521288 h 600075"/>
                <a:gd name="connsiteX8" fmla="*/ 867631 w 946537"/>
                <a:gd name="connsiteY8" fmla="*/ 599869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600075">
                  <a:moveTo>
                    <a:pt x="867631" y="599869"/>
                  </a:moveTo>
                  <a:lnTo>
                    <a:pt x="78256" y="599869"/>
                  </a:lnTo>
                  <a:cubicBezTo>
                    <a:pt x="34877" y="599820"/>
                    <a:pt x="-276" y="564667"/>
                    <a:pt x="-325" y="521288"/>
                  </a:cubicBezTo>
                  <a:lnTo>
                    <a:pt x="-325" y="78376"/>
                  </a:lnTo>
                  <a:cubicBezTo>
                    <a:pt x="-276" y="34997"/>
                    <a:pt x="34877" y="-157"/>
                    <a:pt x="78256" y="-206"/>
                  </a:cubicBezTo>
                  <a:lnTo>
                    <a:pt x="867631" y="-206"/>
                  </a:lnTo>
                  <a:cubicBezTo>
                    <a:pt x="911010" y="-157"/>
                    <a:pt x="946163" y="34997"/>
                    <a:pt x="946212" y="78376"/>
                  </a:cubicBezTo>
                  <a:lnTo>
                    <a:pt x="946212" y="521288"/>
                  </a:lnTo>
                  <a:cubicBezTo>
                    <a:pt x="946163" y="564667"/>
                    <a:pt x="911010" y="599820"/>
                    <a:pt x="867631" y="599869"/>
                  </a:cubicBezTo>
                  <a:close/>
                </a:path>
              </a:pathLst>
            </a:custGeom>
            <a:solidFill>
              <a:srgbClr val="F2F2F2"/>
            </a:solidFill>
            <a:ln w="476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DFDFAAB-36D0-4B9D-A533-762729565780}"/>
                </a:ext>
              </a:extLst>
            </p:cNvPr>
            <p:cNvSpPr/>
            <p:nvPr/>
          </p:nvSpPr>
          <p:spPr>
            <a:xfrm>
              <a:off x="3458458" y="1568123"/>
              <a:ext cx="946537" cy="600075"/>
            </a:xfrm>
            <a:custGeom>
              <a:avLst/>
              <a:gdLst>
                <a:gd name="connsiteX0" fmla="*/ 867631 w 946537"/>
                <a:gd name="connsiteY0" fmla="*/ 599869 h 600075"/>
                <a:gd name="connsiteX1" fmla="*/ 78256 w 946537"/>
                <a:gd name="connsiteY1" fmla="*/ 599869 h 600075"/>
                <a:gd name="connsiteX2" fmla="*/ -325 w 946537"/>
                <a:gd name="connsiteY2" fmla="*/ 521288 h 600075"/>
                <a:gd name="connsiteX3" fmla="*/ -325 w 946537"/>
                <a:gd name="connsiteY3" fmla="*/ 78376 h 600075"/>
                <a:gd name="connsiteX4" fmla="*/ 78256 w 946537"/>
                <a:gd name="connsiteY4" fmla="*/ -206 h 600075"/>
                <a:gd name="connsiteX5" fmla="*/ 867631 w 946537"/>
                <a:gd name="connsiteY5" fmla="*/ -206 h 600075"/>
                <a:gd name="connsiteX6" fmla="*/ 946213 w 946537"/>
                <a:gd name="connsiteY6" fmla="*/ 78376 h 600075"/>
                <a:gd name="connsiteX7" fmla="*/ 946213 w 946537"/>
                <a:gd name="connsiteY7" fmla="*/ 521288 h 600075"/>
                <a:gd name="connsiteX8" fmla="*/ 867631 w 946537"/>
                <a:gd name="connsiteY8" fmla="*/ 599869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537" h="600075">
                  <a:moveTo>
                    <a:pt x="867631" y="599869"/>
                  </a:moveTo>
                  <a:lnTo>
                    <a:pt x="78256" y="599869"/>
                  </a:lnTo>
                  <a:cubicBezTo>
                    <a:pt x="34877" y="599820"/>
                    <a:pt x="-276" y="564667"/>
                    <a:pt x="-325" y="521288"/>
                  </a:cubicBezTo>
                  <a:lnTo>
                    <a:pt x="-325" y="78376"/>
                  </a:lnTo>
                  <a:cubicBezTo>
                    <a:pt x="-276" y="34997"/>
                    <a:pt x="34877" y="-157"/>
                    <a:pt x="78256" y="-206"/>
                  </a:cubicBezTo>
                  <a:lnTo>
                    <a:pt x="867631" y="-206"/>
                  </a:lnTo>
                  <a:cubicBezTo>
                    <a:pt x="911010" y="-157"/>
                    <a:pt x="946163" y="34997"/>
                    <a:pt x="946213" y="78376"/>
                  </a:cubicBezTo>
                  <a:lnTo>
                    <a:pt x="946213" y="521288"/>
                  </a:lnTo>
                  <a:cubicBezTo>
                    <a:pt x="946163" y="564667"/>
                    <a:pt x="911010" y="599820"/>
                    <a:pt x="867631" y="599869"/>
                  </a:cubicBezTo>
                  <a:close/>
                </a:path>
              </a:pathLst>
            </a:custGeom>
            <a:solidFill>
              <a:srgbClr val="F2F2F2"/>
            </a:solidFill>
            <a:ln w="476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C58901A-2386-4A71-A207-34A42C5A218B}"/>
                </a:ext>
              </a:extLst>
            </p:cNvPr>
            <p:cNvSpPr/>
            <p:nvPr/>
          </p:nvSpPr>
          <p:spPr>
            <a:xfrm>
              <a:off x="3458458" y="3430260"/>
              <a:ext cx="2005012" cy="90487"/>
            </a:xfrm>
            <a:custGeom>
              <a:avLst/>
              <a:gdLst>
                <a:gd name="connsiteX0" fmla="*/ 1959444 w 2005012"/>
                <a:gd name="connsiteY0" fmla="*/ 90282 h 90487"/>
                <a:gd name="connsiteX1" fmla="*/ 44919 w 2005012"/>
                <a:gd name="connsiteY1" fmla="*/ 90282 h 90487"/>
                <a:gd name="connsiteX2" fmla="*/ -325 w 2005012"/>
                <a:gd name="connsiteY2" fmla="*/ 45038 h 90487"/>
                <a:gd name="connsiteX3" fmla="*/ 44919 w 2005012"/>
                <a:gd name="connsiteY3" fmla="*/ -206 h 90487"/>
                <a:gd name="connsiteX4" fmla="*/ 1959444 w 2005012"/>
                <a:gd name="connsiteY4" fmla="*/ -206 h 90487"/>
                <a:gd name="connsiteX5" fmla="*/ 2004688 w 2005012"/>
                <a:gd name="connsiteY5" fmla="*/ 45038 h 90487"/>
                <a:gd name="connsiteX6" fmla="*/ 1959444 w 2005012"/>
                <a:gd name="connsiteY6" fmla="*/ 90282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5012" h="90487">
                  <a:moveTo>
                    <a:pt x="1959444" y="90282"/>
                  </a:moveTo>
                  <a:lnTo>
                    <a:pt x="44919" y="90282"/>
                  </a:lnTo>
                  <a:cubicBezTo>
                    <a:pt x="19931" y="90282"/>
                    <a:pt x="-325" y="70025"/>
                    <a:pt x="-325" y="45038"/>
                  </a:cubicBezTo>
                  <a:cubicBezTo>
                    <a:pt x="-325" y="20051"/>
                    <a:pt x="19931" y="-206"/>
                    <a:pt x="44919" y="-206"/>
                  </a:cubicBezTo>
                  <a:lnTo>
                    <a:pt x="1959444" y="-206"/>
                  </a:lnTo>
                  <a:cubicBezTo>
                    <a:pt x="1984431" y="-206"/>
                    <a:pt x="2004688" y="20051"/>
                    <a:pt x="2004688" y="45038"/>
                  </a:cubicBezTo>
                  <a:cubicBezTo>
                    <a:pt x="2004688" y="70025"/>
                    <a:pt x="1984431" y="90282"/>
                    <a:pt x="1959444" y="90282"/>
                  </a:cubicBezTo>
                  <a:close/>
                </a:path>
              </a:pathLst>
            </a:custGeom>
            <a:solidFill>
              <a:srgbClr val="CCCCCC"/>
            </a:solidFill>
            <a:ln w="476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023A79B-A335-47EB-9D3A-9B9260F16AB5}"/>
                </a:ext>
              </a:extLst>
            </p:cNvPr>
            <p:cNvSpPr/>
            <p:nvPr/>
          </p:nvSpPr>
          <p:spPr>
            <a:xfrm>
              <a:off x="3596570" y="2901623"/>
              <a:ext cx="781050" cy="571500"/>
            </a:xfrm>
            <a:custGeom>
              <a:avLst/>
              <a:gdLst>
                <a:gd name="connsiteX0" fmla="*/ 780725 w 781050"/>
                <a:gd name="connsiteY0" fmla="*/ 571294 h 571500"/>
                <a:gd name="connsiteX1" fmla="*/ -325 w 781050"/>
                <a:gd name="connsiteY1" fmla="*/ 571294 h 571500"/>
                <a:gd name="connsiteX2" fmla="*/ -325 w 781050"/>
                <a:gd name="connsiteY2" fmla="*/ 390319 h 571500"/>
                <a:gd name="connsiteX3" fmla="*/ 390200 w 781050"/>
                <a:gd name="connsiteY3" fmla="*/ -206 h 571500"/>
                <a:gd name="connsiteX4" fmla="*/ 780725 w 781050"/>
                <a:gd name="connsiteY4" fmla="*/ 390319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571500">
                  <a:moveTo>
                    <a:pt x="780725" y="571294"/>
                  </a:moveTo>
                  <a:lnTo>
                    <a:pt x="-325" y="571294"/>
                  </a:lnTo>
                  <a:lnTo>
                    <a:pt x="-325" y="390319"/>
                  </a:lnTo>
                  <a:cubicBezTo>
                    <a:pt x="-325" y="174638"/>
                    <a:pt x="174519" y="-206"/>
                    <a:pt x="390200" y="-206"/>
                  </a:cubicBezTo>
                  <a:cubicBezTo>
                    <a:pt x="605881" y="-206"/>
                    <a:pt x="780725" y="174638"/>
                    <a:pt x="780725" y="390319"/>
                  </a:cubicBezTo>
                  <a:close/>
                </a:path>
              </a:pathLst>
            </a:custGeom>
            <a:solidFill>
              <a:srgbClr val="CCCCCC"/>
            </a:solidFill>
            <a:ln w="476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4998CFC-68B3-409F-B081-265C6C2EFD68}"/>
                </a:ext>
              </a:extLst>
            </p:cNvPr>
            <p:cNvSpPr/>
            <p:nvPr/>
          </p:nvSpPr>
          <p:spPr>
            <a:xfrm>
              <a:off x="4530020" y="2901623"/>
              <a:ext cx="781050" cy="571500"/>
            </a:xfrm>
            <a:custGeom>
              <a:avLst/>
              <a:gdLst>
                <a:gd name="connsiteX0" fmla="*/ 780725 w 781050"/>
                <a:gd name="connsiteY0" fmla="*/ 571294 h 571500"/>
                <a:gd name="connsiteX1" fmla="*/ -325 w 781050"/>
                <a:gd name="connsiteY1" fmla="*/ 571294 h 571500"/>
                <a:gd name="connsiteX2" fmla="*/ -325 w 781050"/>
                <a:gd name="connsiteY2" fmla="*/ 390319 h 571500"/>
                <a:gd name="connsiteX3" fmla="*/ 390200 w 781050"/>
                <a:gd name="connsiteY3" fmla="*/ -206 h 571500"/>
                <a:gd name="connsiteX4" fmla="*/ 780725 w 781050"/>
                <a:gd name="connsiteY4" fmla="*/ 390319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571500">
                  <a:moveTo>
                    <a:pt x="780725" y="571294"/>
                  </a:moveTo>
                  <a:lnTo>
                    <a:pt x="-325" y="571294"/>
                  </a:lnTo>
                  <a:lnTo>
                    <a:pt x="-325" y="390319"/>
                  </a:lnTo>
                  <a:cubicBezTo>
                    <a:pt x="-325" y="174638"/>
                    <a:pt x="174519" y="-206"/>
                    <a:pt x="390200" y="-206"/>
                  </a:cubicBezTo>
                  <a:cubicBezTo>
                    <a:pt x="605881" y="-206"/>
                    <a:pt x="780725" y="174638"/>
                    <a:pt x="780725" y="390319"/>
                  </a:cubicBezTo>
                  <a:close/>
                </a:path>
              </a:pathLst>
            </a:custGeom>
            <a:solidFill>
              <a:srgbClr val="CCCCCC"/>
            </a:solidFill>
            <a:ln w="476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8ACB016-E5BC-4FCD-974A-275CDA2512E9}"/>
                </a:ext>
              </a:extLst>
            </p:cNvPr>
            <p:cNvSpPr/>
            <p:nvPr/>
          </p:nvSpPr>
          <p:spPr>
            <a:xfrm rot="-10800000">
              <a:off x="4884826" y="3489792"/>
              <a:ext cx="61912" cy="400050"/>
            </a:xfrm>
            <a:custGeom>
              <a:avLst/>
              <a:gdLst>
                <a:gd name="connsiteX0" fmla="*/ -325 w 61912"/>
                <a:gd name="connsiteY0" fmla="*/ -206 h 400050"/>
                <a:gd name="connsiteX1" fmla="*/ 61588 w 61912"/>
                <a:gd name="connsiteY1" fmla="*/ -206 h 400050"/>
                <a:gd name="connsiteX2" fmla="*/ 61588 w 61912"/>
                <a:gd name="connsiteY2" fmla="*/ 399844 h 400050"/>
                <a:gd name="connsiteX3" fmla="*/ -325 w 61912"/>
                <a:gd name="connsiteY3" fmla="*/ 399844 h 400050"/>
              </a:gdLst>
              <a:ahLst/>
              <a:cxnLst>
                <a:cxn ang="0">
                  <a:pos x="connsiteX0" y="connsiteY0"/>
                </a:cxn>
                <a:cxn ang="0">
                  <a:pos x="connsiteX1" y="connsiteY1"/>
                </a:cxn>
                <a:cxn ang="0">
                  <a:pos x="connsiteX2" y="connsiteY2"/>
                </a:cxn>
                <a:cxn ang="0">
                  <a:pos x="connsiteX3" y="connsiteY3"/>
                </a:cxn>
              </a:cxnLst>
              <a:rect l="l" t="t" r="r" b="b"/>
              <a:pathLst>
                <a:path w="61912" h="400050">
                  <a:moveTo>
                    <a:pt x="-325" y="-206"/>
                  </a:moveTo>
                  <a:lnTo>
                    <a:pt x="61588" y="-206"/>
                  </a:lnTo>
                  <a:lnTo>
                    <a:pt x="61588" y="399844"/>
                  </a:lnTo>
                  <a:lnTo>
                    <a:pt x="-325" y="399844"/>
                  </a:lnTo>
                  <a:close/>
                </a:path>
              </a:pathLst>
            </a:custGeom>
            <a:solidFill>
              <a:srgbClr val="CCCCCC"/>
            </a:solidFill>
            <a:ln w="476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E5CD1A9-D1DA-48A4-AF54-7041B26A9846}"/>
                </a:ext>
              </a:extLst>
            </p:cNvPr>
            <p:cNvSpPr/>
            <p:nvPr/>
          </p:nvSpPr>
          <p:spPr>
            <a:xfrm>
              <a:off x="4708614" y="3827929"/>
              <a:ext cx="419100" cy="63569"/>
            </a:xfrm>
            <a:custGeom>
              <a:avLst/>
              <a:gdLst>
                <a:gd name="connsiteX0" fmla="*/ -325 w 419100"/>
                <a:gd name="connsiteY0" fmla="*/ 59532 h 63569"/>
                <a:gd name="connsiteX1" fmla="*/ 209225 w 419100"/>
                <a:gd name="connsiteY1" fmla="*/ 62119 h 63569"/>
                <a:gd name="connsiteX2" fmla="*/ 418775 w 419100"/>
                <a:gd name="connsiteY2" fmla="*/ 59532 h 63569"/>
                <a:gd name="connsiteX3" fmla="*/ 209225 w 419100"/>
                <a:gd name="connsiteY3" fmla="*/ -206 h 63569"/>
                <a:gd name="connsiteX4" fmla="*/ -325 w 419100"/>
                <a:gd name="connsiteY4" fmla="*/ 59532 h 6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63569">
                  <a:moveTo>
                    <a:pt x="-325" y="59532"/>
                  </a:moveTo>
                  <a:cubicBezTo>
                    <a:pt x="-325" y="66221"/>
                    <a:pt x="93494" y="62119"/>
                    <a:pt x="209225" y="62119"/>
                  </a:cubicBezTo>
                  <a:cubicBezTo>
                    <a:pt x="324956" y="62119"/>
                    <a:pt x="418775" y="66221"/>
                    <a:pt x="418775" y="59532"/>
                  </a:cubicBezTo>
                  <a:cubicBezTo>
                    <a:pt x="418775" y="52842"/>
                    <a:pt x="324956" y="-206"/>
                    <a:pt x="209225" y="-206"/>
                  </a:cubicBezTo>
                  <a:cubicBezTo>
                    <a:pt x="93494" y="-206"/>
                    <a:pt x="-325" y="52842"/>
                    <a:pt x="-325" y="59532"/>
                  </a:cubicBezTo>
                  <a:close/>
                </a:path>
              </a:pathLst>
            </a:custGeom>
            <a:solidFill>
              <a:srgbClr val="CCCCCC"/>
            </a:solidFill>
            <a:ln w="476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E5341C0-2C61-4B57-A297-CB2EF43AB4DD}"/>
                </a:ext>
              </a:extLst>
            </p:cNvPr>
            <p:cNvSpPr/>
            <p:nvPr/>
          </p:nvSpPr>
          <p:spPr>
            <a:xfrm rot="-10800000">
              <a:off x="3951376" y="3489792"/>
              <a:ext cx="61912" cy="400050"/>
            </a:xfrm>
            <a:custGeom>
              <a:avLst/>
              <a:gdLst>
                <a:gd name="connsiteX0" fmla="*/ -325 w 61912"/>
                <a:gd name="connsiteY0" fmla="*/ -206 h 400050"/>
                <a:gd name="connsiteX1" fmla="*/ 61588 w 61912"/>
                <a:gd name="connsiteY1" fmla="*/ -206 h 400050"/>
                <a:gd name="connsiteX2" fmla="*/ 61588 w 61912"/>
                <a:gd name="connsiteY2" fmla="*/ 399844 h 400050"/>
                <a:gd name="connsiteX3" fmla="*/ -325 w 61912"/>
                <a:gd name="connsiteY3" fmla="*/ 399844 h 400050"/>
              </a:gdLst>
              <a:ahLst/>
              <a:cxnLst>
                <a:cxn ang="0">
                  <a:pos x="connsiteX0" y="connsiteY0"/>
                </a:cxn>
                <a:cxn ang="0">
                  <a:pos x="connsiteX1" y="connsiteY1"/>
                </a:cxn>
                <a:cxn ang="0">
                  <a:pos x="connsiteX2" y="connsiteY2"/>
                </a:cxn>
                <a:cxn ang="0">
                  <a:pos x="connsiteX3" y="connsiteY3"/>
                </a:cxn>
              </a:cxnLst>
              <a:rect l="l" t="t" r="r" b="b"/>
              <a:pathLst>
                <a:path w="61912" h="400050">
                  <a:moveTo>
                    <a:pt x="-325" y="-206"/>
                  </a:moveTo>
                  <a:lnTo>
                    <a:pt x="61588" y="-206"/>
                  </a:lnTo>
                  <a:lnTo>
                    <a:pt x="61588" y="399844"/>
                  </a:lnTo>
                  <a:lnTo>
                    <a:pt x="-325" y="399844"/>
                  </a:lnTo>
                  <a:close/>
                </a:path>
              </a:pathLst>
            </a:custGeom>
            <a:solidFill>
              <a:srgbClr val="CCCCCC"/>
            </a:solidFill>
            <a:ln w="476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8105403-BE63-4966-BB73-46D9B3779486}"/>
                </a:ext>
              </a:extLst>
            </p:cNvPr>
            <p:cNvSpPr/>
            <p:nvPr/>
          </p:nvSpPr>
          <p:spPr>
            <a:xfrm>
              <a:off x="3775164" y="3827929"/>
              <a:ext cx="419100" cy="63569"/>
            </a:xfrm>
            <a:custGeom>
              <a:avLst/>
              <a:gdLst>
                <a:gd name="connsiteX0" fmla="*/ -325 w 419100"/>
                <a:gd name="connsiteY0" fmla="*/ 59532 h 63569"/>
                <a:gd name="connsiteX1" fmla="*/ 209225 w 419100"/>
                <a:gd name="connsiteY1" fmla="*/ 62119 h 63569"/>
                <a:gd name="connsiteX2" fmla="*/ 418775 w 419100"/>
                <a:gd name="connsiteY2" fmla="*/ 59532 h 63569"/>
                <a:gd name="connsiteX3" fmla="*/ 209225 w 419100"/>
                <a:gd name="connsiteY3" fmla="*/ -206 h 63569"/>
                <a:gd name="connsiteX4" fmla="*/ -325 w 419100"/>
                <a:gd name="connsiteY4" fmla="*/ 59532 h 6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63569">
                  <a:moveTo>
                    <a:pt x="-325" y="59532"/>
                  </a:moveTo>
                  <a:cubicBezTo>
                    <a:pt x="-325" y="66221"/>
                    <a:pt x="93494" y="62119"/>
                    <a:pt x="209225" y="62119"/>
                  </a:cubicBezTo>
                  <a:cubicBezTo>
                    <a:pt x="324956" y="62119"/>
                    <a:pt x="418775" y="66221"/>
                    <a:pt x="418775" y="59532"/>
                  </a:cubicBezTo>
                  <a:cubicBezTo>
                    <a:pt x="418775" y="52842"/>
                    <a:pt x="324956" y="-206"/>
                    <a:pt x="209225" y="-206"/>
                  </a:cubicBezTo>
                  <a:cubicBezTo>
                    <a:pt x="93494" y="-206"/>
                    <a:pt x="-325" y="52842"/>
                    <a:pt x="-325" y="59532"/>
                  </a:cubicBezTo>
                  <a:close/>
                </a:path>
              </a:pathLst>
            </a:custGeom>
            <a:solidFill>
              <a:srgbClr val="CCCCCC"/>
            </a:solidFill>
            <a:ln w="476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C8BAFFE-AC2C-4359-82C1-1F71A13ECEEE}"/>
                </a:ext>
              </a:extLst>
            </p:cNvPr>
            <p:cNvSpPr/>
            <p:nvPr/>
          </p:nvSpPr>
          <p:spPr>
            <a:xfrm>
              <a:off x="4260586" y="3610097"/>
              <a:ext cx="86172" cy="225209"/>
            </a:xfrm>
            <a:custGeom>
              <a:avLst/>
              <a:gdLst>
                <a:gd name="connsiteX0" fmla="*/ 10 w 86172"/>
                <a:gd name="connsiteY0" fmla="*/ 225209 h 225209"/>
                <a:gd name="connsiteX1" fmla="*/ 58398 w 86172"/>
                <a:gd name="connsiteY1" fmla="*/ 225209 h 225209"/>
                <a:gd name="connsiteX2" fmla="*/ 86173 w 86172"/>
                <a:gd name="connsiteY2" fmla="*/ 0 h 225209"/>
                <a:gd name="connsiteX3" fmla="*/ 0 w 86172"/>
                <a:gd name="connsiteY3" fmla="*/ 0 h 225209"/>
                <a:gd name="connsiteX4" fmla="*/ 10 w 86172"/>
                <a:gd name="connsiteY4" fmla="*/ 225209 h 22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72" h="225209">
                  <a:moveTo>
                    <a:pt x="10" y="225209"/>
                  </a:moveTo>
                  <a:lnTo>
                    <a:pt x="58398" y="225209"/>
                  </a:lnTo>
                  <a:lnTo>
                    <a:pt x="86173" y="0"/>
                  </a:lnTo>
                  <a:lnTo>
                    <a:pt x="0" y="0"/>
                  </a:lnTo>
                  <a:lnTo>
                    <a:pt x="10" y="225209"/>
                  </a:lnTo>
                  <a:close/>
                </a:path>
              </a:pathLst>
            </a:custGeom>
            <a:solidFill>
              <a:srgbClr val="A0616A"/>
            </a:solidFill>
            <a:ln w="476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47B36E5-8758-43AE-AF56-806F208175B6}"/>
                </a:ext>
              </a:extLst>
            </p:cNvPr>
            <p:cNvSpPr/>
            <p:nvPr/>
          </p:nvSpPr>
          <p:spPr>
            <a:xfrm rot="10799843">
              <a:off x="4248085" y="3818621"/>
              <a:ext cx="183502" cy="70898"/>
            </a:xfrm>
            <a:custGeom>
              <a:avLst/>
              <a:gdLst>
                <a:gd name="connsiteX0" fmla="*/ -325 w 183502"/>
                <a:gd name="connsiteY0" fmla="*/ -205 h 70898"/>
                <a:gd name="connsiteX1" fmla="*/ 183178 w 183502"/>
                <a:gd name="connsiteY1" fmla="*/ -205 h 70898"/>
                <a:gd name="connsiteX2" fmla="*/ 183178 w 183502"/>
                <a:gd name="connsiteY2" fmla="*/ -205 h 70898"/>
                <a:gd name="connsiteX3" fmla="*/ 183178 w 183502"/>
                <a:gd name="connsiteY3" fmla="*/ 70693 h 70898"/>
                <a:gd name="connsiteX4" fmla="*/ 183178 w 183502"/>
                <a:gd name="connsiteY4" fmla="*/ 70693 h 70898"/>
                <a:gd name="connsiteX5" fmla="*/ 70574 w 183502"/>
                <a:gd name="connsiteY5" fmla="*/ 70693 h 70898"/>
                <a:gd name="connsiteX6" fmla="*/ -325 w 183502"/>
                <a:gd name="connsiteY6" fmla="*/ -206 h 70898"/>
                <a:gd name="connsiteX7" fmla="*/ -325 w 183502"/>
                <a:gd name="connsiteY7" fmla="*/ -206 h 70898"/>
                <a:gd name="connsiteX8" fmla="*/ -325 w 183502"/>
                <a:gd name="connsiteY8" fmla="*/ -205 h 7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02" h="70898">
                  <a:moveTo>
                    <a:pt x="-325" y="-205"/>
                  </a:moveTo>
                  <a:lnTo>
                    <a:pt x="183178" y="-205"/>
                  </a:lnTo>
                  <a:lnTo>
                    <a:pt x="183178" y="-205"/>
                  </a:lnTo>
                  <a:lnTo>
                    <a:pt x="183178" y="70693"/>
                  </a:lnTo>
                  <a:lnTo>
                    <a:pt x="183178" y="70693"/>
                  </a:lnTo>
                  <a:lnTo>
                    <a:pt x="70574" y="70693"/>
                  </a:lnTo>
                  <a:cubicBezTo>
                    <a:pt x="31418" y="70693"/>
                    <a:pt x="-325" y="38951"/>
                    <a:pt x="-325" y="-206"/>
                  </a:cubicBezTo>
                  <a:lnTo>
                    <a:pt x="-325" y="-206"/>
                  </a:lnTo>
                  <a:lnTo>
                    <a:pt x="-325" y="-205"/>
                  </a:lnTo>
                  <a:close/>
                </a:path>
              </a:pathLst>
            </a:custGeom>
            <a:solidFill>
              <a:srgbClr val="2F2E41"/>
            </a:solidFill>
            <a:ln w="476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7340C5F-9869-466F-A99A-A7C27E379514}"/>
                </a:ext>
              </a:extLst>
            </p:cNvPr>
            <p:cNvSpPr/>
            <p:nvPr/>
          </p:nvSpPr>
          <p:spPr>
            <a:xfrm>
              <a:off x="4284308" y="3562044"/>
              <a:ext cx="123139" cy="240677"/>
            </a:xfrm>
            <a:custGeom>
              <a:avLst/>
              <a:gdLst>
                <a:gd name="connsiteX0" fmla="*/ 67432 w 123139"/>
                <a:gd name="connsiteY0" fmla="*/ 240678 h 240677"/>
                <a:gd name="connsiteX1" fmla="*/ 123139 w 123139"/>
                <a:gd name="connsiteY1" fmla="*/ 223195 h 240677"/>
                <a:gd name="connsiteX2" fmla="*/ 82220 w 123139"/>
                <a:gd name="connsiteY2" fmla="*/ 0 h 240677"/>
                <a:gd name="connsiteX3" fmla="*/ 0 w 123139"/>
                <a:gd name="connsiteY3" fmla="*/ 25799 h 240677"/>
                <a:gd name="connsiteX4" fmla="*/ 67432 w 123139"/>
                <a:gd name="connsiteY4" fmla="*/ 240678 h 24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39" h="240677">
                  <a:moveTo>
                    <a:pt x="67432" y="240678"/>
                  </a:moveTo>
                  <a:lnTo>
                    <a:pt x="123139" y="223195"/>
                  </a:lnTo>
                  <a:lnTo>
                    <a:pt x="82220" y="0"/>
                  </a:lnTo>
                  <a:lnTo>
                    <a:pt x="0" y="25799"/>
                  </a:lnTo>
                  <a:lnTo>
                    <a:pt x="67432" y="240678"/>
                  </a:lnTo>
                  <a:close/>
                </a:path>
              </a:pathLst>
            </a:custGeom>
            <a:solidFill>
              <a:srgbClr val="A0616A"/>
            </a:solidFill>
            <a:ln w="476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3F97571-16C4-4ACE-AD53-290ABCE566BA}"/>
                </a:ext>
              </a:extLst>
            </p:cNvPr>
            <p:cNvSpPr/>
            <p:nvPr/>
          </p:nvSpPr>
          <p:spPr>
            <a:xfrm rot="9754643">
              <a:off x="4341212" y="3761450"/>
              <a:ext cx="183502" cy="70898"/>
            </a:xfrm>
            <a:custGeom>
              <a:avLst/>
              <a:gdLst>
                <a:gd name="connsiteX0" fmla="*/ -325 w 183502"/>
                <a:gd name="connsiteY0" fmla="*/ -206 h 70898"/>
                <a:gd name="connsiteX1" fmla="*/ 183177 w 183502"/>
                <a:gd name="connsiteY1" fmla="*/ -206 h 70898"/>
                <a:gd name="connsiteX2" fmla="*/ 183177 w 183502"/>
                <a:gd name="connsiteY2" fmla="*/ -206 h 70898"/>
                <a:gd name="connsiteX3" fmla="*/ 183177 w 183502"/>
                <a:gd name="connsiteY3" fmla="*/ 70693 h 70898"/>
                <a:gd name="connsiteX4" fmla="*/ 183177 w 183502"/>
                <a:gd name="connsiteY4" fmla="*/ 70693 h 70898"/>
                <a:gd name="connsiteX5" fmla="*/ 70574 w 183502"/>
                <a:gd name="connsiteY5" fmla="*/ 70693 h 70898"/>
                <a:gd name="connsiteX6" fmla="*/ -325 w 183502"/>
                <a:gd name="connsiteY6" fmla="*/ -206 h 70898"/>
                <a:gd name="connsiteX7" fmla="*/ -325 w 183502"/>
                <a:gd name="connsiteY7" fmla="*/ -206 h 70898"/>
                <a:gd name="connsiteX8" fmla="*/ -325 w 183502"/>
                <a:gd name="connsiteY8" fmla="*/ -206 h 7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02" h="70898">
                  <a:moveTo>
                    <a:pt x="-325" y="-206"/>
                  </a:moveTo>
                  <a:lnTo>
                    <a:pt x="183177" y="-206"/>
                  </a:lnTo>
                  <a:lnTo>
                    <a:pt x="183177" y="-206"/>
                  </a:lnTo>
                  <a:lnTo>
                    <a:pt x="183177" y="70693"/>
                  </a:lnTo>
                  <a:lnTo>
                    <a:pt x="183177" y="70693"/>
                  </a:lnTo>
                  <a:lnTo>
                    <a:pt x="70574" y="70693"/>
                  </a:lnTo>
                  <a:cubicBezTo>
                    <a:pt x="31417" y="70693"/>
                    <a:pt x="-325" y="38950"/>
                    <a:pt x="-325" y="-206"/>
                  </a:cubicBezTo>
                  <a:lnTo>
                    <a:pt x="-325" y="-206"/>
                  </a:lnTo>
                  <a:lnTo>
                    <a:pt x="-325" y="-206"/>
                  </a:lnTo>
                  <a:close/>
                </a:path>
              </a:pathLst>
            </a:custGeom>
            <a:solidFill>
              <a:srgbClr val="2F2E41"/>
            </a:solidFill>
            <a:ln w="476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64839F1-CAB8-4BF3-98CD-EEA75FBCF73E}"/>
                </a:ext>
              </a:extLst>
            </p:cNvPr>
            <p:cNvSpPr/>
            <p:nvPr/>
          </p:nvSpPr>
          <p:spPr>
            <a:xfrm>
              <a:off x="3892185" y="3241999"/>
              <a:ext cx="504895" cy="470864"/>
            </a:xfrm>
            <a:custGeom>
              <a:avLst/>
              <a:gdLst>
                <a:gd name="connsiteX0" fmla="*/ 420167 w 504895"/>
                <a:gd name="connsiteY0" fmla="*/ 456860 h 470864"/>
                <a:gd name="connsiteX1" fmla="*/ 313358 w 504895"/>
                <a:gd name="connsiteY1" fmla="*/ 176486 h 470864"/>
                <a:gd name="connsiteX2" fmla="*/ 21136 w 504895"/>
                <a:gd name="connsiteY2" fmla="*/ 154920 h 470864"/>
                <a:gd name="connsiteX3" fmla="*/ 7765 w 504895"/>
                <a:gd name="connsiteY3" fmla="*/ 49154 h 470864"/>
                <a:gd name="connsiteX4" fmla="*/ 47044 w 504895"/>
                <a:gd name="connsiteY4" fmla="*/ -206 h 470864"/>
                <a:gd name="connsiteX5" fmla="*/ 48265 w 504895"/>
                <a:gd name="connsiteY5" fmla="*/ -141 h 470864"/>
                <a:gd name="connsiteX6" fmla="*/ 436224 w 504895"/>
                <a:gd name="connsiteY6" fmla="*/ 125535 h 470864"/>
                <a:gd name="connsiteX7" fmla="*/ 504076 w 504895"/>
                <a:gd name="connsiteY7" fmla="*/ 428503 h 470864"/>
                <a:gd name="connsiteX8" fmla="*/ 490675 w 504895"/>
                <a:gd name="connsiteY8" fmla="*/ 453190 h 470864"/>
                <a:gd name="connsiteX9" fmla="*/ 447720 w 504895"/>
                <a:gd name="connsiteY9" fmla="*/ 469296 h 470864"/>
                <a:gd name="connsiteX10" fmla="*/ 440234 w 504895"/>
                <a:gd name="connsiteY10" fmla="*/ 470659 h 470864"/>
                <a:gd name="connsiteX11" fmla="*/ 420167 w 504895"/>
                <a:gd name="connsiteY11" fmla="*/ 456860 h 47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895" h="470864">
                  <a:moveTo>
                    <a:pt x="420167" y="456860"/>
                  </a:moveTo>
                  <a:lnTo>
                    <a:pt x="313358" y="176486"/>
                  </a:lnTo>
                  <a:cubicBezTo>
                    <a:pt x="289395" y="182114"/>
                    <a:pt x="88441" y="226581"/>
                    <a:pt x="21136" y="154920"/>
                  </a:cubicBezTo>
                  <a:cubicBezTo>
                    <a:pt x="-1930" y="130359"/>
                    <a:pt x="-6428" y="94775"/>
                    <a:pt x="7765" y="49154"/>
                  </a:cubicBezTo>
                  <a:lnTo>
                    <a:pt x="47044" y="-206"/>
                  </a:lnTo>
                  <a:lnTo>
                    <a:pt x="48265" y="-141"/>
                  </a:lnTo>
                  <a:cubicBezTo>
                    <a:pt x="63116" y="641"/>
                    <a:pt x="412288" y="20212"/>
                    <a:pt x="436224" y="125535"/>
                  </a:cubicBezTo>
                  <a:cubicBezTo>
                    <a:pt x="456405" y="214330"/>
                    <a:pt x="493262" y="379878"/>
                    <a:pt x="504076" y="428503"/>
                  </a:cubicBezTo>
                  <a:cubicBezTo>
                    <a:pt x="506342" y="438916"/>
                    <a:pt x="500641" y="449418"/>
                    <a:pt x="490675" y="453190"/>
                  </a:cubicBezTo>
                  <a:lnTo>
                    <a:pt x="447720" y="469296"/>
                  </a:lnTo>
                  <a:cubicBezTo>
                    <a:pt x="445327" y="470197"/>
                    <a:pt x="442791" y="470659"/>
                    <a:pt x="440234" y="470659"/>
                  </a:cubicBezTo>
                  <a:cubicBezTo>
                    <a:pt x="431333" y="470658"/>
                    <a:pt x="423354" y="465171"/>
                    <a:pt x="420167" y="456860"/>
                  </a:cubicBezTo>
                  <a:close/>
                </a:path>
              </a:pathLst>
            </a:custGeom>
            <a:solidFill>
              <a:srgbClr val="2F2E41"/>
            </a:solidFill>
            <a:ln w="476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8A74A9B-753E-47FB-8559-B8AD95426E03}"/>
                </a:ext>
              </a:extLst>
            </p:cNvPr>
            <p:cNvSpPr/>
            <p:nvPr/>
          </p:nvSpPr>
          <p:spPr>
            <a:xfrm>
              <a:off x="3830273" y="3275336"/>
              <a:ext cx="504895" cy="470864"/>
            </a:xfrm>
            <a:custGeom>
              <a:avLst/>
              <a:gdLst>
                <a:gd name="connsiteX0" fmla="*/ 420167 w 504895"/>
                <a:gd name="connsiteY0" fmla="*/ 456860 h 470864"/>
                <a:gd name="connsiteX1" fmla="*/ 313358 w 504895"/>
                <a:gd name="connsiteY1" fmla="*/ 176486 h 470864"/>
                <a:gd name="connsiteX2" fmla="*/ 21136 w 504895"/>
                <a:gd name="connsiteY2" fmla="*/ 154920 h 470864"/>
                <a:gd name="connsiteX3" fmla="*/ 7765 w 504895"/>
                <a:gd name="connsiteY3" fmla="*/ 49154 h 470864"/>
                <a:gd name="connsiteX4" fmla="*/ 47044 w 504895"/>
                <a:gd name="connsiteY4" fmla="*/ -206 h 470864"/>
                <a:gd name="connsiteX5" fmla="*/ 48265 w 504895"/>
                <a:gd name="connsiteY5" fmla="*/ -141 h 470864"/>
                <a:gd name="connsiteX6" fmla="*/ 436224 w 504895"/>
                <a:gd name="connsiteY6" fmla="*/ 125535 h 470864"/>
                <a:gd name="connsiteX7" fmla="*/ 504076 w 504895"/>
                <a:gd name="connsiteY7" fmla="*/ 428503 h 470864"/>
                <a:gd name="connsiteX8" fmla="*/ 490675 w 504895"/>
                <a:gd name="connsiteY8" fmla="*/ 453190 h 470864"/>
                <a:gd name="connsiteX9" fmla="*/ 447720 w 504895"/>
                <a:gd name="connsiteY9" fmla="*/ 469296 h 470864"/>
                <a:gd name="connsiteX10" fmla="*/ 440234 w 504895"/>
                <a:gd name="connsiteY10" fmla="*/ 470659 h 470864"/>
                <a:gd name="connsiteX11" fmla="*/ 420167 w 504895"/>
                <a:gd name="connsiteY11" fmla="*/ 456860 h 47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895" h="470864">
                  <a:moveTo>
                    <a:pt x="420167" y="456860"/>
                  </a:moveTo>
                  <a:lnTo>
                    <a:pt x="313358" y="176486"/>
                  </a:lnTo>
                  <a:cubicBezTo>
                    <a:pt x="289394" y="182114"/>
                    <a:pt x="88441" y="226576"/>
                    <a:pt x="21136" y="154920"/>
                  </a:cubicBezTo>
                  <a:cubicBezTo>
                    <a:pt x="-1930" y="130359"/>
                    <a:pt x="-6428" y="94775"/>
                    <a:pt x="7765" y="49154"/>
                  </a:cubicBezTo>
                  <a:lnTo>
                    <a:pt x="47044" y="-206"/>
                  </a:lnTo>
                  <a:lnTo>
                    <a:pt x="48265" y="-141"/>
                  </a:lnTo>
                  <a:cubicBezTo>
                    <a:pt x="63116" y="641"/>
                    <a:pt x="412288" y="20212"/>
                    <a:pt x="436224" y="125535"/>
                  </a:cubicBezTo>
                  <a:cubicBezTo>
                    <a:pt x="456405" y="214330"/>
                    <a:pt x="493262" y="379878"/>
                    <a:pt x="504076" y="428503"/>
                  </a:cubicBezTo>
                  <a:cubicBezTo>
                    <a:pt x="506342" y="438916"/>
                    <a:pt x="500641" y="449418"/>
                    <a:pt x="490675" y="453190"/>
                  </a:cubicBezTo>
                  <a:lnTo>
                    <a:pt x="447720" y="469296"/>
                  </a:lnTo>
                  <a:cubicBezTo>
                    <a:pt x="445327" y="470197"/>
                    <a:pt x="442791" y="470659"/>
                    <a:pt x="440234" y="470659"/>
                  </a:cubicBezTo>
                  <a:cubicBezTo>
                    <a:pt x="431333" y="470658"/>
                    <a:pt x="423354" y="465171"/>
                    <a:pt x="420167" y="456860"/>
                  </a:cubicBezTo>
                  <a:close/>
                </a:path>
              </a:pathLst>
            </a:custGeom>
            <a:solidFill>
              <a:srgbClr val="2F2E41"/>
            </a:solidFill>
            <a:ln w="476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8904DE5-551D-4C87-8E6E-D46CE61F4A0C}"/>
                </a:ext>
              </a:extLst>
            </p:cNvPr>
            <p:cNvSpPr/>
            <p:nvPr/>
          </p:nvSpPr>
          <p:spPr>
            <a:xfrm>
              <a:off x="4042260" y="3038130"/>
              <a:ext cx="445054" cy="150308"/>
            </a:xfrm>
            <a:custGeom>
              <a:avLst/>
              <a:gdLst>
                <a:gd name="connsiteX0" fmla="*/ 112104 w 445054"/>
                <a:gd name="connsiteY0" fmla="*/ 150103 h 150308"/>
                <a:gd name="connsiteX1" fmla="*/ 33596 w 445054"/>
                <a:gd name="connsiteY1" fmla="*/ 105471 h 150308"/>
                <a:gd name="connsiteX2" fmla="*/ -325 w 445054"/>
                <a:gd name="connsiteY2" fmla="*/ 48007 h 150308"/>
                <a:gd name="connsiteX3" fmla="*/ 80301 w 445054"/>
                <a:gd name="connsiteY3" fmla="*/ 3940 h 150308"/>
                <a:gd name="connsiteX4" fmla="*/ 114535 w 445054"/>
                <a:gd name="connsiteY4" fmla="*/ 50879 h 150308"/>
                <a:gd name="connsiteX5" fmla="*/ 346820 w 445054"/>
                <a:gd name="connsiteY5" fmla="*/ 26406 h 150308"/>
                <a:gd name="connsiteX6" fmla="*/ 350626 w 445054"/>
                <a:gd name="connsiteY6" fmla="*/ 20530 h 150308"/>
                <a:gd name="connsiteX7" fmla="*/ 350626 w 445054"/>
                <a:gd name="connsiteY7" fmla="*/ 20530 h 150308"/>
                <a:gd name="connsiteX8" fmla="*/ 388122 w 445054"/>
                <a:gd name="connsiteY8" fmla="*/ -16 h 150308"/>
                <a:gd name="connsiteX9" fmla="*/ 428569 w 445054"/>
                <a:gd name="connsiteY9" fmla="*/ 14330 h 150308"/>
                <a:gd name="connsiteX10" fmla="*/ 437426 w 445054"/>
                <a:gd name="connsiteY10" fmla="*/ 78926 h 150308"/>
                <a:gd name="connsiteX11" fmla="*/ 365615 w 445054"/>
                <a:gd name="connsiteY11" fmla="*/ 97249 h 150308"/>
                <a:gd name="connsiteX12" fmla="*/ 360686 w 445054"/>
                <a:gd name="connsiteY12" fmla="*/ 93932 h 150308"/>
                <a:gd name="connsiteX13" fmla="*/ 356767 w 445054"/>
                <a:gd name="connsiteY13" fmla="*/ 90597 h 150308"/>
                <a:gd name="connsiteX14" fmla="*/ 134289 w 445054"/>
                <a:gd name="connsiteY14" fmla="*/ 147322 h 150308"/>
                <a:gd name="connsiteX15" fmla="*/ 112104 w 445054"/>
                <a:gd name="connsiteY15" fmla="*/ 150103 h 15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054" h="150308">
                  <a:moveTo>
                    <a:pt x="112104" y="150103"/>
                  </a:moveTo>
                  <a:cubicBezTo>
                    <a:pt x="79900" y="150091"/>
                    <a:pt x="50078" y="133137"/>
                    <a:pt x="33596" y="105471"/>
                  </a:cubicBezTo>
                  <a:lnTo>
                    <a:pt x="-325" y="48007"/>
                  </a:lnTo>
                  <a:lnTo>
                    <a:pt x="80301" y="3940"/>
                  </a:lnTo>
                  <a:lnTo>
                    <a:pt x="114535" y="50879"/>
                  </a:lnTo>
                  <a:lnTo>
                    <a:pt x="346820" y="26406"/>
                  </a:lnTo>
                  <a:cubicBezTo>
                    <a:pt x="347950" y="24361"/>
                    <a:pt x="349222" y="22398"/>
                    <a:pt x="350626" y="20530"/>
                  </a:cubicBezTo>
                  <a:lnTo>
                    <a:pt x="350626" y="20530"/>
                  </a:lnTo>
                  <a:cubicBezTo>
                    <a:pt x="359640" y="8668"/>
                    <a:pt x="373273" y="1198"/>
                    <a:pt x="388122" y="-16"/>
                  </a:cubicBezTo>
                  <a:cubicBezTo>
                    <a:pt x="403043" y="-1296"/>
                    <a:pt x="417789" y="3935"/>
                    <a:pt x="428569" y="14330"/>
                  </a:cubicBezTo>
                  <a:cubicBezTo>
                    <a:pt x="446155" y="31197"/>
                    <a:pt x="449824" y="57948"/>
                    <a:pt x="437426" y="78926"/>
                  </a:cubicBezTo>
                  <a:cubicBezTo>
                    <a:pt x="422656" y="103816"/>
                    <a:pt x="390505" y="112019"/>
                    <a:pt x="365615" y="97249"/>
                  </a:cubicBezTo>
                  <a:cubicBezTo>
                    <a:pt x="363911" y="96237"/>
                    <a:pt x="362265" y="95130"/>
                    <a:pt x="360686" y="93932"/>
                  </a:cubicBezTo>
                  <a:cubicBezTo>
                    <a:pt x="359323" y="92889"/>
                    <a:pt x="358015" y="91776"/>
                    <a:pt x="356767" y="90597"/>
                  </a:cubicBezTo>
                  <a:lnTo>
                    <a:pt x="134289" y="147322"/>
                  </a:lnTo>
                  <a:cubicBezTo>
                    <a:pt x="127039" y="149171"/>
                    <a:pt x="119586" y="150105"/>
                    <a:pt x="112104" y="150103"/>
                  </a:cubicBezTo>
                  <a:close/>
                </a:path>
              </a:pathLst>
            </a:custGeom>
            <a:solidFill>
              <a:srgbClr val="A0616A"/>
            </a:solidFill>
            <a:ln w="476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C6B4623-F3BC-4372-A192-3D7B3C6949EC}"/>
                </a:ext>
              </a:extLst>
            </p:cNvPr>
            <p:cNvSpPr/>
            <p:nvPr/>
          </p:nvSpPr>
          <p:spPr>
            <a:xfrm>
              <a:off x="3809376" y="2878778"/>
              <a:ext cx="291938" cy="464810"/>
            </a:xfrm>
            <a:custGeom>
              <a:avLst/>
              <a:gdLst>
                <a:gd name="connsiteX0" fmla="*/ 27151 w 291938"/>
                <a:gd name="connsiteY0" fmla="*/ 460516 h 464810"/>
                <a:gd name="connsiteX1" fmla="*/ 18490 w 291938"/>
                <a:gd name="connsiteY1" fmla="*/ 439806 h 464810"/>
                <a:gd name="connsiteX2" fmla="*/ 1370 w 291938"/>
                <a:gd name="connsiteY2" fmla="*/ 137708 h 464810"/>
                <a:gd name="connsiteX3" fmla="*/ 97957 w 291938"/>
                <a:gd name="connsiteY3" fmla="*/ 1470 h 464810"/>
                <a:gd name="connsiteX4" fmla="*/ 132621 w 291938"/>
                <a:gd name="connsiteY4" fmla="*/ 730 h 464810"/>
                <a:gd name="connsiteX5" fmla="*/ 179831 w 291938"/>
                <a:gd name="connsiteY5" fmla="*/ 10037 h 464810"/>
                <a:gd name="connsiteX6" fmla="*/ 179831 w 291938"/>
                <a:gd name="connsiteY6" fmla="*/ 10037 h 464810"/>
                <a:gd name="connsiteX7" fmla="*/ 268328 w 291938"/>
                <a:gd name="connsiteY7" fmla="*/ 126565 h 464810"/>
                <a:gd name="connsiteX8" fmla="*/ 291275 w 291938"/>
                <a:gd name="connsiteY8" fmla="*/ 363266 h 464810"/>
                <a:gd name="connsiteX9" fmla="*/ 287305 w 291938"/>
                <a:gd name="connsiteY9" fmla="*/ 379986 h 464810"/>
                <a:gd name="connsiteX10" fmla="*/ 272563 w 291938"/>
                <a:gd name="connsiteY10" fmla="*/ 388321 h 464810"/>
                <a:gd name="connsiteX11" fmla="*/ 49323 w 291938"/>
                <a:gd name="connsiteY11" fmla="*/ 462219 h 464810"/>
                <a:gd name="connsiteX12" fmla="*/ 39562 w 291938"/>
                <a:gd name="connsiteY12" fmla="*/ 464604 h 464810"/>
                <a:gd name="connsiteX13" fmla="*/ 27151 w 291938"/>
                <a:gd name="connsiteY13" fmla="*/ 460516 h 46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938" h="464810">
                  <a:moveTo>
                    <a:pt x="27151" y="460516"/>
                  </a:moveTo>
                  <a:cubicBezTo>
                    <a:pt x="20596" y="455793"/>
                    <a:pt x="17249" y="447789"/>
                    <a:pt x="18490" y="439806"/>
                  </a:cubicBezTo>
                  <a:cubicBezTo>
                    <a:pt x="31741" y="352448"/>
                    <a:pt x="16495" y="227307"/>
                    <a:pt x="1370" y="137708"/>
                  </a:cubicBezTo>
                  <a:cubicBezTo>
                    <a:pt x="-9579" y="73415"/>
                    <a:pt x="33664" y="12420"/>
                    <a:pt x="97957" y="1470"/>
                  </a:cubicBezTo>
                  <a:cubicBezTo>
                    <a:pt x="109412" y="-481"/>
                    <a:pt x="121093" y="-730"/>
                    <a:pt x="132621" y="730"/>
                  </a:cubicBezTo>
                  <a:cubicBezTo>
                    <a:pt x="148539" y="2833"/>
                    <a:pt x="164307" y="5941"/>
                    <a:pt x="179831" y="10037"/>
                  </a:cubicBezTo>
                  <a:lnTo>
                    <a:pt x="179831" y="10037"/>
                  </a:lnTo>
                  <a:cubicBezTo>
                    <a:pt x="232946" y="23412"/>
                    <a:pt x="269700" y="71809"/>
                    <a:pt x="268328" y="126565"/>
                  </a:cubicBezTo>
                  <a:cubicBezTo>
                    <a:pt x="266067" y="213024"/>
                    <a:pt x="283622" y="320902"/>
                    <a:pt x="291275" y="363266"/>
                  </a:cubicBezTo>
                  <a:cubicBezTo>
                    <a:pt x="292331" y="369149"/>
                    <a:pt x="290893" y="375206"/>
                    <a:pt x="287305" y="379986"/>
                  </a:cubicBezTo>
                  <a:cubicBezTo>
                    <a:pt x="283785" y="384718"/>
                    <a:pt x="278432" y="387745"/>
                    <a:pt x="272563" y="388321"/>
                  </a:cubicBezTo>
                  <a:cubicBezTo>
                    <a:pt x="187751" y="396976"/>
                    <a:pt x="96292" y="438336"/>
                    <a:pt x="49323" y="462219"/>
                  </a:cubicBezTo>
                  <a:cubicBezTo>
                    <a:pt x="46304" y="463776"/>
                    <a:pt x="42959" y="464594"/>
                    <a:pt x="39562" y="464604"/>
                  </a:cubicBezTo>
                  <a:cubicBezTo>
                    <a:pt x="35096" y="464590"/>
                    <a:pt x="30751" y="463158"/>
                    <a:pt x="27151" y="460516"/>
                  </a:cubicBezTo>
                  <a:close/>
                </a:path>
              </a:pathLst>
            </a:custGeom>
            <a:solidFill>
              <a:schemeClr val="accent2">
                <a:lumMod val="75000"/>
              </a:schemeClr>
            </a:solidFill>
            <a:ln w="476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25F3883-1DE3-4FD1-858A-CF508696A6B2}"/>
                </a:ext>
              </a:extLst>
            </p:cNvPr>
            <p:cNvSpPr/>
            <p:nvPr/>
          </p:nvSpPr>
          <p:spPr>
            <a:xfrm>
              <a:off x="4002172" y="2916920"/>
              <a:ext cx="154120" cy="198774"/>
            </a:xfrm>
            <a:custGeom>
              <a:avLst/>
              <a:gdLst>
                <a:gd name="connsiteX0" fmla="*/ 63292 w 154120"/>
                <a:gd name="connsiteY0" fmla="*/ 197053 h 198774"/>
                <a:gd name="connsiteX1" fmla="*/ 51511 w 154120"/>
                <a:gd name="connsiteY1" fmla="*/ 185635 h 198774"/>
                <a:gd name="connsiteX2" fmla="*/ 4213 w 154120"/>
                <a:gd name="connsiteY2" fmla="*/ 76372 h 198774"/>
                <a:gd name="connsiteX3" fmla="*/ 32660 w 154120"/>
                <a:gd name="connsiteY3" fmla="*/ 4332 h 198774"/>
                <a:gd name="connsiteX4" fmla="*/ 104700 w 154120"/>
                <a:gd name="connsiteY4" fmla="*/ 32779 h 198774"/>
                <a:gd name="connsiteX5" fmla="*/ 104736 w 154120"/>
                <a:gd name="connsiteY5" fmla="*/ 32863 h 198774"/>
                <a:gd name="connsiteX6" fmla="*/ 152035 w 154120"/>
                <a:gd name="connsiteY6" fmla="*/ 142126 h 198774"/>
                <a:gd name="connsiteX7" fmla="*/ 140882 w 154120"/>
                <a:gd name="connsiteY7" fmla="*/ 170306 h 198774"/>
                <a:gd name="connsiteX8" fmla="*/ 79694 w 154120"/>
                <a:gd name="connsiteY8" fmla="*/ 196793 h 198774"/>
                <a:gd name="connsiteX9" fmla="*/ 63292 w 154120"/>
                <a:gd name="connsiteY9" fmla="*/ 197053 h 19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120" h="198774">
                  <a:moveTo>
                    <a:pt x="63292" y="197053"/>
                  </a:moveTo>
                  <a:cubicBezTo>
                    <a:pt x="57998" y="194973"/>
                    <a:pt x="53755" y="190862"/>
                    <a:pt x="51511" y="185635"/>
                  </a:cubicBezTo>
                  <a:lnTo>
                    <a:pt x="4213" y="76372"/>
                  </a:lnTo>
                  <a:cubicBezTo>
                    <a:pt x="-7825" y="48623"/>
                    <a:pt x="4911" y="16370"/>
                    <a:pt x="32660" y="4332"/>
                  </a:cubicBezTo>
                  <a:cubicBezTo>
                    <a:pt x="60409" y="-7705"/>
                    <a:pt x="92662" y="5031"/>
                    <a:pt x="104700" y="32779"/>
                  </a:cubicBezTo>
                  <a:cubicBezTo>
                    <a:pt x="104712" y="32807"/>
                    <a:pt x="104724" y="32835"/>
                    <a:pt x="104736" y="32863"/>
                  </a:cubicBezTo>
                  <a:lnTo>
                    <a:pt x="152035" y="142126"/>
                  </a:lnTo>
                  <a:cubicBezTo>
                    <a:pt x="156720" y="152988"/>
                    <a:pt x="151731" y="165592"/>
                    <a:pt x="140882" y="170306"/>
                  </a:cubicBezTo>
                  <a:lnTo>
                    <a:pt x="79694" y="196793"/>
                  </a:lnTo>
                  <a:cubicBezTo>
                    <a:pt x="74481" y="199067"/>
                    <a:pt x="68575" y="199161"/>
                    <a:pt x="63292" y="197053"/>
                  </a:cubicBezTo>
                  <a:close/>
                </a:path>
              </a:pathLst>
            </a:custGeom>
            <a:solidFill>
              <a:schemeClr val="accent1">
                <a:lumMod val="75000"/>
              </a:schemeClr>
            </a:solidFill>
            <a:ln w="476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D3A7334-946F-46CB-9AB9-136A96638227}"/>
                </a:ext>
              </a:extLst>
            </p:cNvPr>
            <p:cNvSpPr/>
            <p:nvPr/>
          </p:nvSpPr>
          <p:spPr>
            <a:xfrm>
              <a:off x="3816646" y="2608600"/>
              <a:ext cx="233943" cy="233943"/>
            </a:xfrm>
            <a:custGeom>
              <a:avLst/>
              <a:gdLst>
                <a:gd name="connsiteX0" fmla="*/ 233944 w 233943"/>
                <a:gd name="connsiteY0" fmla="*/ 116972 h 233943"/>
                <a:gd name="connsiteX1" fmla="*/ 116972 w 233943"/>
                <a:gd name="connsiteY1" fmla="*/ 233944 h 233943"/>
                <a:gd name="connsiteX2" fmla="*/ 0 w 233943"/>
                <a:gd name="connsiteY2" fmla="*/ 116972 h 233943"/>
                <a:gd name="connsiteX3" fmla="*/ 116972 w 233943"/>
                <a:gd name="connsiteY3" fmla="*/ 0 h 233943"/>
                <a:gd name="connsiteX4" fmla="*/ 233944 w 233943"/>
                <a:gd name="connsiteY4" fmla="*/ 116972 h 23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43" h="233943">
                  <a:moveTo>
                    <a:pt x="233944" y="116972"/>
                  </a:moveTo>
                  <a:cubicBezTo>
                    <a:pt x="233944" y="181574"/>
                    <a:pt x="181574" y="233944"/>
                    <a:pt x="116972" y="233944"/>
                  </a:cubicBezTo>
                  <a:cubicBezTo>
                    <a:pt x="52370" y="233944"/>
                    <a:pt x="0" y="181574"/>
                    <a:pt x="0" y="116972"/>
                  </a:cubicBezTo>
                  <a:cubicBezTo>
                    <a:pt x="0" y="52370"/>
                    <a:pt x="52370" y="0"/>
                    <a:pt x="116972" y="0"/>
                  </a:cubicBezTo>
                  <a:cubicBezTo>
                    <a:pt x="181574" y="0"/>
                    <a:pt x="233944" y="52370"/>
                    <a:pt x="233944" y="116972"/>
                  </a:cubicBezTo>
                  <a:close/>
                </a:path>
              </a:pathLst>
            </a:custGeom>
            <a:solidFill>
              <a:srgbClr val="A0616A"/>
            </a:solidFill>
            <a:ln w="476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119FF3A-E4CA-4C31-AC45-0DB628DCB8D6}"/>
                </a:ext>
              </a:extLst>
            </p:cNvPr>
            <p:cNvSpPr/>
            <p:nvPr/>
          </p:nvSpPr>
          <p:spPr>
            <a:xfrm>
              <a:off x="3763206" y="2560985"/>
              <a:ext cx="285091" cy="275042"/>
            </a:xfrm>
            <a:custGeom>
              <a:avLst/>
              <a:gdLst>
                <a:gd name="connsiteX0" fmla="*/ 99399 w 285091"/>
                <a:gd name="connsiteY0" fmla="*/ 268302 h 275042"/>
                <a:gd name="connsiteX1" fmla="*/ 72699 w 285091"/>
                <a:gd name="connsiteY1" fmla="*/ 270215 h 275042"/>
                <a:gd name="connsiteX2" fmla="*/ 72300 w 285091"/>
                <a:gd name="connsiteY2" fmla="*/ 269859 h 275042"/>
                <a:gd name="connsiteX3" fmla="*/ 11948 w 285091"/>
                <a:gd name="connsiteY3" fmla="*/ 191045 h 275042"/>
                <a:gd name="connsiteX4" fmla="*/ 11819 w 285091"/>
                <a:gd name="connsiteY4" fmla="*/ 76588 h 275042"/>
                <a:gd name="connsiteX5" fmla="*/ 78932 w 285091"/>
                <a:gd name="connsiteY5" fmla="*/ 14641 h 275042"/>
                <a:gd name="connsiteX6" fmla="*/ 111545 w 285091"/>
                <a:gd name="connsiteY6" fmla="*/ 857 h 275042"/>
                <a:gd name="connsiteX7" fmla="*/ 145616 w 285091"/>
                <a:gd name="connsiteY7" fmla="*/ 7557 h 275042"/>
                <a:gd name="connsiteX8" fmla="*/ 159322 w 285091"/>
                <a:gd name="connsiteY8" fmla="*/ 41976 h 275042"/>
                <a:gd name="connsiteX9" fmla="*/ 206005 w 285091"/>
                <a:gd name="connsiteY9" fmla="*/ 6941 h 275042"/>
                <a:gd name="connsiteX10" fmla="*/ 241980 w 285091"/>
                <a:gd name="connsiteY10" fmla="*/ 4531 h 275042"/>
                <a:gd name="connsiteX11" fmla="*/ 278216 w 285091"/>
                <a:gd name="connsiteY11" fmla="*/ 45422 h 275042"/>
                <a:gd name="connsiteX12" fmla="*/ 284195 w 285091"/>
                <a:gd name="connsiteY12" fmla="*/ 89541 h 275042"/>
                <a:gd name="connsiteX13" fmla="*/ 263864 w 285091"/>
                <a:gd name="connsiteY13" fmla="*/ 126076 h 275042"/>
                <a:gd name="connsiteX14" fmla="*/ 216462 w 285091"/>
                <a:gd name="connsiteY14" fmla="*/ 130396 h 275042"/>
                <a:gd name="connsiteX15" fmla="*/ 168736 w 285091"/>
                <a:gd name="connsiteY15" fmla="*/ 117107 h 275042"/>
                <a:gd name="connsiteX16" fmla="*/ 124791 w 285091"/>
                <a:gd name="connsiteY16" fmla="*/ 133919 h 275042"/>
                <a:gd name="connsiteX17" fmla="*/ 114973 w 285091"/>
                <a:gd name="connsiteY17" fmla="*/ 170391 h 275042"/>
                <a:gd name="connsiteX18" fmla="*/ 107737 w 285091"/>
                <a:gd name="connsiteY18" fmla="*/ 237060 h 275042"/>
                <a:gd name="connsiteX19" fmla="*/ 101652 w 285091"/>
                <a:gd name="connsiteY19" fmla="*/ 264871 h 275042"/>
                <a:gd name="connsiteX20" fmla="*/ 99399 w 285091"/>
                <a:gd name="connsiteY20" fmla="*/ 268302 h 27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091" h="275042">
                  <a:moveTo>
                    <a:pt x="99399" y="268302"/>
                  </a:moveTo>
                  <a:cubicBezTo>
                    <a:pt x="92554" y="276203"/>
                    <a:pt x="80600" y="277060"/>
                    <a:pt x="72699" y="270215"/>
                  </a:cubicBezTo>
                  <a:cubicBezTo>
                    <a:pt x="72564" y="270098"/>
                    <a:pt x="72431" y="269979"/>
                    <a:pt x="72300" y="269859"/>
                  </a:cubicBezTo>
                  <a:cubicBezTo>
                    <a:pt x="46217" y="248745"/>
                    <a:pt x="25531" y="221731"/>
                    <a:pt x="11948" y="191045"/>
                  </a:cubicBezTo>
                  <a:cubicBezTo>
                    <a:pt x="-3259" y="154798"/>
                    <a:pt x="-5488" y="110564"/>
                    <a:pt x="11819" y="76588"/>
                  </a:cubicBezTo>
                  <a:cubicBezTo>
                    <a:pt x="26450" y="47866"/>
                    <a:pt x="52713" y="29583"/>
                    <a:pt x="78932" y="14641"/>
                  </a:cubicBezTo>
                  <a:cubicBezTo>
                    <a:pt x="88984" y="8308"/>
                    <a:pt x="99998" y="3652"/>
                    <a:pt x="111545" y="857"/>
                  </a:cubicBezTo>
                  <a:cubicBezTo>
                    <a:pt x="123338" y="-1820"/>
                    <a:pt x="135714" y="614"/>
                    <a:pt x="145616" y="7557"/>
                  </a:cubicBezTo>
                  <a:cubicBezTo>
                    <a:pt x="156204" y="15608"/>
                    <a:pt x="161477" y="28850"/>
                    <a:pt x="159322" y="41976"/>
                  </a:cubicBezTo>
                  <a:cubicBezTo>
                    <a:pt x="171316" y="26177"/>
                    <a:pt x="187484" y="14042"/>
                    <a:pt x="206005" y="6941"/>
                  </a:cubicBezTo>
                  <a:cubicBezTo>
                    <a:pt x="217369" y="2050"/>
                    <a:pt x="230065" y="1200"/>
                    <a:pt x="241980" y="4531"/>
                  </a:cubicBezTo>
                  <a:cubicBezTo>
                    <a:pt x="258818" y="10151"/>
                    <a:pt x="271281" y="27154"/>
                    <a:pt x="278216" y="45422"/>
                  </a:cubicBezTo>
                  <a:cubicBezTo>
                    <a:pt x="283825" y="59408"/>
                    <a:pt x="285880" y="74566"/>
                    <a:pt x="284195" y="89541"/>
                  </a:cubicBezTo>
                  <a:cubicBezTo>
                    <a:pt x="282711" y="103991"/>
                    <a:pt x="275361" y="117198"/>
                    <a:pt x="263864" y="126076"/>
                  </a:cubicBezTo>
                  <a:cubicBezTo>
                    <a:pt x="250130" y="135553"/>
                    <a:pt x="232435" y="134590"/>
                    <a:pt x="216462" y="130396"/>
                  </a:cubicBezTo>
                  <a:cubicBezTo>
                    <a:pt x="200489" y="126202"/>
                    <a:pt x="184987" y="119090"/>
                    <a:pt x="168736" y="117107"/>
                  </a:cubicBezTo>
                  <a:cubicBezTo>
                    <a:pt x="152485" y="115125"/>
                    <a:pt x="134474" y="119423"/>
                    <a:pt x="124791" y="133919"/>
                  </a:cubicBezTo>
                  <a:cubicBezTo>
                    <a:pt x="117972" y="144126"/>
                    <a:pt x="116365" y="157573"/>
                    <a:pt x="114973" y="170391"/>
                  </a:cubicBezTo>
                  <a:lnTo>
                    <a:pt x="107737" y="237060"/>
                  </a:lnTo>
                  <a:cubicBezTo>
                    <a:pt x="107226" y="246598"/>
                    <a:pt x="105171" y="255990"/>
                    <a:pt x="101652" y="264871"/>
                  </a:cubicBezTo>
                  <a:cubicBezTo>
                    <a:pt x="101057" y="266109"/>
                    <a:pt x="100299" y="267263"/>
                    <a:pt x="99399" y="268302"/>
                  </a:cubicBezTo>
                  <a:close/>
                </a:path>
              </a:pathLst>
            </a:custGeom>
            <a:solidFill>
              <a:srgbClr val="2F2E41"/>
            </a:solidFill>
            <a:ln w="476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820E6A5-A9EE-4F20-8D18-04EF73A274EE}"/>
                </a:ext>
              </a:extLst>
            </p:cNvPr>
            <p:cNvSpPr/>
            <p:nvPr/>
          </p:nvSpPr>
          <p:spPr>
            <a:xfrm>
              <a:off x="3792914" y="3060003"/>
              <a:ext cx="389883" cy="253538"/>
            </a:xfrm>
            <a:custGeom>
              <a:avLst/>
              <a:gdLst>
                <a:gd name="connsiteX0" fmla="*/ 319733 w 389883"/>
                <a:gd name="connsiteY0" fmla="*/ 250369 h 253538"/>
                <a:gd name="connsiteX1" fmla="*/ 288616 w 389883"/>
                <a:gd name="connsiteY1" fmla="*/ 221043 h 253538"/>
                <a:gd name="connsiteX2" fmla="*/ 286905 w 389883"/>
                <a:gd name="connsiteY2" fmla="*/ 216190 h 253538"/>
                <a:gd name="connsiteX3" fmla="*/ 37722 w 389883"/>
                <a:gd name="connsiteY3" fmla="*/ 145262 h 253538"/>
                <a:gd name="connsiteX4" fmla="*/ 283 w 389883"/>
                <a:gd name="connsiteY4" fmla="*/ 96005 h 253538"/>
                <a:gd name="connsiteX5" fmla="*/ -325 w 389883"/>
                <a:gd name="connsiteY5" fmla="*/ -206 h 253538"/>
                <a:gd name="connsiteX6" fmla="*/ 91524 w 389883"/>
                <a:gd name="connsiteY6" fmla="*/ 2252 h 253538"/>
                <a:gd name="connsiteX7" fmla="*/ 97510 w 389883"/>
                <a:gd name="connsiteY7" fmla="*/ 60042 h 253538"/>
                <a:gd name="connsiteX8" fmla="*/ 310587 w 389883"/>
                <a:gd name="connsiteY8" fmla="*/ 155706 h 253538"/>
                <a:gd name="connsiteX9" fmla="*/ 316834 w 389883"/>
                <a:gd name="connsiteY9" fmla="*/ 152541 h 253538"/>
                <a:gd name="connsiteX10" fmla="*/ 316835 w 389883"/>
                <a:gd name="connsiteY10" fmla="*/ 152541 h 253538"/>
                <a:gd name="connsiteX11" fmla="*/ 385466 w 389883"/>
                <a:gd name="connsiteY11" fmla="*/ 180623 h 253538"/>
                <a:gd name="connsiteX12" fmla="*/ 357385 w 389883"/>
                <a:gd name="connsiteY12" fmla="*/ 249254 h 253538"/>
                <a:gd name="connsiteX13" fmla="*/ 319733 w 389883"/>
                <a:gd name="connsiteY13" fmla="*/ 250370 h 25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9883" h="253538">
                  <a:moveTo>
                    <a:pt x="319733" y="250369"/>
                  </a:moveTo>
                  <a:cubicBezTo>
                    <a:pt x="305668" y="245455"/>
                    <a:pt x="294355" y="234793"/>
                    <a:pt x="288616" y="221043"/>
                  </a:cubicBezTo>
                  <a:cubicBezTo>
                    <a:pt x="287961" y="219457"/>
                    <a:pt x="287390" y="217837"/>
                    <a:pt x="286905" y="216190"/>
                  </a:cubicBezTo>
                  <a:lnTo>
                    <a:pt x="37722" y="145262"/>
                  </a:lnTo>
                  <a:cubicBezTo>
                    <a:pt x="15733" y="138913"/>
                    <a:pt x="515" y="118890"/>
                    <a:pt x="283" y="96005"/>
                  </a:cubicBezTo>
                  <a:lnTo>
                    <a:pt x="-325" y="-206"/>
                  </a:lnTo>
                  <a:lnTo>
                    <a:pt x="91524" y="2252"/>
                  </a:lnTo>
                  <a:lnTo>
                    <a:pt x="97510" y="60042"/>
                  </a:lnTo>
                  <a:lnTo>
                    <a:pt x="310587" y="155706"/>
                  </a:lnTo>
                  <a:cubicBezTo>
                    <a:pt x="312593" y="154507"/>
                    <a:pt x="314680" y="153449"/>
                    <a:pt x="316834" y="152541"/>
                  </a:cubicBezTo>
                  <a:lnTo>
                    <a:pt x="316835" y="152541"/>
                  </a:lnTo>
                  <a:cubicBezTo>
                    <a:pt x="343541" y="141343"/>
                    <a:pt x="374269" y="153916"/>
                    <a:pt x="385466" y="180623"/>
                  </a:cubicBezTo>
                  <a:cubicBezTo>
                    <a:pt x="396664" y="207329"/>
                    <a:pt x="384091" y="238057"/>
                    <a:pt x="357385" y="249254"/>
                  </a:cubicBezTo>
                  <a:cubicBezTo>
                    <a:pt x="345406" y="254277"/>
                    <a:pt x="331989" y="254674"/>
                    <a:pt x="319733" y="250370"/>
                  </a:cubicBezTo>
                  <a:close/>
                </a:path>
              </a:pathLst>
            </a:custGeom>
            <a:solidFill>
              <a:srgbClr val="A0616A"/>
            </a:solidFill>
            <a:ln w="476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166F95E-1F45-4E7B-955E-C2AA1BD5C154}"/>
                </a:ext>
              </a:extLst>
            </p:cNvPr>
            <p:cNvSpPr/>
            <p:nvPr/>
          </p:nvSpPr>
          <p:spPr>
            <a:xfrm>
              <a:off x="3788965" y="2916389"/>
              <a:ext cx="116788" cy="197176"/>
            </a:xfrm>
            <a:custGeom>
              <a:avLst/>
              <a:gdLst>
                <a:gd name="connsiteX0" fmla="*/ 5053 w 116788"/>
                <a:gd name="connsiteY0" fmla="*/ 185645 h 197176"/>
                <a:gd name="connsiteX1" fmla="*/ -281 w 116788"/>
                <a:gd name="connsiteY1" fmla="*/ 170130 h 197176"/>
                <a:gd name="connsiteX2" fmla="*/ 7025 w 116788"/>
                <a:gd name="connsiteY2" fmla="*/ 51294 h 197176"/>
                <a:gd name="connsiteX3" fmla="*/ 64964 w 116788"/>
                <a:gd name="connsiteY3" fmla="*/ -106 h 197176"/>
                <a:gd name="connsiteX4" fmla="*/ 116364 w 116788"/>
                <a:gd name="connsiteY4" fmla="*/ 57833 h 197176"/>
                <a:gd name="connsiteX5" fmla="*/ 116353 w 116788"/>
                <a:gd name="connsiteY5" fmla="*/ 58020 h 197176"/>
                <a:gd name="connsiteX6" fmla="*/ 109048 w 116788"/>
                <a:gd name="connsiteY6" fmla="*/ 176857 h 197176"/>
                <a:gd name="connsiteX7" fmla="*/ 86343 w 116788"/>
                <a:gd name="connsiteY7" fmla="*/ 196932 h 197176"/>
                <a:gd name="connsiteX8" fmla="*/ 19794 w 116788"/>
                <a:gd name="connsiteY8" fmla="*/ 192840 h 197176"/>
                <a:gd name="connsiteX9" fmla="*/ 5053 w 116788"/>
                <a:gd name="connsiteY9" fmla="*/ 185645 h 19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88" h="197176">
                  <a:moveTo>
                    <a:pt x="5053" y="185645"/>
                  </a:moveTo>
                  <a:cubicBezTo>
                    <a:pt x="1274" y="181394"/>
                    <a:pt x="-647" y="175807"/>
                    <a:pt x="-281" y="170130"/>
                  </a:cubicBezTo>
                  <a:lnTo>
                    <a:pt x="7025" y="51294"/>
                  </a:lnTo>
                  <a:cubicBezTo>
                    <a:pt x="8831" y="21100"/>
                    <a:pt x="34771" y="-1912"/>
                    <a:pt x="64964" y="-106"/>
                  </a:cubicBezTo>
                  <a:cubicBezTo>
                    <a:pt x="95158" y="1700"/>
                    <a:pt x="118170" y="27640"/>
                    <a:pt x="116364" y="57833"/>
                  </a:cubicBezTo>
                  <a:cubicBezTo>
                    <a:pt x="116361" y="57895"/>
                    <a:pt x="116357" y="57958"/>
                    <a:pt x="116353" y="58020"/>
                  </a:cubicBezTo>
                  <a:lnTo>
                    <a:pt x="109048" y="176857"/>
                  </a:lnTo>
                  <a:cubicBezTo>
                    <a:pt x="108307" y="188663"/>
                    <a:pt x="98151" y="197642"/>
                    <a:pt x="86343" y="196932"/>
                  </a:cubicBezTo>
                  <a:lnTo>
                    <a:pt x="19794" y="192840"/>
                  </a:lnTo>
                  <a:cubicBezTo>
                    <a:pt x="14116" y="192508"/>
                    <a:pt x="8808" y="189917"/>
                    <a:pt x="5053" y="185645"/>
                  </a:cubicBezTo>
                  <a:close/>
                </a:path>
              </a:pathLst>
            </a:custGeom>
            <a:solidFill>
              <a:schemeClr val="accent1">
                <a:lumMod val="75000"/>
              </a:schemeClr>
            </a:solidFill>
            <a:ln w="476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2B6B511-E4C8-4DEE-B73D-E5CE7F6E7192}"/>
                </a:ext>
              </a:extLst>
            </p:cNvPr>
            <p:cNvSpPr/>
            <p:nvPr/>
          </p:nvSpPr>
          <p:spPr>
            <a:xfrm>
              <a:off x="4355174" y="3015215"/>
              <a:ext cx="111567" cy="145964"/>
            </a:xfrm>
            <a:custGeom>
              <a:avLst/>
              <a:gdLst>
                <a:gd name="connsiteX0" fmla="*/ 89119 w 111567"/>
                <a:gd name="connsiteY0" fmla="*/ 145758 h 145964"/>
                <a:gd name="connsiteX1" fmla="*/ 21798 w 111567"/>
                <a:gd name="connsiteY1" fmla="*/ 145758 h 145964"/>
                <a:gd name="connsiteX2" fmla="*/ 13150 w 111567"/>
                <a:gd name="connsiteY2" fmla="*/ 137915 h 145964"/>
                <a:gd name="connsiteX3" fmla="*/ -325 w 111567"/>
                <a:gd name="connsiteY3" fmla="*/ -206 h 145964"/>
                <a:gd name="connsiteX4" fmla="*/ 111242 w 111567"/>
                <a:gd name="connsiteY4" fmla="*/ -206 h 145964"/>
                <a:gd name="connsiteX5" fmla="*/ 97767 w 111567"/>
                <a:gd name="connsiteY5" fmla="*/ 137914 h 145964"/>
                <a:gd name="connsiteX6" fmla="*/ 89119 w 111567"/>
                <a:gd name="connsiteY6" fmla="*/ 145758 h 14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67" h="145964">
                  <a:moveTo>
                    <a:pt x="89119" y="145758"/>
                  </a:moveTo>
                  <a:lnTo>
                    <a:pt x="21798" y="145758"/>
                  </a:lnTo>
                  <a:cubicBezTo>
                    <a:pt x="17321" y="145773"/>
                    <a:pt x="13571" y="142372"/>
                    <a:pt x="13150" y="137915"/>
                  </a:cubicBezTo>
                  <a:lnTo>
                    <a:pt x="-325" y="-206"/>
                  </a:lnTo>
                  <a:lnTo>
                    <a:pt x="111242" y="-206"/>
                  </a:lnTo>
                  <a:lnTo>
                    <a:pt x="97767" y="137914"/>
                  </a:lnTo>
                  <a:cubicBezTo>
                    <a:pt x="97347" y="142371"/>
                    <a:pt x="93597" y="145773"/>
                    <a:pt x="89119" y="145758"/>
                  </a:cubicBezTo>
                  <a:close/>
                </a:path>
              </a:pathLst>
            </a:custGeom>
            <a:solidFill>
              <a:schemeClr val="accent2">
                <a:lumMod val="75000"/>
              </a:schemeClr>
            </a:solidFill>
            <a:ln w="476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6DDA0102-4E3C-444C-8BBB-B2EBE784B85B}"/>
                </a:ext>
              </a:extLst>
            </p:cNvPr>
            <p:cNvSpPr/>
            <p:nvPr/>
          </p:nvSpPr>
          <p:spPr>
            <a:xfrm>
              <a:off x="4346664" y="2994363"/>
              <a:ext cx="128587" cy="38228"/>
            </a:xfrm>
            <a:custGeom>
              <a:avLst/>
              <a:gdLst>
                <a:gd name="connsiteX0" fmla="*/ 119574 w 128587"/>
                <a:gd name="connsiteY0" fmla="*/ 38023 h 38228"/>
                <a:gd name="connsiteX1" fmla="*/ 8363 w 128587"/>
                <a:gd name="connsiteY1" fmla="*/ 38023 h 38228"/>
                <a:gd name="connsiteX2" fmla="*/ -325 w 128587"/>
                <a:gd name="connsiteY2" fmla="*/ 29335 h 38228"/>
                <a:gd name="connsiteX3" fmla="*/ -325 w 128587"/>
                <a:gd name="connsiteY3" fmla="*/ 8483 h 38228"/>
                <a:gd name="connsiteX4" fmla="*/ 8363 w 128587"/>
                <a:gd name="connsiteY4" fmla="*/ -206 h 38228"/>
                <a:gd name="connsiteX5" fmla="*/ 119574 w 128587"/>
                <a:gd name="connsiteY5" fmla="*/ -206 h 38228"/>
                <a:gd name="connsiteX6" fmla="*/ 128263 w 128587"/>
                <a:gd name="connsiteY6" fmla="*/ 8483 h 38228"/>
                <a:gd name="connsiteX7" fmla="*/ 128263 w 128587"/>
                <a:gd name="connsiteY7" fmla="*/ 29335 h 38228"/>
                <a:gd name="connsiteX8" fmla="*/ 119574 w 128587"/>
                <a:gd name="connsiteY8" fmla="*/ 38023 h 3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 h="38228">
                  <a:moveTo>
                    <a:pt x="119574" y="38023"/>
                  </a:moveTo>
                  <a:lnTo>
                    <a:pt x="8363" y="38023"/>
                  </a:lnTo>
                  <a:cubicBezTo>
                    <a:pt x="3567" y="38018"/>
                    <a:pt x="-319" y="34131"/>
                    <a:pt x="-325" y="29335"/>
                  </a:cubicBezTo>
                  <a:lnTo>
                    <a:pt x="-325" y="8483"/>
                  </a:lnTo>
                  <a:cubicBezTo>
                    <a:pt x="-319" y="3687"/>
                    <a:pt x="3567" y="-200"/>
                    <a:pt x="8363" y="-206"/>
                  </a:cubicBezTo>
                  <a:lnTo>
                    <a:pt x="119574" y="-206"/>
                  </a:lnTo>
                  <a:cubicBezTo>
                    <a:pt x="124370" y="-200"/>
                    <a:pt x="128257" y="3686"/>
                    <a:pt x="128263" y="8483"/>
                  </a:cubicBezTo>
                  <a:lnTo>
                    <a:pt x="128263" y="29335"/>
                  </a:lnTo>
                  <a:cubicBezTo>
                    <a:pt x="128257" y="34131"/>
                    <a:pt x="124370" y="38018"/>
                    <a:pt x="119574" y="38023"/>
                  </a:cubicBezTo>
                  <a:close/>
                </a:path>
              </a:pathLst>
            </a:custGeom>
            <a:solidFill>
              <a:srgbClr val="3F3D56"/>
            </a:solidFill>
            <a:ln w="476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1424E16-3366-493D-A164-249A010A4CD1}"/>
                </a:ext>
              </a:extLst>
            </p:cNvPr>
            <p:cNvSpPr/>
            <p:nvPr/>
          </p:nvSpPr>
          <p:spPr>
            <a:xfrm>
              <a:off x="3281507" y="3037354"/>
              <a:ext cx="173515" cy="301765"/>
            </a:xfrm>
            <a:custGeom>
              <a:avLst/>
              <a:gdLst>
                <a:gd name="connsiteX0" fmla="*/ 150558 w 173515"/>
                <a:gd name="connsiteY0" fmla="*/ -206 h 301765"/>
                <a:gd name="connsiteX1" fmla="*/ 14763 w 173515"/>
                <a:gd name="connsiteY1" fmla="*/ -206 h 301765"/>
                <a:gd name="connsiteX2" fmla="*/ -325 w 173515"/>
                <a:gd name="connsiteY2" fmla="*/ 14883 h 301765"/>
                <a:gd name="connsiteX3" fmla="*/ -325 w 173515"/>
                <a:gd name="connsiteY3" fmla="*/ 301560 h 301765"/>
                <a:gd name="connsiteX4" fmla="*/ 22307 w 173515"/>
                <a:gd name="connsiteY4" fmla="*/ 301560 h 301765"/>
                <a:gd name="connsiteX5" fmla="*/ 22307 w 173515"/>
                <a:gd name="connsiteY5" fmla="*/ 37515 h 301765"/>
                <a:gd name="connsiteX6" fmla="*/ 37396 w 173515"/>
                <a:gd name="connsiteY6" fmla="*/ 22427 h 301765"/>
                <a:gd name="connsiteX7" fmla="*/ 135469 w 173515"/>
                <a:gd name="connsiteY7" fmla="*/ 22427 h 301765"/>
                <a:gd name="connsiteX8" fmla="*/ 150558 w 173515"/>
                <a:gd name="connsiteY8" fmla="*/ 37515 h 301765"/>
                <a:gd name="connsiteX9" fmla="*/ 150558 w 173515"/>
                <a:gd name="connsiteY9" fmla="*/ 301560 h 301765"/>
                <a:gd name="connsiteX10" fmla="*/ 173190 w 173515"/>
                <a:gd name="connsiteY10" fmla="*/ 301560 h 301765"/>
                <a:gd name="connsiteX11" fmla="*/ 173190 w 173515"/>
                <a:gd name="connsiteY11" fmla="*/ 14883 h 301765"/>
                <a:gd name="connsiteX12" fmla="*/ 158102 w 173515"/>
                <a:gd name="connsiteY12" fmla="*/ -206 h 3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515" h="301765">
                  <a:moveTo>
                    <a:pt x="150558" y="-206"/>
                  </a:moveTo>
                  <a:lnTo>
                    <a:pt x="14763" y="-206"/>
                  </a:lnTo>
                  <a:cubicBezTo>
                    <a:pt x="6430" y="-206"/>
                    <a:pt x="-325" y="6550"/>
                    <a:pt x="-325" y="14883"/>
                  </a:cubicBezTo>
                  <a:lnTo>
                    <a:pt x="-325" y="301560"/>
                  </a:lnTo>
                  <a:lnTo>
                    <a:pt x="22307" y="301560"/>
                  </a:lnTo>
                  <a:lnTo>
                    <a:pt x="22307" y="37515"/>
                  </a:lnTo>
                  <a:cubicBezTo>
                    <a:pt x="22307" y="29182"/>
                    <a:pt x="29063" y="22427"/>
                    <a:pt x="37396" y="22427"/>
                  </a:cubicBezTo>
                  <a:lnTo>
                    <a:pt x="135469" y="22427"/>
                  </a:lnTo>
                  <a:cubicBezTo>
                    <a:pt x="143803" y="22427"/>
                    <a:pt x="150558" y="29182"/>
                    <a:pt x="150558" y="37515"/>
                  </a:cubicBezTo>
                  <a:lnTo>
                    <a:pt x="150558" y="301560"/>
                  </a:lnTo>
                  <a:lnTo>
                    <a:pt x="173190" y="301560"/>
                  </a:lnTo>
                  <a:lnTo>
                    <a:pt x="173190" y="14883"/>
                  </a:lnTo>
                  <a:cubicBezTo>
                    <a:pt x="173190" y="6550"/>
                    <a:pt x="166435" y="-206"/>
                    <a:pt x="158102" y="-206"/>
                  </a:cubicBezTo>
                  <a:close/>
                </a:path>
              </a:pathLst>
            </a:custGeom>
            <a:solidFill>
              <a:srgbClr val="3F3D56"/>
            </a:solidFill>
            <a:ln w="476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866EB2B-82B4-4050-8AD2-2ED08FB3CF5B}"/>
                </a:ext>
              </a:extLst>
            </p:cNvPr>
            <p:cNvSpPr/>
            <p:nvPr/>
          </p:nvSpPr>
          <p:spPr>
            <a:xfrm>
              <a:off x="3134397" y="3286311"/>
              <a:ext cx="452647" cy="603531"/>
            </a:xfrm>
            <a:custGeom>
              <a:avLst/>
              <a:gdLst>
                <a:gd name="connsiteX0" fmla="*/ 388198 w 452647"/>
                <a:gd name="connsiteY0" fmla="*/ 603325 h 603531"/>
                <a:gd name="connsiteX1" fmla="*/ 63800 w 452647"/>
                <a:gd name="connsiteY1" fmla="*/ 603325 h 603531"/>
                <a:gd name="connsiteX2" fmla="*/ -325 w 452647"/>
                <a:gd name="connsiteY2" fmla="*/ 539200 h 603531"/>
                <a:gd name="connsiteX3" fmla="*/ -325 w 452647"/>
                <a:gd name="connsiteY3" fmla="*/ 63919 h 603531"/>
                <a:gd name="connsiteX4" fmla="*/ 63800 w 452647"/>
                <a:gd name="connsiteY4" fmla="*/ -206 h 603531"/>
                <a:gd name="connsiteX5" fmla="*/ 388198 w 452647"/>
                <a:gd name="connsiteY5" fmla="*/ -206 h 603531"/>
                <a:gd name="connsiteX6" fmla="*/ 452323 w 452647"/>
                <a:gd name="connsiteY6" fmla="*/ 63919 h 603531"/>
                <a:gd name="connsiteX7" fmla="*/ 452323 w 452647"/>
                <a:gd name="connsiteY7" fmla="*/ 539200 h 603531"/>
                <a:gd name="connsiteX8" fmla="*/ 388198 w 452647"/>
                <a:gd name="connsiteY8" fmla="*/ 603325 h 60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47" h="603531">
                  <a:moveTo>
                    <a:pt x="388198" y="603325"/>
                  </a:moveTo>
                  <a:lnTo>
                    <a:pt x="63800" y="603325"/>
                  </a:lnTo>
                  <a:cubicBezTo>
                    <a:pt x="28401" y="603286"/>
                    <a:pt x="-285" y="574599"/>
                    <a:pt x="-325" y="539200"/>
                  </a:cubicBezTo>
                  <a:lnTo>
                    <a:pt x="-325" y="63919"/>
                  </a:lnTo>
                  <a:cubicBezTo>
                    <a:pt x="-285" y="28520"/>
                    <a:pt x="28401" y="-166"/>
                    <a:pt x="63800" y="-206"/>
                  </a:cubicBezTo>
                  <a:lnTo>
                    <a:pt x="388198" y="-206"/>
                  </a:lnTo>
                  <a:cubicBezTo>
                    <a:pt x="423597" y="-166"/>
                    <a:pt x="452283" y="28520"/>
                    <a:pt x="452323" y="63919"/>
                  </a:cubicBezTo>
                  <a:lnTo>
                    <a:pt x="452323" y="539200"/>
                  </a:lnTo>
                  <a:cubicBezTo>
                    <a:pt x="452283" y="574599"/>
                    <a:pt x="423597" y="603286"/>
                    <a:pt x="388198" y="603325"/>
                  </a:cubicBezTo>
                  <a:close/>
                </a:path>
              </a:pathLst>
            </a:custGeom>
            <a:solidFill>
              <a:srgbClr val="3F3D56"/>
            </a:solidFill>
            <a:ln w="476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84B3D8-815D-4E37-9F68-9E7CFEA4E2CA}"/>
                </a:ext>
              </a:extLst>
            </p:cNvPr>
            <p:cNvSpPr/>
            <p:nvPr/>
          </p:nvSpPr>
          <p:spPr>
            <a:xfrm>
              <a:off x="3106359" y="3504542"/>
              <a:ext cx="67897" cy="177287"/>
            </a:xfrm>
            <a:custGeom>
              <a:avLst/>
              <a:gdLst>
                <a:gd name="connsiteX0" fmla="*/ 33624 w 67897"/>
                <a:gd name="connsiteY0" fmla="*/ 177081 h 177287"/>
                <a:gd name="connsiteX1" fmla="*/ -325 w 67897"/>
                <a:gd name="connsiteY1" fmla="*/ 88438 h 177287"/>
                <a:gd name="connsiteX2" fmla="*/ 33624 w 67897"/>
                <a:gd name="connsiteY2" fmla="*/ -206 h 177287"/>
                <a:gd name="connsiteX3" fmla="*/ 67572 w 67897"/>
                <a:gd name="connsiteY3" fmla="*/ 88438 h 177287"/>
                <a:gd name="connsiteX4" fmla="*/ 33624 w 67897"/>
                <a:gd name="connsiteY4" fmla="*/ 177081 h 177287"/>
                <a:gd name="connsiteX5" fmla="*/ 33624 w 67897"/>
                <a:gd name="connsiteY5" fmla="*/ 7338 h 177287"/>
                <a:gd name="connsiteX6" fmla="*/ 7219 w 67897"/>
                <a:gd name="connsiteY6" fmla="*/ 88438 h 177287"/>
                <a:gd name="connsiteX7" fmla="*/ 33624 w 67897"/>
                <a:gd name="connsiteY7" fmla="*/ 169537 h 177287"/>
                <a:gd name="connsiteX8" fmla="*/ 60028 w 67897"/>
                <a:gd name="connsiteY8" fmla="*/ 88438 h 177287"/>
                <a:gd name="connsiteX9" fmla="*/ 33624 w 67897"/>
                <a:gd name="connsiteY9" fmla="*/ 7338 h 17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97" h="177287">
                  <a:moveTo>
                    <a:pt x="33624" y="177081"/>
                  </a:moveTo>
                  <a:cubicBezTo>
                    <a:pt x="11573" y="177081"/>
                    <a:pt x="-325" y="131411"/>
                    <a:pt x="-325" y="88438"/>
                  </a:cubicBezTo>
                  <a:cubicBezTo>
                    <a:pt x="-325" y="45464"/>
                    <a:pt x="11573" y="-206"/>
                    <a:pt x="33624" y="-206"/>
                  </a:cubicBezTo>
                  <a:cubicBezTo>
                    <a:pt x="55674" y="-206"/>
                    <a:pt x="67572" y="45464"/>
                    <a:pt x="67572" y="88438"/>
                  </a:cubicBezTo>
                  <a:cubicBezTo>
                    <a:pt x="67572" y="131411"/>
                    <a:pt x="55674" y="177081"/>
                    <a:pt x="33624" y="177081"/>
                  </a:cubicBezTo>
                  <a:close/>
                  <a:moveTo>
                    <a:pt x="33624" y="7338"/>
                  </a:moveTo>
                  <a:cubicBezTo>
                    <a:pt x="21134" y="7338"/>
                    <a:pt x="7219" y="40646"/>
                    <a:pt x="7219" y="88438"/>
                  </a:cubicBezTo>
                  <a:cubicBezTo>
                    <a:pt x="7219" y="136230"/>
                    <a:pt x="21134" y="169537"/>
                    <a:pt x="33624" y="169537"/>
                  </a:cubicBezTo>
                  <a:cubicBezTo>
                    <a:pt x="46113" y="169537"/>
                    <a:pt x="60028" y="136230"/>
                    <a:pt x="60028" y="88438"/>
                  </a:cubicBezTo>
                  <a:cubicBezTo>
                    <a:pt x="60028" y="40646"/>
                    <a:pt x="46113" y="7338"/>
                    <a:pt x="33624" y="7338"/>
                  </a:cubicBezTo>
                  <a:close/>
                </a:path>
              </a:pathLst>
            </a:custGeom>
            <a:solidFill>
              <a:srgbClr val="3F3D56"/>
            </a:solidFill>
            <a:ln w="476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B1D00B4-0E00-47D1-B42B-D37C61098386}"/>
                </a:ext>
              </a:extLst>
            </p:cNvPr>
            <p:cNvSpPr/>
            <p:nvPr/>
          </p:nvSpPr>
          <p:spPr>
            <a:xfrm>
              <a:off x="3421074" y="3523951"/>
              <a:ext cx="98073" cy="82985"/>
            </a:xfrm>
            <a:custGeom>
              <a:avLst/>
              <a:gdLst>
                <a:gd name="connsiteX0" fmla="*/ 78888 w 98073"/>
                <a:gd name="connsiteY0" fmla="*/ 82780 h 82985"/>
                <a:gd name="connsiteX1" fmla="*/ 18535 w 98073"/>
                <a:gd name="connsiteY1" fmla="*/ 82780 h 82985"/>
                <a:gd name="connsiteX2" fmla="*/ -325 w 98073"/>
                <a:gd name="connsiteY2" fmla="*/ 63919 h 82985"/>
                <a:gd name="connsiteX3" fmla="*/ -325 w 98073"/>
                <a:gd name="connsiteY3" fmla="*/ 18655 h 82985"/>
                <a:gd name="connsiteX4" fmla="*/ 18535 w 98073"/>
                <a:gd name="connsiteY4" fmla="*/ -205 h 82985"/>
                <a:gd name="connsiteX5" fmla="*/ 78888 w 98073"/>
                <a:gd name="connsiteY5" fmla="*/ -206 h 82985"/>
                <a:gd name="connsiteX6" fmla="*/ 97749 w 98073"/>
                <a:gd name="connsiteY6" fmla="*/ 18654 h 82985"/>
                <a:gd name="connsiteX7" fmla="*/ 97749 w 98073"/>
                <a:gd name="connsiteY7" fmla="*/ 63919 h 82985"/>
                <a:gd name="connsiteX8" fmla="*/ 78888 w 98073"/>
                <a:gd name="connsiteY8" fmla="*/ 82780 h 8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3" h="82985">
                  <a:moveTo>
                    <a:pt x="78888" y="82780"/>
                  </a:moveTo>
                  <a:lnTo>
                    <a:pt x="18535" y="82780"/>
                  </a:lnTo>
                  <a:cubicBezTo>
                    <a:pt x="8124" y="82768"/>
                    <a:pt x="-313" y="74331"/>
                    <a:pt x="-325" y="63919"/>
                  </a:cubicBezTo>
                  <a:lnTo>
                    <a:pt x="-325" y="18655"/>
                  </a:lnTo>
                  <a:cubicBezTo>
                    <a:pt x="-313" y="8243"/>
                    <a:pt x="8124" y="-193"/>
                    <a:pt x="18535" y="-205"/>
                  </a:cubicBezTo>
                  <a:lnTo>
                    <a:pt x="78888" y="-206"/>
                  </a:lnTo>
                  <a:cubicBezTo>
                    <a:pt x="89300" y="-194"/>
                    <a:pt x="97737" y="8243"/>
                    <a:pt x="97749" y="18654"/>
                  </a:cubicBezTo>
                  <a:lnTo>
                    <a:pt x="97749" y="63919"/>
                  </a:lnTo>
                  <a:cubicBezTo>
                    <a:pt x="97736" y="74331"/>
                    <a:pt x="89300" y="82767"/>
                    <a:pt x="78888" y="82780"/>
                  </a:cubicBezTo>
                  <a:close/>
                </a:path>
              </a:pathLst>
            </a:custGeom>
            <a:solidFill>
              <a:srgbClr val="FFFFFF"/>
            </a:solidFill>
            <a:ln w="476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C8CE1EE-9196-4632-ADEC-CEC2D4CF59F0}"/>
                </a:ext>
              </a:extLst>
            </p:cNvPr>
            <p:cNvSpPr/>
            <p:nvPr/>
          </p:nvSpPr>
          <p:spPr>
            <a:xfrm>
              <a:off x="3166712" y="3316487"/>
              <a:ext cx="359980" cy="541395"/>
            </a:xfrm>
            <a:custGeom>
              <a:avLst/>
              <a:gdLst>
                <a:gd name="connsiteX0" fmla="*/ 352111 w 359980"/>
                <a:gd name="connsiteY0" fmla="*/ 541190 h 541395"/>
                <a:gd name="connsiteX1" fmla="*/ 7219 w 359980"/>
                <a:gd name="connsiteY1" fmla="*/ 541190 h 541395"/>
                <a:gd name="connsiteX2" fmla="*/ -325 w 359980"/>
                <a:gd name="connsiteY2" fmla="*/ 533646 h 541395"/>
                <a:gd name="connsiteX3" fmla="*/ -325 w 359980"/>
                <a:gd name="connsiteY3" fmla="*/ 7339 h 541395"/>
                <a:gd name="connsiteX4" fmla="*/ 7219 w 359980"/>
                <a:gd name="connsiteY4" fmla="*/ -205 h 541395"/>
                <a:gd name="connsiteX5" fmla="*/ 352111 w 359980"/>
                <a:gd name="connsiteY5" fmla="*/ -206 h 541395"/>
                <a:gd name="connsiteX6" fmla="*/ 359655 w 359980"/>
                <a:gd name="connsiteY6" fmla="*/ 7338 h 541395"/>
                <a:gd name="connsiteX7" fmla="*/ 352111 w 359980"/>
                <a:gd name="connsiteY7" fmla="*/ 14882 h 541395"/>
                <a:gd name="connsiteX8" fmla="*/ 14763 w 359980"/>
                <a:gd name="connsiteY8" fmla="*/ 14883 h 541395"/>
                <a:gd name="connsiteX9" fmla="*/ 14763 w 359980"/>
                <a:gd name="connsiteY9" fmla="*/ 526101 h 541395"/>
                <a:gd name="connsiteX10" fmla="*/ 352111 w 359980"/>
                <a:gd name="connsiteY10" fmla="*/ 526101 h 541395"/>
                <a:gd name="connsiteX11" fmla="*/ 359636 w 359980"/>
                <a:gd name="connsiteY11" fmla="*/ 533664 h 541395"/>
                <a:gd name="connsiteX12" fmla="*/ 352111 w 359980"/>
                <a:gd name="connsiteY12" fmla="*/ 541190 h 54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80" h="541395">
                  <a:moveTo>
                    <a:pt x="352111" y="541190"/>
                  </a:moveTo>
                  <a:lnTo>
                    <a:pt x="7219" y="541190"/>
                  </a:lnTo>
                  <a:cubicBezTo>
                    <a:pt x="3053" y="541189"/>
                    <a:pt x="-325" y="537812"/>
                    <a:pt x="-325" y="533646"/>
                  </a:cubicBezTo>
                  <a:lnTo>
                    <a:pt x="-325" y="7339"/>
                  </a:lnTo>
                  <a:cubicBezTo>
                    <a:pt x="-325" y="3172"/>
                    <a:pt x="3053" y="-205"/>
                    <a:pt x="7219" y="-205"/>
                  </a:cubicBezTo>
                  <a:lnTo>
                    <a:pt x="352111" y="-206"/>
                  </a:lnTo>
                  <a:cubicBezTo>
                    <a:pt x="356278" y="-206"/>
                    <a:pt x="359655" y="3172"/>
                    <a:pt x="359655" y="7338"/>
                  </a:cubicBezTo>
                  <a:cubicBezTo>
                    <a:pt x="359655" y="11505"/>
                    <a:pt x="356278" y="14882"/>
                    <a:pt x="352111" y="14882"/>
                  </a:cubicBezTo>
                  <a:lnTo>
                    <a:pt x="14763" y="14883"/>
                  </a:lnTo>
                  <a:lnTo>
                    <a:pt x="14763" y="526101"/>
                  </a:lnTo>
                  <a:lnTo>
                    <a:pt x="352111" y="526101"/>
                  </a:lnTo>
                  <a:cubicBezTo>
                    <a:pt x="356278" y="526112"/>
                    <a:pt x="359647" y="529498"/>
                    <a:pt x="359636" y="533664"/>
                  </a:cubicBezTo>
                  <a:cubicBezTo>
                    <a:pt x="359626" y="537816"/>
                    <a:pt x="356263" y="541179"/>
                    <a:pt x="352111" y="541190"/>
                  </a:cubicBezTo>
                  <a:close/>
                </a:path>
              </a:pathLst>
            </a:custGeom>
            <a:solidFill>
              <a:srgbClr val="FFFFFF"/>
            </a:solidFill>
            <a:ln w="476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196753E-0932-4D87-A1E2-C87690E5775D}"/>
                </a:ext>
              </a:extLst>
            </p:cNvPr>
            <p:cNvSpPr/>
            <p:nvPr/>
          </p:nvSpPr>
          <p:spPr>
            <a:xfrm>
              <a:off x="4648327" y="2433456"/>
              <a:ext cx="693699" cy="198660"/>
            </a:xfrm>
            <a:custGeom>
              <a:avLst/>
              <a:gdLst>
                <a:gd name="connsiteX0" fmla="*/ 689708 w 693699"/>
                <a:gd name="connsiteY0" fmla="*/ 12932 h 198660"/>
                <a:gd name="connsiteX1" fmla="*/ 674573 w 693699"/>
                <a:gd name="connsiteY1" fmla="*/ 4329 h 198660"/>
                <a:gd name="connsiteX2" fmla="*/ 636118 w 693699"/>
                <a:gd name="connsiteY2" fmla="*/ 148 h 198660"/>
                <a:gd name="connsiteX3" fmla="*/ 607854 w 693699"/>
                <a:gd name="connsiteY3" fmla="*/ 4087 h 198660"/>
                <a:gd name="connsiteX4" fmla="*/ 173678 w 693699"/>
                <a:gd name="connsiteY4" fmla="*/ 126919 h 198660"/>
                <a:gd name="connsiteX5" fmla="*/ 149491 w 693699"/>
                <a:gd name="connsiteY5" fmla="*/ 134969 h 198660"/>
                <a:gd name="connsiteX6" fmla="*/ 33707 w 693699"/>
                <a:gd name="connsiteY6" fmla="*/ 80965 h 198660"/>
                <a:gd name="connsiteX7" fmla="*/ -325 w 693699"/>
                <a:gd name="connsiteY7" fmla="*/ 90916 h 198660"/>
                <a:gd name="connsiteX8" fmla="*/ 56408 w 693699"/>
                <a:gd name="connsiteY8" fmla="*/ 175602 h 198660"/>
                <a:gd name="connsiteX9" fmla="*/ 52396 w 693699"/>
                <a:gd name="connsiteY9" fmla="*/ 185840 h 198660"/>
                <a:gd name="connsiteX10" fmla="*/ 56994 w 693699"/>
                <a:gd name="connsiteY10" fmla="*/ 190080 h 198660"/>
                <a:gd name="connsiteX11" fmla="*/ 221186 w 693699"/>
                <a:gd name="connsiteY11" fmla="*/ 182720 h 198660"/>
                <a:gd name="connsiteX12" fmla="*/ 600563 w 693699"/>
                <a:gd name="connsiteY12" fmla="*/ 74331 h 198660"/>
                <a:gd name="connsiteX13" fmla="*/ 689708 w 693699"/>
                <a:gd name="connsiteY13" fmla="*/ 12932 h 19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3699" h="198660">
                  <a:moveTo>
                    <a:pt x="689708" y="12932"/>
                  </a:moveTo>
                  <a:cubicBezTo>
                    <a:pt x="685273" y="9105"/>
                    <a:pt x="680131" y="6182"/>
                    <a:pt x="674573" y="4329"/>
                  </a:cubicBezTo>
                  <a:cubicBezTo>
                    <a:pt x="662142" y="482"/>
                    <a:pt x="649086" y="-938"/>
                    <a:pt x="636118" y="148"/>
                  </a:cubicBezTo>
                  <a:cubicBezTo>
                    <a:pt x="626604" y="684"/>
                    <a:pt x="617152" y="2002"/>
                    <a:pt x="607854" y="4087"/>
                  </a:cubicBezTo>
                  <a:lnTo>
                    <a:pt x="173678" y="126919"/>
                  </a:lnTo>
                  <a:cubicBezTo>
                    <a:pt x="165476" y="129222"/>
                    <a:pt x="157413" y="131906"/>
                    <a:pt x="149491" y="134969"/>
                  </a:cubicBezTo>
                  <a:cubicBezTo>
                    <a:pt x="121505" y="124016"/>
                    <a:pt x="42379" y="92333"/>
                    <a:pt x="33707" y="80965"/>
                  </a:cubicBezTo>
                  <a:lnTo>
                    <a:pt x="-325" y="90916"/>
                  </a:lnTo>
                  <a:lnTo>
                    <a:pt x="56408" y="175602"/>
                  </a:lnTo>
                  <a:cubicBezTo>
                    <a:pt x="52474" y="177321"/>
                    <a:pt x="50677" y="181905"/>
                    <a:pt x="52396" y="185840"/>
                  </a:cubicBezTo>
                  <a:cubicBezTo>
                    <a:pt x="53268" y="187834"/>
                    <a:pt x="54936" y="189372"/>
                    <a:pt x="56994" y="190080"/>
                  </a:cubicBezTo>
                  <a:cubicBezTo>
                    <a:pt x="122402" y="212538"/>
                    <a:pt x="221186" y="182720"/>
                    <a:pt x="221186" y="182720"/>
                  </a:cubicBezTo>
                  <a:lnTo>
                    <a:pt x="600563" y="74331"/>
                  </a:lnTo>
                  <a:cubicBezTo>
                    <a:pt x="600563" y="74331"/>
                    <a:pt x="715068" y="35598"/>
                    <a:pt x="689708" y="12932"/>
                  </a:cubicBezTo>
                  <a:close/>
                </a:path>
              </a:pathLst>
            </a:custGeom>
            <a:solidFill>
              <a:srgbClr val="FFFFFF"/>
            </a:solidFill>
            <a:ln w="476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CB67F31-2A90-45D3-A9F6-A2CCF989D592}"/>
                </a:ext>
              </a:extLst>
            </p:cNvPr>
            <p:cNvSpPr/>
            <p:nvPr/>
          </p:nvSpPr>
          <p:spPr>
            <a:xfrm>
              <a:off x="4862085" y="2514508"/>
              <a:ext cx="261142" cy="95716"/>
            </a:xfrm>
            <a:custGeom>
              <a:avLst/>
              <a:gdLst>
                <a:gd name="connsiteX0" fmla="*/ 261142 w 261142"/>
                <a:gd name="connsiteY0" fmla="*/ 0 h 95716"/>
                <a:gd name="connsiteX1" fmla="*/ 14568 w 261142"/>
                <a:gd name="connsiteY1" fmla="*/ 66580 h 95716"/>
                <a:gd name="connsiteX2" fmla="*/ 0 w 261142"/>
                <a:gd name="connsiteY2" fmla="*/ 95717 h 95716"/>
                <a:gd name="connsiteX3" fmla="*/ 261142 w 261142"/>
                <a:gd name="connsiteY3" fmla="*/ 0 h 95716"/>
              </a:gdLst>
              <a:ahLst/>
              <a:cxnLst>
                <a:cxn ang="0">
                  <a:pos x="connsiteX0" y="connsiteY0"/>
                </a:cxn>
                <a:cxn ang="0">
                  <a:pos x="connsiteX1" y="connsiteY1"/>
                </a:cxn>
                <a:cxn ang="0">
                  <a:pos x="connsiteX2" y="connsiteY2"/>
                </a:cxn>
                <a:cxn ang="0">
                  <a:pos x="connsiteX3" y="connsiteY3"/>
                </a:cxn>
              </a:cxnLst>
              <a:rect l="l" t="t" r="r" b="b"/>
              <a:pathLst>
                <a:path w="261142" h="95716">
                  <a:moveTo>
                    <a:pt x="261142" y="0"/>
                  </a:moveTo>
                  <a:lnTo>
                    <a:pt x="14568" y="66580"/>
                  </a:lnTo>
                  <a:lnTo>
                    <a:pt x="0" y="95717"/>
                  </a:lnTo>
                  <a:lnTo>
                    <a:pt x="261142" y="0"/>
                  </a:lnTo>
                  <a:close/>
                </a:path>
              </a:pathLst>
            </a:custGeom>
            <a:solidFill>
              <a:srgbClr val="F2F2F2"/>
            </a:solidFill>
            <a:ln w="476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9569943-E094-4389-AC2F-1F57BD3F3BF5}"/>
                </a:ext>
              </a:extLst>
            </p:cNvPr>
            <p:cNvSpPr/>
            <p:nvPr/>
          </p:nvSpPr>
          <p:spPr>
            <a:xfrm>
              <a:off x="3029833" y="3885079"/>
              <a:ext cx="2619375" cy="9525"/>
            </a:xfrm>
            <a:custGeom>
              <a:avLst/>
              <a:gdLst>
                <a:gd name="connsiteX0" fmla="*/ 2614288 w 2619375"/>
                <a:gd name="connsiteY0" fmla="*/ 9319 h 9525"/>
                <a:gd name="connsiteX1" fmla="*/ 4438 w 2619375"/>
                <a:gd name="connsiteY1" fmla="*/ 9319 h 9525"/>
                <a:gd name="connsiteX2" fmla="*/ -325 w 2619375"/>
                <a:gd name="connsiteY2" fmla="*/ 4557 h 9525"/>
                <a:gd name="connsiteX3" fmla="*/ 4438 w 2619375"/>
                <a:gd name="connsiteY3" fmla="*/ -206 h 9525"/>
                <a:gd name="connsiteX4" fmla="*/ 2614288 w 2619375"/>
                <a:gd name="connsiteY4" fmla="*/ -206 h 9525"/>
                <a:gd name="connsiteX5" fmla="*/ 2619050 w 2619375"/>
                <a:gd name="connsiteY5" fmla="*/ 4557 h 9525"/>
                <a:gd name="connsiteX6" fmla="*/ 2614288 w 2619375"/>
                <a:gd name="connsiteY6" fmla="*/ 9319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75" h="9525">
                  <a:moveTo>
                    <a:pt x="2614288" y="9319"/>
                  </a:moveTo>
                  <a:lnTo>
                    <a:pt x="4438" y="9319"/>
                  </a:lnTo>
                  <a:cubicBezTo>
                    <a:pt x="1807" y="9319"/>
                    <a:pt x="-325" y="7187"/>
                    <a:pt x="-325" y="4557"/>
                  </a:cubicBezTo>
                  <a:cubicBezTo>
                    <a:pt x="-325" y="1926"/>
                    <a:pt x="1807" y="-206"/>
                    <a:pt x="4438" y="-206"/>
                  </a:cubicBezTo>
                  <a:lnTo>
                    <a:pt x="2614288" y="-206"/>
                  </a:lnTo>
                  <a:cubicBezTo>
                    <a:pt x="2616918" y="-206"/>
                    <a:pt x="2619050" y="1926"/>
                    <a:pt x="2619050" y="4557"/>
                  </a:cubicBezTo>
                  <a:cubicBezTo>
                    <a:pt x="2619050" y="7187"/>
                    <a:pt x="2616918" y="9319"/>
                    <a:pt x="2614288" y="9319"/>
                  </a:cubicBezTo>
                  <a:close/>
                </a:path>
              </a:pathLst>
            </a:custGeom>
            <a:solidFill>
              <a:srgbClr val="CCCCCC"/>
            </a:solidFill>
            <a:ln w="476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FF59781-B1BE-4942-9B16-BCDFB8BBE896}"/>
                </a:ext>
              </a:extLst>
            </p:cNvPr>
            <p:cNvSpPr/>
            <p:nvPr/>
          </p:nvSpPr>
          <p:spPr>
            <a:xfrm>
              <a:off x="4994364" y="1984841"/>
              <a:ext cx="195262" cy="71437"/>
            </a:xfrm>
            <a:custGeom>
              <a:avLst/>
              <a:gdLst>
                <a:gd name="connsiteX0" fmla="*/ 123500 w 195262"/>
                <a:gd name="connsiteY0" fmla="*/ -206 h 71437"/>
                <a:gd name="connsiteX1" fmla="*/ 71324 w 195262"/>
                <a:gd name="connsiteY1" fmla="*/ 22547 h 71437"/>
                <a:gd name="connsiteX2" fmla="*/ 3378 w 195262"/>
                <a:gd name="connsiteY2" fmla="*/ 51828 h 71437"/>
                <a:gd name="connsiteX3" fmla="*/ -325 w 195262"/>
                <a:gd name="connsiteY3" fmla="*/ 71232 h 71437"/>
                <a:gd name="connsiteX4" fmla="*/ 194938 w 195262"/>
                <a:gd name="connsiteY4" fmla="*/ 71232 h 71437"/>
                <a:gd name="connsiteX5" fmla="*/ 123500 w 195262"/>
                <a:gd name="connsiteY5" fmla="*/ -206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71437">
                  <a:moveTo>
                    <a:pt x="123500" y="-206"/>
                  </a:moveTo>
                  <a:cubicBezTo>
                    <a:pt x="103700" y="-211"/>
                    <a:pt x="84793" y="8034"/>
                    <a:pt x="71324" y="22547"/>
                  </a:cubicBezTo>
                  <a:cubicBezTo>
                    <a:pt x="44476" y="11870"/>
                    <a:pt x="14055" y="24980"/>
                    <a:pt x="3378" y="51828"/>
                  </a:cubicBezTo>
                  <a:cubicBezTo>
                    <a:pt x="923" y="58002"/>
                    <a:pt x="-334" y="64588"/>
                    <a:pt x="-325" y="71232"/>
                  </a:cubicBezTo>
                  <a:lnTo>
                    <a:pt x="194938" y="71232"/>
                  </a:lnTo>
                  <a:cubicBezTo>
                    <a:pt x="194938" y="31778"/>
                    <a:pt x="162954" y="-206"/>
                    <a:pt x="123500" y="-206"/>
                  </a:cubicBezTo>
                  <a:close/>
                </a:path>
              </a:pathLst>
            </a:custGeom>
            <a:solidFill>
              <a:srgbClr val="FFFFFF"/>
            </a:solidFill>
            <a:ln w="476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7743BEA-A5AB-47E9-BB09-32F0A9262314}"/>
                </a:ext>
              </a:extLst>
            </p:cNvPr>
            <p:cNvSpPr/>
            <p:nvPr/>
          </p:nvSpPr>
          <p:spPr>
            <a:xfrm>
              <a:off x="3946614" y="1751479"/>
              <a:ext cx="195262" cy="71437"/>
            </a:xfrm>
            <a:custGeom>
              <a:avLst/>
              <a:gdLst>
                <a:gd name="connsiteX0" fmla="*/ 123500 w 195262"/>
                <a:gd name="connsiteY0" fmla="*/ -206 h 71437"/>
                <a:gd name="connsiteX1" fmla="*/ 71324 w 195262"/>
                <a:gd name="connsiteY1" fmla="*/ 22547 h 71437"/>
                <a:gd name="connsiteX2" fmla="*/ 3378 w 195262"/>
                <a:gd name="connsiteY2" fmla="*/ 51828 h 71437"/>
                <a:gd name="connsiteX3" fmla="*/ -325 w 195262"/>
                <a:gd name="connsiteY3" fmla="*/ 71232 h 71437"/>
                <a:gd name="connsiteX4" fmla="*/ 194938 w 195262"/>
                <a:gd name="connsiteY4" fmla="*/ 71232 h 71437"/>
                <a:gd name="connsiteX5" fmla="*/ 123500 w 195262"/>
                <a:gd name="connsiteY5" fmla="*/ -206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71437">
                  <a:moveTo>
                    <a:pt x="123500" y="-206"/>
                  </a:moveTo>
                  <a:cubicBezTo>
                    <a:pt x="103700" y="-211"/>
                    <a:pt x="84793" y="8034"/>
                    <a:pt x="71324" y="22547"/>
                  </a:cubicBezTo>
                  <a:cubicBezTo>
                    <a:pt x="44476" y="11870"/>
                    <a:pt x="14055" y="24980"/>
                    <a:pt x="3378" y="51828"/>
                  </a:cubicBezTo>
                  <a:cubicBezTo>
                    <a:pt x="923" y="58002"/>
                    <a:pt x="-334" y="64587"/>
                    <a:pt x="-325" y="71232"/>
                  </a:cubicBezTo>
                  <a:lnTo>
                    <a:pt x="194938" y="71232"/>
                  </a:lnTo>
                  <a:cubicBezTo>
                    <a:pt x="194938" y="31778"/>
                    <a:pt x="162954" y="-206"/>
                    <a:pt x="123500" y="-206"/>
                  </a:cubicBezTo>
                  <a:close/>
                </a:path>
              </a:pathLst>
            </a:custGeom>
            <a:solidFill>
              <a:srgbClr val="FFFFFF"/>
            </a:solidFill>
            <a:ln w="476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063F69E-9242-4A44-8806-00C0E1438DBF}"/>
                </a:ext>
              </a:extLst>
            </p:cNvPr>
            <p:cNvSpPr/>
            <p:nvPr/>
          </p:nvSpPr>
          <p:spPr>
            <a:xfrm>
              <a:off x="3622764" y="2375366"/>
              <a:ext cx="195262" cy="71437"/>
            </a:xfrm>
            <a:custGeom>
              <a:avLst/>
              <a:gdLst>
                <a:gd name="connsiteX0" fmla="*/ 123500 w 195262"/>
                <a:gd name="connsiteY0" fmla="*/ -206 h 71437"/>
                <a:gd name="connsiteX1" fmla="*/ 71324 w 195262"/>
                <a:gd name="connsiteY1" fmla="*/ 22547 h 71437"/>
                <a:gd name="connsiteX2" fmla="*/ 3378 w 195262"/>
                <a:gd name="connsiteY2" fmla="*/ 51828 h 71437"/>
                <a:gd name="connsiteX3" fmla="*/ -325 w 195262"/>
                <a:gd name="connsiteY3" fmla="*/ 71232 h 71437"/>
                <a:gd name="connsiteX4" fmla="*/ 194938 w 195262"/>
                <a:gd name="connsiteY4" fmla="*/ 71232 h 71437"/>
                <a:gd name="connsiteX5" fmla="*/ 123500 w 195262"/>
                <a:gd name="connsiteY5" fmla="*/ -206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71437">
                  <a:moveTo>
                    <a:pt x="123500" y="-206"/>
                  </a:moveTo>
                  <a:cubicBezTo>
                    <a:pt x="103700" y="-211"/>
                    <a:pt x="84793" y="8034"/>
                    <a:pt x="71324" y="22547"/>
                  </a:cubicBezTo>
                  <a:cubicBezTo>
                    <a:pt x="44476" y="11870"/>
                    <a:pt x="14055" y="24980"/>
                    <a:pt x="3378" y="51828"/>
                  </a:cubicBezTo>
                  <a:cubicBezTo>
                    <a:pt x="923" y="58002"/>
                    <a:pt x="-334" y="64588"/>
                    <a:pt x="-325" y="71232"/>
                  </a:cubicBezTo>
                  <a:lnTo>
                    <a:pt x="194938" y="71232"/>
                  </a:lnTo>
                  <a:cubicBezTo>
                    <a:pt x="194938" y="31778"/>
                    <a:pt x="162954" y="-206"/>
                    <a:pt x="123500" y="-206"/>
                  </a:cubicBezTo>
                  <a:close/>
                </a:path>
              </a:pathLst>
            </a:custGeom>
            <a:solidFill>
              <a:srgbClr val="FFFFFF"/>
            </a:solidFill>
            <a:ln w="4763" cap="flat">
              <a:noFill/>
              <a:prstDash val="solid"/>
              <a:miter/>
            </a:ln>
          </p:spPr>
          <p:txBody>
            <a:bodyPr rtlCol="0" anchor="ctr"/>
            <a:lstStyle/>
            <a:p>
              <a:endParaRPr lang="en-US"/>
            </a:p>
          </p:txBody>
        </p:sp>
      </p:grpSp>
      <p:grpSp>
        <p:nvGrpSpPr>
          <p:cNvPr id="82" name="Graphic 80">
            <a:extLst>
              <a:ext uri="{FF2B5EF4-FFF2-40B4-BE49-F238E27FC236}">
                <a16:creationId xmlns:a16="http://schemas.microsoft.com/office/drawing/2014/main" id="{99C562A4-E714-493C-811A-5C5FB78BAA50}"/>
              </a:ext>
            </a:extLst>
          </p:cNvPr>
          <p:cNvGrpSpPr/>
          <p:nvPr/>
        </p:nvGrpSpPr>
        <p:grpSpPr>
          <a:xfrm>
            <a:off x="6010635" y="2139085"/>
            <a:ext cx="2618960" cy="1831697"/>
            <a:chOff x="6010635" y="2139085"/>
            <a:chExt cx="2618960" cy="1831697"/>
          </a:xfrm>
        </p:grpSpPr>
        <p:sp>
          <p:nvSpPr>
            <p:cNvPr id="83" name="Freeform: Shape 82">
              <a:extLst>
                <a:ext uri="{FF2B5EF4-FFF2-40B4-BE49-F238E27FC236}">
                  <a16:creationId xmlns:a16="http://schemas.microsoft.com/office/drawing/2014/main" id="{550F1859-354C-4B38-B89A-B102D884F24B}"/>
                </a:ext>
              </a:extLst>
            </p:cNvPr>
            <p:cNvSpPr/>
            <p:nvPr/>
          </p:nvSpPr>
          <p:spPr>
            <a:xfrm>
              <a:off x="6403394" y="2202065"/>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FD493E3B-D115-4C63-81A2-5FAA2692649E}"/>
                </a:ext>
              </a:extLst>
            </p:cNvPr>
            <p:cNvSpPr/>
            <p:nvPr/>
          </p:nvSpPr>
          <p:spPr>
            <a:xfrm>
              <a:off x="7132924" y="2385760"/>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432C595-D21F-4AB3-86A6-D0C620400925}"/>
                </a:ext>
              </a:extLst>
            </p:cNvPr>
            <p:cNvSpPr/>
            <p:nvPr/>
          </p:nvSpPr>
          <p:spPr>
            <a:xfrm>
              <a:off x="7865079" y="2202065"/>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7221C23-22F6-4CB3-9C45-A69055D7D9D4}"/>
                </a:ext>
              </a:extLst>
            </p:cNvPr>
            <p:cNvSpPr/>
            <p:nvPr/>
          </p:nvSpPr>
          <p:spPr>
            <a:xfrm>
              <a:off x="6610584" y="3268377"/>
              <a:ext cx="711134" cy="177317"/>
            </a:xfrm>
            <a:custGeom>
              <a:avLst/>
              <a:gdLst>
                <a:gd name="connsiteX0" fmla="*/ 0 w 711134"/>
                <a:gd name="connsiteY0" fmla="*/ 0 h 177317"/>
                <a:gd name="connsiteX1" fmla="*/ 711134 w 711134"/>
                <a:gd name="connsiteY1" fmla="*/ 0 h 177317"/>
                <a:gd name="connsiteX2" fmla="*/ 711134 w 711134"/>
                <a:gd name="connsiteY2" fmla="*/ 177318 h 177317"/>
                <a:gd name="connsiteX3" fmla="*/ 0 w 711134"/>
                <a:gd name="connsiteY3" fmla="*/ 177318 h 177317"/>
              </a:gdLst>
              <a:ahLst/>
              <a:cxnLst>
                <a:cxn ang="0">
                  <a:pos x="connsiteX0" y="connsiteY0"/>
                </a:cxn>
                <a:cxn ang="0">
                  <a:pos x="connsiteX1" y="connsiteY1"/>
                </a:cxn>
                <a:cxn ang="0">
                  <a:pos x="connsiteX2" y="connsiteY2"/>
                </a:cxn>
                <a:cxn ang="0">
                  <a:pos x="connsiteX3" y="connsiteY3"/>
                </a:cxn>
              </a:cxnLst>
              <a:rect l="l" t="t" r="r" b="b"/>
              <a:pathLst>
                <a:path w="711134" h="177317">
                  <a:moveTo>
                    <a:pt x="0" y="0"/>
                  </a:moveTo>
                  <a:lnTo>
                    <a:pt x="711134" y="0"/>
                  </a:lnTo>
                  <a:lnTo>
                    <a:pt x="711134" y="177318"/>
                  </a:lnTo>
                  <a:lnTo>
                    <a:pt x="0" y="177318"/>
                  </a:lnTo>
                  <a:close/>
                </a:path>
              </a:pathLst>
            </a:custGeom>
            <a:solidFill>
              <a:srgbClr val="3F3D56"/>
            </a:solidFill>
            <a:ln w="26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2EE6FD5-2901-4E89-A5C2-8BEF6F2CCFD4}"/>
                </a:ext>
              </a:extLst>
            </p:cNvPr>
            <p:cNvSpPr/>
            <p:nvPr/>
          </p:nvSpPr>
          <p:spPr>
            <a:xfrm>
              <a:off x="7441977" y="3423713"/>
              <a:ext cx="626556" cy="542607"/>
            </a:xfrm>
            <a:custGeom>
              <a:avLst/>
              <a:gdLst>
                <a:gd name="connsiteX0" fmla="*/ 626556 w 626556"/>
                <a:gd name="connsiteY0" fmla="*/ 542607 h 542607"/>
                <a:gd name="connsiteX1" fmla="*/ 0 w 626556"/>
                <a:gd name="connsiteY1" fmla="*/ 542607 h 542607"/>
                <a:gd name="connsiteX2" fmla="*/ 175953 w 626556"/>
                <a:gd name="connsiteY2" fmla="*/ 237858 h 542607"/>
                <a:gd name="connsiteX3" fmla="*/ 313278 w 626556"/>
                <a:gd name="connsiteY3" fmla="*/ 0 h 542607"/>
                <a:gd name="connsiteX4" fmla="*/ 626556 w 626556"/>
                <a:gd name="connsiteY4" fmla="*/ 542607 h 54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556" h="542607">
                  <a:moveTo>
                    <a:pt x="626556" y="542607"/>
                  </a:moveTo>
                  <a:lnTo>
                    <a:pt x="0" y="542607"/>
                  </a:lnTo>
                  <a:lnTo>
                    <a:pt x="175953" y="237858"/>
                  </a:lnTo>
                  <a:lnTo>
                    <a:pt x="313278" y="0"/>
                  </a:lnTo>
                  <a:lnTo>
                    <a:pt x="626556" y="542607"/>
                  </a:lnTo>
                  <a:close/>
                </a:path>
              </a:pathLst>
            </a:custGeom>
            <a:solidFill>
              <a:srgbClr val="3F3D56"/>
            </a:solidFill>
            <a:ln w="26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6E965DA-1CB1-4710-AD3B-DE5239A434FC}"/>
                </a:ext>
              </a:extLst>
            </p:cNvPr>
            <p:cNvSpPr/>
            <p:nvPr/>
          </p:nvSpPr>
          <p:spPr>
            <a:xfrm>
              <a:off x="6369988" y="3492782"/>
              <a:ext cx="1041390" cy="473669"/>
            </a:xfrm>
            <a:custGeom>
              <a:avLst/>
              <a:gdLst>
                <a:gd name="connsiteX0" fmla="*/ 0 w 1041390"/>
                <a:gd name="connsiteY0" fmla="*/ 0 h 473669"/>
                <a:gd name="connsiteX1" fmla="*/ 1041391 w 1041390"/>
                <a:gd name="connsiteY1" fmla="*/ 0 h 473669"/>
                <a:gd name="connsiteX2" fmla="*/ 1041391 w 1041390"/>
                <a:gd name="connsiteY2" fmla="*/ 473670 h 473669"/>
                <a:gd name="connsiteX3" fmla="*/ 0 w 1041390"/>
                <a:gd name="connsiteY3" fmla="*/ 473670 h 473669"/>
              </a:gdLst>
              <a:ahLst/>
              <a:cxnLst>
                <a:cxn ang="0">
                  <a:pos x="connsiteX0" y="connsiteY0"/>
                </a:cxn>
                <a:cxn ang="0">
                  <a:pos x="connsiteX1" y="connsiteY1"/>
                </a:cxn>
                <a:cxn ang="0">
                  <a:pos x="connsiteX2" y="connsiteY2"/>
                </a:cxn>
                <a:cxn ang="0">
                  <a:pos x="connsiteX3" y="connsiteY3"/>
                </a:cxn>
              </a:cxnLst>
              <a:rect l="l" t="t" r="r" b="b"/>
              <a:pathLst>
                <a:path w="1041390" h="473669">
                  <a:moveTo>
                    <a:pt x="0" y="0"/>
                  </a:moveTo>
                  <a:lnTo>
                    <a:pt x="1041391" y="0"/>
                  </a:lnTo>
                  <a:lnTo>
                    <a:pt x="1041391" y="473670"/>
                  </a:lnTo>
                  <a:lnTo>
                    <a:pt x="0" y="473670"/>
                  </a:lnTo>
                  <a:close/>
                </a:path>
              </a:pathLst>
            </a:custGeom>
            <a:solidFill>
              <a:srgbClr val="3F3D56"/>
            </a:solidFill>
            <a:ln w="26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461373E-17AF-48CB-AC68-505D77A4A405}"/>
                </a:ext>
              </a:extLst>
            </p:cNvPr>
            <p:cNvSpPr/>
            <p:nvPr/>
          </p:nvSpPr>
          <p:spPr>
            <a:xfrm>
              <a:off x="7630677" y="3176328"/>
              <a:ext cx="246964" cy="246964"/>
            </a:xfrm>
            <a:custGeom>
              <a:avLst/>
              <a:gdLst>
                <a:gd name="connsiteX0" fmla="*/ 246965 w 246964"/>
                <a:gd name="connsiteY0" fmla="*/ 123482 h 246964"/>
                <a:gd name="connsiteX1" fmla="*/ 123482 w 246964"/>
                <a:gd name="connsiteY1" fmla="*/ 246965 h 246964"/>
                <a:gd name="connsiteX2" fmla="*/ 0 w 246964"/>
                <a:gd name="connsiteY2" fmla="*/ 123482 h 246964"/>
                <a:gd name="connsiteX3" fmla="*/ 123482 w 246964"/>
                <a:gd name="connsiteY3" fmla="*/ 0 h 246964"/>
                <a:gd name="connsiteX4" fmla="*/ 246965 w 246964"/>
                <a:gd name="connsiteY4" fmla="*/ 123482 h 24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64" h="246964">
                  <a:moveTo>
                    <a:pt x="246965" y="123482"/>
                  </a:moveTo>
                  <a:cubicBezTo>
                    <a:pt x="246965" y="191680"/>
                    <a:pt x="191680" y="246965"/>
                    <a:pt x="123482" y="246965"/>
                  </a:cubicBezTo>
                  <a:cubicBezTo>
                    <a:pt x="55285" y="246965"/>
                    <a:pt x="0" y="191680"/>
                    <a:pt x="0" y="123482"/>
                  </a:cubicBezTo>
                  <a:cubicBezTo>
                    <a:pt x="0" y="55285"/>
                    <a:pt x="55285" y="0"/>
                    <a:pt x="123482" y="0"/>
                  </a:cubicBezTo>
                  <a:cubicBezTo>
                    <a:pt x="191680" y="0"/>
                    <a:pt x="246965" y="55285"/>
                    <a:pt x="246965" y="123482"/>
                  </a:cubicBezTo>
                  <a:close/>
                </a:path>
              </a:pathLst>
            </a:custGeom>
            <a:solidFill>
              <a:schemeClr val="accent2">
                <a:lumMod val="75000"/>
              </a:schemeClr>
            </a:solidFill>
            <a:ln w="26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5A28B64-4A54-4BD7-BA2D-5B1A623BE551}"/>
                </a:ext>
              </a:extLst>
            </p:cNvPr>
            <p:cNvSpPr/>
            <p:nvPr/>
          </p:nvSpPr>
          <p:spPr>
            <a:xfrm>
              <a:off x="6014740" y="3964355"/>
              <a:ext cx="2258891" cy="5248"/>
            </a:xfrm>
            <a:custGeom>
              <a:avLst/>
              <a:gdLst>
                <a:gd name="connsiteX0" fmla="*/ 0 w 2258891"/>
                <a:gd name="connsiteY0" fmla="*/ 0 h 5248"/>
                <a:gd name="connsiteX1" fmla="*/ 2258891 w 2258891"/>
                <a:gd name="connsiteY1" fmla="*/ 0 h 5248"/>
                <a:gd name="connsiteX2" fmla="*/ 2258891 w 2258891"/>
                <a:gd name="connsiteY2" fmla="*/ 5248 h 5248"/>
                <a:gd name="connsiteX3" fmla="*/ 0 w 2258891"/>
                <a:gd name="connsiteY3" fmla="*/ 5248 h 5248"/>
              </a:gdLst>
              <a:ahLst/>
              <a:cxnLst>
                <a:cxn ang="0">
                  <a:pos x="connsiteX0" y="connsiteY0"/>
                </a:cxn>
                <a:cxn ang="0">
                  <a:pos x="connsiteX1" y="connsiteY1"/>
                </a:cxn>
                <a:cxn ang="0">
                  <a:pos x="connsiteX2" y="connsiteY2"/>
                </a:cxn>
                <a:cxn ang="0">
                  <a:pos x="connsiteX3" y="connsiteY3"/>
                </a:cxn>
              </a:cxnLst>
              <a:rect l="l" t="t" r="r" b="b"/>
              <a:pathLst>
                <a:path w="2258891" h="5248">
                  <a:moveTo>
                    <a:pt x="0" y="0"/>
                  </a:moveTo>
                  <a:lnTo>
                    <a:pt x="2258891" y="0"/>
                  </a:lnTo>
                  <a:lnTo>
                    <a:pt x="2258891" y="5248"/>
                  </a:lnTo>
                  <a:lnTo>
                    <a:pt x="0" y="5248"/>
                  </a:lnTo>
                  <a:close/>
                </a:path>
              </a:pathLst>
            </a:custGeom>
            <a:solidFill>
              <a:srgbClr val="3F3D56"/>
            </a:solidFill>
            <a:ln w="26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94FDE4B-81FD-466F-A3A7-5C13A0D886C1}"/>
                </a:ext>
              </a:extLst>
            </p:cNvPr>
            <p:cNvSpPr/>
            <p:nvPr/>
          </p:nvSpPr>
          <p:spPr>
            <a:xfrm>
              <a:off x="7154259" y="3268386"/>
              <a:ext cx="167450" cy="177317"/>
            </a:xfrm>
            <a:custGeom>
              <a:avLst/>
              <a:gdLst>
                <a:gd name="connsiteX0" fmla="*/ 167451 w 167450"/>
                <a:gd name="connsiteY0" fmla="*/ 11888 h 177317"/>
                <a:gd name="connsiteX1" fmla="*/ 167451 w 167450"/>
                <a:gd name="connsiteY1" fmla="*/ 177318 h 177317"/>
                <a:gd name="connsiteX2" fmla="*/ 0 w 167450"/>
                <a:gd name="connsiteY2" fmla="*/ 177318 h 177317"/>
                <a:gd name="connsiteX3" fmla="*/ 102344 w 167450"/>
                <a:gd name="connsiteY3" fmla="*/ 0 h 177317"/>
                <a:gd name="connsiteX4" fmla="*/ 160602 w 167450"/>
                <a:gd name="connsiteY4" fmla="*/ 0 h 177317"/>
                <a:gd name="connsiteX5" fmla="*/ 167451 w 167450"/>
                <a:gd name="connsiteY5" fmla="*/ 11888 h 17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50" h="177317">
                  <a:moveTo>
                    <a:pt x="167451" y="11888"/>
                  </a:moveTo>
                  <a:lnTo>
                    <a:pt x="167451" y="177318"/>
                  </a:lnTo>
                  <a:lnTo>
                    <a:pt x="0" y="177318"/>
                  </a:lnTo>
                  <a:lnTo>
                    <a:pt x="102344" y="0"/>
                  </a:lnTo>
                  <a:lnTo>
                    <a:pt x="160602" y="0"/>
                  </a:lnTo>
                  <a:lnTo>
                    <a:pt x="167451" y="11888"/>
                  </a:lnTo>
                  <a:close/>
                </a:path>
              </a:pathLst>
            </a:custGeom>
            <a:solidFill>
              <a:srgbClr val="000000">
                <a:alpha val="10000"/>
              </a:srgbClr>
            </a:solidFill>
            <a:ln w="26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FF1B37F-F347-4B82-BE93-A00812FA3AAB}"/>
                </a:ext>
              </a:extLst>
            </p:cNvPr>
            <p:cNvSpPr/>
            <p:nvPr/>
          </p:nvSpPr>
          <p:spPr>
            <a:xfrm>
              <a:off x="6853604" y="3492782"/>
              <a:ext cx="557775" cy="473669"/>
            </a:xfrm>
            <a:custGeom>
              <a:avLst/>
              <a:gdLst>
                <a:gd name="connsiteX0" fmla="*/ 557776 w 557775"/>
                <a:gd name="connsiteY0" fmla="*/ 0 h 473669"/>
                <a:gd name="connsiteX1" fmla="*/ 557776 w 557775"/>
                <a:gd name="connsiteY1" fmla="*/ 473670 h 473669"/>
                <a:gd name="connsiteX2" fmla="*/ 0 w 557775"/>
                <a:gd name="connsiteY2" fmla="*/ 473670 h 473669"/>
                <a:gd name="connsiteX3" fmla="*/ 525 w 557775"/>
                <a:gd name="connsiteY3" fmla="*/ 472751 h 473669"/>
                <a:gd name="connsiteX4" fmla="*/ 273469 w 557775"/>
                <a:gd name="connsiteY4" fmla="*/ 0 h 473669"/>
                <a:gd name="connsiteX5" fmla="*/ 557776 w 557775"/>
                <a:gd name="connsiteY5" fmla="*/ 0 h 47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775" h="473669">
                  <a:moveTo>
                    <a:pt x="557776" y="0"/>
                  </a:moveTo>
                  <a:lnTo>
                    <a:pt x="557776" y="473670"/>
                  </a:lnTo>
                  <a:lnTo>
                    <a:pt x="0" y="473670"/>
                  </a:lnTo>
                  <a:lnTo>
                    <a:pt x="525" y="472751"/>
                  </a:lnTo>
                  <a:lnTo>
                    <a:pt x="273469" y="0"/>
                  </a:lnTo>
                  <a:lnTo>
                    <a:pt x="557776" y="0"/>
                  </a:lnTo>
                  <a:close/>
                </a:path>
              </a:pathLst>
            </a:custGeom>
            <a:solidFill>
              <a:srgbClr val="000000">
                <a:alpha val="10000"/>
              </a:srgbClr>
            </a:solidFill>
            <a:ln w="26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E1A552A-FBEB-45C1-856B-3995EB420C63}"/>
                </a:ext>
              </a:extLst>
            </p:cNvPr>
            <p:cNvSpPr/>
            <p:nvPr/>
          </p:nvSpPr>
          <p:spPr>
            <a:xfrm>
              <a:off x="7441977" y="3661571"/>
              <a:ext cx="351906" cy="304749"/>
            </a:xfrm>
            <a:custGeom>
              <a:avLst/>
              <a:gdLst>
                <a:gd name="connsiteX0" fmla="*/ 351906 w 351906"/>
                <a:gd name="connsiteY0" fmla="*/ 304749 h 304749"/>
                <a:gd name="connsiteX1" fmla="*/ 0 w 351906"/>
                <a:gd name="connsiteY1" fmla="*/ 304749 h 304749"/>
                <a:gd name="connsiteX2" fmla="*/ 175953 w 351906"/>
                <a:gd name="connsiteY2" fmla="*/ 0 h 304749"/>
                <a:gd name="connsiteX3" fmla="*/ 183826 w 351906"/>
                <a:gd name="connsiteY3" fmla="*/ 13620 h 304749"/>
                <a:gd name="connsiteX4" fmla="*/ 351906 w 351906"/>
                <a:gd name="connsiteY4" fmla="*/ 304749 h 304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06" h="304749">
                  <a:moveTo>
                    <a:pt x="351906" y="304749"/>
                  </a:moveTo>
                  <a:lnTo>
                    <a:pt x="0" y="304749"/>
                  </a:lnTo>
                  <a:lnTo>
                    <a:pt x="175953" y="0"/>
                  </a:lnTo>
                  <a:lnTo>
                    <a:pt x="183826" y="13620"/>
                  </a:lnTo>
                  <a:lnTo>
                    <a:pt x="351906" y="304749"/>
                  </a:lnTo>
                  <a:close/>
                </a:path>
              </a:pathLst>
            </a:custGeom>
            <a:solidFill>
              <a:srgbClr val="000000">
                <a:alpha val="10000"/>
              </a:srgbClr>
            </a:solidFill>
            <a:ln w="26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C9DCD2D-1ECC-45C9-9C8E-380F5DD94D32}"/>
                </a:ext>
              </a:extLst>
            </p:cNvPr>
            <p:cNvSpPr/>
            <p:nvPr/>
          </p:nvSpPr>
          <p:spPr>
            <a:xfrm>
              <a:off x="6890185" y="3217949"/>
              <a:ext cx="864571" cy="748765"/>
            </a:xfrm>
            <a:custGeom>
              <a:avLst/>
              <a:gdLst>
                <a:gd name="connsiteX0" fmla="*/ 864572 w 864571"/>
                <a:gd name="connsiteY0" fmla="*/ 748765 h 748765"/>
                <a:gd name="connsiteX1" fmla="*/ 0 w 864571"/>
                <a:gd name="connsiteY1" fmla="*/ 748765 h 748765"/>
                <a:gd name="connsiteX2" fmla="*/ 682 w 864571"/>
                <a:gd name="connsiteY2" fmla="*/ 747584 h 748765"/>
                <a:gd name="connsiteX3" fmla="*/ 284228 w 864571"/>
                <a:gd name="connsiteY3" fmla="*/ 256464 h 748765"/>
                <a:gd name="connsiteX4" fmla="*/ 432286 w 864571"/>
                <a:gd name="connsiteY4" fmla="*/ 0 h 748765"/>
                <a:gd name="connsiteX5" fmla="*/ 696255 w 864571"/>
                <a:gd name="connsiteY5" fmla="*/ 457242 h 748765"/>
                <a:gd name="connsiteX6" fmla="*/ 864336 w 864571"/>
                <a:gd name="connsiteY6" fmla="*/ 748372 h 748765"/>
                <a:gd name="connsiteX7" fmla="*/ 864572 w 864571"/>
                <a:gd name="connsiteY7" fmla="*/ 748765 h 7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71" h="748765">
                  <a:moveTo>
                    <a:pt x="864572" y="748765"/>
                  </a:moveTo>
                  <a:lnTo>
                    <a:pt x="0" y="748765"/>
                  </a:lnTo>
                  <a:lnTo>
                    <a:pt x="682" y="747584"/>
                  </a:lnTo>
                  <a:lnTo>
                    <a:pt x="284228" y="256464"/>
                  </a:lnTo>
                  <a:lnTo>
                    <a:pt x="432286" y="0"/>
                  </a:lnTo>
                  <a:lnTo>
                    <a:pt x="696255" y="457242"/>
                  </a:lnTo>
                  <a:lnTo>
                    <a:pt x="864336" y="748372"/>
                  </a:lnTo>
                  <a:lnTo>
                    <a:pt x="864572" y="748765"/>
                  </a:lnTo>
                  <a:close/>
                </a:path>
              </a:pathLst>
            </a:custGeom>
            <a:solidFill>
              <a:schemeClr val="accent1">
                <a:lumMod val="50000"/>
              </a:schemeClr>
            </a:solidFill>
            <a:ln w="26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19A308-F5D3-4D3D-9DB6-0C8665F5520D}"/>
                </a:ext>
              </a:extLst>
            </p:cNvPr>
            <p:cNvSpPr/>
            <p:nvPr/>
          </p:nvSpPr>
          <p:spPr>
            <a:xfrm>
              <a:off x="7267978" y="3118038"/>
              <a:ext cx="106373" cy="106373"/>
            </a:xfrm>
            <a:custGeom>
              <a:avLst/>
              <a:gdLst>
                <a:gd name="connsiteX0" fmla="*/ 106373 w 106373"/>
                <a:gd name="connsiteY0" fmla="*/ 53187 h 106373"/>
                <a:gd name="connsiteX1" fmla="*/ 53187 w 106373"/>
                <a:gd name="connsiteY1" fmla="*/ 106373 h 106373"/>
                <a:gd name="connsiteX2" fmla="*/ 0 w 106373"/>
                <a:gd name="connsiteY2" fmla="*/ 53187 h 106373"/>
                <a:gd name="connsiteX3" fmla="*/ 53187 w 106373"/>
                <a:gd name="connsiteY3" fmla="*/ 0 h 106373"/>
                <a:gd name="connsiteX4" fmla="*/ 106373 w 106373"/>
                <a:gd name="connsiteY4" fmla="*/ 53187 h 10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73" h="106373">
                  <a:moveTo>
                    <a:pt x="106373" y="53187"/>
                  </a:moveTo>
                  <a:cubicBezTo>
                    <a:pt x="106373" y="82561"/>
                    <a:pt x="82561" y="106373"/>
                    <a:pt x="53187" y="106373"/>
                  </a:cubicBezTo>
                  <a:cubicBezTo>
                    <a:pt x="23813" y="106373"/>
                    <a:pt x="0" y="82561"/>
                    <a:pt x="0" y="53187"/>
                  </a:cubicBezTo>
                  <a:cubicBezTo>
                    <a:pt x="0" y="23813"/>
                    <a:pt x="23812" y="0"/>
                    <a:pt x="53187" y="0"/>
                  </a:cubicBezTo>
                  <a:cubicBezTo>
                    <a:pt x="82561" y="0"/>
                    <a:pt x="106373" y="23812"/>
                    <a:pt x="106373" y="53187"/>
                  </a:cubicBezTo>
                  <a:close/>
                </a:path>
              </a:pathLst>
            </a:custGeom>
            <a:solidFill>
              <a:srgbClr val="3F3D56"/>
            </a:solidFill>
            <a:ln w="26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E74ACF5-3197-4898-A8CA-A28580B5E39A}"/>
                </a:ext>
              </a:extLst>
            </p:cNvPr>
            <p:cNvSpPr/>
            <p:nvPr/>
          </p:nvSpPr>
          <p:spPr>
            <a:xfrm>
              <a:off x="6010634" y="2765572"/>
              <a:ext cx="2619700" cy="422580"/>
            </a:xfrm>
            <a:custGeom>
              <a:avLst/>
              <a:gdLst>
                <a:gd name="connsiteX0" fmla="*/ 1163572 w 2619700"/>
                <a:gd name="connsiteY0" fmla="*/ 422479 h 422580"/>
                <a:gd name="connsiteX1" fmla="*/ 846772 w 2619700"/>
                <a:gd name="connsiteY1" fmla="*/ 369301 h 422580"/>
                <a:gd name="connsiteX2" fmla="*/ 514174 w 2619700"/>
                <a:gd name="connsiteY2" fmla="*/ 175682 h 422580"/>
                <a:gd name="connsiteX3" fmla="*/ 143285 w 2619700"/>
                <a:gd name="connsiteY3" fmla="*/ 6458 h 422580"/>
                <a:gd name="connsiteX4" fmla="*/ 3404 w 2619700"/>
                <a:gd name="connsiteY4" fmla="*/ 60283 h 422580"/>
                <a:gd name="connsiteX5" fmla="*/ -101 w 2619700"/>
                <a:gd name="connsiteY5" fmla="*/ 56377 h 422580"/>
                <a:gd name="connsiteX6" fmla="*/ 142455 w 2619700"/>
                <a:gd name="connsiteY6" fmla="*/ 1264 h 422580"/>
                <a:gd name="connsiteX7" fmla="*/ 305960 w 2619700"/>
                <a:gd name="connsiteY7" fmla="*/ 27105 h 422580"/>
                <a:gd name="connsiteX8" fmla="*/ 517820 w 2619700"/>
                <a:gd name="connsiteY8" fmla="*/ 171907 h 422580"/>
                <a:gd name="connsiteX9" fmla="*/ 848486 w 2619700"/>
                <a:gd name="connsiteY9" fmla="*/ 364339 h 422580"/>
                <a:gd name="connsiteX10" fmla="*/ 1619738 w 2619700"/>
                <a:gd name="connsiteY10" fmla="*/ 307055 h 422580"/>
                <a:gd name="connsiteX11" fmla="*/ 1853864 w 2619700"/>
                <a:gd name="connsiteY11" fmla="*/ 224671 h 422580"/>
                <a:gd name="connsiteX12" fmla="*/ 2122792 w 2619700"/>
                <a:gd name="connsiteY12" fmla="*/ 236895 h 422580"/>
                <a:gd name="connsiteX13" fmla="*/ 2502405 w 2619700"/>
                <a:gd name="connsiteY13" fmla="*/ 278145 h 422580"/>
                <a:gd name="connsiteX14" fmla="*/ 2616376 w 2619700"/>
                <a:gd name="connsiteY14" fmla="*/ 237328 h 422580"/>
                <a:gd name="connsiteX15" fmla="*/ 2619600 w 2619700"/>
                <a:gd name="connsiteY15" fmla="*/ 241471 h 422580"/>
                <a:gd name="connsiteX16" fmla="*/ 2503297 w 2619700"/>
                <a:gd name="connsiteY16" fmla="*/ 283317 h 422580"/>
                <a:gd name="connsiteX17" fmla="*/ 2121234 w 2619700"/>
                <a:gd name="connsiteY17" fmla="*/ 241905 h 422580"/>
                <a:gd name="connsiteX18" fmla="*/ 1622121 w 2619700"/>
                <a:gd name="connsiteY18" fmla="*/ 311730 h 422580"/>
                <a:gd name="connsiteX19" fmla="*/ 1239940 w 2619700"/>
                <a:gd name="connsiteY19" fmla="*/ 419545 h 422580"/>
                <a:gd name="connsiteX20" fmla="*/ 1163572 w 2619700"/>
                <a:gd name="connsiteY20" fmla="*/ 422479 h 42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9700" h="422580">
                  <a:moveTo>
                    <a:pt x="1163572" y="422479"/>
                  </a:moveTo>
                  <a:cubicBezTo>
                    <a:pt x="1055743" y="422563"/>
                    <a:pt x="948662" y="404588"/>
                    <a:pt x="846772" y="369301"/>
                  </a:cubicBezTo>
                  <a:cubicBezTo>
                    <a:pt x="710176" y="322073"/>
                    <a:pt x="598273" y="256930"/>
                    <a:pt x="514174" y="175682"/>
                  </a:cubicBezTo>
                  <a:cubicBezTo>
                    <a:pt x="355091" y="21993"/>
                    <a:pt x="224667" y="-1169"/>
                    <a:pt x="143285" y="6458"/>
                  </a:cubicBezTo>
                  <a:cubicBezTo>
                    <a:pt x="55189" y="14717"/>
                    <a:pt x="3911" y="59829"/>
                    <a:pt x="3404" y="60283"/>
                  </a:cubicBezTo>
                  <a:lnTo>
                    <a:pt x="-101" y="56377"/>
                  </a:lnTo>
                  <a:cubicBezTo>
                    <a:pt x="417" y="55912"/>
                    <a:pt x="52752" y="9776"/>
                    <a:pt x="142455" y="1264"/>
                  </a:cubicBezTo>
                  <a:cubicBezTo>
                    <a:pt x="195058" y="-3724"/>
                    <a:pt x="250068" y="4968"/>
                    <a:pt x="305960" y="27105"/>
                  </a:cubicBezTo>
                  <a:cubicBezTo>
                    <a:pt x="375661" y="54712"/>
                    <a:pt x="446941" y="103431"/>
                    <a:pt x="517820" y="171907"/>
                  </a:cubicBezTo>
                  <a:cubicBezTo>
                    <a:pt x="601366" y="252621"/>
                    <a:pt x="712618" y="317365"/>
                    <a:pt x="848486" y="364339"/>
                  </a:cubicBezTo>
                  <a:cubicBezTo>
                    <a:pt x="1097910" y="450574"/>
                    <a:pt x="1379021" y="429696"/>
                    <a:pt x="1619738" y="307055"/>
                  </a:cubicBezTo>
                  <a:cubicBezTo>
                    <a:pt x="1699438" y="266447"/>
                    <a:pt x="1778211" y="238728"/>
                    <a:pt x="1853864" y="224671"/>
                  </a:cubicBezTo>
                  <a:cubicBezTo>
                    <a:pt x="1949263" y="206939"/>
                    <a:pt x="2039737" y="211055"/>
                    <a:pt x="2122792" y="236895"/>
                  </a:cubicBezTo>
                  <a:cubicBezTo>
                    <a:pt x="2305302" y="293675"/>
                    <a:pt x="2429965" y="290664"/>
                    <a:pt x="2502405" y="278145"/>
                  </a:cubicBezTo>
                  <a:cubicBezTo>
                    <a:pt x="2580565" y="264636"/>
                    <a:pt x="2616028" y="237600"/>
                    <a:pt x="2616376" y="237328"/>
                  </a:cubicBezTo>
                  <a:lnTo>
                    <a:pt x="2619600" y="241471"/>
                  </a:lnTo>
                  <a:cubicBezTo>
                    <a:pt x="2618132" y="242612"/>
                    <a:pt x="2582741" y="269586"/>
                    <a:pt x="2503297" y="283317"/>
                  </a:cubicBezTo>
                  <a:cubicBezTo>
                    <a:pt x="2430285" y="295938"/>
                    <a:pt x="2304731" y="298995"/>
                    <a:pt x="2121234" y="241905"/>
                  </a:cubicBezTo>
                  <a:cubicBezTo>
                    <a:pt x="1935438" y="184108"/>
                    <a:pt x="1747261" y="247972"/>
                    <a:pt x="1622121" y="311730"/>
                  </a:cubicBezTo>
                  <a:cubicBezTo>
                    <a:pt x="1503143" y="372669"/>
                    <a:pt x="1373226" y="409320"/>
                    <a:pt x="1239940" y="419545"/>
                  </a:cubicBezTo>
                  <a:cubicBezTo>
                    <a:pt x="1214393" y="421500"/>
                    <a:pt x="1188937" y="422478"/>
                    <a:pt x="1163572" y="422479"/>
                  </a:cubicBezTo>
                  <a:close/>
                </a:path>
              </a:pathLst>
            </a:custGeom>
            <a:solidFill>
              <a:srgbClr val="3F3D56"/>
            </a:solidFill>
            <a:ln w="26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A0D1D92-0682-4AA0-8B26-329EE0EA97D8}"/>
                </a:ext>
              </a:extLst>
            </p:cNvPr>
            <p:cNvSpPr/>
            <p:nvPr/>
          </p:nvSpPr>
          <p:spPr>
            <a:xfrm>
              <a:off x="6550499" y="2515376"/>
              <a:ext cx="80756" cy="472240"/>
            </a:xfrm>
            <a:custGeom>
              <a:avLst/>
              <a:gdLst>
                <a:gd name="connsiteX0" fmla="*/ 31191 w 80756"/>
                <a:gd name="connsiteY0" fmla="*/ 472140 h 472240"/>
                <a:gd name="connsiteX1" fmla="*/ 27435 w 80756"/>
                <a:gd name="connsiteY1" fmla="*/ 468474 h 472240"/>
                <a:gd name="connsiteX2" fmla="*/ 65911 w 80756"/>
                <a:gd name="connsiteY2" fmla="*/ 401160 h 472240"/>
                <a:gd name="connsiteX3" fmla="*/ 42115 w 80756"/>
                <a:gd name="connsiteY3" fmla="*/ 231156 h 472240"/>
                <a:gd name="connsiteX4" fmla="*/ 2409 w 80756"/>
                <a:gd name="connsiteY4" fmla="*/ 63062 h 472240"/>
                <a:gd name="connsiteX5" fmla="*/ 26532 w 80756"/>
                <a:gd name="connsiteY5" fmla="*/ -101 h 472240"/>
                <a:gd name="connsiteX6" fmla="*/ 30702 w 80756"/>
                <a:gd name="connsiteY6" fmla="*/ 3086 h 472240"/>
                <a:gd name="connsiteX7" fmla="*/ 7537 w 80756"/>
                <a:gd name="connsiteY7" fmla="*/ 64228 h 472240"/>
                <a:gd name="connsiteX8" fmla="*/ 46608 w 80756"/>
                <a:gd name="connsiteY8" fmla="*/ 228442 h 472240"/>
                <a:gd name="connsiteX9" fmla="*/ 70818 w 80756"/>
                <a:gd name="connsiteY9" fmla="*/ 403039 h 472240"/>
                <a:gd name="connsiteX10" fmla="*/ 31191 w 80756"/>
                <a:gd name="connsiteY10" fmla="*/ 472140 h 47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56" h="472240">
                  <a:moveTo>
                    <a:pt x="31191" y="472140"/>
                  </a:moveTo>
                  <a:lnTo>
                    <a:pt x="27435" y="468474"/>
                  </a:lnTo>
                  <a:cubicBezTo>
                    <a:pt x="44708" y="448888"/>
                    <a:pt x="57801" y="425983"/>
                    <a:pt x="65911" y="401160"/>
                  </a:cubicBezTo>
                  <a:cubicBezTo>
                    <a:pt x="78680" y="362734"/>
                    <a:pt x="84918" y="302047"/>
                    <a:pt x="42115" y="231156"/>
                  </a:cubicBezTo>
                  <a:cubicBezTo>
                    <a:pt x="-1677" y="158624"/>
                    <a:pt x="-3648" y="99711"/>
                    <a:pt x="2409" y="63062"/>
                  </a:cubicBezTo>
                  <a:cubicBezTo>
                    <a:pt x="9001" y="23184"/>
                    <a:pt x="25819" y="830"/>
                    <a:pt x="26532" y="-101"/>
                  </a:cubicBezTo>
                  <a:lnTo>
                    <a:pt x="30702" y="3086"/>
                  </a:lnTo>
                  <a:cubicBezTo>
                    <a:pt x="30534" y="3305"/>
                    <a:pt x="13863" y="25539"/>
                    <a:pt x="7537" y="64228"/>
                  </a:cubicBezTo>
                  <a:cubicBezTo>
                    <a:pt x="1696" y="99947"/>
                    <a:pt x="3734" y="157432"/>
                    <a:pt x="46608" y="228442"/>
                  </a:cubicBezTo>
                  <a:cubicBezTo>
                    <a:pt x="90504" y="301146"/>
                    <a:pt x="84002" y="363518"/>
                    <a:pt x="70818" y="403039"/>
                  </a:cubicBezTo>
                  <a:cubicBezTo>
                    <a:pt x="56532" y="445859"/>
                    <a:pt x="32220" y="471086"/>
                    <a:pt x="31191" y="472140"/>
                  </a:cubicBezTo>
                  <a:close/>
                </a:path>
              </a:pathLst>
            </a:custGeom>
            <a:solidFill>
              <a:srgbClr val="3F3D56"/>
            </a:solidFill>
            <a:ln w="261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3D2F8EC-2E58-4A21-B261-65E73AE48431}"/>
                </a:ext>
              </a:extLst>
            </p:cNvPr>
            <p:cNvSpPr/>
            <p:nvPr/>
          </p:nvSpPr>
          <p:spPr>
            <a:xfrm>
              <a:off x="6400770" y="2141709"/>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3F3D56"/>
            </a:solidFill>
            <a:ln w="261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E6B5E93-3452-48E1-9109-53714439EC1F}"/>
                </a:ext>
              </a:extLst>
            </p:cNvPr>
            <p:cNvSpPr/>
            <p:nvPr/>
          </p:nvSpPr>
          <p:spPr>
            <a:xfrm>
              <a:off x="7282654" y="2701695"/>
              <a:ext cx="80755" cy="472239"/>
            </a:xfrm>
            <a:custGeom>
              <a:avLst/>
              <a:gdLst>
                <a:gd name="connsiteX0" fmla="*/ 31191 w 80755"/>
                <a:gd name="connsiteY0" fmla="*/ 472138 h 472239"/>
                <a:gd name="connsiteX1" fmla="*/ 27434 w 80755"/>
                <a:gd name="connsiteY1" fmla="*/ 468474 h 472239"/>
                <a:gd name="connsiteX2" fmla="*/ 65911 w 80755"/>
                <a:gd name="connsiteY2" fmla="*/ 401162 h 472239"/>
                <a:gd name="connsiteX3" fmla="*/ 42114 w 80755"/>
                <a:gd name="connsiteY3" fmla="*/ 231156 h 472239"/>
                <a:gd name="connsiteX4" fmla="*/ 2410 w 80755"/>
                <a:gd name="connsiteY4" fmla="*/ 63062 h 472239"/>
                <a:gd name="connsiteX5" fmla="*/ 26532 w 80755"/>
                <a:gd name="connsiteY5" fmla="*/ -101 h 472239"/>
                <a:gd name="connsiteX6" fmla="*/ 30702 w 80755"/>
                <a:gd name="connsiteY6" fmla="*/ 3085 h 472239"/>
                <a:gd name="connsiteX7" fmla="*/ 7535 w 80755"/>
                <a:gd name="connsiteY7" fmla="*/ 64228 h 472239"/>
                <a:gd name="connsiteX8" fmla="*/ 46609 w 80755"/>
                <a:gd name="connsiteY8" fmla="*/ 228442 h 472239"/>
                <a:gd name="connsiteX9" fmla="*/ 70816 w 80755"/>
                <a:gd name="connsiteY9" fmla="*/ 403040 h 472239"/>
                <a:gd name="connsiteX10" fmla="*/ 31191 w 80755"/>
                <a:gd name="connsiteY10" fmla="*/ 472138 h 47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55" h="472239">
                  <a:moveTo>
                    <a:pt x="31191" y="472138"/>
                  </a:moveTo>
                  <a:lnTo>
                    <a:pt x="27434" y="468474"/>
                  </a:lnTo>
                  <a:cubicBezTo>
                    <a:pt x="44706" y="448888"/>
                    <a:pt x="57799" y="425983"/>
                    <a:pt x="65911" y="401162"/>
                  </a:cubicBezTo>
                  <a:cubicBezTo>
                    <a:pt x="78681" y="362734"/>
                    <a:pt x="84916" y="302047"/>
                    <a:pt x="42114" y="231156"/>
                  </a:cubicBezTo>
                  <a:cubicBezTo>
                    <a:pt x="-1678" y="158624"/>
                    <a:pt x="-3649" y="99711"/>
                    <a:pt x="2410" y="63062"/>
                  </a:cubicBezTo>
                  <a:cubicBezTo>
                    <a:pt x="9001" y="23183"/>
                    <a:pt x="25817" y="830"/>
                    <a:pt x="26532" y="-101"/>
                  </a:cubicBezTo>
                  <a:lnTo>
                    <a:pt x="30702" y="3085"/>
                  </a:lnTo>
                  <a:cubicBezTo>
                    <a:pt x="30535" y="3305"/>
                    <a:pt x="13862" y="25539"/>
                    <a:pt x="7535" y="64228"/>
                  </a:cubicBezTo>
                  <a:cubicBezTo>
                    <a:pt x="1695" y="99947"/>
                    <a:pt x="3732" y="157432"/>
                    <a:pt x="46609" y="228442"/>
                  </a:cubicBezTo>
                  <a:cubicBezTo>
                    <a:pt x="90505" y="301146"/>
                    <a:pt x="84001" y="363518"/>
                    <a:pt x="70816" y="403040"/>
                  </a:cubicBezTo>
                  <a:cubicBezTo>
                    <a:pt x="56531" y="445860"/>
                    <a:pt x="32219" y="471085"/>
                    <a:pt x="31191" y="472138"/>
                  </a:cubicBezTo>
                  <a:close/>
                </a:path>
              </a:pathLst>
            </a:custGeom>
            <a:solidFill>
              <a:srgbClr val="3F3D56"/>
            </a:solidFill>
            <a:ln w="261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6E9F1EF-6466-44B7-8FF8-CB941D743BA5}"/>
                </a:ext>
              </a:extLst>
            </p:cNvPr>
            <p:cNvSpPr/>
            <p:nvPr/>
          </p:nvSpPr>
          <p:spPr>
            <a:xfrm>
              <a:off x="7132924" y="2328027"/>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3F3D56"/>
            </a:solidFill>
            <a:ln w="261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1BC7C84-3E29-4FBC-8907-FCA782932CA8}"/>
                </a:ext>
              </a:extLst>
            </p:cNvPr>
            <p:cNvSpPr/>
            <p:nvPr/>
          </p:nvSpPr>
          <p:spPr>
            <a:xfrm>
              <a:off x="8012184" y="2512752"/>
              <a:ext cx="80755" cy="472240"/>
            </a:xfrm>
            <a:custGeom>
              <a:avLst/>
              <a:gdLst>
                <a:gd name="connsiteX0" fmla="*/ 31191 w 80755"/>
                <a:gd name="connsiteY0" fmla="*/ 472140 h 472240"/>
                <a:gd name="connsiteX1" fmla="*/ 27434 w 80755"/>
                <a:gd name="connsiteY1" fmla="*/ 468474 h 472240"/>
                <a:gd name="connsiteX2" fmla="*/ 65911 w 80755"/>
                <a:gd name="connsiteY2" fmla="*/ 401160 h 472240"/>
                <a:gd name="connsiteX3" fmla="*/ 42114 w 80755"/>
                <a:gd name="connsiteY3" fmla="*/ 231156 h 472240"/>
                <a:gd name="connsiteX4" fmla="*/ 2410 w 80755"/>
                <a:gd name="connsiteY4" fmla="*/ 63062 h 472240"/>
                <a:gd name="connsiteX5" fmla="*/ 26532 w 80755"/>
                <a:gd name="connsiteY5" fmla="*/ -101 h 472240"/>
                <a:gd name="connsiteX6" fmla="*/ 30702 w 80755"/>
                <a:gd name="connsiteY6" fmla="*/ 3086 h 472240"/>
                <a:gd name="connsiteX7" fmla="*/ 7535 w 80755"/>
                <a:gd name="connsiteY7" fmla="*/ 64228 h 472240"/>
                <a:gd name="connsiteX8" fmla="*/ 46609 w 80755"/>
                <a:gd name="connsiteY8" fmla="*/ 228442 h 472240"/>
                <a:gd name="connsiteX9" fmla="*/ 70816 w 80755"/>
                <a:gd name="connsiteY9" fmla="*/ 403039 h 472240"/>
                <a:gd name="connsiteX10" fmla="*/ 31191 w 80755"/>
                <a:gd name="connsiteY10" fmla="*/ 472140 h 47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55" h="472240">
                  <a:moveTo>
                    <a:pt x="31191" y="472140"/>
                  </a:moveTo>
                  <a:lnTo>
                    <a:pt x="27434" y="468474"/>
                  </a:lnTo>
                  <a:cubicBezTo>
                    <a:pt x="44707" y="448888"/>
                    <a:pt x="57800" y="425983"/>
                    <a:pt x="65911" y="401160"/>
                  </a:cubicBezTo>
                  <a:cubicBezTo>
                    <a:pt x="78681" y="362734"/>
                    <a:pt x="84916" y="302047"/>
                    <a:pt x="42114" y="231156"/>
                  </a:cubicBezTo>
                  <a:cubicBezTo>
                    <a:pt x="-1678" y="158624"/>
                    <a:pt x="-3649" y="99711"/>
                    <a:pt x="2410" y="63062"/>
                  </a:cubicBezTo>
                  <a:cubicBezTo>
                    <a:pt x="9001" y="23184"/>
                    <a:pt x="25817" y="830"/>
                    <a:pt x="26532" y="-101"/>
                  </a:cubicBezTo>
                  <a:lnTo>
                    <a:pt x="30702" y="3086"/>
                  </a:lnTo>
                  <a:cubicBezTo>
                    <a:pt x="30535" y="3305"/>
                    <a:pt x="13862" y="25539"/>
                    <a:pt x="7535" y="64228"/>
                  </a:cubicBezTo>
                  <a:cubicBezTo>
                    <a:pt x="1695" y="99947"/>
                    <a:pt x="3732" y="157432"/>
                    <a:pt x="46609" y="228442"/>
                  </a:cubicBezTo>
                  <a:cubicBezTo>
                    <a:pt x="90505" y="301146"/>
                    <a:pt x="84001" y="363518"/>
                    <a:pt x="70816" y="403039"/>
                  </a:cubicBezTo>
                  <a:cubicBezTo>
                    <a:pt x="56531" y="445859"/>
                    <a:pt x="32219" y="471086"/>
                    <a:pt x="31191" y="472140"/>
                  </a:cubicBezTo>
                  <a:close/>
                </a:path>
              </a:pathLst>
            </a:custGeom>
            <a:solidFill>
              <a:srgbClr val="3F3D56"/>
            </a:solidFill>
            <a:ln w="261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1F2F345-AB8C-4DEE-80B1-22A1105DFB56}"/>
                </a:ext>
              </a:extLst>
            </p:cNvPr>
            <p:cNvSpPr/>
            <p:nvPr/>
          </p:nvSpPr>
          <p:spPr>
            <a:xfrm>
              <a:off x="7862454" y="2139084"/>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3F3D56"/>
            </a:solidFill>
            <a:ln w="261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13EBBD4-80E5-4851-9F9D-D9C511B9D7B5}"/>
                </a:ext>
              </a:extLst>
            </p:cNvPr>
            <p:cNvSpPr/>
            <p:nvPr/>
          </p:nvSpPr>
          <p:spPr>
            <a:xfrm>
              <a:off x="6479496" y="2251925"/>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12744F1D-D9EA-47F4-A2EF-55B525ECE979}"/>
                </a:ext>
              </a:extLst>
            </p:cNvPr>
            <p:cNvSpPr/>
            <p:nvPr/>
          </p:nvSpPr>
          <p:spPr>
            <a:xfrm>
              <a:off x="6479496" y="2309658"/>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04F3DC2-F0C6-477E-BF69-40646BC2713D}"/>
                </a:ext>
              </a:extLst>
            </p:cNvPr>
            <p:cNvSpPr/>
            <p:nvPr/>
          </p:nvSpPr>
          <p:spPr>
            <a:xfrm>
              <a:off x="6479496" y="2367391"/>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C7116E26-E799-40BB-99B6-6DD7B45FCFCD}"/>
                </a:ext>
              </a:extLst>
            </p:cNvPr>
            <p:cNvSpPr/>
            <p:nvPr/>
          </p:nvSpPr>
          <p:spPr>
            <a:xfrm>
              <a:off x="7206402" y="2430372"/>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A33AD4C-B744-4CBE-88DD-D0CF70C281BF}"/>
                </a:ext>
              </a:extLst>
            </p:cNvPr>
            <p:cNvSpPr/>
            <p:nvPr/>
          </p:nvSpPr>
          <p:spPr>
            <a:xfrm>
              <a:off x="7206402" y="2488104"/>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131A696-155A-4C5D-A06E-ACF45948944F}"/>
                </a:ext>
              </a:extLst>
            </p:cNvPr>
            <p:cNvSpPr/>
            <p:nvPr/>
          </p:nvSpPr>
          <p:spPr>
            <a:xfrm>
              <a:off x="7206402" y="2545837"/>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49AA79E-F852-43F1-A0A5-7F30266CFCBD}"/>
                </a:ext>
              </a:extLst>
            </p:cNvPr>
            <p:cNvSpPr/>
            <p:nvPr/>
          </p:nvSpPr>
          <p:spPr>
            <a:xfrm>
              <a:off x="7935932" y="2251925"/>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46A8E37E-5CCF-434D-BE2F-33C5F8C5BB97}"/>
                </a:ext>
              </a:extLst>
            </p:cNvPr>
            <p:cNvSpPr/>
            <p:nvPr/>
          </p:nvSpPr>
          <p:spPr>
            <a:xfrm>
              <a:off x="7935932" y="2309658"/>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EEE49B9-E218-49CE-ABAE-50CCB6B994D9}"/>
                </a:ext>
              </a:extLst>
            </p:cNvPr>
            <p:cNvSpPr/>
            <p:nvPr/>
          </p:nvSpPr>
          <p:spPr>
            <a:xfrm>
              <a:off x="7935932" y="2367391"/>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rgbClr val="3F3D56"/>
            </a:solidFill>
            <a:ln w="261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635416D-C52D-4991-A254-BFA0924B8757}"/>
                </a:ext>
              </a:extLst>
            </p:cNvPr>
            <p:cNvSpPr/>
            <p:nvPr/>
          </p:nvSpPr>
          <p:spPr>
            <a:xfrm>
              <a:off x="8161940" y="3777262"/>
              <a:ext cx="82521" cy="189380"/>
            </a:xfrm>
            <a:custGeom>
              <a:avLst/>
              <a:gdLst>
                <a:gd name="connsiteX0" fmla="*/ 4171 w 82521"/>
                <a:gd name="connsiteY0" fmla="*/ 104595 h 189380"/>
                <a:gd name="connsiteX1" fmla="*/ 66775 w 82521"/>
                <a:gd name="connsiteY1" fmla="*/ 189279 h 189380"/>
                <a:gd name="connsiteX2" fmla="*/ 78148 w 82521"/>
                <a:gd name="connsiteY2" fmla="*/ 84583 h 189380"/>
                <a:gd name="connsiteX3" fmla="*/ 15544 w 82521"/>
                <a:gd name="connsiteY3" fmla="*/ -101 h 189380"/>
                <a:gd name="connsiteX4" fmla="*/ 4171 w 82521"/>
                <a:gd name="connsiteY4" fmla="*/ 104595 h 189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1" h="189380">
                  <a:moveTo>
                    <a:pt x="4171" y="104595"/>
                  </a:moveTo>
                  <a:cubicBezTo>
                    <a:pt x="18318" y="156891"/>
                    <a:pt x="66775" y="189279"/>
                    <a:pt x="66775" y="189279"/>
                  </a:cubicBezTo>
                  <a:cubicBezTo>
                    <a:pt x="66775" y="189279"/>
                    <a:pt x="92295" y="136879"/>
                    <a:pt x="78148" y="84583"/>
                  </a:cubicBezTo>
                  <a:cubicBezTo>
                    <a:pt x="64001" y="32287"/>
                    <a:pt x="15544" y="-101"/>
                    <a:pt x="15544" y="-101"/>
                  </a:cubicBezTo>
                  <a:cubicBezTo>
                    <a:pt x="15544" y="-101"/>
                    <a:pt x="-9976" y="52299"/>
                    <a:pt x="4171" y="104595"/>
                  </a:cubicBezTo>
                  <a:close/>
                </a:path>
              </a:pathLst>
            </a:custGeom>
            <a:solidFill>
              <a:schemeClr val="accent1"/>
            </a:solidFill>
            <a:ln w="261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BB72052-BD82-415D-9414-588032BEE54F}"/>
                </a:ext>
              </a:extLst>
            </p:cNvPr>
            <p:cNvSpPr/>
            <p:nvPr/>
          </p:nvSpPr>
          <p:spPr>
            <a:xfrm>
              <a:off x="8089983" y="3829752"/>
              <a:ext cx="140578" cy="136847"/>
            </a:xfrm>
            <a:custGeom>
              <a:avLst/>
              <a:gdLst>
                <a:gd name="connsiteX0" fmla="*/ 96916 w 140578"/>
                <a:gd name="connsiteY0" fmla="*/ 40866 h 136847"/>
                <a:gd name="connsiteX1" fmla="*/ 140478 w 140578"/>
                <a:gd name="connsiteY1" fmla="*/ 136746 h 136847"/>
                <a:gd name="connsiteX2" fmla="*/ 43460 w 140578"/>
                <a:gd name="connsiteY2" fmla="*/ 95779 h 136847"/>
                <a:gd name="connsiteX3" fmla="*/ -101 w 140578"/>
                <a:gd name="connsiteY3" fmla="*/ -101 h 136847"/>
                <a:gd name="connsiteX4" fmla="*/ 96916 w 140578"/>
                <a:gd name="connsiteY4" fmla="*/ 40866 h 136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78" h="136847">
                  <a:moveTo>
                    <a:pt x="96916" y="40866"/>
                  </a:moveTo>
                  <a:cubicBezTo>
                    <a:pt x="135736" y="78655"/>
                    <a:pt x="140478" y="136746"/>
                    <a:pt x="140478" y="136746"/>
                  </a:cubicBezTo>
                  <a:cubicBezTo>
                    <a:pt x="140478" y="136746"/>
                    <a:pt x="82280" y="133569"/>
                    <a:pt x="43460" y="95779"/>
                  </a:cubicBezTo>
                  <a:cubicBezTo>
                    <a:pt x="4641" y="57990"/>
                    <a:pt x="-101" y="-101"/>
                    <a:pt x="-101" y="-101"/>
                  </a:cubicBezTo>
                  <a:cubicBezTo>
                    <a:pt x="-101" y="-101"/>
                    <a:pt x="58097" y="3076"/>
                    <a:pt x="96916" y="40866"/>
                  </a:cubicBezTo>
                  <a:close/>
                </a:path>
              </a:pathLst>
            </a:custGeom>
            <a:solidFill>
              <a:srgbClr val="3F3D56"/>
            </a:solidFill>
            <a:ln w="261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F141B08-239A-4679-BCB1-960629C76B65}"/>
                </a:ext>
              </a:extLst>
            </p:cNvPr>
            <p:cNvSpPr/>
            <p:nvPr/>
          </p:nvSpPr>
          <p:spPr>
            <a:xfrm>
              <a:off x="6513611" y="3603392"/>
              <a:ext cx="270293" cy="314904"/>
            </a:xfrm>
            <a:custGeom>
              <a:avLst/>
              <a:gdLst>
                <a:gd name="connsiteX0" fmla="*/ 0 w 270293"/>
                <a:gd name="connsiteY0" fmla="*/ 0 h 314904"/>
                <a:gd name="connsiteX1" fmla="*/ 270293 w 270293"/>
                <a:gd name="connsiteY1" fmla="*/ 0 h 314904"/>
                <a:gd name="connsiteX2" fmla="*/ 270293 w 270293"/>
                <a:gd name="connsiteY2" fmla="*/ 314905 h 314904"/>
                <a:gd name="connsiteX3" fmla="*/ 0 w 270293"/>
                <a:gd name="connsiteY3" fmla="*/ 314905 h 314904"/>
              </a:gdLst>
              <a:ahLst/>
              <a:cxnLst>
                <a:cxn ang="0">
                  <a:pos x="connsiteX0" y="connsiteY0"/>
                </a:cxn>
                <a:cxn ang="0">
                  <a:pos x="connsiteX1" y="connsiteY1"/>
                </a:cxn>
                <a:cxn ang="0">
                  <a:pos x="connsiteX2" y="connsiteY2"/>
                </a:cxn>
                <a:cxn ang="0">
                  <a:pos x="connsiteX3" y="connsiteY3"/>
                </a:cxn>
              </a:cxnLst>
              <a:rect l="l" t="t" r="r" b="b"/>
              <a:pathLst>
                <a:path w="270293" h="314904">
                  <a:moveTo>
                    <a:pt x="0" y="0"/>
                  </a:moveTo>
                  <a:lnTo>
                    <a:pt x="270293" y="0"/>
                  </a:lnTo>
                  <a:lnTo>
                    <a:pt x="270293" y="314905"/>
                  </a:lnTo>
                  <a:lnTo>
                    <a:pt x="0" y="314905"/>
                  </a:lnTo>
                  <a:close/>
                </a:path>
              </a:pathLst>
            </a:custGeom>
            <a:solidFill>
              <a:srgbClr val="F2F2F2"/>
            </a:solidFill>
            <a:ln w="261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04AF0FD-E16E-4D39-9CFE-D050EBABA492}"/>
                </a:ext>
              </a:extLst>
            </p:cNvPr>
            <p:cNvSpPr/>
            <p:nvPr/>
          </p:nvSpPr>
          <p:spPr>
            <a:xfrm>
              <a:off x="6510987" y="3540411"/>
              <a:ext cx="377886" cy="377885"/>
            </a:xfrm>
            <a:custGeom>
              <a:avLst/>
              <a:gdLst>
                <a:gd name="connsiteX0" fmla="*/ 377785 w 377886"/>
                <a:gd name="connsiteY0" fmla="*/ 377785 h 377885"/>
                <a:gd name="connsiteX1" fmla="*/ -101 w 377886"/>
                <a:gd name="connsiteY1" fmla="*/ 377785 h 377885"/>
                <a:gd name="connsiteX2" fmla="*/ -101 w 377886"/>
                <a:gd name="connsiteY2" fmla="*/ -101 h 377885"/>
                <a:gd name="connsiteX3" fmla="*/ 377785 w 377886"/>
                <a:gd name="connsiteY3" fmla="*/ -101 h 377885"/>
                <a:gd name="connsiteX4" fmla="*/ 5148 w 377886"/>
                <a:gd name="connsiteY4" fmla="*/ 372536 h 377885"/>
                <a:gd name="connsiteX5" fmla="*/ 372537 w 377886"/>
                <a:gd name="connsiteY5" fmla="*/ 372536 h 377885"/>
                <a:gd name="connsiteX6" fmla="*/ 372537 w 377886"/>
                <a:gd name="connsiteY6" fmla="*/ 5147 h 377885"/>
                <a:gd name="connsiteX7" fmla="*/ 5148 w 377886"/>
                <a:gd name="connsiteY7" fmla="*/ 5147 h 37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86" h="377885">
                  <a:moveTo>
                    <a:pt x="377785" y="377785"/>
                  </a:moveTo>
                  <a:lnTo>
                    <a:pt x="-101" y="377785"/>
                  </a:lnTo>
                  <a:lnTo>
                    <a:pt x="-101" y="-101"/>
                  </a:lnTo>
                  <a:lnTo>
                    <a:pt x="377785" y="-101"/>
                  </a:lnTo>
                  <a:close/>
                  <a:moveTo>
                    <a:pt x="5148" y="372536"/>
                  </a:moveTo>
                  <a:lnTo>
                    <a:pt x="372537" y="372536"/>
                  </a:lnTo>
                  <a:lnTo>
                    <a:pt x="372537" y="5147"/>
                  </a:lnTo>
                  <a:lnTo>
                    <a:pt x="5148" y="5147"/>
                  </a:lnTo>
                  <a:close/>
                </a:path>
              </a:pathLst>
            </a:custGeom>
            <a:solidFill>
              <a:srgbClr val="FFFFFF"/>
            </a:solidFill>
            <a:ln w="261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1731D34-C35A-4113-9FB9-53AB48556ECA}"/>
                </a:ext>
              </a:extLst>
            </p:cNvPr>
            <p:cNvSpPr/>
            <p:nvPr/>
          </p:nvSpPr>
          <p:spPr>
            <a:xfrm>
              <a:off x="6584465" y="3653252"/>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chemeClr val="accent1"/>
            </a:solidFill>
            <a:ln w="261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F92CACE-3B95-48C5-87A9-DCAC8A790D9E}"/>
                </a:ext>
              </a:extLst>
            </p:cNvPr>
            <p:cNvSpPr/>
            <p:nvPr/>
          </p:nvSpPr>
          <p:spPr>
            <a:xfrm>
              <a:off x="6584465" y="3710985"/>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chemeClr val="accent1"/>
            </a:solidFill>
            <a:ln w="261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A3B084A4-99FA-42F7-BF5A-4755E693C6CF}"/>
                </a:ext>
              </a:extLst>
            </p:cNvPr>
            <p:cNvSpPr/>
            <p:nvPr/>
          </p:nvSpPr>
          <p:spPr>
            <a:xfrm>
              <a:off x="6584465" y="3768718"/>
              <a:ext cx="230930" cy="5248"/>
            </a:xfrm>
            <a:custGeom>
              <a:avLst/>
              <a:gdLst>
                <a:gd name="connsiteX0" fmla="*/ 0 w 230930"/>
                <a:gd name="connsiteY0" fmla="*/ 0 h 5248"/>
                <a:gd name="connsiteX1" fmla="*/ 230930 w 230930"/>
                <a:gd name="connsiteY1" fmla="*/ 0 h 5248"/>
                <a:gd name="connsiteX2" fmla="*/ 230930 w 230930"/>
                <a:gd name="connsiteY2" fmla="*/ 5248 h 5248"/>
                <a:gd name="connsiteX3" fmla="*/ 0 w 230930"/>
                <a:gd name="connsiteY3" fmla="*/ 5248 h 5248"/>
              </a:gdLst>
              <a:ahLst/>
              <a:cxnLst>
                <a:cxn ang="0">
                  <a:pos x="connsiteX0" y="connsiteY0"/>
                </a:cxn>
                <a:cxn ang="0">
                  <a:pos x="connsiteX1" y="connsiteY1"/>
                </a:cxn>
                <a:cxn ang="0">
                  <a:pos x="connsiteX2" y="connsiteY2"/>
                </a:cxn>
                <a:cxn ang="0">
                  <a:pos x="connsiteX3" y="connsiteY3"/>
                </a:cxn>
              </a:cxnLst>
              <a:rect l="l" t="t" r="r" b="b"/>
              <a:pathLst>
                <a:path w="230930" h="5248">
                  <a:moveTo>
                    <a:pt x="0" y="0"/>
                  </a:moveTo>
                  <a:lnTo>
                    <a:pt x="230930" y="0"/>
                  </a:lnTo>
                  <a:lnTo>
                    <a:pt x="230930" y="5248"/>
                  </a:lnTo>
                  <a:lnTo>
                    <a:pt x="0" y="5248"/>
                  </a:lnTo>
                  <a:close/>
                </a:path>
              </a:pathLst>
            </a:custGeom>
            <a:solidFill>
              <a:schemeClr val="accent1"/>
            </a:solidFill>
            <a:ln w="261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8B15FA4-906F-4A61-9A21-C8B99AC94AEC}"/>
                </a:ext>
              </a:extLst>
            </p:cNvPr>
            <p:cNvSpPr/>
            <p:nvPr/>
          </p:nvSpPr>
          <p:spPr>
            <a:xfrm>
              <a:off x="6490929" y="2709027"/>
              <a:ext cx="245591" cy="215645"/>
            </a:xfrm>
            <a:custGeom>
              <a:avLst/>
              <a:gdLst>
                <a:gd name="connsiteX0" fmla="*/ 114088 w 245591"/>
                <a:gd name="connsiteY0" fmla="*/ -101 h 215645"/>
                <a:gd name="connsiteX1" fmla="*/ 114088 w 245591"/>
                <a:gd name="connsiteY1" fmla="*/ -101 h 215645"/>
                <a:gd name="connsiteX2" fmla="*/ -101 w 245591"/>
                <a:gd name="connsiteY2" fmla="*/ 126624 h 215645"/>
                <a:gd name="connsiteX3" fmla="*/ -101 w 245591"/>
                <a:gd name="connsiteY3" fmla="*/ 215544 h 215645"/>
                <a:gd name="connsiteX4" fmla="*/ 27247 w 245591"/>
                <a:gd name="connsiteY4" fmla="*/ 215544 h 215645"/>
                <a:gd name="connsiteX5" fmla="*/ 43080 w 245591"/>
                <a:gd name="connsiteY5" fmla="*/ 182599 h 215645"/>
                <a:gd name="connsiteX6" fmla="*/ 39122 w 245591"/>
                <a:gd name="connsiteY6" fmla="*/ 215544 h 215645"/>
                <a:gd name="connsiteX7" fmla="*/ 214904 w 245591"/>
                <a:gd name="connsiteY7" fmla="*/ 215544 h 215645"/>
                <a:gd name="connsiteX8" fmla="*/ 229297 w 245591"/>
                <a:gd name="connsiteY8" fmla="*/ 185594 h 215645"/>
                <a:gd name="connsiteX9" fmla="*/ 225699 w 245591"/>
                <a:gd name="connsiteY9" fmla="*/ 215544 h 215645"/>
                <a:gd name="connsiteX10" fmla="*/ 245490 w 245591"/>
                <a:gd name="connsiteY10" fmla="*/ 215544 h 215645"/>
                <a:gd name="connsiteX11" fmla="*/ 245490 w 245591"/>
                <a:gd name="connsiteY11" fmla="*/ 145726 h 215645"/>
                <a:gd name="connsiteX12" fmla="*/ 114088 w 245591"/>
                <a:gd name="connsiteY12" fmla="*/ -101 h 21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591" h="215645">
                  <a:moveTo>
                    <a:pt x="114088" y="-101"/>
                  </a:moveTo>
                  <a:lnTo>
                    <a:pt x="114088" y="-101"/>
                  </a:lnTo>
                  <a:cubicBezTo>
                    <a:pt x="51023" y="-101"/>
                    <a:pt x="-101" y="56635"/>
                    <a:pt x="-101" y="126624"/>
                  </a:cubicBezTo>
                  <a:lnTo>
                    <a:pt x="-101" y="215544"/>
                  </a:lnTo>
                  <a:lnTo>
                    <a:pt x="27247" y="215544"/>
                  </a:lnTo>
                  <a:lnTo>
                    <a:pt x="43080" y="182599"/>
                  </a:lnTo>
                  <a:lnTo>
                    <a:pt x="39122" y="215544"/>
                  </a:lnTo>
                  <a:lnTo>
                    <a:pt x="214904" y="215544"/>
                  </a:lnTo>
                  <a:lnTo>
                    <a:pt x="229297" y="185594"/>
                  </a:lnTo>
                  <a:lnTo>
                    <a:pt x="225699" y="215544"/>
                  </a:lnTo>
                  <a:lnTo>
                    <a:pt x="245490" y="215544"/>
                  </a:lnTo>
                  <a:lnTo>
                    <a:pt x="245490" y="145726"/>
                  </a:lnTo>
                  <a:cubicBezTo>
                    <a:pt x="245490" y="65188"/>
                    <a:pt x="186660" y="-101"/>
                    <a:pt x="114088" y="-101"/>
                  </a:cubicBezTo>
                  <a:close/>
                </a:path>
              </a:pathLst>
            </a:custGeom>
            <a:solidFill>
              <a:srgbClr val="2F2E41"/>
            </a:solidFill>
            <a:ln w="261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F9CDF60-29F1-4CEF-B55B-A3DDE688E7D7}"/>
                </a:ext>
              </a:extLst>
            </p:cNvPr>
            <p:cNvSpPr/>
            <p:nvPr/>
          </p:nvSpPr>
          <p:spPr>
            <a:xfrm>
              <a:off x="6090009" y="3289988"/>
              <a:ext cx="400043" cy="466335"/>
            </a:xfrm>
            <a:custGeom>
              <a:avLst/>
              <a:gdLst>
                <a:gd name="connsiteX0" fmla="*/ 384167 w 400043"/>
                <a:gd name="connsiteY0" fmla="*/ -101 h 466335"/>
                <a:gd name="connsiteX1" fmla="*/ 314056 w 400043"/>
                <a:gd name="connsiteY1" fmla="*/ 29696 h 466335"/>
                <a:gd name="connsiteX2" fmla="*/ 70420 w 400043"/>
                <a:gd name="connsiteY2" fmla="*/ 227760 h 466335"/>
                <a:gd name="connsiteX3" fmla="*/ 54645 w 400043"/>
                <a:gd name="connsiteY3" fmla="*/ 266321 h 466335"/>
                <a:gd name="connsiteX4" fmla="*/ 5567 w 400043"/>
                <a:gd name="connsiteY4" fmla="*/ 424072 h 466335"/>
                <a:gd name="connsiteX5" fmla="*/ 131767 w 400043"/>
                <a:gd name="connsiteY5" fmla="*/ 455622 h 466335"/>
                <a:gd name="connsiteX6" fmla="*/ 165070 w 400043"/>
                <a:gd name="connsiteY6" fmla="*/ 289107 h 466335"/>
                <a:gd name="connsiteX7" fmla="*/ 399942 w 400043"/>
                <a:gd name="connsiteY7" fmla="*/ 78774 h 4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43" h="466335">
                  <a:moveTo>
                    <a:pt x="384167" y="-101"/>
                  </a:moveTo>
                  <a:lnTo>
                    <a:pt x="314056" y="29696"/>
                  </a:lnTo>
                  <a:lnTo>
                    <a:pt x="70420" y="227760"/>
                  </a:lnTo>
                  <a:cubicBezTo>
                    <a:pt x="61461" y="238769"/>
                    <a:pt x="55971" y="252190"/>
                    <a:pt x="54645" y="266321"/>
                  </a:cubicBezTo>
                  <a:cubicBezTo>
                    <a:pt x="52892" y="289107"/>
                    <a:pt x="-20725" y="408297"/>
                    <a:pt x="5567" y="424072"/>
                  </a:cubicBezTo>
                  <a:cubicBezTo>
                    <a:pt x="31858" y="439846"/>
                    <a:pt x="126508" y="487172"/>
                    <a:pt x="131767" y="455622"/>
                  </a:cubicBezTo>
                  <a:cubicBezTo>
                    <a:pt x="137025" y="424072"/>
                    <a:pt x="165070" y="289107"/>
                    <a:pt x="165070" y="289107"/>
                  </a:cubicBezTo>
                  <a:lnTo>
                    <a:pt x="399942" y="78774"/>
                  </a:lnTo>
                  <a:close/>
                </a:path>
              </a:pathLst>
            </a:custGeom>
            <a:solidFill>
              <a:srgbClr val="2F2E41"/>
            </a:solidFill>
            <a:ln w="261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FBF4EC6-E9A9-4A7D-96AB-7C2216D4E421}"/>
                </a:ext>
              </a:extLst>
            </p:cNvPr>
            <p:cNvSpPr/>
            <p:nvPr/>
          </p:nvSpPr>
          <p:spPr>
            <a:xfrm>
              <a:off x="6021453" y="3712408"/>
              <a:ext cx="177638" cy="257084"/>
            </a:xfrm>
            <a:custGeom>
              <a:avLst/>
              <a:gdLst>
                <a:gd name="connsiteX0" fmla="*/ 177537 w 177638"/>
                <a:gd name="connsiteY0" fmla="*/ 6910 h 257084"/>
                <a:gd name="connsiteX1" fmla="*/ 147740 w 177638"/>
                <a:gd name="connsiteY1" fmla="*/ 94549 h 257084"/>
                <a:gd name="connsiteX2" fmla="*/ 163515 w 177638"/>
                <a:gd name="connsiteY2" fmla="*/ 155896 h 257084"/>
                <a:gd name="connsiteX3" fmla="*/ 163515 w 177638"/>
                <a:gd name="connsiteY3" fmla="*/ 252299 h 257084"/>
                <a:gd name="connsiteX4" fmla="*/ 138976 w 177638"/>
                <a:gd name="connsiteY4" fmla="*/ 252299 h 257084"/>
                <a:gd name="connsiteX5" fmla="*/ 131965 w 177638"/>
                <a:gd name="connsiteY5" fmla="*/ 201468 h 257084"/>
                <a:gd name="connsiteX6" fmla="*/ 89898 w 177638"/>
                <a:gd name="connsiteY6" fmla="*/ 252299 h 257084"/>
                <a:gd name="connsiteX7" fmla="*/ -52 w 177638"/>
                <a:gd name="connsiteY7" fmla="*/ 248397 h 257084"/>
                <a:gd name="connsiteX8" fmla="*/ 44326 w 177638"/>
                <a:gd name="connsiteY8" fmla="*/ 217244 h 257084"/>
                <a:gd name="connsiteX9" fmla="*/ 93404 w 177638"/>
                <a:gd name="connsiteY9" fmla="*/ 82279 h 257084"/>
                <a:gd name="connsiteX10" fmla="*/ 114437 w 177638"/>
                <a:gd name="connsiteY10" fmla="*/ -101 h 25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638" h="257084">
                  <a:moveTo>
                    <a:pt x="177537" y="6910"/>
                  </a:moveTo>
                  <a:lnTo>
                    <a:pt x="147740" y="94549"/>
                  </a:lnTo>
                  <a:cubicBezTo>
                    <a:pt x="147740" y="94549"/>
                    <a:pt x="179290" y="127852"/>
                    <a:pt x="163515" y="155896"/>
                  </a:cubicBezTo>
                  <a:lnTo>
                    <a:pt x="163515" y="252299"/>
                  </a:lnTo>
                  <a:lnTo>
                    <a:pt x="138976" y="252299"/>
                  </a:lnTo>
                  <a:lnTo>
                    <a:pt x="131965" y="201468"/>
                  </a:lnTo>
                  <a:cubicBezTo>
                    <a:pt x="131965" y="201468"/>
                    <a:pt x="104015" y="251657"/>
                    <a:pt x="89898" y="252299"/>
                  </a:cubicBezTo>
                  <a:cubicBezTo>
                    <a:pt x="60305" y="253645"/>
                    <a:pt x="1701" y="264172"/>
                    <a:pt x="-52" y="248397"/>
                  </a:cubicBezTo>
                  <a:cubicBezTo>
                    <a:pt x="-1805" y="232622"/>
                    <a:pt x="44326" y="217244"/>
                    <a:pt x="44326" y="217244"/>
                  </a:cubicBezTo>
                  <a:lnTo>
                    <a:pt x="93404" y="82279"/>
                  </a:lnTo>
                  <a:lnTo>
                    <a:pt x="114437" y="-101"/>
                  </a:lnTo>
                  <a:close/>
                </a:path>
              </a:pathLst>
            </a:custGeom>
            <a:solidFill>
              <a:srgbClr val="2F2E41"/>
            </a:solidFill>
            <a:ln w="261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490573D-9913-47A7-A3DE-3359781AA95E}"/>
                </a:ext>
              </a:extLst>
            </p:cNvPr>
            <p:cNvSpPr/>
            <p:nvPr/>
          </p:nvSpPr>
          <p:spPr>
            <a:xfrm>
              <a:off x="6225975" y="3183068"/>
              <a:ext cx="433232" cy="546490"/>
            </a:xfrm>
            <a:custGeom>
              <a:avLst/>
              <a:gdLst>
                <a:gd name="connsiteX0" fmla="*/ 430491 w 433232"/>
                <a:gd name="connsiteY0" fmla="*/ 84032 h 546490"/>
                <a:gd name="connsiteX1" fmla="*/ 400694 w 433232"/>
                <a:gd name="connsiteY1" fmla="*/ 266321 h 546490"/>
                <a:gd name="connsiteX2" fmla="*/ 153552 w 433232"/>
                <a:gd name="connsiteY2" fmla="*/ 383757 h 546490"/>
                <a:gd name="connsiteX3" fmla="*/ 221910 w 433232"/>
                <a:gd name="connsiteY3" fmla="*/ 483666 h 546490"/>
                <a:gd name="connsiteX4" fmla="*/ 114991 w 433232"/>
                <a:gd name="connsiteY4" fmla="*/ 545013 h 546490"/>
                <a:gd name="connsiteX5" fmla="*/ 1060 w 433232"/>
                <a:gd name="connsiteY5" fmla="*/ 367982 h 546490"/>
                <a:gd name="connsiteX6" fmla="*/ 209641 w 433232"/>
                <a:gd name="connsiteY6" fmla="*/ 196210 h 546490"/>
                <a:gd name="connsiteX7" fmla="*/ 232427 w 433232"/>
                <a:gd name="connsiteY7" fmla="*/ 113829 h 546490"/>
                <a:gd name="connsiteX8" fmla="*/ 239438 w 433232"/>
                <a:gd name="connsiteY8" fmla="*/ 47224 h 546490"/>
                <a:gd name="connsiteX9" fmla="*/ 313055 w 433232"/>
                <a:gd name="connsiteY9" fmla="*/ -101 h 54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32" h="546490">
                  <a:moveTo>
                    <a:pt x="430491" y="84032"/>
                  </a:moveTo>
                  <a:cubicBezTo>
                    <a:pt x="430491" y="84032"/>
                    <a:pt x="446266" y="238277"/>
                    <a:pt x="400694" y="266321"/>
                  </a:cubicBezTo>
                  <a:cubicBezTo>
                    <a:pt x="355122" y="294366"/>
                    <a:pt x="153552" y="383757"/>
                    <a:pt x="153552" y="383757"/>
                  </a:cubicBezTo>
                  <a:cubicBezTo>
                    <a:pt x="153552" y="383757"/>
                    <a:pt x="239438" y="464385"/>
                    <a:pt x="221910" y="483666"/>
                  </a:cubicBezTo>
                  <a:cubicBezTo>
                    <a:pt x="204383" y="502946"/>
                    <a:pt x="125507" y="555530"/>
                    <a:pt x="114991" y="545013"/>
                  </a:cubicBezTo>
                  <a:cubicBezTo>
                    <a:pt x="104474" y="534496"/>
                    <a:pt x="-12962" y="408296"/>
                    <a:pt x="1060" y="367982"/>
                  </a:cubicBezTo>
                  <a:cubicBezTo>
                    <a:pt x="15082" y="327669"/>
                    <a:pt x="209641" y="196210"/>
                    <a:pt x="209641" y="196210"/>
                  </a:cubicBezTo>
                  <a:lnTo>
                    <a:pt x="232427" y="113829"/>
                  </a:lnTo>
                  <a:lnTo>
                    <a:pt x="239438" y="47224"/>
                  </a:lnTo>
                  <a:lnTo>
                    <a:pt x="313055" y="-101"/>
                  </a:lnTo>
                  <a:close/>
                </a:path>
              </a:pathLst>
            </a:custGeom>
            <a:solidFill>
              <a:srgbClr val="2F2E41"/>
            </a:solidFill>
            <a:ln w="261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764CE63B-36FE-4E92-B4AA-D9DEA42A0C3E}"/>
                </a:ext>
              </a:extLst>
            </p:cNvPr>
            <p:cNvSpPr/>
            <p:nvPr/>
          </p:nvSpPr>
          <p:spPr>
            <a:xfrm>
              <a:off x="6503193" y="2761940"/>
              <a:ext cx="146140" cy="146140"/>
            </a:xfrm>
            <a:custGeom>
              <a:avLst/>
              <a:gdLst>
                <a:gd name="connsiteX0" fmla="*/ 146141 w 146140"/>
                <a:gd name="connsiteY0" fmla="*/ 73070 h 146140"/>
                <a:gd name="connsiteX1" fmla="*/ 73070 w 146140"/>
                <a:gd name="connsiteY1" fmla="*/ 146141 h 146140"/>
                <a:gd name="connsiteX2" fmla="*/ 0 w 146140"/>
                <a:gd name="connsiteY2" fmla="*/ 73070 h 146140"/>
                <a:gd name="connsiteX3" fmla="*/ 73070 w 146140"/>
                <a:gd name="connsiteY3" fmla="*/ 0 h 146140"/>
                <a:gd name="connsiteX4" fmla="*/ 146141 w 146140"/>
                <a:gd name="connsiteY4" fmla="*/ 73070 h 14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140" h="146140">
                  <a:moveTo>
                    <a:pt x="146141" y="73070"/>
                  </a:moveTo>
                  <a:cubicBezTo>
                    <a:pt x="146141" y="113426"/>
                    <a:pt x="113426" y="146141"/>
                    <a:pt x="73070" y="146141"/>
                  </a:cubicBezTo>
                  <a:cubicBezTo>
                    <a:pt x="32715" y="146141"/>
                    <a:pt x="0" y="113426"/>
                    <a:pt x="0" y="73070"/>
                  </a:cubicBezTo>
                  <a:cubicBezTo>
                    <a:pt x="0" y="32715"/>
                    <a:pt x="32715" y="0"/>
                    <a:pt x="73070" y="0"/>
                  </a:cubicBezTo>
                  <a:cubicBezTo>
                    <a:pt x="113426" y="0"/>
                    <a:pt x="146141" y="32715"/>
                    <a:pt x="146141" y="73070"/>
                  </a:cubicBezTo>
                  <a:close/>
                </a:path>
              </a:pathLst>
            </a:custGeom>
            <a:solidFill>
              <a:srgbClr val="FFB9B9"/>
            </a:solidFill>
            <a:ln w="261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F159905-B871-495C-A43B-2DE020863FDA}"/>
                </a:ext>
              </a:extLst>
            </p:cNvPr>
            <p:cNvSpPr/>
            <p:nvPr/>
          </p:nvSpPr>
          <p:spPr>
            <a:xfrm>
              <a:off x="6548771" y="2864939"/>
              <a:ext cx="144765" cy="245389"/>
            </a:xfrm>
            <a:custGeom>
              <a:avLst/>
              <a:gdLst>
                <a:gd name="connsiteX0" fmla="*/ 84033 w 144765"/>
                <a:gd name="connsiteY0" fmla="*/ -101 h 245389"/>
                <a:gd name="connsiteX1" fmla="*/ 134863 w 144765"/>
                <a:gd name="connsiteY1" fmla="*/ 87538 h 245389"/>
                <a:gd name="connsiteX2" fmla="*/ -101 w 144765"/>
                <a:gd name="connsiteY2" fmla="*/ 245288 h 245389"/>
                <a:gd name="connsiteX3" fmla="*/ -101 w 144765"/>
                <a:gd name="connsiteY3" fmla="*/ 92796 h 245389"/>
                <a:gd name="connsiteX4" fmla="*/ -101 w 144765"/>
                <a:gd name="connsiteY4" fmla="*/ 26191 h 24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65" h="245389">
                  <a:moveTo>
                    <a:pt x="84033" y="-101"/>
                  </a:moveTo>
                  <a:cubicBezTo>
                    <a:pt x="84033" y="-101"/>
                    <a:pt x="80527" y="66504"/>
                    <a:pt x="134863" y="87538"/>
                  </a:cubicBezTo>
                  <a:cubicBezTo>
                    <a:pt x="189199" y="108571"/>
                    <a:pt x="-101" y="245288"/>
                    <a:pt x="-101" y="245288"/>
                  </a:cubicBezTo>
                  <a:lnTo>
                    <a:pt x="-101" y="92796"/>
                  </a:lnTo>
                  <a:cubicBezTo>
                    <a:pt x="-101" y="92796"/>
                    <a:pt x="24438" y="66504"/>
                    <a:pt x="-101" y="26191"/>
                  </a:cubicBezTo>
                  <a:close/>
                </a:path>
              </a:pathLst>
            </a:custGeom>
            <a:solidFill>
              <a:srgbClr val="FFB9B9"/>
            </a:solidFill>
            <a:ln w="261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9AFF1B4-17CE-43F9-A9BC-9EE9B0930FC4}"/>
                </a:ext>
              </a:extLst>
            </p:cNvPr>
            <p:cNvSpPr/>
            <p:nvPr/>
          </p:nvSpPr>
          <p:spPr>
            <a:xfrm>
              <a:off x="6651083" y="3177810"/>
              <a:ext cx="98380" cy="401409"/>
            </a:xfrm>
            <a:custGeom>
              <a:avLst/>
              <a:gdLst>
                <a:gd name="connsiteX0" fmla="*/ 98280 w 98380"/>
                <a:gd name="connsiteY0" fmla="*/ -101 h 401409"/>
                <a:gd name="connsiteX1" fmla="*/ 84258 w 98380"/>
                <a:gd name="connsiteY1" fmla="*/ 68257 h 401409"/>
                <a:gd name="connsiteX2" fmla="*/ 42191 w 98380"/>
                <a:gd name="connsiteY2" fmla="*/ 303130 h 401409"/>
                <a:gd name="connsiteX3" fmla="*/ 29922 w 98380"/>
                <a:gd name="connsiteY3" fmla="*/ 401285 h 401409"/>
                <a:gd name="connsiteX4" fmla="*/ 5383 w 98380"/>
                <a:gd name="connsiteY4" fmla="*/ 292613 h 401409"/>
                <a:gd name="connsiteX5" fmla="*/ 29922 w 98380"/>
                <a:gd name="connsiteY5" fmla="*/ 98054 h 401409"/>
                <a:gd name="connsiteX6" fmla="*/ 29922 w 98380"/>
                <a:gd name="connsiteY6" fmla="*/ 22685 h 40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80" h="401409">
                  <a:moveTo>
                    <a:pt x="98280" y="-101"/>
                  </a:moveTo>
                  <a:lnTo>
                    <a:pt x="84258" y="68257"/>
                  </a:lnTo>
                  <a:lnTo>
                    <a:pt x="42191" y="303130"/>
                  </a:lnTo>
                  <a:cubicBezTo>
                    <a:pt x="42191" y="303130"/>
                    <a:pt x="77247" y="403038"/>
                    <a:pt x="29922" y="401285"/>
                  </a:cubicBezTo>
                  <a:cubicBezTo>
                    <a:pt x="-17403" y="399533"/>
                    <a:pt x="5383" y="292613"/>
                    <a:pt x="5383" y="292613"/>
                  </a:cubicBezTo>
                  <a:lnTo>
                    <a:pt x="29922" y="98054"/>
                  </a:lnTo>
                  <a:lnTo>
                    <a:pt x="29922" y="22685"/>
                  </a:lnTo>
                  <a:close/>
                </a:path>
              </a:pathLst>
            </a:custGeom>
            <a:solidFill>
              <a:srgbClr val="FFB9B9"/>
            </a:solidFill>
            <a:ln w="261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87376DB-BBCE-4D22-9DA9-BA4505318DBD}"/>
                </a:ext>
              </a:extLst>
            </p:cNvPr>
            <p:cNvSpPr/>
            <p:nvPr/>
          </p:nvSpPr>
          <p:spPr>
            <a:xfrm>
              <a:off x="6335686" y="3144507"/>
              <a:ext cx="138591" cy="315527"/>
            </a:xfrm>
            <a:custGeom>
              <a:avLst/>
              <a:gdLst>
                <a:gd name="connsiteX0" fmla="*/ 112199 w 138591"/>
                <a:gd name="connsiteY0" fmla="*/ -101 h 315527"/>
                <a:gd name="connsiteX1" fmla="*/ 96424 w 138591"/>
                <a:gd name="connsiteY1" fmla="*/ 61246 h 315527"/>
                <a:gd name="connsiteX2" fmla="*/ 24560 w 138591"/>
                <a:gd name="connsiteY2" fmla="*/ 234771 h 315527"/>
                <a:gd name="connsiteX3" fmla="*/ 15796 w 138591"/>
                <a:gd name="connsiteY3" fmla="*/ 315399 h 315527"/>
                <a:gd name="connsiteX4" fmla="*/ 56110 w 138591"/>
                <a:gd name="connsiteY4" fmla="*/ 234771 h 315527"/>
                <a:gd name="connsiteX5" fmla="*/ 138491 w 138591"/>
                <a:gd name="connsiteY5" fmla="*/ 94549 h 315527"/>
                <a:gd name="connsiteX6" fmla="*/ 138491 w 138591"/>
                <a:gd name="connsiteY6" fmla="*/ 15674 h 31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91" h="315527">
                  <a:moveTo>
                    <a:pt x="112199" y="-101"/>
                  </a:moveTo>
                  <a:lnTo>
                    <a:pt x="96424" y="61246"/>
                  </a:lnTo>
                  <a:lnTo>
                    <a:pt x="24560" y="234771"/>
                  </a:lnTo>
                  <a:cubicBezTo>
                    <a:pt x="24560" y="234771"/>
                    <a:pt x="-24518" y="317152"/>
                    <a:pt x="15796" y="315399"/>
                  </a:cubicBezTo>
                  <a:cubicBezTo>
                    <a:pt x="56110" y="313646"/>
                    <a:pt x="56110" y="234771"/>
                    <a:pt x="56110" y="234771"/>
                  </a:cubicBezTo>
                  <a:lnTo>
                    <a:pt x="138491" y="94549"/>
                  </a:lnTo>
                  <a:lnTo>
                    <a:pt x="138491" y="15674"/>
                  </a:lnTo>
                  <a:close/>
                </a:path>
              </a:pathLst>
            </a:custGeom>
            <a:solidFill>
              <a:srgbClr val="FFB9B9"/>
            </a:solidFill>
            <a:ln w="261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61C800FF-F386-4FED-9348-203478929335}"/>
                </a:ext>
              </a:extLst>
            </p:cNvPr>
            <p:cNvSpPr/>
            <p:nvPr/>
          </p:nvSpPr>
          <p:spPr>
            <a:xfrm>
              <a:off x="6379627" y="3656319"/>
              <a:ext cx="196311" cy="236488"/>
            </a:xfrm>
            <a:custGeom>
              <a:avLst/>
              <a:gdLst>
                <a:gd name="connsiteX0" fmla="*/ 55988 w 196311"/>
                <a:gd name="connsiteY0" fmla="*/ -101 h 236488"/>
                <a:gd name="connsiteX1" fmla="*/ 113830 w 196311"/>
                <a:gd name="connsiteY1" fmla="*/ 54235 h 236488"/>
                <a:gd name="connsiteX2" fmla="*/ 169919 w 196311"/>
                <a:gd name="connsiteY2" fmla="*/ 92796 h 236488"/>
                <a:gd name="connsiteX3" fmla="*/ 196211 w 196311"/>
                <a:gd name="connsiteY3" fmla="*/ 169918 h 236488"/>
                <a:gd name="connsiteX4" fmla="*/ 175177 w 196311"/>
                <a:gd name="connsiteY4" fmla="*/ 182188 h 236488"/>
                <a:gd name="connsiteX5" fmla="*/ 148886 w 196311"/>
                <a:gd name="connsiteY5" fmla="*/ 145379 h 236488"/>
                <a:gd name="connsiteX6" fmla="*/ 117336 w 196311"/>
                <a:gd name="connsiteY6" fmla="*/ 217243 h 236488"/>
                <a:gd name="connsiteX7" fmla="*/ 29696 w 196311"/>
                <a:gd name="connsiteY7" fmla="*/ 217243 h 236488"/>
                <a:gd name="connsiteX8" fmla="*/ 68258 w 196311"/>
                <a:gd name="connsiteY8" fmla="*/ 161154 h 236488"/>
                <a:gd name="connsiteX9" fmla="*/ 57741 w 196311"/>
                <a:gd name="connsiteY9" fmla="*/ 92796 h 236488"/>
                <a:gd name="connsiteX10" fmla="*/ -101 w 196311"/>
                <a:gd name="connsiteY10" fmla="*/ 34954 h 23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311" h="236488">
                  <a:moveTo>
                    <a:pt x="55988" y="-101"/>
                  </a:moveTo>
                  <a:lnTo>
                    <a:pt x="113830" y="54235"/>
                  </a:lnTo>
                  <a:cubicBezTo>
                    <a:pt x="113830" y="54235"/>
                    <a:pt x="154144" y="45471"/>
                    <a:pt x="169919" y="92796"/>
                  </a:cubicBezTo>
                  <a:cubicBezTo>
                    <a:pt x="185694" y="140121"/>
                    <a:pt x="196211" y="169918"/>
                    <a:pt x="196211" y="169918"/>
                  </a:cubicBezTo>
                  <a:lnTo>
                    <a:pt x="175177" y="182188"/>
                  </a:lnTo>
                  <a:lnTo>
                    <a:pt x="148886" y="145379"/>
                  </a:lnTo>
                  <a:cubicBezTo>
                    <a:pt x="148886" y="145379"/>
                    <a:pt x="133110" y="211985"/>
                    <a:pt x="117336" y="217243"/>
                  </a:cubicBezTo>
                  <a:cubicBezTo>
                    <a:pt x="101560" y="222502"/>
                    <a:pt x="22685" y="257557"/>
                    <a:pt x="29696" y="217243"/>
                  </a:cubicBezTo>
                  <a:lnTo>
                    <a:pt x="68258" y="161154"/>
                  </a:lnTo>
                  <a:cubicBezTo>
                    <a:pt x="68258" y="161154"/>
                    <a:pt x="73516" y="98054"/>
                    <a:pt x="57741" y="92796"/>
                  </a:cubicBezTo>
                  <a:cubicBezTo>
                    <a:pt x="41966" y="87538"/>
                    <a:pt x="-101" y="34954"/>
                    <a:pt x="-101" y="34954"/>
                  </a:cubicBezTo>
                  <a:close/>
                </a:path>
              </a:pathLst>
            </a:custGeom>
            <a:solidFill>
              <a:srgbClr val="2F2E41"/>
            </a:solidFill>
            <a:ln w="261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A5F587B-8D20-4068-994C-76CD21C9CEB5}"/>
                </a:ext>
              </a:extLst>
            </p:cNvPr>
            <p:cNvSpPr/>
            <p:nvPr/>
          </p:nvSpPr>
          <p:spPr>
            <a:xfrm>
              <a:off x="6459379" y="3238578"/>
              <a:ext cx="205224" cy="82959"/>
            </a:xfrm>
            <a:custGeom>
              <a:avLst/>
              <a:gdLst>
                <a:gd name="connsiteX0" fmla="*/ 199866 w 205224"/>
                <a:gd name="connsiteY0" fmla="*/ 82859 h 82959"/>
                <a:gd name="connsiteX1" fmla="*/ 24588 w 205224"/>
                <a:gd name="connsiteY1" fmla="*/ 28522 h 82959"/>
                <a:gd name="connsiteX2" fmla="*/ -101 w 205224"/>
                <a:gd name="connsiteY2" fmla="*/ 34930 h 82959"/>
                <a:gd name="connsiteX3" fmla="*/ 49 w 205224"/>
                <a:gd name="connsiteY3" fmla="*/ 10995 h 82959"/>
                <a:gd name="connsiteX4" fmla="*/ 84182 w 205224"/>
                <a:gd name="connsiteY4" fmla="*/ 3984 h 82959"/>
                <a:gd name="connsiteX5" fmla="*/ 205124 w 205224"/>
                <a:gd name="connsiteY5" fmla="*/ 70589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224" h="82959">
                  <a:moveTo>
                    <a:pt x="199866" y="82859"/>
                  </a:moveTo>
                  <a:cubicBezTo>
                    <a:pt x="199866" y="82859"/>
                    <a:pt x="35104" y="23264"/>
                    <a:pt x="24588" y="28522"/>
                  </a:cubicBezTo>
                  <a:cubicBezTo>
                    <a:pt x="16759" y="31981"/>
                    <a:pt x="8421" y="34145"/>
                    <a:pt x="-101" y="34930"/>
                  </a:cubicBezTo>
                  <a:lnTo>
                    <a:pt x="49" y="10995"/>
                  </a:lnTo>
                  <a:cubicBezTo>
                    <a:pt x="49" y="10995"/>
                    <a:pt x="54385" y="-8286"/>
                    <a:pt x="84182" y="3984"/>
                  </a:cubicBezTo>
                  <a:cubicBezTo>
                    <a:pt x="113979" y="16253"/>
                    <a:pt x="205124" y="70589"/>
                    <a:pt x="205124" y="70589"/>
                  </a:cubicBezTo>
                  <a:close/>
                </a:path>
              </a:pathLst>
            </a:custGeom>
            <a:solidFill>
              <a:srgbClr val="3F3D56"/>
            </a:solidFill>
            <a:ln w="261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0913562-A9BA-45D1-9503-58ABD460D70E}"/>
                </a:ext>
              </a:extLst>
            </p:cNvPr>
            <p:cNvSpPr/>
            <p:nvPr/>
          </p:nvSpPr>
          <p:spPr>
            <a:xfrm>
              <a:off x="6459243" y="2942901"/>
              <a:ext cx="310399" cy="402338"/>
            </a:xfrm>
            <a:custGeom>
              <a:avLst/>
              <a:gdLst>
                <a:gd name="connsiteX0" fmla="*/ 99944 w 310399"/>
                <a:gd name="connsiteY0" fmla="*/ 132270 h 402338"/>
                <a:gd name="connsiteX1" fmla="*/ 161291 w 310399"/>
                <a:gd name="connsiteY1" fmla="*/ 44631 h 402338"/>
                <a:gd name="connsiteX2" fmla="*/ 206782 w 310399"/>
                <a:gd name="connsiteY2" fmla="*/ -101 h 402338"/>
                <a:gd name="connsiteX3" fmla="*/ 310277 w 310399"/>
                <a:gd name="connsiteY3" fmla="*/ 65665 h 402338"/>
                <a:gd name="connsiteX4" fmla="*/ 243671 w 310399"/>
                <a:gd name="connsiteY4" fmla="*/ 172584 h 402338"/>
                <a:gd name="connsiteX5" fmla="*/ 205110 w 310399"/>
                <a:gd name="connsiteY5" fmla="*/ 402199 h 402338"/>
                <a:gd name="connsiteX6" fmla="*/ 184077 w 310399"/>
                <a:gd name="connsiteY6" fmla="*/ 360132 h 402338"/>
                <a:gd name="connsiteX7" fmla="*/ 15810 w 310399"/>
                <a:gd name="connsiteY7" fmla="*/ 309301 h 402338"/>
                <a:gd name="connsiteX8" fmla="*/ 35 w 310399"/>
                <a:gd name="connsiteY8" fmla="*/ 323324 h 402338"/>
                <a:gd name="connsiteX9" fmla="*/ 14057 w 310399"/>
                <a:gd name="connsiteY9" fmla="*/ 55148 h 402338"/>
                <a:gd name="connsiteX10" fmla="*/ 97642 w 310399"/>
                <a:gd name="connsiteY10" fmla="*/ -101 h 4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399" h="402338">
                  <a:moveTo>
                    <a:pt x="99944" y="132270"/>
                  </a:moveTo>
                  <a:cubicBezTo>
                    <a:pt x="99944" y="132270"/>
                    <a:pt x="147269" y="77934"/>
                    <a:pt x="161291" y="44631"/>
                  </a:cubicBezTo>
                  <a:cubicBezTo>
                    <a:pt x="170162" y="24442"/>
                    <a:pt x="186447" y="8430"/>
                    <a:pt x="206782" y="-101"/>
                  </a:cubicBezTo>
                  <a:cubicBezTo>
                    <a:pt x="206782" y="-101"/>
                    <a:pt x="312030" y="23598"/>
                    <a:pt x="310277" y="65665"/>
                  </a:cubicBezTo>
                  <a:cubicBezTo>
                    <a:pt x="308524" y="107732"/>
                    <a:pt x="243671" y="172584"/>
                    <a:pt x="243671" y="172584"/>
                  </a:cubicBezTo>
                  <a:cubicBezTo>
                    <a:pt x="243671" y="172584"/>
                    <a:pt x="252435" y="405704"/>
                    <a:pt x="205110" y="402199"/>
                  </a:cubicBezTo>
                  <a:cubicBezTo>
                    <a:pt x="194903" y="390016"/>
                    <a:pt x="187698" y="375607"/>
                    <a:pt x="184077" y="360132"/>
                  </a:cubicBezTo>
                  <a:cubicBezTo>
                    <a:pt x="178819" y="335593"/>
                    <a:pt x="15810" y="309301"/>
                    <a:pt x="15810" y="309301"/>
                  </a:cubicBezTo>
                  <a:cubicBezTo>
                    <a:pt x="15810" y="309301"/>
                    <a:pt x="1788" y="333840"/>
                    <a:pt x="35" y="323324"/>
                  </a:cubicBezTo>
                  <a:cubicBezTo>
                    <a:pt x="-1718" y="312807"/>
                    <a:pt x="14057" y="55148"/>
                    <a:pt x="14057" y="55148"/>
                  </a:cubicBezTo>
                  <a:lnTo>
                    <a:pt x="97642" y="-101"/>
                  </a:lnTo>
                  <a:close/>
                </a:path>
              </a:pathLst>
            </a:custGeom>
            <a:solidFill>
              <a:srgbClr val="D0CDE1"/>
            </a:solidFill>
            <a:ln w="261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62EA326-0A8E-4544-A226-9ACCEB07767E}"/>
                </a:ext>
              </a:extLst>
            </p:cNvPr>
            <p:cNvSpPr/>
            <p:nvPr/>
          </p:nvSpPr>
          <p:spPr>
            <a:xfrm>
              <a:off x="6670441" y="2988634"/>
              <a:ext cx="115458" cy="224184"/>
            </a:xfrm>
            <a:custGeom>
              <a:avLst/>
              <a:gdLst>
                <a:gd name="connsiteX0" fmla="*/ 85578 w 115458"/>
                <a:gd name="connsiteY0" fmla="*/ 2999 h 224184"/>
                <a:gd name="connsiteX1" fmla="*/ 86751 w 115458"/>
                <a:gd name="connsiteY1" fmla="*/ 3658 h 224184"/>
                <a:gd name="connsiteX2" fmla="*/ 99099 w 115458"/>
                <a:gd name="connsiteY2" fmla="*/ 24749 h 224184"/>
                <a:gd name="connsiteX3" fmla="*/ 99081 w 115458"/>
                <a:gd name="connsiteY3" fmla="*/ 154828 h 224184"/>
                <a:gd name="connsiteX4" fmla="*/ 107751 w 115458"/>
                <a:gd name="connsiteY4" fmla="*/ 173378 h 224184"/>
                <a:gd name="connsiteX5" fmla="*/ 107843 w 115458"/>
                <a:gd name="connsiteY5" fmla="*/ 191704 h 224184"/>
                <a:gd name="connsiteX6" fmla="*/ 2676 w 115458"/>
                <a:gd name="connsiteY6" fmla="*/ 221501 h 224184"/>
                <a:gd name="connsiteX7" fmla="*/ 2676 w 115458"/>
                <a:gd name="connsiteY7" fmla="*/ 195210 h 224184"/>
                <a:gd name="connsiteX8" fmla="*/ 51029 w 115458"/>
                <a:gd name="connsiteY8" fmla="*/ 15781 h 224184"/>
                <a:gd name="connsiteX9" fmla="*/ 82052 w 115458"/>
                <a:gd name="connsiteY9" fmla="*/ 1378 h 224184"/>
                <a:gd name="connsiteX10" fmla="*/ 85578 w 115458"/>
                <a:gd name="connsiteY10" fmla="*/ 2999 h 22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58" h="224184">
                  <a:moveTo>
                    <a:pt x="85578" y="2999"/>
                  </a:moveTo>
                  <a:lnTo>
                    <a:pt x="86751" y="3658"/>
                  </a:lnTo>
                  <a:cubicBezTo>
                    <a:pt x="94378" y="7938"/>
                    <a:pt x="99100" y="16003"/>
                    <a:pt x="99099" y="24749"/>
                  </a:cubicBezTo>
                  <a:lnTo>
                    <a:pt x="99081" y="154828"/>
                  </a:lnTo>
                  <a:cubicBezTo>
                    <a:pt x="99107" y="161985"/>
                    <a:pt x="102278" y="168768"/>
                    <a:pt x="107751" y="173378"/>
                  </a:cubicBezTo>
                  <a:cubicBezTo>
                    <a:pt x="114503" y="179121"/>
                    <a:pt x="120764" y="187397"/>
                    <a:pt x="107843" y="191704"/>
                  </a:cubicBezTo>
                  <a:cubicBezTo>
                    <a:pt x="86810" y="198715"/>
                    <a:pt x="4429" y="233771"/>
                    <a:pt x="2676" y="221501"/>
                  </a:cubicBezTo>
                  <a:cubicBezTo>
                    <a:pt x="924" y="209232"/>
                    <a:pt x="-2582" y="195210"/>
                    <a:pt x="2676" y="195210"/>
                  </a:cubicBezTo>
                  <a:cubicBezTo>
                    <a:pt x="6793" y="195210"/>
                    <a:pt x="31321" y="69521"/>
                    <a:pt x="51029" y="15781"/>
                  </a:cubicBezTo>
                  <a:cubicBezTo>
                    <a:pt x="55618" y="3237"/>
                    <a:pt x="69508" y="-3212"/>
                    <a:pt x="82052" y="1378"/>
                  </a:cubicBezTo>
                  <a:cubicBezTo>
                    <a:pt x="83269" y="1823"/>
                    <a:pt x="84448" y="2365"/>
                    <a:pt x="85578" y="2999"/>
                  </a:cubicBezTo>
                  <a:close/>
                </a:path>
              </a:pathLst>
            </a:custGeom>
            <a:solidFill>
              <a:srgbClr val="D0CDE1"/>
            </a:solidFill>
            <a:ln w="261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A686A7D-22F7-4302-9B7E-D4DD337551AB}"/>
                </a:ext>
              </a:extLst>
            </p:cNvPr>
            <p:cNvSpPr/>
            <p:nvPr/>
          </p:nvSpPr>
          <p:spPr>
            <a:xfrm>
              <a:off x="6419641" y="2992015"/>
              <a:ext cx="77422" cy="191053"/>
            </a:xfrm>
            <a:custGeom>
              <a:avLst/>
              <a:gdLst>
                <a:gd name="connsiteX0" fmla="*/ 77322 w 77422"/>
                <a:gd name="connsiteY0" fmla="*/ -101 h 191053"/>
                <a:gd name="connsiteX1" fmla="*/ 52783 w 77422"/>
                <a:gd name="connsiteY1" fmla="*/ 6910 h 191053"/>
                <a:gd name="connsiteX2" fmla="*/ 24739 w 77422"/>
                <a:gd name="connsiteY2" fmla="*/ 127852 h 191053"/>
                <a:gd name="connsiteX3" fmla="*/ 1953 w 77422"/>
                <a:gd name="connsiteY3" fmla="*/ 147132 h 191053"/>
                <a:gd name="connsiteX4" fmla="*/ 56289 w 77422"/>
                <a:gd name="connsiteY4" fmla="*/ 190952 h 19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22" h="191053">
                  <a:moveTo>
                    <a:pt x="77322" y="-101"/>
                  </a:moveTo>
                  <a:lnTo>
                    <a:pt x="52783" y="6910"/>
                  </a:lnTo>
                  <a:lnTo>
                    <a:pt x="24739" y="127852"/>
                  </a:lnTo>
                  <a:cubicBezTo>
                    <a:pt x="24739" y="127852"/>
                    <a:pt x="-8564" y="134863"/>
                    <a:pt x="1953" y="147132"/>
                  </a:cubicBezTo>
                  <a:cubicBezTo>
                    <a:pt x="12469" y="159402"/>
                    <a:pt x="56289" y="190952"/>
                    <a:pt x="56289" y="190952"/>
                  </a:cubicBezTo>
                  <a:close/>
                </a:path>
              </a:pathLst>
            </a:custGeom>
            <a:solidFill>
              <a:srgbClr val="D0CDE1"/>
            </a:solidFill>
            <a:ln w="261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05BD06D-ECCA-4788-94F8-94B246405EA2}"/>
                </a:ext>
              </a:extLst>
            </p:cNvPr>
            <p:cNvSpPr/>
            <p:nvPr/>
          </p:nvSpPr>
          <p:spPr>
            <a:xfrm>
              <a:off x="6509821" y="2719822"/>
              <a:ext cx="199711" cy="204850"/>
            </a:xfrm>
            <a:custGeom>
              <a:avLst/>
              <a:gdLst>
                <a:gd name="connsiteX0" fmla="*/ 127659 w 199711"/>
                <a:gd name="connsiteY0" fmla="*/ 24012 h 204850"/>
                <a:gd name="connsiteX1" fmla="*/ 80406 w 199711"/>
                <a:gd name="connsiteY1" fmla="*/ -101 h 204850"/>
                <a:gd name="connsiteX2" fmla="*/ 78165 w 199711"/>
                <a:gd name="connsiteY2" fmla="*/ -101 h 204850"/>
                <a:gd name="connsiteX3" fmla="*/ -101 w 199711"/>
                <a:gd name="connsiteY3" fmla="*/ 87261 h 204850"/>
                <a:gd name="connsiteX4" fmla="*/ -101 w 199711"/>
                <a:gd name="connsiteY4" fmla="*/ 87261 h 204850"/>
                <a:gd name="connsiteX5" fmla="*/ 14383 w 199711"/>
                <a:gd name="connsiteY5" fmla="*/ 87261 h 204850"/>
                <a:gd name="connsiteX6" fmla="*/ 16722 w 199711"/>
                <a:gd name="connsiteY6" fmla="*/ 69457 h 204850"/>
                <a:gd name="connsiteX7" fmla="*/ 20151 w 199711"/>
                <a:gd name="connsiteY7" fmla="*/ 87261 h 204850"/>
                <a:gd name="connsiteX8" fmla="*/ 106052 w 199711"/>
                <a:gd name="connsiteY8" fmla="*/ 87261 h 204850"/>
                <a:gd name="connsiteX9" fmla="*/ 113249 w 199711"/>
                <a:gd name="connsiteY9" fmla="*/ 72199 h 204850"/>
                <a:gd name="connsiteX10" fmla="*/ 111450 w 199711"/>
                <a:gd name="connsiteY10" fmla="*/ 87261 h 204850"/>
                <a:gd name="connsiteX11" fmla="*/ 128349 w 199711"/>
                <a:gd name="connsiteY11" fmla="*/ 87261 h 204850"/>
                <a:gd name="connsiteX12" fmla="*/ 94357 w 199711"/>
                <a:gd name="connsiteY12" fmla="*/ 204749 h 204850"/>
                <a:gd name="connsiteX13" fmla="*/ 123145 w 199711"/>
                <a:gd name="connsiteY13" fmla="*/ 204749 h 204850"/>
                <a:gd name="connsiteX14" fmla="*/ 137538 w 199711"/>
                <a:gd name="connsiteY14" fmla="*/ 174624 h 204850"/>
                <a:gd name="connsiteX15" fmla="*/ 133940 w 199711"/>
                <a:gd name="connsiteY15" fmla="*/ 204749 h 204850"/>
                <a:gd name="connsiteX16" fmla="*/ 188815 w 199711"/>
                <a:gd name="connsiteY16" fmla="*/ 204749 h 204850"/>
                <a:gd name="connsiteX17" fmla="*/ 199611 w 199711"/>
                <a:gd name="connsiteY17" fmla="*/ 135461 h 204850"/>
                <a:gd name="connsiteX18" fmla="*/ 127659 w 199711"/>
                <a:gd name="connsiteY18" fmla="*/ 24012 h 2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711" h="204850">
                  <a:moveTo>
                    <a:pt x="127659" y="24012"/>
                  </a:moveTo>
                  <a:cubicBezTo>
                    <a:pt x="116521" y="9056"/>
                    <a:pt x="99052" y="141"/>
                    <a:pt x="80406" y="-101"/>
                  </a:cubicBezTo>
                  <a:lnTo>
                    <a:pt x="78165" y="-101"/>
                  </a:lnTo>
                  <a:cubicBezTo>
                    <a:pt x="34940" y="-101"/>
                    <a:pt x="-101" y="39012"/>
                    <a:pt x="-101" y="87261"/>
                  </a:cubicBezTo>
                  <a:lnTo>
                    <a:pt x="-101" y="87261"/>
                  </a:lnTo>
                  <a:lnTo>
                    <a:pt x="14383" y="87261"/>
                  </a:lnTo>
                  <a:lnTo>
                    <a:pt x="16722" y="69457"/>
                  </a:lnTo>
                  <a:lnTo>
                    <a:pt x="20151" y="87261"/>
                  </a:lnTo>
                  <a:lnTo>
                    <a:pt x="106052" y="87261"/>
                  </a:lnTo>
                  <a:lnTo>
                    <a:pt x="113249" y="72199"/>
                  </a:lnTo>
                  <a:lnTo>
                    <a:pt x="111450" y="87261"/>
                  </a:lnTo>
                  <a:lnTo>
                    <a:pt x="128349" y="87261"/>
                  </a:lnTo>
                  <a:cubicBezTo>
                    <a:pt x="136235" y="126424"/>
                    <a:pt x="124904" y="165587"/>
                    <a:pt x="94357" y="204749"/>
                  </a:cubicBezTo>
                  <a:lnTo>
                    <a:pt x="123145" y="204749"/>
                  </a:lnTo>
                  <a:lnTo>
                    <a:pt x="137538" y="174624"/>
                  </a:lnTo>
                  <a:lnTo>
                    <a:pt x="133940" y="204749"/>
                  </a:lnTo>
                  <a:lnTo>
                    <a:pt x="188815" y="204749"/>
                  </a:lnTo>
                  <a:lnTo>
                    <a:pt x="199611" y="135461"/>
                  </a:lnTo>
                  <a:cubicBezTo>
                    <a:pt x="199611" y="83571"/>
                    <a:pt x="169461" y="39569"/>
                    <a:pt x="127659" y="24012"/>
                  </a:cubicBezTo>
                  <a:close/>
                </a:path>
              </a:pathLst>
            </a:custGeom>
            <a:solidFill>
              <a:srgbClr val="2F2E41"/>
            </a:solidFill>
            <a:ln w="261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9F7A2C7-AEC5-40BD-B481-679394FC17A9}"/>
                </a:ext>
              </a:extLst>
            </p:cNvPr>
            <p:cNvSpPr/>
            <p:nvPr/>
          </p:nvSpPr>
          <p:spPr>
            <a:xfrm>
              <a:off x="6827134" y="3268377"/>
              <a:ext cx="272917" cy="88960"/>
            </a:xfrm>
            <a:custGeom>
              <a:avLst/>
              <a:gdLst>
                <a:gd name="connsiteX0" fmla="*/ 0 w 272917"/>
                <a:gd name="connsiteY0" fmla="*/ 0 h 88960"/>
                <a:gd name="connsiteX1" fmla="*/ 272918 w 272917"/>
                <a:gd name="connsiteY1" fmla="*/ 0 h 88960"/>
                <a:gd name="connsiteX2" fmla="*/ 272918 w 272917"/>
                <a:gd name="connsiteY2" fmla="*/ 88961 h 88960"/>
                <a:gd name="connsiteX3" fmla="*/ 0 w 272917"/>
                <a:gd name="connsiteY3" fmla="*/ 88961 h 88960"/>
              </a:gdLst>
              <a:ahLst/>
              <a:cxnLst>
                <a:cxn ang="0">
                  <a:pos x="connsiteX0" y="connsiteY0"/>
                </a:cxn>
                <a:cxn ang="0">
                  <a:pos x="connsiteX1" y="connsiteY1"/>
                </a:cxn>
                <a:cxn ang="0">
                  <a:pos x="connsiteX2" y="connsiteY2"/>
                </a:cxn>
                <a:cxn ang="0">
                  <a:pos x="connsiteX3" y="connsiteY3"/>
                </a:cxn>
              </a:cxnLst>
              <a:rect l="l" t="t" r="r" b="b"/>
              <a:pathLst>
                <a:path w="272917" h="88960">
                  <a:moveTo>
                    <a:pt x="0" y="0"/>
                  </a:moveTo>
                  <a:lnTo>
                    <a:pt x="272918" y="0"/>
                  </a:lnTo>
                  <a:lnTo>
                    <a:pt x="272918" y="88961"/>
                  </a:lnTo>
                  <a:lnTo>
                    <a:pt x="0" y="88961"/>
                  </a:lnTo>
                  <a:close/>
                </a:path>
              </a:pathLst>
            </a:custGeom>
            <a:solidFill>
              <a:srgbClr val="000000">
                <a:alpha val="10000"/>
              </a:srgbClr>
            </a:solidFill>
            <a:ln w="261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1210F93-03FF-429C-BAC3-C076F7CAADCD}"/>
                </a:ext>
              </a:extLst>
            </p:cNvPr>
            <p:cNvSpPr/>
            <p:nvPr/>
          </p:nvSpPr>
          <p:spPr>
            <a:xfrm>
              <a:off x="6842879" y="3192013"/>
              <a:ext cx="246675" cy="152204"/>
            </a:xfrm>
            <a:custGeom>
              <a:avLst/>
              <a:gdLst>
                <a:gd name="connsiteX0" fmla="*/ 0 w 246675"/>
                <a:gd name="connsiteY0" fmla="*/ 0 h 152204"/>
                <a:gd name="connsiteX1" fmla="*/ 246676 w 246675"/>
                <a:gd name="connsiteY1" fmla="*/ 0 h 152204"/>
                <a:gd name="connsiteX2" fmla="*/ 246676 w 246675"/>
                <a:gd name="connsiteY2" fmla="*/ 152204 h 152204"/>
                <a:gd name="connsiteX3" fmla="*/ 0 w 246675"/>
                <a:gd name="connsiteY3" fmla="*/ 152204 h 152204"/>
              </a:gdLst>
              <a:ahLst/>
              <a:cxnLst>
                <a:cxn ang="0">
                  <a:pos x="connsiteX0" y="connsiteY0"/>
                </a:cxn>
                <a:cxn ang="0">
                  <a:pos x="connsiteX1" y="connsiteY1"/>
                </a:cxn>
                <a:cxn ang="0">
                  <a:pos x="connsiteX2" y="connsiteY2"/>
                </a:cxn>
                <a:cxn ang="0">
                  <a:pos x="connsiteX3" y="connsiteY3"/>
                </a:cxn>
              </a:cxnLst>
              <a:rect l="l" t="t" r="r" b="b"/>
              <a:pathLst>
                <a:path w="246675" h="152204">
                  <a:moveTo>
                    <a:pt x="0" y="0"/>
                  </a:moveTo>
                  <a:lnTo>
                    <a:pt x="246676" y="0"/>
                  </a:lnTo>
                  <a:lnTo>
                    <a:pt x="246676" y="152204"/>
                  </a:lnTo>
                  <a:lnTo>
                    <a:pt x="0" y="152204"/>
                  </a:lnTo>
                  <a:close/>
                </a:path>
              </a:pathLst>
            </a:custGeom>
            <a:solidFill>
              <a:schemeClr val="accent2">
                <a:lumMod val="75000"/>
              </a:schemeClr>
            </a:solidFill>
            <a:ln w="2615" cap="flat">
              <a:noFill/>
              <a:prstDash val="solid"/>
              <a:miter/>
            </a:ln>
          </p:spPr>
          <p:txBody>
            <a:bodyPr rtlCol="0" anchor="ctr"/>
            <a:lstStyle/>
            <a:p>
              <a:endParaRPr lang="en-US"/>
            </a:p>
          </p:txBody>
        </p:sp>
      </p:grpSp>
      <p:grpSp>
        <p:nvGrpSpPr>
          <p:cNvPr id="137" name="Graphic 135">
            <a:extLst>
              <a:ext uri="{FF2B5EF4-FFF2-40B4-BE49-F238E27FC236}">
                <a16:creationId xmlns:a16="http://schemas.microsoft.com/office/drawing/2014/main" id="{49881E50-989B-4655-8A85-E68B08B3D365}"/>
              </a:ext>
            </a:extLst>
          </p:cNvPr>
          <p:cNvGrpSpPr/>
          <p:nvPr/>
        </p:nvGrpSpPr>
        <p:grpSpPr>
          <a:xfrm>
            <a:off x="9039603" y="2333198"/>
            <a:ext cx="2740152" cy="1744473"/>
            <a:chOff x="9039603" y="2333198"/>
            <a:chExt cx="2740152" cy="1744473"/>
          </a:xfrm>
        </p:grpSpPr>
        <p:sp>
          <p:nvSpPr>
            <p:cNvPr id="138" name="Freeform: Shape 137">
              <a:extLst>
                <a:ext uri="{FF2B5EF4-FFF2-40B4-BE49-F238E27FC236}">
                  <a16:creationId xmlns:a16="http://schemas.microsoft.com/office/drawing/2014/main" id="{CCB0C2EF-0257-41CD-91D9-A1852B5CE19C}"/>
                </a:ext>
              </a:extLst>
            </p:cNvPr>
            <p:cNvSpPr/>
            <p:nvPr/>
          </p:nvSpPr>
          <p:spPr>
            <a:xfrm>
              <a:off x="9039603" y="3904513"/>
              <a:ext cx="1334806" cy="173633"/>
            </a:xfrm>
            <a:custGeom>
              <a:avLst/>
              <a:gdLst>
                <a:gd name="connsiteX0" fmla="*/ 1334807 w 1334806"/>
                <a:gd name="connsiteY0" fmla="*/ 86817 h 173633"/>
                <a:gd name="connsiteX1" fmla="*/ 667403 w 1334806"/>
                <a:gd name="connsiteY1" fmla="*/ 173633 h 173633"/>
                <a:gd name="connsiteX2" fmla="*/ 0 w 1334806"/>
                <a:gd name="connsiteY2" fmla="*/ 86817 h 173633"/>
                <a:gd name="connsiteX3" fmla="*/ 667403 w 1334806"/>
                <a:gd name="connsiteY3" fmla="*/ 0 h 173633"/>
                <a:gd name="connsiteX4" fmla="*/ 1334807 w 1334806"/>
                <a:gd name="connsiteY4" fmla="*/ 86817 h 1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806" h="173633">
                  <a:moveTo>
                    <a:pt x="1334807" y="86817"/>
                  </a:moveTo>
                  <a:cubicBezTo>
                    <a:pt x="1334807" y="134764"/>
                    <a:pt x="1036000" y="173633"/>
                    <a:pt x="667403" y="173633"/>
                  </a:cubicBezTo>
                  <a:cubicBezTo>
                    <a:pt x="298807" y="173633"/>
                    <a:pt x="0" y="134764"/>
                    <a:pt x="0" y="86817"/>
                  </a:cubicBezTo>
                  <a:cubicBezTo>
                    <a:pt x="0" y="38869"/>
                    <a:pt x="298807" y="0"/>
                    <a:pt x="667403" y="0"/>
                  </a:cubicBezTo>
                  <a:cubicBezTo>
                    <a:pt x="1036000" y="0"/>
                    <a:pt x="1334807" y="38869"/>
                    <a:pt x="1334807" y="86817"/>
                  </a:cubicBezTo>
                  <a:close/>
                </a:path>
              </a:pathLst>
            </a:custGeom>
            <a:solidFill>
              <a:srgbClr val="3F3D56"/>
            </a:solidFill>
            <a:ln w="2707"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C106750-6E96-49A0-93D8-F4126858654F}"/>
                </a:ext>
              </a:extLst>
            </p:cNvPr>
            <p:cNvSpPr/>
            <p:nvPr/>
          </p:nvSpPr>
          <p:spPr>
            <a:xfrm>
              <a:off x="10599354" y="3115995"/>
              <a:ext cx="872613" cy="571952"/>
            </a:xfrm>
            <a:custGeom>
              <a:avLst/>
              <a:gdLst>
                <a:gd name="connsiteX0" fmla="*/ 872519 w 872613"/>
                <a:gd name="connsiteY0" fmla="*/ -128 h 571952"/>
                <a:gd name="connsiteX1" fmla="*/ 300567 w 872613"/>
                <a:gd name="connsiteY1" fmla="*/ -128 h 571952"/>
                <a:gd name="connsiteX2" fmla="*/ -95 w 872613"/>
                <a:gd name="connsiteY2" fmla="*/ 486470 h 571952"/>
                <a:gd name="connsiteX3" fmla="*/ 300567 w 872613"/>
                <a:gd name="connsiteY3" fmla="*/ 571823 h 571952"/>
                <a:gd name="connsiteX4" fmla="*/ 872519 w 872613"/>
                <a:gd name="connsiteY4" fmla="*/ -128 h 571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13" h="571952">
                  <a:moveTo>
                    <a:pt x="872519" y="-128"/>
                  </a:moveTo>
                  <a:lnTo>
                    <a:pt x="300567" y="-128"/>
                  </a:lnTo>
                  <a:lnTo>
                    <a:pt x="-95" y="486470"/>
                  </a:lnTo>
                  <a:cubicBezTo>
                    <a:pt x="90199" y="542416"/>
                    <a:pt x="194346" y="571982"/>
                    <a:pt x="300567" y="571823"/>
                  </a:cubicBezTo>
                  <a:cubicBezTo>
                    <a:pt x="616447" y="571823"/>
                    <a:pt x="872519" y="315751"/>
                    <a:pt x="872519" y="-128"/>
                  </a:cubicBezTo>
                  <a:close/>
                </a:path>
              </a:pathLst>
            </a:custGeom>
            <a:solidFill>
              <a:srgbClr val="F2F2F2"/>
            </a:solidFill>
            <a:ln w="2707"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AACED3C-4D42-469D-AF60-76D6EAD25BA8}"/>
                </a:ext>
              </a:extLst>
            </p:cNvPr>
            <p:cNvSpPr/>
            <p:nvPr/>
          </p:nvSpPr>
          <p:spPr>
            <a:xfrm>
              <a:off x="9939517" y="3633324"/>
              <a:ext cx="303956" cy="303956"/>
            </a:xfrm>
            <a:custGeom>
              <a:avLst/>
              <a:gdLst>
                <a:gd name="connsiteX0" fmla="*/ 303956 w 303956"/>
                <a:gd name="connsiteY0" fmla="*/ 151978 h 303956"/>
                <a:gd name="connsiteX1" fmla="*/ 151978 w 303956"/>
                <a:gd name="connsiteY1" fmla="*/ 303956 h 303956"/>
                <a:gd name="connsiteX2" fmla="*/ 0 w 303956"/>
                <a:gd name="connsiteY2" fmla="*/ 151978 h 303956"/>
                <a:gd name="connsiteX3" fmla="*/ 151978 w 303956"/>
                <a:gd name="connsiteY3" fmla="*/ 0 h 303956"/>
                <a:gd name="connsiteX4" fmla="*/ 303956 w 303956"/>
                <a:gd name="connsiteY4" fmla="*/ 151978 h 303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56" h="303956">
                  <a:moveTo>
                    <a:pt x="303956" y="151978"/>
                  </a:moveTo>
                  <a:cubicBezTo>
                    <a:pt x="303956" y="235913"/>
                    <a:pt x="235913" y="303956"/>
                    <a:pt x="151978" y="303956"/>
                  </a:cubicBezTo>
                  <a:cubicBezTo>
                    <a:pt x="68043" y="303956"/>
                    <a:pt x="0" y="235913"/>
                    <a:pt x="0" y="151978"/>
                  </a:cubicBezTo>
                  <a:cubicBezTo>
                    <a:pt x="0" y="68043"/>
                    <a:pt x="68043" y="0"/>
                    <a:pt x="151978" y="0"/>
                  </a:cubicBezTo>
                  <a:cubicBezTo>
                    <a:pt x="235913" y="0"/>
                    <a:pt x="303956" y="68043"/>
                    <a:pt x="303956" y="151978"/>
                  </a:cubicBezTo>
                  <a:close/>
                </a:path>
              </a:pathLst>
            </a:custGeom>
            <a:solidFill>
              <a:srgbClr val="3F3D56"/>
            </a:solidFill>
            <a:ln w="270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273844A-4A60-4ECE-8F61-DEBE6EE5A8D9}"/>
                </a:ext>
              </a:extLst>
            </p:cNvPr>
            <p:cNvSpPr/>
            <p:nvPr/>
          </p:nvSpPr>
          <p:spPr>
            <a:xfrm>
              <a:off x="9792254" y="2679583"/>
              <a:ext cx="125010" cy="233319"/>
            </a:xfrm>
            <a:custGeom>
              <a:avLst/>
              <a:gdLst>
                <a:gd name="connsiteX0" fmla="*/ 13682 w 125010"/>
                <a:gd name="connsiteY0" fmla="*/ -128 h 233319"/>
                <a:gd name="connsiteX1" fmla="*/ 2830 w 125010"/>
                <a:gd name="connsiteY1" fmla="*/ 75836 h 233319"/>
                <a:gd name="connsiteX2" fmla="*/ 43525 w 125010"/>
                <a:gd name="connsiteY2" fmla="*/ 233191 h 233319"/>
                <a:gd name="connsiteX3" fmla="*/ 124916 w 125010"/>
                <a:gd name="connsiteY3" fmla="*/ 81262 h 233319"/>
                <a:gd name="connsiteX4" fmla="*/ 114064 w 125010"/>
                <a:gd name="connsiteY4" fmla="*/ 18863 h 23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0" h="233319">
                  <a:moveTo>
                    <a:pt x="13682" y="-128"/>
                  </a:moveTo>
                  <a:cubicBezTo>
                    <a:pt x="13682" y="-128"/>
                    <a:pt x="19108" y="54132"/>
                    <a:pt x="2830" y="75836"/>
                  </a:cubicBezTo>
                  <a:cubicBezTo>
                    <a:pt x="-13448" y="97540"/>
                    <a:pt x="43525" y="233191"/>
                    <a:pt x="43525" y="233191"/>
                  </a:cubicBezTo>
                  <a:lnTo>
                    <a:pt x="124916" y="81262"/>
                  </a:lnTo>
                  <a:cubicBezTo>
                    <a:pt x="124916" y="81262"/>
                    <a:pt x="97786" y="64984"/>
                    <a:pt x="114064" y="18863"/>
                  </a:cubicBezTo>
                  <a:close/>
                </a:path>
              </a:pathLst>
            </a:custGeom>
            <a:solidFill>
              <a:srgbClr val="FFB9B9"/>
            </a:solidFill>
            <a:ln w="270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7C90BC6-93AA-4EB3-8805-CB3941BEAE38}"/>
                </a:ext>
              </a:extLst>
            </p:cNvPr>
            <p:cNvSpPr/>
            <p:nvPr/>
          </p:nvSpPr>
          <p:spPr>
            <a:xfrm>
              <a:off x="9792254" y="2679583"/>
              <a:ext cx="125010" cy="233319"/>
            </a:xfrm>
            <a:custGeom>
              <a:avLst/>
              <a:gdLst>
                <a:gd name="connsiteX0" fmla="*/ 13682 w 125010"/>
                <a:gd name="connsiteY0" fmla="*/ -128 h 233319"/>
                <a:gd name="connsiteX1" fmla="*/ 2830 w 125010"/>
                <a:gd name="connsiteY1" fmla="*/ 75836 h 233319"/>
                <a:gd name="connsiteX2" fmla="*/ 43525 w 125010"/>
                <a:gd name="connsiteY2" fmla="*/ 233191 h 233319"/>
                <a:gd name="connsiteX3" fmla="*/ 124916 w 125010"/>
                <a:gd name="connsiteY3" fmla="*/ 81262 h 233319"/>
                <a:gd name="connsiteX4" fmla="*/ 114064 w 125010"/>
                <a:gd name="connsiteY4" fmla="*/ 18863 h 23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10" h="233319">
                  <a:moveTo>
                    <a:pt x="13682" y="-128"/>
                  </a:moveTo>
                  <a:cubicBezTo>
                    <a:pt x="13682" y="-128"/>
                    <a:pt x="19108" y="54132"/>
                    <a:pt x="2830" y="75836"/>
                  </a:cubicBezTo>
                  <a:cubicBezTo>
                    <a:pt x="-13448" y="97540"/>
                    <a:pt x="43525" y="233191"/>
                    <a:pt x="43525" y="233191"/>
                  </a:cubicBezTo>
                  <a:lnTo>
                    <a:pt x="124916" y="81262"/>
                  </a:lnTo>
                  <a:cubicBezTo>
                    <a:pt x="124916" y="81262"/>
                    <a:pt x="97786" y="64984"/>
                    <a:pt x="114064" y="18863"/>
                  </a:cubicBezTo>
                  <a:close/>
                </a:path>
              </a:pathLst>
            </a:custGeom>
            <a:solidFill>
              <a:srgbClr val="000000">
                <a:alpha val="10000"/>
              </a:srgbClr>
            </a:solidFill>
            <a:ln w="270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4CA35F1-EC81-4C57-81B8-427F05D728A2}"/>
                </a:ext>
              </a:extLst>
            </p:cNvPr>
            <p:cNvSpPr/>
            <p:nvPr/>
          </p:nvSpPr>
          <p:spPr>
            <a:xfrm>
              <a:off x="9930830" y="2952585"/>
              <a:ext cx="122085" cy="277742"/>
            </a:xfrm>
            <a:custGeom>
              <a:avLst/>
              <a:gdLst>
                <a:gd name="connsiteX0" fmla="*/ 119278 w 122085"/>
                <a:gd name="connsiteY0" fmla="*/ 885 h 277742"/>
                <a:gd name="connsiteX1" fmla="*/ 121991 w 122085"/>
                <a:gd name="connsiteY1" fmla="*/ 112119 h 277742"/>
                <a:gd name="connsiteX2" fmla="*/ 18896 w 122085"/>
                <a:gd name="connsiteY2" fmla="*/ 277614 h 277742"/>
                <a:gd name="connsiteX3" fmla="*/ -95 w 122085"/>
                <a:gd name="connsiteY3" fmla="*/ 215214 h 277742"/>
                <a:gd name="connsiteX4" fmla="*/ 56878 w 122085"/>
                <a:gd name="connsiteY4" fmla="*/ 103980 h 277742"/>
                <a:gd name="connsiteX5" fmla="*/ 43313 w 122085"/>
                <a:gd name="connsiteY5" fmla="*/ 22590 h 277742"/>
                <a:gd name="connsiteX6" fmla="*/ 119278 w 122085"/>
                <a:gd name="connsiteY6" fmla="*/ 885 h 27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85" h="277742">
                  <a:moveTo>
                    <a:pt x="119278" y="885"/>
                  </a:moveTo>
                  <a:lnTo>
                    <a:pt x="121991" y="112119"/>
                  </a:lnTo>
                  <a:lnTo>
                    <a:pt x="18896" y="277614"/>
                  </a:lnTo>
                  <a:lnTo>
                    <a:pt x="-95" y="215214"/>
                  </a:lnTo>
                  <a:lnTo>
                    <a:pt x="56878" y="103980"/>
                  </a:lnTo>
                  <a:cubicBezTo>
                    <a:pt x="56878" y="103980"/>
                    <a:pt x="37887" y="52433"/>
                    <a:pt x="43313" y="22590"/>
                  </a:cubicBezTo>
                  <a:cubicBezTo>
                    <a:pt x="48739" y="-7254"/>
                    <a:pt x="119278" y="885"/>
                    <a:pt x="119278" y="885"/>
                  </a:cubicBezTo>
                  <a:close/>
                </a:path>
              </a:pathLst>
            </a:custGeom>
            <a:solidFill>
              <a:srgbClr val="FFB9B9"/>
            </a:solidFill>
            <a:ln w="270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8957785-9512-4E69-8D25-B76717213004}"/>
                </a:ext>
              </a:extLst>
            </p:cNvPr>
            <p:cNvSpPr/>
            <p:nvPr/>
          </p:nvSpPr>
          <p:spPr>
            <a:xfrm>
              <a:off x="9624259" y="2936307"/>
              <a:ext cx="122085" cy="277742"/>
            </a:xfrm>
            <a:custGeom>
              <a:avLst/>
              <a:gdLst>
                <a:gd name="connsiteX0" fmla="*/ 2618 w 122085"/>
                <a:gd name="connsiteY0" fmla="*/ 885 h 277742"/>
                <a:gd name="connsiteX1" fmla="*/ -95 w 122085"/>
                <a:gd name="connsiteY1" fmla="*/ 112119 h 277742"/>
                <a:gd name="connsiteX2" fmla="*/ 103000 w 122085"/>
                <a:gd name="connsiteY2" fmla="*/ 277614 h 277742"/>
                <a:gd name="connsiteX3" fmla="*/ 121991 w 122085"/>
                <a:gd name="connsiteY3" fmla="*/ 215214 h 277742"/>
                <a:gd name="connsiteX4" fmla="*/ 65018 w 122085"/>
                <a:gd name="connsiteY4" fmla="*/ 103980 h 277742"/>
                <a:gd name="connsiteX5" fmla="*/ 78583 w 122085"/>
                <a:gd name="connsiteY5" fmla="*/ 22590 h 277742"/>
                <a:gd name="connsiteX6" fmla="*/ 2618 w 122085"/>
                <a:gd name="connsiteY6" fmla="*/ 885 h 27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85" h="277742">
                  <a:moveTo>
                    <a:pt x="2618" y="885"/>
                  </a:moveTo>
                  <a:lnTo>
                    <a:pt x="-95" y="112119"/>
                  </a:lnTo>
                  <a:lnTo>
                    <a:pt x="103000" y="277614"/>
                  </a:lnTo>
                  <a:lnTo>
                    <a:pt x="121991" y="215214"/>
                  </a:lnTo>
                  <a:lnTo>
                    <a:pt x="65018" y="103980"/>
                  </a:lnTo>
                  <a:cubicBezTo>
                    <a:pt x="65018" y="103980"/>
                    <a:pt x="84009" y="52433"/>
                    <a:pt x="78583" y="22590"/>
                  </a:cubicBezTo>
                  <a:cubicBezTo>
                    <a:pt x="73157" y="-7254"/>
                    <a:pt x="2618" y="885"/>
                    <a:pt x="2618" y="885"/>
                  </a:cubicBezTo>
                  <a:close/>
                </a:path>
              </a:pathLst>
            </a:custGeom>
            <a:solidFill>
              <a:srgbClr val="FFB9B9"/>
            </a:solidFill>
            <a:ln w="270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1F1CD5C-8463-493E-A553-C4C1BA05F185}"/>
                </a:ext>
              </a:extLst>
            </p:cNvPr>
            <p:cNvSpPr/>
            <p:nvPr/>
          </p:nvSpPr>
          <p:spPr>
            <a:xfrm>
              <a:off x="9574698" y="3116380"/>
              <a:ext cx="388119" cy="754567"/>
            </a:xfrm>
            <a:custGeom>
              <a:avLst/>
              <a:gdLst>
                <a:gd name="connsiteX0" fmla="*/ 128143 w 388119"/>
                <a:gd name="connsiteY0" fmla="*/ -128 h 754567"/>
                <a:gd name="connsiteX1" fmla="*/ 117291 w 388119"/>
                <a:gd name="connsiteY1" fmla="*/ 27002 h 754567"/>
                <a:gd name="connsiteX2" fmla="*/ 73883 w 388119"/>
                <a:gd name="connsiteY2" fmla="*/ 132810 h 754567"/>
                <a:gd name="connsiteX3" fmla="*/ 41327 w 388119"/>
                <a:gd name="connsiteY3" fmla="*/ 469224 h 754567"/>
                <a:gd name="connsiteX4" fmla="*/ 27762 w 388119"/>
                <a:gd name="connsiteY4" fmla="*/ 523485 h 754567"/>
                <a:gd name="connsiteX5" fmla="*/ 19623 w 388119"/>
                <a:gd name="connsiteY5" fmla="*/ 656423 h 754567"/>
                <a:gd name="connsiteX6" fmla="*/ 22336 w 388119"/>
                <a:gd name="connsiteY6" fmla="*/ 745953 h 754567"/>
                <a:gd name="connsiteX7" fmla="*/ 92874 w 388119"/>
                <a:gd name="connsiteY7" fmla="*/ 732387 h 754567"/>
                <a:gd name="connsiteX8" fmla="*/ 106439 w 388119"/>
                <a:gd name="connsiteY8" fmla="*/ 642858 h 754567"/>
                <a:gd name="connsiteX9" fmla="*/ 225812 w 388119"/>
                <a:gd name="connsiteY9" fmla="*/ 219626 h 754567"/>
                <a:gd name="connsiteX10" fmla="*/ 244803 w 388119"/>
                <a:gd name="connsiteY10" fmla="*/ 482789 h 754567"/>
                <a:gd name="connsiteX11" fmla="*/ 231238 w 388119"/>
                <a:gd name="connsiteY11" fmla="*/ 572319 h 754567"/>
                <a:gd name="connsiteX12" fmla="*/ 212247 w 388119"/>
                <a:gd name="connsiteY12" fmla="*/ 740527 h 754567"/>
                <a:gd name="connsiteX13" fmla="*/ 288212 w 388119"/>
                <a:gd name="connsiteY13" fmla="*/ 748666 h 754567"/>
                <a:gd name="connsiteX14" fmla="*/ 293638 w 388119"/>
                <a:gd name="connsiteY14" fmla="*/ 669988 h 754567"/>
                <a:gd name="connsiteX15" fmla="*/ 326194 w 388119"/>
                <a:gd name="connsiteY15" fmla="*/ 591310 h 754567"/>
                <a:gd name="connsiteX16" fmla="*/ 337046 w 388119"/>
                <a:gd name="connsiteY16" fmla="*/ 466511 h 754567"/>
                <a:gd name="connsiteX17" fmla="*/ 385881 w 388119"/>
                <a:gd name="connsiteY17" fmla="*/ 154514 h 754567"/>
                <a:gd name="connsiteX18" fmla="*/ 369602 w 388119"/>
                <a:gd name="connsiteY18" fmla="*/ 54132 h 754567"/>
                <a:gd name="connsiteX19" fmla="*/ 358750 w 388119"/>
                <a:gd name="connsiteY19" fmla="*/ 5298 h 7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119" h="754567">
                  <a:moveTo>
                    <a:pt x="128143" y="-128"/>
                  </a:moveTo>
                  <a:lnTo>
                    <a:pt x="117291" y="27002"/>
                  </a:lnTo>
                  <a:cubicBezTo>
                    <a:pt x="88010" y="54202"/>
                    <a:pt x="72141" y="92882"/>
                    <a:pt x="73883" y="132810"/>
                  </a:cubicBezTo>
                  <a:lnTo>
                    <a:pt x="41327" y="469224"/>
                  </a:lnTo>
                  <a:cubicBezTo>
                    <a:pt x="41327" y="469224"/>
                    <a:pt x="19623" y="493642"/>
                    <a:pt x="27762" y="523485"/>
                  </a:cubicBezTo>
                  <a:cubicBezTo>
                    <a:pt x="27762" y="523485"/>
                    <a:pt x="8770" y="623867"/>
                    <a:pt x="19623" y="656423"/>
                  </a:cubicBezTo>
                  <a:cubicBezTo>
                    <a:pt x="19623" y="656423"/>
                    <a:pt x="-26499" y="740527"/>
                    <a:pt x="22336" y="745953"/>
                  </a:cubicBezTo>
                  <a:cubicBezTo>
                    <a:pt x="71170" y="751379"/>
                    <a:pt x="87448" y="751379"/>
                    <a:pt x="92874" y="732387"/>
                  </a:cubicBezTo>
                  <a:cubicBezTo>
                    <a:pt x="98300" y="713396"/>
                    <a:pt x="106439" y="642858"/>
                    <a:pt x="106439" y="642858"/>
                  </a:cubicBezTo>
                  <a:lnTo>
                    <a:pt x="225812" y="219626"/>
                  </a:lnTo>
                  <a:lnTo>
                    <a:pt x="244803" y="482789"/>
                  </a:lnTo>
                  <a:cubicBezTo>
                    <a:pt x="244803" y="482789"/>
                    <a:pt x="225812" y="553328"/>
                    <a:pt x="231238" y="572319"/>
                  </a:cubicBezTo>
                  <a:cubicBezTo>
                    <a:pt x="236664" y="591310"/>
                    <a:pt x="193256" y="726961"/>
                    <a:pt x="212247" y="740527"/>
                  </a:cubicBezTo>
                  <a:cubicBezTo>
                    <a:pt x="231238" y="754092"/>
                    <a:pt x="285499" y="759518"/>
                    <a:pt x="288212" y="748666"/>
                  </a:cubicBezTo>
                  <a:cubicBezTo>
                    <a:pt x="290925" y="737814"/>
                    <a:pt x="293638" y="669988"/>
                    <a:pt x="293638" y="669988"/>
                  </a:cubicBezTo>
                  <a:cubicBezTo>
                    <a:pt x="293638" y="669988"/>
                    <a:pt x="320768" y="610302"/>
                    <a:pt x="326194" y="591310"/>
                  </a:cubicBezTo>
                  <a:cubicBezTo>
                    <a:pt x="331620" y="572319"/>
                    <a:pt x="337046" y="466511"/>
                    <a:pt x="337046" y="466511"/>
                  </a:cubicBezTo>
                  <a:lnTo>
                    <a:pt x="385881" y="154514"/>
                  </a:lnTo>
                  <a:cubicBezTo>
                    <a:pt x="385881" y="154514"/>
                    <a:pt x="396733" y="70410"/>
                    <a:pt x="369602" y="54132"/>
                  </a:cubicBezTo>
                  <a:lnTo>
                    <a:pt x="358750" y="5298"/>
                  </a:lnTo>
                  <a:close/>
                </a:path>
              </a:pathLst>
            </a:custGeom>
            <a:solidFill>
              <a:srgbClr val="2F2E41"/>
            </a:solidFill>
            <a:ln w="270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EDA5BFA-4C45-47D7-A00E-6077F710F164}"/>
                </a:ext>
              </a:extLst>
            </p:cNvPr>
            <p:cNvSpPr/>
            <p:nvPr/>
          </p:nvSpPr>
          <p:spPr>
            <a:xfrm>
              <a:off x="9551992" y="3846183"/>
              <a:ext cx="110248" cy="143790"/>
            </a:xfrm>
            <a:custGeom>
              <a:avLst/>
              <a:gdLst>
                <a:gd name="connsiteX0" fmla="*/ 36902 w 110248"/>
                <a:gd name="connsiteY0" fmla="*/ -128 h 143790"/>
                <a:gd name="connsiteX1" fmla="*/ 26050 w 110248"/>
                <a:gd name="connsiteY1" fmla="*/ 54132 h 143790"/>
                <a:gd name="connsiteX2" fmla="*/ 23337 w 110248"/>
                <a:gd name="connsiteY2" fmla="*/ 143662 h 143790"/>
                <a:gd name="connsiteX3" fmla="*/ 83023 w 110248"/>
                <a:gd name="connsiteY3" fmla="*/ 116532 h 143790"/>
                <a:gd name="connsiteX4" fmla="*/ 83023 w 110248"/>
                <a:gd name="connsiteY4" fmla="*/ 92114 h 143790"/>
                <a:gd name="connsiteX5" fmla="*/ 110154 w 110248"/>
                <a:gd name="connsiteY5" fmla="*/ 75836 h 143790"/>
                <a:gd name="connsiteX6" fmla="*/ 102015 w 110248"/>
                <a:gd name="connsiteY6" fmla="*/ 8011 h 14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248" h="143790">
                  <a:moveTo>
                    <a:pt x="36902" y="-128"/>
                  </a:moveTo>
                  <a:lnTo>
                    <a:pt x="26050" y="54132"/>
                  </a:lnTo>
                  <a:cubicBezTo>
                    <a:pt x="26050" y="54132"/>
                    <a:pt x="-30924" y="143662"/>
                    <a:pt x="23337" y="143662"/>
                  </a:cubicBezTo>
                  <a:cubicBezTo>
                    <a:pt x="77597" y="143662"/>
                    <a:pt x="83023" y="116532"/>
                    <a:pt x="83023" y="116532"/>
                  </a:cubicBezTo>
                  <a:lnTo>
                    <a:pt x="83023" y="92114"/>
                  </a:lnTo>
                  <a:cubicBezTo>
                    <a:pt x="83023" y="92114"/>
                    <a:pt x="110154" y="78549"/>
                    <a:pt x="110154" y="75836"/>
                  </a:cubicBezTo>
                  <a:cubicBezTo>
                    <a:pt x="110154" y="73123"/>
                    <a:pt x="102015" y="8011"/>
                    <a:pt x="102015" y="8011"/>
                  </a:cubicBezTo>
                  <a:close/>
                </a:path>
              </a:pathLst>
            </a:custGeom>
            <a:solidFill>
              <a:srgbClr val="2F2E41"/>
            </a:solidFill>
            <a:ln w="270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F460F8D-B2D8-4C2E-8130-7921A0062FB3}"/>
                </a:ext>
              </a:extLst>
            </p:cNvPr>
            <p:cNvSpPr/>
            <p:nvPr/>
          </p:nvSpPr>
          <p:spPr>
            <a:xfrm>
              <a:off x="9781614" y="3846183"/>
              <a:ext cx="110248" cy="143790"/>
            </a:xfrm>
            <a:custGeom>
              <a:avLst/>
              <a:gdLst>
                <a:gd name="connsiteX0" fmla="*/ 73157 w 110248"/>
                <a:gd name="connsiteY0" fmla="*/ -128 h 143790"/>
                <a:gd name="connsiteX1" fmla="*/ 84009 w 110248"/>
                <a:gd name="connsiteY1" fmla="*/ 54132 h 143790"/>
                <a:gd name="connsiteX2" fmla="*/ 86722 w 110248"/>
                <a:gd name="connsiteY2" fmla="*/ 143662 h 143790"/>
                <a:gd name="connsiteX3" fmla="*/ 27035 w 110248"/>
                <a:gd name="connsiteY3" fmla="*/ 116532 h 143790"/>
                <a:gd name="connsiteX4" fmla="*/ 27035 w 110248"/>
                <a:gd name="connsiteY4" fmla="*/ 92114 h 143790"/>
                <a:gd name="connsiteX5" fmla="*/ -95 w 110248"/>
                <a:gd name="connsiteY5" fmla="*/ 75836 h 143790"/>
                <a:gd name="connsiteX6" fmla="*/ 8044 w 110248"/>
                <a:gd name="connsiteY6" fmla="*/ 8011 h 14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248" h="143790">
                  <a:moveTo>
                    <a:pt x="73157" y="-128"/>
                  </a:moveTo>
                  <a:lnTo>
                    <a:pt x="84009" y="54132"/>
                  </a:lnTo>
                  <a:cubicBezTo>
                    <a:pt x="84009" y="54132"/>
                    <a:pt x="140982" y="143662"/>
                    <a:pt x="86722" y="143662"/>
                  </a:cubicBezTo>
                  <a:cubicBezTo>
                    <a:pt x="32461" y="143662"/>
                    <a:pt x="27035" y="116532"/>
                    <a:pt x="27035" y="116532"/>
                  </a:cubicBezTo>
                  <a:lnTo>
                    <a:pt x="27035" y="92114"/>
                  </a:lnTo>
                  <a:cubicBezTo>
                    <a:pt x="27035" y="92114"/>
                    <a:pt x="-95" y="78549"/>
                    <a:pt x="-95" y="75836"/>
                  </a:cubicBezTo>
                  <a:cubicBezTo>
                    <a:pt x="-95" y="73123"/>
                    <a:pt x="8044" y="8011"/>
                    <a:pt x="8044" y="8011"/>
                  </a:cubicBezTo>
                  <a:close/>
                </a:path>
              </a:pathLst>
            </a:custGeom>
            <a:solidFill>
              <a:srgbClr val="2F2E41"/>
            </a:solidFill>
            <a:ln w="270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95B9DA5D-3CA4-4A3A-BEC6-835838361461}"/>
                </a:ext>
              </a:extLst>
            </p:cNvPr>
            <p:cNvSpPr/>
            <p:nvPr/>
          </p:nvSpPr>
          <p:spPr>
            <a:xfrm>
              <a:off x="9794691" y="2595148"/>
              <a:ext cx="143156" cy="143156"/>
            </a:xfrm>
            <a:custGeom>
              <a:avLst/>
              <a:gdLst>
                <a:gd name="connsiteX0" fmla="*/ 143157 w 143156"/>
                <a:gd name="connsiteY0" fmla="*/ 71578 h 143156"/>
                <a:gd name="connsiteX1" fmla="*/ 71578 w 143156"/>
                <a:gd name="connsiteY1" fmla="*/ 143157 h 143156"/>
                <a:gd name="connsiteX2" fmla="*/ 0 w 143156"/>
                <a:gd name="connsiteY2" fmla="*/ 71578 h 143156"/>
                <a:gd name="connsiteX3" fmla="*/ 71578 w 143156"/>
                <a:gd name="connsiteY3" fmla="*/ 0 h 143156"/>
                <a:gd name="connsiteX4" fmla="*/ 143157 w 143156"/>
                <a:gd name="connsiteY4" fmla="*/ 71578 h 14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56" h="143156">
                  <a:moveTo>
                    <a:pt x="143157" y="71578"/>
                  </a:moveTo>
                  <a:cubicBezTo>
                    <a:pt x="143157" y="111110"/>
                    <a:pt x="111110" y="143157"/>
                    <a:pt x="71578" y="143157"/>
                  </a:cubicBezTo>
                  <a:cubicBezTo>
                    <a:pt x="32047" y="143157"/>
                    <a:pt x="0" y="111110"/>
                    <a:pt x="0" y="71578"/>
                  </a:cubicBezTo>
                  <a:cubicBezTo>
                    <a:pt x="0" y="32047"/>
                    <a:pt x="32047" y="0"/>
                    <a:pt x="71578" y="0"/>
                  </a:cubicBezTo>
                  <a:cubicBezTo>
                    <a:pt x="111110" y="0"/>
                    <a:pt x="143157" y="32047"/>
                    <a:pt x="143157" y="71578"/>
                  </a:cubicBezTo>
                  <a:close/>
                </a:path>
              </a:pathLst>
            </a:custGeom>
            <a:solidFill>
              <a:srgbClr val="FFB9B9"/>
            </a:solidFill>
            <a:ln w="270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4D8C101-A68D-431B-94AB-8C389B80AEBF}"/>
                </a:ext>
              </a:extLst>
            </p:cNvPr>
            <p:cNvSpPr/>
            <p:nvPr/>
          </p:nvSpPr>
          <p:spPr>
            <a:xfrm>
              <a:off x="9678519" y="2738931"/>
              <a:ext cx="339127" cy="404880"/>
            </a:xfrm>
            <a:custGeom>
              <a:avLst/>
              <a:gdLst>
                <a:gd name="connsiteX0" fmla="*/ 162686 w 339127"/>
                <a:gd name="connsiteY0" fmla="*/ 116870 h 404880"/>
                <a:gd name="connsiteX1" fmla="*/ 124704 w 339127"/>
                <a:gd name="connsiteY1" fmla="*/ 32767 h 404880"/>
                <a:gd name="connsiteX2" fmla="*/ 124574 w 339127"/>
                <a:gd name="connsiteY2" fmla="*/ 4579 h 404880"/>
                <a:gd name="connsiteX3" fmla="*/ 100287 w 339127"/>
                <a:gd name="connsiteY3" fmla="*/ 19202 h 404880"/>
                <a:gd name="connsiteX4" fmla="*/ -95 w 339127"/>
                <a:gd name="connsiteY4" fmla="*/ 65323 h 404880"/>
                <a:gd name="connsiteX5" fmla="*/ 40600 w 339127"/>
                <a:gd name="connsiteY5" fmla="*/ 200974 h 404880"/>
                <a:gd name="connsiteX6" fmla="*/ 29748 w 339127"/>
                <a:gd name="connsiteY6" fmla="*/ 252522 h 404880"/>
                <a:gd name="connsiteX7" fmla="*/ 29748 w 339127"/>
                <a:gd name="connsiteY7" fmla="*/ 306782 h 404880"/>
                <a:gd name="connsiteX8" fmla="*/ 27035 w 339127"/>
                <a:gd name="connsiteY8" fmla="*/ 339338 h 404880"/>
                <a:gd name="connsiteX9" fmla="*/ 29748 w 339127"/>
                <a:gd name="connsiteY9" fmla="*/ 361042 h 404880"/>
                <a:gd name="connsiteX10" fmla="*/ 13470 w 339127"/>
                <a:gd name="connsiteY10" fmla="*/ 388173 h 404880"/>
                <a:gd name="connsiteX11" fmla="*/ 56878 w 339127"/>
                <a:gd name="connsiteY11" fmla="*/ 388173 h 404880"/>
                <a:gd name="connsiteX12" fmla="*/ 81296 w 339127"/>
                <a:gd name="connsiteY12" fmla="*/ 390886 h 404880"/>
                <a:gd name="connsiteX13" fmla="*/ 216947 w 339127"/>
                <a:gd name="connsiteY13" fmla="*/ 404451 h 404880"/>
                <a:gd name="connsiteX14" fmla="*/ 287485 w 339127"/>
                <a:gd name="connsiteY14" fmla="*/ 396312 h 404880"/>
                <a:gd name="connsiteX15" fmla="*/ 301050 w 339127"/>
                <a:gd name="connsiteY15" fmla="*/ 257948 h 404880"/>
                <a:gd name="connsiteX16" fmla="*/ 339033 w 339127"/>
                <a:gd name="connsiteY16" fmla="*/ 78888 h 404880"/>
                <a:gd name="connsiteX17" fmla="*/ 252216 w 339127"/>
                <a:gd name="connsiteY17" fmla="*/ 24628 h 404880"/>
                <a:gd name="connsiteX18" fmla="*/ 224174 w 339127"/>
                <a:gd name="connsiteY18" fmla="*/ -128 h 404880"/>
                <a:gd name="connsiteX19" fmla="*/ 216947 w 339127"/>
                <a:gd name="connsiteY19" fmla="*/ 38193 h 40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127" h="404880">
                  <a:moveTo>
                    <a:pt x="162686" y="116870"/>
                  </a:moveTo>
                  <a:cubicBezTo>
                    <a:pt x="162686" y="116870"/>
                    <a:pt x="121991" y="49045"/>
                    <a:pt x="124704" y="32767"/>
                  </a:cubicBezTo>
                  <a:cubicBezTo>
                    <a:pt x="126374" y="23441"/>
                    <a:pt x="126330" y="13889"/>
                    <a:pt x="124574" y="4579"/>
                  </a:cubicBezTo>
                  <a:lnTo>
                    <a:pt x="100287" y="19202"/>
                  </a:lnTo>
                  <a:lnTo>
                    <a:pt x="-95" y="65323"/>
                  </a:lnTo>
                  <a:lnTo>
                    <a:pt x="40600" y="200974"/>
                  </a:lnTo>
                  <a:cubicBezTo>
                    <a:pt x="40600" y="200974"/>
                    <a:pt x="29748" y="230817"/>
                    <a:pt x="29748" y="252522"/>
                  </a:cubicBezTo>
                  <a:cubicBezTo>
                    <a:pt x="29748" y="274226"/>
                    <a:pt x="35174" y="298643"/>
                    <a:pt x="29748" y="306782"/>
                  </a:cubicBezTo>
                  <a:cubicBezTo>
                    <a:pt x="24322" y="314921"/>
                    <a:pt x="21609" y="328486"/>
                    <a:pt x="27035" y="339338"/>
                  </a:cubicBezTo>
                  <a:cubicBezTo>
                    <a:pt x="30274" y="346086"/>
                    <a:pt x="31226" y="353705"/>
                    <a:pt x="29748" y="361042"/>
                  </a:cubicBezTo>
                  <a:cubicBezTo>
                    <a:pt x="29748" y="361042"/>
                    <a:pt x="-8234" y="382747"/>
                    <a:pt x="13470" y="388173"/>
                  </a:cubicBezTo>
                  <a:cubicBezTo>
                    <a:pt x="27768" y="391324"/>
                    <a:pt x="42581" y="391324"/>
                    <a:pt x="56878" y="388173"/>
                  </a:cubicBezTo>
                  <a:cubicBezTo>
                    <a:pt x="56878" y="388173"/>
                    <a:pt x="59591" y="380034"/>
                    <a:pt x="81296" y="390886"/>
                  </a:cubicBezTo>
                  <a:cubicBezTo>
                    <a:pt x="103000" y="401738"/>
                    <a:pt x="216947" y="404451"/>
                    <a:pt x="216947" y="404451"/>
                  </a:cubicBezTo>
                  <a:cubicBezTo>
                    <a:pt x="216947" y="404451"/>
                    <a:pt x="290198" y="407164"/>
                    <a:pt x="287485" y="396312"/>
                  </a:cubicBezTo>
                  <a:cubicBezTo>
                    <a:pt x="284772" y="385460"/>
                    <a:pt x="301050" y="257948"/>
                    <a:pt x="301050" y="257948"/>
                  </a:cubicBezTo>
                  <a:lnTo>
                    <a:pt x="339033" y="78888"/>
                  </a:lnTo>
                  <a:lnTo>
                    <a:pt x="252216" y="24628"/>
                  </a:lnTo>
                  <a:lnTo>
                    <a:pt x="224174" y="-128"/>
                  </a:lnTo>
                  <a:lnTo>
                    <a:pt x="216947" y="38193"/>
                  </a:lnTo>
                  <a:close/>
                </a:path>
              </a:pathLst>
            </a:custGeom>
            <a:solidFill>
              <a:srgbClr val="D0CDE1"/>
            </a:solidFill>
            <a:ln w="270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026847D-425A-4050-A1D0-FE2295639D46}"/>
                </a:ext>
              </a:extLst>
            </p:cNvPr>
            <p:cNvSpPr/>
            <p:nvPr/>
          </p:nvSpPr>
          <p:spPr>
            <a:xfrm>
              <a:off x="9604520" y="2807095"/>
              <a:ext cx="125546" cy="168207"/>
            </a:xfrm>
            <a:custGeom>
              <a:avLst/>
              <a:gdLst>
                <a:gd name="connsiteX0" fmla="*/ 92896 w 125546"/>
                <a:gd name="connsiteY0" fmla="*/ -128 h 168207"/>
                <a:gd name="connsiteX1" fmla="*/ 73904 w 125546"/>
                <a:gd name="connsiteY1" fmla="*/ -128 h 168207"/>
                <a:gd name="connsiteX2" fmla="*/ 4722 w 125546"/>
                <a:gd name="connsiteY2" fmla="*/ 134166 h 168207"/>
                <a:gd name="connsiteX3" fmla="*/ 125452 w 125546"/>
                <a:gd name="connsiteY3" fmla="*/ 168079 h 168207"/>
                <a:gd name="connsiteX4" fmla="*/ 92896 w 125546"/>
                <a:gd name="connsiteY4" fmla="*/ -128 h 16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46" h="168207">
                  <a:moveTo>
                    <a:pt x="92896" y="-128"/>
                  </a:moveTo>
                  <a:lnTo>
                    <a:pt x="73904" y="-128"/>
                  </a:lnTo>
                  <a:cubicBezTo>
                    <a:pt x="73904" y="-128"/>
                    <a:pt x="-22408" y="115175"/>
                    <a:pt x="4722" y="134166"/>
                  </a:cubicBezTo>
                  <a:cubicBezTo>
                    <a:pt x="31853" y="153157"/>
                    <a:pt x="125452" y="168079"/>
                    <a:pt x="125452" y="168079"/>
                  </a:cubicBezTo>
                  <a:cubicBezTo>
                    <a:pt x="125452" y="168079"/>
                    <a:pt x="117313" y="-128"/>
                    <a:pt x="92896" y="-128"/>
                  </a:cubicBezTo>
                  <a:close/>
                </a:path>
              </a:pathLst>
            </a:custGeom>
            <a:solidFill>
              <a:srgbClr val="D0CDE1"/>
            </a:solidFill>
            <a:ln w="270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BE3C720-4A6F-458B-80AB-B1FCDBE47382}"/>
                </a:ext>
              </a:extLst>
            </p:cNvPr>
            <p:cNvSpPr/>
            <p:nvPr/>
          </p:nvSpPr>
          <p:spPr>
            <a:xfrm>
              <a:off x="9960673" y="2817947"/>
              <a:ext cx="104811" cy="173157"/>
            </a:xfrm>
            <a:custGeom>
              <a:avLst/>
              <a:gdLst>
                <a:gd name="connsiteX0" fmla="*/ 32461 w 104811"/>
                <a:gd name="connsiteY0" fmla="*/ -128 h 173157"/>
                <a:gd name="connsiteX1" fmla="*/ 56878 w 104811"/>
                <a:gd name="connsiteY1" fmla="*/ -128 h 173157"/>
                <a:gd name="connsiteX2" fmla="*/ 100287 w 104811"/>
                <a:gd name="connsiteY2" fmla="*/ 157227 h 173157"/>
                <a:gd name="connsiteX3" fmla="*/ -95 w 104811"/>
                <a:gd name="connsiteY3" fmla="*/ 170792 h 173157"/>
                <a:gd name="connsiteX4" fmla="*/ 32461 w 104811"/>
                <a:gd name="connsiteY4" fmla="*/ -128 h 17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1" h="173157">
                  <a:moveTo>
                    <a:pt x="32461" y="-128"/>
                  </a:moveTo>
                  <a:lnTo>
                    <a:pt x="56878" y="-128"/>
                  </a:lnTo>
                  <a:cubicBezTo>
                    <a:pt x="56878" y="-128"/>
                    <a:pt x="121991" y="151801"/>
                    <a:pt x="100287" y="157227"/>
                  </a:cubicBezTo>
                  <a:cubicBezTo>
                    <a:pt x="78583" y="162653"/>
                    <a:pt x="-95" y="178931"/>
                    <a:pt x="-95" y="170792"/>
                  </a:cubicBezTo>
                  <a:cubicBezTo>
                    <a:pt x="-95" y="162653"/>
                    <a:pt x="32461" y="-128"/>
                    <a:pt x="32461" y="-128"/>
                  </a:cubicBezTo>
                  <a:close/>
                </a:path>
              </a:pathLst>
            </a:custGeom>
            <a:solidFill>
              <a:srgbClr val="D0CDE1"/>
            </a:solidFill>
            <a:ln w="270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0D7BB9C-1926-45D1-828B-48C0AD30F8F2}"/>
                </a:ext>
              </a:extLst>
            </p:cNvPr>
            <p:cNvSpPr/>
            <p:nvPr/>
          </p:nvSpPr>
          <p:spPr>
            <a:xfrm>
              <a:off x="9789769" y="2554712"/>
              <a:ext cx="164121" cy="146454"/>
            </a:xfrm>
            <a:custGeom>
              <a:avLst/>
              <a:gdLst>
                <a:gd name="connsiteX0" fmla="*/ 5368 w 164121"/>
                <a:gd name="connsiteY0" fmla="*/ 111503 h 146454"/>
                <a:gd name="connsiteX1" fmla="*/ 589 w 164121"/>
                <a:gd name="connsiteY1" fmla="*/ 87308 h 146454"/>
                <a:gd name="connsiteX2" fmla="*/ 2680 w 164121"/>
                <a:gd name="connsiteY2" fmla="*/ 65504 h 146454"/>
                <a:gd name="connsiteX3" fmla="*/ 15225 w 164121"/>
                <a:gd name="connsiteY3" fmla="*/ 33842 h 146454"/>
                <a:gd name="connsiteX4" fmla="*/ 38224 w 164121"/>
                <a:gd name="connsiteY4" fmla="*/ 14128 h 146454"/>
                <a:gd name="connsiteX5" fmla="*/ 101846 w 164121"/>
                <a:gd name="connsiteY5" fmla="*/ 12635 h 146454"/>
                <a:gd name="connsiteX6" fmla="*/ 117677 w 164121"/>
                <a:gd name="connsiteY6" fmla="*/ 18608 h 146454"/>
                <a:gd name="connsiteX7" fmla="*/ 132313 w 164121"/>
                <a:gd name="connsiteY7" fmla="*/ 31452 h 146454"/>
                <a:gd name="connsiteX8" fmla="*/ 142170 w 164121"/>
                <a:gd name="connsiteY8" fmla="*/ 33244 h 146454"/>
                <a:gd name="connsiteX9" fmla="*/ 164026 w 164121"/>
                <a:gd name="connsiteY9" fmla="*/ 69983 h 146454"/>
                <a:gd name="connsiteX10" fmla="*/ 142214 w 164121"/>
                <a:gd name="connsiteY10" fmla="*/ 146326 h 146454"/>
                <a:gd name="connsiteX11" fmla="*/ 108268 w 164121"/>
                <a:gd name="connsiteY11" fmla="*/ 71627 h 146454"/>
                <a:gd name="connsiteX12" fmla="*/ 25231 w 164121"/>
                <a:gd name="connsiteY12" fmla="*/ 70432 h 146454"/>
                <a:gd name="connsiteX13" fmla="*/ 5368 w 164121"/>
                <a:gd name="connsiteY13" fmla="*/ 111503 h 14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121" h="146454">
                  <a:moveTo>
                    <a:pt x="5368" y="111503"/>
                  </a:moveTo>
                  <a:cubicBezTo>
                    <a:pt x="5368" y="111503"/>
                    <a:pt x="-2398" y="99853"/>
                    <a:pt x="589" y="87308"/>
                  </a:cubicBezTo>
                  <a:cubicBezTo>
                    <a:pt x="2374" y="80186"/>
                    <a:pt x="3078" y="72835"/>
                    <a:pt x="2680" y="65504"/>
                  </a:cubicBezTo>
                  <a:cubicBezTo>
                    <a:pt x="6021" y="54636"/>
                    <a:pt x="10216" y="44049"/>
                    <a:pt x="15225" y="33842"/>
                  </a:cubicBezTo>
                  <a:cubicBezTo>
                    <a:pt x="21497" y="22491"/>
                    <a:pt x="18510" y="17712"/>
                    <a:pt x="38224" y="14128"/>
                  </a:cubicBezTo>
                  <a:cubicBezTo>
                    <a:pt x="57938" y="10544"/>
                    <a:pt x="49873" y="-15144"/>
                    <a:pt x="101846" y="12635"/>
                  </a:cubicBezTo>
                  <a:cubicBezTo>
                    <a:pt x="105432" y="17641"/>
                    <a:pt x="111678" y="19998"/>
                    <a:pt x="117677" y="18608"/>
                  </a:cubicBezTo>
                  <a:cubicBezTo>
                    <a:pt x="128430" y="16518"/>
                    <a:pt x="132313" y="31452"/>
                    <a:pt x="132313" y="31452"/>
                  </a:cubicBezTo>
                  <a:cubicBezTo>
                    <a:pt x="132313" y="31452"/>
                    <a:pt x="139482" y="27271"/>
                    <a:pt x="142170" y="33244"/>
                  </a:cubicBezTo>
                  <a:cubicBezTo>
                    <a:pt x="144858" y="39218"/>
                    <a:pt x="164026" y="29659"/>
                    <a:pt x="164026" y="69983"/>
                  </a:cubicBezTo>
                  <a:cubicBezTo>
                    <a:pt x="164026" y="110307"/>
                    <a:pt x="142214" y="146326"/>
                    <a:pt x="142214" y="146326"/>
                  </a:cubicBezTo>
                  <a:cubicBezTo>
                    <a:pt x="142214" y="146326"/>
                    <a:pt x="143813" y="78497"/>
                    <a:pt x="108268" y="71627"/>
                  </a:cubicBezTo>
                  <a:cubicBezTo>
                    <a:pt x="72724" y="64757"/>
                    <a:pt x="34491" y="44744"/>
                    <a:pt x="25231" y="70432"/>
                  </a:cubicBezTo>
                  <a:cubicBezTo>
                    <a:pt x="20233" y="84849"/>
                    <a:pt x="13567" y="98633"/>
                    <a:pt x="5368" y="111503"/>
                  </a:cubicBezTo>
                  <a:close/>
                </a:path>
              </a:pathLst>
            </a:custGeom>
            <a:solidFill>
              <a:srgbClr val="2F2E41"/>
            </a:solidFill>
            <a:ln w="270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6472059-4BAF-406D-BB8A-5F436AC202B9}"/>
                </a:ext>
              </a:extLst>
            </p:cNvPr>
            <p:cNvSpPr/>
            <p:nvPr/>
          </p:nvSpPr>
          <p:spPr>
            <a:xfrm>
              <a:off x="10576233" y="3057541"/>
              <a:ext cx="879058" cy="577378"/>
            </a:xfrm>
            <a:custGeom>
              <a:avLst/>
              <a:gdLst>
                <a:gd name="connsiteX0" fmla="*/ 304301 w 879058"/>
                <a:gd name="connsiteY0" fmla="*/ 577250 h 577378"/>
                <a:gd name="connsiteX1" fmla="*/ 2210 w 879058"/>
                <a:gd name="connsiteY1" fmla="*/ 491490 h 577378"/>
                <a:gd name="connsiteX2" fmla="*/ -95 w 879058"/>
                <a:gd name="connsiteY2" fmla="*/ 490062 h 577378"/>
                <a:gd name="connsiteX3" fmla="*/ 1330 w 879058"/>
                <a:gd name="connsiteY3" fmla="*/ 487757 h 577378"/>
                <a:gd name="connsiteX4" fmla="*/ 302788 w 879058"/>
                <a:gd name="connsiteY4" fmla="*/ -128 h 577378"/>
                <a:gd name="connsiteX5" fmla="*/ 878964 w 879058"/>
                <a:gd name="connsiteY5" fmla="*/ -128 h 577378"/>
                <a:gd name="connsiteX6" fmla="*/ 878964 w 879058"/>
                <a:gd name="connsiteY6" fmla="*/ 2585 h 577378"/>
                <a:gd name="connsiteX7" fmla="*/ 304301 w 879058"/>
                <a:gd name="connsiteY7" fmla="*/ 577250 h 577378"/>
                <a:gd name="connsiteX8" fmla="*/ 7374 w 879058"/>
                <a:gd name="connsiteY8" fmla="*/ 488298 h 577378"/>
                <a:gd name="connsiteX9" fmla="*/ 304301 w 879058"/>
                <a:gd name="connsiteY9" fmla="*/ 571824 h 577378"/>
                <a:gd name="connsiteX10" fmla="*/ 873532 w 879058"/>
                <a:gd name="connsiteY10" fmla="*/ 5298 h 577378"/>
                <a:gd name="connsiteX11" fmla="*/ 305814 w 879058"/>
                <a:gd name="connsiteY11" fmla="*/ 5298 h 5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058" h="577378">
                  <a:moveTo>
                    <a:pt x="304301" y="577250"/>
                  </a:moveTo>
                  <a:cubicBezTo>
                    <a:pt x="197585" y="577337"/>
                    <a:pt x="92962" y="547636"/>
                    <a:pt x="2210" y="491490"/>
                  </a:cubicBezTo>
                  <a:lnTo>
                    <a:pt x="-95" y="490062"/>
                  </a:lnTo>
                  <a:lnTo>
                    <a:pt x="1330" y="487757"/>
                  </a:lnTo>
                  <a:lnTo>
                    <a:pt x="302788" y="-128"/>
                  </a:lnTo>
                  <a:lnTo>
                    <a:pt x="878964" y="-128"/>
                  </a:lnTo>
                  <a:lnTo>
                    <a:pt x="878964" y="2585"/>
                  </a:lnTo>
                  <a:cubicBezTo>
                    <a:pt x="878964" y="319457"/>
                    <a:pt x="621171" y="577250"/>
                    <a:pt x="304301" y="577250"/>
                  </a:cubicBezTo>
                  <a:close/>
                  <a:moveTo>
                    <a:pt x="7374" y="488298"/>
                  </a:moveTo>
                  <a:cubicBezTo>
                    <a:pt x="96748" y="543002"/>
                    <a:pt x="199515" y="571910"/>
                    <a:pt x="304301" y="571824"/>
                  </a:cubicBezTo>
                  <a:cubicBezTo>
                    <a:pt x="617279" y="571824"/>
                    <a:pt x="872073" y="317942"/>
                    <a:pt x="873532" y="5298"/>
                  </a:cubicBezTo>
                  <a:lnTo>
                    <a:pt x="305814" y="5298"/>
                  </a:lnTo>
                  <a:close/>
                </a:path>
              </a:pathLst>
            </a:custGeom>
            <a:solidFill>
              <a:srgbClr val="3F3D56"/>
            </a:solidFill>
            <a:ln w="270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909641C5-1458-47B3-871B-2F3DA8E8E360}"/>
                </a:ext>
              </a:extLst>
            </p:cNvPr>
            <p:cNvSpPr/>
            <p:nvPr/>
          </p:nvSpPr>
          <p:spPr>
            <a:xfrm>
              <a:off x="10189923" y="2749785"/>
              <a:ext cx="571951" cy="770408"/>
            </a:xfrm>
            <a:custGeom>
              <a:avLst/>
              <a:gdLst>
                <a:gd name="connsiteX0" fmla="*/ -94 w 571951"/>
                <a:gd name="connsiteY0" fmla="*/ 283682 h 770408"/>
                <a:gd name="connsiteX1" fmla="*/ 271195 w 571951"/>
                <a:gd name="connsiteY1" fmla="*/ 770280 h 770408"/>
                <a:gd name="connsiteX2" fmla="*/ 571857 w 571951"/>
                <a:gd name="connsiteY2" fmla="*/ 283682 h 770408"/>
                <a:gd name="connsiteX3" fmla="*/ 75189 w 571951"/>
                <a:gd name="connsiteY3" fmla="*/ -128 h 770408"/>
                <a:gd name="connsiteX4" fmla="*/ -94 w 571951"/>
                <a:gd name="connsiteY4" fmla="*/ 283682 h 77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51" h="770408">
                  <a:moveTo>
                    <a:pt x="-94" y="283682"/>
                  </a:moveTo>
                  <a:cubicBezTo>
                    <a:pt x="-188" y="481957"/>
                    <a:pt x="102484" y="666117"/>
                    <a:pt x="271195" y="770280"/>
                  </a:cubicBezTo>
                  <a:lnTo>
                    <a:pt x="571857" y="283682"/>
                  </a:lnTo>
                  <a:lnTo>
                    <a:pt x="75189" y="-128"/>
                  </a:lnTo>
                  <a:cubicBezTo>
                    <a:pt x="25711" y="86265"/>
                    <a:pt x="-247" y="184123"/>
                    <a:pt x="-94" y="283682"/>
                  </a:cubicBezTo>
                  <a:close/>
                </a:path>
              </a:pathLst>
            </a:custGeom>
            <a:solidFill>
              <a:srgbClr val="F2F2F2"/>
            </a:solidFill>
            <a:ln w="270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3187501-88D0-4091-A86A-7C21FDD63D05}"/>
                </a:ext>
              </a:extLst>
            </p:cNvPr>
            <p:cNvSpPr/>
            <p:nvPr/>
          </p:nvSpPr>
          <p:spPr>
            <a:xfrm>
              <a:off x="10233177" y="2726697"/>
              <a:ext cx="578529" cy="777843"/>
            </a:xfrm>
            <a:custGeom>
              <a:avLst/>
              <a:gdLst>
                <a:gd name="connsiteX0" fmla="*/ 274867 w 578529"/>
                <a:gd name="connsiteY0" fmla="*/ 777715 h 777843"/>
                <a:gd name="connsiteX1" fmla="*/ 272559 w 578529"/>
                <a:gd name="connsiteY1" fmla="*/ 776287 h 777843"/>
                <a:gd name="connsiteX2" fmla="*/ 75628 w 578529"/>
                <a:gd name="connsiteY2" fmla="*/ 2223 h 777843"/>
                <a:gd name="connsiteX3" fmla="*/ 76975 w 578529"/>
                <a:gd name="connsiteY3" fmla="*/ -128 h 777843"/>
                <a:gd name="connsiteX4" fmla="*/ 578434 w 578529"/>
                <a:gd name="connsiteY4" fmla="*/ 286419 h 777843"/>
                <a:gd name="connsiteX5" fmla="*/ 78996 w 578529"/>
                <a:gd name="connsiteY5" fmla="*/ 7275 h 777843"/>
                <a:gd name="connsiteX6" fmla="*/ 273110 w 578529"/>
                <a:gd name="connsiteY6" fmla="*/ 770238 h 777843"/>
                <a:gd name="connsiteX7" fmla="*/ 570867 w 578529"/>
                <a:gd name="connsiteY7" fmla="*/ 288345 h 7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529" h="777843">
                  <a:moveTo>
                    <a:pt x="274867" y="777715"/>
                  </a:moveTo>
                  <a:lnTo>
                    <a:pt x="272559" y="776287"/>
                  </a:lnTo>
                  <a:cubicBezTo>
                    <a:pt x="9151" y="613417"/>
                    <a:pt x="-77921" y="271172"/>
                    <a:pt x="75628" y="2223"/>
                  </a:cubicBezTo>
                  <a:lnTo>
                    <a:pt x="76975" y="-128"/>
                  </a:lnTo>
                  <a:lnTo>
                    <a:pt x="578434" y="286419"/>
                  </a:lnTo>
                  <a:close/>
                  <a:moveTo>
                    <a:pt x="78996" y="7275"/>
                  </a:moveTo>
                  <a:cubicBezTo>
                    <a:pt x="-70793" y="272578"/>
                    <a:pt x="14744" y="608779"/>
                    <a:pt x="273110" y="770238"/>
                  </a:cubicBezTo>
                  <a:lnTo>
                    <a:pt x="570867" y="288345"/>
                  </a:lnTo>
                  <a:close/>
                </a:path>
              </a:pathLst>
            </a:custGeom>
            <a:solidFill>
              <a:srgbClr val="3F3D56"/>
            </a:solidFill>
            <a:ln w="270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E5FC53B6-22FF-4533-80E4-6393723CCD39}"/>
                </a:ext>
              </a:extLst>
            </p:cNvPr>
            <p:cNvSpPr/>
            <p:nvPr/>
          </p:nvSpPr>
          <p:spPr>
            <a:xfrm>
              <a:off x="10923039" y="2387766"/>
              <a:ext cx="571951" cy="558582"/>
            </a:xfrm>
            <a:custGeom>
              <a:avLst/>
              <a:gdLst>
                <a:gd name="connsiteX0" fmla="*/ 123204 w 571951"/>
                <a:gd name="connsiteY0" fmla="*/ -128 h 558582"/>
                <a:gd name="connsiteX1" fmla="*/ -95 w 571951"/>
                <a:gd name="connsiteY1" fmla="*/ 558455 h 558582"/>
                <a:gd name="connsiteX2" fmla="*/ 571856 w 571951"/>
                <a:gd name="connsiteY2" fmla="*/ 558455 h 558582"/>
                <a:gd name="connsiteX3" fmla="*/ 123204 w 571951"/>
                <a:gd name="connsiteY3" fmla="*/ -128 h 558582"/>
              </a:gdLst>
              <a:ahLst/>
              <a:cxnLst>
                <a:cxn ang="0">
                  <a:pos x="connsiteX0" y="connsiteY0"/>
                </a:cxn>
                <a:cxn ang="0">
                  <a:pos x="connsiteX1" y="connsiteY1"/>
                </a:cxn>
                <a:cxn ang="0">
                  <a:pos x="connsiteX2" y="connsiteY2"/>
                </a:cxn>
                <a:cxn ang="0">
                  <a:pos x="connsiteX3" y="connsiteY3"/>
                </a:cxn>
              </a:cxnLst>
              <a:rect l="l" t="t" r="r" b="b"/>
              <a:pathLst>
                <a:path w="571951" h="558582">
                  <a:moveTo>
                    <a:pt x="123204" y="-128"/>
                  </a:moveTo>
                  <a:lnTo>
                    <a:pt x="-95" y="558455"/>
                  </a:lnTo>
                  <a:lnTo>
                    <a:pt x="571856" y="558455"/>
                  </a:lnTo>
                  <a:cubicBezTo>
                    <a:pt x="571856" y="284911"/>
                    <a:pt x="379811" y="56260"/>
                    <a:pt x="123204" y="-128"/>
                  </a:cubicBezTo>
                  <a:close/>
                </a:path>
              </a:pathLst>
            </a:custGeom>
            <a:solidFill>
              <a:schemeClr val="accent2">
                <a:lumMod val="75000"/>
              </a:schemeClr>
            </a:solidFill>
            <a:ln w="270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E8F8EED-8BD7-46FC-BD7A-101DB07F4508}"/>
                </a:ext>
              </a:extLst>
            </p:cNvPr>
            <p:cNvSpPr/>
            <p:nvPr/>
          </p:nvSpPr>
          <p:spPr>
            <a:xfrm>
              <a:off x="10877251" y="2416040"/>
              <a:ext cx="578040" cy="564527"/>
            </a:xfrm>
            <a:custGeom>
              <a:avLst/>
              <a:gdLst>
                <a:gd name="connsiteX0" fmla="*/ 577946 w 578040"/>
                <a:gd name="connsiteY0" fmla="*/ 564399 h 564527"/>
                <a:gd name="connsiteX1" fmla="*/ -95 w 578040"/>
                <a:gd name="connsiteY1" fmla="*/ 564399 h 564527"/>
                <a:gd name="connsiteX2" fmla="*/ 124516 w 578040"/>
                <a:gd name="connsiteY2" fmla="*/ -128 h 564527"/>
                <a:gd name="connsiteX3" fmla="*/ 127163 w 578040"/>
                <a:gd name="connsiteY3" fmla="*/ 453 h 564527"/>
                <a:gd name="connsiteX4" fmla="*/ 577946 w 578040"/>
                <a:gd name="connsiteY4" fmla="*/ 561686 h 564527"/>
                <a:gd name="connsiteX5" fmla="*/ 6661 w 578040"/>
                <a:gd name="connsiteY5" fmla="*/ 558973 h 564527"/>
                <a:gd name="connsiteX6" fmla="*/ 572514 w 578040"/>
                <a:gd name="connsiteY6" fmla="*/ 558973 h 564527"/>
                <a:gd name="connsiteX7" fmla="*/ 128644 w 578040"/>
                <a:gd name="connsiteY7" fmla="*/ 6340 h 56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040" h="564527">
                  <a:moveTo>
                    <a:pt x="577946" y="564399"/>
                  </a:moveTo>
                  <a:lnTo>
                    <a:pt x="-95" y="564399"/>
                  </a:lnTo>
                  <a:lnTo>
                    <a:pt x="124516" y="-128"/>
                  </a:lnTo>
                  <a:lnTo>
                    <a:pt x="127163" y="453"/>
                  </a:lnTo>
                  <a:cubicBezTo>
                    <a:pt x="390458" y="58648"/>
                    <a:pt x="577916" y="292036"/>
                    <a:pt x="577946" y="561686"/>
                  </a:cubicBezTo>
                  <a:close/>
                  <a:moveTo>
                    <a:pt x="6661" y="558973"/>
                  </a:moveTo>
                  <a:lnTo>
                    <a:pt x="572514" y="558973"/>
                  </a:lnTo>
                  <a:cubicBezTo>
                    <a:pt x="571240" y="295727"/>
                    <a:pt x="385125" y="64008"/>
                    <a:pt x="128644" y="6340"/>
                  </a:cubicBezTo>
                  <a:close/>
                </a:path>
              </a:pathLst>
            </a:custGeom>
            <a:solidFill>
              <a:srgbClr val="3F3D56"/>
            </a:solidFill>
            <a:ln w="270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311C1A4-8634-40A5-827F-5C756172B352}"/>
                </a:ext>
              </a:extLst>
            </p:cNvPr>
            <p:cNvSpPr/>
            <p:nvPr/>
          </p:nvSpPr>
          <p:spPr>
            <a:xfrm>
              <a:off x="10303984" y="2333197"/>
              <a:ext cx="619967" cy="571951"/>
            </a:xfrm>
            <a:custGeom>
              <a:avLst/>
              <a:gdLst>
                <a:gd name="connsiteX0" fmla="*/ 496573 w 619967"/>
                <a:gd name="connsiteY0" fmla="*/ -128 h 571951"/>
                <a:gd name="connsiteX1" fmla="*/ -95 w 619967"/>
                <a:gd name="connsiteY1" fmla="*/ 288013 h 571951"/>
                <a:gd name="connsiteX2" fmla="*/ 496573 w 619967"/>
                <a:gd name="connsiteY2" fmla="*/ 571823 h 571951"/>
                <a:gd name="connsiteX3" fmla="*/ 619872 w 619967"/>
                <a:gd name="connsiteY3" fmla="*/ 13240 h 571951"/>
                <a:gd name="connsiteX4" fmla="*/ 496573 w 619967"/>
                <a:gd name="connsiteY4" fmla="*/ -128 h 57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967" h="571951">
                  <a:moveTo>
                    <a:pt x="496573" y="-128"/>
                  </a:moveTo>
                  <a:cubicBezTo>
                    <a:pt x="291294" y="-209"/>
                    <a:pt x="101728" y="109767"/>
                    <a:pt x="-95" y="288013"/>
                  </a:cubicBezTo>
                  <a:lnTo>
                    <a:pt x="496573" y="571823"/>
                  </a:lnTo>
                  <a:lnTo>
                    <a:pt x="619872" y="13240"/>
                  </a:lnTo>
                  <a:cubicBezTo>
                    <a:pt x="579376" y="4343"/>
                    <a:pt x="538035" y="-139"/>
                    <a:pt x="496573" y="-128"/>
                  </a:cubicBezTo>
                  <a:close/>
                </a:path>
              </a:pathLst>
            </a:custGeom>
            <a:solidFill>
              <a:srgbClr val="F2F2F2"/>
            </a:solidFill>
            <a:ln w="270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498DEB3-525A-4698-80F7-6FAA89035912}"/>
                </a:ext>
              </a:extLst>
            </p:cNvPr>
            <p:cNvSpPr/>
            <p:nvPr/>
          </p:nvSpPr>
          <p:spPr>
            <a:xfrm>
              <a:off x="10324515" y="2376491"/>
              <a:ext cx="626906" cy="578888"/>
            </a:xfrm>
            <a:custGeom>
              <a:avLst/>
              <a:gdLst>
                <a:gd name="connsiteX0" fmla="*/ 502132 w 626906"/>
                <a:gd name="connsiteY0" fmla="*/ 578760 h 578888"/>
                <a:gd name="connsiteX1" fmla="*/ -95 w 626906"/>
                <a:gd name="connsiteY1" fmla="*/ 291774 h 578888"/>
                <a:gd name="connsiteX2" fmla="*/ 1255 w 626906"/>
                <a:gd name="connsiteY2" fmla="*/ 289417 h 578888"/>
                <a:gd name="connsiteX3" fmla="*/ 624160 w 626906"/>
                <a:gd name="connsiteY3" fmla="*/ 13343 h 578888"/>
                <a:gd name="connsiteX4" fmla="*/ 626812 w 626906"/>
                <a:gd name="connsiteY4" fmla="*/ 13926 h 578888"/>
                <a:gd name="connsiteX5" fmla="*/ 7318 w 626906"/>
                <a:gd name="connsiteY5" fmla="*/ 289760 h 578888"/>
                <a:gd name="connsiteX6" fmla="*/ 498423 w 626906"/>
                <a:gd name="connsiteY6" fmla="*/ 570391 h 578888"/>
                <a:gd name="connsiteX7" fmla="*/ 620342 w 626906"/>
                <a:gd name="connsiteY7" fmla="*/ 18066 h 578888"/>
                <a:gd name="connsiteX8" fmla="*/ 7318 w 626906"/>
                <a:gd name="connsiteY8" fmla="*/ 289760 h 57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906" h="578888">
                  <a:moveTo>
                    <a:pt x="502132" y="578760"/>
                  </a:moveTo>
                  <a:lnTo>
                    <a:pt x="-95" y="291774"/>
                  </a:lnTo>
                  <a:lnTo>
                    <a:pt x="1255" y="289417"/>
                  </a:lnTo>
                  <a:cubicBezTo>
                    <a:pt x="126218" y="71123"/>
                    <a:pt x="378500" y="-40690"/>
                    <a:pt x="624160" y="13343"/>
                  </a:cubicBezTo>
                  <a:lnTo>
                    <a:pt x="626812" y="13926"/>
                  </a:lnTo>
                  <a:close/>
                  <a:moveTo>
                    <a:pt x="7318" y="289760"/>
                  </a:moveTo>
                  <a:lnTo>
                    <a:pt x="498423" y="570391"/>
                  </a:lnTo>
                  <a:lnTo>
                    <a:pt x="620342" y="18066"/>
                  </a:lnTo>
                  <a:cubicBezTo>
                    <a:pt x="378705" y="-33877"/>
                    <a:pt x="131128" y="75850"/>
                    <a:pt x="7318" y="289760"/>
                  </a:cubicBezTo>
                  <a:close/>
                </a:path>
              </a:pathLst>
            </a:custGeom>
            <a:solidFill>
              <a:srgbClr val="3F3D56"/>
            </a:solidFill>
            <a:ln w="270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409C5C7-4879-4A40-9B9B-A4FE886C63DE}"/>
                </a:ext>
              </a:extLst>
            </p:cNvPr>
            <p:cNvSpPr/>
            <p:nvPr/>
          </p:nvSpPr>
          <p:spPr>
            <a:xfrm>
              <a:off x="11118583" y="2471049"/>
              <a:ext cx="539994" cy="319631"/>
            </a:xfrm>
            <a:custGeom>
              <a:avLst/>
              <a:gdLst>
                <a:gd name="connsiteX0" fmla="*/ 3947 w 539994"/>
                <a:gd name="connsiteY0" fmla="*/ 319632 h 319631"/>
                <a:gd name="connsiteX1" fmla="*/ 0 w 539994"/>
                <a:gd name="connsiteY1" fmla="*/ 315910 h 319631"/>
                <a:gd name="connsiteX2" fmla="*/ 297684 w 539994"/>
                <a:gd name="connsiteY2" fmla="*/ 0 h 319631"/>
                <a:gd name="connsiteX3" fmla="*/ 539995 w 539994"/>
                <a:gd name="connsiteY3" fmla="*/ 0 h 319631"/>
                <a:gd name="connsiteX4" fmla="*/ 539995 w 539994"/>
                <a:gd name="connsiteY4" fmla="*/ 5426 h 319631"/>
                <a:gd name="connsiteX5" fmla="*/ 300028 w 539994"/>
                <a:gd name="connsiteY5" fmla="*/ 5426 h 319631"/>
                <a:gd name="connsiteX6" fmla="*/ 3947 w 539994"/>
                <a:gd name="connsiteY6" fmla="*/ 319632 h 31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94" h="319631">
                  <a:moveTo>
                    <a:pt x="3947" y="319632"/>
                  </a:moveTo>
                  <a:lnTo>
                    <a:pt x="0" y="315910"/>
                  </a:lnTo>
                  <a:lnTo>
                    <a:pt x="297684" y="0"/>
                  </a:lnTo>
                  <a:lnTo>
                    <a:pt x="539995" y="0"/>
                  </a:lnTo>
                  <a:lnTo>
                    <a:pt x="539995" y="5426"/>
                  </a:lnTo>
                  <a:lnTo>
                    <a:pt x="300028" y="5426"/>
                  </a:lnTo>
                  <a:lnTo>
                    <a:pt x="3947" y="319632"/>
                  </a:lnTo>
                  <a:close/>
                </a:path>
              </a:pathLst>
            </a:custGeom>
            <a:solidFill>
              <a:srgbClr val="3F3D56"/>
            </a:solidFill>
            <a:ln w="270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FBAFEBF9-B210-41C5-86F5-49E876AF1A91}"/>
                </a:ext>
              </a:extLst>
            </p:cNvPr>
            <p:cNvSpPr/>
            <p:nvPr/>
          </p:nvSpPr>
          <p:spPr>
            <a:xfrm>
              <a:off x="11493779" y="2512538"/>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BF75752-F8DD-47F6-952D-1CCCEAF5DCE5}"/>
                </a:ext>
              </a:extLst>
            </p:cNvPr>
            <p:cNvSpPr/>
            <p:nvPr/>
          </p:nvSpPr>
          <p:spPr>
            <a:xfrm>
              <a:off x="11493779" y="2553738"/>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8FC9E7CA-0DA4-4AA3-9284-7EEFA7E30085}"/>
                </a:ext>
              </a:extLst>
            </p:cNvPr>
            <p:cNvSpPr/>
            <p:nvPr/>
          </p:nvSpPr>
          <p:spPr>
            <a:xfrm>
              <a:off x="11493779" y="2594938"/>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4FB15A7-A920-4840-B64D-5FD8E3579A75}"/>
                </a:ext>
              </a:extLst>
            </p:cNvPr>
            <p:cNvSpPr/>
            <p:nvPr/>
          </p:nvSpPr>
          <p:spPr>
            <a:xfrm>
              <a:off x="11396110" y="3711694"/>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AEB927D-78EA-4FE3-8CC5-1960B678BEED}"/>
                </a:ext>
              </a:extLst>
            </p:cNvPr>
            <p:cNvSpPr/>
            <p:nvPr/>
          </p:nvSpPr>
          <p:spPr>
            <a:xfrm>
              <a:off x="11396110" y="3752894"/>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6CDFE31-6318-4146-9376-338EDF66360A}"/>
                </a:ext>
              </a:extLst>
            </p:cNvPr>
            <p:cNvSpPr/>
            <p:nvPr/>
          </p:nvSpPr>
          <p:spPr>
            <a:xfrm>
              <a:off x="11396110" y="3794094"/>
              <a:ext cx="285975" cy="9694"/>
            </a:xfrm>
            <a:custGeom>
              <a:avLst/>
              <a:gdLst>
                <a:gd name="connsiteX0" fmla="*/ 0 w 285975"/>
                <a:gd name="connsiteY0" fmla="*/ 0 h 9694"/>
                <a:gd name="connsiteX1" fmla="*/ 285976 w 285975"/>
                <a:gd name="connsiteY1" fmla="*/ 0 h 9694"/>
                <a:gd name="connsiteX2" fmla="*/ 285976 w 285975"/>
                <a:gd name="connsiteY2" fmla="*/ 9694 h 9694"/>
                <a:gd name="connsiteX3" fmla="*/ 0 w 285975"/>
                <a:gd name="connsiteY3" fmla="*/ 9694 h 9694"/>
              </a:gdLst>
              <a:ahLst/>
              <a:cxnLst>
                <a:cxn ang="0">
                  <a:pos x="connsiteX0" y="connsiteY0"/>
                </a:cxn>
                <a:cxn ang="0">
                  <a:pos x="connsiteX1" y="connsiteY1"/>
                </a:cxn>
                <a:cxn ang="0">
                  <a:pos x="connsiteX2" y="connsiteY2"/>
                </a:cxn>
                <a:cxn ang="0">
                  <a:pos x="connsiteX3" y="connsiteY3"/>
                </a:cxn>
              </a:cxnLst>
              <a:rect l="l" t="t" r="r" b="b"/>
              <a:pathLst>
                <a:path w="285975" h="9694">
                  <a:moveTo>
                    <a:pt x="0" y="0"/>
                  </a:moveTo>
                  <a:lnTo>
                    <a:pt x="285976" y="0"/>
                  </a:lnTo>
                  <a:lnTo>
                    <a:pt x="285976" y="9694"/>
                  </a:lnTo>
                  <a:lnTo>
                    <a:pt x="0" y="9694"/>
                  </a:lnTo>
                  <a:close/>
                </a:path>
              </a:pathLst>
            </a:custGeom>
            <a:solidFill>
              <a:schemeClr val="accent1"/>
            </a:solidFill>
            <a:ln w="270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01034E0-141D-4E96-AF02-7D70BC08CD9F}"/>
                </a:ext>
              </a:extLst>
            </p:cNvPr>
            <p:cNvSpPr/>
            <p:nvPr/>
          </p:nvSpPr>
          <p:spPr>
            <a:xfrm>
              <a:off x="11050432" y="3335952"/>
              <a:ext cx="509567" cy="327103"/>
            </a:xfrm>
            <a:custGeom>
              <a:avLst/>
              <a:gdLst>
                <a:gd name="connsiteX0" fmla="*/ 509568 w 509567"/>
                <a:gd name="connsiteY0" fmla="*/ 327104 h 327103"/>
                <a:gd name="connsiteX1" fmla="*/ 223276 w 509567"/>
                <a:gd name="connsiteY1" fmla="*/ 327104 h 327103"/>
                <a:gd name="connsiteX2" fmla="*/ 222468 w 509567"/>
                <a:gd name="connsiteY2" fmla="*/ 325929 h 327103"/>
                <a:gd name="connsiteX3" fmla="*/ 0 w 509567"/>
                <a:gd name="connsiteY3" fmla="*/ 3079 h 327103"/>
                <a:gd name="connsiteX4" fmla="*/ 4466 w 509567"/>
                <a:gd name="connsiteY4" fmla="*/ 0 h 327103"/>
                <a:gd name="connsiteX5" fmla="*/ 226125 w 509567"/>
                <a:gd name="connsiteY5" fmla="*/ 321678 h 327103"/>
                <a:gd name="connsiteX6" fmla="*/ 509568 w 509567"/>
                <a:gd name="connsiteY6" fmla="*/ 321678 h 327103"/>
                <a:gd name="connsiteX7" fmla="*/ 509568 w 509567"/>
                <a:gd name="connsiteY7" fmla="*/ 327104 h 32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567" h="327103">
                  <a:moveTo>
                    <a:pt x="509568" y="327104"/>
                  </a:moveTo>
                  <a:lnTo>
                    <a:pt x="223276" y="327104"/>
                  </a:lnTo>
                  <a:lnTo>
                    <a:pt x="222468" y="325929"/>
                  </a:lnTo>
                  <a:lnTo>
                    <a:pt x="0" y="3079"/>
                  </a:lnTo>
                  <a:lnTo>
                    <a:pt x="4466" y="0"/>
                  </a:lnTo>
                  <a:lnTo>
                    <a:pt x="226125" y="321678"/>
                  </a:lnTo>
                  <a:lnTo>
                    <a:pt x="509568" y="321678"/>
                  </a:lnTo>
                  <a:lnTo>
                    <a:pt x="509568" y="327104"/>
                  </a:lnTo>
                  <a:close/>
                </a:path>
              </a:pathLst>
            </a:custGeom>
            <a:solidFill>
              <a:srgbClr val="3F3D56"/>
            </a:solidFill>
            <a:ln w="270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A358B3B-4475-4700-9ADB-8082154C5A19}"/>
                </a:ext>
              </a:extLst>
            </p:cNvPr>
            <p:cNvSpPr/>
            <p:nvPr/>
          </p:nvSpPr>
          <p:spPr>
            <a:xfrm>
              <a:off x="9193565" y="3722677"/>
              <a:ext cx="114263" cy="286786"/>
            </a:xfrm>
            <a:custGeom>
              <a:avLst/>
              <a:gdLst>
                <a:gd name="connsiteX0" fmla="*/ 1024 w 114263"/>
                <a:gd name="connsiteY0" fmla="*/ 136873 h 286786"/>
                <a:gd name="connsiteX1" fmla="*/ 40673 w 114263"/>
                <a:gd name="connsiteY1" fmla="*/ 286658 h 286786"/>
                <a:gd name="connsiteX2" fmla="*/ 113050 w 114263"/>
                <a:gd name="connsiteY2" fmla="*/ 149657 h 286786"/>
                <a:gd name="connsiteX3" fmla="*/ 73401 w 114263"/>
                <a:gd name="connsiteY3" fmla="*/ -128 h 286786"/>
                <a:gd name="connsiteX4" fmla="*/ 1024 w 114263"/>
                <a:gd name="connsiteY4" fmla="*/ 136873 h 28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63" h="286786">
                  <a:moveTo>
                    <a:pt x="1024" y="136873"/>
                  </a:moveTo>
                  <a:cubicBezTo>
                    <a:pt x="-8014" y="216067"/>
                    <a:pt x="40673" y="286658"/>
                    <a:pt x="40673" y="286658"/>
                  </a:cubicBezTo>
                  <a:cubicBezTo>
                    <a:pt x="40673" y="286658"/>
                    <a:pt x="104012" y="228851"/>
                    <a:pt x="113050" y="149657"/>
                  </a:cubicBezTo>
                  <a:cubicBezTo>
                    <a:pt x="122088" y="70463"/>
                    <a:pt x="73401" y="-128"/>
                    <a:pt x="73401" y="-128"/>
                  </a:cubicBezTo>
                  <a:cubicBezTo>
                    <a:pt x="73401" y="-128"/>
                    <a:pt x="10062" y="57679"/>
                    <a:pt x="1024" y="136873"/>
                  </a:cubicBezTo>
                  <a:close/>
                </a:path>
              </a:pathLst>
            </a:custGeom>
            <a:solidFill>
              <a:srgbClr val="2F2E41"/>
            </a:solidFill>
            <a:ln w="2707"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BFE1A15-F122-45EE-B00C-EEC5478CF576}"/>
                </a:ext>
              </a:extLst>
            </p:cNvPr>
            <p:cNvSpPr/>
            <p:nvPr/>
          </p:nvSpPr>
          <p:spPr>
            <a:xfrm>
              <a:off x="9109579" y="3746912"/>
              <a:ext cx="136359" cy="263441"/>
            </a:xfrm>
            <a:custGeom>
              <a:avLst/>
              <a:gdLst>
                <a:gd name="connsiteX0" fmla="*/ 119538 w 136359"/>
                <a:gd name="connsiteY0" fmla="*/ 108552 h 263441"/>
                <a:gd name="connsiteX1" fmla="*/ 127069 w 136359"/>
                <a:gd name="connsiteY1" fmla="*/ 263313 h 263441"/>
                <a:gd name="connsiteX2" fmla="*/ 16631 w 136359"/>
                <a:gd name="connsiteY2" fmla="*/ 154633 h 263441"/>
                <a:gd name="connsiteX3" fmla="*/ 9101 w 136359"/>
                <a:gd name="connsiteY3" fmla="*/ -128 h 263441"/>
                <a:gd name="connsiteX4" fmla="*/ 119538 w 136359"/>
                <a:gd name="connsiteY4" fmla="*/ 108552 h 263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59" h="263441">
                  <a:moveTo>
                    <a:pt x="119538" y="108552"/>
                  </a:moveTo>
                  <a:cubicBezTo>
                    <a:pt x="152114" y="181299"/>
                    <a:pt x="127069" y="263313"/>
                    <a:pt x="127069" y="263313"/>
                  </a:cubicBezTo>
                  <a:cubicBezTo>
                    <a:pt x="127069" y="263313"/>
                    <a:pt x="49207" y="227380"/>
                    <a:pt x="16631" y="154633"/>
                  </a:cubicBezTo>
                  <a:cubicBezTo>
                    <a:pt x="-15945" y="81886"/>
                    <a:pt x="9101" y="-128"/>
                    <a:pt x="9101" y="-128"/>
                  </a:cubicBezTo>
                  <a:cubicBezTo>
                    <a:pt x="9101" y="-128"/>
                    <a:pt x="86962" y="35804"/>
                    <a:pt x="119538" y="108552"/>
                  </a:cubicBezTo>
                  <a:close/>
                </a:path>
              </a:pathLst>
            </a:custGeom>
            <a:solidFill>
              <a:schemeClr val="accent1"/>
            </a:solidFill>
            <a:ln w="2707" cap="flat">
              <a:noFill/>
              <a:prstDash val="solid"/>
              <a:miter/>
            </a:ln>
          </p:spPr>
          <p:txBody>
            <a:bodyPr rtlCol="0" anchor="ctr"/>
            <a:lstStyle/>
            <a:p>
              <a:endParaRPr lang="en-US"/>
            </a:p>
          </p:txBody>
        </p:sp>
      </p:grpSp>
      <p:grpSp>
        <p:nvGrpSpPr>
          <p:cNvPr id="173" name="Graphic 171">
            <a:extLst>
              <a:ext uri="{FF2B5EF4-FFF2-40B4-BE49-F238E27FC236}">
                <a16:creationId xmlns:a16="http://schemas.microsoft.com/office/drawing/2014/main" id="{A7EE7D7B-5ABE-4FF1-9010-07F5343E0610}"/>
              </a:ext>
            </a:extLst>
          </p:cNvPr>
          <p:cNvGrpSpPr/>
          <p:nvPr/>
        </p:nvGrpSpPr>
        <p:grpSpPr>
          <a:xfrm>
            <a:off x="353836" y="4285424"/>
            <a:ext cx="2560253" cy="2137283"/>
            <a:chOff x="353836" y="4285424"/>
            <a:chExt cx="2560253" cy="2137283"/>
          </a:xfrm>
        </p:grpSpPr>
        <p:sp>
          <p:nvSpPr>
            <p:cNvPr id="174" name="Freeform: Shape 173">
              <a:extLst>
                <a:ext uri="{FF2B5EF4-FFF2-40B4-BE49-F238E27FC236}">
                  <a16:creationId xmlns:a16="http://schemas.microsoft.com/office/drawing/2014/main" id="{56ED89FA-EE81-4918-9290-6CF269394FB1}"/>
                </a:ext>
              </a:extLst>
            </p:cNvPr>
            <p:cNvSpPr/>
            <p:nvPr/>
          </p:nvSpPr>
          <p:spPr>
            <a:xfrm>
              <a:off x="879344" y="5372194"/>
              <a:ext cx="1554096" cy="932458"/>
            </a:xfrm>
            <a:custGeom>
              <a:avLst/>
              <a:gdLst>
                <a:gd name="connsiteX0" fmla="*/ 1553896 w 1554096"/>
                <a:gd name="connsiteY0" fmla="*/ 932342 h 932458"/>
                <a:gd name="connsiteX1" fmla="*/ -201 w 1554096"/>
                <a:gd name="connsiteY1" fmla="*/ 932342 h 932458"/>
                <a:gd name="connsiteX2" fmla="*/ 500 w 1554096"/>
                <a:gd name="connsiteY2" fmla="*/ 767570 h 932458"/>
                <a:gd name="connsiteX3" fmla="*/ 751933 w 1554096"/>
                <a:gd name="connsiteY3" fmla="*/ -1 h 932458"/>
                <a:gd name="connsiteX4" fmla="*/ 765466 w 1554096"/>
                <a:gd name="connsiteY4" fmla="*/ -116 h 932458"/>
                <a:gd name="connsiteX5" fmla="*/ 765468 w 1554096"/>
                <a:gd name="connsiteY5" fmla="*/ -116 h 932458"/>
                <a:gd name="connsiteX6" fmla="*/ 1040246 w 1554096"/>
                <a:gd name="connsiteY6" fmla="*/ 49249 h 932458"/>
                <a:gd name="connsiteX7" fmla="*/ 1546372 w 1554096"/>
                <a:gd name="connsiteY7" fmla="*/ 752688 h 93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096" h="932458">
                  <a:moveTo>
                    <a:pt x="1553896" y="932342"/>
                  </a:moveTo>
                  <a:lnTo>
                    <a:pt x="-201" y="932342"/>
                  </a:lnTo>
                  <a:lnTo>
                    <a:pt x="500" y="767570"/>
                  </a:lnTo>
                  <a:cubicBezTo>
                    <a:pt x="2274" y="350639"/>
                    <a:pt x="335059" y="7090"/>
                    <a:pt x="751933" y="-1"/>
                  </a:cubicBezTo>
                  <a:cubicBezTo>
                    <a:pt x="756437" y="-78"/>
                    <a:pt x="760948" y="-116"/>
                    <a:pt x="765466" y="-116"/>
                  </a:cubicBezTo>
                  <a:lnTo>
                    <a:pt x="765468" y="-116"/>
                  </a:lnTo>
                  <a:cubicBezTo>
                    <a:pt x="859272" y="-187"/>
                    <a:pt x="952332" y="16532"/>
                    <a:pt x="1040246" y="49249"/>
                  </a:cubicBezTo>
                  <a:cubicBezTo>
                    <a:pt x="1335217" y="159101"/>
                    <a:pt x="1533202" y="438201"/>
                    <a:pt x="1546372" y="752688"/>
                  </a:cubicBezTo>
                  <a:close/>
                </a:path>
              </a:pathLst>
            </a:custGeom>
            <a:solidFill>
              <a:schemeClr val="accent2">
                <a:lumMod val="75000"/>
              </a:schemeClr>
            </a:solidFill>
            <a:ln w="319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6C2F00F-D75A-4799-ADDD-B4A402F58D0F}"/>
                </a:ext>
              </a:extLst>
            </p:cNvPr>
            <p:cNvSpPr/>
            <p:nvPr/>
          </p:nvSpPr>
          <p:spPr>
            <a:xfrm>
              <a:off x="353836" y="6304652"/>
              <a:ext cx="2560253" cy="6408"/>
            </a:xfrm>
            <a:custGeom>
              <a:avLst/>
              <a:gdLst>
                <a:gd name="connsiteX0" fmla="*/ 0 w 2560253"/>
                <a:gd name="connsiteY0" fmla="*/ 0 h 6408"/>
                <a:gd name="connsiteX1" fmla="*/ 2560253 w 2560253"/>
                <a:gd name="connsiteY1" fmla="*/ 0 h 6408"/>
                <a:gd name="connsiteX2" fmla="*/ 2560253 w 2560253"/>
                <a:gd name="connsiteY2" fmla="*/ 6409 h 6408"/>
                <a:gd name="connsiteX3" fmla="*/ 0 w 2560253"/>
                <a:gd name="connsiteY3" fmla="*/ 6409 h 6408"/>
              </a:gdLst>
              <a:ahLst/>
              <a:cxnLst>
                <a:cxn ang="0">
                  <a:pos x="connsiteX0" y="connsiteY0"/>
                </a:cxn>
                <a:cxn ang="0">
                  <a:pos x="connsiteX1" y="connsiteY1"/>
                </a:cxn>
                <a:cxn ang="0">
                  <a:pos x="connsiteX2" y="connsiteY2"/>
                </a:cxn>
                <a:cxn ang="0">
                  <a:pos x="connsiteX3" y="connsiteY3"/>
                </a:cxn>
              </a:cxnLst>
              <a:rect l="l" t="t" r="r" b="b"/>
              <a:pathLst>
                <a:path w="2560253" h="6408">
                  <a:moveTo>
                    <a:pt x="0" y="0"/>
                  </a:moveTo>
                  <a:lnTo>
                    <a:pt x="2560253" y="0"/>
                  </a:lnTo>
                  <a:lnTo>
                    <a:pt x="2560253" y="6409"/>
                  </a:lnTo>
                  <a:lnTo>
                    <a:pt x="0" y="6409"/>
                  </a:lnTo>
                  <a:close/>
                </a:path>
              </a:pathLst>
            </a:custGeom>
            <a:solidFill>
              <a:srgbClr val="2F2E41"/>
            </a:solidFill>
            <a:ln w="319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37532EE-5421-43CD-B4CF-80B8E935FA23}"/>
                </a:ext>
              </a:extLst>
            </p:cNvPr>
            <p:cNvSpPr/>
            <p:nvPr/>
          </p:nvSpPr>
          <p:spPr>
            <a:xfrm>
              <a:off x="1630075" y="5449400"/>
              <a:ext cx="298812" cy="753265"/>
            </a:xfrm>
            <a:custGeom>
              <a:avLst/>
              <a:gdLst>
                <a:gd name="connsiteX0" fmla="*/ 0 w 298812"/>
                <a:gd name="connsiteY0" fmla="*/ 118281 h 753265"/>
                <a:gd name="connsiteX1" fmla="*/ 68476 w 298812"/>
                <a:gd name="connsiteY1" fmla="*/ 168086 h 753265"/>
                <a:gd name="connsiteX2" fmla="*/ 136956 w 298812"/>
                <a:gd name="connsiteY2" fmla="*/ 753266 h 753265"/>
                <a:gd name="connsiteX3" fmla="*/ 298813 w 298812"/>
                <a:gd name="connsiteY3" fmla="*/ 753266 h 753265"/>
                <a:gd name="connsiteX4" fmla="*/ 242785 w 298812"/>
                <a:gd name="connsiteY4" fmla="*/ 87154 h 753265"/>
                <a:gd name="connsiteX5" fmla="*/ 18675 w 298812"/>
                <a:gd name="connsiteY5" fmla="*/ 0 h 753265"/>
                <a:gd name="connsiteX6" fmla="*/ 0 w 298812"/>
                <a:gd name="connsiteY6" fmla="*/ 118281 h 75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812" h="753265">
                  <a:moveTo>
                    <a:pt x="0" y="118281"/>
                  </a:moveTo>
                  <a:lnTo>
                    <a:pt x="68476" y="168086"/>
                  </a:lnTo>
                  <a:lnTo>
                    <a:pt x="136956" y="753266"/>
                  </a:lnTo>
                  <a:lnTo>
                    <a:pt x="298813" y="753266"/>
                  </a:lnTo>
                  <a:lnTo>
                    <a:pt x="242785" y="87154"/>
                  </a:lnTo>
                  <a:lnTo>
                    <a:pt x="18675" y="0"/>
                  </a:lnTo>
                  <a:lnTo>
                    <a:pt x="0" y="118281"/>
                  </a:lnTo>
                  <a:close/>
                </a:path>
              </a:pathLst>
            </a:custGeom>
            <a:solidFill>
              <a:srgbClr val="2F2E41"/>
            </a:solidFill>
            <a:ln w="319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5E515D2-B2EF-4727-B3D4-B833F32D0FFD}"/>
                </a:ext>
              </a:extLst>
            </p:cNvPr>
            <p:cNvSpPr/>
            <p:nvPr/>
          </p:nvSpPr>
          <p:spPr>
            <a:xfrm>
              <a:off x="1341634" y="5243966"/>
              <a:ext cx="761563" cy="778164"/>
            </a:xfrm>
            <a:custGeom>
              <a:avLst/>
              <a:gdLst>
                <a:gd name="connsiteX0" fmla="*/ 1875 w 761563"/>
                <a:gd name="connsiteY0" fmla="*/ 136840 h 778164"/>
                <a:gd name="connsiteX1" fmla="*/ 57903 w 761563"/>
                <a:gd name="connsiteY1" fmla="*/ 354726 h 778164"/>
                <a:gd name="connsiteX2" fmla="*/ 418971 w 761563"/>
                <a:gd name="connsiteY2" fmla="*/ 292473 h 778164"/>
                <a:gd name="connsiteX3" fmla="*/ 555928 w 761563"/>
                <a:gd name="connsiteY3" fmla="*/ 778048 h 778164"/>
                <a:gd name="connsiteX4" fmla="*/ 761363 w 761563"/>
                <a:gd name="connsiteY4" fmla="*/ 672218 h 778164"/>
                <a:gd name="connsiteX5" fmla="*/ 562153 w 761563"/>
                <a:gd name="connsiteY5" fmla="*/ 93263 h 778164"/>
                <a:gd name="connsiteX6" fmla="*/ 238437 w 761563"/>
                <a:gd name="connsiteY6" fmla="*/ -116 h 778164"/>
                <a:gd name="connsiteX7" fmla="*/ 57903 w 761563"/>
                <a:gd name="connsiteY7" fmla="*/ 31010 h 7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563" h="778164">
                  <a:moveTo>
                    <a:pt x="1875" y="136840"/>
                  </a:moveTo>
                  <a:cubicBezTo>
                    <a:pt x="1875" y="136840"/>
                    <a:pt x="-16801" y="348501"/>
                    <a:pt x="57903" y="354726"/>
                  </a:cubicBezTo>
                  <a:cubicBezTo>
                    <a:pt x="132606" y="360952"/>
                    <a:pt x="418971" y="292473"/>
                    <a:pt x="418971" y="292473"/>
                  </a:cubicBezTo>
                  <a:lnTo>
                    <a:pt x="555928" y="778048"/>
                  </a:lnTo>
                  <a:lnTo>
                    <a:pt x="761363" y="672218"/>
                  </a:lnTo>
                  <a:cubicBezTo>
                    <a:pt x="761363" y="672218"/>
                    <a:pt x="636857" y="124390"/>
                    <a:pt x="562153" y="93263"/>
                  </a:cubicBezTo>
                  <a:cubicBezTo>
                    <a:pt x="487449" y="62137"/>
                    <a:pt x="238437" y="-116"/>
                    <a:pt x="238437" y="-116"/>
                  </a:cubicBezTo>
                  <a:lnTo>
                    <a:pt x="57903" y="31010"/>
                  </a:lnTo>
                  <a:close/>
                </a:path>
              </a:pathLst>
            </a:custGeom>
            <a:solidFill>
              <a:srgbClr val="2F2E41"/>
            </a:solidFill>
            <a:ln w="319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1FEA19D-58B9-44F0-8E32-457044703C00}"/>
                </a:ext>
              </a:extLst>
            </p:cNvPr>
            <p:cNvSpPr/>
            <p:nvPr/>
          </p:nvSpPr>
          <p:spPr>
            <a:xfrm>
              <a:off x="1770922" y="6190214"/>
              <a:ext cx="251346" cy="232735"/>
            </a:xfrm>
            <a:custGeom>
              <a:avLst/>
              <a:gdLst>
                <a:gd name="connsiteX0" fmla="*/ 20810 w 251346"/>
                <a:gd name="connsiteY0" fmla="*/ -116 h 232735"/>
                <a:gd name="connsiteX1" fmla="*/ 8359 w 251346"/>
                <a:gd name="connsiteY1" fmla="*/ 155516 h 232735"/>
                <a:gd name="connsiteX2" fmla="*/ 51936 w 251346"/>
                <a:gd name="connsiteY2" fmla="*/ 180417 h 232735"/>
                <a:gd name="connsiteX3" fmla="*/ 51937 w 251346"/>
                <a:gd name="connsiteY3" fmla="*/ 155516 h 232735"/>
                <a:gd name="connsiteX4" fmla="*/ 83063 w 251346"/>
                <a:gd name="connsiteY4" fmla="*/ 211544 h 232735"/>
                <a:gd name="connsiteX5" fmla="*/ 251146 w 251346"/>
                <a:gd name="connsiteY5" fmla="*/ 211544 h 232735"/>
                <a:gd name="connsiteX6" fmla="*/ 213795 w 251346"/>
                <a:gd name="connsiteY6" fmla="*/ 124390 h 232735"/>
                <a:gd name="connsiteX7" fmla="*/ 145316 w 251346"/>
                <a:gd name="connsiteY7" fmla="*/ -116 h 2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346" h="232735">
                  <a:moveTo>
                    <a:pt x="20810" y="-116"/>
                  </a:moveTo>
                  <a:cubicBezTo>
                    <a:pt x="20810" y="-116"/>
                    <a:pt x="-16542" y="143066"/>
                    <a:pt x="8359" y="155516"/>
                  </a:cubicBezTo>
                  <a:cubicBezTo>
                    <a:pt x="23337" y="163000"/>
                    <a:pt x="37885" y="171313"/>
                    <a:pt x="51936" y="180417"/>
                  </a:cubicBezTo>
                  <a:lnTo>
                    <a:pt x="51937" y="155516"/>
                  </a:lnTo>
                  <a:cubicBezTo>
                    <a:pt x="51937" y="155516"/>
                    <a:pt x="83063" y="186643"/>
                    <a:pt x="83063" y="211544"/>
                  </a:cubicBezTo>
                  <a:cubicBezTo>
                    <a:pt x="83063" y="236445"/>
                    <a:pt x="251146" y="242671"/>
                    <a:pt x="251146" y="211544"/>
                  </a:cubicBezTo>
                  <a:cubicBezTo>
                    <a:pt x="251146" y="180418"/>
                    <a:pt x="244921" y="143066"/>
                    <a:pt x="213795" y="124390"/>
                  </a:cubicBezTo>
                  <a:cubicBezTo>
                    <a:pt x="182668" y="105714"/>
                    <a:pt x="145316" y="-116"/>
                    <a:pt x="145316" y="-116"/>
                  </a:cubicBezTo>
                  <a:close/>
                </a:path>
              </a:pathLst>
            </a:custGeom>
            <a:solidFill>
              <a:srgbClr val="2F2E41"/>
            </a:solidFill>
            <a:ln w="319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F566E30-C225-40FC-85C9-2F6923701331}"/>
                </a:ext>
              </a:extLst>
            </p:cNvPr>
            <p:cNvSpPr/>
            <p:nvPr/>
          </p:nvSpPr>
          <p:spPr>
            <a:xfrm>
              <a:off x="1972467" y="5878949"/>
              <a:ext cx="161856" cy="249011"/>
            </a:xfrm>
            <a:custGeom>
              <a:avLst/>
              <a:gdLst>
                <a:gd name="connsiteX0" fmla="*/ 0 w 161856"/>
                <a:gd name="connsiteY0" fmla="*/ 56028 h 249011"/>
                <a:gd name="connsiteX1" fmla="*/ 12449 w 161856"/>
                <a:gd name="connsiteY1" fmla="*/ 174309 h 249011"/>
                <a:gd name="connsiteX2" fmla="*/ 56028 w 161856"/>
                <a:gd name="connsiteY2" fmla="*/ 249011 h 249011"/>
                <a:gd name="connsiteX3" fmla="*/ 161857 w 161856"/>
                <a:gd name="connsiteY3" fmla="*/ 130730 h 249011"/>
                <a:gd name="connsiteX4" fmla="*/ 80928 w 161856"/>
                <a:gd name="connsiteY4" fmla="*/ 0 h 249011"/>
                <a:gd name="connsiteX5" fmla="*/ 0 w 161856"/>
                <a:gd name="connsiteY5" fmla="*/ 56028 h 24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856" h="249011">
                  <a:moveTo>
                    <a:pt x="0" y="56028"/>
                  </a:moveTo>
                  <a:lnTo>
                    <a:pt x="12449" y="174309"/>
                  </a:lnTo>
                  <a:lnTo>
                    <a:pt x="56028" y="249011"/>
                  </a:lnTo>
                  <a:lnTo>
                    <a:pt x="161857" y="130730"/>
                  </a:lnTo>
                  <a:lnTo>
                    <a:pt x="80928" y="0"/>
                  </a:lnTo>
                  <a:lnTo>
                    <a:pt x="0" y="56028"/>
                  </a:lnTo>
                  <a:close/>
                </a:path>
              </a:pathLst>
            </a:custGeom>
            <a:solidFill>
              <a:srgbClr val="2F2E41"/>
            </a:solidFill>
            <a:ln w="319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F715F03B-284E-4ECE-B1EB-0EBC317A6BDB}"/>
                </a:ext>
              </a:extLst>
            </p:cNvPr>
            <p:cNvSpPr/>
            <p:nvPr/>
          </p:nvSpPr>
          <p:spPr>
            <a:xfrm>
              <a:off x="1972466" y="5982359"/>
              <a:ext cx="411635" cy="245683"/>
            </a:xfrm>
            <a:custGeom>
              <a:avLst/>
              <a:gdLst>
                <a:gd name="connsiteX0" fmla="*/ 99404 w 411635"/>
                <a:gd name="connsiteY0" fmla="*/ 70781 h 245683"/>
                <a:gd name="connsiteX1" fmla="*/ 145105 w 411635"/>
                <a:gd name="connsiteY1" fmla="*/ 466 h 245683"/>
                <a:gd name="connsiteX2" fmla="*/ 255037 w 411635"/>
                <a:gd name="connsiteY2" fmla="*/ 89457 h 245683"/>
                <a:gd name="connsiteX3" fmla="*/ 317290 w 411635"/>
                <a:gd name="connsiteY3" fmla="*/ 126809 h 245683"/>
                <a:gd name="connsiteX4" fmla="*/ 404445 w 411635"/>
                <a:gd name="connsiteY4" fmla="*/ 176612 h 245683"/>
                <a:gd name="connsiteX5" fmla="*/ 167883 w 411635"/>
                <a:gd name="connsiteY5" fmla="*/ 238865 h 245683"/>
                <a:gd name="connsiteX6" fmla="*/ 93179 w 411635"/>
                <a:gd name="connsiteY6" fmla="*/ 207738 h 245683"/>
                <a:gd name="connsiteX7" fmla="*/ 74503 w 411635"/>
                <a:gd name="connsiteY7" fmla="*/ 220189 h 245683"/>
                <a:gd name="connsiteX8" fmla="*/ -201 w 411635"/>
                <a:gd name="connsiteY8" fmla="*/ 201513 h 245683"/>
                <a:gd name="connsiteX9" fmla="*/ 12250 w 411635"/>
                <a:gd name="connsiteY9" fmla="*/ 70781 h 245683"/>
                <a:gd name="connsiteX10" fmla="*/ 99404 w 411635"/>
                <a:gd name="connsiteY10" fmla="*/ 70781 h 24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635" h="245683">
                  <a:moveTo>
                    <a:pt x="99404" y="70781"/>
                  </a:moveTo>
                  <a:cubicBezTo>
                    <a:pt x="99404" y="70781"/>
                    <a:pt x="122327" y="-7597"/>
                    <a:pt x="145105" y="466"/>
                  </a:cubicBezTo>
                  <a:cubicBezTo>
                    <a:pt x="167883" y="8528"/>
                    <a:pt x="255037" y="89457"/>
                    <a:pt x="255037" y="89457"/>
                  </a:cubicBezTo>
                  <a:lnTo>
                    <a:pt x="317290" y="126809"/>
                  </a:lnTo>
                  <a:cubicBezTo>
                    <a:pt x="317290" y="126809"/>
                    <a:pt x="441797" y="139260"/>
                    <a:pt x="404445" y="176612"/>
                  </a:cubicBezTo>
                  <a:cubicBezTo>
                    <a:pt x="367093" y="213963"/>
                    <a:pt x="230136" y="263766"/>
                    <a:pt x="167883" y="238865"/>
                  </a:cubicBezTo>
                  <a:cubicBezTo>
                    <a:pt x="105630" y="213963"/>
                    <a:pt x="93179" y="207738"/>
                    <a:pt x="93179" y="207738"/>
                  </a:cubicBezTo>
                  <a:lnTo>
                    <a:pt x="74503" y="220189"/>
                  </a:lnTo>
                  <a:lnTo>
                    <a:pt x="-201" y="201513"/>
                  </a:lnTo>
                  <a:lnTo>
                    <a:pt x="12250" y="70781"/>
                  </a:lnTo>
                  <a:cubicBezTo>
                    <a:pt x="12250" y="70781"/>
                    <a:pt x="30926" y="126809"/>
                    <a:pt x="99404" y="70781"/>
                  </a:cubicBezTo>
                  <a:close/>
                </a:path>
              </a:pathLst>
            </a:custGeom>
            <a:solidFill>
              <a:srgbClr val="2F2E41"/>
            </a:solidFill>
            <a:ln w="319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7C24F8E-5BEC-4370-95F6-24D97AF84A5D}"/>
                </a:ext>
              </a:extLst>
            </p:cNvPr>
            <p:cNvSpPr/>
            <p:nvPr/>
          </p:nvSpPr>
          <p:spPr>
            <a:xfrm>
              <a:off x="1412188" y="4316394"/>
              <a:ext cx="286364" cy="286364"/>
            </a:xfrm>
            <a:custGeom>
              <a:avLst/>
              <a:gdLst>
                <a:gd name="connsiteX0" fmla="*/ 286364 w 286364"/>
                <a:gd name="connsiteY0" fmla="*/ 143182 h 286364"/>
                <a:gd name="connsiteX1" fmla="*/ 143182 w 286364"/>
                <a:gd name="connsiteY1" fmla="*/ 286364 h 286364"/>
                <a:gd name="connsiteX2" fmla="*/ 0 w 286364"/>
                <a:gd name="connsiteY2" fmla="*/ 143182 h 286364"/>
                <a:gd name="connsiteX3" fmla="*/ 143182 w 286364"/>
                <a:gd name="connsiteY3" fmla="*/ 0 h 286364"/>
                <a:gd name="connsiteX4" fmla="*/ 286364 w 286364"/>
                <a:gd name="connsiteY4" fmla="*/ 143182 h 286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64" h="286364">
                  <a:moveTo>
                    <a:pt x="286364" y="143182"/>
                  </a:moveTo>
                  <a:cubicBezTo>
                    <a:pt x="286364" y="222260"/>
                    <a:pt x="222260" y="286364"/>
                    <a:pt x="143182" y="286364"/>
                  </a:cubicBezTo>
                  <a:cubicBezTo>
                    <a:pt x="64105" y="286364"/>
                    <a:pt x="0" y="222260"/>
                    <a:pt x="0" y="143182"/>
                  </a:cubicBezTo>
                  <a:cubicBezTo>
                    <a:pt x="0" y="64105"/>
                    <a:pt x="64105" y="0"/>
                    <a:pt x="143182" y="0"/>
                  </a:cubicBezTo>
                  <a:cubicBezTo>
                    <a:pt x="222260" y="0"/>
                    <a:pt x="286364" y="64105"/>
                    <a:pt x="286364" y="143182"/>
                  </a:cubicBezTo>
                  <a:close/>
                </a:path>
              </a:pathLst>
            </a:custGeom>
            <a:solidFill>
              <a:srgbClr val="9F616A"/>
            </a:solidFill>
            <a:ln w="319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53E64CC5-4711-4E75-A5F8-CF640A145B7E}"/>
                </a:ext>
              </a:extLst>
            </p:cNvPr>
            <p:cNvSpPr/>
            <p:nvPr/>
          </p:nvSpPr>
          <p:spPr>
            <a:xfrm>
              <a:off x="1426949" y="4502970"/>
              <a:ext cx="256040" cy="333237"/>
            </a:xfrm>
            <a:custGeom>
              <a:avLst/>
              <a:gdLst>
                <a:gd name="connsiteX0" fmla="*/ 37954 w 256040"/>
                <a:gd name="connsiteY0" fmla="*/ 40531 h 333237"/>
                <a:gd name="connsiteX1" fmla="*/ 13053 w 256040"/>
                <a:gd name="connsiteY1" fmla="*/ 171263 h 333237"/>
                <a:gd name="connsiteX2" fmla="*/ 118883 w 256040"/>
                <a:gd name="connsiteY2" fmla="*/ 333121 h 333237"/>
                <a:gd name="connsiteX3" fmla="*/ 255840 w 256040"/>
                <a:gd name="connsiteY3" fmla="*/ 140136 h 333237"/>
                <a:gd name="connsiteX4" fmla="*/ 199812 w 256040"/>
                <a:gd name="connsiteY4" fmla="*/ 34306 h 333237"/>
                <a:gd name="connsiteX5" fmla="*/ 37954 w 256040"/>
                <a:gd name="connsiteY5" fmla="*/ 40531 h 3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40" h="333237">
                  <a:moveTo>
                    <a:pt x="37954" y="40531"/>
                  </a:moveTo>
                  <a:cubicBezTo>
                    <a:pt x="37954" y="40531"/>
                    <a:pt x="50404" y="171263"/>
                    <a:pt x="13053" y="171263"/>
                  </a:cubicBezTo>
                  <a:cubicBezTo>
                    <a:pt x="-24299" y="171263"/>
                    <a:pt x="19278" y="333121"/>
                    <a:pt x="118883" y="333121"/>
                  </a:cubicBezTo>
                  <a:cubicBezTo>
                    <a:pt x="218488" y="333121"/>
                    <a:pt x="255840" y="140136"/>
                    <a:pt x="255840" y="140136"/>
                  </a:cubicBezTo>
                  <a:cubicBezTo>
                    <a:pt x="255840" y="140136"/>
                    <a:pt x="187361" y="115235"/>
                    <a:pt x="199812" y="34306"/>
                  </a:cubicBezTo>
                  <a:cubicBezTo>
                    <a:pt x="212263" y="-46623"/>
                    <a:pt x="37954" y="40531"/>
                    <a:pt x="37954" y="40531"/>
                  </a:cubicBezTo>
                  <a:close/>
                </a:path>
              </a:pathLst>
            </a:custGeom>
            <a:solidFill>
              <a:srgbClr val="9F616A"/>
            </a:solidFill>
            <a:ln w="319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F1F553A-2412-4667-8170-E153B5AB492E}"/>
                </a:ext>
              </a:extLst>
            </p:cNvPr>
            <p:cNvSpPr/>
            <p:nvPr/>
          </p:nvSpPr>
          <p:spPr>
            <a:xfrm>
              <a:off x="1243217" y="4619265"/>
              <a:ext cx="576729" cy="802121"/>
            </a:xfrm>
            <a:custGeom>
              <a:avLst/>
              <a:gdLst>
                <a:gd name="connsiteX0" fmla="*/ 211766 w 576729"/>
                <a:gd name="connsiteY0" fmla="*/ 44995 h 802121"/>
                <a:gd name="connsiteX1" fmla="*/ 159433 w 576729"/>
                <a:gd name="connsiteY1" fmla="*/ 67418 h 802121"/>
                <a:gd name="connsiteX2" fmla="*/ 17402 w 576729"/>
                <a:gd name="connsiteY2" fmla="*/ 127508 h 802121"/>
                <a:gd name="connsiteX3" fmla="*/ -19 w 576729"/>
                <a:gd name="connsiteY3" fmla="*/ 157291 h 802121"/>
                <a:gd name="connsiteX4" fmla="*/ 53602 w 576729"/>
                <a:gd name="connsiteY4" fmla="*/ 633922 h 802121"/>
                <a:gd name="connsiteX5" fmla="*/ 84729 w 576729"/>
                <a:gd name="connsiteY5" fmla="*/ 758428 h 802121"/>
                <a:gd name="connsiteX6" fmla="*/ 97179 w 576729"/>
                <a:gd name="connsiteY6" fmla="*/ 802005 h 802121"/>
                <a:gd name="connsiteX7" fmla="*/ 196785 w 576729"/>
                <a:gd name="connsiteY7" fmla="*/ 683724 h 802121"/>
                <a:gd name="connsiteX8" fmla="*/ 570303 w 576729"/>
                <a:gd name="connsiteY8" fmla="*/ 671274 h 802121"/>
                <a:gd name="connsiteX9" fmla="*/ 576529 w 576729"/>
                <a:gd name="connsiteY9" fmla="*/ 67418 h 802121"/>
                <a:gd name="connsiteX10" fmla="*/ 405624 w 576729"/>
                <a:gd name="connsiteY10" fmla="*/ -116 h 802121"/>
                <a:gd name="connsiteX11" fmla="*/ 211766 w 576729"/>
                <a:gd name="connsiteY11" fmla="*/ 44995 h 80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729" h="802121">
                  <a:moveTo>
                    <a:pt x="211766" y="44995"/>
                  </a:moveTo>
                  <a:lnTo>
                    <a:pt x="159433" y="67418"/>
                  </a:lnTo>
                  <a:lnTo>
                    <a:pt x="17402" y="127508"/>
                  </a:lnTo>
                  <a:cubicBezTo>
                    <a:pt x="5642" y="132484"/>
                    <a:pt x="-1446" y="144601"/>
                    <a:pt x="-19" y="157291"/>
                  </a:cubicBezTo>
                  <a:lnTo>
                    <a:pt x="53602" y="633922"/>
                  </a:lnTo>
                  <a:cubicBezTo>
                    <a:pt x="53602" y="633922"/>
                    <a:pt x="-2425" y="752203"/>
                    <a:pt x="84729" y="758428"/>
                  </a:cubicBezTo>
                  <a:lnTo>
                    <a:pt x="97179" y="802005"/>
                  </a:lnTo>
                  <a:lnTo>
                    <a:pt x="196785" y="683724"/>
                  </a:lnTo>
                  <a:lnTo>
                    <a:pt x="570303" y="671274"/>
                  </a:lnTo>
                  <a:lnTo>
                    <a:pt x="576529" y="67418"/>
                  </a:lnTo>
                  <a:lnTo>
                    <a:pt x="405624" y="-116"/>
                  </a:lnTo>
                  <a:cubicBezTo>
                    <a:pt x="405624" y="-116"/>
                    <a:pt x="382379" y="128403"/>
                    <a:pt x="211766" y="44995"/>
                  </a:cubicBezTo>
                  <a:close/>
                </a:path>
              </a:pathLst>
            </a:custGeom>
            <a:solidFill>
              <a:srgbClr val="3F3D56"/>
            </a:solidFill>
            <a:ln w="319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055CFDB1-5787-4417-8E25-5E6800E28DD2}"/>
                </a:ext>
              </a:extLst>
            </p:cNvPr>
            <p:cNvSpPr/>
            <p:nvPr/>
          </p:nvSpPr>
          <p:spPr>
            <a:xfrm>
              <a:off x="1171626" y="4757309"/>
              <a:ext cx="209434" cy="528967"/>
            </a:xfrm>
            <a:custGeom>
              <a:avLst/>
              <a:gdLst>
                <a:gd name="connsiteX0" fmla="*/ 109629 w 209434"/>
                <a:gd name="connsiteY0" fmla="*/ 7191 h 528967"/>
                <a:gd name="connsiteX1" fmla="*/ 86624 w 209434"/>
                <a:gd name="connsiteY1" fmla="*/ 618 h 528967"/>
                <a:gd name="connsiteX2" fmla="*/ 63177 w 209434"/>
                <a:gd name="connsiteY2" fmla="*/ 13644 h 528967"/>
                <a:gd name="connsiteX3" fmla="*/ 62684 w 209434"/>
                <a:gd name="connsiteY3" fmla="*/ 15869 h 528967"/>
                <a:gd name="connsiteX4" fmla="*/ 1636 w 209434"/>
                <a:gd name="connsiteY4" fmla="*/ 398809 h 528967"/>
                <a:gd name="connsiteX5" fmla="*/ 14628 w 209434"/>
                <a:gd name="connsiteY5" fmla="*/ 481855 h 528967"/>
                <a:gd name="connsiteX6" fmla="*/ 153207 w 209434"/>
                <a:gd name="connsiteY6" fmla="*/ 511441 h 528967"/>
                <a:gd name="connsiteX7" fmla="*/ 209234 w 209434"/>
                <a:gd name="connsiteY7" fmla="*/ 106796 h 52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434" h="528967">
                  <a:moveTo>
                    <a:pt x="109629" y="7191"/>
                  </a:moveTo>
                  <a:lnTo>
                    <a:pt x="86624" y="618"/>
                  </a:lnTo>
                  <a:cubicBezTo>
                    <a:pt x="76552" y="-2259"/>
                    <a:pt x="66055" y="3573"/>
                    <a:pt x="63177" y="13644"/>
                  </a:cubicBezTo>
                  <a:cubicBezTo>
                    <a:pt x="62968" y="14375"/>
                    <a:pt x="62803" y="15118"/>
                    <a:pt x="62684" y="15869"/>
                  </a:cubicBezTo>
                  <a:lnTo>
                    <a:pt x="1636" y="398809"/>
                  </a:lnTo>
                  <a:cubicBezTo>
                    <a:pt x="-3126" y="427167"/>
                    <a:pt x="1433" y="456305"/>
                    <a:pt x="14628" y="481855"/>
                  </a:cubicBezTo>
                  <a:cubicBezTo>
                    <a:pt x="33491" y="517569"/>
                    <a:pt x="72667" y="549961"/>
                    <a:pt x="153207" y="511441"/>
                  </a:cubicBezTo>
                  <a:lnTo>
                    <a:pt x="209234" y="106796"/>
                  </a:lnTo>
                  <a:close/>
                </a:path>
              </a:pathLst>
            </a:custGeom>
            <a:solidFill>
              <a:srgbClr val="3F3D56"/>
            </a:solidFill>
            <a:ln w="319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83CD9197-1BE3-41F1-8701-14E41F570669}"/>
                </a:ext>
              </a:extLst>
            </p:cNvPr>
            <p:cNvSpPr/>
            <p:nvPr/>
          </p:nvSpPr>
          <p:spPr>
            <a:xfrm>
              <a:off x="1748355" y="4677462"/>
              <a:ext cx="473124" cy="515998"/>
            </a:xfrm>
            <a:custGeom>
              <a:avLst/>
              <a:gdLst>
                <a:gd name="connsiteX0" fmla="*/ -201 w 473124"/>
                <a:gd name="connsiteY0" fmla="*/ -116 h 515998"/>
                <a:gd name="connsiteX1" fmla="*/ 74503 w 473124"/>
                <a:gd name="connsiteY1" fmla="*/ 12334 h 515998"/>
                <a:gd name="connsiteX2" fmla="*/ 279939 w 473124"/>
                <a:gd name="connsiteY2" fmla="*/ 298699 h 515998"/>
                <a:gd name="connsiteX3" fmla="*/ 298615 w 473124"/>
                <a:gd name="connsiteY3" fmla="*/ 348501 h 515998"/>
                <a:gd name="connsiteX4" fmla="*/ 416896 w 473124"/>
                <a:gd name="connsiteY4" fmla="*/ 311149 h 515998"/>
                <a:gd name="connsiteX5" fmla="*/ 472924 w 473124"/>
                <a:gd name="connsiteY5" fmla="*/ 360952 h 515998"/>
                <a:gd name="connsiteX6" fmla="*/ 242587 w 473124"/>
                <a:gd name="connsiteY6" fmla="*/ 504134 h 515998"/>
                <a:gd name="connsiteX7" fmla="*/ 37151 w 473124"/>
                <a:gd name="connsiteY7" fmla="*/ 255121 h 51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124" h="515998">
                  <a:moveTo>
                    <a:pt x="-201" y="-116"/>
                  </a:moveTo>
                  <a:lnTo>
                    <a:pt x="74503" y="12334"/>
                  </a:lnTo>
                  <a:lnTo>
                    <a:pt x="279939" y="298699"/>
                  </a:lnTo>
                  <a:lnTo>
                    <a:pt x="298615" y="348501"/>
                  </a:lnTo>
                  <a:lnTo>
                    <a:pt x="416896" y="311149"/>
                  </a:lnTo>
                  <a:cubicBezTo>
                    <a:pt x="416896" y="311149"/>
                    <a:pt x="410670" y="367177"/>
                    <a:pt x="472924" y="360952"/>
                  </a:cubicBezTo>
                  <a:cubicBezTo>
                    <a:pt x="472924" y="360952"/>
                    <a:pt x="398220" y="566387"/>
                    <a:pt x="242587" y="504134"/>
                  </a:cubicBezTo>
                  <a:cubicBezTo>
                    <a:pt x="86954" y="441881"/>
                    <a:pt x="37151" y="255121"/>
                    <a:pt x="37151" y="255121"/>
                  </a:cubicBezTo>
                  <a:close/>
                </a:path>
              </a:pathLst>
            </a:custGeom>
            <a:solidFill>
              <a:srgbClr val="3F3D56"/>
            </a:solidFill>
            <a:ln w="319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F184344-AB73-4665-A0B0-3001DEAAD388}"/>
                </a:ext>
              </a:extLst>
            </p:cNvPr>
            <p:cNvSpPr/>
            <p:nvPr/>
          </p:nvSpPr>
          <p:spPr>
            <a:xfrm>
              <a:off x="1542921" y="4689912"/>
              <a:ext cx="292589" cy="149407"/>
            </a:xfrm>
            <a:custGeom>
              <a:avLst/>
              <a:gdLst>
                <a:gd name="connsiteX0" fmla="*/ 292590 w 292589"/>
                <a:gd name="connsiteY0" fmla="*/ 112058 h 149407"/>
                <a:gd name="connsiteX1" fmla="*/ 12449 w 292589"/>
                <a:gd name="connsiteY1" fmla="*/ 0 h 149407"/>
                <a:gd name="connsiteX2" fmla="*/ 0 w 292589"/>
                <a:gd name="connsiteY2" fmla="*/ 37353 h 149407"/>
                <a:gd name="connsiteX3" fmla="*/ 130730 w 292589"/>
                <a:gd name="connsiteY3" fmla="*/ 149408 h 149407"/>
                <a:gd name="connsiteX4" fmla="*/ 292590 w 292589"/>
                <a:gd name="connsiteY4" fmla="*/ 112058 h 149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89" h="149407">
                  <a:moveTo>
                    <a:pt x="292590" y="112058"/>
                  </a:moveTo>
                  <a:lnTo>
                    <a:pt x="12449" y="0"/>
                  </a:lnTo>
                  <a:lnTo>
                    <a:pt x="0" y="37353"/>
                  </a:lnTo>
                  <a:lnTo>
                    <a:pt x="130730" y="149408"/>
                  </a:lnTo>
                  <a:lnTo>
                    <a:pt x="292590" y="112058"/>
                  </a:lnTo>
                  <a:close/>
                </a:path>
              </a:pathLst>
            </a:custGeom>
            <a:solidFill>
              <a:srgbClr val="CCCCCC"/>
            </a:solidFill>
            <a:ln w="319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F17ACEA-D08B-4EAF-B761-A3C9A02F7BAC}"/>
                </a:ext>
              </a:extLst>
            </p:cNvPr>
            <p:cNvSpPr/>
            <p:nvPr/>
          </p:nvSpPr>
          <p:spPr>
            <a:xfrm>
              <a:off x="1381462" y="4285289"/>
              <a:ext cx="324050" cy="271677"/>
            </a:xfrm>
            <a:custGeom>
              <a:avLst/>
              <a:gdLst>
                <a:gd name="connsiteX0" fmla="*/ 87500 w 324050"/>
                <a:gd name="connsiteY0" fmla="*/ 183298 h 271677"/>
                <a:gd name="connsiteX1" fmla="*/ 93743 w 324050"/>
                <a:gd name="connsiteY1" fmla="*/ 169395 h 271677"/>
                <a:gd name="connsiteX2" fmla="*/ 140375 w 324050"/>
                <a:gd name="connsiteY2" fmla="*/ 101510 h 271677"/>
                <a:gd name="connsiteX3" fmla="*/ 173421 w 324050"/>
                <a:gd name="connsiteY3" fmla="*/ 99692 h 271677"/>
                <a:gd name="connsiteX4" fmla="*/ 218175 w 324050"/>
                <a:gd name="connsiteY4" fmla="*/ 114622 h 271677"/>
                <a:gd name="connsiteX5" fmla="*/ 240927 w 324050"/>
                <a:gd name="connsiteY5" fmla="*/ 124928 h 271677"/>
                <a:gd name="connsiteX6" fmla="*/ 275536 w 324050"/>
                <a:gd name="connsiteY6" fmla="*/ 133614 h 271677"/>
                <a:gd name="connsiteX7" fmla="*/ 310140 w 324050"/>
                <a:gd name="connsiteY7" fmla="*/ 142474 h 271677"/>
                <a:gd name="connsiteX8" fmla="*/ 323837 w 324050"/>
                <a:gd name="connsiteY8" fmla="*/ 112784 h 271677"/>
                <a:gd name="connsiteX9" fmla="*/ 286591 w 324050"/>
                <a:gd name="connsiteY9" fmla="*/ 29862 h 271677"/>
                <a:gd name="connsiteX10" fmla="*/ 233085 w 324050"/>
                <a:gd name="connsiteY10" fmla="*/ 4395 h 271677"/>
                <a:gd name="connsiteX11" fmla="*/ 163110 w 324050"/>
                <a:gd name="connsiteY11" fmla="*/ 138 h 271677"/>
                <a:gd name="connsiteX12" fmla="*/ 70287 w 324050"/>
                <a:gd name="connsiteY12" fmla="*/ 16859 h 271677"/>
                <a:gd name="connsiteX13" fmla="*/ 16345 w 324050"/>
                <a:gd name="connsiteY13" fmla="*/ 89518 h 271677"/>
                <a:gd name="connsiteX14" fmla="*/ 16186 w 324050"/>
                <a:gd name="connsiteY14" fmla="*/ 109314 h 271677"/>
                <a:gd name="connsiteX15" fmla="*/ 2314 w 324050"/>
                <a:gd name="connsiteY15" fmla="*/ 155457 h 271677"/>
                <a:gd name="connsiteX16" fmla="*/ 14106 w 324050"/>
                <a:gd name="connsiteY16" fmla="*/ 222932 h 271677"/>
                <a:gd name="connsiteX17" fmla="*/ 66501 w 324050"/>
                <a:gd name="connsiteY17" fmla="*/ 271561 h 271677"/>
                <a:gd name="connsiteX18" fmla="*/ 63755 w 324050"/>
                <a:gd name="connsiteY18" fmla="*/ 247687 h 271677"/>
                <a:gd name="connsiteX19" fmla="*/ 69370 w 324050"/>
                <a:gd name="connsiteY19" fmla="*/ 224619 h 271677"/>
                <a:gd name="connsiteX20" fmla="*/ 61232 w 324050"/>
                <a:gd name="connsiteY20" fmla="*/ 192875 h 271677"/>
                <a:gd name="connsiteX21" fmla="*/ 60527 w 324050"/>
                <a:gd name="connsiteY21" fmla="*/ 175208 h 271677"/>
                <a:gd name="connsiteX22" fmla="*/ 87500 w 324050"/>
                <a:gd name="connsiteY22" fmla="*/ 183298 h 27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4050" h="271677">
                  <a:moveTo>
                    <a:pt x="87500" y="183298"/>
                  </a:moveTo>
                  <a:cubicBezTo>
                    <a:pt x="92789" y="181886"/>
                    <a:pt x="93565" y="174865"/>
                    <a:pt x="93743" y="169395"/>
                  </a:cubicBezTo>
                  <a:cubicBezTo>
                    <a:pt x="94692" y="140099"/>
                    <a:pt x="112333" y="110039"/>
                    <a:pt x="140375" y="101510"/>
                  </a:cubicBezTo>
                  <a:cubicBezTo>
                    <a:pt x="151135" y="98559"/>
                    <a:pt x="162402" y="97940"/>
                    <a:pt x="173421" y="99692"/>
                  </a:cubicBezTo>
                  <a:cubicBezTo>
                    <a:pt x="189151" y="101787"/>
                    <a:pt x="204338" y="106854"/>
                    <a:pt x="218175" y="114622"/>
                  </a:cubicBezTo>
                  <a:cubicBezTo>
                    <a:pt x="225479" y="118729"/>
                    <a:pt x="232643" y="123674"/>
                    <a:pt x="240927" y="124928"/>
                  </a:cubicBezTo>
                  <a:cubicBezTo>
                    <a:pt x="246398" y="125757"/>
                    <a:pt x="270088" y="132645"/>
                    <a:pt x="275536" y="133614"/>
                  </a:cubicBezTo>
                  <a:cubicBezTo>
                    <a:pt x="287514" y="135745"/>
                    <a:pt x="298646" y="146462"/>
                    <a:pt x="310140" y="142474"/>
                  </a:cubicBezTo>
                  <a:cubicBezTo>
                    <a:pt x="321137" y="138658"/>
                    <a:pt x="323571" y="124421"/>
                    <a:pt x="323837" y="112784"/>
                  </a:cubicBezTo>
                  <a:cubicBezTo>
                    <a:pt x="324442" y="86274"/>
                    <a:pt x="304317" y="49583"/>
                    <a:pt x="286591" y="29862"/>
                  </a:cubicBezTo>
                  <a:cubicBezTo>
                    <a:pt x="273139" y="14896"/>
                    <a:pt x="252885" y="7987"/>
                    <a:pt x="233085" y="4395"/>
                  </a:cubicBezTo>
                  <a:cubicBezTo>
                    <a:pt x="209957" y="679"/>
                    <a:pt x="186518" y="-747"/>
                    <a:pt x="163110" y="138"/>
                  </a:cubicBezTo>
                  <a:cubicBezTo>
                    <a:pt x="131424" y="703"/>
                    <a:pt x="98859" y="3149"/>
                    <a:pt x="70287" y="16859"/>
                  </a:cubicBezTo>
                  <a:cubicBezTo>
                    <a:pt x="41715" y="30569"/>
                    <a:pt x="17715" y="57856"/>
                    <a:pt x="16345" y="89518"/>
                  </a:cubicBezTo>
                  <a:cubicBezTo>
                    <a:pt x="16060" y="96113"/>
                    <a:pt x="16740" y="102736"/>
                    <a:pt x="16186" y="109314"/>
                  </a:cubicBezTo>
                  <a:cubicBezTo>
                    <a:pt x="14833" y="125362"/>
                    <a:pt x="6312" y="139856"/>
                    <a:pt x="2314" y="155457"/>
                  </a:cubicBezTo>
                  <a:cubicBezTo>
                    <a:pt x="-3465" y="178604"/>
                    <a:pt x="819" y="203116"/>
                    <a:pt x="14106" y="222932"/>
                  </a:cubicBezTo>
                  <a:cubicBezTo>
                    <a:pt x="24709" y="238537"/>
                    <a:pt x="67114" y="252704"/>
                    <a:pt x="66501" y="271561"/>
                  </a:cubicBezTo>
                  <a:cubicBezTo>
                    <a:pt x="74165" y="263620"/>
                    <a:pt x="56091" y="255627"/>
                    <a:pt x="63755" y="247687"/>
                  </a:cubicBezTo>
                  <a:cubicBezTo>
                    <a:pt x="70832" y="242284"/>
                    <a:pt x="73172" y="232670"/>
                    <a:pt x="69370" y="224619"/>
                  </a:cubicBezTo>
                  <a:lnTo>
                    <a:pt x="61232" y="192875"/>
                  </a:lnTo>
                  <a:cubicBezTo>
                    <a:pt x="59742" y="187062"/>
                    <a:pt x="58277" y="180770"/>
                    <a:pt x="60527" y="175208"/>
                  </a:cubicBezTo>
                  <a:cubicBezTo>
                    <a:pt x="69252" y="153649"/>
                    <a:pt x="78683" y="185652"/>
                    <a:pt x="87500" y="183298"/>
                  </a:cubicBezTo>
                  <a:close/>
                </a:path>
              </a:pathLst>
            </a:custGeom>
            <a:solidFill>
              <a:srgbClr val="2F2E41"/>
            </a:solidFill>
            <a:ln w="319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6C8A604-863B-4B14-B4AE-533D0E2455D4}"/>
                </a:ext>
              </a:extLst>
            </p:cNvPr>
            <p:cNvSpPr/>
            <p:nvPr/>
          </p:nvSpPr>
          <p:spPr>
            <a:xfrm>
              <a:off x="1424640" y="4621435"/>
              <a:ext cx="896444" cy="728361"/>
            </a:xfrm>
            <a:custGeom>
              <a:avLst/>
              <a:gdLst>
                <a:gd name="connsiteX0" fmla="*/ 118281 w 896444"/>
                <a:gd name="connsiteY0" fmla="*/ 105829 h 728361"/>
                <a:gd name="connsiteX1" fmla="*/ 0 w 896444"/>
                <a:gd name="connsiteY1" fmla="*/ 566502 h 728361"/>
                <a:gd name="connsiteX2" fmla="*/ 460673 w 896444"/>
                <a:gd name="connsiteY2" fmla="*/ 728362 h 728361"/>
                <a:gd name="connsiteX3" fmla="*/ 728362 w 896444"/>
                <a:gd name="connsiteY3" fmla="*/ 504248 h 728361"/>
                <a:gd name="connsiteX4" fmla="*/ 896444 w 896444"/>
                <a:gd name="connsiteY4" fmla="*/ 0 h 728361"/>
                <a:gd name="connsiteX5" fmla="*/ 622529 w 896444"/>
                <a:gd name="connsiteY5" fmla="*/ 199210 h 728361"/>
                <a:gd name="connsiteX6" fmla="*/ 118281 w 896444"/>
                <a:gd name="connsiteY6" fmla="*/ 105829 h 72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44" h="728361">
                  <a:moveTo>
                    <a:pt x="118281" y="105829"/>
                  </a:moveTo>
                  <a:lnTo>
                    <a:pt x="0" y="566502"/>
                  </a:lnTo>
                  <a:lnTo>
                    <a:pt x="460673" y="728362"/>
                  </a:lnTo>
                  <a:lnTo>
                    <a:pt x="728362" y="504248"/>
                  </a:lnTo>
                  <a:lnTo>
                    <a:pt x="896444" y="0"/>
                  </a:lnTo>
                  <a:lnTo>
                    <a:pt x="622529" y="199210"/>
                  </a:lnTo>
                  <a:lnTo>
                    <a:pt x="118281" y="105829"/>
                  </a:lnTo>
                  <a:close/>
                </a:path>
              </a:pathLst>
            </a:custGeom>
            <a:solidFill>
              <a:srgbClr val="F2F2F2"/>
            </a:solidFill>
            <a:ln w="319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EB2C6462-D716-4525-BF48-068EAC01B14A}"/>
                </a:ext>
              </a:extLst>
            </p:cNvPr>
            <p:cNvSpPr/>
            <p:nvPr/>
          </p:nvSpPr>
          <p:spPr>
            <a:xfrm rot="-4513036">
              <a:off x="1785707" y="4607537"/>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3037D86-5A7B-4A02-B999-A9C04AF112C2}"/>
                </a:ext>
              </a:extLst>
            </p:cNvPr>
            <p:cNvSpPr/>
            <p:nvPr/>
          </p:nvSpPr>
          <p:spPr>
            <a:xfrm rot="-4513036">
              <a:off x="1773257" y="4638664"/>
              <a:ext cx="6224" cy="463566"/>
            </a:xfrm>
            <a:custGeom>
              <a:avLst/>
              <a:gdLst>
                <a:gd name="connsiteX0" fmla="*/ -201 w 6224"/>
                <a:gd name="connsiteY0" fmla="*/ -116 h 463566"/>
                <a:gd name="connsiteX1" fmla="*/ 6024 w 6224"/>
                <a:gd name="connsiteY1" fmla="*/ -116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6"/>
                  </a:moveTo>
                  <a:lnTo>
                    <a:pt x="6024" y="-116"/>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818A5140-5F10-41E5-B695-941B7A493F23}"/>
                </a:ext>
              </a:extLst>
            </p:cNvPr>
            <p:cNvSpPr/>
            <p:nvPr/>
          </p:nvSpPr>
          <p:spPr>
            <a:xfrm rot="-4513036">
              <a:off x="1767031" y="4669790"/>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0E355762-25CA-4074-9755-086446E8E053}"/>
                </a:ext>
              </a:extLst>
            </p:cNvPr>
            <p:cNvSpPr/>
            <p:nvPr/>
          </p:nvSpPr>
          <p:spPr>
            <a:xfrm rot="-4513036">
              <a:off x="1760806" y="4700917"/>
              <a:ext cx="6224" cy="463566"/>
            </a:xfrm>
            <a:custGeom>
              <a:avLst/>
              <a:gdLst>
                <a:gd name="connsiteX0" fmla="*/ -201 w 6224"/>
                <a:gd name="connsiteY0" fmla="*/ -116 h 463566"/>
                <a:gd name="connsiteX1" fmla="*/ 6024 w 6224"/>
                <a:gd name="connsiteY1" fmla="*/ -116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6"/>
                  </a:moveTo>
                  <a:lnTo>
                    <a:pt x="6024" y="-116"/>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1396996-EF1D-4D20-837E-0ABC936B24E9}"/>
                </a:ext>
              </a:extLst>
            </p:cNvPr>
            <p:cNvSpPr/>
            <p:nvPr/>
          </p:nvSpPr>
          <p:spPr>
            <a:xfrm rot="-4513036">
              <a:off x="1754581" y="4732043"/>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CD6079B-6E2B-4D2A-9FCB-7C475AAD4879}"/>
                </a:ext>
              </a:extLst>
            </p:cNvPr>
            <p:cNvSpPr/>
            <p:nvPr/>
          </p:nvSpPr>
          <p:spPr>
            <a:xfrm rot="-4513036">
              <a:off x="1748355" y="4763170"/>
              <a:ext cx="6224" cy="463566"/>
            </a:xfrm>
            <a:custGeom>
              <a:avLst/>
              <a:gdLst>
                <a:gd name="connsiteX0" fmla="*/ -200 w 6224"/>
                <a:gd name="connsiteY0" fmla="*/ -117 h 463566"/>
                <a:gd name="connsiteX1" fmla="*/ 6024 w 6224"/>
                <a:gd name="connsiteY1" fmla="*/ -117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7"/>
                  </a:moveTo>
                  <a:lnTo>
                    <a:pt x="6024" y="-117"/>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DBD65B7-467D-4DB8-8867-C5977821AB77}"/>
                </a:ext>
              </a:extLst>
            </p:cNvPr>
            <p:cNvSpPr/>
            <p:nvPr/>
          </p:nvSpPr>
          <p:spPr>
            <a:xfrm rot="-4513036">
              <a:off x="1742130" y="4794297"/>
              <a:ext cx="6224" cy="463566"/>
            </a:xfrm>
            <a:custGeom>
              <a:avLst/>
              <a:gdLst>
                <a:gd name="connsiteX0" fmla="*/ -201 w 6224"/>
                <a:gd name="connsiteY0" fmla="*/ -117 h 463566"/>
                <a:gd name="connsiteX1" fmla="*/ 6024 w 6224"/>
                <a:gd name="connsiteY1" fmla="*/ -117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7"/>
                  </a:moveTo>
                  <a:lnTo>
                    <a:pt x="6024" y="-117"/>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4C8CA066-9F1B-482C-A2C1-F8A51C1A3936}"/>
                </a:ext>
              </a:extLst>
            </p:cNvPr>
            <p:cNvSpPr/>
            <p:nvPr/>
          </p:nvSpPr>
          <p:spPr>
            <a:xfrm rot="-4513036">
              <a:off x="1735905" y="4825423"/>
              <a:ext cx="6224" cy="463566"/>
            </a:xfrm>
            <a:custGeom>
              <a:avLst/>
              <a:gdLst>
                <a:gd name="connsiteX0" fmla="*/ -200 w 6224"/>
                <a:gd name="connsiteY0" fmla="*/ -116 h 463566"/>
                <a:gd name="connsiteX1" fmla="*/ 6024 w 6224"/>
                <a:gd name="connsiteY1" fmla="*/ -116 h 463566"/>
                <a:gd name="connsiteX2" fmla="*/ 6024 w 6224"/>
                <a:gd name="connsiteY2" fmla="*/ 463450 h 463566"/>
                <a:gd name="connsiteX3" fmla="*/ -200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0" y="-116"/>
                  </a:moveTo>
                  <a:lnTo>
                    <a:pt x="6024" y="-116"/>
                  </a:lnTo>
                  <a:lnTo>
                    <a:pt x="6024" y="463450"/>
                  </a:lnTo>
                  <a:lnTo>
                    <a:pt x="-200" y="463450"/>
                  </a:lnTo>
                  <a:close/>
                </a:path>
              </a:pathLst>
            </a:custGeom>
            <a:solidFill>
              <a:srgbClr val="E6E6E6"/>
            </a:solidFill>
            <a:ln w="319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16339EA-2BC7-4A86-AF98-5075A4DA27E4}"/>
                </a:ext>
              </a:extLst>
            </p:cNvPr>
            <p:cNvSpPr/>
            <p:nvPr/>
          </p:nvSpPr>
          <p:spPr>
            <a:xfrm rot="-4513036">
              <a:off x="1729680" y="4856550"/>
              <a:ext cx="6224" cy="463566"/>
            </a:xfrm>
            <a:custGeom>
              <a:avLst/>
              <a:gdLst>
                <a:gd name="connsiteX0" fmla="*/ -201 w 6224"/>
                <a:gd name="connsiteY0" fmla="*/ -116 h 463566"/>
                <a:gd name="connsiteX1" fmla="*/ 6024 w 6224"/>
                <a:gd name="connsiteY1" fmla="*/ -116 h 463566"/>
                <a:gd name="connsiteX2" fmla="*/ 6024 w 6224"/>
                <a:gd name="connsiteY2" fmla="*/ 463450 h 463566"/>
                <a:gd name="connsiteX3" fmla="*/ -201 w 6224"/>
                <a:gd name="connsiteY3" fmla="*/ 463450 h 463566"/>
              </a:gdLst>
              <a:ahLst/>
              <a:cxnLst>
                <a:cxn ang="0">
                  <a:pos x="connsiteX0" y="connsiteY0"/>
                </a:cxn>
                <a:cxn ang="0">
                  <a:pos x="connsiteX1" y="connsiteY1"/>
                </a:cxn>
                <a:cxn ang="0">
                  <a:pos x="connsiteX2" y="connsiteY2"/>
                </a:cxn>
                <a:cxn ang="0">
                  <a:pos x="connsiteX3" y="connsiteY3"/>
                </a:cxn>
              </a:cxnLst>
              <a:rect l="l" t="t" r="r" b="b"/>
              <a:pathLst>
                <a:path w="6224" h="463566">
                  <a:moveTo>
                    <a:pt x="-201" y="-116"/>
                  </a:moveTo>
                  <a:lnTo>
                    <a:pt x="6024" y="-116"/>
                  </a:lnTo>
                  <a:lnTo>
                    <a:pt x="6024" y="463450"/>
                  </a:lnTo>
                  <a:lnTo>
                    <a:pt x="-201" y="463450"/>
                  </a:lnTo>
                  <a:close/>
                </a:path>
              </a:pathLst>
            </a:custGeom>
            <a:solidFill>
              <a:srgbClr val="E6E6E6"/>
            </a:solidFill>
            <a:ln w="319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50B6A1C7-04C1-4908-99D1-286A36131D1C}"/>
                </a:ext>
              </a:extLst>
            </p:cNvPr>
            <p:cNvSpPr/>
            <p:nvPr/>
          </p:nvSpPr>
          <p:spPr>
            <a:xfrm>
              <a:off x="1353104" y="5019206"/>
              <a:ext cx="212474" cy="156281"/>
            </a:xfrm>
            <a:custGeom>
              <a:avLst/>
              <a:gdLst>
                <a:gd name="connsiteX0" fmla="*/ -201 w 212474"/>
                <a:gd name="connsiteY0" fmla="*/ 46809 h 156281"/>
                <a:gd name="connsiteX1" fmla="*/ 202065 w 212474"/>
                <a:gd name="connsiteY1" fmla="*/ 19208 h 156281"/>
                <a:gd name="connsiteX2" fmla="*/ 21531 w 212474"/>
                <a:gd name="connsiteY2" fmla="*/ 156165 h 156281"/>
              </a:gdLst>
              <a:ahLst/>
              <a:cxnLst>
                <a:cxn ang="0">
                  <a:pos x="connsiteX0" y="connsiteY0"/>
                </a:cxn>
                <a:cxn ang="0">
                  <a:pos x="connsiteX1" y="connsiteY1"/>
                </a:cxn>
                <a:cxn ang="0">
                  <a:pos x="connsiteX2" y="connsiteY2"/>
                </a:cxn>
              </a:cxnLst>
              <a:rect l="l" t="t" r="r" b="b"/>
              <a:pathLst>
                <a:path w="212474" h="156281">
                  <a:moveTo>
                    <a:pt x="-201" y="46809"/>
                  </a:moveTo>
                  <a:cubicBezTo>
                    <a:pt x="-201" y="46809"/>
                    <a:pt x="139812" y="-36820"/>
                    <a:pt x="202065" y="19208"/>
                  </a:cubicBezTo>
                  <a:cubicBezTo>
                    <a:pt x="264318" y="75236"/>
                    <a:pt x="21531" y="156165"/>
                    <a:pt x="21531" y="156165"/>
                  </a:cubicBezTo>
                  <a:close/>
                </a:path>
              </a:pathLst>
            </a:custGeom>
            <a:solidFill>
              <a:srgbClr val="9F616A"/>
            </a:solidFill>
            <a:ln w="319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9D63936-E59A-4AD4-8499-A69BB3454A07}"/>
                </a:ext>
              </a:extLst>
            </p:cNvPr>
            <p:cNvSpPr/>
            <p:nvPr/>
          </p:nvSpPr>
          <p:spPr>
            <a:xfrm>
              <a:off x="1191578" y="5038530"/>
              <a:ext cx="220609" cy="230336"/>
            </a:xfrm>
            <a:custGeom>
              <a:avLst/>
              <a:gdLst>
                <a:gd name="connsiteX0" fmla="*/ 8748 w 220609"/>
                <a:gd name="connsiteY0" fmla="*/ 68362 h 230336"/>
                <a:gd name="connsiteX1" fmla="*/ 189283 w 220609"/>
                <a:gd name="connsiteY1" fmla="*/ -116 h 230336"/>
                <a:gd name="connsiteX2" fmla="*/ 220409 w 220609"/>
                <a:gd name="connsiteY2" fmla="*/ 124390 h 230336"/>
                <a:gd name="connsiteX3" fmla="*/ 133255 w 220609"/>
                <a:gd name="connsiteY3" fmla="*/ 230220 h 230336"/>
                <a:gd name="connsiteX4" fmla="*/ 8748 w 220609"/>
                <a:gd name="connsiteY4" fmla="*/ 68362 h 23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09" h="230336">
                  <a:moveTo>
                    <a:pt x="8748" y="68362"/>
                  </a:moveTo>
                  <a:lnTo>
                    <a:pt x="189283" y="-116"/>
                  </a:lnTo>
                  <a:cubicBezTo>
                    <a:pt x="189283" y="-116"/>
                    <a:pt x="158156" y="118165"/>
                    <a:pt x="220409" y="124390"/>
                  </a:cubicBezTo>
                  <a:lnTo>
                    <a:pt x="133255" y="230220"/>
                  </a:lnTo>
                  <a:cubicBezTo>
                    <a:pt x="133255" y="230220"/>
                    <a:pt x="-41054" y="230220"/>
                    <a:pt x="8748" y="68362"/>
                  </a:cubicBezTo>
                  <a:close/>
                </a:path>
              </a:pathLst>
            </a:custGeom>
            <a:solidFill>
              <a:srgbClr val="3F3D56"/>
            </a:solidFill>
            <a:ln w="319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94EB7E8-0161-4E1A-9283-EA24FC85164F}"/>
                </a:ext>
              </a:extLst>
            </p:cNvPr>
            <p:cNvSpPr/>
            <p:nvPr/>
          </p:nvSpPr>
          <p:spPr>
            <a:xfrm>
              <a:off x="1618905" y="5104455"/>
              <a:ext cx="296252" cy="204317"/>
            </a:xfrm>
            <a:custGeom>
              <a:avLst/>
              <a:gdLst>
                <a:gd name="connsiteX0" fmla="*/ 56694 w 296252"/>
                <a:gd name="connsiteY0" fmla="*/ 0 h 204317"/>
                <a:gd name="connsiteX1" fmla="*/ 296252 w 296252"/>
                <a:gd name="connsiteY1" fmla="*/ 80739 h 204317"/>
                <a:gd name="connsiteX2" fmla="*/ 239558 w 296252"/>
                <a:gd name="connsiteY2" fmla="*/ 204317 h 204317"/>
                <a:gd name="connsiteX3" fmla="*/ 0 w 296252"/>
                <a:gd name="connsiteY3" fmla="*/ 123581 h 204317"/>
                <a:gd name="connsiteX4" fmla="*/ 56694 w 296252"/>
                <a:gd name="connsiteY4" fmla="*/ 0 h 204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52" h="204317">
                  <a:moveTo>
                    <a:pt x="56694" y="0"/>
                  </a:moveTo>
                  <a:lnTo>
                    <a:pt x="296252" y="80739"/>
                  </a:lnTo>
                  <a:lnTo>
                    <a:pt x="239558" y="204317"/>
                  </a:lnTo>
                  <a:lnTo>
                    <a:pt x="0" y="123581"/>
                  </a:lnTo>
                  <a:lnTo>
                    <a:pt x="56694" y="0"/>
                  </a:lnTo>
                  <a:close/>
                </a:path>
              </a:pathLst>
            </a:custGeom>
            <a:solidFill>
              <a:srgbClr val="E6E6E6"/>
            </a:solidFill>
            <a:ln w="319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3AD64C5-8994-4350-A6CE-40B28AFAF45E}"/>
                </a:ext>
              </a:extLst>
            </p:cNvPr>
            <p:cNvSpPr/>
            <p:nvPr/>
          </p:nvSpPr>
          <p:spPr>
            <a:xfrm>
              <a:off x="2044057" y="4705475"/>
              <a:ext cx="236562" cy="305041"/>
            </a:xfrm>
            <a:custGeom>
              <a:avLst/>
              <a:gdLst>
                <a:gd name="connsiteX0" fmla="*/ 56028 w 236562"/>
                <a:gd name="connsiteY0" fmla="*/ 136959 h 305041"/>
                <a:gd name="connsiteX1" fmla="*/ 236562 w 236562"/>
                <a:gd name="connsiteY1" fmla="*/ 0 h 305041"/>
                <a:gd name="connsiteX2" fmla="*/ 186761 w 236562"/>
                <a:gd name="connsiteY2" fmla="*/ 168086 h 305041"/>
                <a:gd name="connsiteX3" fmla="*/ 0 w 236562"/>
                <a:gd name="connsiteY3" fmla="*/ 305042 h 305041"/>
                <a:gd name="connsiteX4" fmla="*/ 56028 w 236562"/>
                <a:gd name="connsiteY4" fmla="*/ 136959 h 3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62" h="305041">
                  <a:moveTo>
                    <a:pt x="56028" y="136959"/>
                  </a:moveTo>
                  <a:lnTo>
                    <a:pt x="236562" y="0"/>
                  </a:lnTo>
                  <a:lnTo>
                    <a:pt x="186761" y="168086"/>
                  </a:lnTo>
                  <a:lnTo>
                    <a:pt x="0" y="305042"/>
                  </a:lnTo>
                  <a:lnTo>
                    <a:pt x="56028" y="136959"/>
                  </a:lnTo>
                  <a:close/>
                </a:path>
              </a:pathLst>
            </a:custGeom>
            <a:solidFill>
              <a:srgbClr val="CCCCCC"/>
            </a:solidFill>
            <a:ln w="319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93A9F26B-DFE1-45F5-A14B-7560226FBF0B}"/>
                </a:ext>
              </a:extLst>
            </p:cNvPr>
            <p:cNvSpPr/>
            <p:nvPr/>
          </p:nvSpPr>
          <p:spPr>
            <a:xfrm rot="-2230990">
              <a:off x="1989895" y="5001178"/>
              <a:ext cx="226604" cy="6226"/>
            </a:xfrm>
            <a:custGeom>
              <a:avLst/>
              <a:gdLst>
                <a:gd name="connsiteX0" fmla="*/ -201 w 226604"/>
                <a:gd name="connsiteY0" fmla="*/ -116 h 6226"/>
                <a:gd name="connsiteX1" fmla="*/ 226404 w 226604"/>
                <a:gd name="connsiteY1" fmla="*/ -116 h 6226"/>
                <a:gd name="connsiteX2" fmla="*/ 226404 w 226604"/>
                <a:gd name="connsiteY2" fmla="*/ 6110 h 6226"/>
                <a:gd name="connsiteX3" fmla="*/ -201 w 226604"/>
                <a:gd name="connsiteY3" fmla="*/ 6110 h 6226"/>
              </a:gdLst>
              <a:ahLst/>
              <a:cxnLst>
                <a:cxn ang="0">
                  <a:pos x="connsiteX0" y="connsiteY0"/>
                </a:cxn>
                <a:cxn ang="0">
                  <a:pos x="connsiteX1" y="connsiteY1"/>
                </a:cxn>
                <a:cxn ang="0">
                  <a:pos x="connsiteX2" y="connsiteY2"/>
                </a:cxn>
                <a:cxn ang="0">
                  <a:pos x="connsiteX3" y="connsiteY3"/>
                </a:cxn>
              </a:cxnLst>
              <a:rect l="l" t="t" r="r" b="b"/>
              <a:pathLst>
                <a:path w="226604" h="6226">
                  <a:moveTo>
                    <a:pt x="-201" y="-116"/>
                  </a:moveTo>
                  <a:lnTo>
                    <a:pt x="226404" y="-116"/>
                  </a:lnTo>
                  <a:lnTo>
                    <a:pt x="226404" y="6110"/>
                  </a:lnTo>
                  <a:lnTo>
                    <a:pt x="-201" y="6110"/>
                  </a:lnTo>
                  <a:close/>
                </a:path>
              </a:pathLst>
            </a:custGeom>
            <a:solidFill>
              <a:srgbClr val="E6E6E6"/>
            </a:solidFill>
            <a:ln w="319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CD7A280-DD11-423A-9CEE-E4ACF613ED4A}"/>
                </a:ext>
              </a:extLst>
            </p:cNvPr>
            <p:cNvSpPr/>
            <p:nvPr/>
          </p:nvSpPr>
          <p:spPr>
            <a:xfrm rot="-2230990">
              <a:off x="1977445" y="5069656"/>
              <a:ext cx="226604" cy="6226"/>
            </a:xfrm>
            <a:custGeom>
              <a:avLst/>
              <a:gdLst>
                <a:gd name="connsiteX0" fmla="*/ -201 w 226604"/>
                <a:gd name="connsiteY0" fmla="*/ -116 h 6226"/>
                <a:gd name="connsiteX1" fmla="*/ 226404 w 226604"/>
                <a:gd name="connsiteY1" fmla="*/ -116 h 6226"/>
                <a:gd name="connsiteX2" fmla="*/ 226404 w 226604"/>
                <a:gd name="connsiteY2" fmla="*/ 6110 h 6226"/>
                <a:gd name="connsiteX3" fmla="*/ -201 w 226604"/>
                <a:gd name="connsiteY3" fmla="*/ 6110 h 6226"/>
              </a:gdLst>
              <a:ahLst/>
              <a:cxnLst>
                <a:cxn ang="0">
                  <a:pos x="connsiteX0" y="connsiteY0"/>
                </a:cxn>
                <a:cxn ang="0">
                  <a:pos x="connsiteX1" y="connsiteY1"/>
                </a:cxn>
                <a:cxn ang="0">
                  <a:pos x="connsiteX2" y="connsiteY2"/>
                </a:cxn>
                <a:cxn ang="0">
                  <a:pos x="connsiteX3" y="connsiteY3"/>
                </a:cxn>
              </a:cxnLst>
              <a:rect l="l" t="t" r="r" b="b"/>
              <a:pathLst>
                <a:path w="226604" h="6226">
                  <a:moveTo>
                    <a:pt x="-201" y="-116"/>
                  </a:moveTo>
                  <a:lnTo>
                    <a:pt x="226404" y="-116"/>
                  </a:lnTo>
                  <a:lnTo>
                    <a:pt x="226404" y="6110"/>
                  </a:lnTo>
                  <a:lnTo>
                    <a:pt x="-201" y="6110"/>
                  </a:lnTo>
                  <a:close/>
                </a:path>
              </a:pathLst>
            </a:custGeom>
            <a:solidFill>
              <a:srgbClr val="E6E6E6"/>
            </a:solidFill>
            <a:ln w="319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29F1AACB-07E1-4EF5-A817-41170F273E6D}"/>
                </a:ext>
              </a:extLst>
            </p:cNvPr>
            <p:cNvSpPr/>
            <p:nvPr/>
          </p:nvSpPr>
          <p:spPr>
            <a:xfrm>
              <a:off x="2158976" y="4907808"/>
              <a:ext cx="133147" cy="137770"/>
            </a:xfrm>
            <a:custGeom>
              <a:avLst/>
              <a:gdLst>
                <a:gd name="connsiteX0" fmla="*/ 43626 w 133147"/>
                <a:gd name="connsiteY0" fmla="*/ 136831 h 137770"/>
                <a:gd name="connsiteX1" fmla="*/ 99654 w 133147"/>
                <a:gd name="connsiteY1" fmla="*/ 6100 h 137770"/>
                <a:gd name="connsiteX2" fmla="*/ 49 w 133147"/>
                <a:gd name="connsiteY2" fmla="*/ 111930 h 137770"/>
                <a:gd name="connsiteX3" fmla="*/ 43626 w 133147"/>
                <a:gd name="connsiteY3" fmla="*/ 136831 h 137770"/>
              </a:gdLst>
              <a:ahLst/>
              <a:cxnLst>
                <a:cxn ang="0">
                  <a:pos x="connsiteX0" y="connsiteY0"/>
                </a:cxn>
                <a:cxn ang="0">
                  <a:pos x="connsiteX1" y="connsiteY1"/>
                </a:cxn>
                <a:cxn ang="0">
                  <a:pos x="connsiteX2" y="connsiteY2"/>
                </a:cxn>
                <a:cxn ang="0">
                  <a:pos x="connsiteX3" y="connsiteY3"/>
                </a:cxn>
              </a:cxnLst>
              <a:rect l="l" t="t" r="r" b="b"/>
              <a:pathLst>
                <a:path w="133147" h="137770">
                  <a:moveTo>
                    <a:pt x="43626" y="136831"/>
                  </a:moveTo>
                  <a:cubicBezTo>
                    <a:pt x="43626" y="136831"/>
                    <a:pt x="199259" y="43452"/>
                    <a:pt x="99654" y="6100"/>
                  </a:cubicBezTo>
                  <a:cubicBezTo>
                    <a:pt x="49" y="-31252"/>
                    <a:pt x="49" y="111930"/>
                    <a:pt x="49" y="111930"/>
                  </a:cubicBezTo>
                  <a:cubicBezTo>
                    <a:pt x="49" y="111930"/>
                    <a:pt x="-6177" y="143057"/>
                    <a:pt x="43626" y="136831"/>
                  </a:cubicBezTo>
                  <a:close/>
                </a:path>
              </a:pathLst>
            </a:custGeom>
            <a:solidFill>
              <a:srgbClr val="9F616A"/>
            </a:solidFill>
            <a:ln w="319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2C1F3DB-099B-4408-ADD9-5A9957364102}"/>
                </a:ext>
              </a:extLst>
            </p:cNvPr>
            <p:cNvSpPr/>
            <p:nvPr/>
          </p:nvSpPr>
          <p:spPr>
            <a:xfrm>
              <a:off x="1284569" y="4836208"/>
              <a:ext cx="96491" cy="242788"/>
            </a:xfrm>
            <a:custGeom>
              <a:avLst/>
              <a:gdLst>
                <a:gd name="connsiteX0" fmla="*/ 6226 w 96491"/>
                <a:gd name="connsiteY0" fmla="*/ 0 h 242788"/>
                <a:gd name="connsiteX1" fmla="*/ 0 w 96491"/>
                <a:gd name="connsiteY1" fmla="*/ 242788 h 242788"/>
                <a:gd name="connsiteX2" fmla="*/ 96492 w 96491"/>
                <a:gd name="connsiteY2" fmla="*/ 215250 h 242788"/>
                <a:gd name="connsiteX3" fmla="*/ 18675 w 96491"/>
                <a:gd name="connsiteY3" fmla="*/ 217884 h 242788"/>
                <a:gd name="connsiteX4" fmla="*/ 6226 w 96491"/>
                <a:gd name="connsiteY4" fmla="*/ 0 h 24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1" h="242788">
                  <a:moveTo>
                    <a:pt x="6226" y="0"/>
                  </a:moveTo>
                  <a:lnTo>
                    <a:pt x="0" y="242788"/>
                  </a:lnTo>
                  <a:lnTo>
                    <a:pt x="96492" y="215250"/>
                  </a:lnTo>
                  <a:lnTo>
                    <a:pt x="18675" y="217884"/>
                  </a:lnTo>
                  <a:lnTo>
                    <a:pt x="6226" y="0"/>
                  </a:lnTo>
                  <a:close/>
                </a:path>
              </a:pathLst>
            </a:custGeom>
            <a:solidFill>
              <a:srgbClr val="000000">
                <a:alpha val="10000"/>
              </a:srgbClr>
            </a:solidFill>
            <a:ln w="319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1C5C51A-F0D9-404F-BE03-356D1C727316}"/>
                </a:ext>
              </a:extLst>
            </p:cNvPr>
            <p:cNvSpPr/>
            <p:nvPr/>
          </p:nvSpPr>
          <p:spPr>
            <a:xfrm>
              <a:off x="605614" y="6050836"/>
              <a:ext cx="113514" cy="260507"/>
            </a:xfrm>
            <a:custGeom>
              <a:avLst/>
              <a:gdLst>
                <a:gd name="connsiteX0" fmla="*/ 5676 w 113514"/>
                <a:gd name="connsiteY0" fmla="*/ 143902 h 260507"/>
                <a:gd name="connsiteX1" fmla="*/ 91793 w 113514"/>
                <a:gd name="connsiteY1" fmla="*/ 260391 h 260507"/>
                <a:gd name="connsiteX2" fmla="*/ 107437 w 113514"/>
                <a:gd name="connsiteY2" fmla="*/ 116373 h 260507"/>
                <a:gd name="connsiteX3" fmla="*/ 21321 w 113514"/>
                <a:gd name="connsiteY3" fmla="*/ -116 h 260507"/>
                <a:gd name="connsiteX4" fmla="*/ 5676 w 113514"/>
                <a:gd name="connsiteY4" fmla="*/ 143902 h 26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14" h="260507">
                  <a:moveTo>
                    <a:pt x="5676" y="143902"/>
                  </a:moveTo>
                  <a:cubicBezTo>
                    <a:pt x="25137" y="215839"/>
                    <a:pt x="91793" y="260391"/>
                    <a:pt x="91793" y="260391"/>
                  </a:cubicBezTo>
                  <a:cubicBezTo>
                    <a:pt x="91793" y="260391"/>
                    <a:pt x="126897" y="188311"/>
                    <a:pt x="107437" y="116373"/>
                  </a:cubicBezTo>
                  <a:cubicBezTo>
                    <a:pt x="87977" y="44436"/>
                    <a:pt x="21321" y="-116"/>
                    <a:pt x="21321" y="-116"/>
                  </a:cubicBezTo>
                  <a:cubicBezTo>
                    <a:pt x="21321" y="-116"/>
                    <a:pt x="-13784" y="71965"/>
                    <a:pt x="5676" y="143902"/>
                  </a:cubicBezTo>
                  <a:close/>
                </a:path>
              </a:pathLst>
            </a:custGeom>
            <a:solidFill>
              <a:srgbClr val="8985A8"/>
            </a:solidFill>
            <a:ln w="319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7CC1F94-B965-494F-A67C-698482DB3662}"/>
                </a:ext>
              </a:extLst>
            </p:cNvPr>
            <p:cNvSpPr/>
            <p:nvPr/>
          </p:nvSpPr>
          <p:spPr>
            <a:xfrm>
              <a:off x="506631" y="6123041"/>
              <a:ext cx="193376" cy="188244"/>
            </a:xfrm>
            <a:custGeom>
              <a:avLst/>
              <a:gdLst>
                <a:gd name="connsiteX0" fmla="*/ 133254 w 193376"/>
                <a:gd name="connsiteY0" fmla="*/ 56237 h 188244"/>
                <a:gd name="connsiteX1" fmla="*/ 193176 w 193376"/>
                <a:gd name="connsiteY1" fmla="*/ 188128 h 188244"/>
                <a:gd name="connsiteX2" fmla="*/ 59721 w 193376"/>
                <a:gd name="connsiteY2" fmla="*/ 131775 h 188244"/>
                <a:gd name="connsiteX3" fmla="*/ -201 w 193376"/>
                <a:gd name="connsiteY3" fmla="*/ -116 h 188244"/>
                <a:gd name="connsiteX4" fmla="*/ 133254 w 193376"/>
                <a:gd name="connsiteY4" fmla="*/ 56237 h 188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76" h="188244">
                  <a:moveTo>
                    <a:pt x="133254" y="56237"/>
                  </a:moveTo>
                  <a:cubicBezTo>
                    <a:pt x="186654" y="108219"/>
                    <a:pt x="193176" y="188128"/>
                    <a:pt x="193176" y="188128"/>
                  </a:cubicBezTo>
                  <a:cubicBezTo>
                    <a:pt x="193176" y="188128"/>
                    <a:pt x="113121" y="183757"/>
                    <a:pt x="59721" y="131775"/>
                  </a:cubicBezTo>
                  <a:cubicBezTo>
                    <a:pt x="6322" y="79793"/>
                    <a:pt x="-201" y="-116"/>
                    <a:pt x="-201" y="-116"/>
                  </a:cubicBezTo>
                  <a:cubicBezTo>
                    <a:pt x="-201" y="-116"/>
                    <a:pt x="79855" y="4255"/>
                    <a:pt x="133254" y="56237"/>
                  </a:cubicBezTo>
                  <a:close/>
                </a:path>
              </a:pathLst>
            </a:custGeom>
            <a:solidFill>
              <a:srgbClr val="3F3D56"/>
            </a:solidFill>
            <a:ln w="319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59A155F-D8C3-4EFB-8CF1-FE6AABB9DFC4}"/>
                </a:ext>
              </a:extLst>
            </p:cNvPr>
            <p:cNvSpPr/>
            <p:nvPr/>
          </p:nvSpPr>
          <p:spPr>
            <a:xfrm>
              <a:off x="2359741" y="5500367"/>
              <a:ext cx="96129" cy="96129"/>
            </a:xfrm>
            <a:custGeom>
              <a:avLst/>
              <a:gdLst>
                <a:gd name="connsiteX0" fmla="*/ 0 w 96129"/>
                <a:gd name="connsiteY0" fmla="*/ 0 h 96129"/>
                <a:gd name="connsiteX1" fmla="*/ 96130 w 96129"/>
                <a:gd name="connsiteY1" fmla="*/ 0 h 96129"/>
                <a:gd name="connsiteX2" fmla="*/ 96130 w 96129"/>
                <a:gd name="connsiteY2" fmla="*/ 96130 h 96129"/>
                <a:gd name="connsiteX3" fmla="*/ 0 w 96129"/>
                <a:gd name="connsiteY3" fmla="*/ 96130 h 96129"/>
              </a:gdLst>
              <a:ahLst/>
              <a:cxnLst>
                <a:cxn ang="0">
                  <a:pos x="connsiteX0" y="connsiteY0"/>
                </a:cxn>
                <a:cxn ang="0">
                  <a:pos x="connsiteX1" y="connsiteY1"/>
                </a:cxn>
                <a:cxn ang="0">
                  <a:pos x="connsiteX2" y="connsiteY2"/>
                </a:cxn>
                <a:cxn ang="0">
                  <a:pos x="connsiteX3" y="connsiteY3"/>
                </a:cxn>
              </a:cxnLst>
              <a:rect l="l" t="t" r="r" b="b"/>
              <a:pathLst>
                <a:path w="96129" h="96129">
                  <a:moveTo>
                    <a:pt x="0" y="0"/>
                  </a:moveTo>
                  <a:lnTo>
                    <a:pt x="96130" y="0"/>
                  </a:lnTo>
                  <a:lnTo>
                    <a:pt x="96130" y="96130"/>
                  </a:lnTo>
                  <a:lnTo>
                    <a:pt x="0" y="96130"/>
                  </a:lnTo>
                  <a:close/>
                </a:path>
              </a:pathLst>
            </a:custGeom>
            <a:solidFill>
              <a:srgbClr val="F2F2F2"/>
            </a:solidFill>
            <a:ln w="319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D99220F9-E2E0-4B1E-8418-A370C1310489}"/>
                </a:ext>
              </a:extLst>
            </p:cNvPr>
            <p:cNvSpPr/>
            <p:nvPr/>
          </p:nvSpPr>
          <p:spPr>
            <a:xfrm>
              <a:off x="1975222" y="4410898"/>
              <a:ext cx="96129" cy="96129"/>
            </a:xfrm>
            <a:custGeom>
              <a:avLst/>
              <a:gdLst>
                <a:gd name="connsiteX0" fmla="*/ 0 w 96129"/>
                <a:gd name="connsiteY0" fmla="*/ 0 h 96129"/>
                <a:gd name="connsiteX1" fmla="*/ 96130 w 96129"/>
                <a:gd name="connsiteY1" fmla="*/ 0 h 96129"/>
                <a:gd name="connsiteX2" fmla="*/ 96130 w 96129"/>
                <a:gd name="connsiteY2" fmla="*/ 96130 h 96129"/>
                <a:gd name="connsiteX3" fmla="*/ 0 w 96129"/>
                <a:gd name="connsiteY3" fmla="*/ 96130 h 96129"/>
              </a:gdLst>
              <a:ahLst/>
              <a:cxnLst>
                <a:cxn ang="0">
                  <a:pos x="connsiteX0" y="connsiteY0"/>
                </a:cxn>
                <a:cxn ang="0">
                  <a:pos x="connsiteX1" y="connsiteY1"/>
                </a:cxn>
                <a:cxn ang="0">
                  <a:pos x="connsiteX2" y="connsiteY2"/>
                </a:cxn>
                <a:cxn ang="0">
                  <a:pos x="connsiteX3" y="connsiteY3"/>
                </a:cxn>
              </a:cxnLst>
              <a:rect l="l" t="t" r="r" b="b"/>
              <a:pathLst>
                <a:path w="96129" h="96129">
                  <a:moveTo>
                    <a:pt x="0" y="0"/>
                  </a:moveTo>
                  <a:lnTo>
                    <a:pt x="96130" y="0"/>
                  </a:lnTo>
                  <a:lnTo>
                    <a:pt x="96130" y="96130"/>
                  </a:lnTo>
                  <a:lnTo>
                    <a:pt x="0" y="96130"/>
                  </a:lnTo>
                  <a:close/>
                </a:path>
              </a:pathLst>
            </a:custGeom>
            <a:solidFill>
              <a:srgbClr val="F2F2F2"/>
            </a:solidFill>
            <a:ln w="319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D51502A1-4F16-4160-90AE-8952E6050EAB}"/>
                </a:ext>
              </a:extLst>
            </p:cNvPr>
            <p:cNvSpPr/>
            <p:nvPr/>
          </p:nvSpPr>
          <p:spPr>
            <a:xfrm>
              <a:off x="815258" y="5288882"/>
              <a:ext cx="96129" cy="96129"/>
            </a:xfrm>
            <a:custGeom>
              <a:avLst/>
              <a:gdLst>
                <a:gd name="connsiteX0" fmla="*/ 96130 w 96129"/>
                <a:gd name="connsiteY0" fmla="*/ 48065 h 96129"/>
                <a:gd name="connsiteX1" fmla="*/ 48065 w 96129"/>
                <a:gd name="connsiteY1" fmla="*/ 96130 h 96129"/>
                <a:gd name="connsiteX2" fmla="*/ 0 w 96129"/>
                <a:gd name="connsiteY2" fmla="*/ 48065 h 96129"/>
                <a:gd name="connsiteX3" fmla="*/ 48065 w 96129"/>
                <a:gd name="connsiteY3" fmla="*/ 0 h 96129"/>
                <a:gd name="connsiteX4" fmla="*/ 96130 w 96129"/>
                <a:gd name="connsiteY4" fmla="*/ 48065 h 9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9" h="96129">
                  <a:moveTo>
                    <a:pt x="96130" y="48065"/>
                  </a:moveTo>
                  <a:cubicBezTo>
                    <a:pt x="96130" y="74610"/>
                    <a:pt x="74610" y="96130"/>
                    <a:pt x="48065" y="96130"/>
                  </a:cubicBezTo>
                  <a:cubicBezTo>
                    <a:pt x="21519" y="96130"/>
                    <a:pt x="0" y="74610"/>
                    <a:pt x="0" y="48065"/>
                  </a:cubicBezTo>
                  <a:cubicBezTo>
                    <a:pt x="0" y="21519"/>
                    <a:pt x="21519" y="0"/>
                    <a:pt x="48065" y="0"/>
                  </a:cubicBezTo>
                  <a:cubicBezTo>
                    <a:pt x="74610" y="0"/>
                    <a:pt x="96130" y="21519"/>
                    <a:pt x="96130" y="48065"/>
                  </a:cubicBezTo>
                  <a:close/>
                </a:path>
              </a:pathLst>
            </a:custGeom>
            <a:solidFill>
              <a:srgbClr val="F2F2F2"/>
            </a:solidFill>
            <a:ln w="3195" cap="flat">
              <a:noFill/>
              <a:prstDash val="solid"/>
              <a:miter/>
            </a:ln>
          </p:spPr>
          <p:txBody>
            <a:bodyPr rtlCol="0" anchor="ctr"/>
            <a:lstStyle/>
            <a:p>
              <a:endParaRPr lang="en-US"/>
            </a:p>
          </p:txBody>
        </p:sp>
      </p:grpSp>
      <p:grpSp>
        <p:nvGrpSpPr>
          <p:cNvPr id="213" name="Graphic 211">
            <a:extLst>
              <a:ext uri="{FF2B5EF4-FFF2-40B4-BE49-F238E27FC236}">
                <a16:creationId xmlns:a16="http://schemas.microsoft.com/office/drawing/2014/main" id="{3A38A488-B34A-441A-BA43-39CBD1BB749B}"/>
              </a:ext>
            </a:extLst>
          </p:cNvPr>
          <p:cNvGrpSpPr/>
          <p:nvPr/>
        </p:nvGrpSpPr>
        <p:grpSpPr>
          <a:xfrm>
            <a:off x="2963097" y="4566721"/>
            <a:ext cx="3025652" cy="1801862"/>
            <a:chOff x="2913253" y="4515149"/>
            <a:chExt cx="3025652" cy="1801862"/>
          </a:xfrm>
        </p:grpSpPr>
        <p:sp>
          <p:nvSpPr>
            <p:cNvPr id="214" name="Freeform: Shape 213">
              <a:extLst>
                <a:ext uri="{FF2B5EF4-FFF2-40B4-BE49-F238E27FC236}">
                  <a16:creationId xmlns:a16="http://schemas.microsoft.com/office/drawing/2014/main" id="{3D4E8447-FE5A-4884-9291-5F38ABB644A2}"/>
                </a:ext>
              </a:extLst>
            </p:cNvPr>
            <p:cNvSpPr/>
            <p:nvPr/>
          </p:nvSpPr>
          <p:spPr>
            <a:xfrm>
              <a:off x="5391547" y="5889186"/>
              <a:ext cx="546938" cy="427868"/>
            </a:xfrm>
            <a:custGeom>
              <a:avLst/>
              <a:gdLst>
                <a:gd name="connsiteX0" fmla="*/ 40632 w 546938"/>
                <a:gd name="connsiteY0" fmla="*/ 413206 h 427868"/>
                <a:gd name="connsiteX1" fmla="*/ 590 w 546938"/>
                <a:gd name="connsiteY1" fmla="*/ 317000 h 427868"/>
                <a:gd name="connsiteX2" fmla="*/ 67663 w 546938"/>
                <a:gd name="connsiteY2" fmla="*/ 240407 h 427868"/>
                <a:gd name="connsiteX3" fmla="*/ 154137 w 546938"/>
                <a:gd name="connsiteY3" fmla="*/ 288466 h 427868"/>
                <a:gd name="connsiteX4" fmla="*/ 202302 w 546938"/>
                <a:gd name="connsiteY4" fmla="*/ 95627 h 427868"/>
                <a:gd name="connsiteX5" fmla="*/ 350181 w 546938"/>
                <a:gd name="connsiteY5" fmla="*/ 886 h 427868"/>
                <a:gd name="connsiteX6" fmla="*/ 511376 w 546938"/>
                <a:gd name="connsiteY6" fmla="*/ 66689 h 427868"/>
                <a:gd name="connsiteX7" fmla="*/ 531826 w 546938"/>
                <a:gd name="connsiteY7" fmla="*/ 237904 h 427868"/>
                <a:gd name="connsiteX8" fmla="*/ 439337 w 546938"/>
                <a:gd name="connsiteY8" fmla="*/ 332367 h 427868"/>
                <a:gd name="connsiteX9" fmla="*/ 31083 w 546938"/>
                <a:gd name="connsiteY9" fmla="*/ 421680 h 42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938" h="427868">
                  <a:moveTo>
                    <a:pt x="40632" y="413206"/>
                  </a:moveTo>
                  <a:cubicBezTo>
                    <a:pt x="12981" y="389841"/>
                    <a:pt x="-3814" y="352932"/>
                    <a:pt x="590" y="317000"/>
                  </a:cubicBezTo>
                  <a:cubicBezTo>
                    <a:pt x="4995" y="281069"/>
                    <a:pt x="32276" y="248037"/>
                    <a:pt x="67663" y="240407"/>
                  </a:cubicBezTo>
                  <a:cubicBezTo>
                    <a:pt x="103050" y="232776"/>
                    <a:pt x="143389" y="253898"/>
                    <a:pt x="154137" y="288466"/>
                  </a:cubicBezTo>
                  <a:cubicBezTo>
                    <a:pt x="160053" y="221820"/>
                    <a:pt x="166869" y="152382"/>
                    <a:pt x="202302" y="95627"/>
                  </a:cubicBezTo>
                  <a:cubicBezTo>
                    <a:pt x="234386" y="44237"/>
                    <a:pt x="289956" y="7465"/>
                    <a:pt x="350181" y="886"/>
                  </a:cubicBezTo>
                  <a:cubicBezTo>
                    <a:pt x="410406" y="-5692"/>
                    <a:pt x="473816" y="19154"/>
                    <a:pt x="511376" y="66689"/>
                  </a:cubicBezTo>
                  <a:cubicBezTo>
                    <a:pt x="548936" y="114224"/>
                    <a:pt x="558133" y="183330"/>
                    <a:pt x="531826" y="237904"/>
                  </a:cubicBezTo>
                  <a:cubicBezTo>
                    <a:pt x="512448" y="278107"/>
                    <a:pt x="476745" y="308026"/>
                    <a:pt x="439337" y="332367"/>
                  </a:cubicBezTo>
                  <a:cubicBezTo>
                    <a:pt x="318460" y="410359"/>
                    <a:pt x="173484" y="442075"/>
                    <a:pt x="31083" y="421680"/>
                  </a:cubicBezTo>
                </a:path>
              </a:pathLst>
            </a:custGeom>
            <a:solidFill>
              <a:srgbClr val="F2F2F2"/>
            </a:solidFill>
            <a:ln w="3069"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C753424D-A25A-4E4C-AD56-C74CD621C362}"/>
                </a:ext>
              </a:extLst>
            </p:cNvPr>
            <p:cNvSpPr/>
            <p:nvPr/>
          </p:nvSpPr>
          <p:spPr>
            <a:xfrm>
              <a:off x="5553630" y="5908505"/>
              <a:ext cx="299808" cy="399495"/>
            </a:xfrm>
            <a:custGeom>
              <a:avLst/>
              <a:gdLst>
                <a:gd name="connsiteX0" fmla="*/ 289737 w 299808"/>
                <a:gd name="connsiteY0" fmla="*/ 1212 h 399495"/>
                <a:gd name="connsiteX1" fmla="*/ 153632 w 299808"/>
                <a:gd name="connsiteY1" fmla="*/ 136365 h 399495"/>
                <a:gd name="connsiteX2" fmla="*/ 333 w 299808"/>
                <a:gd name="connsiteY2" fmla="*/ 392543 h 399495"/>
                <a:gd name="connsiteX3" fmla="*/ 11287 w 299808"/>
                <a:gd name="connsiteY3" fmla="*/ 395563 h 399495"/>
                <a:gd name="connsiteX4" fmla="*/ 297770 w 299808"/>
                <a:gd name="connsiteY4" fmla="*/ 9245 h 399495"/>
                <a:gd name="connsiteX5" fmla="*/ 289737 w 299808"/>
                <a:gd name="connsiteY5" fmla="*/ 1212 h 39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808" h="399495">
                  <a:moveTo>
                    <a:pt x="289737" y="1212"/>
                  </a:moveTo>
                  <a:cubicBezTo>
                    <a:pt x="240044" y="41688"/>
                    <a:pt x="194456" y="86957"/>
                    <a:pt x="153632" y="136365"/>
                  </a:cubicBezTo>
                  <a:cubicBezTo>
                    <a:pt x="89743" y="213423"/>
                    <a:pt x="38043" y="299819"/>
                    <a:pt x="333" y="392543"/>
                  </a:cubicBezTo>
                  <a:cubicBezTo>
                    <a:pt x="-2427" y="399307"/>
                    <a:pt x="8557" y="402252"/>
                    <a:pt x="11287" y="395563"/>
                  </a:cubicBezTo>
                  <a:cubicBezTo>
                    <a:pt x="72986" y="244866"/>
                    <a:pt x="171483" y="112044"/>
                    <a:pt x="297770" y="9245"/>
                  </a:cubicBezTo>
                  <a:cubicBezTo>
                    <a:pt x="303441" y="4627"/>
                    <a:pt x="295362" y="-3367"/>
                    <a:pt x="289737" y="1212"/>
                  </a:cubicBezTo>
                  <a:close/>
                </a:path>
              </a:pathLst>
            </a:custGeom>
            <a:solidFill>
              <a:srgbClr val="FFFFFF"/>
            </a:solidFill>
            <a:ln w="3069"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79C6087-7517-4376-97DE-251CF6C9AAF2}"/>
                </a:ext>
              </a:extLst>
            </p:cNvPr>
            <p:cNvSpPr/>
            <p:nvPr/>
          </p:nvSpPr>
          <p:spPr>
            <a:xfrm>
              <a:off x="4388749" y="4625843"/>
              <a:ext cx="11192" cy="6149"/>
            </a:xfrm>
            <a:custGeom>
              <a:avLst/>
              <a:gdLst>
                <a:gd name="connsiteX0" fmla="*/ 11085 w 11192"/>
                <a:gd name="connsiteY0" fmla="*/ 2918 h 6149"/>
                <a:gd name="connsiteX1" fmla="*/ 8010 w 11192"/>
                <a:gd name="connsiteY1" fmla="*/ 5993 h 6149"/>
                <a:gd name="connsiteX2" fmla="*/ 6534 w 11192"/>
                <a:gd name="connsiteY2" fmla="*/ 5993 h 6149"/>
                <a:gd name="connsiteX3" fmla="*/ -108 w 11192"/>
                <a:gd name="connsiteY3" fmla="*/ -157 h 6149"/>
                <a:gd name="connsiteX4" fmla="*/ 8010 w 11192"/>
                <a:gd name="connsiteY4" fmla="*/ -157 h 6149"/>
                <a:gd name="connsiteX5" fmla="*/ 11085 w 11192"/>
                <a:gd name="connsiteY5" fmla="*/ 2918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92" h="6149">
                  <a:moveTo>
                    <a:pt x="11085" y="2918"/>
                  </a:moveTo>
                  <a:cubicBezTo>
                    <a:pt x="11080" y="4614"/>
                    <a:pt x="9706" y="5988"/>
                    <a:pt x="8010" y="5993"/>
                  </a:cubicBezTo>
                  <a:lnTo>
                    <a:pt x="6534" y="5993"/>
                  </a:lnTo>
                  <a:cubicBezTo>
                    <a:pt x="4259" y="4025"/>
                    <a:pt x="2045" y="1965"/>
                    <a:pt x="-108" y="-157"/>
                  </a:cubicBezTo>
                  <a:lnTo>
                    <a:pt x="8010" y="-157"/>
                  </a:lnTo>
                  <a:cubicBezTo>
                    <a:pt x="9706" y="-152"/>
                    <a:pt x="11080" y="1222"/>
                    <a:pt x="11085" y="2918"/>
                  </a:cubicBezTo>
                  <a:close/>
                </a:path>
              </a:pathLst>
            </a:custGeom>
            <a:solidFill>
              <a:srgbClr val="F2F2F2"/>
            </a:solidFill>
            <a:ln w="3069"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B1ED29C-3FC3-4B0B-A46C-8720CD7CD05D}"/>
                </a:ext>
              </a:extLst>
            </p:cNvPr>
            <p:cNvSpPr/>
            <p:nvPr/>
          </p:nvSpPr>
          <p:spPr>
            <a:xfrm>
              <a:off x="3680427" y="4515149"/>
              <a:ext cx="814835" cy="461227"/>
            </a:xfrm>
            <a:custGeom>
              <a:avLst/>
              <a:gdLst>
                <a:gd name="connsiteX0" fmla="*/ 793203 w 814835"/>
                <a:gd name="connsiteY0" fmla="*/ -157 h 461227"/>
                <a:gd name="connsiteX1" fmla="*/ 21416 w 814835"/>
                <a:gd name="connsiteY1" fmla="*/ -157 h 461227"/>
                <a:gd name="connsiteX2" fmla="*/ -108 w 814835"/>
                <a:gd name="connsiteY2" fmla="*/ 21367 h 461227"/>
                <a:gd name="connsiteX3" fmla="*/ -108 w 814835"/>
                <a:gd name="connsiteY3" fmla="*/ 439547 h 461227"/>
                <a:gd name="connsiteX4" fmla="*/ 21416 w 814835"/>
                <a:gd name="connsiteY4" fmla="*/ 461070 h 461227"/>
                <a:gd name="connsiteX5" fmla="*/ 793203 w 814835"/>
                <a:gd name="connsiteY5" fmla="*/ 461070 h 461227"/>
                <a:gd name="connsiteX6" fmla="*/ 814727 w 814835"/>
                <a:gd name="connsiteY6" fmla="*/ 439547 h 461227"/>
                <a:gd name="connsiteX7" fmla="*/ 814727 w 814835"/>
                <a:gd name="connsiteY7" fmla="*/ 21367 h 461227"/>
                <a:gd name="connsiteX8" fmla="*/ 793203 w 814835"/>
                <a:gd name="connsiteY8" fmla="*/ -157 h 461227"/>
                <a:gd name="connsiteX9" fmla="*/ 808577 w 814835"/>
                <a:gd name="connsiteY9" fmla="*/ 439547 h 461227"/>
                <a:gd name="connsiteX10" fmla="*/ 793203 w 814835"/>
                <a:gd name="connsiteY10" fmla="*/ 454921 h 461227"/>
                <a:gd name="connsiteX11" fmla="*/ 21416 w 814835"/>
                <a:gd name="connsiteY11" fmla="*/ 454921 h 461227"/>
                <a:gd name="connsiteX12" fmla="*/ 6042 w 814835"/>
                <a:gd name="connsiteY12" fmla="*/ 439547 h 461227"/>
                <a:gd name="connsiteX13" fmla="*/ 6042 w 814835"/>
                <a:gd name="connsiteY13" fmla="*/ 21367 h 461227"/>
                <a:gd name="connsiteX14" fmla="*/ 21416 w 814835"/>
                <a:gd name="connsiteY14" fmla="*/ 5993 h 461227"/>
                <a:gd name="connsiteX15" fmla="*/ 793203 w 814835"/>
                <a:gd name="connsiteY15" fmla="*/ 5993 h 461227"/>
                <a:gd name="connsiteX16" fmla="*/ 808577 w 814835"/>
                <a:gd name="connsiteY16" fmla="*/ 21367 h 4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4835" h="461227">
                  <a:moveTo>
                    <a:pt x="793203" y="-157"/>
                  </a:moveTo>
                  <a:lnTo>
                    <a:pt x="21416" y="-157"/>
                  </a:lnTo>
                  <a:cubicBezTo>
                    <a:pt x="9534" y="-144"/>
                    <a:pt x="-95" y="9485"/>
                    <a:pt x="-108" y="21367"/>
                  </a:cubicBezTo>
                  <a:lnTo>
                    <a:pt x="-108" y="439547"/>
                  </a:lnTo>
                  <a:cubicBezTo>
                    <a:pt x="-95" y="451428"/>
                    <a:pt x="9534" y="461057"/>
                    <a:pt x="21416" y="461070"/>
                  </a:cubicBezTo>
                  <a:lnTo>
                    <a:pt x="793203" y="461070"/>
                  </a:lnTo>
                  <a:cubicBezTo>
                    <a:pt x="805085" y="461057"/>
                    <a:pt x="814714" y="451428"/>
                    <a:pt x="814727" y="439547"/>
                  </a:cubicBezTo>
                  <a:lnTo>
                    <a:pt x="814727" y="21367"/>
                  </a:lnTo>
                  <a:cubicBezTo>
                    <a:pt x="814714" y="9485"/>
                    <a:pt x="805085" y="-144"/>
                    <a:pt x="793203" y="-157"/>
                  </a:cubicBezTo>
                  <a:close/>
                  <a:moveTo>
                    <a:pt x="808577" y="439547"/>
                  </a:moveTo>
                  <a:cubicBezTo>
                    <a:pt x="808574" y="448036"/>
                    <a:pt x="801693" y="454917"/>
                    <a:pt x="793203" y="454921"/>
                  </a:cubicBezTo>
                  <a:lnTo>
                    <a:pt x="21416" y="454921"/>
                  </a:lnTo>
                  <a:cubicBezTo>
                    <a:pt x="12926" y="454917"/>
                    <a:pt x="6045" y="448036"/>
                    <a:pt x="6042" y="439547"/>
                  </a:cubicBezTo>
                  <a:lnTo>
                    <a:pt x="6042" y="21367"/>
                  </a:lnTo>
                  <a:cubicBezTo>
                    <a:pt x="6045" y="12877"/>
                    <a:pt x="12926" y="5996"/>
                    <a:pt x="21416" y="5993"/>
                  </a:cubicBezTo>
                  <a:lnTo>
                    <a:pt x="793203" y="5993"/>
                  </a:lnTo>
                  <a:cubicBezTo>
                    <a:pt x="801693" y="5996"/>
                    <a:pt x="808574" y="12877"/>
                    <a:pt x="808577" y="21367"/>
                  </a:cubicBezTo>
                  <a:close/>
                </a:path>
              </a:pathLst>
            </a:custGeom>
            <a:solidFill>
              <a:srgbClr val="3F3D56"/>
            </a:solidFill>
            <a:ln w="3069"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38B7ABFA-B066-46B8-9E0B-CC2348CBBFDA}"/>
                </a:ext>
              </a:extLst>
            </p:cNvPr>
            <p:cNvSpPr/>
            <p:nvPr/>
          </p:nvSpPr>
          <p:spPr>
            <a:xfrm>
              <a:off x="3751328" y="4615066"/>
              <a:ext cx="265048" cy="171538"/>
            </a:xfrm>
            <a:custGeom>
              <a:avLst/>
              <a:gdLst>
                <a:gd name="connsiteX0" fmla="*/ 254066 w 265048"/>
                <a:gd name="connsiteY0" fmla="*/ 81833 h 171538"/>
                <a:gd name="connsiteX1" fmla="*/ 209787 w 265048"/>
                <a:gd name="connsiteY1" fmla="*/ 29192 h 171538"/>
                <a:gd name="connsiteX2" fmla="*/ 137959 w 265048"/>
                <a:gd name="connsiteY2" fmla="*/ 1856 h 171538"/>
                <a:gd name="connsiteX3" fmla="*/ 62686 w 265048"/>
                <a:gd name="connsiteY3" fmla="*/ 6069 h 171538"/>
                <a:gd name="connsiteX4" fmla="*/ 52848 w 265048"/>
                <a:gd name="connsiteY4" fmla="*/ 8775 h 171538"/>
                <a:gd name="connsiteX5" fmla="*/ 28555 w 265048"/>
                <a:gd name="connsiteY5" fmla="*/ 19537 h 171538"/>
                <a:gd name="connsiteX6" fmla="*/ 27818 w 265048"/>
                <a:gd name="connsiteY6" fmla="*/ 20029 h 171538"/>
                <a:gd name="connsiteX7" fmla="*/ 6417 w 265048"/>
                <a:gd name="connsiteY7" fmla="*/ 48963 h 171538"/>
                <a:gd name="connsiteX8" fmla="*/ 913 w 265048"/>
                <a:gd name="connsiteY8" fmla="*/ 80942 h 171538"/>
                <a:gd name="connsiteX9" fmla="*/ 18685 w 265048"/>
                <a:gd name="connsiteY9" fmla="*/ 106155 h 171538"/>
                <a:gd name="connsiteX10" fmla="*/ 40332 w 265048"/>
                <a:gd name="connsiteY10" fmla="*/ 116856 h 171538"/>
                <a:gd name="connsiteX11" fmla="*/ 45836 w 265048"/>
                <a:gd name="connsiteY11" fmla="*/ 115933 h 171538"/>
                <a:gd name="connsiteX12" fmla="*/ 47403 w 265048"/>
                <a:gd name="connsiteY12" fmla="*/ 115165 h 171538"/>
                <a:gd name="connsiteX13" fmla="*/ 57243 w 265048"/>
                <a:gd name="connsiteY13" fmla="*/ 116794 h 171538"/>
                <a:gd name="connsiteX14" fmla="*/ 98108 w 265048"/>
                <a:gd name="connsiteY14" fmla="*/ 107016 h 171538"/>
                <a:gd name="connsiteX15" fmla="*/ 108071 w 265048"/>
                <a:gd name="connsiteY15" fmla="*/ 104341 h 171538"/>
                <a:gd name="connsiteX16" fmla="*/ 126366 w 265048"/>
                <a:gd name="connsiteY16" fmla="*/ 104956 h 171538"/>
                <a:gd name="connsiteX17" fmla="*/ 129595 w 265048"/>
                <a:gd name="connsiteY17" fmla="*/ 106094 h 171538"/>
                <a:gd name="connsiteX18" fmla="*/ 154562 w 265048"/>
                <a:gd name="connsiteY18" fmla="*/ 128202 h 171538"/>
                <a:gd name="connsiteX19" fmla="*/ 170766 w 265048"/>
                <a:gd name="connsiteY19" fmla="*/ 155261 h 171538"/>
                <a:gd name="connsiteX20" fmla="*/ 197979 w 265048"/>
                <a:gd name="connsiteY20" fmla="*/ 170635 h 171538"/>
                <a:gd name="connsiteX21" fmla="*/ 248192 w 265048"/>
                <a:gd name="connsiteY21" fmla="*/ 161872 h 171538"/>
                <a:gd name="connsiteX22" fmla="*/ 257693 w 265048"/>
                <a:gd name="connsiteY22" fmla="*/ 152217 h 171538"/>
                <a:gd name="connsiteX23" fmla="*/ 258400 w 265048"/>
                <a:gd name="connsiteY23" fmla="*/ 151110 h 171538"/>
                <a:gd name="connsiteX24" fmla="*/ 254066 w 265048"/>
                <a:gd name="connsiteY24" fmla="*/ 81833 h 171538"/>
                <a:gd name="connsiteX25" fmla="*/ 41623 w 265048"/>
                <a:gd name="connsiteY25" fmla="*/ 49578 h 171538"/>
                <a:gd name="connsiteX26" fmla="*/ 50879 w 265048"/>
                <a:gd name="connsiteY26" fmla="*/ 50623 h 171538"/>
                <a:gd name="connsiteX27" fmla="*/ 34921 w 265048"/>
                <a:gd name="connsiteY27" fmla="*/ 58095 h 171538"/>
                <a:gd name="connsiteX28" fmla="*/ 30092 w 265048"/>
                <a:gd name="connsiteY28" fmla="*/ 62923 h 171538"/>
                <a:gd name="connsiteX29" fmla="*/ 30215 w 265048"/>
                <a:gd name="connsiteY29" fmla="*/ 62523 h 171538"/>
                <a:gd name="connsiteX30" fmla="*/ 41623 w 265048"/>
                <a:gd name="connsiteY30" fmla="*/ 49578 h 171538"/>
                <a:gd name="connsiteX31" fmla="*/ 227006 w 265048"/>
                <a:gd name="connsiteY31" fmla="*/ 127679 h 171538"/>
                <a:gd name="connsiteX32" fmla="*/ 228698 w 265048"/>
                <a:gd name="connsiteY32" fmla="*/ 127372 h 171538"/>
                <a:gd name="connsiteX33" fmla="*/ 231157 w 265048"/>
                <a:gd name="connsiteY33" fmla="*/ 126388 h 171538"/>
                <a:gd name="connsiteX34" fmla="*/ 231189 w 265048"/>
                <a:gd name="connsiteY34" fmla="*/ 126695 h 171538"/>
                <a:gd name="connsiteX35" fmla="*/ 231280 w 265048"/>
                <a:gd name="connsiteY35" fmla="*/ 127925 h 171538"/>
                <a:gd name="connsiteX36" fmla="*/ 230850 w 265048"/>
                <a:gd name="connsiteY36" fmla="*/ 128663 h 171538"/>
                <a:gd name="connsiteX37" fmla="*/ 227006 w 265048"/>
                <a:gd name="connsiteY37" fmla="*/ 127679 h 171538"/>
                <a:gd name="connsiteX38" fmla="*/ 218427 w 265048"/>
                <a:gd name="connsiteY38" fmla="*/ 52899 h 171538"/>
                <a:gd name="connsiteX39" fmla="*/ 235617 w 265048"/>
                <a:gd name="connsiteY39" fmla="*/ 74915 h 171538"/>
                <a:gd name="connsiteX40" fmla="*/ 217690 w 265048"/>
                <a:gd name="connsiteY40" fmla="*/ 56558 h 171538"/>
                <a:gd name="connsiteX41" fmla="*/ 218427 w 265048"/>
                <a:gd name="connsiteY41" fmla="*/ 52899 h 171538"/>
                <a:gd name="connsiteX42" fmla="*/ 210956 w 265048"/>
                <a:gd name="connsiteY42" fmla="*/ 140132 h 171538"/>
                <a:gd name="connsiteX43" fmla="*/ 210371 w 265048"/>
                <a:gd name="connsiteY43" fmla="*/ 141578 h 171538"/>
                <a:gd name="connsiteX44" fmla="*/ 207820 w 265048"/>
                <a:gd name="connsiteY44" fmla="*/ 141639 h 171538"/>
                <a:gd name="connsiteX45" fmla="*/ 207389 w 265048"/>
                <a:gd name="connsiteY45" fmla="*/ 141639 h 171538"/>
                <a:gd name="connsiteX46" fmla="*/ 207266 w 265048"/>
                <a:gd name="connsiteY46" fmla="*/ 141239 h 171538"/>
                <a:gd name="connsiteX47" fmla="*/ 206743 w 265048"/>
                <a:gd name="connsiteY47" fmla="*/ 139579 h 171538"/>
                <a:gd name="connsiteX48" fmla="*/ 210956 w 265048"/>
                <a:gd name="connsiteY48" fmla="*/ 140132 h 171538"/>
                <a:gd name="connsiteX49" fmla="*/ 145215 w 265048"/>
                <a:gd name="connsiteY49" fmla="*/ 71163 h 171538"/>
                <a:gd name="connsiteX50" fmla="*/ 145276 w 265048"/>
                <a:gd name="connsiteY50" fmla="*/ 69288 h 171538"/>
                <a:gd name="connsiteX51" fmla="*/ 147582 w 265048"/>
                <a:gd name="connsiteY51" fmla="*/ 70272 h 171538"/>
                <a:gd name="connsiteX52" fmla="*/ 147890 w 265048"/>
                <a:gd name="connsiteY52" fmla="*/ 70333 h 171538"/>
                <a:gd name="connsiteX53" fmla="*/ 149612 w 265048"/>
                <a:gd name="connsiteY53" fmla="*/ 71317 h 171538"/>
                <a:gd name="connsiteX54" fmla="*/ 149428 w 265048"/>
                <a:gd name="connsiteY54" fmla="*/ 71594 h 171538"/>
                <a:gd name="connsiteX55" fmla="*/ 145215 w 265048"/>
                <a:gd name="connsiteY55" fmla="*/ 71164 h 171538"/>
                <a:gd name="connsiteX56" fmla="*/ 193921 w 265048"/>
                <a:gd name="connsiteY56" fmla="*/ 55851 h 171538"/>
                <a:gd name="connsiteX57" fmla="*/ 193828 w 265048"/>
                <a:gd name="connsiteY57" fmla="*/ 55851 h 171538"/>
                <a:gd name="connsiteX58" fmla="*/ 187710 w 265048"/>
                <a:gd name="connsiteY58" fmla="*/ 52130 h 171538"/>
                <a:gd name="connsiteX59" fmla="*/ 193921 w 265048"/>
                <a:gd name="connsiteY59" fmla="*/ 55851 h 171538"/>
                <a:gd name="connsiteX60" fmla="*/ 182605 w 265048"/>
                <a:gd name="connsiteY60" fmla="*/ 113473 h 171538"/>
                <a:gd name="connsiteX61" fmla="*/ 181807 w 265048"/>
                <a:gd name="connsiteY61" fmla="*/ 114550 h 171538"/>
                <a:gd name="connsiteX62" fmla="*/ 181376 w 265048"/>
                <a:gd name="connsiteY62" fmla="*/ 113935 h 171538"/>
                <a:gd name="connsiteX63" fmla="*/ 182605 w 265048"/>
                <a:gd name="connsiteY63" fmla="*/ 113474 h 171538"/>
                <a:gd name="connsiteX64" fmla="*/ 155055 w 265048"/>
                <a:gd name="connsiteY64" fmla="*/ 53237 h 171538"/>
                <a:gd name="connsiteX65" fmla="*/ 152810 w 265048"/>
                <a:gd name="connsiteY65" fmla="*/ 51915 h 171538"/>
                <a:gd name="connsiteX66" fmla="*/ 140664 w 265048"/>
                <a:gd name="connsiteY66" fmla="*/ 48133 h 171538"/>
                <a:gd name="connsiteX67" fmla="*/ 138850 w 265048"/>
                <a:gd name="connsiteY67" fmla="*/ 46349 h 171538"/>
                <a:gd name="connsiteX68" fmla="*/ 149181 w 265048"/>
                <a:gd name="connsiteY68" fmla="*/ 48963 h 171538"/>
                <a:gd name="connsiteX69" fmla="*/ 161942 w 265048"/>
                <a:gd name="connsiteY69" fmla="*/ 53883 h 171538"/>
                <a:gd name="connsiteX70" fmla="*/ 155055 w 265048"/>
                <a:gd name="connsiteY70" fmla="*/ 53237 h 171538"/>
                <a:gd name="connsiteX71" fmla="*/ 131624 w 265048"/>
                <a:gd name="connsiteY71" fmla="*/ 14678 h 171538"/>
                <a:gd name="connsiteX72" fmla="*/ 157669 w 265048"/>
                <a:gd name="connsiteY72" fmla="*/ 20644 h 171538"/>
                <a:gd name="connsiteX73" fmla="*/ 155086 w 265048"/>
                <a:gd name="connsiteY73" fmla="*/ 20029 h 171538"/>
                <a:gd name="connsiteX74" fmla="*/ 130271 w 265048"/>
                <a:gd name="connsiteY74" fmla="*/ 14525 h 171538"/>
                <a:gd name="connsiteX75" fmla="*/ 131624 w 265048"/>
                <a:gd name="connsiteY75" fmla="*/ 14679 h 1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5048" h="171538">
                  <a:moveTo>
                    <a:pt x="254066" y="81833"/>
                  </a:moveTo>
                  <a:cubicBezTo>
                    <a:pt x="244871" y="59756"/>
                    <a:pt x="230573" y="41368"/>
                    <a:pt x="209787" y="29192"/>
                  </a:cubicBezTo>
                  <a:cubicBezTo>
                    <a:pt x="187986" y="16370"/>
                    <a:pt x="163050" y="5700"/>
                    <a:pt x="137959" y="1856"/>
                  </a:cubicBezTo>
                  <a:cubicBezTo>
                    <a:pt x="112842" y="-1857"/>
                    <a:pt x="87232" y="-424"/>
                    <a:pt x="62686" y="6069"/>
                  </a:cubicBezTo>
                  <a:cubicBezTo>
                    <a:pt x="59488" y="6899"/>
                    <a:pt x="56167" y="7791"/>
                    <a:pt x="52848" y="8775"/>
                  </a:cubicBezTo>
                  <a:cubicBezTo>
                    <a:pt x="44214" y="11004"/>
                    <a:pt x="36006" y="14640"/>
                    <a:pt x="28555" y="19537"/>
                  </a:cubicBezTo>
                  <a:cubicBezTo>
                    <a:pt x="28309" y="19691"/>
                    <a:pt x="28064" y="19844"/>
                    <a:pt x="27818" y="20029"/>
                  </a:cubicBezTo>
                  <a:cubicBezTo>
                    <a:pt x="18286" y="27040"/>
                    <a:pt x="11767" y="38601"/>
                    <a:pt x="6417" y="48963"/>
                  </a:cubicBezTo>
                  <a:cubicBezTo>
                    <a:pt x="1344" y="58895"/>
                    <a:pt x="-1854" y="69841"/>
                    <a:pt x="913" y="80942"/>
                  </a:cubicBezTo>
                  <a:cubicBezTo>
                    <a:pt x="3913" y="91067"/>
                    <a:pt x="10157" y="99926"/>
                    <a:pt x="18685" y="106155"/>
                  </a:cubicBezTo>
                  <a:cubicBezTo>
                    <a:pt x="24620" y="110829"/>
                    <a:pt x="32399" y="116733"/>
                    <a:pt x="40332" y="116856"/>
                  </a:cubicBezTo>
                  <a:cubicBezTo>
                    <a:pt x="42208" y="116898"/>
                    <a:pt x="44076" y="116585"/>
                    <a:pt x="45836" y="115933"/>
                  </a:cubicBezTo>
                  <a:cubicBezTo>
                    <a:pt x="46387" y="115740"/>
                    <a:pt x="46913" y="115482"/>
                    <a:pt x="47403" y="115165"/>
                  </a:cubicBezTo>
                  <a:cubicBezTo>
                    <a:pt x="50601" y="116125"/>
                    <a:pt x="53907" y="116672"/>
                    <a:pt x="57243" y="116794"/>
                  </a:cubicBezTo>
                  <a:cubicBezTo>
                    <a:pt x="70742" y="117409"/>
                    <a:pt x="84241" y="111690"/>
                    <a:pt x="98108" y="107016"/>
                  </a:cubicBezTo>
                  <a:cubicBezTo>
                    <a:pt x="101359" y="105882"/>
                    <a:pt x="104689" y="104988"/>
                    <a:pt x="108071" y="104341"/>
                  </a:cubicBezTo>
                  <a:cubicBezTo>
                    <a:pt x="114126" y="103023"/>
                    <a:pt x="120414" y="103235"/>
                    <a:pt x="126366" y="104956"/>
                  </a:cubicBezTo>
                  <a:cubicBezTo>
                    <a:pt x="127465" y="105267"/>
                    <a:pt x="128544" y="105647"/>
                    <a:pt x="129595" y="106094"/>
                  </a:cubicBezTo>
                  <a:cubicBezTo>
                    <a:pt x="139869" y="110911"/>
                    <a:pt x="148537" y="118587"/>
                    <a:pt x="154562" y="128202"/>
                  </a:cubicBezTo>
                  <a:cubicBezTo>
                    <a:pt x="160436" y="136935"/>
                    <a:pt x="164311" y="146866"/>
                    <a:pt x="170766" y="155261"/>
                  </a:cubicBezTo>
                  <a:cubicBezTo>
                    <a:pt x="177250" y="164009"/>
                    <a:pt x="187140" y="169597"/>
                    <a:pt x="197979" y="170635"/>
                  </a:cubicBezTo>
                  <a:cubicBezTo>
                    <a:pt x="214092" y="172418"/>
                    <a:pt x="234323" y="171557"/>
                    <a:pt x="248192" y="161872"/>
                  </a:cubicBezTo>
                  <a:cubicBezTo>
                    <a:pt x="251956" y="159301"/>
                    <a:pt x="255183" y="156021"/>
                    <a:pt x="257693" y="152217"/>
                  </a:cubicBezTo>
                  <a:cubicBezTo>
                    <a:pt x="257939" y="151848"/>
                    <a:pt x="258185" y="151479"/>
                    <a:pt x="258400" y="151110"/>
                  </a:cubicBezTo>
                  <a:cubicBezTo>
                    <a:pt x="271162" y="130108"/>
                    <a:pt x="262798" y="102712"/>
                    <a:pt x="254066" y="81833"/>
                  </a:cubicBezTo>
                  <a:close/>
                  <a:moveTo>
                    <a:pt x="41623" y="49578"/>
                  </a:moveTo>
                  <a:cubicBezTo>
                    <a:pt x="44698" y="49916"/>
                    <a:pt x="47805" y="50285"/>
                    <a:pt x="50879" y="50623"/>
                  </a:cubicBezTo>
                  <a:cubicBezTo>
                    <a:pt x="44997" y="51674"/>
                    <a:pt x="39494" y="54250"/>
                    <a:pt x="34921" y="58095"/>
                  </a:cubicBezTo>
                  <a:cubicBezTo>
                    <a:pt x="33183" y="59571"/>
                    <a:pt x="31568" y="61185"/>
                    <a:pt x="30092" y="62923"/>
                  </a:cubicBezTo>
                  <a:cubicBezTo>
                    <a:pt x="30154" y="62800"/>
                    <a:pt x="30154" y="62646"/>
                    <a:pt x="30215" y="62523"/>
                  </a:cubicBezTo>
                  <a:cubicBezTo>
                    <a:pt x="32038" y="56802"/>
                    <a:pt x="36176" y="52106"/>
                    <a:pt x="41623" y="49578"/>
                  </a:cubicBezTo>
                  <a:close/>
                  <a:moveTo>
                    <a:pt x="227006" y="127679"/>
                  </a:moveTo>
                  <a:cubicBezTo>
                    <a:pt x="227560" y="127556"/>
                    <a:pt x="228144" y="127464"/>
                    <a:pt x="228698" y="127372"/>
                  </a:cubicBezTo>
                  <a:cubicBezTo>
                    <a:pt x="229582" y="127234"/>
                    <a:pt x="230422" y="126897"/>
                    <a:pt x="231157" y="126388"/>
                  </a:cubicBezTo>
                  <a:cubicBezTo>
                    <a:pt x="231157" y="126480"/>
                    <a:pt x="231189" y="126603"/>
                    <a:pt x="231189" y="126695"/>
                  </a:cubicBezTo>
                  <a:cubicBezTo>
                    <a:pt x="231193" y="127107"/>
                    <a:pt x="231224" y="127518"/>
                    <a:pt x="231280" y="127925"/>
                  </a:cubicBezTo>
                  <a:cubicBezTo>
                    <a:pt x="231126" y="128171"/>
                    <a:pt x="231004" y="128417"/>
                    <a:pt x="230850" y="128663"/>
                  </a:cubicBezTo>
                  <a:cubicBezTo>
                    <a:pt x="229558" y="128325"/>
                    <a:pt x="228297" y="127987"/>
                    <a:pt x="227006" y="127679"/>
                  </a:cubicBezTo>
                  <a:close/>
                  <a:moveTo>
                    <a:pt x="218427" y="52899"/>
                  </a:moveTo>
                  <a:cubicBezTo>
                    <a:pt x="225235" y="59328"/>
                    <a:pt x="231030" y="66751"/>
                    <a:pt x="235617" y="74915"/>
                  </a:cubicBezTo>
                  <a:cubicBezTo>
                    <a:pt x="230189" y="68284"/>
                    <a:pt x="224190" y="62141"/>
                    <a:pt x="217690" y="56558"/>
                  </a:cubicBezTo>
                  <a:cubicBezTo>
                    <a:pt x="218179" y="55400"/>
                    <a:pt x="218429" y="54156"/>
                    <a:pt x="218427" y="52899"/>
                  </a:cubicBezTo>
                  <a:close/>
                  <a:moveTo>
                    <a:pt x="210956" y="140132"/>
                  </a:moveTo>
                  <a:cubicBezTo>
                    <a:pt x="210690" y="140582"/>
                    <a:pt x="210493" y="141069"/>
                    <a:pt x="210371" y="141578"/>
                  </a:cubicBezTo>
                  <a:cubicBezTo>
                    <a:pt x="209542" y="141608"/>
                    <a:pt x="208680" y="141639"/>
                    <a:pt x="207820" y="141639"/>
                  </a:cubicBezTo>
                  <a:lnTo>
                    <a:pt x="207389" y="141639"/>
                  </a:lnTo>
                  <a:cubicBezTo>
                    <a:pt x="207359" y="141516"/>
                    <a:pt x="207296" y="141362"/>
                    <a:pt x="207266" y="141239"/>
                  </a:cubicBezTo>
                  <a:cubicBezTo>
                    <a:pt x="207081" y="140686"/>
                    <a:pt x="206928" y="140132"/>
                    <a:pt x="206743" y="139579"/>
                  </a:cubicBezTo>
                  <a:cubicBezTo>
                    <a:pt x="208158" y="139763"/>
                    <a:pt x="209542" y="139948"/>
                    <a:pt x="210956" y="140132"/>
                  </a:cubicBezTo>
                  <a:close/>
                  <a:moveTo>
                    <a:pt x="145215" y="71163"/>
                  </a:moveTo>
                  <a:cubicBezTo>
                    <a:pt x="145297" y="70542"/>
                    <a:pt x="145318" y="69913"/>
                    <a:pt x="145276" y="69288"/>
                  </a:cubicBezTo>
                  <a:cubicBezTo>
                    <a:pt x="145953" y="69798"/>
                    <a:pt x="146745" y="70136"/>
                    <a:pt x="147582" y="70272"/>
                  </a:cubicBezTo>
                  <a:cubicBezTo>
                    <a:pt x="147676" y="70302"/>
                    <a:pt x="147799" y="70302"/>
                    <a:pt x="147890" y="70333"/>
                  </a:cubicBezTo>
                  <a:cubicBezTo>
                    <a:pt x="148474" y="70671"/>
                    <a:pt x="149028" y="70979"/>
                    <a:pt x="149612" y="71317"/>
                  </a:cubicBezTo>
                  <a:lnTo>
                    <a:pt x="149428" y="71594"/>
                  </a:lnTo>
                  <a:cubicBezTo>
                    <a:pt x="148013" y="71440"/>
                    <a:pt x="146599" y="71317"/>
                    <a:pt x="145215" y="71164"/>
                  </a:cubicBezTo>
                  <a:close/>
                  <a:moveTo>
                    <a:pt x="193921" y="55851"/>
                  </a:moveTo>
                  <a:lnTo>
                    <a:pt x="193828" y="55851"/>
                  </a:lnTo>
                  <a:cubicBezTo>
                    <a:pt x="191800" y="54590"/>
                    <a:pt x="189770" y="53329"/>
                    <a:pt x="187710" y="52130"/>
                  </a:cubicBezTo>
                  <a:cubicBezTo>
                    <a:pt x="189800" y="53299"/>
                    <a:pt x="191892" y="54559"/>
                    <a:pt x="193921" y="55851"/>
                  </a:cubicBezTo>
                  <a:close/>
                  <a:moveTo>
                    <a:pt x="182605" y="113473"/>
                  </a:moveTo>
                  <a:cubicBezTo>
                    <a:pt x="182288" y="113792"/>
                    <a:pt x="182019" y="114154"/>
                    <a:pt x="181807" y="114550"/>
                  </a:cubicBezTo>
                  <a:cubicBezTo>
                    <a:pt x="181652" y="114334"/>
                    <a:pt x="181529" y="114150"/>
                    <a:pt x="181376" y="113935"/>
                  </a:cubicBezTo>
                  <a:cubicBezTo>
                    <a:pt x="181763" y="113725"/>
                    <a:pt x="182176" y="113570"/>
                    <a:pt x="182605" y="113474"/>
                  </a:cubicBezTo>
                  <a:close/>
                  <a:moveTo>
                    <a:pt x="155055" y="53237"/>
                  </a:moveTo>
                  <a:cubicBezTo>
                    <a:pt x="154372" y="52694"/>
                    <a:pt x="153616" y="52249"/>
                    <a:pt x="152810" y="51915"/>
                  </a:cubicBezTo>
                  <a:cubicBezTo>
                    <a:pt x="148849" y="50387"/>
                    <a:pt x="144792" y="49123"/>
                    <a:pt x="140664" y="48133"/>
                  </a:cubicBezTo>
                  <a:cubicBezTo>
                    <a:pt x="140050" y="47549"/>
                    <a:pt x="139434" y="46964"/>
                    <a:pt x="138850" y="46349"/>
                  </a:cubicBezTo>
                  <a:cubicBezTo>
                    <a:pt x="142340" y="47025"/>
                    <a:pt x="145790" y="47897"/>
                    <a:pt x="149181" y="48963"/>
                  </a:cubicBezTo>
                  <a:cubicBezTo>
                    <a:pt x="153526" y="50356"/>
                    <a:pt x="157786" y="51999"/>
                    <a:pt x="161942" y="53883"/>
                  </a:cubicBezTo>
                  <a:cubicBezTo>
                    <a:pt x="159636" y="53637"/>
                    <a:pt x="157361" y="53422"/>
                    <a:pt x="155055" y="53237"/>
                  </a:cubicBezTo>
                  <a:close/>
                  <a:moveTo>
                    <a:pt x="131624" y="14678"/>
                  </a:moveTo>
                  <a:cubicBezTo>
                    <a:pt x="140471" y="15860"/>
                    <a:pt x="149190" y="17856"/>
                    <a:pt x="157669" y="20644"/>
                  </a:cubicBezTo>
                  <a:cubicBezTo>
                    <a:pt x="156807" y="20428"/>
                    <a:pt x="155947" y="20244"/>
                    <a:pt x="155086" y="20029"/>
                  </a:cubicBezTo>
                  <a:cubicBezTo>
                    <a:pt x="146937" y="18184"/>
                    <a:pt x="138636" y="16216"/>
                    <a:pt x="130271" y="14525"/>
                  </a:cubicBezTo>
                  <a:cubicBezTo>
                    <a:pt x="130732" y="14586"/>
                    <a:pt x="131163" y="14617"/>
                    <a:pt x="131624" y="14679"/>
                  </a:cubicBezTo>
                  <a:close/>
                </a:path>
              </a:pathLst>
            </a:custGeom>
            <a:solidFill>
              <a:srgbClr val="CCCCCC"/>
            </a:solidFill>
            <a:ln w="3069"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9FFD69ED-2879-4861-9E5E-EB1BEE7A4768}"/>
                </a:ext>
              </a:extLst>
            </p:cNvPr>
            <p:cNvSpPr/>
            <p:nvPr/>
          </p:nvSpPr>
          <p:spPr>
            <a:xfrm>
              <a:off x="3883809" y="4788824"/>
              <a:ext cx="32506" cy="79860"/>
            </a:xfrm>
            <a:custGeom>
              <a:avLst/>
              <a:gdLst>
                <a:gd name="connsiteX0" fmla="*/ 32267 w 32506"/>
                <a:gd name="connsiteY0" fmla="*/ 79703 h 79860"/>
                <a:gd name="connsiteX1" fmla="*/ 7428 w 32506"/>
                <a:gd name="connsiteY1" fmla="*/ 73787 h 79860"/>
                <a:gd name="connsiteX2" fmla="*/ -78 w 32506"/>
                <a:gd name="connsiteY2" fmla="*/ 59542 h 79860"/>
                <a:gd name="connsiteX3" fmla="*/ 4285 w 32506"/>
                <a:gd name="connsiteY3" fmla="*/ 49004 h 79860"/>
                <a:gd name="connsiteX4" fmla="*/ 19950 w 32506"/>
                <a:gd name="connsiteY4" fmla="*/ 46749 h 79860"/>
                <a:gd name="connsiteX5" fmla="*/ 13618 w 32506"/>
                <a:gd name="connsiteY5" fmla="*/ 480 h 79860"/>
                <a:gd name="connsiteX6" fmla="*/ 18266 w 32506"/>
                <a:gd name="connsiteY6" fmla="*/ -157 h 79860"/>
                <a:gd name="connsiteX7" fmla="*/ 25709 w 32506"/>
                <a:gd name="connsiteY7" fmla="*/ 54238 h 79860"/>
                <a:gd name="connsiteX8" fmla="*/ 21829 w 32506"/>
                <a:gd name="connsiteY8" fmla="*/ 52457 h 79860"/>
                <a:gd name="connsiteX9" fmla="*/ 7313 w 32506"/>
                <a:gd name="connsiteY9" fmla="*/ 52587 h 79860"/>
                <a:gd name="connsiteX10" fmla="*/ 4610 w 32506"/>
                <a:gd name="connsiteY10" fmla="*/ 59376 h 79860"/>
                <a:gd name="connsiteX11" fmla="*/ 10195 w 32506"/>
                <a:gd name="connsiteY11" fmla="*/ 69998 h 79860"/>
                <a:gd name="connsiteX12" fmla="*/ 32399 w 32506"/>
                <a:gd name="connsiteY12" fmla="*/ 75014 h 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06" h="79860">
                  <a:moveTo>
                    <a:pt x="32267" y="79703"/>
                  </a:moveTo>
                  <a:cubicBezTo>
                    <a:pt x="24511" y="79487"/>
                    <a:pt x="14859" y="79215"/>
                    <a:pt x="7428" y="73787"/>
                  </a:cubicBezTo>
                  <a:cubicBezTo>
                    <a:pt x="2947" y="70379"/>
                    <a:pt x="199" y="65165"/>
                    <a:pt x="-78" y="59542"/>
                  </a:cubicBezTo>
                  <a:cubicBezTo>
                    <a:pt x="-351" y="55541"/>
                    <a:pt x="1264" y="51642"/>
                    <a:pt x="4285" y="49004"/>
                  </a:cubicBezTo>
                  <a:cubicBezTo>
                    <a:pt x="8786" y="45644"/>
                    <a:pt x="14684" y="44795"/>
                    <a:pt x="19950" y="46749"/>
                  </a:cubicBezTo>
                  <a:lnTo>
                    <a:pt x="13618" y="480"/>
                  </a:lnTo>
                  <a:lnTo>
                    <a:pt x="18266" y="-157"/>
                  </a:lnTo>
                  <a:lnTo>
                    <a:pt x="25709" y="54238"/>
                  </a:lnTo>
                  <a:lnTo>
                    <a:pt x="21829" y="52457"/>
                  </a:lnTo>
                  <a:cubicBezTo>
                    <a:pt x="17329" y="50394"/>
                    <a:pt x="11152" y="49345"/>
                    <a:pt x="7313" y="52587"/>
                  </a:cubicBezTo>
                  <a:cubicBezTo>
                    <a:pt x="5403" y="54305"/>
                    <a:pt x="4404" y="56815"/>
                    <a:pt x="4610" y="59376"/>
                  </a:cubicBezTo>
                  <a:cubicBezTo>
                    <a:pt x="4840" y="63560"/>
                    <a:pt x="6878" y="67437"/>
                    <a:pt x="10195" y="69998"/>
                  </a:cubicBezTo>
                  <a:cubicBezTo>
                    <a:pt x="15978" y="74224"/>
                    <a:pt x="23672" y="74769"/>
                    <a:pt x="32399" y="75014"/>
                  </a:cubicBezTo>
                  <a:close/>
                </a:path>
              </a:pathLst>
            </a:custGeom>
            <a:solidFill>
              <a:srgbClr val="3F3D56"/>
            </a:solidFill>
            <a:ln w="3069"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5C8A3907-EA74-4993-B251-C185809A1AF6}"/>
                </a:ext>
              </a:extLst>
            </p:cNvPr>
            <p:cNvSpPr/>
            <p:nvPr/>
          </p:nvSpPr>
          <p:spPr>
            <a:xfrm>
              <a:off x="3849285" y="4793451"/>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50B31593-5F64-469D-9D6B-4EEF9F0F1396}"/>
                </a:ext>
              </a:extLst>
            </p:cNvPr>
            <p:cNvSpPr/>
            <p:nvPr/>
          </p:nvSpPr>
          <p:spPr>
            <a:xfrm>
              <a:off x="3929035" y="4793451"/>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83996A0C-8C1B-4A33-AD37-846B5072D5DF}"/>
                </a:ext>
              </a:extLst>
            </p:cNvPr>
            <p:cNvSpPr/>
            <p:nvPr/>
          </p:nvSpPr>
          <p:spPr>
            <a:xfrm>
              <a:off x="3760326" y="4599864"/>
              <a:ext cx="282933" cy="177490"/>
            </a:xfrm>
            <a:custGeom>
              <a:avLst/>
              <a:gdLst>
                <a:gd name="connsiteX0" fmla="*/ 44954 w 282933"/>
                <a:gd name="connsiteY0" fmla="*/ 128651 h 177490"/>
                <a:gd name="connsiteX1" fmla="*/ 7120 w 282933"/>
                <a:gd name="connsiteY1" fmla="*/ 87056 h 177490"/>
                <a:gd name="connsiteX2" fmla="*/ 37565 w 282933"/>
                <a:gd name="connsiteY2" fmla="*/ 27971 h 177490"/>
                <a:gd name="connsiteX3" fmla="*/ 105424 w 282933"/>
                <a:gd name="connsiteY3" fmla="*/ 7126 h 177490"/>
                <a:gd name="connsiteX4" fmla="*/ 232902 w 282933"/>
                <a:gd name="connsiteY4" fmla="*/ 49144 h 177490"/>
                <a:gd name="connsiteX5" fmla="*/ 273535 w 282933"/>
                <a:gd name="connsiteY5" fmla="*/ 105378 h 177490"/>
                <a:gd name="connsiteX6" fmla="*/ 258699 w 282933"/>
                <a:gd name="connsiteY6" fmla="*/ 161220 h 177490"/>
                <a:gd name="connsiteX7" fmla="*/ 229942 w 282933"/>
                <a:gd name="connsiteY7" fmla="*/ 170074 h 177490"/>
                <a:gd name="connsiteX8" fmla="*/ 196470 w 282933"/>
                <a:gd name="connsiteY8" fmla="*/ 155187 h 177490"/>
                <a:gd name="connsiteX9" fmla="*/ 138392 w 282933"/>
                <a:gd name="connsiteY9" fmla="*/ 114677 h 177490"/>
                <a:gd name="connsiteX10" fmla="*/ 88737 w 282933"/>
                <a:gd name="connsiteY10" fmla="*/ 129477 h 177490"/>
                <a:gd name="connsiteX11" fmla="*/ 84250 w 282933"/>
                <a:gd name="connsiteY11" fmla="*/ 141248 h 177490"/>
                <a:gd name="connsiteX12" fmla="*/ 86708 w 282933"/>
                <a:gd name="connsiteY12" fmla="*/ 145576 h 177490"/>
                <a:gd name="connsiteX13" fmla="*/ 91036 w 282933"/>
                <a:gd name="connsiteY13" fmla="*/ 143119 h 177490"/>
                <a:gd name="connsiteX14" fmla="*/ 134459 w 282933"/>
                <a:gd name="connsiteY14" fmla="*/ 120860 h 177490"/>
                <a:gd name="connsiteX15" fmla="*/ 195410 w 282933"/>
                <a:gd name="connsiteY15" fmla="*/ 163031 h 177490"/>
                <a:gd name="connsiteX16" fmla="*/ 230905 w 282933"/>
                <a:gd name="connsiteY16" fmla="*/ 177198 h 177490"/>
                <a:gd name="connsiteX17" fmla="*/ 261874 w 282933"/>
                <a:gd name="connsiteY17" fmla="*/ 167684 h 177490"/>
                <a:gd name="connsiteX18" fmla="*/ 281785 w 282933"/>
                <a:gd name="connsiteY18" fmla="*/ 109895 h 177490"/>
                <a:gd name="connsiteX19" fmla="*/ 243125 w 282933"/>
                <a:gd name="connsiteY19" fmla="*/ 48700 h 177490"/>
                <a:gd name="connsiteX20" fmla="*/ 110965 w 282933"/>
                <a:gd name="connsiteY20" fmla="*/ -122 h 177490"/>
                <a:gd name="connsiteX21" fmla="*/ 38920 w 282933"/>
                <a:gd name="connsiteY21" fmla="*/ 18676 h 177490"/>
                <a:gd name="connsiteX22" fmla="*/ 82 w 282933"/>
                <a:gd name="connsiteY22" fmla="*/ 77391 h 177490"/>
                <a:gd name="connsiteX23" fmla="*/ 29961 w 282933"/>
                <a:gd name="connsiteY23" fmla="*/ 131455 h 177490"/>
                <a:gd name="connsiteX24" fmla="*/ 44955 w 282933"/>
                <a:gd name="connsiteY24" fmla="*/ 135688 h 177490"/>
                <a:gd name="connsiteX25" fmla="*/ 44955 w 282933"/>
                <a:gd name="connsiteY25" fmla="*/ 128651 h 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2933" h="177490">
                  <a:moveTo>
                    <a:pt x="44954" y="128651"/>
                  </a:moveTo>
                  <a:cubicBezTo>
                    <a:pt x="24608" y="126331"/>
                    <a:pt x="8850" y="106836"/>
                    <a:pt x="7120" y="87056"/>
                  </a:cubicBezTo>
                  <a:cubicBezTo>
                    <a:pt x="5061" y="63525"/>
                    <a:pt x="18765" y="41176"/>
                    <a:pt x="37565" y="27971"/>
                  </a:cubicBezTo>
                  <a:cubicBezTo>
                    <a:pt x="57227" y="14162"/>
                    <a:pt x="81723" y="8395"/>
                    <a:pt x="105424" y="7126"/>
                  </a:cubicBezTo>
                  <a:cubicBezTo>
                    <a:pt x="151659" y="4825"/>
                    <a:pt x="197097" y="19802"/>
                    <a:pt x="232902" y="49144"/>
                  </a:cubicBezTo>
                  <a:cubicBezTo>
                    <a:pt x="250662" y="63894"/>
                    <a:pt x="267248" y="82683"/>
                    <a:pt x="273535" y="105378"/>
                  </a:cubicBezTo>
                  <a:cubicBezTo>
                    <a:pt x="278994" y="125088"/>
                    <a:pt x="274551" y="147416"/>
                    <a:pt x="258699" y="161220"/>
                  </a:cubicBezTo>
                  <a:cubicBezTo>
                    <a:pt x="250771" y="168059"/>
                    <a:pt x="240344" y="171270"/>
                    <a:pt x="229942" y="170074"/>
                  </a:cubicBezTo>
                  <a:cubicBezTo>
                    <a:pt x="217642" y="168797"/>
                    <a:pt x="206293" y="162330"/>
                    <a:pt x="196470" y="155187"/>
                  </a:cubicBezTo>
                  <a:cubicBezTo>
                    <a:pt x="177360" y="141293"/>
                    <a:pt x="161673" y="121938"/>
                    <a:pt x="138392" y="114677"/>
                  </a:cubicBezTo>
                  <a:cubicBezTo>
                    <a:pt x="121321" y="109353"/>
                    <a:pt x="99169" y="114039"/>
                    <a:pt x="88737" y="129477"/>
                  </a:cubicBezTo>
                  <a:cubicBezTo>
                    <a:pt x="86370" y="133010"/>
                    <a:pt x="84836" y="137035"/>
                    <a:pt x="84250" y="141248"/>
                  </a:cubicBezTo>
                  <a:cubicBezTo>
                    <a:pt x="83803" y="143113"/>
                    <a:pt x="84878" y="145005"/>
                    <a:pt x="86708" y="145576"/>
                  </a:cubicBezTo>
                  <a:cubicBezTo>
                    <a:pt x="88580" y="146081"/>
                    <a:pt x="90510" y="144985"/>
                    <a:pt x="91036" y="143119"/>
                  </a:cubicBezTo>
                  <a:cubicBezTo>
                    <a:pt x="93775" y="123675"/>
                    <a:pt x="117682" y="116420"/>
                    <a:pt x="134459" y="120860"/>
                  </a:cubicBezTo>
                  <a:cubicBezTo>
                    <a:pt x="158920" y="127335"/>
                    <a:pt x="175341" y="149163"/>
                    <a:pt x="195410" y="163031"/>
                  </a:cubicBezTo>
                  <a:cubicBezTo>
                    <a:pt x="205799" y="170777"/>
                    <a:pt x="218038" y="175662"/>
                    <a:pt x="230905" y="177198"/>
                  </a:cubicBezTo>
                  <a:cubicBezTo>
                    <a:pt x="242061" y="178074"/>
                    <a:pt x="253133" y="174672"/>
                    <a:pt x="261874" y="167684"/>
                  </a:cubicBezTo>
                  <a:cubicBezTo>
                    <a:pt x="279020" y="154146"/>
                    <a:pt x="285576" y="130860"/>
                    <a:pt x="281785" y="109895"/>
                  </a:cubicBezTo>
                  <a:cubicBezTo>
                    <a:pt x="277395" y="85617"/>
                    <a:pt x="261054" y="64809"/>
                    <a:pt x="243125" y="48700"/>
                  </a:cubicBezTo>
                  <a:cubicBezTo>
                    <a:pt x="206778" y="16387"/>
                    <a:pt x="159590" y="-1045"/>
                    <a:pt x="110965" y="-122"/>
                  </a:cubicBezTo>
                  <a:cubicBezTo>
                    <a:pt x="86164" y="448"/>
                    <a:pt x="60286" y="5567"/>
                    <a:pt x="38920" y="18676"/>
                  </a:cubicBezTo>
                  <a:cubicBezTo>
                    <a:pt x="18194" y="31391"/>
                    <a:pt x="2176" y="52664"/>
                    <a:pt x="82" y="77391"/>
                  </a:cubicBezTo>
                  <a:cubicBezTo>
                    <a:pt x="-1761" y="99155"/>
                    <a:pt x="9916" y="121920"/>
                    <a:pt x="29961" y="131455"/>
                  </a:cubicBezTo>
                  <a:cubicBezTo>
                    <a:pt x="34687" y="133694"/>
                    <a:pt x="39755" y="135125"/>
                    <a:pt x="44955" y="135688"/>
                  </a:cubicBezTo>
                  <a:cubicBezTo>
                    <a:pt x="49446" y="136200"/>
                    <a:pt x="49410" y="129159"/>
                    <a:pt x="44955" y="128651"/>
                  </a:cubicBezTo>
                  <a:close/>
                </a:path>
              </a:pathLst>
            </a:custGeom>
            <a:solidFill>
              <a:srgbClr val="3F3D56"/>
            </a:solidFill>
            <a:ln w="3069"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037A1A5-3042-4E7A-B862-02CE01F6B699}"/>
                </a:ext>
              </a:extLst>
            </p:cNvPr>
            <p:cNvSpPr/>
            <p:nvPr/>
          </p:nvSpPr>
          <p:spPr>
            <a:xfrm>
              <a:off x="4141655" y="4625843"/>
              <a:ext cx="258287" cy="6149"/>
            </a:xfrm>
            <a:custGeom>
              <a:avLst/>
              <a:gdLst>
                <a:gd name="connsiteX0" fmla="*/ 258179 w 258287"/>
                <a:gd name="connsiteY0" fmla="*/ 2918 h 6149"/>
                <a:gd name="connsiteX1" fmla="*/ 255104 w 258287"/>
                <a:gd name="connsiteY1" fmla="*/ 5993 h 6149"/>
                <a:gd name="connsiteX2" fmla="*/ 2967 w 258287"/>
                <a:gd name="connsiteY2" fmla="*/ 5993 h 6149"/>
                <a:gd name="connsiteX3" fmla="*/ -108 w 258287"/>
                <a:gd name="connsiteY3" fmla="*/ 2918 h 6149"/>
                <a:gd name="connsiteX4" fmla="*/ 2967 w 258287"/>
                <a:gd name="connsiteY4" fmla="*/ -157 h 6149"/>
                <a:gd name="connsiteX5" fmla="*/ 255104 w 258287"/>
                <a:gd name="connsiteY5" fmla="*/ -157 h 6149"/>
                <a:gd name="connsiteX6" fmla="*/ 258179 w 258287"/>
                <a:gd name="connsiteY6" fmla="*/ 2918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8179" y="2918"/>
                  </a:moveTo>
                  <a:cubicBezTo>
                    <a:pt x="258174" y="4614"/>
                    <a:pt x="256800" y="5988"/>
                    <a:pt x="255104" y="5993"/>
                  </a:cubicBezTo>
                  <a:lnTo>
                    <a:pt x="2967" y="5993"/>
                  </a:lnTo>
                  <a:cubicBezTo>
                    <a:pt x="1269" y="5993"/>
                    <a:pt x="-108" y="4616"/>
                    <a:pt x="-108" y="2918"/>
                  </a:cubicBezTo>
                  <a:cubicBezTo>
                    <a:pt x="-108" y="1220"/>
                    <a:pt x="1269" y="-157"/>
                    <a:pt x="2967" y="-157"/>
                  </a:cubicBezTo>
                  <a:lnTo>
                    <a:pt x="255104" y="-157"/>
                  </a:lnTo>
                  <a:cubicBezTo>
                    <a:pt x="256800" y="-152"/>
                    <a:pt x="258174" y="1222"/>
                    <a:pt x="258179" y="2918"/>
                  </a:cubicBezTo>
                  <a:close/>
                </a:path>
              </a:pathLst>
            </a:custGeom>
            <a:solidFill>
              <a:srgbClr val="3F3D56"/>
            </a:solidFill>
            <a:ln w="3069"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3B1AC79D-0873-4EFA-B0AB-BB885031188F}"/>
                </a:ext>
              </a:extLst>
            </p:cNvPr>
            <p:cNvSpPr/>
            <p:nvPr/>
          </p:nvSpPr>
          <p:spPr>
            <a:xfrm>
              <a:off x="4141655" y="4671966"/>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5E8C12D-F5B3-4292-9701-2F738BB22ACE}"/>
                </a:ext>
              </a:extLst>
            </p:cNvPr>
            <p:cNvSpPr/>
            <p:nvPr/>
          </p:nvSpPr>
          <p:spPr>
            <a:xfrm>
              <a:off x="4141655" y="4718089"/>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A4837E5-FD21-4359-A98C-571F57822AFA}"/>
                </a:ext>
              </a:extLst>
            </p:cNvPr>
            <p:cNvSpPr/>
            <p:nvPr/>
          </p:nvSpPr>
          <p:spPr>
            <a:xfrm>
              <a:off x="4141655" y="4764211"/>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5C976F69-8D9E-4C13-B01D-00110D2EDDEF}"/>
                </a:ext>
              </a:extLst>
            </p:cNvPr>
            <p:cNvSpPr/>
            <p:nvPr/>
          </p:nvSpPr>
          <p:spPr>
            <a:xfrm>
              <a:off x="4141655" y="4810334"/>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FB07326-E6D0-4123-A1E9-418C305FB3EF}"/>
                </a:ext>
              </a:extLst>
            </p:cNvPr>
            <p:cNvSpPr/>
            <p:nvPr/>
          </p:nvSpPr>
          <p:spPr>
            <a:xfrm>
              <a:off x="4141655" y="4856457"/>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7364FD-0AC9-4729-81C3-311674842198}"/>
                </a:ext>
              </a:extLst>
            </p:cNvPr>
            <p:cNvSpPr/>
            <p:nvPr/>
          </p:nvSpPr>
          <p:spPr>
            <a:xfrm>
              <a:off x="3299681" y="4976209"/>
              <a:ext cx="220964" cy="297060"/>
            </a:xfrm>
            <a:custGeom>
              <a:avLst/>
              <a:gdLst>
                <a:gd name="connsiteX0" fmla="*/ 185787 w 220964"/>
                <a:gd name="connsiteY0" fmla="*/ 296903 h 297060"/>
                <a:gd name="connsiteX1" fmla="*/ 162571 w 220964"/>
                <a:gd name="connsiteY1" fmla="*/ 288043 h 297060"/>
                <a:gd name="connsiteX2" fmla="*/ 150852 w 220964"/>
                <a:gd name="connsiteY2" fmla="*/ 262833 h 297060"/>
                <a:gd name="connsiteX3" fmla="*/ 14402 w 220964"/>
                <a:gd name="connsiteY3" fmla="*/ 163596 h 297060"/>
                <a:gd name="connsiteX4" fmla="*/ 6631 w 220964"/>
                <a:gd name="connsiteY4" fmla="*/ 114388 h 297060"/>
                <a:gd name="connsiteX5" fmla="*/ 10213 w 220964"/>
                <a:gd name="connsiteY5" fmla="*/ 110198 h 297060"/>
                <a:gd name="connsiteX6" fmla="*/ 111800 w 220964"/>
                <a:gd name="connsiteY6" fmla="*/ 8610 h 297060"/>
                <a:gd name="connsiteX7" fmla="*/ 154129 w 220964"/>
                <a:gd name="connsiteY7" fmla="*/ 8609 h 297060"/>
                <a:gd name="connsiteX8" fmla="*/ 162897 w 220964"/>
                <a:gd name="connsiteY8" fmla="*/ 29775 h 297060"/>
                <a:gd name="connsiteX9" fmla="*/ 145551 w 220964"/>
                <a:gd name="connsiteY9" fmla="*/ 71651 h 297060"/>
                <a:gd name="connsiteX10" fmla="*/ 76575 w 220964"/>
                <a:gd name="connsiteY10" fmla="*/ 140628 h 297060"/>
                <a:gd name="connsiteX11" fmla="*/ 184836 w 220964"/>
                <a:gd name="connsiteY11" fmla="*/ 226923 h 297060"/>
                <a:gd name="connsiteX12" fmla="*/ 185842 w 220964"/>
                <a:gd name="connsiteY12" fmla="*/ 226883 h 297060"/>
                <a:gd name="connsiteX13" fmla="*/ 220857 w 220964"/>
                <a:gd name="connsiteY13" fmla="*/ 261891 h 297060"/>
                <a:gd name="connsiteX14" fmla="*/ 189852 w 220964"/>
                <a:gd name="connsiteY14" fmla="*/ 296676 h 297060"/>
                <a:gd name="connsiteX15" fmla="*/ 185787 w 220964"/>
                <a:gd name="connsiteY15" fmla="*/ 296903 h 2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964" h="297060">
                  <a:moveTo>
                    <a:pt x="185787" y="296903"/>
                  </a:moveTo>
                  <a:cubicBezTo>
                    <a:pt x="177218" y="296927"/>
                    <a:pt x="168945" y="293770"/>
                    <a:pt x="162571" y="288043"/>
                  </a:cubicBezTo>
                  <a:cubicBezTo>
                    <a:pt x="155360" y="281612"/>
                    <a:pt x="151120" y="272492"/>
                    <a:pt x="150852" y="262833"/>
                  </a:cubicBezTo>
                  <a:lnTo>
                    <a:pt x="14402" y="163596"/>
                  </a:lnTo>
                  <a:cubicBezTo>
                    <a:pt x="-1332" y="152154"/>
                    <a:pt x="-4811" y="130123"/>
                    <a:pt x="6631" y="114388"/>
                  </a:cubicBezTo>
                  <a:cubicBezTo>
                    <a:pt x="7714" y="112900"/>
                    <a:pt x="8911" y="111499"/>
                    <a:pt x="10213" y="110198"/>
                  </a:cubicBezTo>
                  <a:lnTo>
                    <a:pt x="111800" y="8610"/>
                  </a:lnTo>
                  <a:cubicBezTo>
                    <a:pt x="123488" y="-3079"/>
                    <a:pt x="142440" y="-3079"/>
                    <a:pt x="154129" y="8609"/>
                  </a:cubicBezTo>
                  <a:cubicBezTo>
                    <a:pt x="159743" y="14223"/>
                    <a:pt x="162897" y="21837"/>
                    <a:pt x="162897" y="29775"/>
                  </a:cubicBezTo>
                  <a:cubicBezTo>
                    <a:pt x="162067" y="45305"/>
                    <a:pt x="155946" y="60083"/>
                    <a:pt x="145551" y="71651"/>
                  </a:cubicBezTo>
                  <a:lnTo>
                    <a:pt x="76575" y="140628"/>
                  </a:lnTo>
                  <a:lnTo>
                    <a:pt x="184836" y="226923"/>
                  </a:lnTo>
                  <a:cubicBezTo>
                    <a:pt x="185169" y="226901"/>
                    <a:pt x="185503" y="226883"/>
                    <a:pt x="185842" y="226883"/>
                  </a:cubicBezTo>
                  <a:cubicBezTo>
                    <a:pt x="205178" y="226881"/>
                    <a:pt x="220855" y="242555"/>
                    <a:pt x="220857" y="261891"/>
                  </a:cubicBezTo>
                  <a:cubicBezTo>
                    <a:pt x="220858" y="279679"/>
                    <a:pt x="207522" y="294640"/>
                    <a:pt x="189852" y="296676"/>
                  </a:cubicBezTo>
                  <a:cubicBezTo>
                    <a:pt x="188502" y="296827"/>
                    <a:pt x="187145" y="296902"/>
                    <a:pt x="185787" y="296903"/>
                  </a:cubicBezTo>
                  <a:close/>
                </a:path>
              </a:pathLst>
            </a:custGeom>
            <a:solidFill>
              <a:srgbClr val="FFB8B8"/>
            </a:solidFill>
            <a:ln w="306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E708FE1-BABC-40A2-B5B0-B040184B0D64}"/>
                </a:ext>
              </a:extLst>
            </p:cNvPr>
            <p:cNvSpPr/>
            <p:nvPr/>
          </p:nvSpPr>
          <p:spPr>
            <a:xfrm>
              <a:off x="3594999" y="5698028"/>
              <a:ext cx="89333" cy="161392"/>
            </a:xfrm>
            <a:custGeom>
              <a:avLst/>
              <a:gdLst>
                <a:gd name="connsiteX0" fmla="*/ 52721 w 89333"/>
                <a:gd name="connsiteY0" fmla="*/ 161393 h 161392"/>
                <a:gd name="connsiteX1" fmla="*/ 89334 w 89333"/>
                <a:gd name="connsiteY1" fmla="*/ 147725 h 161392"/>
                <a:gd name="connsiteX2" fmla="*/ 54037 w 89333"/>
                <a:gd name="connsiteY2" fmla="*/ 0 h 161392"/>
                <a:gd name="connsiteX3" fmla="*/ 0 w 89333"/>
                <a:gd name="connsiteY3" fmla="*/ 20174 h 161392"/>
                <a:gd name="connsiteX4" fmla="*/ 52721 w 89333"/>
                <a:gd name="connsiteY4" fmla="*/ 161393 h 16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3" h="161392">
                  <a:moveTo>
                    <a:pt x="52721" y="161393"/>
                  </a:moveTo>
                  <a:lnTo>
                    <a:pt x="89334" y="147725"/>
                  </a:lnTo>
                  <a:lnTo>
                    <a:pt x="54037" y="0"/>
                  </a:lnTo>
                  <a:lnTo>
                    <a:pt x="0" y="20174"/>
                  </a:lnTo>
                  <a:lnTo>
                    <a:pt x="52721" y="161393"/>
                  </a:lnTo>
                  <a:close/>
                </a:path>
              </a:pathLst>
            </a:custGeom>
            <a:solidFill>
              <a:srgbClr val="FFB8B8"/>
            </a:solidFill>
            <a:ln w="306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DC07AB10-766C-4F00-9220-9EC544BC09FF}"/>
                </a:ext>
              </a:extLst>
            </p:cNvPr>
            <p:cNvSpPr/>
            <p:nvPr/>
          </p:nvSpPr>
          <p:spPr>
            <a:xfrm rot="9571687">
              <a:off x="3640388" y="5828912"/>
              <a:ext cx="122825" cy="47455"/>
            </a:xfrm>
            <a:custGeom>
              <a:avLst/>
              <a:gdLst>
                <a:gd name="connsiteX0" fmla="*/ -108 w 122825"/>
                <a:gd name="connsiteY0" fmla="*/ -157 h 47455"/>
                <a:gd name="connsiteX1" fmla="*/ 122718 w 122825"/>
                <a:gd name="connsiteY1" fmla="*/ -157 h 47455"/>
                <a:gd name="connsiteX2" fmla="*/ 122718 w 122825"/>
                <a:gd name="connsiteY2" fmla="*/ -157 h 47455"/>
                <a:gd name="connsiteX3" fmla="*/ 122718 w 122825"/>
                <a:gd name="connsiteY3" fmla="*/ 47298 h 47455"/>
                <a:gd name="connsiteX4" fmla="*/ 122718 w 122825"/>
                <a:gd name="connsiteY4" fmla="*/ 47298 h 47455"/>
                <a:gd name="connsiteX5" fmla="*/ 45667 w 122825"/>
                <a:gd name="connsiteY5" fmla="*/ 47298 h 47455"/>
                <a:gd name="connsiteX6" fmla="*/ -108 w 122825"/>
                <a:gd name="connsiteY6" fmla="*/ 1524 h 47455"/>
                <a:gd name="connsiteX7" fmla="*/ -108 w 122825"/>
                <a:gd name="connsiteY7" fmla="*/ -157 h 47455"/>
                <a:gd name="connsiteX8" fmla="*/ -108 w 122825"/>
                <a:gd name="connsiteY8" fmla="*/ -157 h 4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5" h="47455">
                  <a:moveTo>
                    <a:pt x="-108" y="-157"/>
                  </a:moveTo>
                  <a:lnTo>
                    <a:pt x="122718" y="-157"/>
                  </a:lnTo>
                  <a:lnTo>
                    <a:pt x="122718" y="-157"/>
                  </a:lnTo>
                  <a:lnTo>
                    <a:pt x="122718" y="47298"/>
                  </a:lnTo>
                  <a:lnTo>
                    <a:pt x="122718" y="47298"/>
                  </a:lnTo>
                  <a:lnTo>
                    <a:pt x="45667" y="47298"/>
                  </a:lnTo>
                  <a:cubicBezTo>
                    <a:pt x="20386" y="47298"/>
                    <a:pt x="-108" y="26804"/>
                    <a:pt x="-108" y="1524"/>
                  </a:cubicBezTo>
                  <a:lnTo>
                    <a:pt x="-108" y="-157"/>
                  </a:lnTo>
                  <a:lnTo>
                    <a:pt x="-108" y="-157"/>
                  </a:lnTo>
                  <a:close/>
                </a:path>
              </a:pathLst>
            </a:custGeom>
            <a:solidFill>
              <a:srgbClr val="2F2E41"/>
            </a:solidFill>
            <a:ln w="306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6A9F4538-CD80-46E4-B644-1CB8CD37E555}"/>
                </a:ext>
              </a:extLst>
            </p:cNvPr>
            <p:cNvSpPr/>
            <p:nvPr/>
          </p:nvSpPr>
          <p:spPr>
            <a:xfrm>
              <a:off x="3318330" y="5715382"/>
              <a:ext cx="57678" cy="150741"/>
            </a:xfrm>
            <a:custGeom>
              <a:avLst/>
              <a:gdLst>
                <a:gd name="connsiteX0" fmla="*/ 6 w 57678"/>
                <a:gd name="connsiteY0" fmla="*/ 150741 h 150741"/>
                <a:gd name="connsiteX1" fmla="*/ 39088 w 57678"/>
                <a:gd name="connsiteY1" fmla="*/ 150741 h 150741"/>
                <a:gd name="connsiteX2" fmla="*/ 57678 w 57678"/>
                <a:gd name="connsiteY2" fmla="*/ 0 h 150741"/>
                <a:gd name="connsiteX3" fmla="*/ 0 w 57678"/>
                <a:gd name="connsiteY3" fmla="*/ 3 h 150741"/>
                <a:gd name="connsiteX4" fmla="*/ 6 w 57678"/>
                <a:gd name="connsiteY4" fmla="*/ 150741 h 15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78" h="150741">
                  <a:moveTo>
                    <a:pt x="6" y="150741"/>
                  </a:moveTo>
                  <a:lnTo>
                    <a:pt x="39088" y="150741"/>
                  </a:lnTo>
                  <a:lnTo>
                    <a:pt x="57678" y="0"/>
                  </a:lnTo>
                  <a:lnTo>
                    <a:pt x="0" y="3"/>
                  </a:lnTo>
                  <a:lnTo>
                    <a:pt x="6" y="150741"/>
                  </a:lnTo>
                  <a:close/>
                </a:path>
              </a:pathLst>
            </a:custGeom>
            <a:solidFill>
              <a:srgbClr val="FFB8B8"/>
            </a:solidFill>
            <a:ln w="306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23B126E6-A67F-4174-95DE-0D6E05C416DE}"/>
                </a:ext>
              </a:extLst>
            </p:cNvPr>
            <p:cNvSpPr/>
            <p:nvPr/>
          </p:nvSpPr>
          <p:spPr>
            <a:xfrm rot="10799843">
              <a:off x="3309962" y="5854956"/>
              <a:ext cx="122825" cy="47455"/>
            </a:xfrm>
            <a:custGeom>
              <a:avLst/>
              <a:gdLst>
                <a:gd name="connsiteX0" fmla="*/ -108 w 122825"/>
                <a:gd name="connsiteY0" fmla="*/ -157 h 47455"/>
                <a:gd name="connsiteX1" fmla="*/ 122717 w 122825"/>
                <a:gd name="connsiteY1" fmla="*/ -157 h 47455"/>
                <a:gd name="connsiteX2" fmla="*/ 122717 w 122825"/>
                <a:gd name="connsiteY2" fmla="*/ -157 h 47455"/>
                <a:gd name="connsiteX3" fmla="*/ 122717 w 122825"/>
                <a:gd name="connsiteY3" fmla="*/ 47298 h 47455"/>
                <a:gd name="connsiteX4" fmla="*/ 122717 w 122825"/>
                <a:gd name="connsiteY4" fmla="*/ 47298 h 47455"/>
                <a:gd name="connsiteX5" fmla="*/ 45667 w 122825"/>
                <a:gd name="connsiteY5" fmla="*/ 47298 h 47455"/>
                <a:gd name="connsiteX6" fmla="*/ -108 w 122825"/>
                <a:gd name="connsiteY6" fmla="*/ 1524 h 47455"/>
                <a:gd name="connsiteX7" fmla="*/ -108 w 122825"/>
                <a:gd name="connsiteY7" fmla="*/ -157 h 47455"/>
                <a:gd name="connsiteX8" fmla="*/ -108 w 122825"/>
                <a:gd name="connsiteY8" fmla="*/ -157 h 4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25" h="47455">
                  <a:moveTo>
                    <a:pt x="-108" y="-157"/>
                  </a:moveTo>
                  <a:lnTo>
                    <a:pt x="122717" y="-157"/>
                  </a:lnTo>
                  <a:lnTo>
                    <a:pt x="122717" y="-157"/>
                  </a:lnTo>
                  <a:lnTo>
                    <a:pt x="122717" y="47298"/>
                  </a:lnTo>
                  <a:lnTo>
                    <a:pt x="122717" y="47298"/>
                  </a:lnTo>
                  <a:lnTo>
                    <a:pt x="45667" y="47298"/>
                  </a:lnTo>
                  <a:cubicBezTo>
                    <a:pt x="20386" y="47298"/>
                    <a:pt x="-108" y="26804"/>
                    <a:pt x="-108" y="1524"/>
                  </a:cubicBezTo>
                  <a:lnTo>
                    <a:pt x="-108" y="-157"/>
                  </a:lnTo>
                  <a:lnTo>
                    <a:pt x="-108" y="-157"/>
                  </a:lnTo>
                  <a:close/>
                </a:path>
              </a:pathLst>
            </a:custGeom>
            <a:solidFill>
              <a:srgbClr val="2F2E41"/>
            </a:solidFill>
            <a:ln w="306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CB9F483-24FE-439A-B441-0D75CE21D10B}"/>
                </a:ext>
              </a:extLst>
            </p:cNvPr>
            <p:cNvSpPr/>
            <p:nvPr/>
          </p:nvSpPr>
          <p:spPr>
            <a:xfrm>
              <a:off x="3304335" y="5155259"/>
              <a:ext cx="374723" cy="669732"/>
            </a:xfrm>
            <a:custGeom>
              <a:avLst/>
              <a:gdLst>
                <a:gd name="connsiteX0" fmla="*/ 56073 w 374723"/>
                <a:gd name="connsiteY0" fmla="*/ 669576 h 669732"/>
                <a:gd name="connsiteX1" fmla="*/ 54753 w 374723"/>
                <a:gd name="connsiteY1" fmla="*/ 669512 h 669732"/>
                <a:gd name="connsiteX2" fmla="*/ 13326 w 374723"/>
                <a:gd name="connsiteY2" fmla="*/ 665567 h 669732"/>
                <a:gd name="connsiteX3" fmla="*/ 806 w 374723"/>
                <a:gd name="connsiteY3" fmla="*/ 652182 h 669732"/>
                <a:gd name="connsiteX4" fmla="*/ 108910 w 374723"/>
                <a:gd name="connsiteY4" fmla="*/ 5930 h 669732"/>
                <a:gd name="connsiteX5" fmla="*/ 116102 w 374723"/>
                <a:gd name="connsiteY5" fmla="*/ 2680 h 669732"/>
                <a:gd name="connsiteX6" fmla="*/ 116102 w 374723"/>
                <a:gd name="connsiteY6" fmla="*/ 2678 h 669732"/>
                <a:gd name="connsiteX7" fmla="*/ 238548 w 374723"/>
                <a:gd name="connsiteY7" fmla="*/ 23006 h 669732"/>
                <a:gd name="connsiteX8" fmla="*/ 242364 w 374723"/>
                <a:gd name="connsiteY8" fmla="*/ 29971 h 669732"/>
                <a:gd name="connsiteX9" fmla="*/ 374300 w 374723"/>
                <a:gd name="connsiteY9" fmla="*/ 639983 h 669732"/>
                <a:gd name="connsiteX10" fmla="*/ 363700 w 374723"/>
                <a:gd name="connsiteY10" fmla="*/ 656432 h 669732"/>
                <a:gd name="connsiteX11" fmla="*/ 362493 w 374723"/>
                <a:gd name="connsiteY11" fmla="*/ 656638 h 669732"/>
                <a:gd name="connsiteX12" fmla="*/ 311907 w 374723"/>
                <a:gd name="connsiteY12" fmla="*/ 662960 h 669732"/>
                <a:gd name="connsiteX13" fmla="*/ 296465 w 374723"/>
                <a:gd name="connsiteY13" fmla="*/ 650981 h 669732"/>
                <a:gd name="connsiteX14" fmla="*/ 296429 w 374723"/>
                <a:gd name="connsiteY14" fmla="*/ 650668 h 669732"/>
                <a:gd name="connsiteX15" fmla="*/ 159797 w 374723"/>
                <a:gd name="connsiteY15" fmla="*/ 264273 h 669732"/>
                <a:gd name="connsiteX16" fmla="*/ 149599 w 374723"/>
                <a:gd name="connsiteY16" fmla="*/ 261981 h 669732"/>
                <a:gd name="connsiteX17" fmla="*/ 142329 w 374723"/>
                <a:gd name="connsiteY17" fmla="*/ 269136 h 669732"/>
                <a:gd name="connsiteX18" fmla="*/ 69862 w 374723"/>
                <a:gd name="connsiteY18" fmla="*/ 654911 h 669732"/>
                <a:gd name="connsiteX19" fmla="*/ 56930 w 374723"/>
                <a:gd name="connsiteY19" fmla="*/ 669549 h 669732"/>
                <a:gd name="connsiteX20" fmla="*/ 56073 w 374723"/>
                <a:gd name="connsiteY20" fmla="*/ 669575 h 6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723" h="669732">
                  <a:moveTo>
                    <a:pt x="56073" y="669576"/>
                  </a:moveTo>
                  <a:cubicBezTo>
                    <a:pt x="55635" y="669576"/>
                    <a:pt x="55195" y="669555"/>
                    <a:pt x="54753" y="669512"/>
                  </a:cubicBezTo>
                  <a:lnTo>
                    <a:pt x="13326" y="665567"/>
                  </a:lnTo>
                  <a:cubicBezTo>
                    <a:pt x="6373" y="664904"/>
                    <a:pt x="1004" y="659164"/>
                    <a:pt x="806" y="652182"/>
                  </a:cubicBezTo>
                  <a:cubicBezTo>
                    <a:pt x="-1584" y="562469"/>
                    <a:pt x="-7606" y="109688"/>
                    <a:pt x="108910" y="5930"/>
                  </a:cubicBezTo>
                  <a:cubicBezTo>
                    <a:pt x="110929" y="4154"/>
                    <a:pt x="113434" y="3022"/>
                    <a:pt x="116102" y="2680"/>
                  </a:cubicBezTo>
                  <a:lnTo>
                    <a:pt x="116102" y="2678"/>
                  </a:lnTo>
                  <a:cubicBezTo>
                    <a:pt x="137207" y="-215"/>
                    <a:pt x="208409" y="-7309"/>
                    <a:pt x="238548" y="23006"/>
                  </a:cubicBezTo>
                  <a:cubicBezTo>
                    <a:pt x="240460" y="24914"/>
                    <a:pt x="241785" y="27332"/>
                    <a:pt x="242364" y="29971"/>
                  </a:cubicBezTo>
                  <a:lnTo>
                    <a:pt x="374300" y="639983"/>
                  </a:lnTo>
                  <a:cubicBezTo>
                    <a:pt x="375915" y="647453"/>
                    <a:pt x="371169" y="654817"/>
                    <a:pt x="363700" y="656432"/>
                  </a:cubicBezTo>
                  <a:cubicBezTo>
                    <a:pt x="363301" y="656518"/>
                    <a:pt x="362898" y="656587"/>
                    <a:pt x="362493" y="656638"/>
                  </a:cubicBezTo>
                  <a:lnTo>
                    <a:pt x="311907" y="662960"/>
                  </a:lnTo>
                  <a:cubicBezTo>
                    <a:pt x="304335" y="663916"/>
                    <a:pt x="297421" y="658553"/>
                    <a:pt x="296465" y="650981"/>
                  </a:cubicBezTo>
                  <a:cubicBezTo>
                    <a:pt x="296452" y="650877"/>
                    <a:pt x="296440" y="650773"/>
                    <a:pt x="296429" y="650668"/>
                  </a:cubicBezTo>
                  <a:cubicBezTo>
                    <a:pt x="291396" y="601634"/>
                    <a:pt x="261152" y="352561"/>
                    <a:pt x="159797" y="264273"/>
                  </a:cubicBezTo>
                  <a:cubicBezTo>
                    <a:pt x="157009" y="261823"/>
                    <a:pt x="153167" y="260960"/>
                    <a:pt x="149599" y="261981"/>
                  </a:cubicBezTo>
                  <a:cubicBezTo>
                    <a:pt x="146103" y="262951"/>
                    <a:pt x="143354" y="265656"/>
                    <a:pt x="142329" y="269136"/>
                  </a:cubicBezTo>
                  <a:cubicBezTo>
                    <a:pt x="123566" y="330530"/>
                    <a:pt x="62889" y="539788"/>
                    <a:pt x="69862" y="654911"/>
                  </a:cubicBezTo>
                  <a:cubicBezTo>
                    <a:pt x="70333" y="662524"/>
                    <a:pt x="64543" y="669078"/>
                    <a:pt x="56930" y="669549"/>
                  </a:cubicBezTo>
                  <a:cubicBezTo>
                    <a:pt x="56645" y="669567"/>
                    <a:pt x="56359" y="669575"/>
                    <a:pt x="56073" y="669575"/>
                  </a:cubicBezTo>
                  <a:close/>
                </a:path>
              </a:pathLst>
            </a:custGeom>
            <a:solidFill>
              <a:srgbClr val="2F2E41"/>
            </a:solidFill>
            <a:ln w="3069"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9EA19771-03AF-40B7-B6BE-82CE7ACC27EB}"/>
                </a:ext>
              </a:extLst>
            </p:cNvPr>
            <p:cNvSpPr/>
            <p:nvPr/>
          </p:nvSpPr>
          <p:spPr>
            <a:xfrm>
              <a:off x="3364724" y="4760705"/>
              <a:ext cx="151042" cy="151042"/>
            </a:xfrm>
            <a:custGeom>
              <a:avLst/>
              <a:gdLst>
                <a:gd name="connsiteX0" fmla="*/ 151043 w 151042"/>
                <a:gd name="connsiteY0" fmla="*/ 75521 h 151042"/>
                <a:gd name="connsiteX1" fmla="*/ 75521 w 151042"/>
                <a:gd name="connsiteY1" fmla="*/ 151043 h 151042"/>
                <a:gd name="connsiteX2" fmla="*/ 0 w 151042"/>
                <a:gd name="connsiteY2" fmla="*/ 75522 h 151042"/>
                <a:gd name="connsiteX3" fmla="*/ 75521 w 151042"/>
                <a:gd name="connsiteY3" fmla="*/ 0 h 151042"/>
                <a:gd name="connsiteX4" fmla="*/ 151043 w 151042"/>
                <a:gd name="connsiteY4" fmla="*/ 75521 h 15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42" h="151042">
                  <a:moveTo>
                    <a:pt x="151043" y="75521"/>
                  </a:moveTo>
                  <a:cubicBezTo>
                    <a:pt x="151043" y="117231"/>
                    <a:pt x="117231" y="151043"/>
                    <a:pt x="75521" y="151043"/>
                  </a:cubicBezTo>
                  <a:cubicBezTo>
                    <a:pt x="33812" y="151043"/>
                    <a:pt x="0" y="117231"/>
                    <a:pt x="0" y="75522"/>
                  </a:cubicBezTo>
                  <a:cubicBezTo>
                    <a:pt x="0" y="33812"/>
                    <a:pt x="33812" y="0"/>
                    <a:pt x="75521" y="0"/>
                  </a:cubicBezTo>
                  <a:cubicBezTo>
                    <a:pt x="117231" y="0"/>
                    <a:pt x="151043" y="33812"/>
                    <a:pt x="151043" y="75521"/>
                  </a:cubicBezTo>
                  <a:close/>
                </a:path>
              </a:pathLst>
            </a:custGeom>
            <a:solidFill>
              <a:srgbClr val="FFB8B8"/>
            </a:solidFill>
            <a:ln w="3069"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61BBA0F7-2D50-45A8-A440-13D426C7AC44}"/>
                </a:ext>
              </a:extLst>
            </p:cNvPr>
            <p:cNvSpPr/>
            <p:nvPr/>
          </p:nvSpPr>
          <p:spPr>
            <a:xfrm>
              <a:off x="3366091" y="4936402"/>
              <a:ext cx="182371" cy="254038"/>
            </a:xfrm>
            <a:custGeom>
              <a:avLst/>
              <a:gdLst>
                <a:gd name="connsiteX0" fmla="*/ -108 w 182371"/>
                <a:gd name="connsiteY0" fmla="*/ 41898 h 254038"/>
                <a:gd name="connsiteX1" fmla="*/ 127401 w 182371"/>
                <a:gd name="connsiteY1" fmla="*/ 25959 h 254038"/>
                <a:gd name="connsiteX2" fmla="*/ 127401 w 182371"/>
                <a:gd name="connsiteY2" fmla="*/ 25959 h 254038"/>
                <a:gd name="connsiteX3" fmla="*/ 182162 w 182371"/>
                <a:gd name="connsiteY3" fmla="*/ 181031 h 254038"/>
                <a:gd name="connsiteX4" fmla="*/ 179999 w 182371"/>
                <a:gd name="connsiteY4" fmla="*/ 253882 h 254038"/>
                <a:gd name="connsiteX5" fmla="*/ 47708 w 182371"/>
                <a:gd name="connsiteY5" fmla="*/ 233162 h 25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371" h="254038">
                  <a:moveTo>
                    <a:pt x="-108" y="41898"/>
                  </a:moveTo>
                  <a:cubicBezTo>
                    <a:pt x="-108" y="41898"/>
                    <a:pt x="70022" y="-40983"/>
                    <a:pt x="127401" y="25959"/>
                  </a:cubicBezTo>
                  <a:lnTo>
                    <a:pt x="127401" y="25959"/>
                  </a:lnTo>
                  <a:cubicBezTo>
                    <a:pt x="164320" y="69032"/>
                    <a:pt x="183847" y="124326"/>
                    <a:pt x="182162" y="181031"/>
                  </a:cubicBezTo>
                  <a:lnTo>
                    <a:pt x="179999" y="253882"/>
                  </a:lnTo>
                  <a:lnTo>
                    <a:pt x="47708" y="233162"/>
                  </a:lnTo>
                  <a:close/>
                </a:path>
              </a:pathLst>
            </a:custGeom>
            <a:solidFill>
              <a:schemeClr val="accent1">
                <a:lumMod val="50000"/>
              </a:schemeClr>
            </a:solidFill>
            <a:ln w="3069"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30CCBE27-537D-4583-8183-528999235859}"/>
                </a:ext>
              </a:extLst>
            </p:cNvPr>
            <p:cNvSpPr/>
            <p:nvPr/>
          </p:nvSpPr>
          <p:spPr>
            <a:xfrm>
              <a:off x="3427363" y="4936494"/>
              <a:ext cx="301733" cy="202560"/>
            </a:xfrm>
            <a:custGeom>
              <a:avLst/>
              <a:gdLst>
                <a:gd name="connsiteX0" fmla="*/ 122916 w 301733"/>
                <a:gd name="connsiteY0" fmla="*/ 202403 h 202560"/>
                <a:gd name="connsiteX1" fmla="*/ 121263 w 301733"/>
                <a:gd name="connsiteY1" fmla="*/ 202369 h 202560"/>
                <a:gd name="connsiteX2" fmla="*/ 92109 w 301733"/>
                <a:gd name="connsiteY2" fmla="*/ 187418 h 202560"/>
                <a:gd name="connsiteX3" fmla="*/ 6273 w 301733"/>
                <a:gd name="connsiteY3" fmla="*/ 77976 h 202560"/>
                <a:gd name="connsiteX4" fmla="*/ 11354 w 301733"/>
                <a:gd name="connsiteY4" fmla="*/ 35950 h 202560"/>
                <a:gd name="connsiteX5" fmla="*/ 33417 w 301733"/>
                <a:gd name="connsiteY5" fmla="*/ 29787 h 202560"/>
                <a:gd name="connsiteX6" fmla="*/ 45501 w 301733"/>
                <a:gd name="connsiteY6" fmla="*/ 31248 h 202560"/>
                <a:gd name="connsiteX7" fmla="*/ 65397 w 301733"/>
                <a:gd name="connsiteY7" fmla="*/ 42455 h 202560"/>
                <a:gd name="connsiteX8" fmla="*/ 133108 w 301733"/>
                <a:gd name="connsiteY8" fmla="*/ 128789 h 202560"/>
                <a:gd name="connsiteX9" fmla="*/ 231772 w 301733"/>
                <a:gd name="connsiteY9" fmla="*/ 31667 h 202560"/>
                <a:gd name="connsiteX10" fmla="*/ 231853 w 301733"/>
                <a:gd name="connsiteY10" fmla="*/ 30664 h 202560"/>
                <a:gd name="connsiteX11" fmla="*/ 270805 w 301733"/>
                <a:gd name="connsiteY11" fmla="*/ 99 h 202560"/>
                <a:gd name="connsiteX12" fmla="*/ 301370 w 301733"/>
                <a:gd name="connsiteY12" fmla="*/ 39050 h 202560"/>
                <a:gd name="connsiteX13" fmla="*/ 263346 w 301733"/>
                <a:gd name="connsiteY13" fmla="*/ 69715 h 202560"/>
                <a:gd name="connsiteX14" fmla="*/ 151567 w 301733"/>
                <a:gd name="connsiteY14" fmla="*/ 189916 h 202560"/>
                <a:gd name="connsiteX15" fmla="*/ 122916 w 301733"/>
                <a:gd name="connsiteY15" fmla="*/ 202403 h 20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733" h="202560">
                  <a:moveTo>
                    <a:pt x="122916" y="202403"/>
                  </a:moveTo>
                  <a:cubicBezTo>
                    <a:pt x="122366" y="202403"/>
                    <a:pt x="121815" y="202392"/>
                    <a:pt x="121263" y="202369"/>
                  </a:cubicBezTo>
                  <a:cubicBezTo>
                    <a:pt x="109825" y="201895"/>
                    <a:pt x="99169" y="196430"/>
                    <a:pt x="92109" y="187418"/>
                  </a:cubicBezTo>
                  <a:lnTo>
                    <a:pt x="6273" y="77976"/>
                  </a:lnTo>
                  <a:cubicBezTo>
                    <a:pt x="-3929" y="64968"/>
                    <a:pt x="-1654" y="46152"/>
                    <a:pt x="11354" y="35950"/>
                  </a:cubicBezTo>
                  <a:cubicBezTo>
                    <a:pt x="17600" y="31052"/>
                    <a:pt x="25536" y="28835"/>
                    <a:pt x="33417" y="29787"/>
                  </a:cubicBezTo>
                  <a:lnTo>
                    <a:pt x="45501" y="31248"/>
                  </a:lnTo>
                  <a:cubicBezTo>
                    <a:pt x="53218" y="32602"/>
                    <a:pt x="60240" y="36557"/>
                    <a:pt x="65397" y="42455"/>
                  </a:cubicBezTo>
                  <a:lnTo>
                    <a:pt x="133108" y="128789"/>
                  </a:lnTo>
                  <a:lnTo>
                    <a:pt x="231772" y="31667"/>
                  </a:lnTo>
                  <a:cubicBezTo>
                    <a:pt x="231790" y="31333"/>
                    <a:pt x="231813" y="31000"/>
                    <a:pt x="231853" y="30664"/>
                  </a:cubicBezTo>
                  <a:cubicBezTo>
                    <a:pt x="234169" y="11467"/>
                    <a:pt x="251609" y="-2217"/>
                    <a:pt x="270805" y="99"/>
                  </a:cubicBezTo>
                  <a:cubicBezTo>
                    <a:pt x="290002" y="2414"/>
                    <a:pt x="303686" y="19854"/>
                    <a:pt x="301370" y="39050"/>
                  </a:cubicBezTo>
                  <a:cubicBezTo>
                    <a:pt x="299098" y="57886"/>
                    <a:pt x="282235" y="71485"/>
                    <a:pt x="263346" y="69715"/>
                  </a:cubicBezTo>
                  <a:lnTo>
                    <a:pt x="151567" y="189916"/>
                  </a:lnTo>
                  <a:cubicBezTo>
                    <a:pt x="144169" y="197882"/>
                    <a:pt x="133788" y="202407"/>
                    <a:pt x="122916" y="202403"/>
                  </a:cubicBezTo>
                  <a:close/>
                </a:path>
              </a:pathLst>
            </a:custGeom>
            <a:solidFill>
              <a:srgbClr val="FFB8B8"/>
            </a:solidFill>
            <a:ln w="3069"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2AF29703-4300-42B8-A31F-EB9B6C88DA1E}"/>
                </a:ext>
              </a:extLst>
            </p:cNvPr>
            <p:cNvSpPr/>
            <p:nvPr/>
          </p:nvSpPr>
          <p:spPr>
            <a:xfrm>
              <a:off x="3193201" y="4729364"/>
              <a:ext cx="310153" cy="380660"/>
            </a:xfrm>
            <a:custGeom>
              <a:avLst/>
              <a:gdLst>
                <a:gd name="connsiteX0" fmla="*/ 259178 w 310153"/>
                <a:gd name="connsiteY0" fmla="*/ 119771 h 380660"/>
                <a:gd name="connsiteX1" fmla="*/ 291625 w 310153"/>
                <a:gd name="connsiteY1" fmla="*/ 81545 h 380660"/>
                <a:gd name="connsiteX2" fmla="*/ 309916 w 310153"/>
                <a:gd name="connsiteY2" fmla="*/ 48097 h 380660"/>
                <a:gd name="connsiteX3" fmla="*/ 290904 w 310153"/>
                <a:gd name="connsiteY3" fmla="*/ 12340 h 380660"/>
                <a:gd name="connsiteX4" fmla="*/ 250650 w 310153"/>
                <a:gd name="connsiteY4" fmla="*/ 314 h 380660"/>
                <a:gd name="connsiteX5" fmla="*/ 175365 w 310153"/>
                <a:gd name="connsiteY5" fmla="*/ 17661 h 380660"/>
                <a:gd name="connsiteX6" fmla="*/ 144996 w 310153"/>
                <a:gd name="connsiteY6" fmla="*/ 85628 h 380660"/>
                <a:gd name="connsiteX7" fmla="*/ 158442 w 310153"/>
                <a:gd name="connsiteY7" fmla="*/ 145132 h 380660"/>
                <a:gd name="connsiteX8" fmla="*/ 103708 w 310153"/>
                <a:gd name="connsiteY8" fmla="*/ 179940 h 380660"/>
                <a:gd name="connsiteX9" fmla="*/ 13456 w 310153"/>
                <a:gd name="connsiteY9" fmla="*/ 245017 h 380660"/>
                <a:gd name="connsiteX10" fmla="*/ 19893 w 310153"/>
                <a:gd name="connsiteY10" fmla="*/ 351391 h 380660"/>
                <a:gd name="connsiteX11" fmla="*/ 85763 w 310153"/>
                <a:gd name="connsiteY11" fmla="*/ 380297 h 380660"/>
                <a:gd name="connsiteX12" fmla="*/ 158064 w 310153"/>
                <a:gd name="connsiteY12" fmla="*/ 367991 h 380660"/>
                <a:gd name="connsiteX13" fmla="*/ 217625 w 310153"/>
                <a:gd name="connsiteY13" fmla="*/ 336230 h 380660"/>
                <a:gd name="connsiteX14" fmla="*/ 246154 w 310153"/>
                <a:gd name="connsiteY14" fmla="*/ 276868 h 380660"/>
                <a:gd name="connsiteX15" fmla="*/ 229339 w 310153"/>
                <a:gd name="connsiteY15" fmla="*/ 214559 h 380660"/>
                <a:gd name="connsiteX16" fmla="*/ 261303 w 310153"/>
                <a:gd name="connsiteY16" fmla="*/ 116994 h 3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153" h="380660">
                  <a:moveTo>
                    <a:pt x="259178" y="119771"/>
                  </a:moveTo>
                  <a:lnTo>
                    <a:pt x="291625" y="81545"/>
                  </a:lnTo>
                  <a:cubicBezTo>
                    <a:pt x="299987" y="71694"/>
                    <a:pt x="308733" y="60964"/>
                    <a:pt x="309916" y="48097"/>
                  </a:cubicBezTo>
                  <a:cubicBezTo>
                    <a:pt x="311212" y="33992"/>
                    <a:pt x="302633" y="20281"/>
                    <a:pt x="290904" y="12340"/>
                  </a:cubicBezTo>
                  <a:cubicBezTo>
                    <a:pt x="279175" y="4399"/>
                    <a:pt x="264772" y="1411"/>
                    <a:pt x="250650" y="314"/>
                  </a:cubicBezTo>
                  <a:cubicBezTo>
                    <a:pt x="224458" y="-1720"/>
                    <a:pt x="196896" y="2609"/>
                    <a:pt x="175365" y="17661"/>
                  </a:cubicBezTo>
                  <a:cubicBezTo>
                    <a:pt x="153833" y="32712"/>
                    <a:pt x="139746" y="59886"/>
                    <a:pt x="144996" y="85628"/>
                  </a:cubicBezTo>
                  <a:cubicBezTo>
                    <a:pt x="149130" y="105896"/>
                    <a:pt x="164363" y="125312"/>
                    <a:pt x="158442" y="145132"/>
                  </a:cubicBezTo>
                  <a:cubicBezTo>
                    <a:pt x="151964" y="166819"/>
                    <a:pt x="125398" y="173473"/>
                    <a:pt x="103708" y="179940"/>
                  </a:cubicBezTo>
                  <a:cubicBezTo>
                    <a:pt x="67300" y="190795"/>
                    <a:pt x="32536" y="212165"/>
                    <a:pt x="13456" y="245017"/>
                  </a:cubicBezTo>
                  <a:cubicBezTo>
                    <a:pt x="-5624" y="277870"/>
                    <a:pt x="-5541" y="323170"/>
                    <a:pt x="19893" y="351391"/>
                  </a:cubicBezTo>
                  <a:cubicBezTo>
                    <a:pt x="36363" y="369665"/>
                    <a:pt x="61202" y="378906"/>
                    <a:pt x="85763" y="380297"/>
                  </a:cubicBezTo>
                  <a:cubicBezTo>
                    <a:pt x="110324" y="381687"/>
                    <a:pt x="134771" y="375903"/>
                    <a:pt x="158064" y="367991"/>
                  </a:cubicBezTo>
                  <a:cubicBezTo>
                    <a:pt x="179516" y="360704"/>
                    <a:pt x="200736" y="351332"/>
                    <a:pt x="217625" y="336230"/>
                  </a:cubicBezTo>
                  <a:cubicBezTo>
                    <a:pt x="234514" y="321129"/>
                    <a:pt x="246680" y="299518"/>
                    <a:pt x="246154" y="276868"/>
                  </a:cubicBezTo>
                  <a:cubicBezTo>
                    <a:pt x="245652" y="255283"/>
                    <a:pt x="234089" y="235621"/>
                    <a:pt x="229339" y="214559"/>
                  </a:cubicBezTo>
                  <a:cubicBezTo>
                    <a:pt x="221712" y="178658"/>
                    <a:pt x="233911" y="141422"/>
                    <a:pt x="261303" y="116994"/>
                  </a:cubicBezTo>
                </a:path>
              </a:pathLst>
            </a:custGeom>
            <a:solidFill>
              <a:srgbClr val="2F2E41"/>
            </a:solidFill>
            <a:ln w="306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2A7972ED-34A0-4612-A86C-57945D4D007D}"/>
                </a:ext>
              </a:extLst>
            </p:cNvPr>
            <p:cNvSpPr/>
            <p:nvPr/>
          </p:nvSpPr>
          <p:spPr>
            <a:xfrm>
              <a:off x="4233900" y="5151642"/>
              <a:ext cx="814835" cy="461227"/>
            </a:xfrm>
            <a:custGeom>
              <a:avLst/>
              <a:gdLst>
                <a:gd name="connsiteX0" fmla="*/ 793203 w 814835"/>
                <a:gd name="connsiteY0" fmla="*/ 461071 h 461227"/>
                <a:gd name="connsiteX1" fmla="*/ 21416 w 814835"/>
                <a:gd name="connsiteY1" fmla="*/ 461071 h 461227"/>
                <a:gd name="connsiteX2" fmla="*/ -108 w 814835"/>
                <a:gd name="connsiteY2" fmla="*/ 439547 h 461227"/>
                <a:gd name="connsiteX3" fmla="*/ -108 w 814835"/>
                <a:gd name="connsiteY3" fmla="*/ 21367 h 461227"/>
                <a:gd name="connsiteX4" fmla="*/ 21416 w 814835"/>
                <a:gd name="connsiteY4" fmla="*/ -157 h 461227"/>
                <a:gd name="connsiteX5" fmla="*/ 793203 w 814835"/>
                <a:gd name="connsiteY5" fmla="*/ -157 h 461227"/>
                <a:gd name="connsiteX6" fmla="*/ 814727 w 814835"/>
                <a:gd name="connsiteY6" fmla="*/ 21367 h 461227"/>
                <a:gd name="connsiteX7" fmla="*/ 814727 w 814835"/>
                <a:gd name="connsiteY7" fmla="*/ 439547 h 461227"/>
                <a:gd name="connsiteX8" fmla="*/ 793203 w 814835"/>
                <a:gd name="connsiteY8" fmla="*/ 461071 h 461227"/>
                <a:gd name="connsiteX9" fmla="*/ 21416 w 814835"/>
                <a:gd name="connsiteY9" fmla="*/ 5993 h 461227"/>
                <a:gd name="connsiteX10" fmla="*/ 6042 w 814835"/>
                <a:gd name="connsiteY10" fmla="*/ 21367 h 461227"/>
                <a:gd name="connsiteX11" fmla="*/ 6042 w 814835"/>
                <a:gd name="connsiteY11" fmla="*/ 439547 h 461227"/>
                <a:gd name="connsiteX12" fmla="*/ 21416 w 814835"/>
                <a:gd name="connsiteY12" fmla="*/ 454921 h 461227"/>
                <a:gd name="connsiteX13" fmla="*/ 793203 w 814835"/>
                <a:gd name="connsiteY13" fmla="*/ 454921 h 461227"/>
                <a:gd name="connsiteX14" fmla="*/ 808577 w 814835"/>
                <a:gd name="connsiteY14" fmla="*/ 439547 h 461227"/>
                <a:gd name="connsiteX15" fmla="*/ 808577 w 814835"/>
                <a:gd name="connsiteY15" fmla="*/ 21367 h 461227"/>
                <a:gd name="connsiteX16" fmla="*/ 793203 w 814835"/>
                <a:gd name="connsiteY16" fmla="*/ 5993 h 46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4835" h="461227">
                  <a:moveTo>
                    <a:pt x="793203" y="461071"/>
                  </a:moveTo>
                  <a:lnTo>
                    <a:pt x="21416" y="461071"/>
                  </a:lnTo>
                  <a:cubicBezTo>
                    <a:pt x="9534" y="461057"/>
                    <a:pt x="-95" y="451428"/>
                    <a:pt x="-108" y="439547"/>
                  </a:cubicBezTo>
                  <a:lnTo>
                    <a:pt x="-108" y="21367"/>
                  </a:lnTo>
                  <a:cubicBezTo>
                    <a:pt x="-95" y="9485"/>
                    <a:pt x="9534" y="-144"/>
                    <a:pt x="21416" y="-157"/>
                  </a:cubicBezTo>
                  <a:lnTo>
                    <a:pt x="793203" y="-157"/>
                  </a:lnTo>
                  <a:cubicBezTo>
                    <a:pt x="805085" y="-144"/>
                    <a:pt x="814714" y="9485"/>
                    <a:pt x="814727" y="21367"/>
                  </a:cubicBezTo>
                  <a:lnTo>
                    <a:pt x="814727" y="439547"/>
                  </a:lnTo>
                  <a:cubicBezTo>
                    <a:pt x="814714" y="451428"/>
                    <a:pt x="805085" y="461057"/>
                    <a:pt x="793203" y="461071"/>
                  </a:cubicBezTo>
                  <a:close/>
                  <a:moveTo>
                    <a:pt x="21416" y="5993"/>
                  </a:moveTo>
                  <a:cubicBezTo>
                    <a:pt x="12929" y="6003"/>
                    <a:pt x="6051" y="12880"/>
                    <a:pt x="6042" y="21367"/>
                  </a:cubicBezTo>
                  <a:lnTo>
                    <a:pt x="6042" y="439547"/>
                  </a:lnTo>
                  <a:cubicBezTo>
                    <a:pt x="6051" y="448033"/>
                    <a:pt x="12929" y="454911"/>
                    <a:pt x="21416" y="454921"/>
                  </a:cubicBezTo>
                  <a:lnTo>
                    <a:pt x="793203" y="454921"/>
                  </a:lnTo>
                  <a:cubicBezTo>
                    <a:pt x="801690" y="454911"/>
                    <a:pt x="808568" y="448033"/>
                    <a:pt x="808577" y="439547"/>
                  </a:cubicBezTo>
                  <a:lnTo>
                    <a:pt x="808577" y="21367"/>
                  </a:lnTo>
                  <a:cubicBezTo>
                    <a:pt x="808568" y="12880"/>
                    <a:pt x="801690" y="6003"/>
                    <a:pt x="793203" y="5993"/>
                  </a:cubicBezTo>
                  <a:close/>
                </a:path>
              </a:pathLst>
            </a:custGeom>
            <a:solidFill>
              <a:srgbClr val="3F3D56"/>
            </a:solidFill>
            <a:ln w="306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53D4024A-7AC8-47E4-BA6F-6157ACC6523D}"/>
                </a:ext>
              </a:extLst>
            </p:cNvPr>
            <p:cNvSpPr/>
            <p:nvPr/>
          </p:nvSpPr>
          <p:spPr>
            <a:xfrm>
              <a:off x="4304803" y="5251564"/>
              <a:ext cx="265050" cy="171535"/>
            </a:xfrm>
            <a:custGeom>
              <a:avLst/>
              <a:gdLst>
                <a:gd name="connsiteX0" fmla="*/ 254075 w 265050"/>
                <a:gd name="connsiteY0" fmla="*/ 81820 h 171535"/>
                <a:gd name="connsiteX1" fmla="*/ 209789 w 265050"/>
                <a:gd name="connsiteY1" fmla="*/ 29180 h 171535"/>
                <a:gd name="connsiteX2" fmla="*/ 137967 w 265050"/>
                <a:gd name="connsiteY2" fmla="*/ 1855 h 171535"/>
                <a:gd name="connsiteX3" fmla="*/ 62686 w 265050"/>
                <a:gd name="connsiteY3" fmla="*/ 6068 h 171535"/>
                <a:gd name="connsiteX4" fmla="*/ 27826 w 265050"/>
                <a:gd name="connsiteY4" fmla="*/ 20032 h 171535"/>
                <a:gd name="connsiteX5" fmla="*/ 6428 w 265050"/>
                <a:gd name="connsiteY5" fmla="*/ 48954 h 171535"/>
                <a:gd name="connsiteX6" fmla="*/ 911 w 265050"/>
                <a:gd name="connsiteY6" fmla="*/ 80947 h 171535"/>
                <a:gd name="connsiteX7" fmla="*/ 18695 w 265050"/>
                <a:gd name="connsiteY7" fmla="*/ 106160 h 171535"/>
                <a:gd name="connsiteX8" fmla="*/ 45835 w 265050"/>
                <a:gd name="connsiteY8" fmla="*/ 115939 h 171535"/>
                <a:gd name="connsiteX9" fmla="*/ 47404 w 265050"/>
                <a:gd name="connsiteY9" fmla="*/ 115147 h 171535"/>
                <a:gd name="connsiteX10" fmla="*/ 98091 w 265050"/>
                <a:gd name="connsiteY10" fmla="*/ 107014 h 171535"/>
                <a:gd name="connsiteX11" fmla="*/ 129598 w 265050"/>
                <a:gd name="connsiteY11" fmla="*/ 106104 h 171535"/>
                <a:gd name="connsiteX12" fmla="*/ 154567 w 265050"/>
                <a:gd name="connsiteY12" fmla="*/ 128186 h 171535"/>
                <a:gd name="connsiteX13" fmla="*/ 170765 w 265050"/>
                <a:gd name="connsiteY13" fmla="*/ 155265 h 171535"/>
                <a:gd name="connsiteX14" fmla="*/ 197963 w 265050"/>
                <a:gd name="connsiteY14" fmla="*/ 170623 h 171535"/>
                <a:gd name="connsiteX15" fmla="*/ 258389 w 265050"/>
                <a:gd name="connsiteY15" fmla="*/ 151101 h 171535"/>
                <a:gd name="connsiteX16" fmla="*/ 254075 w 265050"/>
                <a:gd name="connsiteY16" fmla="*/ 81820 h 171535"/>
                <a:gd name="connsiteX17" fmla="*/ 41624 w 265050"/>
                <a:gd name="connsiteY17" fmla="*/ 49570 h 171535"/>
                <a:gd name="connsiteX18" fmla="*/ 50885 w 265050"/>
                <a:gd name="connsiteY18" fmla="*/ 50620 h 171535"/>
                <a:gd name="connsiteX19" fmla="*/ 34925 w 265050"/>
                <a:gd name="connsiteY19" fmla="*/ 58103 h 171535"/>
                <a:gd name="connsiteX20" fmla="*/ 30100 w 265050"/>
                <a:gd name="connsiteY20" fmla="*/ 62924 h 171535"/>
                <a:gd name="connsiteX21" fmla="*/ 30212 w 265050"/>
                <a:gd name="connsiteY21" fmla="*/ 62506 h 171535"/>
                <a:gd name="connsiteX22" fmla="*/ 41623 w 265050"/>
                <a:gd name="connsiteY22" fmla="*/ 49570 h 171535"/>
                <a:gd name="connsiteX23" fmla="*/ 145260 w 265050"/>
                <a:gd name="connsiteY23" fmla="*/ 69283 h 171535"/>
                <a:gd name="connsiteX24" fmla="*/ 147588 w 265050"/>
                <a:gd name="connsiteY24" fmla="*/ 70276 h 171535"/>
                <a:gd name="connsiteX25" fmla="*/ 147884 w 265050"/>
                <a:gd name="connsiteY25" fmla="*/ 70328 h 171535"/>
                <a:gd name="connsiteX26" fmla="*/ 149611 w 265050"/>
                <a:gd name="connsiteY26" fmla="*/ 71307 h 171535"/>
                <a:gd name="connsiteX27" fmla="*/ 149434 w 265050"/>
                <a:gd name="connsiteY27" fmla="*/ 71591 h 171535"/>
                <a:gd name="connsiteX28" fmla="*/ 145199 w 265050"/>
                <a:gd name="connsiteY28" fmla="*/ 71163 h 171535"/>
                <a:gd name="connsiteX29" fmla="*/ 145260 w 265050"/>
                <a:gd name="connsiteY29" fmla="*/ 69283 h 171535"/>
                <a:gd name="connsiteX30" fmla="*/ 182617 w 265050"/>
                <a:gd name="connsiteY30" fmla="*/ 113458 h 171535"/>
                <a:gd name="connsiteX31" fmla="*/ 181797 w 265050"/>
                <a:gd name="connsiteY31" fmla="*/ 114542 h 171535"/>
                <a:gd name="connsiteX32" fmla="*/ 181381 w 265050"/>
                <a:gd name="connsiteY32" fmla="*/ 113939 h 171535"/>
                <a:gd name="connsiteX33" fmla="*/ 182617 w 265050"/>
                <a:gd name="connsiteY33" fmla="*/ 113458 h 171535"/>
                <a:gd name="connsiteX34" fmla="*/ 206744 w 265050"/>
                <a:gd name="connsiteY34" fmla="*/ 139571 h 171535"/>
                <a:gd name="connsiteX35" fmla="*/ 210940 w 265050"/>
                <a:gd name="connsiteY35" fmla="*/ 140123 h 171535"/>
                <a:gd name="connsiteX36" fmla="*/ 210371 w 265050"/>
                <a:gd name="connsiteY36" fmla="*/ 141578 h 171535"/>
                <a:gd name="connsiteX37" fmla="*/ 207380 w 265050"/>
                <a:gd name="connsiteY37" fmla="*/ 141631 h 171535"/>
                <a:gd name="connsiteX38" fmla="*/ 227006 w 265050"/>
                <a:gd name="connsiteY38" fmla="*/ 127663 h 171535"/>
                <a:gd name="connsiteX39" fmla="*/ 228695 w 265050"/>
                <a:gd name="connsiteY39" fmla="*/ 127373 h 171535"/>
                <a:gd name="connsiteX40" fmla="*/ 231164 w 265050"/>
                <a:gd name="connsiteY40" fmla="*/ 126393 h 171535"/>
                <a:gd name="connsiteX41" fmla="*/ 231179 w 265050"/>
                <a:gd name="connsiteY41" fmla="*/ 126690 h 171535"/>
                <a:gd name="connsiteX42" fmla="*/ 231265 w 265050"/>
                <a:gd name="connsiteY42" fmla="*/ 127927 h 171535"/>
                <a:gd name="connsiteX43" fmla="*/ 230840 w 265050"/>
                <a:gd name="connsiteY43" fmla="*/ 128648 h 171535"/>
                <a:gd name="connsiteX44" fmla="*/ 227006 w 265050"/>
                <a:gd name="connsiteY44" fmla="*/ 127663 h 171535"/>
                <a:gd name="connsiteX45" fmla="*/ 155050 w 265050"/>
                <a:gd name="connsiteY45" fmla="*/ 53249 h 171535"/>
                <a:gd name="connsiteX46" fmla="*/ 152803 w 265050"/>
                <a:gd name="connsiteY46" fmla="*/ 51927 h 171535"/>
                <a:gd name="connsiteX47" fmla="*/ 140655 w 265050"/>
                <a:gd name="connsiteY47" fmla="*/ 48128 h 171535"/>
                <a:gd name="connsiteX48" fmla="*/ 138843 w 265050"/>
                <a:gd name="connsiteY48" fmla="*/ 46338 h 171535"/>
                <a:gd name="connsiteX49" fmla="*/ 149165 w 265050"/>
                <a:gd name="connsiteY49" fmla="*/ 48965 h 171535"/>
                <a:gd name="connsiteX50" fmla="*/ 161938 w 265050"/>
                <a:gd name="connsiteY50" fmla="*/ 53877 h 171535"/>
                <a:gd name="connsiteX51" fmla="*/ 155050 w 265050"/>
                <a:gd name="connsiteY51" fmla="*/ 53249 h 171535"/>
                <a:gd name="connsiteX52" fmla="*/ 193812 w 265050"/>
                <a:gd name="connsiteY52" fmla="*/ 55846 h 171535"/>
                <a:gd name="connsiteX53" fmla="*/ 187706 w 265050"/>
                <a:gd name="connsiteY53" fmla="*/ 52124 h 171535"/>
                <a:gd name="connsiteX54" fmla="*/ 193915 w 265050"/>
                <a:gd name="connsiteY54" fmla="*/ 55844 h 171535"/>
                <a:gd name="connsiteX55" fmla="*/ 235605 w 265050"/>
                <a:gd name="connsiteY55" fmla="*/ 74920 h 171535"/>
                <a:gd name="connsiteX56" fmla="*/ 217679 w 265050"/>
                <a:gd name="connsiteY56" fmla="*/ 56560 h 171535"/>
                <a:gd name="connsiteX57" fmla="*/ 218420 w 265050"/>
                <a:gd name="connsiteY57" fmla="*/ 52901 h 171535"/>
                <a:gd name="connsiteX58" fmla="*/ 235605 w 265050"/>
                <a:gd name="connsiteY58" fmla="*/ 74920 h 171535"/>
                <a:gd name="connsiteX59" fmla="*/ 157662 w 265050"/>
                <a:gd name="connsiteY59" fmla="*/ 20626 h 171535"/>
                <a:gd name="connsiteX60" fmla="*/ 155090 w 265050"/>
                <a:gd name="connsiteY60" fmla="*/ 20035 h 171535"/>
                <a:gd name="connsiteX61" fmla="*/ 130265 w 265050"/>
                <a:gd name="connsiteY61" fmla="*/ 14533 h 171535"/>
                <a:gd name="connsiteX62" fmla="*/ 131613 w 265050"/>
                <a:gd name="connsiteY62" fmla="*/ 14686 h 171535"/>
                <a:gd name="connsiteX63" fmla="*/ 157662 w 265050"/>
                <a:gd name="connsiteY63" fmla="*/ 20626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5050" h="171535">
                  <a:moveTo>
                    <a:pt x="254075" y="81820"/>
                  </a:moveTo>
                  <a:cubicBezTo>
                    <a:pt x="244864" y="59767"/>
                    <a:pt x="230556" y="41373"/>
                    <a:pt x="209789" y="29180"/>
                  </a:cubicBezTo>
                  <a:cubicBezTo>
                    <a:pt x="187969" y="16370"/>
                    <a:pt x="163061" y="5703"/>
                    <a:pt x="137967" y="1855"/>
                  </a:cubicBezTo>
                  <a:cubicBezTo>
                    <a:pt x="112847" y="-1856"/>
                    <a:pt x="87235" y="-423"/>
                    <a:pt x="62686" y="6068"/>
                  </a:cubicBezTo>
                  <a:cubicBezTo>
                    <a:pt x="50852" y="9134"/>
                    <a:pt x="37806" y="12694"/>
                    <a:pt x="27826" y="20032"/>
                  </a:cubicBezTo>
                  <a:cubicBezTo>
                    <a:pt x="18285" y="27047"/>
                    <a:pt x="11749" y="38587"/>
                    <a:pt x="6428" y="48954"/>
                  </a:cubicBezTo>
                  <a:cubicBezTo>
                    <a:pt x="1330" y="58886"/>
                    <a:pt x="-1848" y="69824"/>
                    <a:pt x="911" y="80947"/>
                  </a:cubicBezTo>
                  <a:cubicBezTo>
                    <a:pt x="3911" y="91076"/>
                    <a:pt x="10160" y="99936"/>
                    <a:pt x="18695" y="106160"/>
                  </a:cubicBezTo>
                  <a:cubicBezTo>
                    <a:pt x="25959" y="111899"/>
                    <a:pt x="36118" y="119495"/>
                    <a:pt x="45835" y="115939"/>
                  </a:cubicBezTo>
                  <a:cubicBezTo>
                    <a:pt x="46387" y="115737"/>
                    <a:pt x="46913" y="115471"/>
                    <a:pt x="47404" y="115147"/>
                  </a:cubicBezTo>
                  <a:cubicBezTo>
                    <a:pt x="64184" y="120253"/>
                    <a:pt x="80866" y="112828"/>
                    <a:pt x="98091" y="107014"/>
                  </a:cubicBezTo>
                  <a:cubicBezTo>
                    <a:pt x="108559" y="103481"/>
                    <a:pt x="119085" y="101694"/>
                    <a:pt x="129598" y="106104"/>
                  </a:cubicBezTo>
                  <a:cubicBezTo>
                    <a:pt x="139870" y="110913"/>
                    <a:pt x="148538" y="118579"/>
                    <a:pt x="154567" y="128186"/>
                  </a:cubicBezTo>
                  <a:cubicBezTo>
                    <a:pt x="160446" y="136938"/>
                    <a:pt x="164315" y="146875"/>
                    <a:pt x="170765" y="155265"/>
                  </a:cubicBezTo>
                  <a:cubicBezTo>
                    <a:pt x="177252" y="163999"/>
                    <a:pt x="187133" y="169579"/>
                    <a:pt x="197963" y="170623"/>
                  </a:cubicBezTo>
                  <a:cubicBezTo>
                    <a:pt x="218776" y="172952"/>
                    <a:pt x="246399" y="170807"/>
                    <a:pt x="258389" y="151101"/>
                  </a:cubicBezTo>
                  <a:cubicBezTo>
                    <a:pt x="271166" y="130102"/>
                    <a:pt x="262806" y="102721"/>
                    <a:pt x="254075" y="81820"/>
                  </a:cubicBezTo>
                  <a:close/>
                  <a:moveTo>
                    <a:pt x="41624" y="49570"/>
                  </a:moveTo>
                  <a:cubicBezTo>
                    <a:pt x="44711" y="49920"/>
                    <a:pt x="47798" y="50270"/>
                    <a:pt x="50885" y="50620"/>
                  </a:cubicBezTo>
                  <a:cubicBezTo>
                    <a:pt x="45003" y="51679"/>
                    <a:pt x="39501" y="54259"/>
                    <a:pt x="34925" y="58103"/>
                  </a:cubicBezTo>
                  <a:cubicBezTo>
                    <a:pt x="33184" y="59572"/>
                    <a:pt x="31570" y="61185"/>
                    <a:pt x="30100" y="62924"/>
                  </a:cubicBezTo>
                  <a:cubicBezTo>
                    <a:pt x="30142" y="62783"/>
                    <a:pt x="30166" y="62649"/>
                    <a:pt x="30212" y="62506"/>
                  </a:cubicBezTo>
                  <a:cubicBezTo>
                    <a:pt x="32047" y="56793"/>
                    <a:pt x="36183" y="52104"/>
                    <a:pt x="41623" y="49570"/>
                  </a:cubicBezTo>
                  <a:close/>
                  <a:moveTo>
                    <a:pt x="145260" y="69283"/>
                  </a:moveTo>
                  <a:cubicBezTo>
                    <a:pt x="145944" y="69798"/>
                    <a:pt x="146743" y="70138"/>
                    <a:pt x="147588" y="70276"/>
                  </a:cubicBezTo>
                  <a:cubicBezTo>
                    <a:pt x="147687" y="70293"/>
                    <a:pt x="147785" y="70311"/>
                    <a:pt x="147884" y="70328"/>
                  </a:cubicBezTo>
                  <a:cubicBezTo>
                    <a:pt x="148458" y="70657"/>
                    <a:pt x="149033" y="70983"/>
                    <a:pt x="149611" y="71307"/>
                  </a:cubicBezTo>
                  <a:cubicBezTo>
                    <a:pt x="149545" y="71398"/>
                    <a:pt x="149496" y="71498"/>
                    <a:pt x="149434" y="71591"/>
                  </a:cubicBezTo>
                  <a:cubicBezTo>
                    <a:pt x="148023" y="71445"/>
                    <a:pt x="146611" y="71305"/>
                    <a:pt x="145199" y="71163"/>
                  </a:cubicBezTo>
                  <a:cubicBezTo>
                    <a:pt x="145299" y="70542"/>
                    <a:pt x="145319" y="69910"/>
                    <a:pt x="145260" y="69283"/>
                  </a:cubicBezTo>
                  <a:close/>
                  <a:moveTo>
                    <a:pt x="182617" y="113458"/>
                  </a:moveTo>
                  <a:cubicBezTo>
                    <a:pt x="182304" y="113788"/>
                    <a:pt x="182029" y="114151"/>
                    <a:pt x="181797" y="114542"/>
                  </a:cubicBezTo>
                  <a:cubicBezTo>
                    <a:pt x="181658" y="114341"/>
                    <a:pt x="181519" y="114140"/>
                    <a:pt x="181381" y="113939"/>
                  </a:cubicBezTo>
                  <a:cubicBezTo>
                    <a:pt x="181764" y="113712"/>
                    <a:pt x="182181" y="113550"/>
                    <a:pt x="182617" y="113458"/>
                  </a:cubicBezTo>
                  <a:close/>
                  <a:moveTo>
                    <a:pt x="206744" y="139571"/>
                  </a:moveTo>
                  <a:cubicBezTo>
                    <a:pt x="208143" y="139755"/>
                    <a:pt x="209542" y="139939"/>
                    <a:pt x="210940" y="140123"/>
                  </a:cubicBezTo>
                  <a:cubicBezTo>
                    <a:pt x="210680" y="140577"/>
                    <a:pt x="210488" y="141067"/>
                    <a:pt x="210371" y="141578"/>
                  </a:cubicBezTo>
                  <a:cubicBezTo>
                    <a:pt x="209380" y="141610"/>
                    <a:pt x="208380" y="141627"/>
                    <a:pt x="207380" y="141631"/>
                  </a:cubicBezTo>
                  <a:close/>
                  <a:moveTo>
                    <a:pt x="227006" y="127663"/>
                  </a:moveTo>
                  <a:lnTo>
                    <a:pt x="228695" y="127373"/>
                  </a:lnTo>
                  <a:cubicBezTo>
                    <a:pt x="229580" y="127230"/>
                    <a:pt x="230422" y="126896"/>
                    <a:pt x="231164" y="126393"/>
                  </a:cubicBezTo>
                  <a:cubicBezTo>
                    <a:pt x="231167" y="126492"/>
                    <a:pt x="231175" y="126592"/>
                    <a:pt x="231179" y="126690"/>
                  </a:cubicBezTo>
                  <a:cubicBezTo>
                    <a:pt x="231191" y="127028"/>
                    <a:pt x="231223" y="127448"/>
                    <a:pt x="231265" y="127927"/>
                  </a:cubicBezTo>
                  <a:cubicBezTo>
                    <a:pt x="231127" y="128169"/>
                    <a:pt x="230988" y="128410"/>
                    <a:pt x="230840" y="128648"/>
                  </a:cubicBezTo>
                  <a:cubicBezTo>
                    <a:pt x="229562" y="128320"/>
                    <a:pt x="228284" y="127991"/>
                    <a:pt x="227006" y="127663"/>
                  </a:cubicBezTo>
                  <a:close/>
                  <a:moveTo>
                    <a:pt x="155050" y="53249"/>
                  </a:moveTo>
                  <a:cubicBezTo>
                    <a:pt x="154378" y="52689"/>
                    <a:pt x="153619" y="52242"/>
                    <a:pt x="152803" y="51927"/>
                  </a:cubicBezTo>
                  <a:cubicBezTo>
                    <a:pt x="148841" y="50396"/>
                    <a:pt x="144783" y="49127"/>
                    <a:pt x="140655" y="48128"/>
                  </a:cubicBezTo>
                  <a:cubicBezTo>
                    <a:pt x="140036" y="47547"/>
                    <a:pt x="139432" y="46950"/>
                    <a:pt x="138843" y="46338"/>
                  </a:cubicBezTo>
                  <a:cubicBezTo>
                    <a:pt x="142329" y="47026"/>
                    <a:pt x="145775" y="47903"/>
                    <a:pt x="149165" y="48965"/>
                  </a:cubicBezTo>
                  <a:cubicBezTo>
                    <a:pt x="153513" y="50358"/>
                    <a:pt x="157777" y="51998"/>
                    <a:pt x="161938" y="53877"/>
                  </a:cubicBezTo>
                  <a:cubicBezTo>
                    <a:pt x="159641" y="53621"/>
                    <a:pt x="157345" y="53411"/>
                    <a:pt x="155050" y="53249"/>
                  </a:cubicBezTo>
                  <a:close/>
                  <a:moveTo>
                    <a:pt x="193812" y="55846"/>
                  </a:moveTo>
                  <a:cubicBezTo>
                    <a:pt x="191790" y="54582"/>
                    <a:pt x="189754" y="53341"/>
                    <a:pt x="187706" y="52124"/>
                  </a:cubicBezTo>
                  <a:cubicBezTo>
                    <a:pt x="189805" y="53307"/>
                    <a:pt x="191875" y="54547"/>
                    <a:pt x="193915" y="55844"/>
                  </a:cubicBezTo>
                  <a:close/>
                  <a:moveTo>
                    <a:pt x="235605" y="74920"/>
                  </a:moveTo>
                  <a:cubicBezTo>
                    <a:pt x="230181" y="68285"/>
                    <a:pt x="224182" y="62141"/>
                    <a:pt x="217679" y="56560"/>
                  </a:cubicBezTo>
                  <a:cubicBezTo>
                    <a:pt x="218181" y="55406"/>
                    <a:pt x="218434" y="54159"/>
                    <a:pt x="218420" y="52901"/>
                  </a:cubicBezTo>
                  <a:cubicBezTo>
                    <a:pt x="225235" y="59325"/>
                    <a:pt x="231030" y="66750"/>
                    <a:pt x="235605" y="74920"/>
                  </a:cubicBezTo>
                  <a:close/>
                  <a:moveTo>
                    <a:pt x="157662" y="20626"/>
                  </a:moveTo>
                  <a:cubicBezTo>
                    <a:pt x="156805" y="20428"/>
                    <a:pt x="155948" y="20228"/>
                    <a:pt x="155090" y="20035"/>
                  </a:cubicBezTo>
                  <a:cubicBezTo>
                    <a:pt x="146941" y="18195"/>
                    <a:pt x="138641" y="16214"/>
                    <a:pt x="130265" y="14533"/>
                  </a:cubicBezTo>
                  <a:cubicBezTo>
                    <a:pt x="130715" y="14586"/>
                    <a:pt x="131164" y="14629"/>
                    <a:pt x="131613" y="14686"/>
                  </a:cubicBezTo>
                  <a:cubicBezTo>
                    <a:pt x="140461" y="15858"/>
                    <a:pt x="149181" y="17846"/>
                    <a:pt x="157662" y="20626"/>
                  </a:cubicBezTo>
                  <a:close/>
                </a:path>
              </a:pathLst>
            </a:custGeom>
            <a:solidFill>
              <a:schemeClr val="accent2">
                <a:lumMod val="75000"/>
              </a:schemeClr>
            </a:solidFill>
            <a:ln w="3069"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86E7687E-A023-4613-9E2E-4D18ECAF2F61}"/>
                </a:ext>
              </a:extLst>
            </p:cNvPr>
            <p:cNvSpPr/>
            <p:nvPr/>
          </p:nvSpPr>
          <p:spPr>
            <a:xfrm>
              <a:off x="4437282" y="5425318"/>
              <a:ext cx="32506" cy="79860"/>
            </a:xfrm>
            <a:custGeom>
              <a:avLst/>
              <a:gdLst>
                <a:gd name="connsiteX0" fmla="*/ 32267 w 32506"/>
                <a:gd name="connsiteY0" fmla="*/ 79703 h 79860"/>
                <a:gd name="connsiteX1" fmla="*/ 7428 w 32506"/>
                <a:gd name="connsiteY1" fmla="*/ 73787 h 79860"/>
                <a:gd name="connsiteX2" fmla="*/ -78 w 32506"/>
                <a:gd name="connsiteY2" fmla="*/ 59542 h 79860"/>
                <a:gd name="connsiteX3" fmla="*/ 4285 w 32506"/>
                <a:gd name="connsiteY3" fmla="*/ 49004 h 79860"/>
                <a:gd name="connsiteX4" fmla="*/ 19950 w 32506"/>
                <a:gd name="connsiteY4" fmla="*/ 46749 h 79860"/>
                <a:gd name="connsiteX5" fmla="*/ 13618 w 32506"/>
                <a:gd name="connsiteY5" fmla="*/ 480 h 79860"/>
                <a:gd name="connsiteX6" fmla="*/ 18266 w 32506"/>
                <a:gd name="connsiteY6" fmla="*/ -157 h 79860"/>
                <a:gd name="connsiteX7" fmla="*/ 25709 w 32506"/>
                <a:gd name="connsiteY7" fmla="*/ 54238 h 79860"/>
                <a:gd name="connsiteX8" fmla="*/ 21829 w 32506"/>
                <a:gd name="connsiteY8" fmla="*/ 52458 h 79860"/>
                <a:gd name="connsiteX9" fmla="*/ 7314 w 32506"/>
                <a:gd name="connsiteY9" fmla="*/ 52587 h 79860"/>
                <a:gd name="connsiteX10" fmla="*/ 4610 w 32506"/>
                <a:gd name="connsiteY10" fmla="*/ 59376 h 79860"/>
                <a:gd name="connsiteX11" fmla="*/ 10195 w 32506"/>
                <a:gd name="connsiteY11" fmla="*/ 69998 h 79860"/>
                <a:gd name="connsiteX12" fmla="*/ 32399 w 32506"/>
                <a:gd name="connsiteY12" fmla="*/ 75014 h 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06" h="79860">
                  <a:moveTo>
                    <a:pt x="32267" y="79703"/>
                  </a:moveTo>
                  <a:cubicBezTo>
                    <a:pt x="24511" y="79487"/>
                    <a:pt x="14859" y="79215"/>
                    <a:pt x="7428" y="73787"/>
                  </a:cubicBezTo>
                  <a:cubicBezTo>
                    <a:pt x="2947" y="70379"/>
                    <a:pt x="199" y="65165"/>
                    <a:pt x="-78" y="59542"/>
                  </a:cubicBezTo>
                  <a:cubicBezTo>
                    <a:pt x="-351" y="55541"/>
                    <a:pt x="1264" y="51642"/>
                    <a:pt x="4285" y="49004"/>
                  </a:cubicBezTo>
                  <a:cubicBezTo>
                    <a:pt x="8786" y="45644"/>
                    <a:pt x="14684" y="44795"/>
                    <a:pt x="19950" y="46749"/>
                  </a:cubicBezTo>
                  <a:lnTo>
                    <a:pt x="13618" y="480"/>
                  </a:lnTo>
                  <a:lnTo>
                    <a:pt x="18266" y="-157"/>
                  </a:lnTo>
                  <a:lnTo>
                    <a:pt x="25709" y="54238"/>
                  </a:lnTo>
                  <a:lnTo>
                    <a:pt x="21829" y="52458"/>
                  </a:lnTo>
                  <a:cubicBezTo>
                    <a:pt x="17329" y="50394"/>
                    <a:pt x="11152" y="49345"/>
                    <a:pt x="7314" y="52587"/>
                  </a:cubicBezTo>
                  <a:cubicBezTo>
                    <a:pt x="5403" y="54305"/>
                    <a:pt x="4404" y="56815"/>
                    <a:pt x="4610" y="59376"/>
                  </a:cubicBezTo>
                  <a:cubicBezTo>
                    <a:pt x="4840" y="63560"/>
                    <a:pt x="6878" y="67437"/>
                    <a:pt x="10195" y="69998"/>
                  </a:cubicBezTo>
                  <a:cubicBezTo>
                    <a:pt x="15978" y="74224"/>
                    <a:pt x="23672" y="74769"/>
                    <a:pt x="32399" y="75014"/>
                  </a:cubicBezTo>
                  <a:close/>
                </a:path>
              </a:pathLst>
            </a:custGeom>
            <a:solidFill>
              <a:srgbClr val="3F3D56"/>
            </a:solidFill>
            <a:ln w="306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3BB7BE4-1AA5-4022-B221-B93A300ABB8F}"/>
                </a:ext>
              </a:extLst>
            </p:cNvPr>
            <p:cNvSpPr/>
            <p:nvPr/>
          </p:nvSpPr>
          <p:spPr>
            <a:xfrm>
              <a:off x="4402758" y="5429945"/>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D54B06B2-9E0A-4229-9235-0307E133D162}"/>
                </a:ext>
              </a:extLst>
            </p:cNvPr>
            <p:cNvSpPr/>
            <p:nvPr/>
          </p:nvSpPr>
          <p:spPr>
            <a:xfrm>
              <a:off x="4482508" y="5429945"/>
              <a:ext cx="25266" cy="4691"/>
            </a:xfrm>
            <a:custGeom>
              <a:avLst/>
              <a:gdLst>
                <a:gd name="connsiteX0" fmla="*/ 0 w 25266"/>
                <a:gd name="connsiteY0" fmla="*/ 0 h 4691"/>
                <a:gd name="connsiteX1" fmla="*/ 25266 w 25266"/>
                <a:gd name="connsiteY1" fmla="*/ 0 h 4691"/>
                <a:gd name="connsiteX2" fmla="*/ 25266 w 25266"/>
                <a:gd name="connsiteY2" fmla="*/ 4691 h 4691"/>
                <a:gd name="connsiteX3" fmla="*/ 0 w 25266"/>
                <a:gd name="connsiteY3" fmla="*/ 4691 h 4691"/>
              </a:gdLst>
              <a:ahLst/>
              <a:cxnLst>
                <a:cxn ang="0">
                  <a:pos x="connsiteX0" y="connsiteY0"/>
                </a:cxn>
                <a:cxn ang="0">
                  <a:pos x="connsiteX1" y="connsiteY1"/>
                </a:cxn>
                <a:cxn ang="0">
                  <a:pos x="connsiteX2" y="connsiteY2"/>
                </a:cxn>
                <a:cxn ang="0">
                  <a:pos x="connsiteX3" y="connsiteY3"/>
                </a:cxn>
              </a:cxnLst>
              <a:rect l="l" t="t" r="r" b="b"/>
              <a:pathLst>
                <a:path w="25266" h="4691">
                  <a:moveTo>
                    <a:pt x="0" y="0"/>
                  </a:moveTo>
                  <a:lnTo>
                    <a:pt x="25266" y="0"/>
                  </a:lnTo>
                  <a:lnTo>
                    <a:pt x="25266" y="4691"/>
                  </a:lnTo>
                  <a:lnTo>
                    <a:pt x="0" y="4691"/>
                  </a:lnTo>
                  <a:close/>
                </a:path>
              </a:pathLst>
            </a:custGeom>
            <a:solidFill>
              <a:srgbClr val="3F3D56"/>
            </a:solidFill>
            <a:ln w="3069"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4B05DC8-CE3B-4914-A880-6AC4BB9420AC}"/>
                </a:ext>
              </a:extLst>
            </p:cNvPr>
            <p:cNvSpPr/>
            <p:nvPr/>
          </p:nvSpPr>
          <p:spPr>
            <a:xfrm>
              <a:off x="4313799" y="5236358"/>
              <a:ext cx="282933" cy="177490"/>
            </a:xfrm>
            <a:custGeom>
              <a:avLst/>
              <a:gdLst>
                <a:gd name="connsiteX0" fmla="*/ 44954 w 282933"/>
                <a:gd name="connsiteY0" fmla="*/ 128651 h 177490"/>
                <a:gd name="connsiteX1" fmla="*/ 7120 w 282933"/>
                <a:gd name="connsiteY1" fmla="*/ 87056 h 177490"/>
                <a:gd name="connsiteX2" fmla="*/ 37565 w 282933"/>
                <a:gd name="connsiteY2" fmla="*/ 27971 h 177490"/>
                <a:gd name="connsiteX3" fmla="*/ 105424 w 282933"/>
                <a:gd name="connsiteY3" fmla="*/ 7126 h 177490"/>
                <a:gd name="connsiteX4" fmla="*/ 232903 w 282933"/>
                <a:gd name="connsiteY4" fmla="*/ 49144 h 177490"/>
                <a:gd name="connsiteX5" fmla="*/ 273535 w 282933"/>
                <a:gd name="connsiteY5" fmla="*/ 105378 h 177490"/>
                <a:gd name="connsiteX6" fmla="*/ 258699 w 282933"/>
                <a:gd name="connsiteY6" fmla="*/ 161220 h 177490"/>
                <a:gd name="connsiteX7" fmla="*/ 229942 w 282933"/>
                <a:gd name="connsiteY7" fmla="*/ 170074 h 177490"/>
                <a:gd name="connsiteX8" fmla="*/ 196470 w 282933"/>
                <a:gd name="connsiteY8" fmla="*/ 155187 h 177490"/>
                <a:gd name="connsiteX9" fmla="*/ 138392 w 282933"/>
                <a:gd name="connsiteY9" fmla="*/ 114677 h 177490"/>
                <a:gd name="connsiteX10" fmla="*/ 88737 w 282933"/>
                <a:gd name="connsiteY10" fmla="*/ 129477 h 177490"/>
                <a:gd name="connsiteX11" fmla="*/ 84251 w 282933"/>
                <a:gd name="connsiteY11" fmla="*/ 141248 h 177490"/>
                <a:gd name="connsiteX12" fmla="*/ 86708 w 282933"/>
                <a:gd name="connsiteY12" fmla="*/ 145576 h 177490"/>
                <a:gd name="connsiteX13" fmla="*/ 91036 w 282933"/>
                <a:gd name="connsiteY13" fmla="*/ 143119 h 177490"/>
                <a:gd name="connsiteX14" fmla="*/ 134459 w 282933"/>
                <a:gd name="connsiteY14" fmla="*/ 120860 h 177490"/>
                <a:gd name="connsiteX15" fmla="*/ 195410 w 282933"/>
                <a:gd name="connsiteY15" fmla="*/ 163031 h 177490"/>
                <a:gd name="connsiteX16" fmla="*/ 230905 w 282933"/>
                <a:gd name="connsiteY16" fmla="*/ 177198 h 177490"/>
                <a:gd name="connsiteX17" fmla="*/ 261874 w 282933"/>
                <a:gd name="connsiteY17" fmla="*/ 167684 h 177490"/>
                <a:gd name="connsiteX18" fmla="*/ 281785 w 282933"/>
                <a:gd name="connsiteY18" fmla="*/ 109895 h 177490"/>
                <a:gd name="connsiteX19" fmla="*/ 243125 w 282933"/>
                <a:gd name="connsiteY19" fmla="*/ 48700 h 177490"/>
                <a:gd name="connsiteX20" fmla="*/ 110965 w 282933"/>
                <a:gd name="connsiteY20" fmla="*/ -122 h 177490"/>
                <a:gd name="connsiteX21" fmla="*/ 38920 w 282933"/>
                <a:gd name="connsiteY21" fmla="*/ 18676 h 177490"/>
                <a:gd name="connsiteX22" fmla="*/ 82 w 282933"/>
                <a:gd name="connsiteY22" fmla="*/ 77391 h 177490"/>
                <a:gd name="connsiteX23" fmla="*/ 29961 w 282933"/>
                <a:gd name="connsiteY23" fmla="*/ 131455 h 177490"/>
                <a:gd name="connsiteX24" fmla="*/ 44955 w 282933"/>
                <a:gd name="connsiteY24" fmla="*/ 135688 h 177490"/>
                <a:gd name="connsiteX25" fmla="*/ 44955 w 282933"/>
                <a:gd name="connsiteY25" fmla="*/ 128651 h 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2933" h="177490">
                  <a:moveTo>
                    <a:pt x="44954" y="128651"/>
                  </a:moveTo>
                  <a:cubicBezTo>
                    <a:pt x="24608" y="126331"/>
                    <a:pt x="8850" y="106836"/>
                    <a:pt x="7120" y="87056"/>
                  </a:cubicBezTo>
                  <a:cubicBezTo>
                    <a:pt x="5061" y="63525"/>
                    <a:pt x="18765" y="41176"/>
                    <a:pt x="37565" y="27971"/>
                  </a:cubicBezTo>
                  <a:cubicBezTo>
                    <a:pt x="57227" y="14162"/>
                    <a:pt x="81723" y="8395"/>
                    <a:pt x="105424" y="7126"/>
                  </a:cubicBezTo>
                  <a:cubicBezTo>
                    <a:pt x="151659" y="4825"/>
                    <a:pt x="197097" y="19802"/>
                    <a:pt x="232903" y="49144"/>
                  </a:cubicBezTo>
                  <a:cubicBezTo>
                    <a:pt x="250662" y="63894"/>
                    <a:pt x="267248" y="82683"/>
                    <a:pt x="273535" y="105378"/>
                  </a:cubicBezTo>
                  <a:cubicBezTo>
                    <a:pt x="278994" y="125088"/>
                    <a:pt x="274551" y="147416"/>
                    <a:pt x="258699" y="161220"/>
                  </a:cubicBezTo>
                  <a:cubicBezTo>
                    <a:pt x="250771" y="168059"/>
                    <a:pt x="240344" y="171270"/>
                    <a:pt x="229942" y="170074"/>
                  </a:cubicBezTo>
                  <a:cubicBezTo>
                    <a:pt x="217642" y="168797"/>
                    <a:pt x="206293" y="162330"/>
                    <a:pt x="196470" y="155187"/>
                  </a:cubicBezTo>
                  <a:cubicBezTo>
                    <a:pt x="177360" y="141293"/>
                    <a:pt x="161673" y="121938"/>
                    <a:pt x="138392" y="114677"/>
                  </a:cubicBezTo>
                  <a:cubicBezTo>
                    <a:pt x="121321" y="109353"/>
                    <a:pt x="99169" y="114039"/>
                    <a:pt x="88737" y="129477"/>
                  </a:cubicBezTo>
                  <a:cubicBezTo>
                    <a:pt x="86370" y="133010"/>
                    <a:pt x="84836" y="137035"/>
                    <a:pt x="84251" y="141248"/>
                  </a:cubicBezTo>
                  <a:cubicBezTo>
                    <a:pt x="83803" y="143113"/>
                    <a:pt x="84878" y="145005"/>
                    <a:pt x="86708" y="145576"/>
                  </a:cubicBezTo>
                  <a:cubicBezTo>
                    <a:pt x="88580" y="146081"/>
                    <a:pt x="90510" y="144985"/>
                    <a:pt x="91036" y="143119"/>
                  </a:cubicBezTo>
                  <a:cubicBezTo>
                    <a:pt x="93775" y="123675"/>
                    <a:pt x="117682" y="116420"/>
                    <a:pt x="134459" y="120860"/>
                  </a:cubicBezTo>
                  <a:cubicBezTo>
                    <a:pt x="158920" y="127335"/>
                    <a:pt x="175341" y="149163"/>
                    <a:pt x="195410" y="163031"/>
                  </a:cubicBezTo>
                  <a:cubicBezTo>
                    <a:pt x="205799" y="170777"/>
                    <a:pt x="218038" y="175662"/>
                    <a:pt x="230905" y="177198"/>
                  </a:cubicBezTo>
                  <a:cubicBezTo>
                    <a:pt x="242061" y="178074"/>
                    <a:pt x="253133" y="174672"/>
                    <a:pt x="261874" y="167684"/>
                  </a:cubicBezTo>
                  <a:cubicBezTo>
                    <a:pt x="279020" y="154146"/>
                    <a:pt x="285576" y="130860"/>
                    <a:pt x="281785" y="109895"/>
                  </a:cubicBezTo>
                  <a:cubicBezTo>
                    <a:pt x="277395" y="85617"/>
                    <a:pt x="261054" y="64809"/>
                    <a:pt x="243125" y="48700"/>
                  </a:cubicBezTo>
                  <a:cubicBezTo>
                    <a:pt x="206778" y="16387"/>
                    <a:pt x="159590" y="-1045"/>
                    <a:pt x="110965" y="-122"/>
                  </a:cubicBezTo>
                  <a:cubicBezTo>
                    <a:pt x="86164" y="448"/>
                    <a:pt x="60286" y="5568"/>
                    <a:pt x="38920" y="18676"/>
                  </a:cubicBezTo>
                  <a:cubicBezTo>
                    <a:pt x="18194" y="31391"/>
                    <a:pt x="2176" y="52664"/>
                    <a:pt x="82" y="77391"/>
                  </a:cubicBezTo>
                  <a:cubicBezTo>
                    <a:pt x="-1761" y="99155"/>
                    <a:pt x="9916" y="121920"/>
                    <a:pt x="29961" y="131455"/>
                  </a:cubicBezTo>
                  <a:cubicBezTo>
                    <a:pt x="34687" y="133694"/>
                    <a:pt x="39755" y="135125"/>
                    <a:pt x="44955" y="135688"/>
                  </a:cubicBezTo>
                  <a:cubicBezTo>
                    <a:pt x="49446" y="136200"/>
                    <a:pt x="49410" y="129159"/>
                    <a:pt x="44955" y="128651"/>
                  </a:cubicBezTo>
                  <a:close/>
                </a:path>
              </a:pathLst>
            </a:custGeom>
            <a:solidFill>
              <a:srgbClr val="3F3D56"/>
            </a:solidFill>
            <a:ln w="3069"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2F5DFEB9-F602-4462-8647-DEC323ABD990}"/>
                </a:ext>
              </a:extLst>
            </p:cNvPr>
            <p:cNvSpPr/>
            <p:nvPr/>
          </p:nvSpPr>
          <p:spPr>
            <a:xfrm>
              <a:off x="4695128" y="5262337"/>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9B0EBAFF-FE61-4579-BAFC-54041EB9A173}"/>
                </a:ext>
              </a:extLst>
            </p:cNvPr>
            <p:cNvSpPr/>
            <p:nvPr/>
          </p:nvSpPr>
          <p:spPr>
            <a:xfrm>
              <a:off x="4695128" y="5308460"/>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A35ECA6-2350-4DD2-A426-BB7F07306ED2}"/>
                </a:ext>
              </a:extLst>
            </p:cNvPr>
            <p:cNvSpPr/>
            <p:nvPr/>
          </p:nvSpPr>
          <p:spPr>
            <a:xfrm>
              <a:off x="4695128" y="5354582"/>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D1171F6A-E8BE-4839-AB11-C96E4AB59773}"/>
                </a:ext>
              </a:extLst>
            </p:cNvPr>
            <p:cNvSpPr/>
            <p:nvPr/>
          </p:nvSpPr>
          <p:spPr>
            <a:xfrm>
              <a:off x="4695128" y="5400705"/>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DE2DF0A-79FC-46A3-AE1C-A0C5139B432E}"/>
                </a:ext>
              </a:extLst>
            </p:cNvPr>
            <p:cNvSpPr/>
            <p:nvPr/>
          </p:nvSpPr>
          <p:spPr>
            <a:xfrm>
              <a:off x="4695128" y="5446828"/>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EABFED4-04ED-44DC-8D97-0F8BA63AB417}"/>
                </a:ext>
              </a:extLst>
            </p:cNvPr>
            <p:cNvSpPr/>
            <p:nvPr/>
          </p:nvSpPr>
          <p:spPr>
            <a:xfrm>
              <a:off x="4695128" y="5492951"/>
              <a:ext cx="258287" cy="6149"/>
            </a:xfrm>
            <a:custGeom>
              <a:avLst/>
              <a:gdLst>
                <a:gd name="connsiteX0" fmla="*/ 255104 w 258287"/>
                <a:gd name="connsiteY0" fmla="*/ 5993 h 6149"/>
                <a:gd name="connsiteX1" fmla="*/ 2967 w 258287"/>
                <a:gd name="connsiteY1" fmla="*/ 5993 h 6149"/>
                <a:gd name="connsiteX2" fmla="*/ -108 w 258287"/>
                <a:gd name="connsiteY2" fmla="*/ 2918 h 6149"/>
                <a:gd name="connsiteX3" fmla="*/ 2967 w 258287"/>
                <a:gd name="connsiteY3" fmla="*/ -157 h 6149"/>
                <a:gd name="connsiteX4" fmla="*/ 255104 w 258287"/>
                <a:gd name="connsiteY4" fmla="*/ -157 h 6149"/>
                <a:gd name="connsiteX5" fmla="*/ 258179 w 258287"/>
                <a:gd name="connsiteY5" fmla="*/ 2918 h 6149"/>
                <a:gd name="connsiteX6" fmla="*/ 255104 w 25828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6149">
                  <a:moveTo>
                    <a:pt x="255104" y="5993"/>
                  </a:moveTo>
                  <a:lnTo>
                    <a:pt x="2967" y="5993"/>
                  </a:lnTo>
                  <a:cubicBezTo>
                    <a:pt x="1269" y="5993"/>
                    <a:pt x="-108" y="4616"/>
                    <a:pt x="-108" y="2918"/>
                  </a:cubicBezTo>
                  <a:cubicBezTo>
                    <a:pt x="-108" y="1220"/>
                    <a:pt x="1269" y="-157"/>
                    <a:pt x="2967" y="-157"/>
                  </a:cubicBezTo>
                  <a:lnTo>
                    <a:pt x="255104" y="-157"/>
                  </a:lnTo>
                  <a:cubicBezTo>
                    <a:pt x="256803" y="-157"/>
                    <a:pt x="258179" y="1220"/>
                    <a:pt x="258179" y="2918"/>
                  </a:cubicBezTo>
                  <a:cubicBezTo>
                    <a:pt x="258179" y="4616"/>
                    <a:pt x="256803" y="5993"/>
                    <a:pt x="255104" y="5993"/>
                  </a:cubicBezTo>
                  <a:close/>
                </a:path>
              </a:pathLst>
            </a:custGeom>
            <a:solidFill>
              <a:srgbClr val="3F3D56"/>
            </a:solidFill>
            <a:ln w="306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206BD420-7BFC-4E4A-89D1-B4C05BE2630E}"/>
                </a:ext>
              </a:extLst>
            </p:cNvPr>
            <p:cNvSpPr/>
            <p:nvPr/>
          </p:nvSpPr>
          <p:spPr>
            <a:xfrm>
              <a:off x="5340683" y="5004658"/>
              <a:ext cx="161360" cy="161360"/>
            </a:xfrm>
            <a:custGeom>
              <a:avLst/>
              <a:gdLst>
                <a:gd name="connsiteX0" fmla="*/ 161361 w 161360"/>
                <a:gd name="connsiteY0" fmla="*/ 80680 h 161360"/>
                <a:gd name="connsiteX1" fmla="*/ 80680 w 161360"/>
                <a:gd name="connsiteY1" fmla="*/ 161361 h 161360"/>
                <a:gd name="connsiteX2" fmla="*/ 0 w 161360"/>
                <a:gd name="connsiteY2" fmla="*/ 80680 h 161360"/>
                <a:gd name="connsiteX3" fmla="*/ 80680 w 161360"/>
                <a:gd name="connsiteY3" fmla="*/ 0 h 161360"/>
                <a:gd name="connsiteX4" fmla="*/ 161361 w 161360"/>
                <a:gd name="connsiteY4" fmla="*/ 80680 h 16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60" h="161360">
                  <a:moveTo>
                    <a:pt x="161361" y="80680"/>
                  </a:moveTo>
                  <a:cubicBezTo>
                    <a:pt x="161361" y="125239"/>
                    <a:pt x="125239" y="161361"/>
                    <a:pt x="80680" y="161361"/>
                  </a:cubicBezTo>
                  <a:cubicBezTo>
                    <a:pt x="36122" y="161361"/>
                    <a:pt x="0" y="125239"/>
                    <a:pt x="0" y="80680"/>
                  </a:cubicBezTo>
                  <a:cubicBezTo>
                    <a:pt x="0" y="36122"/>
                    <a:pt x="36122" y="0"/>
                    <a:pt x="80680" y="0"/>
                  </a:cubicBezTo>
                  <a:cubicBezTo>
                    <a:pt x="125239" y="0"/>
                    <a:pt x="161361" y="36122"/>
                    <a:pt x="161361" y="80680"/>
                  </a:cubicBezTo>
                  <a:close/>
                </a:path>
              </a:pathLst>
            </a:custGeom>
            <a:solidFill>
              <a:srgbClr val="FFB8B8"/>
            </a:solidFill>
            <a:ln w="3069"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C893F7F9-41B5-476A-911A-F4B6EB252B11}"/>
                </a:ext>
              </a:extLst>
            </p:cNvPr>
            <p:cNvSpPr/>
            <p:nvPr/>
          </p:nvSpPr>
          <p:spPr>
            <a:xfrm>
              <a:off x="5142546" y="6107979"/>
              <a:ext cx="85542" cy="166048"/>
            </a:xfrm>
            <a:custGeom>
              <a:avLst/>
              <a:gdLst>
                <a:gd name="connsiteX0" fmla="*/ 38368 w 85542"/>
                <a:gd name="connsiteY0" fmla="*/ 166048 h 166048"/>
                <a:gd name="connsiteX1" fmla="*/ 0 w 85542"/>
                <a:gd name="connsiteY1" fmla="*/ 153819 h 166048"/>
                <a:gd name="connsiteX2" fmla="*/ 28913 w 85542"/>
                <a:gd name="connsiteY2" fmla="*/ 0 h 166048"/>
                <a:gd name="connsiteX3" fmla="*/ 85542 w 85542"/>
                <a:gd name="connsiteY3" fmla="*/ 18049 h 166048"/>
                <a:gd name="connsiteX4" fmla="*/ 38368 w 85542"/>
                <a:gd name="connsiteY4" fmla="*/ 166048 h 16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42" h="166048">
                  <a:moveTo>
                    <a:pt x="38368" y="166048"/>
                  </a:moveTo>
                  <a:lnTo>
                    <a:pt x="0" y="153819"/>
                  </a:lnTo>
                  <a:lnTo>
                    <a:pt x="28913" y="0"/>
                  </a:lnTo>
                  <a:lnTo>
                    <a:pt x="85542" y="18049"/>
                  </a:lnTo>
                  <a:lnTo>
                    <a:pt x="38368" y="166048"/>
                  </a:lnTo>
                  <a:close/>
                </a:path>
              </a:pathLst>
            </a:custGeom>
            <a:solidFill>
              <a:srgbClr val="FFB8B8"/>
            </a:solidFill>
            <a:ln w="3069"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0C3368B-1045-40EC-90E7-D03FFEBBF035}"/>
                </a:ext>
              </a:extLst>
            </p:cNvPr>
            <p:cNvSpPr/>
            <p:nvPr/>
          </p:nvSpPr>
          <p:spPr>
            <a:xfrm rot="1060730">
              <a:off x="5061628" y="6245296"/>
              <a:ext cx="126568" cy="48901"/>
            </a:xfrm>
            <a:custGeom>
              <a:avLst/>
              <a:gdLst>
                <a:gd name="connsiteX0" fmla="*/ 46965 w 126568"/>
                <a:gd name="connsiteY0" fmla="*/ -157 h 48901"/>
                <a:gd name="connsiteX1" fmla="*/ 126461 w 126568"/>
                <a:gd name="connsiteY1" fmla="*/ -157 h 48901"/>
                <a:gd name="connsiteX2" fmla="*/ 126461 w 126568"/>
                <a:gd name="connsiteY2" fmla="*/ -157 h 48901"/>
                <a:gd name="connsiteX3" fmla="*/ 126461 w 126568"/>
                <a:gd name="connsiteY3" fmla="*/ 48745 h 48901"/>
                <a:gd name="connsiteX4" fmla="*/ 126461 w 126568"/>
                <a:gd name="connsiteY4" fmla="*/ 48745 h 48901"/>
                <a:gd name="connsiteX5" fmla="*/ -108 w 126568"/>
                <a:gd name="connsiteY5" fmla="*/ 48745 h 48901"/>
                <a:gd name="connsiteX6" fmla="*/ -108 w 126568"/>
                <a:gd name="connsiteY6" fmla="*/ 48745 h 48901"/>
                <a:gd name="connsiteX7" fmla="*/ -108 w 126568"/>
                <a:gd name="connsiteY7" fmla="*/ 46916 h 48901"/>
                <a:gd name="connsiteX8" fmla="*/ 46965 w 126568"/>
                <a:gd name="connsiteY8" fmla="*/ -157 h 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68" h="48901">
                  <a:moveTo>
                    <a:pt x="46965" y="-157"/>
                  </a:moveTo>
                  <a:lnTo>
                    <a:pt x="126461" y="-157"/>
                  </a:lnTo>
                  <a:lnTo>
                    <a:pt x="126461" y="-157"/>
                  </a:lnTo>
                  <a:lnTo>
                    <a:pt x="126461" y="48745"/>
                  </a:lnTo>
                  <a:lnTo>
                    <a:pt x="126461" y="48745"/>
                  </a:lnTo>
                  <a:lnTo>
                    <a:pt x="-108" y="48745"/>
                  </a:lnTo>
                  <a:lnTo>
                    <a:pt x="-108" y="48745"/>
                  </a:lnTo>
                  <a:lnTo>
                    <a:pt x="-108" y="46916"/>
                  </a:lnTo>
                  <a:cubicBezTo>
                    <a:pt x="-108" y="20918"/>
                    <a:pt x="20967" y="-157"/>
                    <a:pt x="46965" y="-157"/>
                  </a:cubicBezTo>
                  <a:close/>
                </a:path>
              </a:pathLst>
            </a:custGeom>
            <a:solidFill>
              <a:srgbClr val="2F2E41"/>
            </a:solidFill>
            <a:ln w="3069"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E4FBC63-620A-4142-8235-A3F4A754E8BE}"/>
                </a:ext>
              </a:extLst>
            </p:cNvPr>
            <p:cNvSpPr/>
            <p:nvPr/>
          </p:nvSpPr>
          <p:spPr>
            <a:xfrm>
              <a:off x="5400640" y="6117896"/>
              <a:ext cx="59439" cy="155335"/>
            </a:xfrm>
            <a:custGeom>
              <a:avLst/>
              <a:gdLst>
                <a:gd name="connsiteX0" fmla="*/ 59440 w 59439"/>
                <a:gd name="connsiteY0" fmla="*/ 155335 h 155335"/>
                <a:gd name="connsiteX1" fmla="*/ 19166 w 59439"/>
                <a:gd name="connsiteY1" fmla="*/ 155335 h 155335"/>
                <a:gd name="connsiteX2" fmla="*/ 0 w 59439"/>
                <a:gd name="connsiteY2" fmla="*/ 0 h 155335"/>
                <a:gd name="connsiteX3" fmla="*/ 59440 w 59439"/>
                <a:gd name="connsiteY3" fmla="*/ 0 h 155335"/>
                <a:gd name="connsiteX4" fmla="*/ 59440 w 59439"/>
                <a:gd name="connsiteY4" fmla="*/ 155335 h 15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9" h="155335">
                  <a:moveTo>
                    <a:pt x="59440" y="155335"/>
                  </a:moveTo>
                  <a:lnTo>
                    <a:pt x="19166" y="155335"/>
                  </a:lnTo>
                  <a:lnTo>
                    <a:pt x="0" y="0"/>
                  </a:lnTo>
                  <a:lnTo>
                    <a:pt x="59440" y="0"/>
                  </a:lnTo>
                  <a:lnTo>
                    <a:pt x="59440" y="155335"/>
                  </a:lnTo>
                  <a:close/>
                </a:path>
              </a:pathLst>
            </a:custGeom>
            <a:solidFill>
              <a:srgbClr val="FFB8B8"/>
            </a:solidFill>
            <a:ln w="3069"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73672B5-A9BD-4006-BE95-B4B42A3FAAA9}"/>
                </a:ext>
              </a:extLst>
            </p:cNvPr>
            <p:cNvSpPr/>
            <p:nvPr/>
          </p:nvSpPr>
          <p:spPr>
            <a:xfrm>
              <a:off x="5342139" y="6261725"/>
              <a:ext cx="126569" cy="48901"/>
            </a:xfrm>
            <a:custGeom>
              <a:avLst/>
              <a:gdLst>
                <a:gd name="connsiteX0" fmla="*/ 47073 w 126569"/>
                <a:gd name="connsiteY0" fmla="*/ 0 h 48901"/>
                <a:gd name="connsiteX1" fmla="*/ 126569 w 126569"/>
                <a:gd name="connsiteY1" fmla="*/ 0 h 48901"/>
                <a:gd name="connsiteX2" fmla="*/ 126569 w 126569"/>
                <a:gd name="connsiteY2" fmla="*/ 0 h 48901"/>
                <a:gd name="connsiteX3" fmla="*/ 126569 w 126569"/>
                <a:gd name="connsiteY3" fmla="*/ 48902 h 48901"/>
                <a:gd name="connsiteX4" fmla="*/ 126569 w 126569"/>
                <a:gd name="connsiteY4" fmla="*/ 48902 h 48901"/>
                <a:gd name="connsiteX5" fmla="*/ 0 w 126569"/>
                <a:gd name="connsiteY5" fmla="*/ 48902 h 48901"/>
                <a:gd name="connsiteX6" fmla="*/ 0 w 126569"/>
                <a:gd name="connsiteY6" fmla="*/ 48902 h 48901"/>
                <a:gd name="connsiteX7" fmla="*/ 0 w 126569"/>
                <a:gd name="connsiteY7" fmla="*/ 47073 h 48901"/>
                <a:gd name="connsiteX8" fmla="*/ 47073 w 126569"/>
                <a:gd name="connsiteY8" fmla="*/ 0 h 4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569" h="48901">
                  <a:moveTo>
                    <a:pt x="47073" y="0"/>
                  </a:moveTo>
                  <a:lnTo>
                    <a:pt x="126569" y="0"/>
                  </a:lnTo>
                  <a:lnTo>
                    <a:pt x="126569" y="0"/>
                  </a:lnTo>
                  <a:lnTo>
                    <a:pt x="126569" y="48902"/>
                  </a:lnTo>
                  <a:lnTo>
                    <a:pt x="126569" y="48902"/>
                  </a:lnTo>
                  <a:lnTo>
                    <a:pt x="0" y="48902"/>
                  </a:lnTo>
                  <a:lnTo>
                    <a:pt x="0" y="48902"/>
                  </a:lnTo>
                  <a:lnTo>
                    <a:pt x="0" y="47073"/>
                  </a:lnTo>
                  <a:cubicBezTo>
                    <a:pt x="0" y="21075"/>
                    <a:pt x="21075" y="0"/>
                    <a:pt x="47073" y="0"/>
                  </a:cubicBezTo>
                  <a:close/>
                </a:path>
              </a:pathLst>
            </a:custGeom>
            <a:solidFill>
              <a:srgbClr val="2F2E41"/>
            </a:solidFill>
            <a:ln w="3069"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C26E81F6-3597-4A77-A84B-8DF3DFE97608}"/>
                </a:ext>
              </a:extLst>
            </p:cNvPr>
            <p:cNvSpPr/>
            <p:nvPr/>
          </p:nvSpPr>
          <p:spPr>
            <a:xfrm>
              <a:off x="5136404" y="5532141"/>
              <a:ext cx="386688" cy="690833"/>
            </a:xfrm>
            <a:custGeom>
              <a:avLst/>
              <a:gdLst>
                <a:gd name="connsiteX0" fmla="*/ 322387 w 386688"/>
                <a:gd name="connsiteY0" fmla="*/ 690525 h 690833"/>
                <a:gd name="connsiteX1" fmla="*/ 308795 w 386688"/>
                <a:gd name="connsiteY1" fmla="*/ 688496 h 690833"/>
                <a:gd name="connsiteX2" fmla="*/ 258558 w 386688"/>
                <a:gd name="connsiteY2" fmla="*/ 679113 h 690833"/>
                <a:gd name="connsiteX3" fmla="*/ 256987 w 386688"/>
                <a:gd name="connsiteY3" fmla="*/ 530733 h 690833"/>
                <a:gd name="connsiteX4" fmla="*/ 256734 w 386688"/>
                <a:gd name="connsiteY4" fmla="*/ 264074 h 690833"/>
                <a:gd name="connsiteX5" fmla="*/ 245340 w 386688"/>
                <a:gd name="connsiteY5" fmla="*/ 253987 h 690833"/>
                <a:gd name="connsiteX6" fmla="*/ 236122 w 386688"/>
                <a:gd name="connsiteY6" fmla="*/ 260444 h 690833"/>
                <a:gd name="connsiteX7" fmla="*/ 119933 w 386688"/>
                <a:gd name="connsiteY7" fmla="*/ 594692 h 690833"/>
                <a:gd name="connsiteX8" fmla="*/ 92812 w 386688"/>
                <a:gd name="connsiteY8" fmla="*/ 677275 h 690833"/>
                <a:gd name="connsiteX9" fmla="*/ 76351 w 386688"/>
                <a:gd name="connsiteY9" fmla="*/ 686186 h 690833"/>
                <a:gd name="connsiteX10" fmla="*/ 10286 w 386688"/>
                <a:gd name="connsiteY10" fmla="*/ 665878 h 690833"/>
                <a:gd name="connsiteX11" fmla="*/ 195 w 386688"/>
                <a:gd name="connsiteY11" fmla="*/ 649638 h 690833"/>
                <a:gd name="connsiteX12" fmla="*/ 149643 w 386688"/>
                <a:gd name="connsiteY12" fmla="*/ 11097 h 690833"/>
                <a:gd name="connsiteX13" fmla="*/ 165831 w 386688"/>
                <a:gd name="connsiteY13" fmla="*/ 90 h 690833"/>
                <a:gd name="connsiteX14" fmla="*/ 165956 w 386688"/>
                <a:gd name="connsiteY14" fmla="*/ 114 h 690833"/>
                <a:gd name="connsiteX15" fmla="*/ 243192 w 386688"/>
                <a:gd name="connsiteY15" fmla="*/ 18615 h 690833"/>
                <a:gd name="connsiteX16" fmla="*/ 339701 w 386688"/>
                <a:gd name="connsiteY16" fmla="*/ 38514 h 690833"/>
                <a:gd name="connsiteX17" fmla="*/ 339701 w 386688"/>
                <a:gd name="connsiteY17" fmla="*/ 38514 h 690833"/>
                <a:gd name="connsiteX18" fmla="*/ 347755 w 386688"/>
                <a:gd name="connsiteY18" fmla="*/ 43451 h 690833"/>
                <a:gd name="connsiteX19" fmla="*/ 379836 w 386688"/>
                <a:gd name="connsiteY19" fmla="*/ 65002 h 690833"/>
                <a:gd name="connsiteX20" fmla="*/ 376526 w 386688"/>
                <a:gd name="connsiteY20" fmla="*/ 74423 h 690833"/>
                <a:gd name="connsiteX21" fmla="*/ 337907 w 386688"/>
                <a:gd name="connsiteY21" fmla="*/ 680099 h 690833"/>
                <a:gd name="connsiteX22" fmla="*/ 322387 w 386688"/>
                <a:gd name="connsiteY22" fmla="*/ 690525 h 69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6688" h="690833">
                  <a:moveTo>
                    <a:pt x="322387" y="690525"/>
                  </a:moveTo>
                  <a:lnTo>
                    <a:pt x="308795" y="688496"/>
                  </a:lnTo>
                  <a:cubicBezTo>
                    <a:pt x="267571" y="682354"/>
                    <a:pt x="265102" y="681986"/>
                    <a:pt x="258558" y="679113"/>
                  </a:cubicBezTo>
                  <a:cubicBezTo>
                    <a:pt x="255216" y="677644"/>
                    <a:pt x="254981" y="655457"/>
                    <a:pt x="256987" y="530733"/>
                  </a:cubicBezTo>
                  <a:cubicBezTo>
                    <a:pt x="258459" y="439181"/>
                    <a:pt x="260293" y="325242"/>
                    <a:pt x="256734" y="264074"/>
                  </a:cubicBezTo>
                  <a:cubicBezTo>
                    <a:pt x="256373" y="258142"/>
                    <a:pt x="251272" y="253626"/>
                    <a:pt x="245340" y="253987"/>
                  </a:cubicBezTo>
                  <a:cubicBezTo>
                    <a:pt x="241297" y="254233"/>
                    <a:pt x="237735" y="256728"/>
                    <a:pt x="236122" y="260444"/>
                  </a:cubicBezTo>
                  <a:cubicBezTo>
                    <a:pt x="205449" y="331279"/>
                    <a:pt x="153987" y="489798"/>
                    <a:pt x="119933" y="594692"/>
                  </a:cubicBezTo>
                  <a:cubicBezTo>
                    <a:pt x="108088" y="631181"/>
                    <a:pt x="98732" y="660000"/>
                    <a:pt x="92812" y="677275"/>
                  </a:cubicBezTo>
                  <a:cubicBezTo>
                    <a:pt x="90443" y="684045"/>
                    <a:pt x="83315" y="687904"/>
                    <a:pt x="76351" y="686186"/>
                  </a:cubicBezTo>
                  <a:cubicBezTo>
                    <a:pt x="48327" y="679180"/>
                    <a:pt x="50201" y="676202"/>
                    <a:pt x="10286" y="665878"/>
                  </a:cubicBezTo>
                  <a:cubicBezTo>
                    <a:pt x="3110" y="664048"/>
                    <a:pt x="-1343" y="656882"/>
                    <a:pt x="195" y="649638"/>
                  </a:cubicBezTo>
                  <a:cubicBezTo>
                    <a:pt x="7415" y="615592"/>
                    <a:pt x="139530" y="63572"/>
                    <a:pt x="149643" y="11097"/>
                  </a:cubicBezTo>
                  <a:cubicBezTo>
                    <a:pt x="151074" y="3587"/>
                    <a:pt x="158321" y="-1341"/>
                    <a:pt x="165831" y="90"/>
                  </a:cubicBezTo>
                  <a:cubicBezTo>
                    <a:pt x="165873" y="98"/>
                    <a:pt x="165914" y="106"/>
                    <a:pt x="165956" y="114"/>
                  </a:cubicBezTo>
                  <a:cubicBezTo>
                    <a:pt x="195701" y="6108"/>
                    <a:pt x="213798" y="12466"/>
                    <a:pt x="243192" y="18615"/>
                  </a:cubicBezTo>
                  <a:cubicBezTo>
                    <a:pt x="274911" y="25249"/>
                    <a:pt x="307710" y="32111"/>
                    <a:pt x="339701" y="38514"/>
                  </a:cubicBezTo>
                  <a:lnTo>
                    <a:pt x="339701" y="38514"/>
                  </a:lnTo>
                  <a:cubicBezTo>
                    <a:pt x="342885" y="39155"/>
                    <a:pt x="345739" y="40904"/>
                    <a:pt x="347755" y="43451"/>
                  </a:cubicBezTo>
                  <a:cubicBezTo>
                    <a:pt x="355671" y="53448"/>
                    <a:pt x="367409" y="59061"/>
                    <a:pt x="379836" y="65002"/>
                  </a:cubicBezTo>
                  <a:cubicBezTo>
                    <a:pt x="388215" y="69007"/>
                    <a:pt x="369229" y="68646"/>
                    <a:pt x="376526" y="74423"/>
                  </a:cubicBezTo>
                  <a:cubicBezTo>
                    <a:pt x="406075" y="97815"/>
                    <a:pt x="363582" y="572818"/>
                    <a:pt x="337907" y="680099"/>
                  </a:cubicBezTo>
                  <a:cubicBezTo>
                    <a:pt x="336200" y="687059"/>
                    <a:pt x="329476" y="691576"/>
                    <a:pt x="322387" y="690525"/>
                  </a:cubicBezTo>
                  <a:close/>
                </a:path>
              </a:pathLst>
            </a:custGeom>
            <a:solidFill>
              <a:srgbClr val="2F2E41"/>
            </a:solidFill>
            <a:ln w="3069"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42A18B81-5A82-4D25-92EB-F400AB27DCD9}"/>
                </a:ext>
              </a:extLst>
            </p:cNvPr>
            <p:cNvSpPr/>
            <p:nvPr/>
          </p:nvSpPr>
          <p:spPr>
            <a:xfrm>
              <a:off x="5433892" y="5575394"/>
              <a:ext cx="133747" cy="132298"/>
            </a:xfrm>
            <a:custGeom>
              <a:avLst/>
              <a:gdLst>
                <a:gd name="connsiteX0" fmla="*/ 580 w 133747"/>
                <a:gd name="connsiteY0" fmla="*/ 108902 h 132298"/>
                <a:gd name="connsiteX1" fmla="*/ 22828 w 133747"/>
                <a:gd name="connsiteY1" fmla="*/ 74107 h 132298"/>
                <a:gd name="connsiteX2" fmla="*/ 27935 w 133747"/>
                <a:gd name="connsiteY2" fmla="*/ 73449 h 132298"/>
                <a:gd name="connsiteX3" fmla="*/ 93145 w 133747"/>
                <a:gd name="connsiteY3" fmla="*/ -157 h 132298"/>
                <a:gd name="connsiteX4" fmla="*/ 133640 w 133747"/>
                <a:gd name="connsiteY4" fmla="*/ 48765 h 132298"/>
                <a:gd name="connsiteX5" fmla="*/ 58647 w 133747"/>
                <a:gd name="connsiteY5" fmla="*/ 103550 h 132298"/>
                <a:gd name="connsiteX6" fmla="*/ 28526 w 133747"/>
                <a:gd name="connsiteY6" fmla="*/ 132131 h 132298"/>
                <a:gd name="connsiteX7" fmla="*/ 580 w 133747"/>
                <a:gd name="connsiteY7" fmla="*/ 108901 h 13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47" h="132298">
                  <a:moveTo>
                    <a:pt x="580" y="108902"/>
                  </a:moveTo>
                  <a:cubicBezTo>
                    <a:pt x="-2885" y="93150"/>
                    <a:pt x="7076" y="77572"/>
                    <a:pt x="22828" y="74107"/>
                  </a:cubicBezTo>
                  <a:cubicBezTo>
                    <a:pt x="24507" y="73738"/>
                    <a:pt x="26216" y="73518"/>
                    <a:pt x="27935" y="73449"/>
                  </a:cubicBezTo>
                  <a:lnTo>
                    <a:pt x="93145" y="-157"/>
                  </a:lnTo>
                  <a:lnTo>
                    <a:pt x="133640" y="48765"/>
                  </a:lnTo>
                  <a:lnTo>
                    <a:pt x="58647" y="103550"/>
                  </a:lnTo>
                  <a:cubicBezTo>
                    <a:pt x="58222" y="119760"/>
                    <a:pt x="44736" y="132557"/>
                    <a:pt x="28526" y="132131"/>
                  </a:cubicBezTo>
                  <a:cubicBezTo>
                    <a:pt x="14962" y="131775"/>
                    <a:pt x="3408" y="122172"/>
                    <a:pt x="580" y="108901"/>
                  </a:cubicBezTo>
                  <a:close/>
                </a:path>
              </a:pathLst>
            </a:custGeom>
            <a:solidFill>
              <a:srgbClr val="FFB8B8"/>
            </a:solidFill>
            <a:ln w="306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F1A29618-64B7-42E6-AE6D-F8780DE21570}"/>
                </a:ext>
              </a:extLst>
            </p:cNvPr>
            <p:cNvSpPr/>
            <p:nvPr/>
          </p:nvSpPr>
          <p:spPr>
            <a:xfrm>
              <a:off x="5330660" y="4953303"/>
              <a:ext cx="203679" cy="203834"/>
            </a:xfrm>
            <a:custGeom>
              <a:avLst/>
              <a:gdLst>
                <a:gd name="connsiteX0" fmla="*/ 124983 w 203679"/>
                <a:gd name="connsiteY0" fmla="*/ 202477 h 203834"/>
                <a:gd name="connsiteX1" fmla="*/ 139374 w 203679"/>
                <a:gd name="connsiteY1" fmla="*/ 119497 h 203834"/>
                <a:gd name="connsiteX2" fmla="*/ 96928 w 203679"/>
                <a:gd name="connsiteY2" fmla="*/ 103406 h 203834"/>
                <a:gd name="connsiteX3" fmla="*/ 63154 w 203679"/>
                <a:gd name="connsiteY3" fmla="*/ 81969 h 203834"/>
                <a:gd name="connsiteX4" fmla="*/ 16303 w 203679"/>
                <a:gd name="connsiteY4" fmla="*/ 88522 h 203834"/>
                <a:gd name="connsiteX5" fmla="*/ 2869 w 203679"/>
                <a:gd name="connsiteY5" fmla="*/ 47700 h 203834"/>
                <a:gd name="connsiteX6" fmla="*/ 38622 w 203679"/>
                <a:gd name="connsiteY6" fmla="*/ 16344 h 203834"/>
                <a:gd name="connsiteX7" fmla="*/ 117967 w 203679"/>
                <a:gd name="connsiteY7" fmla="*/ 3008 h 203834"/>
                <a:gd name="connsiteX8" fmla="*/ 159949 w 203679"/>
                <a:gd name="connsiteY8" fmla="*/ 29391 h 203834"/>
                <a:gd name="connsiteX9" fmla="*/ 191740 w 203679"/>
                <a:gd name="connsiteY9" fmla="*/ 61662 h 203834"/>
                <a:gd name="connsiteX10" fmla="*/ 193104 w 203679"/>
                <a:gd name="connsiteY10" fmla="*/ 146740 h 203834"/>
                <a:gd name="connsiteX11" fmla="*/ 126938 w 203679"/>
                <a:gd name="connsiteY11" fmla="*/ 203678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679" h="203834">
                  <a:moveTo>
                    <a:pt x="124983" y="202477"/>
                  </a:moveTo>
                  <a:cubicBezTo>
                    <a:pt x="120273" y="182490"/>
                    <a:pt x="144085" y="139484"/>
                    <a:pt x="139374" y="119497"/>
                  </a:cubicBezTo>
                  <a:cubicBezTo>
                    <a:pt x="136184" y="105961"/>
                    <a:pt x="104356" y="115163"/>
                    <a:pt x="96928" y="103406"/>
                  </a:cubicBezTo>
                  <a:cubicBezTo>
                    <a:pt x="89501" y="91650"/>
                    <a:pt x="77059" y="82125"/>
                    <a:pt x="63154" y="81969"/>
                  </a:cubicBezTo>
                  <a:cubicBezTo>
                    <a:pt x="47171" y="81790"/>
                    <a:pt x="31444" y="93646"/>
                    <a:pt x="16303" y="88522"/>
                  </a:cubicBezTo>
                  <a:cubicBezTo>
                    <a:pt x="994" y="83341"/>
                    <a:pt x="-3899" y="62377"/>
                    <a:pt x="2869" y="47700"/>
                  </a:cubicBezTo>
                  <a:cubicBezTo>
                    <a:pt x="9637" y="33024"/>
                    <a:pt x="24217" y="23672"/>
                    <a:pt x="38622" y="16344"/>
                  </a:cubicBezTo>
                  <a:cubicBezTo>
                    <a:pt x="63152" y="3865"/>
                    <a:pt x="91713" y="-5248"/>
                    <a:pt x="117967" y="3008"/>
                  </a:cubicBezTo>
                  <a:cubicBezTo>
                    <a:pt x="133838" y="7999"/>
                    <a:pt x="147108" y="18814"/>
                    <a:pt x="159949" y="29391"/>
                  </a:cubicBezTo>
                  <a:cubicBezTo>
                    <a:pt x="171655" y="39033"/>
                    <a:pt x="183557" y="48894"/>
                    <a:pt x="191740" y="61662"/>
                  </a:cubicBezTo>
                  <a:cubicBezTo>
                    <a:pt x="207771" y="86675"/>
                    <a:pt x="206804" y="120378"/>
                    <a:pt x="193104" y="146740"/>
                  </a:cubicBezTo>
                  <a:cubicBezTo>
                    <a:pt x="179405" y="173102"/>
                    <a:pt x="154443" y="192448"/>
                    <a:pt x="126938" y="203678"/>
                  </a:cubicBezTo>
                </a:path>
              </a:pathLst>
            </a:custGeom>
            <a:solidFill>
              <a:srgbClr val="2F2E41"/>
            </a:solidFill>
            <a:ln w="3069"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2791AAD1-473D-461A-B332-76E6B238A547}"/>
                </a:ext>
              </a:extLst>
            </p:cNvPr>
            <p:cNvSpPr/>
            <p:nvPr/>
          </p:nvSpPr>
          <p:spPr>
            <a:xfrm>
              <a:off x="5256012" y="5186998"/>
              <a:ext cx="317393" cy="436785"/>
            </a:xfrm>
            <a:custGeom>
              <a:avLst/>
              <a:gdLst>
                <a:gd name="connsiteX0" fmla="*/ 1524 w 317393"/>
                <a:gd name="connsiteY0" fmla="*/ 433904 h 436785"/>
                <a:gd name="connsiteX1" fmla="*/ 39756 w 317393"/>
                <a:gd name="connsiteY1" fmla="*/ 236795 h 436785"/>
                <a:gd name="connsiteX2" fmla="*/ 65326 w 317393"/>
                <a:gd name="connsiteY2" fmla="*/ 38810 h 436785"/>
                <a:gd name="connsiteX3" fmla="*/ 76271 w 317393"/>
                <a:gd name="connsiteY3" fmla="*/ 23431 h 436785"/>
                <a:gd name="connsiteX4" fmla="*/ 85557 w 317393"/>
                <a:gd name="connsiteY4" fmla="*/ 19164 h 436785"/>
                <a:gd name="connsiteX5" fmla="*/ 205242 w 317393"/>
                <a:gd name="connsiteY5" fmla="*/ 2141 h 436785"/>
                <a:gd name="connsiteX6" fmla="*/ 312613 w 317393"/>
                <a:gd name="connsiteY6" fmla="*/ 51065 h 436785"/>
                <a:gd name="connsiteX7" fmla="*/ 312974 w 317393"/>
                <a:gd name="connsiteY7" fmla="*/ 51406 h 436785"/>
                <a:gd name="connsiteX8" fmla="*/ 313067 w 317393"/>
                <a:gd name="connsiteY8" fmla="*/ 51893 h 436785"/>
                <a:gd name="connsiteX9" fmla="*/ 295771 w 317393"/>
                <a:gd name="connsiteY9" fmla="*/ 203266 h 436785"/>
                <a:gd name="connsiteX10" fmla="*/ 261714 w 317393"/>
                <a:gd name="connsiteY10" fmla="*/ 423256 h 436785"/>
                <a:gd name="connsiteX11" fmla="*/ 261714 w 317393"/>
                <a:gd name="connsiteY11" fmla="*/ 425293 h 436785"/>
                <a:gd name="connsiteX12" fmla="*/ 259754 w 317393"/>
                <a:gd name="connsiteY12" fmla="*/ 424735 h 436785"/>
                <a:gd name="connsiteX13" fmla="*/ 3042 w 317393"/>
                <a:gd name="connsiteY13" fmla="*/ 436217 h 436785"/>
                <a:gd name="connsiteX14" fmla="*/ -108 w 317393"/>
                <a:gd name="connsiteY14" fmla="*/ 436629 h 43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393" h="436785">
                  <a:moveTo>
                    <a:pt x="1524" y="433904"/>
                  </a:moveTo>
                  <a:cubicBezTo>
                    <a:pt x="10232" y="419357"/>
                    <a:pt x="23453" y="351198"/>
                    <a:pt x="39756" y="236795"/>
                  </a:cubicBezTo>
                  <a:cubicBezTo>
                    <a:pt x="50856" y="158697"/>
                    <a:pt x="60527" y="79344"/>
                    <a:pt x="65326" y="38810"/>
                  </a:cubicBezTo>
                  <a:cubicBezTo>
                    <a:pt x="66083" y="32141"/>
                    <a:pt x="70218" y="26331"/>
                    <a:pt x="76271" y="23431"/>
                  </a:cubicBezTo>
                  <a:cubicBezTo>
                    <a:pt x="79385" y="21928"/>
                    <a:pt x="82480" y="20506"/>
                    <a:pt x="85557" y="19164"/>
                  </a:cubicBezTo>
                  <a:cubicBezTo>
                    <a:pt x="125293" y="1880"/>
                    <a:pt x="165564" y="-3847"/>
                    <a:pt x="205242" y="2141"/>
                  </a:cubicBezTo>
                  <a:cubicBezTo>
                    <a:pt x="244862" y="8226"/>
                    <a:pt x="282025" y="25160"/>
                    <a:pt x="312613" y="51065"/>
                  </a:cubicBezTo>
                  <a:lnTo>
                    <a:pt x="312974" y="51406"/>
                  </a:lnTo>
                  <a:lnTo>
                    <a:pt x="313067" y="51893"/>
                  </a:lnTo>
                  <a:cubicBezTo>
                    <a:pt x="313240" y="52794"/>
                    <a:pt x="329905" y="142595"/>
                    <a:pt x="295771" y="203266"/>
                  </a:cubicBezTo>
                  <a:cubicBezTo>
                    <a:pt x="262107" y="263129"/>
                    <a:pt x="261714" y="421661"/>
                    <a:pt x="261714" y="423256"/>
                  </a:cubicBezTo>
                  <a:lnTo>
                    <a:pt x="261714" y="425293"/>
                  </a:lnTo>
                  <a:lnTo>
                    <a:pt x="259754" y="424735"/>
                  </a:lnTo>
                  <a:cubicBezTo>
                    <a:pt x="207383" y="409770"/>
                    <a:pt x="5080" y="435950"/>
                    <a:pt x="3042" y="436217"/>
                  </a:cubicBezTo>
                  <a:lnTo>
                    <a:pt x="-108" y="436629"/>
                  </a:lnTo>
                  <a:close/>
                </a:path>
              </a:pathLst>
            </a:custGeom>
            <a:solidFill>
              <a:srgbClr val="CCCCCC"/>
            </a:solidFill>
            <a:ln w="3069"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A24447B-D6DC-44E7-A11F-0BB11BBABE31}"/>
                </a:ext>
              </a:extLst>
            </p:cNvPr>
            <p:cNvSpPr/>
            <p:nvPr/>
          </p:nvSpPr>
          <p:spPr>
            <a:xfrm>
              <a:off x="5472548" y="5239523"/>
              <a:ext cx="191651" cy="445602"/>
            </a:xfrm>
            <a:custGeom>
              <a:avLst/>
              <a:gdLst>
                <a:gd name="connsiteX0" fmla="*/ -108 w 191651"/>
                <a:gd name="connsiteY0" fmla="*/ 393541 h 445602"/>
                <a:gd name="connsiteX1" fmla="*/ 102767 w 191651"/>
                <a:gd name="connsiteY1" fmla="*/ 256374 h 445602"/>
                <a:gd name="connsiteX2" fmla="*/ 49718 w 191651"/>
                <a:gd name="connsiteY2" fmla="*/ 142698 h 445602"/>
                <a:gd name="connsiteX3" fmla="*/ 53570 w 191651"/>
                <a:gd name="connsiteY3" fmla="*/ 7878 h 445602"/>
                <a:gd name="connsiteX4" fmla="*/ 97062 w 191651"/>
                <a:gd name="connsiteY4" fmla="*/ -157 h 445602"/>
                <a:gd name="connsiteX5" fmla="*/ 97523 w 191651"/>
                <a:gd name="connsiteY5" fmla="*/ 74 h 445602"/>
                <a:gd name="connsiteX6" fmla="*/ 144039 w 191651"/>
                <a:gd name="connsiteY6" fmla="*/ 54267 h 445602"/>
                <a:gd name="connsiteX7" fmla="*/ 188847 w 191651"/>
                <a:gd name="connsiteY7" fmla="*/ 225284 h 445602"/>
                <a:gd name="connsiteX8" fmla="*/ 162026 w 191651"/>
                <a:gd name="connsiteY8" fmla="*/ 319245 h 445602"/>
                <a:gd name="connsiteX9" fmla="*/ 35826 w 191651"/>
                <a:gd name="connsiteY9" fmla="*/ 445446 h 44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651" h="445602">
                  <a:moveTo>
                    <a:pt x="-108" y="393541"/>
                  </a:moveTo>
                  <a:lnTo>
                    <a:pt x="102767" y="256374"/>
                  </a:lnTo>
                  <a:lnTo>
                    <a:pt x="49718" y="142698"/>
                  </a:lnTo>
                  <a:lnTo>
                    <a:pt x="53570" y="7878"/>
                  </a:lnTo>
                  <a:lnTo>
                    <a:pt x="97062" y="-157"/>
                  </a:lnTo>
                  <a:lnTo>
                    <a:pt x="97523" y="74"/>
                  </a:lnTo>
                  <a:cubicBezTo>
                    <a:pt x="118650" y="12431"/>
                    <a:pt x="135027" y="31511"/>
                    <a:pt x="144039" y="54267"/>
                  </a:cubicBezTo>
                  <a:cubicBezTo>
                    <a:pt x="153700" y="78421"/>
                    <a:pt x="173739" y="160599"/>
                    <a:pt x="188847" y="225284"/>
                  </a:cubicBezTo>
                  <a:cubicBezTo>
                    <a:pt x="196872" y="259138"/>
                    <a:pt x="186712" y="294729"/>
                    <a:pt x="162026" y="319245"/>
                  </a:cubicBezTo>
                  <a:lnTo>
                    <a:pt x="35826" y="445446"/>
                  </a:lnTo>
                  <a:close/>
                </a:path>
              </a:pathLst>
            </a:custGeom>
            <a:solidFill>
              <a:srgbClr val="CCCCCC"/>
            </a:solidFill>
            <a:ln w="3069"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2CA3007D-CAD0-444A-80FE-8AB4BEC41C9F}"/>
                </a:ext>
              </a:extLst>
            </p:cNvPr>
            <p:cNvSpPr/>
            <p:nvPr/>
          </p:nvSpPr>
          <p:spPr>
            <a:xfrm>
              <a:off x="5035203" y="5348997"/>
              <a:ext cx="148420" cy="70041"/>
            </a:xfrm>
            <a:custGeom>
              <a:avLst/>
              <a:gdLst>
                <a:gd name="connsiteX0" fmla="*/ 5363 w 148420"/>
                <a:gd name="connsiteY0" fmla="*/ 12226 h 70041"/>
                <a:gd name="connsiteX1" fmla="*/ 46057 w 148420"/>
                <a:gd name="connsiteY1" fmla="*/ 5178 h 70041"/>
                <a:gd name="connsiteX2" fmla="*/ 49987 w 148420"/>
                <a:gd name="connsiteY2" fmla="*/ 8503 h 70041"/>
                <a:gd name="connsiteX3" fmla="*/ 148313 w 148420"/>
                <a:gd name="connsiteY3" fmla="*/ 6989 h 70041"/>
                <a:gd name="connsiteX4" fmla="*/ 139515 w 148420"/>
                <a:gd name="connsiteY4" fmla="*/ 69884 h 70041"/>
                <a:gd name="connsiteX5" fmla="*/ 48484 w 148420"/>
                <a:gd name="connsiteY5" fmla="*/ 51481 h 70041"/>
                <a:gd name="connsiteX6" fmla="*/ 7067 w 148420"/>
                <a:gd name="connsiteY6" fmla="*/ 48526 h 70041"/>
                <a:gd name="connsiteX7" fmla="*/ 5363 w 148420"/>
                <a:gd name="connsiteY7" fmla="*/ 12226 h 7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420" h="70041">
                  <a:moveTo>
                    <a:pt x="5363" y="12226"/>
                  </a:moveTo>
                  <a:cubicBezTo>
                    <a:pt x="14654" y="-958"/>
                    <a:pt x="32873" y="-4113"/>
                    <a:pt x="46057" y="5178"/>
                  </a:cubicBezTo>
                  <a:cubicBezTo>
                    <a:pt x="47462" y="6168"/>
                    <a:pt x="48778" y="7281"/>
                    <a:pt x="49987" y="8503"/>
                  </a:cubicBezTo>
                  <a:lnTo>
                    <a:pt x="148313" y="6989"/>
                  </a:lnTo>
                  <a:lnTo>
                    <a:pt x="139515" y="69884"/>
                  </a:lnTo>
                  <a:lnTo>
                    <a:pt x="48484" y="51481"/>
                  </a:lnTo>
                  <a:cubicBezTo>
                    <a:pt x="36231" y="62102"/>
                    <a:pt x="17688" y="60779"/>
                    <a:pt x="7067" y="48526"/>
                  </a:cubicBezTo>
                  <a:cubicBezTo>
                    <a:pt x="-1820" y="38273"/>
                    <a:pt x="-2525" y="23266"/>
                    <a:pt x="5363" y="12226"/>
                  </a:cubicBezTo>
                  <a:close/>
                </a:path>
              </a:pathLst>
            </a:custGeom>
            <a:solidFill>
              <a:srgbClr val="FFB8B8"/>
            </a:solidFill>
            <a:ln w="306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3CD7F458-5A82-45DB-8584-C6169B44C667}"/>
                </a:ext>
              </a:extLst>
            </p:cNvPr>
            <p:cNvSpPr/>
            <p:nvPr/>
          </p:nvSpPr>
          <p:spPr>
            <a:xfrm>
              <a:off x="5090028" y="5186999"/>
              <a:ext cx="372730" cy="239908"/>
            </a:xfrm>
            <a:custGeom>
              <a:avLst/>
              <a:gdLst>
                <a:gd name="connsiteX0" fmla="*/ -108 w 372730"/>
                <a:gd name="connsiteY0" fmla="*/ 229239 h 239908"/>
                <a:gd name="connsiteX1" fmla="*/ 13956 w 372730"/>
                <a:gd name="connsiteY1" fmla="*/ 167694 h 239908"/>
                <a:gd name="connsiteX2" fmla="*/ 184612 w 372730"/>
                <a:gd name="connsiteY2" fmla="*/ 151104 h 239908"/>
                <a:gd name="connsiteX3" fmla="*/ 231394 w 372730"/>
                <a:gd name="connsiteY3" fmla="*/ 38589 h 239908"/>
                <a:gd name="connsiteX4" fmla="*/ 232764 w 372730"/>
                <a:gd name="connsiteY4" fmla="*/ 35267 h 239908"/>
                <a:gd name="connsiteX5" fmla="*/ 251151 w 372730"/>
                <a:gd name="connsiteY5" fmla="*/ 19409 h 239908"/>
                <a:gd name="connsiteX6" fmla="*/ 251542 w 372730"/>
                <a:gd name="connsiteY6" fmla="*/ 19163 h 239908"/>
                <a:gd name="connsiteX7" fmla="*/ 371229 w 372730"/>
                <a:gd name="connsiteY7" fmla="*/ 2140 h 239908"/>
                <a:gd name="connsiteX8" fmla="*/ 372622 w 372730"/>
                <a:gd name="connsiteY8" fmla="*/ 2352 h 239908"/>
                <a:gd name="connsiteX9" fmla="*/ 372534 w 372730"/>
                <a:gd name="connsiteY9" fmla="*/ 3757 h 239908"/>
                <a:gd name="connsiteX10" fmla="*/ 361652 w 372730"/>
                <a:gd name="connsiteY10" fmla="*/ 45224 h 239908"/>
                <a:gd name="connsiteX11" fmla="*/ 234291 w 372730"/>
                <a:gd name="connsiteY11" fmla="*/ 239058 h 239908"/>
                <a:gd name="connsiteX12" fmla="*/ 233806 w 372730"/>
                <a:gd name="connsiteY12" fmla="*/ 239752 h 23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2730" h="239908">
                  <a:moveTo>
                    <a:pt x="-108" y="229239"/>
                  </a:moveTo>
                  <a:lnTo>
                    <a:pt x="13956" y="167694"/>
                  </a:lnTo>
                  <a:lnTo>
                    <a:pt x="184612" y="151104"/>
                  </a:lnTo>
                  <a:lnTo>
                    <a:pt x="231394" y="38589"/>
                  </a:lnTo>
                  <a:lnTo>
                    <a:pt x="232764" y="35267"/>
                  </a:lnTo>
                  <a:lnTo>
                    <a:pt x="251151" y="19409"/>
                  </a:lnTo>
                  <a:lnTo>
                    <a:pt x="251542" y="19163"/>
                  </a:lnTo>
                  <a:cubicBezTo>
                    <a:pt x="291277" y="1881"/>
                    <a:pt x="331545" y="-3846"/>
                    <a:pt x="371229" y="2140"/>
                  </a:cubicBezTo>
                  <a:lnTo>
                    <a:pt x="372622" y="2352"/>
                  </a:lnTo>
                  <a:lnTo>
                    <a:pt x="372534" y="3757"/>
                  </a:lnTo>
                  <a:cubicBezTo>
                    <a:pt x="371639" y="18156"/>
                    <a:pt x="367943" y="32242"/>
                    <a:pt x="361652" y="45224"/>
                  </a:cubicBezTo>
                  <a:cubicBezTo>
                    <a:pt x="343999" y="81840"/>
                    <a:pt x="235386" y="237491"/>
                    <a:pt x="234291" y="239058"/>
                  </a:cubicBezTo>
                  <a:lnTo>
                    <a:pt x="233806" y="239752"/>
                  </a:lnTo>
                  <a:close/>
                </a:path>
              </a:pathLst>
            </a:custGeom>
            <a:solidFill>
              <a:srgbClr val="CCCCCC"/>
            </a:solidFill>
            <a:ln w="3069"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AC50533-C7DB-42A1-8CC9-7B235B99138A}"/>
                </a:ext>
              </a:extLst>
            </p:cNvPr>
            <p:cNvSpPr/>
            <p:nvPr/>
          </p:nvSpPr>
          <p:spPr>
            <a:xfrm>
              <a:off x="4733563" y="6310861"/>
              <a:ext cx="1177667" cy="6149"/>
            </a:xfrm>
            <a:custGeom>
              <a:avLst/>
              <a:gdLst>
                <a:gd name="connsiteX0" fmla="*/ 1174485 w 1177667"/>
                <a:gd name="connsiteY0" fmla="*/ 5993 h 6149"/>
                <a:gd name="connsiteX1" fmla="*/ 2967 w 1177667"/>
                <a:gd name="connsiteY1" fmla="*/ 5993 h 6149"/>
                <a:gd name="connsiteX2" fmla="*/ -108 w 1177667"/>
                <a:gd name="connsiteY2" fmla="*/ 2918 h 6149"/>
                <a:gd name="connsiteX3" fmla="*/ 2967 w 1177667"/>
                <a:gd name="connsiteY3" fmla="*/ -157 h 6149"/>
                <a:gd name="connsiteX4" fmla="*/ 1174485 w 1177667"/>
                <a:gd name="connsiteY4" fmla="*/ -157 h 6149"/>
                <a:gd name="connsiteX5" fmla="*/ 1177560 w 1177667"/>
                <a:gd name="connsiteY5" fmla="*/ 2918 h 6149"/>
                <a:gd name="connsiteX6" fmla="*/ 1174485 w 117766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667" h="6149">
                  <a:moveTo>
                    <a:pt x="1174485" y="5993"/>
                  </a:moveTo>
                  <a:lnTo>
                    <a:pt x="2967" y="5993"/>
                  </a:lnTo>
                  <a:cubicBezTo>
                    <a:pt x="1269" y="5993"/>
                    <a:pt x="-108" y="4616"/>
                    <a:pt x="-108" y="2918"/>
                  </a:cubicBezTo>
                  <a:cubicBezTo>
                    <a:pt x="-108" y="1220"/>
                    <a:pt x="1269" y="-157"/>
                    <a:pt x="2967" y="-157"/>
                  </a:cubicBezTo>
                  <a:lnTo>
                    <a:pt x="1174485" y="-157"/>
                  </a:lnTo>
                  <a:cubicBezTo>
                    <a:pt x="1176183" y="-157"/>
                    <a:pt x="1177560" y="1220"/>
                    <a:pt x="1177560" y="2918"/>
                  </a:cubicBezTo>
                  <a:cubicBezTo>
                    <a:pt x="1177560" y="4616"/>
                    <a:pt x="1176183" y="5993"/>
                    <a:pt x="1174485" y="5993"/>
                  </a:cubicBezTo>
                  <a:close/>
                </a:path>
              </a:pathLst>
            </a:custGeom>
            <a:solidFill>
              <a:srgbClr val="3F3D56"/>
            </a:solidFill>
            <a:ln w="3069"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6CAC98CE-737E-4F49-85C6-1D5A9BEAC246}"/>
                </a:ext>
              </a:extLst>
            </p:cNvPr>
            <p:cNvSpPr/>
            <p:nvPr/>
          </p:nvSpPr>
          <p:spPr>
            <a:xfrm>
              <a:off x="2913252" y="5895756"/>
              <a:ext cx="1177667" cy="6149"/>
            </a:xfrm>
            <a:custGeom>
              <a:avLst/>
              <a:gdLst>
                <a:gd name="connsiteX0" fmla="*/ 1174485 w 1177667"/>
                <a:gd name="connsiteY0" fmla="*/ 5993 h 6149"/>
                <a:gd name="connsiteX1" fmla="*/ 2967 w 1177667"/>
                <a:gd name="connsiteY1" fmla="*/ 5993 h 6149"/>
                <a:gd name="connsiteX2" fmla="*/ -108 w 1177667"/>
                <a:gd name="connsiteY2" fmla="*/ 2918 h 6149"/>
                <a:gd name="connsiteX3" fmla="*/ 2967 w 1177667"/>
                <a:gd name="connsiteY3" fmla="*/ -157 h 6149"/>
                <a:gd name="connsiteX4" fmla="*/ 1174485 w 1177667"/>
                <a:gd name="connsiteY4" fmla="*/ -157 h 6149"/>
                <a:gd name="connsiteX5" fmla="*/ 1177559 w 1177667"/>
                <a:gd name="connsiteY5" fmla="*/ 2918 h 6149"/>
                <a:gd name="connsiteX6" fmla="*/ 1174485 w 1177667"/>
                <a:gd name="connsiteY6" fmla="*/ 5993 h 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667" h="6149">
                  <a:moveTo>
                    <a:pt x="1174485" y="5993"/>
                  </a:moveTo>
                  <a:lnTo>
                    <a:pt x="2967" y="5993"/>
                  </a:lnTo>
                  <a:cubicBezTo>
                    <a:pt x="1269" y="5993"/>
                    <a:pt x="-108" y="4616"/>
                    <a:pt x="-108" y="2918"/>
                  </a:cubicBezTo>
                  <a:cubicBezTo>
                    <a:pt x="-108" y="1220"/>
                    <a:pt x="1269" y="-157"/>
                    <a:pt x="2967" y="-157"/>
                  </a:cubicBezTo>
                  <a:lnTo>
                    <a:pt x="1174485" y="-157"/>
                  </a:lnTo>
                  <a:cubicBezTo>
                    <a:pt x="1176183" y="-157"/>
                    <a:pt x="1177559" y="1220"/>
                    <a:pt x="1177559" y="2918"/>
                  </a:cubicBezTo>
                  <a:cubicBezTo>
                    <a:pt x="1177559" y="4616"/>
                    <a:pt x="1176183" y="5993"/>
                    <a:pt x="1174485" y="5993"/>
                  </a:cubicBezTo>
                  <a:close/>
                </a:path>
              </a:pathLst>
            </a:custGeom>
            <a:solidFill>
              <a:srgbClr val="3F3D56"/>
            </a:solidFill>
            <a:ln w="3069" cap="flat">
              <a:noFill/>
              <a:prstDash val="solid"/>
              <a:miter/>
            </a:ln>
          </p:spPr>
          <p:txBody>
            <a:bodyPr rtlCol="0" anchor="ctr"/>
            <a:lstStyle/>
            <a:p>
              <a:endParaRPr lang="en-US"/>
            </a:p>
          </p:txBody>
        </p:sp>
      </p:grpSp>
      <p:grpSp>
        <p:nvGrpSpPr>
          <p:cNvPr id="267" name="Graphic 265">
            <a:extLst>
              <a:ext uri="{FF2B5EF4-FFF2-40B4-BE49-F238E27FC236}">
                <a16:creationId xmlns:a16="http://schemas.microsoft.com/office/drawing/2014/main" id="{D687F79F-537A-48BE-9D19-058F77C9EFBD}"/>
              </a:ext>
            </a:extLst>
          </p:cNvPr>
          <p:cNvGrpSpPr/>
          <p:nvPr/>
        </p:nvGrpSpPr>
        <p:grpSpPr>
          <a:xfrm>
            <a:off x="6329786" y="4358055"/>
            <a:ext cx="2460199" cy="1989945"/>
            <a:chOff x="6329786" y="4358055"/>
            <a:chExt cx="2460199" cy="1989945"/>
          </a:xfrm>
        </p:grpSpPr>
        <p:sp>
          <p:nvSpPr>
            <p:cNvPr id="268" name="Freeform: Shape 267">
              <a:extLst>
                <a:ext uri="{FF2B5EF4-FFF2-40B4-BE49-F238E27FC236}">
                  <a16:creationId xmlns:a16="http://schemas.microsoft.com/office/drawing/2014/main" id="{FEC47BD7-A4A6-4C0C-ABCE-B5190D00D896}"/>
                </a:ext>
              </a:extLst>
            </p:cNvPr>
            <p:cNvSpPr/>
            <p:nvPr/>
          </p:nvSpPr>
          <p:spPr>
            <a:xfrm>
              <a:off x="6738736" y="4737862"/>
              <a:ext cx="446232" cy="446232"/>
            </a:xfrm>
            <a:custGeom>
              <a:avLst/>
              <a:gdLst>
                <a:gd name="connsiteX0" fmla="*/ 446232 w 446232"/>
                <a:gd name="connsiteY0" fmla="*/ 223116 h 446232"/>
                <a:gd name="connsiteX1" fmla="*/ 223116 w 446232"/>
                <a:gd name="connsiteY1" fmla="*/ 446232 h 446232"/>
                <a:gd name="connsiteX2" fmla="*/ 0 w 446232"/>
                <a:gd name="connsiteY2" fmla="*/ 223116 h 446232"/>
                <a:gd name="connsiteX3" fmla="*/ 223116 w 446232"/>
                <a:gd name="connsiteY3" fmla="*/ 0 h 446232"/>
                <a:gd name="connsiteX4" fmla="*/ 446232 w 446232"/>
                <a:gd name="connsiteY4" fmla="*/ 223116 h 44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32" h="446232">
                  <a:moveTo>
                    <a:pt x="446232" y="223116"/>
                  </a:moveTo>
                  <a:cubicBezTo>
                    <a:pt x="446232" y="346340"/>
                    <a:pt x="346340" y="446232"/>
                    <a:pt x="223116" y="446232"/>
                  </a:cubicBezTo>
                  <a:cubicBezTo>
                    <a:pt x="99892" y="446232"/>
                    <a:pt x="0" y="346340"/>
                    <a:pt x="0" y="223116"/>
                  </a:cubicBezTo>
                  <a:cubicBezTo>
                    <a:pt x="0" y="99892"/>
                    <a:pt x="99892" y="0"/>
                    <a:pt x="223116" y="0"/>
                  </a:cubicBezTo>
                  <a:cubicBezTo>
                    <a:pt x="346340" y="0"/>
                    <a:pt x="446232" y="99892"/>
                    <a:pt x="446232" y="223116"/>
                  </a:cubicBezTo>
                  <a:close/>
                </a:path>
              </a:pathLst>
            </a:custGeom>
            <a:solidFill>
              <a:srgbClr val="FF6584"/>
            </a:solidFill>
            <a:ln w="2654"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DD07C255-7639-45C3-916E-D42F8A899D20}"/>
                </a:ext>
              </a:extLst>
            </p:cNvPr>
            <p:cNvSpPr/>
            <p:nvPr/>
          </p:nvSpPr>
          <p:spPr>
            <a:xfrm>
              <a:off x="6329786" y="4891966"/>
              <a:ext cx="2460199" cy="1452952"/>
            </a:xfrm>
            <a:custGeom>
              <a:avLst/>
              <a:gdLst>
                <a:gd name="connsiteX0" fmla="*/ 2460062 w 2460199"/>
                <a:gd name="connsiteY0" fmla="*/ -76 h 1452952"/>
                <a:gd name="connsiteX1" fmla="*/ 2460062 w 2460199"/>
                <a:gd name="connsiteY1" fmla="*/ 586759 h 1452952"/>
                <a:gd name="connsiteX2" fmla="*/ 1593991 w 2460199"/>
                <a:gd name="connsiteY2" fmla="*/ 1452877 h 1452952"/>
                <a:gd name="connsiteX3" fmla="*/ 1593944 w 2460199"/>
                <a:gd name="connsiteY3" fmla="*/ 1452877 h 1452952"/>
                <a:gd name="connsiteX4" fmla="*/ -137 w 2460199"/>
                <a:gd name="connsiteY4" fmla="*/ 1452877 h 1452952"/>
                <a:gd name="connsiteX5" fmla="*/ -137 w 2460199"/>
                <a:gd name="connsiteY5" fmla="*/ 866042 h 1452952"/>
                <a:gd name="connsiteX6" fmla="*/ 416131 w 2460199"/>
                <a:gd name="connsiteY6" fmla="*/ 125777 h 1452952"/>
                <a:gd name="connsiteX7" fmla="*/ 551309 w 2460199"/>
                <a:gd name="connsiteY7" fmla="*/ 58879 h 1452952"/>
                <a:gd name="connsiteX8" fmla="*/ 635689 w 2460199"/>
                <a:gd name="connsiteY8" fmla="*/ 30903 h 1452952"/>
                <a:gd name="connsiteX9" fmla="*/ 637389 w 2460199"/>
                <a:gd name="connsiteY9" fmla="*/ 30425 h 1452952"/>
                <a:gd name="connsiteX10" fmla="*/ 662895 w 2460199"/>
                <a:gd name="connsiteY10" fmla="*/ 23889 h 1452952"/>
                <a:gd name="connsiteX11" fmla="*/ 664303 w 2460199"/>
                <a:gd name="connsiteY11" fmla="*/ 23544 h 1452952"/>
                <a:gd name="connsiteX12" fmla="*/ 824960 w 2460199"/>
                <a:gd name="connsiteY12" fmla="*/ 881 h 1452952"/>
                <a:gd name="connsiteX13" fmla="*/ 844221 w 2460199"/>
                <a:gd name="connsiteY13" fmla="*/ 217 h 1452952"/>
                <a:gd name="connsiteX14" fmla="*/ 851235 w 2460199"/>
                <a:gd name="connsiteY14" fmla="*/ 84 h 1452952"/>
                <a:gd name="connsiteX15" fmla="*/ 865981 w 2460199"/>
                <a:gd name="connsiteY15" fmla="*/ -76 h 145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60199" h="1452952">
                  <a:moveTo>
                    <a:pt x="2460062" y="-76"/>
                  </a:moveTo>
                  <a:lnTo>
                    <a:pt x="2460062" y="586759"/>
                  </a:lnTo>
                  <a:cubicBezTo>
                    <a:pt x="2460075" y="1065090"/>
                    <a:pt x="2072322" y="1452864"/>
                    <a:pt x="1593991" y="1452877"/>
                  </a:cubicBezTo>
                  <a:cubicBezTo>
                    <a:pt x="1593975" y="1452877"/>
                    <a:pt x="1593960" y="1452877"/>
                    <a:pt x="1593944" y="1452877"/>
                  </a:cubicBezTo>
                  <a:lnTo>
                    <a:pt x="-137" y="1452877"/>
                  </a:lnTo>
                  <a:lnTo>
                    <a:pt x="-137" y="866042"/>
                  </a:lnTo>
                  <a:cubicBezTo>
                    <a:pt x="-137" y="552460"/>
                    <a:pt x="166524" y="277773"/>
                    <a:pt x="416131" y="125777"/>
                  </a:cubicBezTo>
                  <a:cubicBezTo>
                    <a:pt x="459143" y="99561"/>
                    <a:pt x="504377" y="77175"/>
                    <a:pt x="551309" y="58879"/>
                  </a:cubicBezTo>
                  <a:cubicBezTo>
                    <a:pt x="578929" y="48089"/>
                    <a:pt x="607094" y="38751"/>
                    <a:pt x="635689" y="30903"/>
                  </a:cubicBezTo>
                  <a:cubicBezTo>
                    <a:pt x="636247" y="30717"/>
                    <a:pt x="636831" y="30557"/>
                    <a:pt x="637389" y="30425"/>
                  </a:cubicBezTo>
                  <a:cubicBezTo>
                    <a:pt x="645838" y="28113"/>
                    <a:pt x="654340" y="25935"/>
                    <a:pt x="662895" y="23889"/>
                  </a:cubicBezTo>
                  <a:cubicBezTo>
                    <a:pt x="663373" y="23756"/>
                    <a:pt x="663825" y="23650"/>
                    <a:pt x="664303" y="23544"/>
                  </a:cubicBezTo>
                  <a:cubicBezTo>
                    <a:pt x="717028" y="10981"/>
                    <a:pt x="770816" y="3393"/>
                    <a:pt x="824960" y="881"/>
                  </a:cubicBezTo>
                  <a:cubicBezTo>
                    <a:pt x="831362" y="589"/>
                    <a:pt x="837765" y="350"/>
                    <a:pt x="844221" y="217"/>
                  </a:cubicBezTo>
                  <a:cubicBezTo>
                    <a:pt x="846533" y="137"/>
                    <a:pt x="848871" y="84"/>
                    <a:pt x="851235" y="84"/>
                  </a:cubicBezTo>
                  <a:cubicBezTo>
                    <a:pt x="856124" y="-22"/>
                    <a:pt x="861039" y="-76"/>
                    <a:pt x="865981" y="-76"/>
                  </a:cubicBezTo>
                  <a:close/>
                </a:path>
              </a:pathLst>
            </a:custGeom>
            <a:solidFill>
              <a:srgbClr val="3F3D56"/>
            </a:solidFill>
            <a:ln w="2654"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3CCE714-99F1-47A0-BF03-8BD47174C420}"/>
                </a:ext>
              </a:extLst>
            </p:cNvPr>
            <p:cNvSpPr/>
            <p:nvPr/>
          </p:nvSpPr>
          <p:spPr>
            <a:xfrm>
              <a:off x="6329811" y="5966749"/>
              <a:ext cx="2295426" cy="381251"/>
            </a:xfrm>
            <a:custGeom>
              <a:avLst/>
              <a:gdLst>
                <a:gd name="connsiteX0" fmla="*/ 1147576 w 2295426"/>
                <a:gd name="connsiteY0" fmla="*/ -76 h 381251"/>
                <a:gd name="connsiteX1" fmla="*/ -137 w 2295426"/>
                <a:gd name="connsiteY1" fmla="*/ 381176 h 381251"/>
                <a:gd name="connsiteX2" fmla="*/ 2295290 w 2295426"/>
                <a:gd name="connsiteY2" fmla="*/ 381176 h 381251"/>
                <a:gd name="connsiteX3" fmla="*/ 1147576 w 2295426"/>
                <a:gd name="connsiteY3" fmla="*/ -76 h 381251"/>
              </a:gdLst>
              <a:ahLst/>
              <a:cxnLst>
                <a:cxn ang="0">
                  <a:pos x="connsiteX0" y="connsiteY0"/>
                </a:cxn>
                <a:cxn ang="0">
                  <a:pos x="connsiteX1" y="connsiteY1"/>
                </a:cxn>
                <a:cxn ang="0">
                  <a:pos x="connsiteX2" y="connsiteY2"/>
                </a:cxn>
                <a:cxn ang="0">
                  <a:pos x="connsiteX3" y="connsiteY3"/>
                </a:cxn>
              </a:cxnLst>
              <a:rect l="l" t="t" r="r" b="b"/>
              <a:pathLst>
                <a:path w="2295426" h="381251">
                  <a:moveTo>
                    <a:pt x="1147576" y="-76"/>
                  </a:moveTo>
                  <a:cubicBezTo>
                    <a:pt x="515028" y="-76"/>
                    <a:pt x="2014" y="170495"/>
                    <a:pt x="-137" y="381176"/>
                  </a:cubicBezTo>
                  <a:lnTo>
                    <a:pt x="2295290" y="381176"/>
                  </a:lnTo>
                  <a:cubicBezTo>
                    <a:pt x="2293139" y="170495"/>
                    <a:pt x="1780125" y="-76"/>
                    <a:pt x="1147576" y="-76"/>
                  </a:cubicBezTo>
                  <a:close/>
                </a:path>
              </a:pathLst>
            </a:custGeom>
            <a:solidFill>
              <a:srgbClr val="F2F2F2"/>
            </a:solidFill>
            <a:ln w="2654"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F12C10FA-47AA-43B6-83C0-0298A345F253}"/>
                </a:ext>
              </a:extLst>
            </p:cNvPr>
            <p:cNvSpPr/>
            <p:nvPr/>
          </p:nvSpPr>
          <p:spPr>
            <a:xfrm>
              <a:off x="7052436" y="6137523"/>
              <a:ext cx="425088" cy="118080"/>
            </a:xfrm>
            <a:custGeom>
              <a:avLst/>
              <a:gdLst>
                <a:gd name="connsiteX0" fmla="*/ 425088 w 425088"/>
                <a:gd name="connsiteY0" fmla="*/ 59040 h 118080"/>
                <a:gd name="connsiteX1" fmla="*/ 212544 w 425088"/>
                <a:gd name="connsiteY1" fmla="*/ 118080 h 118080"/>
                <a:gd name="connsiteX2" fmla="*/ 0 w 425088"/>
                <a:gd name="connsiteY2" fmla="*/ 59040 h 118080"/>
                <a:gd name="connsiteX3" fmla="*/ 212544 w 425088"/>
                <a:gd name="connsiteY3" fmla="*/ 0 h 118080"/>
                <a:gd name="connsiteX4" fmla="*/ 425088 w 425088"/>
                <a:gd name="connsiteY4" fmla="*/ 59040 h 11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88" h="118080">
                  <a:moveTo>
                    <a:pt x="425088" y="59040"/>
                  </a:moveTo>
                  <a:cubicBezTo>
                    <a:pt x="425088" y="91647"/>
                    <a:pt x="329929" y="118080"/>
                    <a:pt x="212544" y="118080"/>
                  </a:cubicBezTo>
                  <a:cubicBezTo>
                    <a:pt x="95159" y="118080"/>
                    <a:pt x="0" y="91647"/>
                    <a:pt x="0" y="59040"/>
                  </a:cubicBezTo>
                  <a:cubicBezTo>
                    <a:pt x="0" y="26433"/>
                    <a:pt x="95159" y="0"/>
                    <a:pt x="212544" y="0"/>
                  </a:cubicBezTo>
                  <a:cubicBezTo>
                    <a:pt x="329929" y="0"/>
                    <a:pt x="425088" y="26433"/>
                    <a:pt x="425088" y="59040"/>
                  </a:cubicBezTo>
                  <a:close/>
                </a:path>
              </a:pathLst>
            </a:custGeom>
            <a:solidFill>
              <a:srgbClr val="000000"/>
            </a:solidFill>
            <a:ln w="2654"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4B0B4F2A-AF0B-492E-B624-9F85DFC698FA}"/>
                </a:ext>
              </a:extLst>
            </p:cNvPr>
            <p:cNvSpPr/>
            <p:nvPr/>
          </p:nvSpPr>
          <p:spPr>
            <a:xfrm>
              <a:off x="7512063" y="6031251"/>
              <a:ext cx="425088" cy="118080"/>
            </a:xfrm>
            <a:custGeom>
              <a:avLst/>
              <a:gdLst>
                <a:gd name="connsiteX0" fmla="*/ 425088 w 425088"/>
                <a:gd name="connsiteY0" fmla="*/ 59040 h 118080"/>
                <a:gd name="connsiteX1" fmla="*/ 212544 w 425088"/>
                <a:gd name="connsiteY1" fmla="*/ 118080 h 118080"/>
                <a:gd name="connsiteX2" fmla="*/ 0 w 425088"/>
                <a:gd name="connsiteY2" fmla="*/ 59040 h 118080"/>
                <a:gd name="connsiteX3" fmla="*/ 212544 w 425088"/>
                <a:gd name="connsiteY3" fmla="*/ 0 h 118080"/>
                <a:gd name="connsiteX4" fmla="*/ 425088 w 425088"/>
                <a:gd name="connsiteY4" fmla="*/ 59040 h 118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88" h="118080">
                  <a:moveTo>
                    <a:pt x="425088" y="59040"/>
                  </a:moveTo>
                  <a:cubicBezTo>
                    <a:pt x="425088" y="91647"/>
                    <a:pt x="329929" y="118080"/>
                    <a:pt x="212544" y="118080"/>
                  </a:cubicBezTo>
                  <a:cubicBezTo>
                    <a:pt x="95159" y="118080"/>
                    <a:pt x="0" y="91647"/>
                    <a:pt x="0" y="59040"/>
                  </a:cubicBezTo>
                  <a:cubicBezTo>
                    <a:pt x="0" y="26433"/>
                    <a:pt x="95159" y="0"/>
                    <a:pt x="212544" y="0"/>
                  </a:cubicBezTo>
                  <a:cubicBezTo>
                    <a:pt x="329929" y="0"/>
                    <a:pt x="425088" y="26433"/>
                    <a:pt x="425088" y="59040"/>
                  </a:cubicBezTo>
                  <a:close/>
                </a:path>
              </a:pathLst>
            </a:custGeom>
            <a:solidFill>
              <a:srgbClr val="000000"/>
            </a:solidFill>
            <a:ln w="2654"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91BE309-316A-4129-87D8-595980079B40}"/>
                </a:ext>
              </a:extLst>
            </p:cNvPr>
            <p:cNvSpPr/>
            <p:nvPr/>
          </p:nvSpPr>
          <p:spPr>
            <a:xfrm>
              <a:off x="7073690" y="6143427"/>
              <a:ext cx="382579" cy="106272"/>
            </a:xfrm>
            <a:custGeom>
              <a:avLst/>
              <a:gdLst>
                <a:gd name="connsiteX0" fmla="*/ 382580 w 382579"/>
                <a:gd name="connsiteY0" fmla="*/ 53136 h 106272"/>
                <a:gd name="connsiteX1" fmla="*/ 191290 w 382579"/>
                <a:gd name="connsiteY1" fmla="*/ 106272 h 106272"/>
                <a:gd name="connsiteX2" fmla="*/ 0 w 382579"/>
                <a:gd name="connsiteY2" fmla="*/ 53136 h 106272"/>
                <a:gd name="connsiteX3" fmla="*/ 191290 w 382579"/>
                <a:gd name="connsiteY3" fmla="*/ 0 h 106272"/>
                <a:gd name="connsiteX4" fmla="*/ 382580 w 382579"/>
                <a:gd name="connsiteY4" fmla="*/ 53136 h 106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79" h="106272">
                  <a:moveTo>
                    <a:pt x="382580" y="53136"/>
                  </a:moveTo>
                  <a:cubicBezTo>
                    <a:pt x="382580" y="82482"/>
                    <a:pt x="296936" y="106272"/>
                    <a:pt x="191290" y="106272"/>
                  </a:cubicBezTo>
                  <a:cubicBezTo>
                    <a:pt x="85643" y="106272"/>
                    <a:pt x="0" y="82482"/>
                    <a:pt x="0" y="53136"/>
                  </a:cubicBezTo>
                  <a:cubicBezTo>
                    <a:pt x="0" y="23790"/>
                    <a:pt x="85643" y="0"/>
                    <a:pt x="191290" y="0"/>
                  </a:cubicBezTo>
                  <a:cubicBezTo>
                    <a:pt x="296936" y="0"/>
                    <a:pt x="382580" y="23790"/>
                    <a:pt x="382580" y="53136"/>
                  </a:cubicBezTo>
                  <a:close/>
                </a:path>
              </a:pathLst>
            </a:custGeom>
            <a:solidFill>
              <a:srgbClr val="000000"/>
            </a:solidFill>
            <a:ln w="2654"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798A99D7-BBA0-4C92-BD75-F8D73139DF1B}"/>
                </a:ext>
              </a:extLst>
            </p:cNvPr>
            <p:cNvSpPr/>
            <p:nvPr/>
          </p:nvSpPr>
          <p:spPr>
            <a:xfrm>
              <a:off x="7533317" y="6037155"/>
              <a:ext cx="382579" cy="106272"/>
            </a:xfrm>
            <a:custGeom>
              <a:avLst/>
              <a:gdLst>
                <a:gd name="connsiteX0" fmla="*/ 382580 w 382579"/>
                <a:gd name="connsiteY0" fmla="*/ 53136 h 106272"/>
                <a:gd name="connsiteX1" fmla="*/ 191290 w 382579"/>
                <a:gd name="connsiteY1" fmla="*/ 106272 h 106272"/>
                <a:gd name="connsiteX2" fmla="*/ 0 w 382579"/>
                <a:gd name="connsiteY2" fmla="*/ 53136 h 106272"/>
                <a:gd name="connsiteX3" fmla="*/ 191290 w 382579"/>
                <a:gd name="connsiteY3" fmla="*/ 0 h 106272"/>
                <a:gd name="connsiteX4" fmla="*/ 382580 w 382579"/>
                <a:gd name="connsiteY4" fmla="*/ 53136 h 106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79" h="106272">
                  <a:moveTo>
                    <a:pt x="382580" y="53136"/>
                  </a:moveTo>
                  <a:cubicBezTo>
                    <a:pt x="382580" y="82482"/>
                    <a:pt x="296936" y="106272"/>
                    <a:pt x="191290" y="106272"/>
                  </a:cubicBezTo>
                  <a:cubicBezTo>
                    <a:pt x="85643" y="106272"/>
                    <a:pt x="0" y="82482"/>
                    <a:pt x="0" y="53136"/>
                  </a:cubicBezTo>
                  <a:cubicBezTo>
                    <a:pt x="0" y="23790"/>
                    <a:pt x="85643" y="0"/>
                    <a:pt x="191290" y="0"/>
                  </a:cubicBezTo>
                  <a:cubicBezTo>
                    <a:pt x="296936" y="0"/>
                    <a:pt x="382580" y="23790"/>
                    <a:pt x="382580" y="53136"/>
                  </a:cubicBezTo>
                  <a:close/>
                </a:path>
              </a:pathLst>
            </a:custGeom>
            <a:solidFill>
              <a:srgbClr val="000000"/>
            </a:solidFill>
            <a:ln w="2654"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E9ED657D-5590-4070-AE3F-848242F789B1}"/>
                </a:ext>
              </a:extLst>
            </p:cNvPr>
            <p:cNvSpPr/>
            <p:nvPr/>
          </p:nvSpPr>
          <p:spPr>
            <a:xfrm>
              <a:off x="6677827" y="5109931"/>
              <a:ext cx="37195" cy="37195"/>
            </a:xfrm>
            <a:custGeom>
              <a:avLst/>
              <a:gdLst>
                <a:gd name="connsiteX0" fmla="*/ 37195 w 37195"/>
                <a:gd name="connsiteY0" fmla="*/ 18598 h 37195"/>
                <a:gd name="connsiteX1" fmla="*/ 18598 w 37195"/>
                <a:gd name="connsiteY1" fmla="*/ 37195 h 37195"/>
                <a:gd name="connsiteX2" fmla="*/ 0 w 37195"/>
                <a:gd name="connsiteY2" fmla="*/ 18598 h 37195"/>
                <a:gd name="connsiteX3" fmla="*/ 18598 w 37195"/>
                <a:gd name="connsiteY3" fmla="*/ 0 h 37195"/>
                <a:gd name="connsiteX4" fmla="*/ 37195 w 37195"/>
                <a:gd name="connsiteY4" fmla="*/ 18598 h 3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5" h="37195">
                  <a:moveTo>
                    <a:pt x="37195" y="18598"/>
                  </a:moveTo>
                  <a:cubicBezTo>
                    <a:pt x="37195" y="28869"/>
                    <a:pt x="28869" y="37195"/>
                    <a:pt x="18598" y="37195"/>
                  </a:cubicBezTo>
                  <a:cubicBezTo>
                    <a:pt x="8326" y="37195"/>
                    <a:pt x="0" y="28869"/>
                    <a:pt x="0" y="18598"/>
                  </a:cubicBezTo>
                  <a:cubicBezTo>
                    <a:pt x="0" y="8326"/>
                    <a:pt x="8326" y="0"/>
                    <a:pt x="18598" y="0"/>
                  </a:cubicBezTo>
                  <a:cubicBezTo>
                    <a:pt x="28869" y="0"/>
                    <a:pt x="37195" y="8326"/>
                    <a:pt x="37195" y="18598"/>
                  </a:cubicBezTo>
                  <a:close/>
                </a:path>
              </a:pathLst>
            </a:custGeom>
            <a:solidFill>
              <a:srgbClr val="F2F2F2"/>
            </a:solidFill>
            <a:ln w="2654"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67B4DC3-5F3C-4C75-A04D-45AD5F749D0C}"/>
                </a:ext>
              </a:extLst>
            </p:cNvPr>
            <p:cNvSpPr/>
            <p:nvPr/>
          </p:nvSpPr>
          <p:spPr>
            <a:xfrm>
              <a:off x="8277222" y="5837894"/>
              <a:ext cx="37195" cy="37195"/>
            </a:xfrm>
            <a:custGeom>
              <a:avLst/>
              <a:gdLst>
                <a:gd name="connsiteX0" fmla="*/ 37195 w 37195"/>
                <a:gd name="connsiteY0" fmla="*/ 18598 h 37195"/>
                <a:gd name="connsiteX1" fmla="*/ 18598 w 37195"/>
                <a:gd name="connsiteY1" fmla="*/ 37195 h 37195"/>
                <a:gd name="connsiteX2" fmla="*/ 0 w 37195"/>
                <a:gd name="connsiteY2" fmla="*/ 18598 h 37195"/>
                <a:gd name="connsiteX3" fmla="*/ 18598 w 37195"/>
                <a:gd name="connsiteY3" fmla="*/ 0 h 37195"/>
                <a:gd name="connsiteX4" fmla="*/ 37195 w 37195"/>
                <a:gd name="connsiteY4" fmla="*/ 18598 h 3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5" h="37195">
                  <a:moveTo>
                    <a:pt x="37195" y="18598"/>
                  </a:moveTo>
                  <a:cubicBezTo>
                    <a:pt x="37195" y="28869"/>
                    <a:pt x="28869" y="37195"/>
                    <a:pt x="18598" y="37195"/>
                  </a:cubicBezTo>
                  <a:cubicBezTo>
                    <a:pt x="8327" y="37195"/>
                    <a:pt x="0" y="28869"/>
                    <a:pt x="0" y="18598"/>
                  </a:cubicBezTo>
                  <a:cubicBezTo>
                    <a:pt x="0" y="8327"/>
                    <a:pt x="8327" y="0"/>
                    <a:pt x="18598" y="0"/>
                  </a:cubicBezTo>
                  <a:cubicBezTo>
                    <a:pt x="28869" y="0"/>
                    <a:pt x="37195" y="8327"/>
                    <a:pt x="37195" y="18598"/>
                  </a:cubicBezTo>
                  <a:close/>
                </a:path>
              </a:pathLst>
            </a:custGeom>
            <a:solidFill>
              <a:srgbClr val="F2F2F2"/>
            </a:solidFill>
            <a:ln w="2654"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FEE22AFB-E929-4CAD-A1E4-C30AD1822CA6}"/>
                </a:ext>
              </a:extLst>
            </p:cNvPr>
            <p:cNvSpPr/>
            <p:nvPr/>
          </p:nvSpPr>
          <p:spPr>
            <a:xfrm>
              <a:off x="7400477" y="5240114"/>
              <a:ext cx="37195" cy="37195"/>
            </a:xfrm>
            <a:custGeom>
              <a:avLst/>
              <a:gdLst>
                <a:gd name="connsiteX0" fmla="*/ 37195 w 37195"/>
                <a:gd name="connsiteY0" fmla="*/ 18598 h 37195"/>
                <a:gd name="connsiteX1" fmla="*/ 18598 w 37195"/>
                <a:gd name="connsiteY1" fmla="*/ 37195 h 37195"/>
                <a:gd name="connsiteX2" fmla="*/ 0 w 37195"/>
                <a:gd name="connsiteY2" fmla="*/ 18598 h 37195"/>
                <a:gd name="connsiteX3" fmla="*/ 18598 w 37195"/>
                <a:gd name="connsiteY3" fmla="*/ 0 h 37195"/>
                <a:gd name="connsiteX4" fmla="*/ 37195 w 37195"/>
                <a:gd name="connsiteY4" fmla="*/ 18598 h 3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5" h="37195">
                  <a:moveTo>
                    <a:pt x="37195" y="18598"/>
                  </a:moveTo>
                  <a:cubicBezTo>
                    <a:pt x="37195" y="28869"/>
                    <a:pt x="28869" y="37195"/>
                    <a:pt x="18598" y="37195"/>
                  </a:cubicBezTo>
                  <a:cubicBezTo>
                    <a:pt x="8326" y="37195"/>
                    <a:pt x="0" y="28869"/>
                    <a:pt x="0" y="18598"/>
                  </a:cubicBezTo>
                  <a:cubicBezTo>
                    <a:pt x="0" y="8326"/>
                    <a:pt x="8326" y="0"/>
                    <a:pt x="18598" y="0"/>
                  </a:cubicBezTo>
                  <a:cubicBezTo>
                    <a:pt x="28869" y="0"/>
                    <a:pt x="37195" y="8326"/>
                    <a:pt x="37195" y="18598"/>
                  </a:cubicBezTo>
                  <a:close/>
                </a:path>
              </a:pathLst>
            </a:custGeom>
            <a:solidFill>
              <a:srgbClr val="F2F2F2"/>
            </a:solidFill>
            <a:ln w="2654"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81F206F-8D88-4066-8B7E-39970F827554}"/>
                </a:ext>
              </a:extLst>
            </p:cNvPr>
            <p:cNvSpPr/>
            <p:nvPr/>
          </p:nvSpPr>
          <p:spPr>
            <a:xfrm>
              <a:off x="8330358" y="5136499"/>
              <a:ext cx="21254" cy="21254"/>
            </a:xfrm>
            <a:custGeom>
              <a:avLst/>
              <a:gdLst>
                <a:gd name="connsiteX0" fmla="*/ 21254 w 21254"/>
                <a:gd name="connsiteY0" fmla="*/ 10627 h 21254"/>
                <a:gd name="connsiteX1" fmla="*/ 10627 w 21254"/>
                <a:gd name="connsiteY1" fmla="*/ 21254 h 21254"/>
                <a:gd name="connsiteX2" fmla="*/ 0 w 21254"/>
                <a:gd name="connsiteY2" fmla="*/ 10627 h 21254"/>
                <a:gd name="connsiteX3" fmla="*/ 10627 w 21254"/>
                <a:gd name="connsiteY3" fmla="*/ 0 h 21254"/>
                <a:gd name="connsiteX4" fmla="*/ 21254 w 21254"/>
                <a:gd name="connsiteY4" fmla="*/ 10627 h 2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4" h="21254">
                  <a:moveTo>
                    <a:pt x="21254" y="10627"/>
                  </a:moveTo>
                  <a:cubicBezTo>
                    <a:pt x="21254" y="16496"/>
                    <a:pt x="16497" y="21254"/>
                    <a:pt x="10627" y="21254"/>
                  </a:cubicBezTo>
                  <a:cubicBezTo>
                    <a:pt x="4758" y="21254"/>
                    <a:pt x="0" y="16496"/>
                    <a:pt x="0" y="10627"/>
                  </a:cubicBezTo>
                  <a:cubicBezTo>
                    <a:pt x="0" y="4758"/>
                    <a:pt x="4758" y="0"/>
                    <a:pt x="10627" y="0"/>
                  </a:cubicBezTo>
                  <a:cubicBezTo>
                    <a:pt x="16497" y="0"/>
                    <a:pt x="21254" y="4758"/>
                    <a:pt x="21254" y="10627"/>
                  </a:cubicBezTo>
                  <a:close/>
                </a:path>
              </a:pathLst>
            </a:custGeom>
            <a:solidFill>
              <a:srgbClr val="FF6584"/>
            </a:solidFill>
            <a:ln w="2654"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B59B217-030E-4BBF-82D1-214E5B2DE403}"/>
                </a:ext>
              </a:extLst>
            </p:cNvPr>
            <p:cNvSpPr/>
            <p:nvPr/>
          </p:nvSpPr>
          <p:spPr>
            <a:xfrm>
              <a:off x="6728306" y="5667859"/>
              <a:ext cx="21254" cy="21254"/>
            </a:xfrm>
            <a:custGeom>
              <a:avLst/>
              <a:gdLst>
                <a:gd name="connsiteX0" fmla="*/ 21254 w 21254"/>
                <a:gd name="connsiteY0" fmla="*/ 10627 h 21254"/>
                <a:gd name="connsiteX1" fmla="*/ 10627 w 21254"/>
                <a:gd name="connsiteY1" fmla="*/ 21254 h 21254"/>
                <a:gd name="connsiteX2" fmla="*/ 0 w 21254"/>
                <a:gd name="connsiteY2" fmla="*/ 10627 h 21254"/>
                <a:gd name="connsiteX3" fmla="*/ 10627 w 21254"/>
                <a:gd name="connsiteY3" fmla="*/ 0 h 21254"/>
                <a:gd name="connsiteX4" fmla="*/ 21254 w 21254"/>
                <a:gd name="connsiteY4" fmla="*/ 10627 h 2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4" h="21254">
                  <a:moveTo>
                    <a:pt x="21254" y="10627"/>
                  </a:moveTo>
                  <a:cubicBezTo>
                    <a:pt x="21254" y="16496"/>
                    <a:pt x="16496" y="21254"/>
                    <a:pt x="10627" y="21254"/>
                  </a:cubicBezTo>
                  <a:cubicBezTo>
                    <a:pt x="4758" y="21254"/>
                    <a:pt x="0" y="16496"/>
                    <a:pt x="0" y="10627"/>
                  </a:cubicBezTo>
                  <a:cubicBezTo>
                    <a:pt x="0" y="4758"/>
                    <a:pt x="4758" y="0"/>
                    <a:pt x="10627" y="0"/>
                  </a:cubicBezTo>
                  <a:cubicBezTo>
                    <a:pt x="16496" y="0"/>
                    <a:pt x="21254" y="4758"/>
                    <a:pt x="21254" y="10627"/>
                  </a:cubicBezTo>
                  <a:close/>
                </a:path>
              </a:pathLst>
            </a:custGeom>
            <a:solidFill>
              <a:srgbClr val="FF6584"/>
            </a:solidFill>
            <a:ln w="2654"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75FBEACE-FB98-4530-98F8-8DCF987FB3A3}"/>
                </a:ext>
              </a:extLst>
            </p:cNvPr>
            <p:cNvSpPr/>
            <p:nvPr/>
          </p:nvSpPr>
          <p:spPr>
            <a:xfrm>
              <a:off x="6568898" y="5897672"/>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6 h 10627"/>
                <a:gd name="connsiteX7" fmla="*/ 4841 w 10627"/>
                <a:gd name="connsiteY7" fmla="*/ 5786 h 10627"/>
                <a:gd name="connsiteX8" fmla="*/ 4841 w 10627"/>
                <a:gd name="connsiteY8" fmla="*/ 10627 h 10627"/>
                <a:gd name="connsiteX9" fmla="*/ 5787 w 10627"/>
                <a:gd name="connsiteY9" fmla="*/ 10627 h 10627"/>
                <a:gd name="connsiteX10" fmla="*/ 5787 w 10627"/>
                <a:gd name="connsiteY10" fmla="*/ 5786 h 10627"/>
                <a:gd name="connsiteX11" fmla="*/ 10627 w 10627"/>
                <a:gd name="connsiteY11" fmla="*/ 5786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6"/>
                  </a:lnTo>
                  <a:lnTo>
                    <a:pt x="4841" y="5786"/>
                  </a:lnTo>
                  <a:lnTo>
                    <a:pt x="4841" y="10627"/>
                  </a:lnTo>
                  <a:lnTo>
                    <a:pt x="5787" y="10627"/>
                  </a:lnTo>
                  <a:lnTo>
                    <a:pt x="5787" y="5786"/>
                  </a:lnTo>
                  <a:lnTo>
                    <a:pt x="10627" y="5786"/>
                  </a:lnTo>
                  <a:lnTo>
                    <a:pt x="10627" y="4841"/>
                  </a:lnTo>
                  <a:close/>
                </a:path>
              </a:pathLst>
            </a:custGeom>
            <a:solidFill>
              <a:srgbClr val="F2F2F2"/>
            </a:solidFill>
            <a:ln w="2654"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5D7E706-9C21-4DAE-AFA1-DC943BD4BD3C}"/>
                </a:ext>
              </a:extLst>
            </p:cNvPr>
            <p:cNvSpPr/>
            <p:nvPr/>
          </p:nvSpPr>
          <p:spPr>
            <a:xfrm>
              <a:off x="8123127" y="5504466"/>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6EB3630A-7F1A-4FDB-BE2E-F6C1130F1685}"/>
                </a:ext>
              </a:extLst>
            </p:cNvPr>
            <p:cNvSpPr/>
            <p:nvPr/>
          </p:nvSpPr>
          <p:spPr>
            <a:xfrm>
              <a:off x="8524304" y="5424762"/>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41F76A6-B021-4A34-B732-F21442D548C5}"/>
                </a:ext>
              </a:extLst>
            </p:cNvPr>
            <p:cNvSpPr/>
            <p:nvPr/>
          </p:nvSpPr>
          <p:spPr>
            <a:xfrm>
              <a:off x="7660843" y="5637306"/>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7 w 10627"/>
                <a:gd name="connsiteY9" fmla="*/ 10627 h 10627"/>
                <a:gd name="connsiteX10" fmla="*/ 5787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7"/>
                  </a:lnTo>
                  <a:lnTo>
                    <a:pt x="4841" y="5787"/>
                  </a:lnTo>
                  <a:lnTo>
                    <a:pt x="4841" y="10627"/>
                  </a:lnTo>
                  <a:lnTo>
                    <a:pt x="5787" y="10627"/>
                  </a:lnTo>
                  <a:lnTo>
                    <a:pt x="5787"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8E656034-D95B-45A4-9127-6359F89CB385}"/>
                </a:ext>
              </a:extLst>
            </p:cNvPr>
            <p:cNvSpPr/>
            <p:nvPr/>
          </p:nvSpPr>
          <p:spPr>
            <a:xfrm>
              <a:off x="8407405" y="5663874"/>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F719EC4D-F2FD-4785-83F9-35900F6A4858}"/>
                </a:ext>
              </a:extLst>
            </p:cNvPr>
            <p:cNvSpPr/>
            <p:nvPr/>
          </p:nvSpPr>
          <p:spPr>
            <a:xfrm>
              <a:off x="7506749" y="5778116"/>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6 h 10627"/>
                <a:gd name="connsiteX7" fmla="*/ 4841 w 10627"/>
                <a:gd name="connsiteY7" fmla="*/ 5786 h 10627"/>
                <a:gd name="connsiteX8" fmla="*/ 4841 w 10627"/>
                <a:gd name="connsiteY8" fmla="*/ 10627 h 10627"/>
                <a:gd name="connsiteX9" fmla="*/ 5787 w 10627"/>
                <a:gd name="connsiteY9" fmla="*/ 10627 h 10627"/>
                <a:gd name="connsiteX10" fmla="*/ 5787 w 10627"/>
                <a:gd name="connsiteY10" fmla="*/ 5786 h 10627"/>
                <a:gd name="connsiteX11" fmla="*/ 10627 w 10627"/>
                <a:gd name="connsiteY11" fmla="*/ 5786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6"/>
                  </a:lnTo>
                  <a:lnTo>
                    <a:pt x="4841" y="5786"/>
                  </a:lnTo>
                  <a:lnTo>
                    <a:pt x="4841" y="10627"/>
                  </a:lnTo>
                  <a:lnTo>
                    <a:pt x="5787" y="10627"/>
                  </a:lnTo>
                  <a:lnTo>
                    <a:pt x="5787" y="5786"/>
                  </a:lnTo>
                  <a:lnTo>
                    <a:pt x="10627" y="5786"/>
                  </a:lnTo>
                  <a:lnTo>
                    <a:pt x="10627" y="4841"/>
                  </a:lnTo>
                  <a:close/>
                </a:path>
              </a:pathLst>
            </a:custGeom>
            <a:solidFill>
              <a:srgbClr val="F2F2F2"/>
            </a:solidFill>
            <a:ln w="2654"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C765358F-06DE-4160-9F09-BFFD5189A3E8}"/>
                </a:ext>
              </a:extLst>
            </p:cNvPr>
            <p:cNvSpPr/>
            <p:nvPr/>
          </p:nvSpPr>
          <p:spPr>
            <a:xfrm>
              <a:off x="7846820" y="5783430"/>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6 h 10627"/>
                <a:gd name="connsiteX7" fmla="*/ 4841 w 10627"/>
                <a:gd name="connsiteY7" fmla="*/ 5786 h 10627"/>
                <a:gd name="connsiteX8" fmla="*/ 4841 w 10627"/>
                <a:gd name="connsiteY8" fmla="*/ 10627 h 10627"/>
                <a:gd name="connsiteX9" fmla="*/ 5786 w 10627"/>
                <a:gd name="connsiteY9" fmla="*/ 10627 h 10627"/>
                <a:gd name="connsiteX10" fmla="*/ 5786 w 10627"/>
                <a:gd name="connsiteY10" fmla="*/ 5786 h 10627"/>
                <a:gd name="connsiteX11" fmla="*/ 10627 w 10627"/>
                <a:gd name="connsiteY11" fmla="*/ 5786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6"/>
                  </a:lnTo>
                  <a:lnTo>
                    <a:pt x="4841" y="5786"/>
                  </a:lnTo>
                  <a:lnTo>
                    <a:pt x="4841" y="10627"/>
                  </a:lnTo>
                  <a:lnTo>
                    <a:pt x="5786" y="10627"/>
                  </a:lnTo>
                  <a:lnTo>
                    <a:pt x="5786" y="5786"/>
                  </a:lnTo>
                  <a:lnTo>
                    <a:pt x="10627" y="5786"/>
                  </a:lnTo>
                  <a:lnTo>
                    <a:pt x="10627" y="4841"/>
                  </a:lnTo>
                  <a:close/>
                </a:path>
              </a:pathLst>
            </a:custGeom>
            <a:solidFill>
              <a:srgbClr val="F2F2F2"/>
            </a:solidFill>
            <a:ln w="2654"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E8B480D-B9BB-43F8-9924-1494C7786E53}"/>
                </a:ext>
              </a:extLst>
            </p:cNvPr>
            <p:cNvSpPr/>
            <p:nvPr/>
          </p:nvSpPr>
          <p:spPr>
            <a:xfrm>
              <a:off x="6574211" y="5331774"/>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7 w 10627"/>
                <a:gd name="connsiteY9" fmla="*/ 10627 h 10627"/>
                <a:gd name="connsiteX10" fmla="*/ 5787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7"/>
                  </a:lnTo>
                  <a:lnTo>
                    <a:pt x="4841" y="5787"/>
                  </a:lnTo>
                  <a:lnTo>
                    <a:pt x="4841" y="10627"/>
                  </a:lnTo>
                  <a:lnTo>
                    <a:pt x="5787" y="10627"/>
                  </a:lnTo>
                  <a:lnTo>
                    <a:pt x="5787"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FFA958A7-E154-4108-911A-2D87F448ED6E}"/>
                </a:ext>
              </a:extLst>
            </p:cNvPr>
            <p:cNvSpPr/>
            <p:nvPr/>
          </p:nvSpPr>
          <p:spPr>
            <a:xfrm>
              <a:off x="8128433" y="4970951"/>
              <a:ext cx="7636" cy="154263"/>
            </a:xfrm>
            <a:custGeom>
              <a:avLst/>
              <a:gdLst>
                <a:gd name="connsiteX0" fmla="*/ 0 w 7636"/>
                <a:gd name="connsiteY0" fmla="*/ 0 h 154263"/>
                <a:gd name="connsiteX1" fmla="*/ 7637 w 7636"/>
                <a:gd name="connsiteY1" fmla="*/ 0 h 154263"/>
                <a:gd name="connsiteX2" fmla="*/ 7637 w 7636"/>
                <a:gd name="connsiteY2" fmla="*/ 154263 h 154263"/>
                <a:gd name="connsiteX3" fmla="*/ 0 w 7636"/>
                <a:gd name="connsiteY3" fmla="*/ 154263 h 154263"/>
              </a:gdLst>
              <a:ahLst/>
              <a:cxnLst>
                <a:cxn ang="0">
                  <a:pos x="connsiteX0" y="connsiteY0"/>
                </a:cxn>
                <a:cxn ang="0">
                  <a:pos x="connsiteX1" y="connsiteY1"/>
                </a:cxn>
                <a:cxn ang="0">
                  <a:pos x="connsiteX2" y="connsiteY2"/>
                </a:cxn>
                <a:cxn ang="0">
                  <a:pos x="connsiteX3" y="connsiteY3"/>
                </a:cxn>
              </a:cxnLst>
              <a:rect l="l" t="t" r="r" b="b"/>
              <a:pathLst>
                <a:path w="7636" h="154263">
                  <a:moveTo>
                    <a:pt x="0" y="0"/>
                  </a:moveTo>
                  <a:lnTo>
                    <a:pt x="7637" y="0"/>
                  </a:lnTo>
                  <a:lnTo>
                    <a:pt x="7637" y="154263"/>
                  </a:lnTo>
                  <a:lnTo>
                    <a:pt x="0" y="154263"/>
                  </a:lnTo>
                  <a:close/>
                </a:path>
              </a:pathLst>
            </a:custGeom>
            <a:solidFill>
              <a:srgbClr val="E6E6E6"/>
            </a:solidFill>
            <a:ln w="2654"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101C35CF-E017-408C-A027-71542FE3FC43}"/>
                </a:ext>
              </a:extLst>
            </p:cNvPr>
            <p:cNvSpPr/>
            <p:nvPr/>
          </p:nvSpPr>
          <p:spPr>
            <a:xfrm>
              <a:off x="7884820" y="5381047"/>
              <a:ext cx="105387" cy="209247"/>
            </a:xfrm>
            <a:custGeom>
              <a:avLst/>
              <a:gdLst>
                <a:gd name="connsiteX0" fmla="*/ 70259 w 105387"/>
                <a:gd name="connsiteY0" fmla="*/ 0 h 209247"/>
                <a:gd name="connsiteX1" fmla="*/ 0 w 105387"/>
                <a:gd name="connsiteY1" fmla="*/ 161900 h 209247"/>
                <a:gd name="connsiteX2" fmla="*/ 13746 w 105387"/>
                <a:gd name="connsiteY2" fmla="*/ 184810 h 209247"/>
                <a:gd name="connsiteX3" fmla="*/ 9163 w 105387"/>
                <a:gd name="connsiteY3" fmla="*/ 192445 h 209247"/>
                <a:gd name="connsiteX4" fmla="*/ 41239 w 105387"/>
                <a:gd name="connsiteY4" fmla="*/ 209247 h 209247"/>
                <a:gd name="connsiteX5" fmla="*/ 41239 w 105387"/>
                <a:gd name="connsiteY5" fmla="*/ 200084 h 209247"/>
                <a:gd name="connsiteX6" fmla="*/ 53458 w 105387"/>
                <a:gd name="connsiteY6" fmla="*/ 197028 h 209247"/>
                <a:gd name="connsiteX7" fmla="*/ 105387 w 105387"/>
                <a:gd name="connsiteY7" fmla="*/ 102332 h 209247"/>
                <a:gd name="connsiteX8" fmla="*/ 70259 w 105387"/>
                <a:gd name="connsiteY8" fmla="*/ 0 h 20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7" h="209247">
                  <a:moveTo>
                    <a:pt x="70259" y="0"/>
                  </a:moveTo>
                  <a:lnTo>
                    <a:pt x="0" y="161900"/>
                  </a:lnTo>
                  <a:lnTo>
                    <a:pt x="13746" y="184810"/>
                  </a:lnTo>
                  <a:lnTo>
                    <a:pt x="9163" y="192445"/>
                  </a:lnTo>
                  <a:lnTo>
                    <a:pt x="41239" y="209247"/>
                  </a:lnTo>
                  <a:lnTo>
                    <a:pt x="41239" y="200084"/>
                  </a:lnTo>
                  <a:lnTo>
                    <a:pt x="53458" y="197028"/>
                  </a:lnTo>
                  <a:lnTo>
                    <a:pt x="105387" y="102332"/>
                  </a:lnTo>
                  <a:lnTo>
                    <a:pt x="70259" y="0"/>
                  </a:lnTo>
                  <a:close/>
                </a:path>
              </a:pathLst>
            </a:custGeom>
            <a:solidFill>
              <a:srgbClr val="E6E6E6"/>
            </a:solidFill>
            <a:ln w="2654"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1C256B65-A75B-43BA-AF8F-E8159E4208CD}"/>
                </a:ext>
              </a:extLst>
            </p:cNvPr>
            <p:cNvSpPr/>
            <p:nvPr/>
          </p:nvSpPr>
          <p:spPr>
            <a:xfrm>
              <a:off x="7878722" y="5571966"/>
              <a:ext cx="56372" cy="94225"/>
            </a:xfrm>
            <a:custGeom>
              <a:avLst/>
              <a:gdLst>
                <a:gd name="connsiteX0" fmla="*/ 21234 w 56372"/>
                <a:gd name="connsiteY0" fmla="*/ -76 h 94225"/>
                <a:gd name="connsiteX1" fmla="*/ 27343 w 56372"/>
                <a:gd name="connsiteY1" fmla="*/ 93093 h 94225"/>
                <a:gd name="connsiteX2" fmla="*/ 38035 w 56372"/>
                <a:gd name="connsiteY2" fmla="*/ 7561 h 94225"/>
              </a:gdLst>
              <a:ahLst/>
              <a:cxnLst>
                <a:cxn ang="0">
                  <a:pos x="connsiteX0" y="connsiteY0"/>
                </a:cxn>
                <a:cxn ang="0">
                  <a:pos x="connsiteX1" y="connsiteY1"/>
                </a:cxn>
                <a:cxn ang="0">
                  <a:pos x="connsiteX2" y="connsiteY2"/>
                </a:cxn>
              </a:cxnLst>
              <a:rect l="l" t="t" r="r" b="b"/>
              <a:pathLst>
                <a:path w="56372" h="94225">
                  <a:moveTo>
                    <a:pt x="21234" y="-76"/>
                  </a:moveTo>
                  <a:cubicBezTo>
                    <a:pt x="21234" y="-76"/>
                    <a:pt x="-30696" y="80874"/>
                    <a:pt x="27343" y="93093"/>
                  </a:cubicBezTo>
                  <a:cubicBezTo>
                    <a:pt x="85383" y="105312"/>
                    <a:pt x="38035" y="7561"/>
                    <a:pt x="38035" y="7561"/>
                  </a:cubicBezTo>
                  <a:close/>
                </a:path>
              </a:pathLst>
            </a:custGeom>
            <a:solidFill>
              <a:srgbClr val="E6E6E6"/>
            </a:solidFill>
            <a:ln w="2654"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F5C3596-EC13-47E4-B265-FD071DD9084B}"/>
                </a:ext>
              </a:extLst>
            </p:cNvPr>
            <p:cNvSpPr/>
            <p:nvPr/>
          </p:nvSpPr>
          <p:spPr>
            <a:xfrm>
              <a:off x="7935222" y="5514578"/>
              <a:ext cx="267287" cy="639593"/>
            </a:xfrm>
            <a:custGeom>
              <a:avLst/>
              <a:gdLst>
                <a:gd name="connsiteX0" fmla="*/ 39574 w 267287"/>
                <a:gd name="connsiteY0" fmla="*/ 20656 h 639593"/>
                <a:gd name="connsiteX1" fmla="*/ 21246 w 267287"/>
                <a:gd name="connsiteY1" fmla="*/ 80223 h 639593"/>
                <a:gd name="connsiteX2" fmla="*/ 13609 w 267287"/>
                <a:gd name="connsiteY2" fmla="*/ 156591 h 639593"/>
                <a:gd name="connsiteX3" fmla="*/ -137 w 267287"/>
                <a:gd name="connsiteY3" fmla="*/ 184083 h 639593"/>
                <a:gd name="connsiteX4" fmla="*/ 15137 w 267287"/>
                <a:gd name="connsiteY4" fmla="*/ 307799 h 639593"/>
                <a:gd name="connsiteX5" fmla="*/ 39574 w 267287"/>
                <a:gd name="connsiteY5" fmla="*/ 332237 h 639593"/>
                <a:gd name="connsiteX6" fmla="*/ 50266 w 267287"/>
                <a:gd name="connsiteY6" fmla="*/ 454425 h 639593"/>
                <a:gd name="connsiteX7" fmla="*/ 50266 w 267287"/>
                <a:gd name="connsiteY7" fmla="*/ 509410 h 639593"/>
                <a:gd name="connsiteX8" fmla="*/ 79286 w 267287"/>
                <a:gd name="connsiteY8" fmla="*/ 559813 h 639593"/>
                <a:gd name="connsiteX9" fmla="*/ 41916 w 267287"/>
                <a:gd name="connsiteY9" fmla="*/ 612854 h 639593"/>
                <a:gd name="connsiteX10" fmla="*/ 45954 w 267287"/>
                <a:gd name="connsiteY10" fmla="*/ 636410 h 639593"/>
                <a:gd name="connsiteX11" fmla="*/ 55174 w 267287"/>
                <a:gd name="connsiteY11" fmla="*/ 639504 h 639593"/>
                <a:gd name="connsiteX12" fmla="*/ 88450 w 267287"/>
                <a:gd name="connsiteY12" fmla="*/ 630071 h 639593"/>
                <a:gd name="connsiteX13" fmla="*/ 131216 w 267287"/>
                <a:gd name="connsiteY13" fmla="*/ 585778 h 639593"/>
                <a:gd name="connsiteX14" fmla="*/ 160236 w 267287"/>
                <a:gd name="connsiteY14" fmla="*/ 564395 h 639593"/>
                <a:gd name="connsiteX15" fmla="*/ 143434 w 267287"/>
                <a:gd name="connsiteY15" fmla="*/ 390276 h 639593"/>
                <a:gd name="connsiteX16" fmla="*/ 126634 w 267287"/>
                <a:gd name="connsiteY16" fmla="*/ 324600 h 639593"/>
                <a:gd name="connsiteX17" fmla="*/ 126634 w 267287"/>
                <a:gd name="connsiteY17" fmla="*/ 145899 h 639593"/>
                <a:gd name="connsiteX18" fmla="*/ 132743 w 267287"/>
                <a:gd name="connsiteY18" fmla="*/ 145899 h 639593"/>
                <a:gd name="connsiteX19" fmla="*/ 135798 w 267287"/>
                <a:gd name="connsiteY19" fmla="*/ 298635 h 639593"/>
                <a:gd name="connsiteX20" fmla="*/ 149544 w 267287"/>
                <a:gd name="connsiteY20" fmla="*/ 355147 h 639593"/>
                <a:gd name="connsiteX21" fmla="*/ 151071 w 267287"/>
                <a:gd name="connsiteY21" fmla="*/ 379585 h 639593"/>
                <a:gd name="connsiteX22" fmla="*/ 170927 w 267287"/>
                <a:gd name="connsiteY22" fmla="*/ 623962 h 639593"/>
                <a:gd name="connsiteX23" fmla="*/ 264096 w 267287"/>
                <a:gd name="connsiteY23" fmla="*/ 628544 h 639593"/>
                <a:gd name="connsiteX24" fmla="*/ 230494 w 267287"/>
                <a:gd name="connsiteY24" fmla="*/ 596469 h 639593"/>
                <a:gd name="connsiteX25" fmla="*/ 253404 w 267287"/>
                <a:gd name="connsiteY25" fmla="*/ 552176 h 639593"/>
                <a:gd name="connsiteX26" fmla="*/ 253404 w 267287"/>
                <a:gd name="connsiteY26" fmla="*/ 466644 h 639593"/>
                <a:gd name="connsiteX27" fmla="*/ 245768 w 267287"/>
                <a:gd name="connsiteY27" fmla="*/ 448316 h 639593"/>
                <a:gd name="connsiteX28" fmla="*/ 232021 w 267287"/>
                <a:gd name="connsiteY28" fmla="*/ 324600 h 639593"/>
                <a:gd name="connsiteX29" fmla="*/ 254932 w 267287"/>
                <a:gd name="connsiteY29" fmla="*/ 300162 h 639593"/>
                <a:gd name="connsiteX30" fmla="*/ 267150 w 267287"/>
                <a:gd name="connsiteY30" fmla="*/ 284889 h 639593"/>
                <a:gd name="connsiteX31" fmla="*/ 267150 w 267287"/>
                <a:gd name="connsiteY31" fmla="*/ 162700 h 639593"/>
                <a:gd name="connsiteX32" fmla="*/ 251877 w 267287"/>
                <a:gd name="connsiteY32" fmla="*/ 115352 h 639593"/>
                <a:gd name="connsiteX33" fmla="*/ 247295 w 267287"/>
                <a:gd name="connsiteY33" fmla="*/ 75641 h 639593"/>
                <a:gd name="connsiteX34" fmla="*/ 222857 w 267287"/>
                <a:gd name="connsiteY34" fmla="*/ 14546 h 639593"/>
                <a:gd name="connsiteX35" fmla="*/ 39574 w 267287"/>
                <a:gd name="connsiteY35" fmla="*/ 20656 h 63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7287" h="639593">
                  <a:moveTo>
                    <a:pt x="39574" y="20656"/>
                  </a:moveTo>
                  <a:lnTo>
                    <a:pt x="21246" y="80223"/>
                  </a:lnTo>
                  <a:lnTo>
                    <a:pt x="13609" y="156591"/>
                  </a:lnTo>
                  <a:lnTo>
                    <a:pt x="-137" y="184083"/>
                  </a:lnTo>
                  <a:lnTo>
                    <a:pt x="15137" y="307799"/>
                  </a:lnTo>
                  <a:lnTo>
                    <a:pt x="39574" y="332237"/>
                  </a:lnTo>
                  <a:lnTo>
                    <a:pt x="50266" y="454425"/>
                  </a:lnTo>
                  <a:lnTo>
                    <a:pt x="50266" y="509410"/>
                  </a:lnTo>
                  <a:lnTo>
                    <a:pt x="79286" y="559813"/>
                  </a:lnTo>
                  <a:lnTo>
                    <a:pt x="41916" y="612854"/>
                  </a:lnTo>
                  <a:cubicBezTo>
                    <a:pt x="36526" y="620474"/>
                    <a:pt x="38334" y="631021"/>
                    <a:pt x="45954" y="636410"/>
                  </a:cubicBezTo>
                  <a:cubicBezTo>
                    <a:pt x="48658" y="638323"/>
                    <a:pt x="51864" y="639399"/>
                    <a:pt x="55174" y="639504"/>
                  </a:cubicBezTo>
                  <a:cubicBezTo>
                    <a:pt x="63425" y="639721"/>
                    <a:pt x="74301" y="637390"/>
                    <a:pt x="88450" y="630071"/>
                  </a:cubicBezTo>
                  <a:cubicBezTo>
                    <a:pt x="132743" y="607161"/>
                    <a:pt x="131216" y="585778"/>
                    <a:pt x="131216" y="585778"/>
                  </a:cubicBezTo>
                  <a:cubicBezTo>
                    <a:pt x="131216" y="585778"/>
                    <a:pt x="158708" y="585778"/>
                    <a:pt x="160236" y="564395"/>
                  </a:cubicBezTo>
                  <a:cubicBezTo>
                    <a:pt x="161763" y="543012"/>
                    <a:pt x="143434" y="390276"/>
                    <a:pt x="143434" y="390276"/>
                  </a:cubicBezTo>
                  <a:lnTo>
                    <a:pt x="126634" y="324600"/>
                  </a:lnTo>
                  <a:lnTo>
                    <a:pt x="126634" y="145899"/>
                  </a:lnTo>
                  <a:lnTo>
                    <a:pt x="132743" y="145899"/>
                  </a:lnTo>
                  <a:lnTo>
                    <a:pt x="135798" y="298635"/>
                  </a:lnTo>
                  <a:lnTo>
                    <a:pt x="149544" y="355147"/>
                  </a:lnTo>
                  <a:lnTo>
                    <a:pt x="151071" y="379585"/>
                  </a:lnTo>
                  <a:lnTo>
                    <a:pt x="170927" y="623962"/>
                  </a:lnTo>
                  <a:cubicBezTo>
                    <a:pt x="170927" y="623962"/>
                    <a:pt x="259514" y="648400"/>
                    <a:pt x="264096" y="628544"/>
                  </a:cubicBezTo>
                  <a:cubicBezTo>
                    <a:pt x="268678" y="608688"/>
                    <a:pt x="230494" y="596469"/>
                    <a:pt x="230494" y="596469"/>
                  </a:cubicBezTo>
                  <a:lnTo>
                    <a:pt x="253404" y="552176"/>
                  </a:lnTo>
                  <a:lnTo>
                    <a:pt x="253404" y="466644"/>
                  </a:lnTo>
                  <a:lnTo>
                    <a:pt x="245768" y="448316"/>
                  </a:lnTo>
                  <a:lnTo>
                    <a:pt x="232021" y="324600"/>
                  </a:lnTo>
                  <a:lnTo>
                    <a:pt x="254932" y="300162"/>
                  </a:lnTo>
                  <a:lnTo>
                    <a:pt x="267150" y="284889"/>
                  </a:lnTo>
                  <a:lnTo>
                    <a:pt x="267150" y="162700"/>
                  </a:lnTo>
                  <a:lnTo>
                    <a:pt x="251877" y="115352"/>
                  </a:lnTo>
                  <a:lnTo>
                    <a:pt x="247295" y="75641"/>
                  </a:lnTo>
                  <a:lnTo>
                    <a:pt x="222857" y="14546"/>
                  </a:lnTo>
                  <a:cubicBezTo>
                    <a:pt x="222857" y="14546"/>
                    <a:pt x="111360" y="-22110"/>
                    <a:pt x="39574" y="20656"/>
                  </a:cubicBezTo>
                  <a:close/>
                </a:path>
              </a:pathLst>
            </a:custGeom>
            <a:solidFill>
              <a:srgbClr val="FFFFFF"/>
            </a:solidFill>
            <a:ln w="2654"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9B44124-DF02-4F79-87E9-B6A9890F08EF}"/>
                </a:ext>
              </a:extLst>
            </p:cNvPr>
            <p:cNvSpPr/>
            <p:nvPr/>
          </p:nvSpPr>
          <p:spPr>
            <a:xfrm>
              <a:off x="7941332" y="5074032"/>
              <a:ext cx="232158" cy="232177"/>
            </a:xfrm>
            <a:custGeom>
              <a:avLst/>
              <a:gdLst>
                <a:gd name="connsiteX0" fmla="*/ 232021 w 232158"/>
                <a:gd name="connsiteY0" fmla="*/ 116020 h 232177"/>
                <a:gd name="connsiteX1" fmla="*/ 115945 w 232158"/>
                <a:gd name="connsiteY1" fmla="*/ 232102 h 232177"/>
                <a:gd name="connsiteX2" fmla="*/ -137 w 232158"/>
                <a:gd name="connsiteY2" fmla="*/ 116026 h 232177"/>
                <a:gd name="connsiteX3" fmla="*/ 22773 w 232158"/>
                <a:gd name="connsiteY3" fmla="*/ 46784 h 232177"/>
                <a:gd name="connsiteX4" fmla="*/ 22804 w 232158"/>
                <a:gd name="connsiteY4" fmla="*/ 46754 h 232177"/>
                <a:gd name="connsiteX5" fmla="*/ 185199 w 232158"/>
                <a:gd name="connsiteY5" fmla="*/ 22850 h 232177"/>
                <a:gd name="connsiteX6" fmla="*/ 232021 w 232158"/>
                <a:gd name="connsiteY6" fmla="*/ 116020 h 23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58" h="232177">
                  <a:moveTo>
                    <a:pt x="232021" y="116020"/>
                  </a:moveTo>
                  <a:cubicBezTo>
                    <a:pt x="232023" y="180128"/>
                    <a:pt x="180054" y="232100"/>
                    <a:pt x="115945" y="232102"/>
                  </a:cubicBezTo>
                  <a:cubicBezTo>
                    <a:pt x="51837" y="232104"/>
                    <a:pt x="-135" y="180135"/>
                    <a:pt x="-137" y="116026"/>
                  </a:cubicBezTo>
                  <a:cubicBezTo>
                    <a:pt x="-138" y="91083"/>
                    <a:pt x="7896" y="66804"/>
                    <a:pt x="22773" y="46784"/>
                  </a:cubicBezTo>
                  <a:lnTo>
                    <a:pt x="22804" y="46754"/>
                  </a:lnTo>
                  <a:cubicBezTo>
                    <a:pt x="61047" y="-4691"/>
                    <a:pt x="133754" y="-15393"/>
                    <a:pt x="185199" y="22850"/>
                  </a:cubicBezTo>
                  <a:cubicBezTo>
                    <a:pt x="214663" y="44754"/>
                    <a:pt x="232028" y="79306"/>
                    <a:pt x="232021" y="116020"/>
                  </a:cubicBezTo>
                  <a:close/>
                </a:path>
              </a:pathLst>
            </a:custGeom>
            <a:solidFill>
              <a:schemeClr val="accent2">
                <a:lumMod val="50000"/>
              </a:schemeClr>
            </a:solidFill>
            <a:ln w="2654"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687472D-6467-417C-87B5-DAB0C485C915}"/>
                </a:ext>
              </a:extLst>
            </p:cNvPr>
            <p:cNvSpPr/>
            <p:nvPr/>
          </p:nvSpPr>
          <p:spPr>
            <a:xfrm>
              <a:off x="7961218" y="5080150"/>
              <a:ext cx="195776" cy="116086"/>
            </a:xfrm>
            <a:custGeom>
              <a:avLst/>
              <a:gdLst>
                <a:gd name="connsiteX0" fmla="*/ 195639 w 195776"/>
                <a:gd name="connsiteY0" fmla="*/ 61774 h 116086"/>
                <a:gd name="connsiteX1" fmla="*/ 186170 w 195776"/>
                <a:gd name="connsiteY1" fmla="*/ 116011 h 116086"/>
                <a:gd name="connsiteX2" fmla="*/ -137 w 195776"/>
                <a:gd name="connsiteY2" fmla="*/ 46745 h 116086"/>
                <a:gd name="connsiteX3" fmla="*/ 162275 w 195776"/>
                <a:gd name="connsiteY3" fmla="*/ 22862 h 116086"/>
                <a:gd name="connsiteX4" fmla="*/ 195640 w 195776"/>
                <a:gd name="connsiteY4" fmla="*/ 61774 h 116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76" h="116086">
                  <a:moveTo>
                    <a:pt x="195639" y="61774"/>
                  </a:moveTo>
                  <a:lnTo>
                    <a:pt x="186170" y="116011"/>
                  </a:lnTo>
                  <a:cubicBezTo>
                    <a:pt x="115010" y="-68708"/>
                    <a:pt x="1818" y="44760"/>
                    <a:pt x="-137" y="46745"/>
                  </a:cubicBezTo>
                  <a:cubicBezTo>
                    <a:pt x="38117" y="-4699"/>
                    <a:pt x="110831" y="-15392"/>
                    <a:pt x="162275" y="22862"/>
                  </a:cubicBezTo>
                  <a:cubicBezTo>
                    <a:pt x="176158" y="33184"/>
                    <a:pt x="187557" y="46479"/>
                    <a:pt x="195640" y="61774"/>
                  </a:cubicBezTo>
                  <a:close/>
                </a:path>
              </a:pathLst>
            </a:custGeom>
            <a:solidFill>
              <a:srgbClr val="000000"/>
            </a:solidFill>
            <a:ln w="2654"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586C28E3-D264-4A6B-BF46-89BBD7750BCD}"/>
                </a:ext>
              </a:extLst>
            </p:cNvPr>
            <p:cNvSpPr/>
            <p:nvPr/>
          </p:nvSpPr>
          <p:spPr>
            <a:xfrm>
              <a:off x="7964273" y="5074040"/>
              <a:ext cx="195776" cy="116086"/>
            </a:xfrm>
            <a:custGeom>
              <a:avLst/>
              <a:gdLst>
                <a:gd name="connsiteX0" fmla="*/ 195639 w 195776"/>
                <a:gd name="connsiteY0" fmla="*/ 61774 h 116086"/>
                <a:gd name="connsiteX1" fmla="*/ 186170 w 195776"/>
                <a:gd name="connsiteY1" fmla="*/ 116011 h 116086"/>
                <a:gd name="connsiteX2" fmla="*/ -137 w 195776"/>
                <a:gd name="connsiteY2" fmla="*/ 46745 h 116086"/>
                <a:gd name="connsiteX3" fmla="*/ 162275 w 195776"/>
                <a:gd name="connsiteY3" fmla="*/ 22862 h 116086"/>
                <a:gd name="connsiteX4" fmla="*/ 195640 w 195776"/>
                <a:gd name="connsiteY4" fmla="*/ 61774 h 116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76" h="116086">
                  <a:moveTo>
                    <a:pt x="195639" y="61774"/>
                  </a:moveTo>
                  <a:lnTo>
                    <a:pt x="186170" y="116011"/>
                  </a:lnTo>
                  <a:cubicBezTo>
                    <a:pt x="115010" y="-68708"/>
                    <a:pt x="1818" y="44760"/>
                    <a:pt x="-137" y="46745"/>
                  </a:cubicBezTo>
                  <a:cubicBezTo>
                    <a:pt x="38117" y="-4699"/>
                    <a:pt x="110831" y="-15392"/>
                    <a:pt x="162275" y="22862"/>
                  </a:cubicBezTo>
                  <a:cubicBezTo>
                    <a:pt x="176158" y="33184"/>
                    <a:pt x="187557" y="46479"/>
                    <a:pt x="195640" y="61774"/>
                  </a:cubicBezTo>
                  <a:close/>
                </a:path>
              </a:pathLst>
            </a:custGeom>
            <a:solidFill>
              <a:srgbClr val="FFFFFF"/>
            </a:solidFill>
            <a:ln w="2654"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C233088-CB25-42ED-B468-36E6C059616D}"/>
                </a:ext>
              </a:extLst>
            </p:cNvPr>
            <p:cNvSpPr/>
            <p:nvPr/>
          </p:nvSpPr>
          <p:spPr>
            <a:xfrm>
              <a:off x="7944387" y="5112413"/>
              <a:ext cx="291664" cy="430617"/>
            </a:xfrm>
            <a:custGeom>
              <a:avLst/>
              <a:gdLst>
                <a:gd name="connsiteX0" fmla="*/ 199613 w 291664"/>
                <a:gd name="connsiteY0" fmla="*/ 505 h 430617"/>
                <a:gd name="connsiteX1" fmla="*/ 215526 w 291664"/>
                <a:gd name="connsiteY1" fmla="*/ 55740 h 430617"/>
                <a:gd name="connsiteX2" fmla="*/ 29321 w 291664"/>
                <a:gd name="connsiteY2" fmla="*/ 158192 h 430617"/>
                <a:gd name="connsiteX3" fmla="*/ 24301 w 291664"/>
                <a:gd name="connsiteY3" fmla="*/ 172335 h 430617"/>
                <a:gd name="connsiteX4" fmla="*/ 7500 w 291664"/>
                <a:gd name="connsiteY4" fmla="*/ 176917 h 430617"/>
                <a:gd name="connsiteX5" fmla="*/ -137 w 291664"/>
                <a:gd name="connsiteY5" fmla="*/ 208991 h 430617"/>
                <a:gd name="connsiteX6" fmla="*/ 21246 w 291664"/>
                <a:gd name="connsiteY6" fmla="*/ 412130 h 430617"/>
                <a:gd name="connsiteX7" fmla="*/ 27355 w 291664"/>
                <a:gd name="connsiteY7" fmla="*/ 430458 h 430617"/>
                <a:gd name="connsiteX8" fmla="*/ 215220 w 291664"/>
                <a:gd name="connsiteY8" fmla="*/ 427403 h 430617"/>
                <a:gd name="connsiteX9" fmla="*/ 228967 w 291664"/>
                <a:gd name="connsiteY9" fmla="*/ 418239 h 430617"/>
                <a:gd name="connsiteX10" fmla="*/ 285479 w 291664"/>
                <a:gd name="connsiteY10" fmla="*/ 340344 h 430617"/>
                <a:gd name="connsiteX11" fmla="*/ 290061 w 291664"/>
                <a:gd name="connsiteY11" fmla="*/ 115822 h 430617"/>
                <a:gd name="connsiteX12" fmla="*/ 271733 w 291664"/>
                <a:gd name="connsiteY12" fmla="*/ 50146 h 430617"/>
                <a:gd name="connsiteX13" fmla="*/ 199613 w 291664"/>
                <a:gd name="connsiteY13" fmla="*/ 505 h 43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664" h="430617">
                  <a:moveTo>
                    <a:pt x="199613" y="505"/>
                  </a:moveTo>
                  <a:lnTo>
                    <a:pt x="215526" y="55740"/>
                  </a:lnTo>
                  <a:cubicBezTo>
                    <a:pt x="215526" y="55740"/>
                    <a:pt x="182495" y="154742"/>
                    <a:pt x="29321" y="158192"/>
                  </a:cubicBezTo>
                  <a:lnTo>
                    <a:pt x="24301" y="172335"/>
                  </a:lnTo>
                  <a:lnTo>
                    <a:pt x="7500" y="176917"/>
                  </a:lnTo>
                  <a:lnTo>
                    <a:pt x="-137" y="208991"/>
                  </a:lnTo>
                  <a:lnTo>
                    <a:pt x="21246" y="412130"/>
                  </a:lnTo>
                  <a:cubicBezTo>
                    <a:pt x="21246" y="412130"/>
                    <a:pt x="12082" y="431985"/>
                    <a:pt x="27355" y="430458"/>
                  </a:cubicBezTo>
                  <a:cubicBezTo>
                    <a:pt x="27355" y="430458"/>
                    <a:pt x="128161" y="396856"/>
                    <a:pt x="215220" y="427403"/>
                  </a:cubicBezTo>
                  <a:cubicBezTo>
                    <a:pt x="215220" y="427403"/>
                    <a:pt x="233549" y="435040"/>
                    <a:pt x="228967" y="418239"/>
                  </a:cubicBezTo>
                  <a:cubicBezTo>
                    <a:pt x="228967" y="418239"/>
                    <a:pt x="290061" y="380055"/>
                    <a:pt x="285479" y="340344"/>
                  </a:cubicBezTo>
                  <a:cubicBezTo>
                    <a:pt x="280897" y="300633"/>
                    <a:pt x="290061" y="115822"/>
                    <a:pt x="290061" y="115822"/>
                  </a:cubicBezTo>
                  <a:cubicBezTo>
                    <a:pt x="290061" y="115822"/>
                    <a:pt x="299225" y="62365"/>
                    <a:pt x="271733" y="50146"/>
                  </a:cubicBezTo>
                  <a:cubicBezTo>
                    <a:pt x="271732" y="50146"/>
                    <a:pt x="231354" y="-6371"/>
                    <a:pt x="199613" y="505"/>
                  </a:cubicBezTo>
                  <a:close/>
                </a:path>
              </a:pathLst>
            </a:custGeom>
            <a:solidFill>
              <a:srgbClr val="FFFFFF"/>
            </a:solidFill>
            <a:ln w="2654"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810BC43F-9E42-4FC9-A584-A421DC118B51}"/>
                </a:ext>
              </a:extLst>
            </p:cNvPr>
            <p:cNvSpPr/>
            <p:nvPr/>
          </p:nvSpPr>
          <p:spPr>
            <a:xfrm>
              <a:off x="8036813" y="5498933"/>
              <a:ext cx="78295" cy="78452"/>
            </a:xfrm>
            <a:custGeom>
              <a:avLst/>
              <a:gdLst>
                <a:gd name="connsiteX0" fmla="*/ 73702 w 78295"/>
                <a:gd name="connsiteY0" fmla="*/ -76 h 78452"/>
                <a:gd name="connsiteX1" fmla="*/ 4498 w 78295"/>
                <a:gd name="connsiteY1" fmla="*/ 62602 h 78452"/>
                <a:gd name="connsiteX2" fmla="*/ 78158 w 78295"/>
                <a:gd name="connsiteY2" fmla="*/ 17834 h 78452"/>
              </a:gdLst>
              <a:ahLst/>
              <a:cxnLst>
                <a:cxn ang="0">
                  <a:pos x="connsiteX0" y="connsiteY0"/>
                </a:cxn>
                <a:cxn ang="0">
                  <a:pos x="connsiteX1" y="connsiteY1"/>
                </a:cxn>
                <a:cxn ang="0">
                  <a:pos x="connsiteX2" y="connsiteY2"/>
                </a:cxn>
              </a:cxnLst>
              <a:rect l="l" t="t" r="r" b="b"/>
              <a:pathLst>
                <a:path w="78295" h="78452">
                  <a:moveTo>
                    <a:pt x="73702" y="-76"/>
                  </a:moveTo>
                  <a:cubicBezTo>
                    <a:pt x="73702" y="-76"/>
                    <a:pt x="-21991" y="9534"/>
                    <a:pt x="4498" y="62602"/>
                  </a:cubicBezTo>
                  <a:cubicBezTo>
                    <a:pt x="30988" y="115670"/>
                    <a:pt x="78158" y="17834"/>
                    <a:pt x="78158" y="17834"/>
                  </a:cubicBezTo>
                  <a:close/>
                </a:path>
              </a:pathLst>
            </a:custGeom>
            <a:solidFill>
              <a:srgbClr val="E6E6E6"/>
            </a:solidFill>
            <a:ln w="2654"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615E2A3-9BAD-4248-9D76-44D5D68CEA64}"/>
                </a:ext>
              </a:extLst>
            </p:cNvPr>
            <p:cNvSpPr/>
            <p:nvPr/>
          </p:nvSpPr>
          <p:spPr>
            <a:xfrm>
              <a:off x="8097122" y="5258504"/>
              <a:ext cx="158845" cy="267640"/>
            </a:xfrm>
            <a:custGeom>
              <a:avLst/>
              <a:gdLst>
                <a:gd name="connsiteX0" fmla="*/ 62485 w 158845"/>
                <a:gd name="connsiteY0" fmla="*/ 3333 h 267640"/>
                <a:gd name="connsiteX1" fmla="*/ 51793 w 158845"/>
                <a:gd name="connsiteY1" fmla="*/ 55263 h 267640"/>
                <a:gd name="connsiteX2" fmla="*/ 80813 w 158845"/>
                <a:gd name="connsiteY2" fmla="*/ 159123 h 267640"/>
                <a:gd name="connsiteX3" fmla="*/ -137 w 158845"/>
                <a:gd name="connsiteY3" fmla="*/ 233964 h 267640"/>
                <a:gd name="connsiteX4" fmla="*/ 24301 w 158845"/>
                <a:gd name="connsiteY4" fmla="*/ 267565 h 267640"/>
                <a:gd name="connsiteX5" fmla="*/ 134270 w 158845"/>
                <a:gd name="connsiteY5" fmla="*/ 211053 h 267640"/>
                <a:gd name="connsiteX6" fmla="*/ 158708 w 158845"/>
                <a:gd name="connsiteY6" fmla="*/ 195780 h 267640"/>
                <a:gd name="connsiteX7" fmla="*/ 158708 w 158845"/>
                <a:gd name="connsiteY7" fmla="*/ 195780 h 267640"/>
                <a:gd name="connsiteX8" fmla="*/ 113830 w 158845"/>
                <a:gd name="connsiteY8" fmla="*/ 16072 h 267640"/>
                <a:gd name="connsiteX9" fmla="*/ 109833 w 158845"/>
                <a:gd name="connsiteY9" fmla="*/ 6387 h 267640"/>
                <a:gd name="connsiteX10" fmla="*/ 62485 w 158845"/>
                <a:gd name="connsiteY10" fmla="*/ 3333 h 2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45" h="267640">
                  <a:moveTo>
                    <a:pt x="62485" y="3333"/>
                  </a:moveTo>
                  <a:cubicBezTo>
                    <a:pt x="62485" y="3333"/>
                    <a:pt x="45684" y="23188"/>
                    <a:pt x="51793" y="55263"/>
                  </a:cubicBezTo>
                  <a:cubicBezTo>
                    <a:pt x="57903" y="87337"/>
                    <a:pt x="80813" y="159123"/>
                    <a:pt x="80813" y="159123"/>
                  </a:cubicBezTo>
                  <a:lnTo>
                    <a:pt x="-137" y="233964"/>
                  </a:lnTo>
                  <a:lnTo>
                    <a:pt x="24301" y="267565"/>
                  </a:lnTo>
                  <a:lnTo>
                    <a:pt x="134270" y="211053"/>
                  </a:lnTo>
                  <a:lnTo>
                    <a:pt x="158708" y="195780"/>
                  </a:lnTo>
                  <a:lnTo>
                    <a:pt x="158708" y="195780"/>
                  </a:lnTo>
                  <a:cubicBezTo>
                    <a:pt x="152632" y="134002"/>
                    <a:pt x="137511" y="73453"/>
                    <a:pt x="113830" y="16072"/>
                  </a:cubicBezTo>
                  <a:lnTo>
                    <a:pt x="109833" y="6387"/>
                  </a:lnTo>
                  <a:cubicBezTo>
                    <a:pt x="109833" y="6387"/>
                    <a:pt x="80813" y="-5831"/>
                    <a:pt x="62485" y="3333"/>
                  </a:cubicBezTo>
                  <a:close/>
                </a:path>
              </a:pathLst>
            </a:custGeom>
            <a:solidFill>
              <a:schemeClr val="accent2">
                <a:lumMod val="50000"/>
              </a:schemeClr>
            </a:solidFill>
            <a:ln w="2654"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33AAEC44-8B7B-48D2-A224-2E66AC6DF34C}"/>
                </a:ext>
              </a:extLst>
            </p:cNvPr>
            <p:cNvSpPr/>
            <p:nvPr/>
          </p:nvSpPr>
          <p:spPr>
            <a:xfrm>
              <a:off x="8123851" y="5151179"/>
              <a:ext cx="56512" cy="56512"/>
            </a:xfrm>
            <a:custGeom>
              <a:avLst/>
              <a:gdLst>
                <a:gd name="connsiteX0" fmla="*/ 56512 w 56512"/>
                <a:gd name="connsiteY0" fmla="*/ 28256 h 56512"/>
                <a:gd name="connsiteX1" fmla="*/ 28256 w 56512"/>
                <a:gd name="connsiteY1" fmla="*/ 56512 h 56512"/>
                <a:gd name="connsiteX2" fmla="*/ 0 w 56512"/>
                <a:gd name="connsiteY2" fmla="*/ 28256 h 56512"/>
                <a:gd name="connsiteX3" fmla="*/ 28256 w 56512"/>
                <a:gd name="connsiteY3" fmla="*/ 0 h 56512"/>
                <a:gd name="connsiteX4" fmla="*/ 56512 w 56512"/>
                <a:gd name="connsiteY4" fmla="*/ 28256 h 5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2" h="56512">
                  <a:moveTo>
                    <a:pt x="56512" y="28256"/>
                  </a:moveTo>
                  <a:cubicBezTo>
                    <a:pt x="56512" y="43861"/>
                    <a:pt x="43862" y="56512"/>
                    <a:pt x="28256" y="56512"/>
                  </a:cubicBezTo>
                  <a:cubicBezTo>
                    <a:pt x="12651" y="56512"/>
                    <a:pt x="0" y="43861"/>
                    <a:pt x="0" y="28256"/>
                  </a:cubicBezTo>
                  <a:cubicBezTo>
                    <a:pt x="0" y="12651"/>
                    <a:pt x="12651" y="0"/>
                    <a:pt x="28256" y="0"/>
                  </a:cubicBezTo>
                  <a:cubicBezTo>
                    <a:pt x="43862" y="0"/>
                    <a:pt x="56512" y="12651"/>
                    <a:pt x="56512" y="28256"/>
                  </a:cubicBezTo>
                  <a:close/>
                </a:path>
              </a:pathLst>
            </a:custGeom>
            <a:solidFill>
              <a:srgbClr val="E6E6E6"/>
            </a:solidFill>
            <a:ln w="2654"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FF38E092-3629-426C-A697-93C2E09FCB6B}"/>
                </a:ext>
              </a:extLst>
            </p:cNvPr>
            <p:cNvSpPr/>
            <p:nvPr/>
          </p:nvSpPr>
          <p:spPr>
            <a:xfrm>
              <a:off x="8111632" y="4949568"/>
              <a:ext cx="41238" cy="41238"/>
            </a:xfrm>
            <a:custGeom>
              <a:avLst/>
              <a:gdLst>
                <a:gd name="connsiteX0" fmla="*/ 41239 w 41238"/>
                <a:gd name="connsiteY0" fmla="*/ 20619 h 41238"/>
                <a:gd name="connsiteX1" fmla="*/ 20619 w 41238"/>
                <a:gd name="connsiteY1" fmla="*/ 41239 h 41238"/>
                <a:gd name="connsiteX2" fmla="*/ 0 w 41238"/>
                <a:gd name="connsiteY2" fmla="*/ 20619 h 41238"/>
                <a:gd name="connsiteX3" fmla="*/ 20619 w 41238"/>
                <a:gd name="connsiteY3" fmla="*/ 0 h 41238"/>
                <a:gd name="connsiteX4" fmla="*/ 41239 w 41238"/>
                <a:gd name="connsiteY4" fmla="*/ 20619 h 41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8" h="41238">
                  <a:moveTo>
                    <a:pt x="41239" y="20619"/>
                  </a:moveTo>
                  <a:cubicBezTo>
                    <a:pt x="41239" y="32007"/>
                    <a:pt x="32007" y="41239"/>
                    <a:pt x="20619" y="41239"/>
                  </a:cubicBezTo>
                  <a:cubicBezTo>
                    <a:pt x="9232" y="41239"/>
                    <a:pt x="0" y="32007"/>
                    <a:pt x="0" y="20619"/>
                  </a:cubicBezTo>
                  <a:cubicBezTo>
                    <a:pt x="0" y="9232"/>
                    <a:pt x="9232" y="0"/>
                    <a:pt x="20619" y="0"/>
                  </a:cubicBezTo>
                  <a:cubicBezTo>
                    <a:pt x="32007" y="0"/>
                    <a:pt x="41239" y="9232"/>
                    <a:pt x="41239" y="20619"/>
                  </a:cubicBezTo>
                  <a:close/>
                </a:path>
              </a:pathLst>
            </a:custGeom>
            <a:solidFill>
              <a:srgbClr val="E6E6E6"/>
            </a:solidFill>
            <a:ln w="2654"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CA2DECCB-D69D-4B06-85CD-615145742399}"/>
                </a:ext>
              </a:extLst>
            </p:cNvPr>
            <p:cNvSpPr/>
            <p:nvPr/>
          </p:nvSpPr>
          <p:spPr>
            <a:xfrm>
              <a:off x="7597080" y="5289265"/>
              <a:ext cx="10627" cy="10627"/>
            </a:xfrm>
            <a:custGeom>
              <a:avLst/>
              <a:gdLst>
                <a:gd name="connsiteX0" fmla="*/ 10627 w 10627"/>
                <a:gd name="connsiteY0" fmla="*/ 4841 h 10627"/>
                <a:gd name="connsiteX1" fmla="*/ 5787 w 10627"/>
                <a:gd name="connsiteY1" fmla="*/ 4841 h 10627"/>
                <a:gd name="connsiteX2" fmla="*/ 5787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7 w 10627"/>
                <a:gd name="connsiteY9" fmla="*/ 10627 h 10627"/>
                <a:gd name="connsiteX10" fmla="*/ 5787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7" y="4841"/>
                  </a:lnTo>
                  <a:lnTo>
                    <a:pt x="5787" y="0"/>
                  </a:lnTo>
                  <a:lnTo>
                    <a:pt x="4841" y="0"/>
                  </a:lnTo>
                  <a:lnTo>
                    <a:pt x="4841" y="4841"/>
                  </a:lnTo>
                  <a:lnTo>
                    <a:pt x="0" y="4841"/>
                  </a:lnTo>
                  <a:lnTo>
                    <a:pt x="0" y="5787"/>
                  </a:lnTo>
                  <a:lnTo>
                    <a:pt x="4841" y="5787"/>
                  </a:lnTo>
                  <a:lnTo>
                    <a:pt x="4841" y="10627"/>
                  </a:lnTo>
                  <a:lnTo>
                    <a:pt x="5787" y="10627"/>
                  </a:lnTo>
                  <a:lnTo>
                    <a:pt x="5787"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D60AEADD-8590-41B0-98F1-8A6496A412D5}"/>
                </a:ext>
              </a:extLst>
            </p:cNvPr>
            <p:cNvSpPr/>
            <p:nvPr/>
          </p:nvSpPr>
          <p:spPr>
            <a:xfrm>
              <a:off x="8032796" y="5140484"/>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150CFE7-5A38-4134-9939-075FF0B0CEF2}"/>
                </a:ext>
              </a:extLst>
            </p:cNvPr>
            <p:cNvSpPr/>
            <p:nvPr/>
          </p:nvSpPr>
          <p:spPr>
            <a:xfrm>
              <a:off x="7984973" y="5185649"/>
              <a:ext cx="10627" cy="10627"/>
            </a:xfrm>
            <a:custGeom>
              <a:avLst/>
              <a:gdLst>
                <a:gd name="connsiteX0" fmla="*/ 10627 w 10627"/>
                <a:gd name="connsiteY0" fmla="*/ 4841 h 10627"/>
                <a:gd name="connsiteX1" fmla="*/ 5786 w 10627"/>
                <a:gd name="connsiteY1" fmla="*/ 4841 h 10627"/>
                <a:gd name="connsiteX2" fmla="*/ 5786 w 10627"/>
                <a:gd name="connsiteY2" fmla="*/ 0 h 10627"/>
                <a:gd name="connsiteX3" fmla="*/ 4841 w 10627"/>
                <a:gd name="connsiteY3" fmla="*/ 0 h 10627"/>
                <a:gd name="connsiteX4" fmla="*/ 4841 w 10627"/>
                <a:gd name="connsiteY4" fmla="*/ 4841 h 10627"/>
                <a:gd name="connsiteX5" fmla="*/ 0 w 10627"/>
                <a:gd name="connsiteY5" fmla="*/ 4841 h 10627"/>
                <a:gd name="connsiteX6" fmla="*/ 0 w 10627"/>
                <a:gd name="connsiteY6" fmla="*/ 5787 h 10627"/>
                <a:gd name="connsiteX7" fmla="*/ 4841 w 10627"/>
                <a:gd name="connsiteY7" fmla="*/ 5787 h 10627"/>
                <a:gd name="connsiteX8" fmla="*/ 4841 w 10627"/>
                <a:gd name="connsiteY8" fmla="*/ 10627 h 10627"/>
                <a:gd name="connsiteX9" fmla="*/ 5786 w 10627"/>
                <a:gd name="connsiteY9" fmla="*/ 10627 h 10627"/>
                <a:gd name="connsiteX10" fmla="*/ 5786 w 10627"/>
                <a:gd name="connsiteY10" fmla="*/ 5787 h 10627"/>
                <a:gd name="connsiteX11" fmla="*/ 10627 w 10627"/>
                <a:gd name="connsiteY11" fmla="*/ 5787 h 10627"/>
                <a:gd name="connsiteX12" fmla="*/ 10627 w 10627"/>
                <a:gd name="connsiteY12" fmla="*/ 4841 h 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7" h="10627">
                  <a:moveTo>
                    <a:pt x="10627" y="4841"/>
                  </a:moveTo>
                  <a:lnTo>
                    <a:pt x="5786" y="4841"/>
                  </a:lnTo>
                  <a:lnTo>
                    <a:pt x="5786" y="0"/>
                  </a:lnTo>
                  <a:lnTo>
                    <a:pt x="4841" y="0"/>
                  </a:lnTo>
                  <a:lnTo>
                    <a:pt x="4841" y="4841"/>
                  </a:lnTo>
                  <a:lnTo>
                    <a:pt x="0" y="4841"/>
                  </a:lnTo>
                  <a:lnTo>
                    <a:pt x="0" y="5787"/>
                  </a:lnTo>
                  <a:lnTo>
                    <a:pt x="4841" y="5787"/>
                  </a:lnTo>
                  <a:lnTo>
                    <a:pt x="4841" y="10627"/>
                  </a:lnTo>
                  <a:lnTo>
                    <a:pt x="5786" y="10627"/>
                  </a:lnTo>
                  <a:lnTo>
                    <a:pt x="5786" y="5787"/>
                  </a:lnTo>
                  <a:lnTo>
                    <a:pt x="10627" y="5787"/>
                  </a:lnTo>
                  <a:lnTo>
                    <a:pt x="10627" y="4841"/>
                  </a:lnTo>
                  <a:close/>
                </a:path>
              </a:pathLst>
            </a:custGeom>
            <a:solidFill>
              <a:srgbClr val="F2F2F2"/>
            </a:solidFill>
            <a:ln w="2654"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709B18A9-6451-4389-B29D-3EA10BC34E8E}"/>
                </a:ext>
              </a:extLst>
            </p:cNvPr>
            <p:cNvSpPr/>
            <p:nvPr/>
          </p:nvSpPr>
          <p:spPr>
            <a:xfrm>
              <a:off x="7796340" y="5056795"/>
              <a:ext cx="21254" cy="21254"/>
            </a:xfrm>
            <a:custGeom>
              <a:avLst/>
              <a:gdLst>
                <a:gd name="connsiteX0" fmla="*/ 21254 w 21254"/>
                <a:gd name="connsiteY0" fmla="*/ 10627 h 21254"/>
                <a:gd name="connsiteX1" fmla="*/ 10627 w 21254"/>
                <a:gd name="connsiteY1" fmla="*/ 21254 h 21254"/>
                <a:gd name="connsiteX2" fmla="*/ 0 w 21254"/>
                <a:gd name="connsiteY2" fmla="*/ 10627 h 21254"/>
                <a:gd name="connsiteX3" fmla="*/ 10627 w 21254"/>
                <a:gd name="connsiteY3" fmla="*/ 0 h 21254"/>
                <a:gd name="connsiteX4" fmla="*/ 21254 w 21254"/>
                <a:gd name="connsiteY4" fmla="*/ 10627 h 2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4" h="21254">
                  <a:moveTo>
                    <a:pt x="21254" y="10627"/>
                  </a:moveTo>
                  <a:cubicBezTo>
                    <a:pt x="21254" y="16496"/>
                    <a:pt x="16497" y="21254"/>
                    <a:pt x="10627" y="21254"/>
                  </a:cubicBezTo>
                  <a:cubicBezTo>
                    <a:pt x="4758" y="21254"/>
                    <a:pt x="0" y="16496"/>
                    <a:pt x="0" y="10627"/>
                  </a:cubicBezTo>
                  <a:cubicBezTo>
                    <a:pt x="0" y="4758"/>
                    <a:pt x="4758" y="0"/>
                    <a:pt x="10627" y="0"/>
                  </a:cubicBezTo>
                  <a:cubicBezTo>
                    <a:pt x="16497" y="0"/>
                    <a:pt x="21254" y="4758"/>
                    <a:pt x="21254" y="10627"/>
                  </a:cubicBezTo>
                  <a:close/>
                </a:path>
              </a:pathLst>
            </a:custGeom>
            <a:solidFill>
              <a:srgbClr val="F2F2F2"/>
            </a:solidFill>
            <a:ln w="2654"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5270632-D6DF-47B6-BDFA-30C0FAE3E3E7}"/>
                </a:ext>
              </a:extLst>
            </p:cNvPr>
            <p:cNvSpPr/>
            <p:nvPr/>
          </p:nvSpPr>
          <p:spPr>
            <a:xfrm>
              <a:off x="6867093" y="4358055"/>
              <a:ext cx="416372" cy="1525638"/>
            </a:xfrm>
            <a:custGeom>
              <a:avLst/>
              <a:gdLst>
                <a:gd name="connsiteX0" fmla="*/ 416235 w 416372"/>
                <a:gd name="connsiteY0" fmla="*/ 784198 h 1525638"/>
                <a:gd name="connsiteX1" fmla="*/ 208049 w 416372"/>
                <a:gd name="connsiteY1" fmla="*/ 1525563 h 1525638"/>
                <a:gd name="connsiteX2" fmla="*/ 57075 w 416372"/>
                <a:gd name="connsiteY2" fmla="*/ 1423154 h 1525638"/>
                <a:gd name="connsiteX3" fmla="*/ 28469 w 416372"/>
                <a:gd name="connsiteY3" fmla="*/ 1306920 h 1525638"/>
                <a:gd name="connsiteX4" fmla="*/ -137 w 416372"/>
                <a:gd name="connsiteY4" fmla="*/ 784198 h 1525638"/>
                <a:gd name="connsiteX5" fmla="*/ 28469 w 416372"/>
                <a:gd name="connsiteY5" fmla="*/ 508153 h 1525638"/>
                <a:gd name="connsiteX6" fmla="*/ 57075 w 416372"/>
                <a:gd name="connsiteY6" fmla="*/ 386896 h 1525638"/>
                <a:gd name="connsiteX7" fmla="*/ 98394 w 416372"/>
                <a:gd name="connsiteY7" fmla="*/ 254261 h 1525638"/>
                <a:gd name="connsiteX8" fmla="*/ 127000 w 416372"/>
                <a:gd name="connsiteY8" fmla="*/ 177407 h 1525638"/>
                <a:gd name="connsiteX9" fmla="*/ 208049 w 416372"/>
                <a:gd name="connsiteY9" fmla="*/ -76 h 1525638"/>
                <a:gd name="connsiteX10" fmla="*/ 416235 w 416372"/>
                <a:gd name="connsiteY10" fmla="*/ 784198 h 152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6372" h="1525638">
                  <a:moveTo>
                    <a:pt x="416235" y="784198"/>
                  </a:moveTo>
                  <a:cubicBezTo>
                    <a:pt x="416235" y="1525563"/>
                    <a:pt x="323012" y="1525563"/>
                    <a:pt x="208049" y="1525563"/>
                  </a:cubicBezTo>
                  <a:cubicBezTo>
                    <a:pt x="148613" y="1525563"/>
                    <a:pt x="94993" y="1525563"/>
                    <a:pt x="57075" y="1423154"/>
                  </a:cubicBezTo>
                  <a:cubicBezTo>
                    <a:pt x="46173" y="1393722"/>
                    <a:pt x="36542" y="1355772"/>
                    <a:pt x="28469" y="1306920"/>
                  </a:cubicBezTo>
                  <a:cubicBezTo>
                    <a:pt x="10288" y="1197106"/>
                    <a:pt x="-137" y="1032082"/>
                    <a:pt x="-137" y="784198"/>
                  </a:cubicBezTo>
                  <a:cubicBezTo>
                    <a:pt x="-137" y="688877"/>
                    <a:pt x="11146" y="595432"/>
                    <a:pt x="28469" y="508153"/>
                  </a:cubicBezTo>
                  <a:cubicBezTo>
                    <a:pt x="36796" y="466134"/>
                    <a:pt x="46522" y="425578"/>
                    <a:pt x="57075" y="386896"/>
                  </a:cubicBezTo>
                  <a:cubicBezTo>
                    <a:pt x="69979" y="339538"/>
                    <a:pt x="84123" y="295008"/>
                    <a:pt x="98394" y="254261"/>
                  </a:cubicBezTo>
                  <a:cubicBezTo>
                    <a:pt x="107961" y="226863"/>
                    <a:pt x="117623" y="201150"/>
                    <a:pt x="127000" y="177407"/>
                  </a:cubicBezTo>
                  <a:cubicBezTo>
                    <a:pt x="170322" y="67815"/>
                    <a:pt x="208049" y="-76"/>
                    <a:pt x="208049" y="-76"/>
                  </a:cubicBezTo>
                  <a:cubicBezTo>
                    <a:pt x="208049" y="-76"/>
                    <a:pt x="416235" y="374755"/>
                    <a:pt x="416235" y="784198"/>
                  </a:cubicBezTo>
                  <a:close/>
                </a:path>
              </a:pathLst>
            </a:custGeom>
            <a:solidFill>
              <a:srgbClr val="F2F2F2"/>
            </a:solidFill>
            <a:ln w="2654"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33FCDB0-7827-4FE3-A7C6-43FA48837F9C}"/>
                </a:ext>
              </a:extLst>
            </p:cNvPr>
            <p:cNvSpPr/>
            <p:nvPr/>
          </p:nvSpPr>
          <p:spPr>
            <a:xfrm>
              <a:off x="6965624" y="4535538"/>
              <a:ext cx="28605" cy="1292533"/>
            </a:xfrm>
            <a:custGeom>
              <a:avLst/>
              <a:gdLst>
                <a:gd name="connsiteX0" fmla="*/ 28469 w 28605"/>
                <a:gd name="connsiteY0" fmla="*/ -76 h 1292533"/>
                <a:gd name="connsiteX1" fmla="*/ 28469 w 28605"/>
                <a:gd name="connsiteY1" fmla="*/ 1292458 h 1292533"/>
                <a:gd name="connsiteX2" fmla="*/ -137 w 28605"/>
                <a:gd name="connsiteY2" fmla="*/ 1292458 h 1292533"/>
                <a:gd name="connsiteX3" fmla="*/ -137 w 28605"/>
                <a:gd name="connsiteY3" fmla="*/ 76779 h 1292533"/>
                <a:gd name="connsiteX4" fmla="*/ 28469 w 28605"/>
                <a:gd name="connsiteY4" fmla="*/ -76 h 1292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05" h="1292533">
                  <a:moveTo>
                    <a:pt x="28469" y="-76"/>
                  </a:moveTo>
                  <a:lnTo>
                    <a:pt x="28469" y="1292458"/>
                  </a:lnTo>
                  <a:lnTo>
                    <a:pt x="-137" y="1292458"/>
                  </a:lnTo>
                  <a:lnTo>
                    <a:pt x="-137" y="76779"/>
                  </a:lnTo>
                  <a:cubicBezTo>
                    <a:pt x="9430" y="49381"/>
                    <a:pt x="19093" y="23667"/>
                    <a:pt x="28469" y="-76"/>
                  </a:cubicBezTo>
                  <a:close/>
                </a:path>
              </a:pathLst>
            </a:custGeom>
            <a:solidFill>
              <a:srgbClr val="000000"/>
            </a:solidFill>
            <a:ln w="2654"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EF16FB7-41A5-471A-B331-7BDE162EAF07}"/>
                </a:ext>
              </a:extLst>
            </p:cNvPr>
            <p:cNvSpPr/>
            <p:nvPr/>
          </p:nvSpPr>
          <p:spPr>
            <a:xfrm>
              <a:off x="6954500" y="4755357"/>
              <a:ext cx="228845" cy="228845"/>
            </a:xfrm>
            <a:custGeom>
              <a:avLst/>
              <a:gdLst>
                <a:gd name="connsiteX0" fmla="*/ 228846 w 228845"/>
                <a:gd name="connsiteY0" fmla="*/ 114423 h 228845"/>
                <a:gd name="connsiteX1" fmla="*/ 114423 w 228845"/>
                <a:gd name="connsiteY1" fmla="*/ 228846 h 228845"/>
                <a:gd name="connsiteX2" fmla="*/ 0 w 228845"/>
                <a:gd name="connsiteY2" fmla="*/ 114423 h 228845"/>
                <a:gd name="connsiteX3" fmla="*/ 114423 w 228845"/>
                <a:gd name="connsiteY3" fmla="*/ 0 h 228845"/>
                <a:gd name="connsiteX4" fmla="*/ 228846 w 228845"/>
                <a:gd name="connsiteY4" fmla="*/ 114423 h 228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5" h="228845">
                  <a:moveTo>
                    <a:pt x="228846" y="114423"/>
                  </a:moveTo>
                  <a:cubicBezTo>
                    <a:pt x="228846" y="177617"/>
                    <a:pt x="177617" y="228846"/>
                    <a:pt x="114423" y="228846"/>
                  </a:cubicBezTo>
                  <a:cubicBezTo>
                    <a:pt x="51229" y="228846"/>
                    <a:pt x="0" y="177617"/>
                    <a:pt x="0" y="114423"/>
                  </a:cubicBezTo>
                  <a:cubicBezTo>
                    <a:pt x="0" y="51229"/>
                    <a:pt x="51229" y="0"/>
                    <a:pt x="114423" y="0"/>
                  </a:cubicBezTo>
                  <a:cubicBezTo>
                    <a:pt x="177617" y="0"/>
                    <a:pt x="228846" y="51229"/>
                    <a:pt x="228846" y="114423"/>
                  </a:cubicBezTo>
                  <a:close/>
                </a:path>
              </a:pathLst>
            </a:custGeom>
            <a:solidFill>
              <a:srgbClr val="3F3D56"/>
            </a:solidFill>
            <a:ln w="2654"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FD82C8A6-576A-4ADB-9921-194720B65070}"/>
                </a:ext>
              </a:extLst>
            </p:cNvPr>
            <p:cNvSpPr/>
            <p:nvPr/>
          </p:nvSpPr>
          <p:spPr>
            <a:xfrm>
              <a:off x="6813868" y="5731130"/>
              <a:ext cx="519644" cy="359160"/>
            </a:xfrm>
            <a:custGeom>
              <a:avLst/>
              <a:gdLst>
                <a:gd name="connsiteX0" fmla="*/ 506012 w 519644"/>
                <a:gd name="connsiteY0" fmla="*/ 82563 h 359160"/>
                <a:gd name="connsiteX1" fmla="*/ 426552 w 519644"/>
                <a:gd name="connsiteY1" fmla="*/ 10073 h 359160"/>
                <a:gd name="connsiteX2" fmla="*/ 426552 w 519644"/>
                <a:gd name="connsiteY2" fmla="*/ -76 h 359160"/>
                <a:gd name="connsiteX3" fmla="*/ 92819 w 519644"/>
                <a:gd name="connsiteY3" fmla="*/ -76 h 359160"/>
                <a:gd name="connsiteX4" fmla="*/ 92819 w 519644"/>
                <a:gd name="connsiteY4" fmla="*/ 10073 h 359160"/>
                <a:gd name="connsiteX5" fmla="*/ 13358 w 519644"/>
                <a:gd name="connsiteY5" fmla="*/ 82563 h 359160"/>
                <a:gd name="connsiteX6" fmla="*/ 38786 w 519644"/>
                <a:gd name="connsiteY6" fmla="*/ 359085 h 359160"/>
                <a:gd name="connsiteX7" fmla="*/ 121567 w 519644"/>
                <a:gd name="connsiteY7" fmla="*/ 113674 h 359160"/>
                <a:gd name="connsiteX8" fmla="*/ 158727 w 519644"/>
                <a:gd name="connsiteY8" fmla="*/ 147388 h 359160"/>
                <a:gd name="connsiteX9" fmla="*/ 158727 w 519644"/>
                <a:gd name="connsiteY9" fmla="*/ 212961 h 359160"/>
                <a:gd name="connsiteX10" fmla="*/ 350017 w 519644"/>
                <a:gd name="connsiteY10" fmla="*/ 212961 h 359160"/>
                <a:gd name="connsiteX11" fmla="*/ 350017 w 519644"/>
                <a:gd name="connsiteY11" fmla="*/ 153358 h 359160"/>
                <a:gd name="connsiteX12" fmla="*/ 397804 w 519644"/>
                <a:gd name="connsiteY12" fmla="*/ 113674 h 359160"/>
                <a:gd name="connsiteX13" fmla="*/ 480585 w 519644"/>
                <a:gd name="connsiteY13" fmla="*/ 359085 h 359160"/>
                <a:gd name="connsiteX14" fmla="*/ 506012 w 519644"/>
                <a:gd name="connsiteY14" fmla="*/ 82563 h 35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9644" h="359160">
                  <a:moveTo>
                    <a:pt x="506012" y="82563"/>
                  </a:moveTo>
                  <a:cubicBezTo>
                    <a:pt x="480571" y="19938"/>
                    <a:pt x="447904" y="9133"/>
                    <a:pt x="426552" y="10073"/>
                  </a:cubicBezTo>
                  <a:lnTo>
                    <a:pt x="426552" y="-76"/>
                  </a:lnTo>
                  <a:lnTo>
                    <a:pt x="92819" y="-76"/>
                  </a:lnTo>
                  <a:lnTo>
                    <a:pt x="92819" y="10073"/>
                  </a:lnTo>
                  <a:cubicBezTo>
                    <a:pt x="71466" y="9133"/>
                    <a:pt x="38800" y="19938"/>
                    <a:pt x="13358" y="82563"/>
                  </a:cubicBezTo>
                  <a:cubicBezTo>
                    <a:pt x="-27961" y="184273"/>
                    <a:pt x="38786" y="359085"/>
                    <a:pt x="38786" y="359085"/>
                  </a:cubicBezTo>
                  <a:cubicBezTo>
                    <a:pt x="38786" y="359085"/>
                    <a:pt x="3115" y="115278"/>
                    <a:pt x="121567" y="113674"/>
                  </a:cubicBezTo>
                  <a:cubicBezTo>
                    <a:pt x="131825" y="127055"/>
                    <a:pt x="144414" y="138476"/>
                    <a:pt x="158727" y="147388"/>
                  </a:cubicBezTo>
                  <a:lnTo>
                    <a:pt x="158727" y="212961"/>
                  </a:lnTo>
                  <a:lnTo>
                    <a:pt x="350017" y="212961"/>
                  </a:lnTo>
                  <a:lnTo>
                    <a:pt x="350017" y="153358"/>
                  </a:lnTo>
                  <a:cubicBezTo>
                    <a:pt x="368716" y="143874"/>
                    <a:pt x="385046" y="130312"/>
                    <a:pt x="397804" y="113674"/>
                  </a:cubicBezTo>
                  <a:cubicBezTo>
                    <a:pt x="516256" y="115278"/>
                    <a:pt x="480585" y="359085"/>
                    <a:pt x="480585" y="359085"/>
                  </a:cubicBezTo>
                  <a:cubicBezTo>
                    <a:pt x="480585" y="359085"/>
                    <a:pt x="547332" y="184273"/>
                    <a:pt x="506012" y="82563"/>
                  </a:cubicBezTo>
                  <a:close/>
                </a:path>
              </a:pathLst>
            </a:custGeom>
            <a:solidFill>
              <a:schemeClr val="accent1">
                <a:lumMod val="50000"/>
              </a:schemeClr>
            </a:solidFill>
            <a:ln w="2654"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D9EE427-2222-4C7A-94A4-CA8889945C58}"/>
                </a:ext>
              </a:extLst>
            </p:cNvPr>
            <p:cNvSpPr/>
            <p:nvPr/>
          </p:nvSpPr>
          <p:spPr>
            <a:xfrm>
              <a:off x="6979927" y="4780784"/>
              <a:ext cx="177991" cy="177991"/>
            </a:xfrm>
            <a:custGeom>
              <a:avLst/>
              <a:gdLst>
                <a:gd name="connsiteX0" fmla="*/ 177991 w 177991"/>
                <a:gd name="connsiteY0" fmla="*/ 88996 h 177991"/>
                <a:gd name="connsiteX1" fmla="*/ 88996 w 177991"/>
                <a:gd name="connsiteY1" fmla="*/ 177991 h 177991"/>
                <a:gd name="connsiteX2" fmla="*/ 0 w 177991"/>
                <a:gd name="connsiteY2" fmla="*/ 88996 h 177991"/>
                <a:gd name="connsiteX3" fmla="*/ 88996 w 177991"/>
                <a:gd name="connsiteY3" fmla="*/ 0 h 177991"/>
                <a:gd name="connsiteX4" fmla="*/ 177991 w 177991"/>
                <a:gd name="connsiteY4" fmla="*/ 88996 h 17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91" h="177991">
                  <a:moveTo>
                    <a:pt x="177991" y="88996"/>
                  </a:moveTo>
                  <a:cubicBezTo>
                    <a:pt x="177991" y="138146"/>
                    <a:pt x="138147" y="177991"/>
                    <a:pt x="88996" y="177991"/>
                  </a:cubicBezTo>
                  <a:cubicBezTo>
                    <a:pt x="39845" y="177991"/>
                    <a:pt x="0" y="138147"/>
                    <a:pt x="0" y="88996"/>
                  </a:cubicBezTo>
                  <a:cubicBezTo>
                    <a:pt x="0" y="39845"/>
                    <a:pt x="39845" y="0"/>
                    <a:pt x="88996" y="0"/>
                  </a:cubicBezTo>
                  <a:cubicBezTo>
                    <a:pt x="138147" y="0"/>
                    <a:pt x="177991" y="39845"/>
                    <a:pt x="177991" y="88996"/>
                  </a:cubicBezTo>
                  <a:close/>
                </a:path>
              </a:pathLst>
            </a:custGeom>
            <a:solidFill>
              <a:schemeClr val="accent1">
                <a:lumMod val="50000"/>
              </a:schemeClr>
            </a:solidFill>
            <a:ln w="2654"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F369FCF3-D853-4EDD-9AB8-2D72BCF0A9BD}"/>
                </a:ext>
              </a:extLst>
            </p:cNvPr>
            <p:cNvSpPr/>
            <p:nvPr/>
          </p:nvSpPr>
          <p:spPr>
            <a:xfrm>
              <a:off x="8572153" y="4891966"/>
              <a:ext cx="217831" cy="216635"/>
            </a:xfrm>
            <a:custGeom>
              <a:avLst/>
              <a:gdLst>
                <a:gd name="connsiteX0" fmla="*/ 5177 w 217831"/>
                <a:gd name="connsiteY0" fmla="*/ -76 h 216635"/>
                <a:gd name="connsiteX1" fmla="*/ -137 w 217831"/>
                <a:gd name="connsiteY1" fmla="*/ -76 h 216635"/>
                <a:gd name="connsiteX2" fmla="*/ 217694 w 217831"/>
                <a:gd name="connsiteY2" fmla="*/ 216560 h 216635"/>
                <a:gd name="connsiteX3" fmla="*/ 217694 w 217831"/>
                <a:gd name="connsiteY3" fmla="*/ 211247 h 216635"/>
                <a:gd name="connsiteX4" fmla="*/ 5177 w 217831"/>
                <a:gd name="connsiteY4" fmla="*/ -76 h 21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31" h="216635">
                  <a:moveTo>
                    <a:pt x="5177" y="-76"/>
                  </a:moveTo>
                  <a:lnTo>
                    <a:pt x="-137" y="-76"/>
                  </a:lnTo>
                  <a:cubicBezTo>
                    <a:pt x="658" y="119705"/>
                    <a:pt x="97911" y="216425"/>
                    <a:pt x="217694" y="216560"/>
                  </a:cubicBezTo>
                  <a:lnTo>
                    <a:pt x="217694" y="211247"/>
                  </a:lnTo>
                  <a:cubicBezTo>
                    <a:pt x="100842" y="211120"/>
                    <a:pt x="5962" y="116774"/>
                    <a:pt x="5177" y="-76"/>
                  </a:cubicBezTo>
                  <a:close/>
                </a:path>
              </a:pathLst>
            </a:custGeom>
            <a:solidFill>
              <a:schemeClr val="accent1">
                <a:lumMod val="40000"/>
                <a:lumOff val="60000"/>
              </a:schemeClr>
            </a:solidFill>
            <a:ln w="2654"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0F9E6821-065B-45AC-9B2A-205E029854CB}"/>
                </a:ext>
              </a:extLst>
            </p:cNvPr>
            <p:cNvSpPr/>
            <p:nvPr/>
          </p:nvSpPr>
          <p:spPr>
            <a:xfrm>
              <a:off x="8473852" y="4891966"/>
              <a:ext cx="316132" cy="314937"/>
            </a:xfrm>
            <a:custGeom>
              <a:avLst/>
              <a:gdLst>
                <a:gd name="connsiteX0" fmla="*/ 5177 w 316132"/>
                <a:gd name="connsiteY0" fmla="*/ -76 h 314937"/>
                <a:gd name="connsiteX1" fmla="*/ -137 w 316132"/>
                <a:gd name="connsiteY1" fmla="*/ -76 h 314937"/>
                <a:gd name="connsiteX2" fmla="*/ 315996 w 316132"/>
                <a:gd name="connsiteY2" fmla="*/ 314862 h 314937"/>
                <a:gd name="connsiteX3" fmla="*/ 315996 w 316132"/>
                <a:gd name="connsiteY3" fmla="*/ 309548 h 314937"/>
                <a:gd name="connsiteX4" fmla="*/ 5177 w 316132"/>
                <a:gd name="connsiteY4" fmla="*/ -76 h 314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32" h="314937">
                  <a:moveTo>
                    <a:pt x="5177" y="-76"/>
                  </a:moveTo>
                  <a:lnTo>
                    <a:pt x="-137" y="-76"/>
                  </a:lnTo>
                  <a:cubicBezTo>
                    <a:pt x="704" y="173977"/>
                    <a:pt x="141942" y="314681"/>
                    <a:pt x="315996" y="314862"/>
                  </a:cubicBezTo>
                  <a:lnTo>
                    <a:pt x="315996" y="309548"/>
                  </a:lnTo>
                  <a:cubicBezTo>
                    <a:pt x="144881" y="309357"/>
                    <a:pt x="6027" y="171038"/>
                    <a:pt x="5177" y="-76"/>
                  </a:cubicBezTo>
                  <a:close/>
                </a:path>
              </a:pathLst>
            </a:custGeom>
            <a:solidFill>
              <a:schemeClr val="accent1">
                <a:lumMod val="60000"/>
                <a:lumOff val="40000"/>
              </a:schemeClr>
            </a:solidFill>
            <a:ln w="2654"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1933EFD-F983-423D-ABB6-E05602E66F68}"/>
                </a:ext>
              </a:extLst>
            </p:cNvPr>
            <p:cNvSpPr/>
            <p:nvPr/>
          </p:nvSpPr>
          <p:spPr>
            <a:xfrm>
              <a:off x="8372867" y="4891966"/>
              <a:ext cx="417117" cy="415895"/>
            </a:xfrm>
            <a:custGeom>
              <a:avLst/>
              <a:gdLst>
                <a:gd name="connsiteX0" fmla="*/ 5177 w 417117"/>
                <a:gd name="connsiteY0" fmla="*/ -76 h 415895"/>
                <a:gd name="connsiteX1" fmla="*/ -137 w 417117"/>
                <a:gd name="connsiteY1" fmla="*/ -76 h 415895"/>
                <a:gd name="connsiteX2" fmla="*/ 416981 w 417117"/>
                <a:gd name="connsiteY2" fmla="*/ 415820 h 415895"/>
                <a:gd name="connsiteX3" fmla="*/ 416981 w 417117"/>
                <a:gd name="connsiteY3" fmla="*/ 410507 h 415895"/>
                <a:gd name="connsiteX4" fmla="*/ 5177 w 417117"/>
                <a:gd name="connsiteY4" fmla="*/ -76 h 415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117" h="415895">
                  <a:moveTo>
                    <a:pt x="5177" y="-76"/>
                  </a:moveTo>
                  <a:lnTo>
                    <a:pt x="-137" y="-76"/>
                  </a:lnTo>
                  <a:cubicBezTo>
                    <a:pt x="527" y="229366"/>
                    <a:pt x="187380" y="415820"/>
                    <a:pt x="416981" y="415820"/>
                  </a:cubicBezTo>
                  <a:lnTo>
                    <a:pt x="416981" y="410507"/>
                  </a:lnTo>
                  <a:cubicBezTo>
                    <a:pt x="190303" y="410507"/>
                    <a:pt x="5841" y="226444"/>
                    <a:pt x="5177" y="-76"/>
                  </a:cubicBezTo>
                  <a:close/>
                </a:path>
              </a:pathLst>
            </a:custGeom>
            <a:solidFill>
              <a:schemeClr val="accent1"/>
            </a:solidFill>
            <a:ln w="2654" cap="flat">
              <a:noFill/>
              <a:prstDash val="solid"/>
              <a:miter/>
            </a:ln>
          </p:spPr>
          <p:txBody>
            <a:bodyPr rtlCol="0" anchor="ctr"/>
            <a:lstStyle/>
            <a:p>
              <a:endParaRPr lang="en-US"/>
            </a:p>
          </p:txBody>
        </p:sp>
      </p:grpSp>
      <p:grpSp>
        <p:nvGrpSpPr>
          <p:cNvPr id="314" name="Graphic 312">
            <a:extLst>
              <a:ext uri="{FF2B5EF4-FFF2-40B4-BE49-F238E27FC236}">
                <a16:creationId xmlns:a16="http://schemas.microsoft.com/office/drawing/2014/main" id="{55FE60B1-7EA5-4590-AE4B-E21D9C8FD385}"/>
              </a:ext>
            </a:extLst>
          </p:cNvPr>
          <p:cNvGrpSpPr/>
          <p:nvPr/>
        </p:nvGrpSpPr>
        <p:grpSpPr>
          <a:xfrm>
            <a:off x="9330504" y="4667445"/>
            <a:ext cx="2650206" cy="1599849"/>
            <a:chOff x="9330504" y="4667445"/>
            <a:chExt cx="2650206" cy="1599849"/>
          </a:xfrm>
        </p:grpSpPr>
        <p:sp>
          <p:nvSpPr>
            <p:cNvPr id="315" name="Freeform: Shape 314">
              <a:extLst>
                <a:ext uri="{FF2B5EF4-FFF2-40B4-BE49-F238E27FC236}">
                  <a16:creationId xmlns:a16="http://schemas.microsoft.com/office/drawing/2014/main" id="{01AA5016-D91E-4125-912C-44E29809B52E}"/>
                </a:ext>
              </a:extLst>
            </p:cNvPr>
            <p:cNvSpPr/>
            <p:nvPr/>
          </p:nvSpPr>
          <p:spPr>
            <a:xfrm>
              <a:off x="10610198" y="4667444"/>
              <a:ext cx="250434" cy="219898"/>
            </a:xfrm>
            <a:custGeom>
              <a:avLst/>
              <a:gdLst>
                <a:gd name="connsiteX0" fmla="*/ 116386 w 250434"/>
                <a:gd name="connsiteY0" fmla="*/ -118 h 219898"/>
                <a:gd name="connsiteX1" fmla="*/ 116386 w 250434"/>
                <a:gd name="connsiteY1" fmla="*/ -118 h 219898"/>
                <a:gd name="connsiteX2" fmla="*/ -55 w 250434"/>
                <a:gd name="connsiteY2" fmla="*/ 129107 h 219898"/>
                <a:gd name="connsiteX3" fmla="*/ -55 w 250434"/>
                <a:gd name="connsiteY3" fmla="*/ 219781 h 219898"/>
                <a:gd name="connsiteX4" fmla="*/ 27832 w 250434"/>
                <a:gd name="connsiteY4" fmla="*/ 219781 h 219898"/>
                <a:gd name="connsiteX5" fmla="*/ 43978 w 250434"/>
                <a:gd name="connsiteY5" fmla="*/ 186186 h 219898"/>
                <a:gd name="connsiteX6" fmla="*/ 39941 w 250434"/>
                <a:gd name="connsiteY6" fmla="*/ 219781 h 219898"/>
                <a:gd name="connsiteX7" fmla="*/ 219190 w 250434"/>
                <a:gd name="connsiteY7" fmla="*/ 219781 h 219898"/>
                <a:gd name="connsiteX8" fmla="*/ 233868 w 250434"/>
                <a:gd name="connsiteY8" fmla="*/ 189240 h 219898"/>
                <a:gd name="connsiteX9" fmla="*/ 230198 w 250434"/>
                <a:gd name="connsiteY9" fmla="*/ 219781 h 219898"/>
                <a:gd name="connsiteX10" fmla="*/ 250380 w 250434"/>
                <a:gd name="connsiteY10" fmla="*/ 219781 h 219898"/>
                <a:gd name="connsiteX11" fmla="*/ 250380 w 250434"/>
                <a:gd name="connsiteY11" fmla="*/ 148586 h 219898"/>
                <a:gd name="connsiteX12" fmla="*/ 116386 w 250434"/>
                <a:gd name="connsiteY12" fmla="*/ -118 h 21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434" h="219898">
                  <a:moveTo>
                    <a:pt x="116386" y="-118"/>
                  </a:moveTo>
                  <a:lnTo>
                    <a:pt x="116386" y="-118"/>
                  </a:lnTo>
                  <a:cubicBezTo>
                    <a:pt x="52078" y="-118"/>
                    <a:pt x="-55" y="57738"/>
                    <a:pt x="-55" y="129107"/>
                  </a:cubicBezTo>
                  <a:lnTo>
                    <a:pt x="-55" y="219781"/>
                  </a:lnTo>
                  <a:lnTo>
                    <a:pt x="27832" y="219781"/>
                  </a:lnTo>
                  <a:lnTo>
                    <a:pt x="43978" y="186186"/>
                  </a:lnTo>
                  <a:lnTo>
                    <a:pt x="39941" y="219781"/>
                  </a:lnTo>
                  <a:lnTo>
                    <a:pt x="219190" y="219781"/>
                  </a:lnTo>
                  <a:lnTo>
                    <a:pt x="233868" y="189240"/>
                  </a:lnTo>
                  <a:lnTo>
                    <a:pt x="230198" y="219781"/>
                  </a:lnTo>
                  <a:lnTo>
                    <a:pt x="250380" y="219781"/>
                  </a:lnTo>
                  <a:lnTo>
                    <a:pt x="250380" y="148586"/>
                  </a:lnTo>
                  <a:cubicBezTo>
                    <a:pt x="250380" y="66459"/>
                    <a:pt x="190389" y="-118"/>
                    <a:pt x="116386" y="-118"/>
                  </a:cubicBezTo>
                  <a:close/>
                </a:path>
              </a:pathLst>
            </a:custGeom>
            <a:solidFill>
              <a:srgbClr val="2F2E41"/>
            </a:solidFill>
            <a:ln w="2429"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5D4472E8-74B8-4B87-BEB3-C03F624AFE13}"/>
                </a:ext>
              </a:extLst>
            </p:cNvPr>
            <p:cNvSpPr/>
            <p:nvPr/>
          </p:nvSpPr>
          <p:spPr>
            <a:xfrm>
              <a:off x="10672119" y="4820690"/>
              <a:ext cx="132097" cy="225666"/>
            </a:xfrm>
            <a:custGeom>
              <a:avLst/>
              <a:gdLst>
                <a:gd name="connsiteX0" fmla="*/ 27465 w 132097"/>
                <a:gd name="connsiteY0" fmla="*/ 30155 h 225666"/>
                <a:gd name="connsiteX1" fmla="*/ 27465 w 132097"/>
                <a:gd name="connsiteY1" fmla="*/ 79691 h 225666"/>
                <a:gd name="connsiteX2" fmla="*/ -55 w 132097"/>
                <a:gd name="connsiteY2" fmla="*/ 225549 h 225666"/>
                <a:gd name="connsiteX3" fmla="*/ 110026 w 132097"/>
                <a:gd name="connsiteY3" fmla="*/ 198029 h 225666"/>
                <a:gd name="connsiteX4" fmla="*/ 132042 w 132097"/>
                <a:gd name="connsiteY4" fmla="*/ 87947 h 225666"/>
                <a:gd name="connsiteX5" fmla="*/ 99018 w 132097"/>
                <a:gd name="connsiteY5" fmla="*/ -118 h 22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97" h="225666">
                  <a:moveTo>
                    <a:pt x="27465" y="30155"/>
                  </a:moveTo>
                  <a:cubicBezTo>
                    <a:pt x="27465" y="30155"/>
                    <a:pt x="41226" y="74187"/>
                    <a:pt x="27465" y="79691"/>
                  </a:cubicBezTo>
                  <a:cubicBezTo>
                    <a:pt x="13705" y="85195"/>
                    <a:pt x="-55" y="225549"/>
                    <a:pt x="-55" y="225549"/>
                  </a:cubicBezTo>
                  <a:lnTo>
                    <a:pt x="110026" y="198029"/>
                  </a:lnTo>
                  <a:lnTo>
                    <a:pt x="132042" y="87947"/>
                  </a:lnTo>
                  <a:cubicBezTo>
                    <a:pt x="132042" y="87947"/>
                    <a:pt x="93514" y="27403"/>
                    <a:pt x="99018" y="-118"/>
                  </a:cubicBezTo>
                  <a:close/>
                </a:path>
              </a:pathLst>
            </a:custGeom>
            <a:solidFill>
              <a:srgbClr val="FBBEBE"/>
            </a:solidFill>
            <a:ln w="2429"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1B9CCAF5-088A-4CF4-BAFE-2ED98624C465}"/>
                </a:ext>
              </a:extLst>
            </p:cNvPr>
            <p:cNvSpPr/>
            <p:nvPr/>
          </p:nvSpPr>
          <p:spPr>
            <a:xfrm>
              <a:off x="10988602" y="5431641"/>
              <a:ext cx="120415" cy="123401"/>
            </a:xfrm>
            <a:custGeom>
              <a:avLst/>
              <a:gdLst>
                <a:gd name="connsiteX0" fmla="*/ 27465 w 120415"/>
                <a:gd name="connsiteY0" fmla="*/ -118 h 123401"/>
                <a:gd name="connsiteX1" fmla="*/ 43978 w 120415"/>
                <a:gd name="connsiteY1" fmla="*/ 30155 h 123401"/>
                <a:gd name="connsiteX2" fmla="*/ 115530 w 120415"/>
                <a:gd name="connsiteY2" fmla="*/ 109964 h 123401"/>
                <a:gd name="connsiteX3" fmla="*/ 19209 w 120415"/>
                <a:gd name="connsiteY3" fmla="*/ 54923 h 123401"/>
                <a:gd name="connsiteX4" fmla="*/ -55 w 120415"/>
                <a:gd name="connsiteY4" fmla="*/ 10891 h 12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15" h="123401">
                  <a:moveTo>
                    <a:pt x="27465" y="-118"/>
                  </a:moveTo>
                  <a:lnTo>
                    <a:pt x="43978" y="30155"/>
                  </a:lnTo>
                  <a:cubicBezTo>
                    <a:pt x="43978" y="30155"/>
                    <a:pt x="143051" y="60427"/>
                    <a:pt x="115530" y="109964"/>
                  </a:cubicBezTo>
                  <a:cubicBezTo>
                    <a:pt x="88010" y="159500"/>
                    <a:pt x="19209" y="54923"/>
                    <a:pt x="19209" y="54923"/>
                  </a:cubicBezTo>
                  <a:lnTo>
                    <a:pt x="-55" y="10891"/>
                  </a:lnTo>
                  <a:close/>
                </a:path>
              </a:pathLst>
            </a:custGeom>
            <a:solidFill>
              <a:srgbClr val="FBBEBE"/>
            </a:solidFill>
            <a:ln w="2429"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AF3A18B-7065-47F4-BF84-2C0A4B44C708}"/>
                </a:ext>
              </a:extLst>
            </p:cNvPr>
            <p:cNvSpPr/>
            <p:nvPr/>
          </p:nvSpPr>
          <p:spPr>
            <a:xfrm>
              <a:off x="10198117" y="5305047"/>
              <a:ext cx="135501" cy="97914"/>
            </a:xfrm>
            <a:custGeom>
              <a:avLst/>
              <a:gdLst>
                <a:gd name="connsiteX0" fmla="*/ 107926 w 135501"/>
                <a:gd name="connsiteY0" fmla="*/ -118 h 97914"/>
                <a:gd name="connsiteX1" fmla="*/ 83158 w 135501"/>
                <a:gd name="connsiteY1" fmla="*/ 19147 h 97914"/>
                <a:gd name="connsiteX2" fmla="*/ 8853 w 135501"/>
                <a:gd name="connsiteY2" fmla="*/ 93452 h 97914"/>
                <a:gd name="connsiteX3" fmla="*/ 102422 w 135501"/>
                <a:gd name="connsiteY3" fmla="*/ 46667 h 97914"/>
                <a:gd name="connsiteX4" fmla="*/ 135447 w 135501"/>
                <a:gd name="connsiteY4" fmla="*/ 19147 h 9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01" h="97914">
                  <a:moveTo>
                    <a:pt x="107926" y="-118"/>
                  </a:moveTo>
                  <a:lnTo>
                    <a:pt x="83158" y="19147"/>
                  </a:lnTo>
                  <a:cubicBezTo>
                    <a:pt x="83158" y="19147"/>
                    <a:pt x="-32427" y="71435"/>
                    <a:pt x="8853" y="93452"/>
                  </a:cubicBezTo>
                  <a:cubicBezTo>
                    <a:pt x="50134" y="115468"/>
                    <a:pt x="102422" y="46667"/>
                    <a:pt x="102422" y="46667"/>
                  </a:cubicBezTo>
                  <a:lnTo>
                    <a:pt x="135447" y="19147"/>
                  </a:lnTo>
                  <a:close/>
                </a:path>
              </a:pathLst>
            </a:custGeom>
            <a:solidFill>
              <a:srgbClr val="FBBEBE"/>
            </a:solidFill>
            <a:ln w="2429"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4C0D8C8-37F9-42F3-9D88-8CB2C2368809}"/>
                </a:ext>
              </a:extLst>
            </p:cNvPr>
            <p:cNvSpPr/>
            <p:nvPr/>
          </p:nvSpPr>
          <p:spPr>
            <a:xfrm>
              <a:off x="10460212" y="5431641"/>
              <a:ext cx="173377" cy="665991"/>
            </a:xfrm>
            <a:custGeom>
              <a:avLst/>
              <a:gdLst>
                <a:gd name="connsiteX0" fmla="*/ -55 w 173377"/>
                <a:gd name="connsiteY0" fmla="*/ -118 h 665991"/>
                <a:gd name="connsiteX1" fmla="*/ 45354 w 173377"/>
                <a:gd name="connsiteY1" fmla="*/ 328750 h 665991"/>
                <a:gd name="connsiteX2" fmla="*/ 104522 w 173377"/>
                <a:gd name="connsiteY2" fmla="*/ 591569 h 665991"/>
                <a:gd name="connsiteX3" fmla="*/ 118282 w 173377"/>
                <a:gd name="connsiteY3" fmla="*/ 665874 h 665991"/>
                <a:gd name="connsiteX4" fmla="*/ 173323 w 173377"/>
                <a:gd name="connsiteY4" fmla="*/ 646610 h 665991"/>
                <a:gd name="connsiteX5" fmla="*/ 162315 w 173377"/>
                <a:gd name="connsiteY5" fmla="*/ 462224 h 665991"/>
                <a:gd name="connsiteX6" fmla="*/ 154059 w 173377"/>
                <a:gd name="connsiteY6" fmla="*/ 332878 h 665991"/>
                <a:gd name="connsiteX7" fmla="*/ 145803 w 173377"/>
                <a:gd name="connsiteY7" fmla="*/ 57675 h 665991"/>
                <a:gd name="connsiteX8" fmla="*/ -55 w 173377"/>
                <a:gd name="connsiteY8" fmla="*/ -118 h 66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77" h="665991">
                  <a:moveTo>
                    <a:pt x="-55" y="-118"/>
                  </a:moveTo>
                  <a:lnTo>
                    <a:pt x="45354" y="328750"/>
                  </a:lnTo>
                  <a:cubicBezTo>
                    <a:pt x="45354" y="328750"/>
                    <a:pt x="65994" y="440207"/>
                    <a:pt x="104522" y="591569"/>
                  </a:cubicBezTo>
                  <a:lnTo>
                    <a:pt x="118282" y="665874"/>
                  </a:lnTo>
                  <a:lnTo>
                    <a:pt x="173323" y="646610"/>
                  </a:lnTo>
                  <a:cubicBezTo>
                    <a:pt x="173323" y="646610"/>
                    <a:pt x="159563" y="522768"/>
                    <a:pt x="162315" y="462224"/>
                  </a:cubicBezTo>
                  <a:cubicBezTo>
                    <a:pt x="165067" y="401679"/>
                    <a:pt x="154059" y="332878"/>
                    <a:pt x="154059" y="332878"/>
                  </a:cubicBezTo>
                  <a:cubicBezTo>
                    <a:pt x="154059" y="332878"/>
                    <a:pt x="129291" y="107212"/>
                    <a:pt x="145803" y="57675"/>
                  </a:cubicBezTo>
                  <a:cubicBezTo>
                    <a:pt x="162315" y="8139"/>
                    <a:pt x="-55" y="-118"/>
                    <a:pt x="-55" y="-118"/>
                  </a:cubicBezTo>
                  <a:close/>
                </a:path>
              </a:pathLst>
            </a:custGeom>
            <a:solidFill>
              <a:srgbClr val="FBBEBE"/>
            </a:solidFill>
            <a:ln w="2429"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168EBDAE-00F1-4518-8010-BB5D24971910}"/>
                </a:ext>
              </a:extLst>
            </p:cNvPr>
            <p:cNvSpPr/>
            <p:nvPr/>
          </p:nvSpPr>
          <p:spPr>
            <a:xfrm>
              <a:off x="10460212" y="5431641"/>
              <a:ext cx="173377" cy="665991"/>
            </a:xfrm>
            <a:custGeom>
              <a:avLst/>
              <a:gdLst>
                <a:gd name="connsiteX0" fmla="*/ -55 w 173377"/>
                <a:gd name="connsiteY0" fmla="*/ -118 h 665991"/>
                <a:gd name="connsiteX1" fmla="*/ 45354 w 173377"/>
                <a:gd name="connsiteY1" fmla="*/ 328750 h 665991"/>
                <a:gd name="connsiteX2" fmla="*/ 104522 w 173377"/>
                <a:gd name="connsiteY2" fmla="*/ 591569 h 665991"/>
                <a:gd name="connsiteX3" fmla="*/ 118282 w 173377"/>
                <a:gd name="connsiteY3" fmla="*/ 665874 h 665991"/>
                <a:gd name="connsiteX4" fmla="*/ 173323 w 173377"/>
                <a:gd name="connsiteY4" fmla="*/ 646610 h 665991"/>
                <a:gd name="connsiteX5" fmla="*/ 162315 w 173377"/>
                <a:gd name="connsiteY5" fmla="*/ 462224 h 665991"/>
                <a:gd name="connsiteX6" fmla="*/ 154059 w 173377"/>
                <a:gd name="connsiteY6" fmla="*/ 332878 h 665991"/>
                <a:gd name="connsiteX7" fmla="*/ 145803 w 173377"/>
                <a:gd name="connsiteY7" fmla="*/ 57675 h 665991"/>
                <a:gd name="connsiteX8" fmla="*/ -55 w 173377"/>
                <a:gd name="connsiteY8" fmla="*/ -118 h 66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77" h="665991">
                  <a:moveTo>
                    <a:pt x="-55" y="-118"/>
                  </a:moveTo>
                  <a:lnTo>
                    <a:pt x="45354" y="328750"/>
                  </a:lnTo>
                  <a:cubicBezTo>
                    <a:pt x="45354" y="328750"/>
                    <a:pt x="65994" y="440207"/>
                    <a:pt x="104522" y="591569"/>
                  </a:cubicBezTo>
                  <a:lnTo>
                    <a:pt x="118282" y="665874"/>
                  </a:lnTo>
                  <a:lnTo>
                    <a:pt x="173323" y="646610"/>
                  </a:lnTo>
                  <a:cubicBezTo>
                    <a:pt x="173323" y="646610"/>
                    <a:pt x="159563" y="522768"/>
                    <a:pt x="162315" y="462224"/>
                  </a:cubicBezTo>
                  <a:cubicBezTo>
                    <a:pt x="165067" y="401679"/>
                    <a:pt x="154059" y="332878"/>
                    <a:pt x="154059" y="332878"/>
                  </a:cubicBezTo>
                  <a:cubicBezTo>
                    <a:pt x="154059" y="332878"/>
                    <a:pt x="129291" y="107212"/>
                    <a:pt x="145803" y="57675"/>
                  </a:cubicBezTo>
                  <a:cubicBezTo>
                    <a:pt x="162315" y="8139"/>
                    <a:pt x="-55" y="-118"/>
                    <a:pt x="-55" y="-118"/>
                  </a:cubicBezTo>
                  <a:close/>
                </a:path>
              </a:pathLst>
            </a:custGeom>
            <a:solidFill>
              <a:srgbClr val="000000">
                <a:alpha val="10000"/>
              </a:srgbClr>
            </a:solidFill>
            <a:ln w="2429"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DE020C3-5607-4BE1-B50F-BF1AF7652CB3}"/>
                </a:ext>
              </a:extLst>
            </p:cNvPr>
            <p:cNvSpPr/>
            <p:nvPr/>
          </p:nvSpPr>
          <p:spPr>
            <a:xfrm>
              <a:off x="10300628" y="5442649"/>
              <a:ext cx="332961" cy="421060"/>
            </a:xfrm>
            <a:custGeom>
              <a:avLst/>
              <a:gdLst>
                <a:gd name="connsiteX0" fmla="*/ 178793 w 332961"/>
                <a:gd name="connsiteY0" fmla="*/ -118 h 421060"/>
                <a:gd name="connsiteX1" fmla="*/ 10919 w 332961"/>
                <a:gd name="connsiteY1" fmla="*/ 184269 h 421060"/>
                <a:gd name="connsiteX2" fmla="*/ 214570 w 332961"/>
                <a:gd name="connsiteY2" fmla="*/ 382415 h 421060"/>
                <a:gd name="connsiteX3" fmla="*/ 239338 w 332961"/>
                <a:gd name="connsiteY3" fmla="*/ 420943 h 421060"/>
                <a:gd name="connsiteX4" fmla="*/ 277866 w 332961"/>
                <a:gd name="connsiteY4" fmla="*/ 376911 h 421060"/>
                <a:gd name="connsiteX5" fmla="*/ 214570 w 332961"/>
                <a:gd name="connsiteY5" fmla="*/ 280590 h 421060"/>
                <a:gd name="connsiteX6" fmla="*/ 132009 w 332961"/>
                <a:gd name="connsiteY6" fmla="*/ 176012 h 421060"/>
                <a:gd name="connsiteX7" fmla="*/ 332907 w 332961"/>
                <a:gd name="connsiteY7" fmla="*/ 54923 h 4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961" h="421060">
                  <a:moveTo>
                    <a:pt x="178793" y="-118"/>
                  </a:moveTo>
                  <a:cubicBezTo>
                    <a:pt x="178793" y="-118"/>
                    <a:pt x="-52377" y="98956"/>
                    <a:pt x="10919" y="184269"/>
                  </a:cubicBezTo>
                  <a:cubicBezTo>
                    <a:pt x="74216" y="269581"/>
                    <a:pt x="214570" y="382415"/>
                    <a:pt x="214570" y="382415"/>
                  </a:cubicBezTo>
                  <a:lnTo>
                    <a:pt x="239338" y="420943"/>
                  </a:lnTo>
                  <a:lnTo>
                    <a:pt x="277866" y="376911"/>
                  </a:lnTo>
                  <a:lnTo>
                    <a:pt x="214570" y="280590"/>
                  </a:lnTo>
                  <a:cubicBezTo>
                    <a:pt x="214570" y="280590"/>
                    <a:pt x="156777" y="192525"/>
                    <a:pt x="132009" y="176012"/>
                  </a:cubicBezTo>
                  <a:lnTo>
                    <a:pt x="332907" y="54923"/>
                  </a:lnTo>
                  <a:close/>
                </a:path>
              </a:pathLst>
            </a:custGeom>
            <a:solidFill>
              <a:srgbClr val="FBBEBE"/>
            </a:solidFill>
            <a:ln w="2429"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6497138-61B3-48F7-9660-9222B4F8B2B0}"/>
                </a:ext>
              </a:extLst>
            </p:cNvPr>
            <p:cNvSpPr/>
            <p:nvPr/>
          </p:nvSpPr>
          <p:spPr>
            <a:xfrm>
              <a:off x="10535179" y="6064608"/>
              <a:ext cx="127796" cy="202403"/>
            </a:xfrm>
            <a:custGeom>
              <a:avLst/>
              <a:gdLst>
                <a:gd name="connsiteX0" fmla="*/ 103860 w 127796"/>
                <a:gd name="connsiteY0" fmla="*/ -118 h 202403"/>
                <a:gd name="connsiteX1" fmla="*/ 35060 w 127796"/>
                <a:gd name="connsiteY1" fmla="*/ 27403 h 202403"/>
                <a:gd name="connsiteX2" fmla="*/ 13043 w 127796"/>
                <a:gd name="connsiteY2" fmla="*/ 162252 h 202403"/>
                <a:gd name="connsiteX3" fmla="*/ 40564 w 127796"/>
                <a:gd name="connsiteY3" fmla="*/ 200781 h 202403"/>
                <a:gd name="connsiteX4" fmla="*/ 84596 w 127796"/>
                <a:gd name="connsiteY4" fmla="*/ 184269 h 202403"/>
                <a:gd name="connsiteX5" fmla="*/ 103860 w 127796"/>
                <a:gd name="connsiteY5" fmla="*/ 109964 h 202403"/>
                <a:gd name="connsiteX6" fmla="*/ 98356 w 127796"/>
                <a:gd name="connsiteY6" fmla="*/ 173260 h 202403"/>
                <a:gd name="connsiteX7" fmla="*/ 112116 w 127796"/>
                <a:gd name="connsiteY7" fmla="*/ 170508 h 202403"/>
                <a:gd name="connsiteX8" fmla="*/ 120372 w 127796"/>
                <a:gd name="connsiteY8" fmla="*/ 101708 h 202403"/>
                <a:gd name="connsiteX9" fmla="*/ 103860 w 127796"/>
                <a:gd name="connsiteY9" fmla="*/ -118 h 2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96" h="202403">
                  <a:moveTo>
                    <a:pt x="103860" y="-118"/>
                  </a:moveTo>
                  <a:lnTo>
                    <a:pt x="35060" y="27403"/>
                  </a:lnTo>
                  <a:cubicBezTo>
                    <a:pt x="35060" y="27403"/>
                    <a:pt x="37811" y="142988"/>
                    <a:pt x="13043" y="162252"/>
                  </a:cubicBezTo>
                  <a:cubicBezTo>
                    <a:pt x="-11725" y="181517"/>
                    <a:pt x="-717" y="209037"/>
                    <a:pt x="40564" y="200781"/>
                  </a:cubicBezTo>
                  <a:cubicBezTo>
                    <a:pt x="81844" y="192525"/>
                    <a:pt x="84596" y="184269"/>
                    <a:pt x="84596" y="184269"/>
                  </a:cubicBezTo>
                  <a:lnTo>
                    <a:pt x="103860" y="109964"/>
                  </a:lnTo>
                  <a:lnTo>
                    <a:pt x="98356" y="173260"/>
                  </a:lnTo>
                  <a:lnTo>
                    <a:pt x="112116" y="170508"/>
                  </a:lnTo>
                  <a:lnTo>
                    <a:pt x="120372" y="101708"/>
                  </a:lnTo>
                  <a:cubicBezTo>
                    <a:pt x="120372" y="101708"/>
                    <a:pt x="145141" y="24651"/>
                    <a:pt x="103860" y="-118"/>
                  </a:cubicBezTo>
                  <a:close/>
                </a:path>
              </a:pathLst>
            </a:custGeom>
            <a:solidFill>
              <a:srgbClr val="2F2E41"/>
            </a:solidFill>
            <a:ln w="2429"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188D40DE-8D7C-433F-BEED-A152880784A9}"/>
                </a:ext>
              </a:extLst>
            </p:cNvPr>
            <p:cNvSpPr/>
            <p:nvPr/>
          </p:nvSpPr>
          <p:spPr>
            <a:xfrm>
              <a:off x="10529013" y="5802893"/>
              <a:ext cx="176130" cy="256222"/>
            </a:xfrm>
            <a:custGeom>
              <a:avLst/>
              <a:gdLst>
                <a:gd name="connsiteX0" fmla="*/ -55 w 176130"/>
                <a:gd name="connsiteY0" fmla="*/ 52443 h 256222"/>
                <a:gd name="connsiteX1" fmla="*/ 46730 w 176130"/>
                <a:gd name="connsiteY1" fmla="*/ 201053 h 256222"/>
                <a:gd name="connsiteX2" fmla="*/ 82506 w 176130"/>
                <a:gd name="connsiteY2" fmla="*/ 250589 h 256222"/>
                <a:gd name="connsiteX3" fmla="*/ 140299 w 176130"/>
                <a:gd name="connsiteY3" fmla="*/ 190045 h 256222"/>
                <a:gd name="connsiteX4" fmla="*/ 123786 w 176130"/>
                <a:gd name="connsiteY4" fmla="*/ 93724 h 256222"/>
                <a:gd name="connsiteX5" fmla="*/ 165067 w 176130"/>
                <a:gd name="connsiteY5" fmla="*/ 148764 h 256222"/>
                <a:gd name="connsiteX6" fmla="*/ 176075 w 176130"/>
                <a:gd name="connsiteY6" fmla="*/ 140508 h 256222"/>
                <a:gd name="connsiteX7" fmla="*/ 134795 w 176130"/>
                <a:gd name="connsiteY7" fmla="*/ 74459 h 256222"/>
                <a:gd name="connsiteX8" fmla="*/ 49482 w 176130"/>
                <a:gd name="connsiteY8" fmla="*/ 155 h 25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130" h="256222">
                  <a:moveTo>
                    <a:pt x="-55" y="52443"/>
                  </a:moveTo>
                  <a:cubicBezTo>
                    <a:pt x="-55" y="52443"/>
                    <a:pt x="52234" y="179037"/>
                    <a:pt x="46730" y="201053"/>
                  </a:cubicBezTo>
                  <a:cubicBezTo>
                    <a:pt x="41226" y="223069"/>
                    <a:pt x="38473" y="272606"/>
                    <a:pt x="82506" y="250589"/>
                  </a:cubicBezTo>
                  <a:cubicBezTo>
                    <a:pt x="126538" y="228573"/>
                    <a:pt x="140299" y="190045"/>
                    <a:pt x="140299" y="190045"/>
                  </a:cubicBezTo>
                  <a:lnTo>
                    <a:pt x="123786" y="93724"/>
                  </a:lnTo>
                  <a:lnTo>
                    <a:pt x="165067" y="148764"/>
                  </a:lnTo>
                  <a:lnTo>
                    <a:pt x="176075" y="140508"/>
                  </a:lnTo>
                  <a:lnTo>
                    <a:pt x="134795" y="74459"/>
                  </a:lnTo>
                  <a:cubicBezTo>
                    <a:pt x="134795" y="74459"/>
                    <a:pt x="88010" y="-5350"/>
                    <a:pt x="49482" y="155"/>
                  </a:cubicBezTo>
                  <a:close/>
                </a:path>
              </a:pathLst>
            </a:custGeom>
            <a:solidFill>
              <a:srgbClr val="2F2E41"/>
            </a:solidFill>
            <a:ln w="2429"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087C605C-A27F-4A2F-B045-C25CCEC104C4}"/>
                </a:ext>
              </a:extLst>
            </p:cNvPr>
            <p:cNvSpPr/>
            <p:nvPr/>
          </p:nvSpPr>
          <p:spPr>
            <a:xfrm>
              <a:off x="9608459" y="6261378"/>
              <a:ext cx="2198872" cy="5504"/>
            </a:xfrm>
            <a:custGeom>
              <a:avLst/>
              <a:gdLst>
                <a:gd name="connsiteX0" fmla="*/ 0 w 2198872"/>
                <a:gd name="connsiteY0" fmla="*/ 0 h 5504"/>
                <a:gd name="connsiteX1" fmla="*/ 2198873 w 2198872"/>
                <a:gd name="connsiteY1" fmla="*/ 0 h 5504"/>
                <a:gd name="connsiteX2" fmla="*/ 2198873 w 2198872"/>
                <a:gd name="connsiteY2" fmla="*/ 5504 h 5504"/>
                <a:gd name="connsiteX3" fmla="*/ 0 w 2198872"/>
                <a:gd name="connsiteY3" fmla="*/ 5504 h 5504"/>
              </a:gdLst>
              <a:ahLst/>
              <a:cxnLst>
                <a:cxn ang="0">
                  <a:pos x="connsiteX0" y="connsiteY0"/>
                </a:cxn>
                <a:cxn ang="0">
                  <a:pos x="connsiteX1" y="connsiteY1"/>
                </a:cxn>
                <a:cxn ang="0">
                  <a:pos x="connsiteX2" y="connsiteY2"/>
                </a:cxn>
                <a:cxn ang="0">
                  <a:pos x="connsiteX3" y="connsiteY3"/>
                </a:cxn>
              </a:cxnLst>
              <a:rect l="l" t="t" r="r" b="b"/>
              <a:pathLst>
                <a:path w="2198872" h="5504">
                  <a:moveTo>
                    <a:pt x="0" y="0"/>
                  </a:moveTo>
                  <a:lnTo>
                    <a:pt x="2198873" y="0"/>
                  </a:lnTo>
                  <a:lnTo>
                    <a:pt x="2198873" y="5504"/>
                  </a:lnTo>
                  <a:lnTo>
                    <a:pt x="0" y="5504"/>
                  </a:lnTo>
                  <a:close/>
                </a:path>
              </a:pathLst>
            </a:custGeom>
            <a:solidFill>
              <a:srgbClr val="2F2E41"/>
            </a:solidFill>
            <a:ln w="2429"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72187C1E-9ACE-4804-A9A4-6A86F792477C}"/>
                </a:ext>
              </a:extLst>
            </p:cNvPr>
            <p:cNvSpPr/>
            <p:nvPr/>
          </p:nvSpPr>
          <p:spPr>
            <a:xfrm>
              <a:off x="9911387" y="6042342"/>
              <a:ext cx="97491" cy="223736"/>
            </a:xfrm>
            <a:custGeom>
              <a:avLst/>
              <a:gdLst>
                <a:gd name="connsiteX0" fmla="*/ 4992 w 97491"/>
                <a:gd name="connsiteY0" fmla="*/ 123572 h 223736"/>
                <a:gd name="connsiteX1" fmla="*/ 78953 w 97491"/>
                <a:gd name="connsiteY1" fmla="*/ 223619 h 223736"/>
                <a:gd name="connsiteX2" fmla="*/ 92389 w 97491"/>
                <a:gd name="connsiteY2" fmla="*/ 99930 h 223736"/>
                <a:gd name="connsiteX3" fmla="*/ 18428 w 97491"/>
                <a:gd name="connsiteY3" fmla="*/ -118 h 223736"/>
                <a:gd name="connsiteX4" fmla="*/ 4992 w 97491"/>
                <a:gd name="connsiteY4" fmla="*/ 123572 h 22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91" h="223736">
                  <a:moveTo>
                    <a:pt x="4992" y="123572"/>
                  </a:moveTo>
                  <a:cubicBezTo>
                    <a:pt x="21706" y="185355"/>
                    <a:pt x="78953" y="223619"/>
                    <a:pt x="78953" y="223619"/>
                  </a:cubicBezTo>
                  <a:cubicBezTo>
                    <a:pt x="78953" y="223619"/>
                    <a:pt x="109103" y="161713"/>
                    <a:pt x="92389" y="99930"/>
                  </a:cubicBezTo>
                  <a:cubicBezTo>
                    <a:pt x="75676" y="38146"/>
                    <a:pt x="18428" y="-118"/>
                    <a:pt x="18428" y="-118"/>
                  </a:cubicBezTo>
                  <a:cubicBezTo>
                    <a:pt x="18428" y="-118"/>
                    <a:pt x="-11721" y="61789"/>
                    <a:pt x="4992" y="123572"/>
                  </a:cubicBezTo>
                  <a:close/>
                </a:path>
              </a:pathLst>
            </a:custGeom>
            <a:solidFill>
              <a:schemeClr val="accent1">
                <a:lumMod val="50000"/>
              </a:schemeClr>
            </a:solidFill>
            <a:ln w="2429"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376C934-39F9-4B5C-9EEB-498925CA699E}"/>
                </a:ext>
              </a:extLst>
            </p:cNvPr>
            <p:cNvSpPr/>
            <p:nvPr/>
          </p:nvSpPr>
          <p:spPr>
            <a:xfrm>
              <a:off x="9826376" y="6104355"/>
              <a:ext cx="166081" cy="161673"/>
            </a:xfrm>
            <a:custGeom>
              <a:avLst/>
              <a:gdLst>
                <a:gd name="connsiteX0" fmla="*/ 114563 w 166081"/>
                <a:gd name="connsiteY0" fmla="*/ 48281 h 161673"/>
                <a:gd name="connsiteX1" fmla="*/ 166027 w 166081"/>
                <a:gd name="connsiteY1" fmla="*/ 161556 h 161673"/>
                <a:gd name="connsiteX2" fmla="*/ 51409 w 166081"/>
                <a:gd name="connsiteY2" fmla="*/ 113157 h 161673"/>
                <a:gd name="connsiteX3" fmla="*/ -55 w 166081"/>
                <a:gd name="connsiteY3" fmla="*/ -118 h 161673"/>
                <a:gd name="connsiteX4" fmla="*/ 114563 w 166081"/>
                <a:gd name="connsiteY4" fmla="*/ 48281 h 16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81" h="161673">
                  <a:moveTo>
                    <a:pt x="114563" y="48281"/>
                  </a:moveTo>
                  <a:cubicBezTo>
                    <a:pt x="160425" y="92927"/>
                    <a:pt x="166027" y="161556"/>
                    <a:pt x="166027" y="161556"/>
                  </a:cubicBezTo>
                  <a:cubicBezTo>
                    <a:pt x="166027" y="161556"/>
                    <a:pt x="97271" y="157802"/>
                    <a:pt x="51409" y="113157"/>
                  </a:cubicBezTo>
                  <a:cubicBezTo>
                    <a:pt x="5547" y="68512"/>
                    <a:pt x="-55" y="-118"/>
                    <a:pt x="-55" y="-118"/>
                  </a:cubicBezTo>
                  <a:cubicBezTo>
                    <a:pt x="-55" y="-118"/>
                    <a:pt x="68701" y="3637"/>
                    <a:pt x="114563" y="48281"/>
                  </a:cubicBezTo>
                  <a:close/>
                </a:path>
              </a:pathLst>
            </a:custGeom>
            <a:solidFill>
              <a:srgbClr val="3F3D56"/>
            </a:solidFill>
            <a:ln w="2429"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4A8CA4DE-05C2-4938-A2EC-9F1C0E162759}"/>
                </a:ext>
              </a:extLst>
            </p:cNvPr>
            <p:cNvSpPr/>
            <p:nvPr/>
          </p:nvSpPr>
          <p:spPr>
            <a:xfrm>
              <a:off x="10202897" y="4736753"/>
              <a:ext cx="82560" cy="82560"/>
            </a:xfrm>
            <a:custGeom>
              <a:avLst/>
              <a:gdLst>
                <a:gd name="connsiteX0" fmla="*/ 0 w 82560"/>
                <a:gd name="connsiteY0" fmla="*/ 0 h 82560"/>
                <a:gd name="connsiteX1" fmla="*/ 82561 w 82560"/>
                <a:gd name="connsiteY1" fmla="*/ 0 h 82560"/>
                <a:gd name="connsiteX2" fmla="*/ 82561 w 82560"/>
                <a:gd name="connsiteY2" fmla="*/ 82561 h 82560"/>
                <a:gd name="connsiteX3" fmla="*/ 0 w 82560"/>
                <a:gd name="connsiteY3" fmla="*/ 82561 h 82560"/>
              </a:gdLst>
              <a:ahLst/>
              <a:cxnLst>
                <a:cxn ang="0">
                  <a:pos x="connsiteX0" y="connsiteY0"/>
                </a:cxn>
                <a:cxn ang="0">
                  <a:pos x="connsiteX1" y="connsiteY1"/>
                </a:cxn>
                <a:cxn ang="0">
                  <a:pos x="connsiteX2" y="connsiteY2"/>
                </a:cxn>
                <a:cxn ang="0">
                  <a:pos x="connsiteX3" y="connsiteY3"/>
                </a:cxn>
              </a:cxnLst>
              <a:rect l="l" t="t" r="r" b="b"/>
              <a:pathLst>
                <a:path w="82560" h="82560">
                  <a:moveTo>
                    <a:pt x="0" y="0"/>
                  </a:moveTo>
                  <a:lnTo>
                    <a:pt x="82561" y="0"/>
                  </a:lnTo>
                  <a:lnTo>
                    <a:pt x="82561" y="82561"/>
                  </a:lnTo>
                  <a:lnTo>
                    <a:pt x="0" y="82561"/>
                  </a:lnTo>
                  <a:close/>
                </a:path>
              </a:pathLst>
            </a:custGeom>
            <a:solidFill>
              <a:srgbClr val="F2F2F2"/>
            </a:solidFill>
            <a:ln w="2429"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50073D7-42E5-4974-9F52-45F87B539167}"/>
                </a:ext>
              </a:extLst>
            </p:cNvPr>
            <p:cNvSpPr/>
            <p:nvPr/>
          </p:nvSpPr>
          <p:spPr>
            <a:xfrm>
              <a:off x="10874393" y="5724732"/>
              <a:ext cx="82560" cy="82560"/>
            </a:xfrm>
            <a:custGeom>
              <a:avLst/>
              <a:gdLst>
                <a:gd name="connsiteX0" fmla="*/ 82561 w 82560"/>
                <a:gd name="connsiteY0" fmla="*/ 41280 h 82560"/>
                <a:gd name="connsiteX1" fmla="*/ 41280 w 82560"/>
                <a:gd name="connsiteY1" fmla="*/ 82561 h 82560"/>
                <a:gd name="connsiteX2" fmla="*/ 0 w 82560"/>
                <a:gd name="connsiteY2" fmla="*/ 41280 h 82560"/>
                <a:gd name="connsiteX3" fmla="*/ 41280 w 82560"/>
                <a:gd name="connsiteY3" fmla="*/ 0 h 82560"/>
                <a:gd name="connsiteX4" fmla="*/ 82561 w 82560"/>
                <a:gd name="connsiteY4" fmla="*/ 41280 h 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60" h="82560">
                  <a:moveTo>
                    <a:pt x="82561" y="41280"/>
                  </a:moveTo>
                  <a:cubicBezTo>
                    <a:pt x="82561" y="64079"/>
                    <a:pt x="64079" y="82561"/>
                    <a:pt x="41280" y="82561"/>
                  </a:cubicBezTo>
                  <a:cubicBezTo>
                    <a:pt x="18482" y="82561"/>
                    <a:pt x="0" y="64079"/>
                    <a:pt x="0" y="41280"/>
                  </a:cubicBezTo>
                  <a:cubicBezTo>
                    <a:pt x="0" y="18482"/>
                    <a:pt x="18482" y="0"/>
                    <a:pt x="41280" y="0"/>
                  </a:cubicBezTo>
                  <a:cubicBezTo>
                    <a:pt x="64079" y="0"/>
                    <a:pt x="82561" y="18482"/>
                    <a:pt x="82561" y="41280"/>
                  </a:cubicBezTo>
                  <a:close/>
                </a:path>
              </a:pathLst>
            </a:custGeom>
            <a:solidFill>
              <a:srgbClr val="F2F2F2"/>
            </a:solidFill>
            <a:ln w="2429"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601F869-BB20-4330-9082-0A0EFCD6323C}"/>
                </a:ext>
              </a:extLst>
            </p:cNvPr>
            <p:cNvSpPr/>
            <p:nvPr/>
          </p:nvSpPr>
          <p:spPr>
            <a:xfrm>
              <a:off x="10633590" y="4713360"/>
              <a:ext cx="159617" cy="159617"/>
            </a:xfrm>
            <a:custGeom>
              <a:avLst/>
              <a:gdLst>
                <a:gd name="connsiteX0" fmla="*/ 159618 w 159617"/>
                <a:gd name="connsiteY0" fmla="*/ 79809 h 159617"/>
                <a:gd name="connsiteX1" fmla="*/ 79809 w 159617"/>
                <a:gd name="connsiteY1" fmla="*/ 159618 h 159617"/>
                <a:gd name="connsiteX2" fmla="*/ 0 w 159617"/>
                <a:gd name="connsiteY2" fmla="*/ 79809 h 159617"/>
                <a:gd name="connsiteX3" fmla="*/ 79809 w 159617"/>
                <a:gd name="connsiteY3" fmla="*/ 0 h 159617"/>
                <a:gd name="connsiteX4" fmla="*/ 159618 w 159617"/>
                <a:gd name="connsiteY4" fmla="*/ 79809 h 15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17" h="159617">
                  <a:moveTo>
                    <a:pt x="159618" y="79809"/>
                  </a:moveTo>
                  <a:cubicBezTo>
                    <a:pt x="159618" y="123886"/>
                    <a:pt x="123886" y="159618"/>
                    <a:pt x="79809" y="159618"/>
                  </a:cubicBezTo>
                  <a:cubicBezTo>
                    <a:pt x="35732" y="159618"/>
                    <a:pt x="0" y="123886"/>
                    <a:pt x="0" y="79809"/>
                  </a:cubicBezTo>
                  <a:cubicBezTo>
                    <a:pt x="0" y="35732"/>
                    <a:pt x="35732" y="0"/>
                    <a:pt x="79809" y="0"/>
                  </a:cubicBezTo>
                  <a:cubicBezTo>
                    <a:pt x="123886" y="0"/>
                    <a:pt x="159618" y="35732"/>
                    <a:pt x="159618" y="79809"/>
                  </a:cubicBezTo>
                  <a:close/>
                </a:path>
              </a:pathLst>
            </a:custGeom>
            <a:solidFill>
              <a:srgbClr val="FBBEBE"/>
            </a:solidFill>
            <a:ln w="2429"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73D43B9-A1DD-480F-9670-683CF3A1B719}"/>
                </a:ext>
              </a:extLst>
            </p:cNvPr>
            <p:cNvSpPr/>
            <p:nvPr/>
          </p:nvSpPr>
          <p:spPr>
            <a:xfrm>
              <a:off x="10432692" y="4896070"/>
              <a:ext cx="481605" cy="670419"/>
            </a:xfrm>
            <a:custGeom>
              <a:avLst/>
              <a:gdLst>
                <a:gd name="connsiteX0" fmla="*/ 258636 w 481605"/>
                <a:gd name="connsiteY0" fmla="*/ 111640 h 670419"/>
                <a:gd name="connsiteX1" fmla="*/ 363939 w 481605"/>
                <a:gd name="connsiteY1" fmla="*/ -118 h 670419"/>
                <a:gd name="connsiteX2" fmla="*/ 396238 w 481605"/>
                <a:gd name="connsiteY2" fmla="*/ 26327 h 670419"/>
                <a:gd name="connsiteX3" fmla="*/ 481550 w 481605"/>
                <a:gd name="connsiteY3" fmla="*/ 70359 h 670419"/>
                <a:gd name="connsiteX4" fmla="*/ 352205 w 481605"/>
                <a:gd name="connsiteY4" fmla="*/ 304282 h 670419"/>
                <a:gd name="connsiteX5" fmla="*/ 321933 w 481605"/>
                <a:gd name="connsiteY5" fmla="*/ 417115 h 670419"/>
                <a:gd name="connsiteX6" fmla="*/ 214603 w 481605"/>
                <a:gd name="connsiteY6" fmla="*/ 670302 h 670419"/>
                <a:gd name="connsiteX7" fmla="*/ 32969 w 481605"/>
                <a:gd name="connsiteY7" fmla="*/ 560221 h 670419"/>
                <a:gd name="connsiteX8" fmla="*/ -55 w 481605"/>
                <a:gd name="connsiteY8" fmla="*/ 576733 h 670419"/>
                <a:gd name="connsiteX9" fmla="*/ 118282 w 481605"/>
                <a:gd name="connsiteY9" fmla="*/ 307034 h 670419"/>
                <a:gd name="connsiteX10" fmla="*/ 159563 w 481605"/>
                <a:gd name="connsiteY10" fmla="*/ 224473 h 670419"/>
                <a:gd name="connsiteX11" fmla="*/ 148555 w 481605"/>
                <a:gd name="connsiteY11" fmla="*/ 23575 h 670419"/>
                <a:gd name="connsiteX12" fmla="*/ 271177 w 481605"/>
                <a:gd name="connsiteY12" fmla="*/ -118 h 67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605" h="670419">
                  <a:moveTo>
                    <a:pt x="258636" y="111640"/>
                  </a:moveTo>
                  <a:lnTo>
                    <a:pt x="363939" y="-118"/>
                  </a:lnTo>
                  <a:lnTo>
                    <a:pt x="396238" y="26327"/>
                  </a:lnTo>
                  <a:lnTo>
                    <a:pt x="481550" y="70359"/>
                  </a:lnTo>
                  <a:lnTo>
                    <a:pt x="352205" y="304282"/>
                  </a:lnTo>
                  <a:cubicBezTo>
                    <a:pt x="352205" y="304282"/>
                    <a:pt x="316429" y="375835"/>
                    <a:pt x="321933" y="417115"/>
                  </a:cubicBezTo>
                  <a:cubicBezTo>
                    <a:pt x="327437" y="458396"/>
                    <a:pt x="313677" y="631774"/>
                    <a:pt x="214603" y="670302"/>
                  </a:cubicBezTo>
                  <a:cubicBezTo>
                    <a:pt x="214603" y="670302"/>
                    <a:pt x="63242" y="551965"/>
                    <a:pt x="32969" y="560221"/>
                  </a:cubicBezTo>
                  <a:cubicBezTo>
                    <a:pt x="2697" y="568477"/>
                    <a:pt x="-55" y="576733"/>
                    <a:pt x="-55" y="576733"/>
                  </a:cubicBezTo>
                  <a:cubicBezTo>
                    <a:pt x="-55" y="576733"/>
                    <a:pt x="30217" y="367579"/>
                    <a:pt x="118282" y="307034"/>
                  </a:cubicBezTo>
                  <a:cubicBezTo>
                    <a:pt x="118282" y="307034"/>
                    <a:pt x="167819" y="260249"/>
                    <a:pt x="159563" y="224473"/>
                  </a:cubicBezTo>
                  <a:cubicBezTo>
                    <a:pt x="151307" y="188697"/>
                    <a:pt x="148555" y="23575"/>
                    <a:pt x="148555" y="23575"/>
                  </a:cubicBezTo>
                  <a:lnTo>
                    <a:pt x="271177" y="-118"/>
                  </a:lnTo>
                  <a:close/>
                </a:path>
              </a:pathLst>
            </a:custGeom>
            <a:solidFill>
              <a:srgbClr val="3F3D56"/>
            </a:solidFill>
            <a:ln w="2429"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2B9D4D0-DAB1-4EF0-BF3A-4EF44133E533}"/>
                </a:ext>
              </a:extLst>
            </p:cNvPr>
            <p:cNvSpPr/>
            <p:nvPr/>
          </p:nvSpPr>
          <p:spPr>
            <a:xfrm>
              <a:off x="10839993" y="4958291"/>
              <a:ext cx="189890" cy="509126"/>
            </a:xfrm>
            <a:custGeom>
              <a:avLst/>
              <a:gdLst>
                <a:gd name="connsiteX0" fmla="*/ 33023 w 189890"/>
                <a:gd name="connsiteY0" fmla="*/ 0 h 509126"/>
                <a:gd name="connsiteX1" fmla="*/ 74305 w 189890"/>
                <a:gd name="connsiteY1" fmla="*/ 8257 h 509126"/>
                <a:gd name="connsiteX2" fmla="*/ 123842 w 189890"/>
                <a:gd name="connsiteY2" fmla="*/ 275203 h 509126"/>
                <a:gd name="connsiteX3" fmla="*/ 189891 w 189890"/>
                <a:gd name="connsiteY3" fmla="*/ 489863 h 509126"/>
                <a:gd name="connsiteX4" fmla="*/ 115585 w 189890"/>
                <a:gd name="connsiteY4" fmla="*/ 509126 h 509126"/>
                <a:gd name="connsiteX5" fmla="*/ 0 w 189890"/>
                <a:gd name="connsiteY5" fmla="*/ 118338 h 509126"/>
                <a:gd name="connsiteX6" fmla="*/ 33023 w 189890"/>
                <a:gd name="connsiteY6" fmla="*/ 0 h 50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890" h="509126">
                  <a:moveTo>
                    <a:pt x="33023" y="0"/>
                  </a:moveTo>
                  <a:lnTo>
                    <a:pt x="74305" y="8257"/>
                  </a:lnTo>
                  <a:lnTo>
                    <a:pt x="123842" y="275203"/>
                  </a:lnTo>
                  <a:lnTo>
                    <a:pt x="189891" y="489863"/>
                  </a:lnTo>
                  <a:lnTo>
                    <a:pt x="115585" y="509126"/>
                  </a:lnTo>
                  <a:lnTo>
                    <a:pt x="0" y="118338"/>
                  </a:lnTo>
                  <a:lnTo>
                    <a:pt x="33023" y="0"/>
                  </a:lnTo>
                  <a:close/>
                </a:path>
              </a:pathLst>
            </a:custGeom>
            <a:solidFill>
              <a:srgbClr val="3F3D56"/>
            </a:solidFill>
            <a:ln w="2429"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4CCC23B-7D52-4257-9E27-388598FC573E}"/>
                </a:ext>
              </a:extLst>
            </p:cNvPr>
            <p:cNvSpPr/>
            <p:nvPr/>
          </p:nvSpPr>
          <p:spPr>
            <a:xfrm>
              <a:off x="10295091" y="4919764"/>
              <a:ext cx="310978" cy="440323"/>
            </a:xfrm>
            <a:custGeom>
              <a:avLst/>
              <a:gdLst>
                <a:gd name="connsiteX0" fmla="*/ 302724 w 310978"/>
                <a:gd name="connsiteY0" fmla="*/ 8255 h 440323"/>
                <a:gd name="connsiteX1" fmla="*/ 286210 w 310978"/>
                <a:gd name="connsiteY1" fmla="*/ 0 h 440323"/>
                <a:gd name="connsiteX2" fmla="*/ 154113 w 310978"/>
                <a:gd name="connsiteY2" fmla="*/ 220162 h 440323"/>
                <a:gd name="connsiteX3" fmla="*/ 0 w 310978"/>
                <a:gd name="connsiteY3" fmla="*/ 388036 h 440323"/>
                <a:gd name="connsiteX4" fmla="*/ 63296 w 310978"/>
                <a:gd name="connsiteY4" fmla="*/ 440323 h 440323"/>
                <a:gd name="connsiteX5" fmla="*/ 310979 w 310978"/>
                <a:gd name="connsiteY5" fmla="*/ 134849 h 440323"/>
                <a:gd name="connsiteX6" fmla="*/ 302724 w 310978"/>
                <a:gd name="connsiteY6" fmla="*/ 8255 h 44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78" h="440323">
                  <a:moveTo>
                    <a:pt x="302724" y="8255"/>
                  </a:moveTo>
                  <a:lnTo>
                    <a:pt x="286210" y="0"/>
                  </a:lnTo>
                  <a:lnTo>
                    <a:pt x="154113" y="220162"/>
                  </a:lnTo>
                  <a:lnTo>
                    <a:pt x="0" y="388036"/>
                  </a:lnTo>
                  <a:lnTo>
                    <a:pt x="63296" y="440323"/>
                  </a:lnTo>
                  <a:lnTo>
                    <a:pt x="310979" y="134849"/>
                  </a:lnTo>
                  <a:lnTo>
                    <a:pt x="302724" y="8255"/>
                  </a:lnTo>
                  <a:close/>
                </a:path>
              </a:pathLst>
            </a:custGeom>
            <a:solidFill>
              <a:srgbClr val="3F3D56"/>
            </a:solidFill>
            <a:ln w="2429"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C968E84C-5051-4938-9CED-B200460A6D06}"/>
                </a:ext>
              </a:extLst>
            </p:cNvPr>
            <p:cNvSpPr/>
            <p:nvPr/>
          </p:nvSpPr>
          <p:spPr>
            <a:xfrm>
              <a:off x="10629462" y="4678453"/>
              <a:ext cx="203650" cy="208890"/>
            </a:xfrm>
            <a:custGeom>
              <a:avLst/>
              <a:gdLst>
                <a:gd name="connsiteX0" fmla="*/ 130224 w 203650"/>
                <a:gd name="connsiteY0" fmla="*/ 24471 h 208890"/>
                <a:gd name="connsiteX1" fmla="*/ 82040 w 203650"/>
                <a:gd name="connsiteY1" fmla="*/ -118 h 208890"/>
                <a:gd name="connsiteX2" fmla="*/ 79754 w 203650"/>
                <a:gd name="connsiteY2" fmla="*/ -118 h 208890"/>
                <a:gd name="connsiteX3" fmla="*/ -55 w 203650"/>
                <a:gd name="connsiteY3" fmla="*/ 88968 h 208890"/>
                <a:gd name="connsiteX4" fmla="*/ -55 w 203650"/>
                <a:gd name="connsiteY4" fmla="*/ 88968 h 208890"/>
                <a:gd name="connsiteX5" fmla="*/ 14714 w 203650"/>
                <a:gd name="connsiteY5" fmla="*/ 88968 h 208890"/>
                <a:gd name="connsiteX6" fmla="*/ 17099 w 203650"/>
                <a:gd name="connsiteY6" fmla="*/ 70813 h 208890"/>
                <a:gd name="connsiteX7" fmla="*/ 20596 w 203650"/>
                <a:gd name="connsiteY7" fmla="*/ 88968 h 208890"/>
                <a:gd name="connsiteX8" fmla="*/ 108191 w 203650"/>
                <a:gd name="connsiteY8" fmla="*/ 88968 h 208890"/>
                <a:gd name="connsiteX9" fmla="*/ 115530 w 203650"/>
                <a:gd name="connsiteY9" fmla="*/ 73609 h 208890"/>
                <a:gd name="connsiteX10" fmla="*/ 113696 w 203650"/>
                <a:gd name="connsiteY10" fmla="*/ 88968 h 208890"/>
                <a:gd name="connsiteX11" fmla="*/ 130928 w 203650"/>
                <a:gd name="connsiteY11" fmla="*/ 88968 h 208890"/>
                <a:gd name="connsiteX12" fmla="*/ 96266 w 203650"/>
                <a:gd name="connsiteY12" fmla="*/ 208773 h 208890"/>
                <a:gd name="connsiteX13" fmla="*/ 125621 w 203650"/>
                <a:gd name="connsiteY13" fmla="*/ 208773 h 208890"/>
                <a:gd name="connsiteX14" fmla="*/ 140299 w 203650"/>
                <a:gd name="connsiteY14" fmla="*/ 178054 h 208890"/>
                <a:gd name="connsiteX15" fmla="*/ 136629 w 203650"/>
                <a:gd name="connsiteY15" fmla="*/ 208773 h 208890"/>
                <a:gd name="connsiteX16" fmla="*/ 192587 w 203650"/>
                <a:gd name="connsiteY16" fmla="*/ 208773 h 208890"/>
                <a:gd name="connsiteX17" fmla="*/ 203595 w 203650"/>
                <a:gd name="connsiteY17" fmla="*/ 138119 h 208890"/>
                <a:gd name="connsiteX18" fmla="*/ 130224 w 203650"/>
                <a:gd name="connsiteY18" fmla="*/ 24471 h 208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650" h="208890">
                  <a:moveTo>
                    <a:pt x="130224" y="24471"/>
                  </a:moveTo>
                  <a:cubicBezTo>
                    <a:pt x="118867" y="9220"/>
                    <a:pt x="101054" y="130"/>
                    <a:pt x="82040" y="-118"/>
                  </a:cubicBezTo>
                  <a:lnTo>
                    <a:pt x="79754" y="-118"/>
                  </a:lnTo>
                  <a:cubicBezTo>
                    <a:pt x="35677" y="-118"/>
                    <a:pt x="-55" y="39767"/>
                    <a:pt x="-55" y="88968"/>
                  </a:cubicBezTo>
                  <a:lnTo>
                    <a:pt x="-55" y="88968"/>
                  </a:lnTo>
                  <a:lnTo>
                    <a:pt x="14714" y="88968"/>
                  </a:lnTo>
                  <a:lnTo>
                    <a:pt x="17099" y="70813"/>
                  </a:lnTo>
                  <a:lnTo>
                    <a:pt x="20596" y="88968"/>
                  </a:lnTo>
                  <a:lnTo>
                    <a:pt x="108191" y="88968"/>
                  </a:lnTo>
                  <a:lnTo>
                    <a:pt x="115530" y="73609"/>
                  </a:lnTo>
                  <a:lnTo>
                    <a:pt x="113696" y="88968"/>
                  </a:lnTo>
                  <a:lnTo>
                    <a:pt x="130928" y="88968"/>
                  </a:lnTo>
                  <a:cubicBezTo>
                    <a:pt x="138969" y="128903"/>
                    <a:pt x="127415" y="168838"/>
                    <a:pt x="96266" y="208773"/>
                  </a:cubicBezTo>
                  <a:lnTo>
                    <a:pt x="125621" y="208773"/>
                  </a:lnTo>
                  <a:lnTo>
                    <a:pt x="140299" y="178054"/>
                  </a:lnTo>
                  <a:lnTo>
                    <a:pt x="136629" y="208773"/>
                  </a:lnTo>
                  <a:lnTo>
                    <a:pt x="192587" y="208773"/>
                  </a:lnTo>
                  <a:lnTo>
                    <a:pt x="203595" y="138119"/>
                  </a:lnTo>
                  <a:cubicBezTo>
                    <a:pt x="203595" y="85205"/>
                    <a:pt x="172851" y="40335"/>
                    <a:pt x="130224" y="24471"/>
                  </a:cubicBezTo>
                  <a:close/>
                </a:path>
              </a:pathLst>
            </a:custGeom>
            <a:solidFill>
              <a:srgbClr val="2F2E41"/>
            </a:solidFill>
            <a:ln w="2429"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AEB17241-592A-4ED8-9F52-6AE20007191D}"/>
                </a:ext>
              </a:extLst>
            </p:cNvPr>
            <p:cNvSpPr/>
            <p:nvPr/>
          </p:nvSpPr>
          <p:spPr>
            <a:xfrm>
              <a:off x="11199133" y="5554106"/>
              <a:ext cx="778824" cy="374276"/>
            </a:xfrm>
            <a:custGeom>
              <a:avLst/>
              <a:gdLst>
                <a:gd name="connsiteX0" fmla="*/ 778770 w 778824"/>
                <a:gd name="connsiteY0" fmla="*/ 374159 h 374276"/>
                <a:gd name="connsiteX1" fmla="*/ 368117 w 778824"/>
                <a:gd name="connsiteY1" fmla="*/ 374159 h 374276"/>
                <a:gd name="connsiteX2" fmla="*/ -55 w 778824"/>
                <a:gd name="connsiteY2" fmla="*/ -118 h 374276"/>
                <a:gd name="connsiteX3" fmla="*/ 410598 w 778824"/>
                <a:gd name="connsiteY3" fmla="*/ -118 h 374276"/>
                <a:gd name="connsiteX4" fmla="*/ 778770 w 778824"/>
                <a:gd name="connsiteY4" fmla="*/ 374159 h 37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24" h="374276">
                  <a:moveTo>
                    <a:pt x="778770" y="374159"/>
                  </a:moveTo>
                  <a:lnTo>
                    <a:pt x="368117" y="374159"/>
                  </a:lnTo>
                  <a:cubicBezTo>
                    <a:pt x="164773" y="374159"/>
                    <a:pt x="-55" y="206598"/>
                    <a:pt x="-55" y="-118"/>
                  </a:cubicBezTo>
                  <a:lnTo>
                    <a:pt x="410598" y="-118"/>
                  </a:lnTo>
                  <a:cubicBezTo>
                    <a:pt x="613942" y="-118"/>
                    <a:pt x="778770" y="167443"/>
                    <a:pt x="778770" y="374159"/>
                  </a:cubicBezTo>
                  <a:close/>
                </a:path>
              </a:pathLst>
            </a:custGeom>
            <a:solidFill>
              <a:srgbClr val="F2F2F2"/>
            </a:solidFill>
            <a:ln w="2429"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BD2439FA-7DC7-4054-99E0-5AE6140E15B2}"/>
                </a:ext>
              </a:extLst>
            </p:cNvPr>
            <p:cNvSpPr/>
            <p:nvPr/>
          </p:nvSpPr>
          <p:spPr>
            <a:xfrm>
              <a:off x="11067035" y="5496313"/>
              <a:ext cx="913674" cy="434820"/>
            </a:xfrm>
            <a:custGeom>
              <a:avLst/>
              <a:gdLst>
                <a:gd name="connsiteX0" fmla="*/ 913619 w 913674"/>
                <a:gd name="connsiteY0" fmla="*/ 434703 h 434820"/>
                <a:gd name="connsiteX1" fmla="*/ 432014 w 913674"/>
                <a:gd name="connsiteY1" fmla="*/ 434703 h 434820"/>
                <a:gd name="connsiteX2" fmla="*/ -55 w 913674"/>
                <a:gd name="connsiteY2" fmla="*/ 2635 h 434820"/>
                <a:gd name="connsiteX3" fmla="*/ -55 w 913674"/>
                <a:gd name="connsiteY3" fmla="*/ -118 h 434820"/>
                <a:gd name="connsiteX4" fmla="*/ 481550 w 913674"/>
                <a:gd name="connsiteY4" fmla="*/ -118 h 434820"/>
                <a:gd name="connsiteX5" fmla="*/ 913619 w 913674"/>
                <a:gd name="connsiteY5" fmla="*/ 431951 h 434820"/>
                <a:gd name="connsiteX6" fmla="*/ 5457 w 913674"/>
                <a:gd name="connsiteY6" fmla="*/ 5387 h 434820"/>
                <a:gd name="connsiteX7" fmla="*/ 432014 w 913674"/>
                <a:gd name="connsiteY7" fmla="*/ 429199 h 434820"/>
                <a:gd name="connsiteX8" fmla="*/ 908107 w 913674"/>
                <a:gd name="connsiteY8" fmla="*/ 429199 h 434820"/>
                <a:gd name="connsiteX9" fmla="*/ 481550 w 913674"/>
                <a:gd name="connsiteY9" fmla="*/ 5387 h 43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674" h="434820">
                  <a:moveTo>
                    <a:pt x="913619" y="434703"/>
                  </a:moveTo>
                  <a:lnTo>
                    <a:pt x="432014" y="434703"/>
                  </a:lnTo>
                  <a:cubicBezTo>
                    <a:pt x="193770" y="434703"/>
                    <a:pt x="-55" y="240879"/>
                    <a:pt x="-55" y="2635"/>
                  </a:cubicBezTo>
                  <a:lnTo>
                    <a:pt x="-55" y="-118"/>
                  </a:lnTo>
                  <a:lnTo>
                    <a:pt x="481550" y="-118"/>
                  </a:lnTo>
                  <a:cubicBezTo>
                    <a:pt x="719795" y="-118"/>
                    <a:pt x="913619" y="193707"/>
                    <a:pt x="913619" y="431951"/>
                  </a:cubicBezTo>
                  <a:close/>
                  <a:moveTo>
                    <a:pt x="5457" y="5387"/>
                  </a:moveTo>
                  <a:cubicBezTo>
                    <a:pt x="6946" y="239333"/>
                    <a:pt x="197723" y="429199"/>
                    <a:pt x="432014" y="429199"/>
                  </a:cubicBezTo>
                  <a:lnTo>
                    <a:pt x="908107" y="429199"/>
                  </a:lnTo>
                  <a:cubicBezTo>
                    <a:pt x="906618" y="195252"/>
                    <a:pt x="715841" y="5387"/>
                    <a:pt x="481550" y="5387"/>
                  </a:cubicBezTo>
                  <a:close/>
                </a:path>
              </a:pathLst>
            </a:custGeom>
            <a:solidFill>
              <a:srgbClr val="3F3D56"/>
            </a:solidFill>
            <a:ln w="2429"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39F9EA9F-A4F9-43E9-83F2-B1A93C9AFBB1}"/>
                </a:ext>
              </a:extLst>
            </p:cNvPr>
            <p:cNvSpPr/>
            <p:nvPr/>
          </p:nvSpPr>
          <p:spPr>
            <a:xfrm>
              <a:off x="11306462" y="5606395"/>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1B54F0BA-0C68-4298-9E92-97DC8E0B9EF3}"/>
                </a:ext>
              </a:extLst>
            </p:cNvPr>
            <p:cNvSpPr/>
            <p:nvPr/>
          </p:nvSpPr>
          <p:spPr>
            <a:xfrm>
              <a:off x="11306462" y="5636667"/>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0CC7B106-2A3D-4E34-8F44-F47D7CDB219C}"/>
                </a:ext>
              </a:extLst>
            </p:cNvPr>
            <p:cNvSpPr/>
            <p:nvPr/>
          </p:nvSpPr>
          <p:spPr>
            <a:xfrm>
              <a:off x="11306462" y="5666939"/>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C4C16226-66BD-4C41-BB05-11F32ABE6D0C}"/>
                </a:ext>
              </a:extLst>
            </p:cNvPr>
            <p:cNvSpPr/>
            <p:nvPr/>
          </p:nvSpPr>
          <p:spPr>
            <a:xfrm>
              <a:off x="11306462" y="5697212"/>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8E2D6AA0-928D-43D6-AD5A-6D256954AF3E}"/>
                </a:ext>
              </a:extLst>
            </p:cNvPr>
            <p:cNvSpPr/>
            <p:nvPr/>
          </p:nvSpPr>
          <p:spPr>
            <a:xfrm>
              <a:off x="11306462" y="5727484"/>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BF87AA3-A2E5-4C3C-9752-232C8A4F4654}"/>
                </a:ext>
              </a:extLst>
            </p:cNvPr>
            <p:cNvSpPr/>
            <p:nvPr/>
          </p:nvSpPr>
          <p:spPr>
            <a:xfrm>
              <a:off x="11306462" y="5757756"/>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C90757B6-767E-44DA-9989-9E31BCA42213}"/>
                </a:ext>
              </a:extLst>
            </p:cNvPr>
            <p:cNvSpPr/>
            <p:nvPr/>
          </p:nvSpPr>
          <p:spPr>
            <a:xfrm>
              <a:off x="11306462" y="5788029"/>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FFEF1025-31F4-4DC8-9830-14EB90BE9247}"/>
                </a:ext>
              </a:extLst>
            </p:cNvPr>
            <p:cNvSpPr/>
            <p:nvPr/>
          </p:nvSpPr>
          <p:spPr>
            <a:xfrm>
              <a:off x="11810084" y="5801789"/>
              <a:ext cx="82560" cy="82560"/>
            </a:xfrm>
            <a:custGeom>
              <a:avLst/>
              <a:gdLst>
                <a:gd name="connsiteX0" fmla="*/ 82561 w 82560"/>
                <a:gd name="connsiteY0" fmla="*/ 41280 h 82560"/>
                <a:gd name="connsiteX1" fmla="*/ 41281 w 82560"/>
                <a:gd name="connsiteY1" fmla="*/ 82561 h 82560"/>
                <a:gd name="connsiteX2" fmla="*/ 0 w 82560"/>
                <a:gd name="connsiteY2" fmla="*/ 41280 h 82560"/>
                <a:gd name="connsiteX3" fmla="*/ 41281 w 82560"/>
                <a:gd name="connsiteY3" fmla="*/ 0 h 82560"/>
                <a:gd name="connsiteX4" fmla="*/ 82561 w 82560"/>
                <a:gd name="connsiteY4" fmla="*/ 41280 h 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60" h="82560">
                  <a:moveTo>
                    <a:pt x="82561" y="41280"/>
                  </a:moveTo>
                  <a:cubicBezTo>
                    <a:pt x="82561" y="64079"/>
                    <a:pt x="64079" y="82561"/>
                    <a:pt x="41281" y="82561"/>
                  </a:cubicBezTo>
                  <a:cubicBezTo>
                    <a:pt x="18482" y="82561"/>
                    <a:pt x="0" y="64079"/>
                    <a:pt x="0" y="41280"/>
                  </a:cubicBezTo>
                  <a:cubicBezTo>
                    <a:pt x="0" y="18482"/>
                    <a:pt x="18482" y="0"/>
                    <a:pt x="41281" y="0"/>
                  </a:cubicBezTo>
                  <a:cubicBezTo>
                    <a:pt x="64079" y="0"/>
                    <a:pt x="82561" y="18482"/>
                    <a:pt x="82561" y="41280"/>
                  </a:cubicBezTo>
                  <a:close/>
                </a:path>
              </a:pathLst>
            </a:custGeom>
            <a:solidFill>
              <a:schemeClr val="accent1">
                <a:lumMod val="50000"/>
              </a:schemeClr>
            </a:solidFill>
            <a:ln w="2429"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24BA1568-48FE-4F58-AC2E-5E4CF7CFD94E}"/>
                </a:ext>
              </a:extLst>
            </p:cNvPr>
            <p:cNvSpPr/>
            <p:nvPr/>
          </p:nvSpPr>
          <p:spPr>
            <a:xfrm>
              <a:off x="9462601" y="5014708"/>
              <a:ext cx="778824" cy="374276"/>
            </a:xfrm>
            <a:custGeom>
              <a:avLst/>
              <a:gdLst>
                <a:gd name="connsiteX0" fmla="*/ 778770 w 778824"/>
                <a:gd name="connsiteY0" fmla="*/ 374159 h 374276"/>
                <a:gd name="connsiteX1" fmla="*/ 368117 w 778824"/>
                <a:gd name="connsiteY1" fmla="*/ 374159 h 374276"/>
                <a:gd name="connsiteX2" fmla="*/ -55 w 778824"/>
                <a:gd name="connsiteY2" fmla="*/ -118 h 374276"/>
                <a:gd name="connsiteX3" fmla="*/ 410598 w 778824"/>
                <a:gd name="connsiteY3" fmla="*/ -118 h 374276"/>
                <a:gd name="connsiteX4" fmla="*/ 778770 w 778824"/>
                <a:gd name="connsiteY4" fmla="*/ 374159 h 37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824" h="374276">
                  <a:moveTo>
                    <a:pt x="778770" y="374159"/>
                  </a:moveTo>
                  <a:lnTo>
                    <a:pt x="368117" y="374159"/>
                  </a:lnTo>
                  <a:cubicBezTo>
                    <a:pt x="164773" y="374159"/>
                    <a:pt x="-55" y="206598"/>
                    <a:pt x="-55" y="-118"/>
                  </a:cubicBezTo>
                  <a:lnTo>
                    <a:pt x="410598" y="-118"/>
                  </a:lnTo>
                  <a:cubicBezTo>
                    <a:pt x="613942" y="-118"/>
                    <a:pt x="778770" y="167443"/>
                    <a:pt x="778770" y="374159"/>
                  </a:cubicBezTo>
                  <a:close/>
                </a:path>
              </a:pathLst>
            </a:custGeom>
            <a:solidFill>
              <a:srgbClr val="F2F2F2"/>
            </a:solidFill>
            <a:ln w="2429"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9E242694-CCC1-4C7D-AA2D-5A2AEF76AD84}"/>
                </a:ext>
              </a:extLst>
            </p:cNvPr>
            <p:cNvSpPr/>
            <p:nvPr/>
          </p:nvSpPr>
          <p:spPr>
            <a:xfrm>
              <a:off x="9330504" y="4956915"/>
              <a:ext cx="913674" cy="434820"/>
            </a:xfrm>
            <a:custGeom>
              <a:avLst/>
              <a:gdLst>
                <a:gd name="connsiteX0" fmla="*/ 913619 w 913674"/>
                <a:gd name="connsiteY0" fmla="*/ 434703 h 434820"/>
                <a:gd name="connsiteX1" fmla="*/ 432014 w 913674"/>
                <a:gd name="connsiteY1" fmla="*/ 434703 h 434820"/>
                <a:gd name="connsiteX2" fmla="*/ -55 w 913674"/>
                <a:gd name="connsiteY2" fmla="*/ 2634 h 434820"/>
                <a:gd name="connsiteX3" fmla="*/ -55 w 913674"/>
                <a:gd name="connsiteY3" fmla="*/ -118 h 434820"/>
                <a:gd name="connsiteX4" fmla="*/ 481550 w 913674"/>
                <a:gd name="connsiteY4" fmla="*/ -118 h 434820"/>
                <a:gd name="connsiteX5" fmla="*/ 913619 w 913674"/>
                <a:gd name="connsiteY5" fmla="*/ 431951 h 434820"/>
                <a:gd name="connsiteX6" fmla="*/ 5457 w 913674"/>
                <a:gd name="connsiteY6" fmla="*/ 5387 h 434820"/>
                <a:gd name="connsiteX7" fmla="*/ 432014 w 913674"/>
                <a:gd name="connsiteY7" fmla="*/ 429199 h 434820"/>
                <a:gd name="connsiteX8" fmla="*/ 908107 w 913674"/>
                <a:gd name="connsiteY8" fmla="*/ 429199 h 434820"/>
                <a:gd name="connsiteX9" fmla="*/ 481551 w 913674"/>
                <a:gd name="connsiteY9" fmla="*/ 5387 h 43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674" h="434820">
                  <a:moveTo>
                    <a:pt x="913619" y="434703"/>
                  </a:moveTo>
                  <a:lnTo>
                    <a:pt x="432014" y="434703"/>
                  </a:lnTo>
                  <a:cubicBezTo>
                    <a:pt x="193770" y="434703"/>
                    <a:pt x="-55" y="240879"/>
                    <a:pt x="-55" y="2634"/>
                  </a:cubicBezTo>
                  <a:lnTo>
                    <a:pt x="-55" y="-118"/>
                  </a:lnTo>
                  <a:lnTo>
                    <a:pt x="481550" y="-118"/>
                  </a:lnTo>
                  <a:cubicBezTo>
                    <a:pt x="719795" y="-118"/>
                    <a:pt x="913619" y="193707"/>
                    <a:pt x="913619" y="431951"/>
                  </a:cubicBezTo>
                  <a:close/>
                  <a:moveTo>
                    <a:pt x="5457" y="5387"/>
                  </a:moveTo>
                  <a:cubicBezTo>
                    <a:pt x="6946" y="239333"/>
                    <a:pt x="197723" y="429199"/>
                    <a:pt x="432014" y="429199"/>
                  </a:cubicBezTo>
                  <a:lnTo>
                    <a:pt x="908107" y="429199"/>
                  </a:lnTo>
                  <a:cubicBezTo>
                    <a:pt x="906618" y="195252"/>
                    <a:pt x="715841" y="5387"/>
                    <a:pt x="481551" y="5387"/>
                  </a:cubicBezTo>
                  <a:close/>
                </a:path>
              </a:pathLst>
            </a:custGeom>
            <a:solidFill>
              <a:srgbClr val="3F3D56"/>
            </a:solidFill>
            <a:ln w="2429"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262B7C3-441A-4BD4-9EC6-2383F6C8574F}"/>
                </a:ext>
              </a:extLst>
            </p:cNvPr>
            <p:cNvSpPr/>
            <p:nvPr/>
          </p:nvSpPr>
          <p:spPr>
            <a:xfrm>
              <a:off x="9569930" y="5066996"/>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3B131538-C698-45AB-8E0F-44B6FE3E5C39}"/>
                </a:ext>
              </a:extLst>
            </p:cNvPr>
            <p:cNvSpPr/>
            <p:nvPr/>
          </p:nvSpPr>
          <p:spPr>
            <a:xfrm>
              <a:off x="9569930" y="5097269"/>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19B852A-3E5B-4D6A-95B2-5129226A4F87}"/>
                </a:ext>
              </a:extLst>
            </p:cNvPr>
            <p:cNvSpPr/>
            <p:nvPr/>
          </p:nvSpPr>
          <p:spPr>
            <a:xfrm>
              <a:off x="9569930" y="5127541"/>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5D5D6C92-83DF-4113-9581-B91921C4E71E}"/>
                </a:ext>
              </a:extLst>
            </p:cNvPr>
            <p:cNvSpPr/>
            <p:nvPr/>
          </p:nvSpPr>
          <p:spPr>
            <a:xfrm>
              <a:off x="9569930" y="5157813"/>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FAFFB6C-A1C6-412A-9164-1663A10DD006}"/>
                </a:ext>
              </a:extLst>
            </p:cNvPr>
            <p:cNvSpPr/>
            <p:nvPr/>
          </p:nvSpPr>
          <p:spPr>
            <a:xfrm>
              <a:off x="9569930" y="5188086"/>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08D23E99-8489-49E5-A21E-CA65BAB810BA}"/>
                </a:ext>
              </a:extLst>
            </p:cNvPr>
            <p:cNvSpPr/>
            <p:nvPr/>
          </p:nvSpPr>
          <p:spPr>
            <a:xfrm>
              <a:off x="9569930" y="5218358"/>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8406FFC-D463-4702-A3D7-3BF853A0A1B4}"/>
                </a:ext>
              </a:extLst>
            </p:cNvPr>
            <p:cNvSpPr/>
            <p:nvPr/>
          </p:nvSpPr>
          <p:spPr>
            <a:xfrm>
              <a:off x="9569930" y="5248631"/>
              <a:ext cx="437572" cy="5504"/>
            </a:xfrm>
            <a:custGeom>
              <a:avLst/>
              <a:gdLst>
                <a:gd name="connsiteX0" fmla="*/ 0 w 437572"/>
                <a:gd name="connsiteY0" fmla="*/ 0 h 5504"/>
                <a:gd name="connsiteX1" fmla="*/ 437573 w 437572"/>
                <a:gd name="connsiteY1" fmla="*/ 0 h 5504"/>
                <a:gd name="connsiteX2" fmla="*/ 437573 w 437572"/>
                <a:gd name="connsiteY2" fmla="*/ 5504 h 5504"/>
                <a:gd name="connsiteX3" fmla="*/ 0 w 437572"/>
                <a:gd name="connsiteY3" fmla="*/ 5504 h 5504"/>
              </a:gdLst>
              <a:ahLst/>
              <a:cxnLst>
                <a:cxn ang="0">
                  <a:pos x="connsiteX0" y="connsiteY0"/>
                </a:cxn>
                <a:cxn ang="0">
                  <a:pos x="connsiteX1" y="connsiteY1"/>
                </a:cxn>
                <a:cxn ang="0">
                  <a:pos x="connsiteX2" y="connsiteY2"/>
                </a:cxn>
                <a:cxn ang="0">
                  <a:pos x="connsiteX3" y="connsiteY3"/>
                </a:cxn>
              </a:cxnLst>
              <a:rect l="l" t="t" r="r" b="b"/>
              <a:pathLst>
                <a:path w="437572" h="5504">
                  <a:moveTo>
                    <a:pt x="0" y="0"/>
                  </a:moveTo>
                  <a:lnTo>
                    <a:pt x="437573" y="0"/>
                  </a:lnTo>
                  <a:lnTo>
                    <a:pt x="437573" y="5504"/>
                  </a:lnTo>
                  <a:lnTo>
                    <a:pt x="0" y="5504"/>
                  </a:lnTo>
                  <a:close/>
                </a:path>
              </a:pathLst>
            </a:custGeom>
            <a:solidFill>
              <a:srgbClr val="FFFFFF"/>
            </a:solidFill>
            <a:ln w="2429"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CFBD4AB-3A97-48F9-AAA8-3237918F3667}"/>
                </a:ext>
              </a:extLst>
            </p:cNvPr>
            <p:cNvSpPr/>
            <p:nvPr/>
          </p:nvSpPr>
          <p:spPr>
            <a:xfrm>
              <a:off x="10073552" y="5262391"/>
              <a:ext cx="82560" cy="82560"/>
            </a:xfrm>
            <a:custGeom>
              <a:avLst/>
              <a:gdLst>
                <a:gd name="connsiteX0" fmla="*/ 82561 w 82560"/>
                <a:gd name="connsiteY0" fmla="*/ 41280 h 82560"/>
                <a:gd name="connsiteX1" fmla="*/ 41281 w 82560"/>
                <a:gd name="connsiteY1" fmla="*/ 82561 h 82560"/>
                <a:gd name="connsiteX2" fmla="*/ 0 w 82560"/>
                <a:gd name="connsiteY2" fmla="*/ 41280 h 82560"/>
                <a:gd name="connsiteX3" fmla="*/ 41281 w 82560"/>
                <a:gd name="connsiteY3" fmla="*/ 0 h 82560"/>
                <a:gd name="connsiteX4" fmla="*/ 82561 w 82560"/>
                <a:gd name="connsiteY4" fmla="*/ 41280 h 82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60" h="82560">
                  <a:moveTo>
                    <a:pt x="82561" y="41280"/>
                  </a:moveTo>
                  <a:cubicBezTo>
                    <a:pt x="82561" y="64079"/>
                    <a:pt x="64079" y="82561"/>
                    <a:pt x="41281" y="82561"/>
                  </a:cubicBezTo>
                  <a:cubicBezTo>
                    <a:pt x="18482" y="82561"/>
                    <a:pt x="0" y="64079"/>
                    <a:pt x="0" y="41280"/>
                  </a:cubicBezTo>
                  <a:cubicBezTo>
                    <a:pt x="0" y="18482"/>
                    <a:pt x="18482" y="0"/>
                    <a:pt x="41281" y="0"/>
                  </a:cubicBezTo>
                  <a:cubicBezTo>
                    <a:pt x="64079" y="0"/>
                    <a:pt x="82561" y="18482"/>
                    <a:pt x="82561" y="41280"/>
                  </a:cubicBezTo>
                  <a:close/>
                </a:path>
              </a:pathLst>
            </a:custGeom>
            <a:solidFill>
              <a:schemeClr val="accent2">
                <a:lumMod val="75000"/>
              </a:schemeClr>
            </a:solidFill>
            <a:ln w="2429" cap="flat">
              <a:noFill/>
              <a:prstDash val="solid"/>
              <a:miter/>
            </a:ln>
          </p:spPr>
          <p:txBody>
            <a:bodyPr rtlCol="0" anchor="ctr"/>
            <a:lstStyle/>
            <a:p>
              <a:endParaRPr lang="en-US"/>
            </a:p>
          </p:txBody>
        </p:sp>
      </p:grpSp>
      <p:sp>
        <p:nvSpPr>
          <p:cNvPr id="355" name="TextBox 354">
            <a:extLst>
              <a:ext uri="{FF2B5EF4-FFF2-40B4-BE49-F238E27FC236}">
                <a16:creationId xmlns:a16="http://schemas.microsoft.com/office/drawing/2014/main" id="{91C0CA74-98C8-46C0-A6C5-33DE2B3B9137}"/>
              </a:ext>
            </a:extLst>
          </p:cNvPr>
          <p:cNvSpPr txBox="1"/>
          <p:nvPr/>
        </p:nvSpPr>
        <p:spPr>
          <a:xfrm>
            <a:off x="3386860" y="489734"/>
            <a:ext cx="5239234" cy="830997"/>
          </a:xfrm>
          <a:prstGeom prst="rect">
            <a:avLst/>
          </a:prstGeom>
          <a:noFill/>
        </p:spPr>
        <p:txBody>
          <a:bodyPr wrap="square" rtlCol="0">
            <a:spAutoFit/>
          </a:bodyPr>
          <a:lstStyle/>
          <a:p>
            <a:pPr algn="ctr"/>
            <a:r>
              <a:rPr 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Illustrations</a:t>
            </a:r>
            <a:endParaRPr lang="ko-KR" altLang="en-US" sz="48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Tree>
    <p:extLst>
      <p:ext uri="{BB962C8B-B14F-4D97-AF65-F5344CB8AC3E}">
        <p14:creationId xmlns:p14="http://schemas.microsoft.com/office/powerpoint/2010/main" val="725669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Bats">
            <a:extLst>
              <a:ext uri="{FF2B5EF4-FFF2-40B4-BE49-F238E27FC236}">
                <a16:creationId xmlns:a16="http://schemas.microsoft.com/office/drawing/2014/main" id="{26E8FD4A-E114-441B-A2BA-1C3C344170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120" y="1695149"/>
            <a:ext cx="415596" cy="412155"/>
          </a:xfrm>
          <a:prstGeom prst="rect">
            <a:avLst/>
          </a:prstGeom>
        </p:spPr>
      </p:pic>
      <p:pic>
        <p:nvPicPr>
          <p:cNvPr id="3" name="Graphic 2" descr="Cat">
            <a:extLst>
              <a:ext uri="{FF2B5EF4-FFF2-40B4-BE49-F238E27FC236}">
                <a16:creationId xmlns:a16="http://schemas.microsoft.com/office/drawing/2014/main" id="{F2C7AA53-BAC5-491C-A261-CA3011D545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7916" y="1689229"/>
            <a:ext cx="415596" cy="412155"/>
          </a:xfrm>
          <a:prstGeom prst="rect">
            <a:avLst/>
          </a:prstGeom>
        </p:spPr>
      </p:pic>
      <p:pic>
        <p:nvPicPr>
          <p:cNvPr id="4" name="Graphic 3" descr="Cow">
            <a:extLst>
              <a:ext uri="{FF2B5EF4-FFF2-40B4-BE49-F238E27FC236}">
                <a16:creationId xmlns:a16="http://schemas.microsoft.com/office/drawing/2014/main" id="{14AAC6F9-4FC6-49D8-8B79-C062130342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05712" y="1689229"/>
            <a:ext cx="415596" cy="412155"/>
          </a:xfrm>
          <a:prstGeom prst="rect">
            <a:avLst/>
          </a:prstGeom>
        </p:spPr>
      </p:pic>
      <p:pic>
        <p:nvPicPr>
          <p:cNvPr id="5" name="Graphic 4" descr="Dog Food Bowl">
            <a:extLst>
              <a:ext uri="{FF2B5EF4-FFF2-40B4-BE49-F238E27FC236}">
                <a16:creationId xmlns:a16="http://schemas.microsoft.com/office/drawing/2014/main" id="{47D43B31-8AE2-40D2-8076-4EEEC84397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3507" y="1687994"/>
            <a:ext cx="415596" cy="412155"/>
          </a:xfrm>
          <a:prstGeom prst="rect">
            <a:avLst/>
          </a:prstGeom>
        </p:spPr>
      </p:pic>
      <p:pic>
        <p:nvPicPr>
          <p:cNvPr id="6" name="Graphic 5" descr="Elephant">
            <a:extLst>
              <a:ext uri="{FF2B5EF4-FFF2-40B4-BE49-F238E27FC236}">
                <a16:creationId xmlns:a16="http://schemas.microsoft.com/office/drawing/2014/main" id="{5FE97867-C0D6-4841-A87B-3913BBA8B1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01303" y="1687477"/>
            <a:ext cx="415596" cy="412155"/>
          </a:xfrm>
          <a:prstGeom prst="rect">
            <a:avLst/>
          </a:prstGeom>
        </p:spPr>
      </p:pic>
      <p:pic>
        <p:nvPicPr>
          <p:cNvPr id="7" name="Graphic 6" descr="Frog">
            <a:extLst>
              <a:ext uri="{FF2B5EF4-FFF2-40B4-BE49-F238E27FC236}">
                <a16:creationId xmlns:a16="http://schemas.microsoft.com/office/drawing/2014/main" id="{8143A790-E929-4D8F-B120-2ED91D728C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99099" y="1689229"/>
            <a:ext cx="415596" cy="412155"/>
          </a:xfrm>
          <a:prstGeom prst="rect">
            <a:avLst/>
          </a:prstGeom>
        </p:spPr>
      </p:pic>
      <p:pic>
        <p:nvPicPr>
          <p:cNvPr id="8" name="Graphic 7" descr="Hamster">
            <a:extLst>
              <a:ext uri="{FF2B5EF4-FFF2-40B4-BE49-F238E27FC236}">
                <a16:creationId xmlns:a16="http://schemas.microsoft.com/office/drawing/2014/main" id="{7DE5C534-173D-448C-8B7D-1924833F56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96895" y="1686958"/>
            <a:ext cx="415596" cy="412155"/>
          </a:xfrm>
          <a:prstGeom prst="rect">
            <a:avLst/>
          </a:prstGeom>
        </p:spPr>
      </p:pic>
      <p:pic>
        <p:nvPicPr>
          <p:cNvPr id="9" name="Graphic 8" descr="Kitten">
            <a:extLst>
              <a:ext uri="{FF2B5EF4-FFF2-40B4-BE49-F238E27FC236}">
                <a16:creationId xmlns:a16="http://schemas.microsoft.com/office/drawing/2014/main" id="{049C4364-BFC9-478E-8649-78263B15E29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94691" y="1686958"/>
            <a:ext cx="415596" cy="412155"/>
          </a:xfrm>
          <a:prstGeom prst="rect">
            <a:avLst/>
          </a:prstGeom>
        </p:spPr>
      </p:pic>
      <p:pic>
        <p:nvPicPr>
          <p:cNvPr id="10" name="Graphic 9" descr="Narwhale">
            <a:extLst>
              <a:ext uri="{FF2B5EF4-FFF2-40B4-BE49-F238E27FC236}">
                <a16:creationId xmlns:a16="http://schemas.microsoft.com/office/drawing/2014/main" id="{DA9A331B-6261-4D32-A21B-6ACC6D3BF94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0120" y="2247669"/>
            <a:ext cx="415596" cy="412155"/>
          </a:xfrm>
          <a:prstGeom prst="rect">
            <a:avLst/>
          </a:prstGeom>
        </p:spPr>
      </p:pic>
      <p:pic>
        <p:nvPicPr>
          <p:cNvPr id="11" name="Graphic 10" descr="Paw prints">
            <a:extLst>
              <a:ext uri="{FF2B5EF4-FFF2-40B4-BE49-F238E27FC236}">
                <a16:creationId xmlns:a16="http://schemas.microsoft.com/office/drawing/2014/main" id="{2C72E33D-FD27-46ED-9F53-84A37FB78E7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07916" y="2245397"/>
            <a:ext cx="415596" cy="412155"/>
          </a:xfrm>
          <a:prstGeom prst="rect">
            <a:avLst/>
          </a:prstGeom>
        </p:spPr>
      </p:pic>
      <p:pic>
        <p:nvPicPr>
          <p:cNvPr id="12" name="Graphic 11" descr="Puppy 2">
            <a:extLst>
              <a:ext uri="{FF2B5EF4-FFF2-40B4-BE49-F238E27FC236}">
                <a16:creationId xmlns:a16="http://schemas.microsoft.com/office/drawing/2014/main" id="{275C3FA8-9484-4D30-907B-B92606650CE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905712" y="2247669"/>
            <a:ext cx="415596" cy="412155"/>
          </a:xfrm>
          <a:prstGeom prst="rect">
            <a:avLst/>
          </a:prstGeom>
        </p:spPr>
      </p:pic>
      <p:pic>
        <p:nvPicPr>
          <p:cNvPr id="13" name="Graphic 12" descr="Rubber duck">
            <a:extLst>
              <a:ext uri="{FF2B5EF4-FFF2-40B4-BE49-F238E27FC236}">
                <a16:creationId xmlns:a16="http://schemas.microsoft.com/office/drawing/2014/main" id="{9AF2C386-FDC1-494D-9672-E318347CBED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503507" y="2247669"/>
            <a:ext cx="415596" cy="412155"/>
          </a:xfrm>
          <a:prstGeom prst="rect">
            <a:avLst/>
          </a:prstGeom>
        </p:spPr>
      </p:pic>
      <p:pic>
        <p:nvPicPr>
          <p:cNvPr id="14" name="Graphic 13" descr="Shell">
            <a:extLst>
              <a:ext uri="{FF2B5EF4-FFF2-40B4-BE49-F238E27FC236}">
                <a16:creationId xmlns:a16="http://schemas.microsoft.com/office/drawing/2014/main" id="{CA253BD3-2E25-43E7-9C05-27137853E67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096111" y="2245397"/>
            <a:ext cx="415596" cy="412155"/>
          </a:xfrm>
          <a:prstGeom prst="rect">
            <a:avLst/>
          </a:prstGeom>
        </p:spPr>
      </p:pic>
      <p:pic>
        <p:nvPicPr>
          <p:cNvPr id="15" name="Graphic 14" descr="Sparrow">
            <a:extLst>
              <a:ext uri="{FF2B5EF4-FFF2-40B4-BE49-F238E27FC236}">
                <a16:creationId xmlns:a16="http://schemas.microsoft.com/office/drawing/2014/main" id="{3D602F9C-82A0-4323-8F80-9E7CBB55BE4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688715" y="2245397"/>
            <a:ext cx="415596" cy="412155"/>
          </a:xfrm>
          <a:prstGeom prst="rect">
            <a:avLst/>
          </a:prstGeom>
        </p:spPr>
      </p:pic>
      <p:pic>
        <p:nvPicPr>
          <p:cNvPr id="16" name="Graphic 15" descr="Unicorn">
            <a:extLst>
              <a:ext uri="{FF2B5EF4-FFF2-40B4-BE49-F238E27FC236}">
                <a16:creationId xmlns:a16="http://schemas.microsoft.com/office/drawing/2014/main" id="{77F5EEEA-C15C-4D0C-97C3-64EF3ADE924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281318" y="2244650"/>
            <a:ext cx="415596" cy="412155"/>
          </a:xfrm>
          <a:prstGeom prst="rect">
            <a:avLst/>
          </a:prstGeom>
        </p:spPr>
      </p:pic>
      <p:pic>
        <p:nvPicPr>
          <p:cNvPr id="17" name="Graphic 16" descr="Bear">
            <a:extLst>
              <a:ext uri="{FF2B5EF4-FFF2-40B4-BE49-F238E27FC236}">
                <a16:creationId xmlns:a16="http://schemas.microsoft.com/office/drawing/2014/main" id="{126D8774-12C0-42D1-9E30-DDCBF3FAC342}"/>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10120" y="2810822"/>
            <a:ext cx="415596" cy="412155"/>
          </a:xfrm>
          <a:prstGeom prst="rect">
            <a:avLst/>
          </a:prstGeom>
        </p:spPr>
      </p:pic>
      <p:pic>
        <p:nvPicPr>
          <p:cNvPr id="18" name="Graphic 17" descr="Chameleon">
            <a:extLst>
              <a:ext uri="{FF2B5EF4-FFF2-40B4-BE49-F238E27FC236}">
                <a16:creationId xmlns:a16="http://schemas.microsoft.com/office/drawing/2014/main" id="{10BB5368-6AA6-470F-866C-7DCBA03916E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307916" y="2800956"/>
            <a:ext cx="415596" cy="412155"/>
          </a:xfrm>
          <a:prstGeom prst="rect">
            <a:avLst/>
          </a:prstGeom>
        </p:spPr>
      </p:pic>
      <p:pic>
        <p:nvPicPr>
          <p:cNvPr id="19" name="Graphic 18" descr="Crab">
            <a:extLst>
              <a:ext uri="{FF2B5EF4-FFF2-40B4-BE49-F238E27FC236}">
                <a16:creationId xmlns:a16="http://schemas.microsoft.com/office/drawing/2014/main" id="{96DAEAE8-62DC-4E86-9294-359995D666EB}"/>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905712" y="2800956"/>
            <a:ext cx="415596" cy="412155"/>
          </a:xfrm>
          <a:prstGeom prst="rect">
            <a:avLst/>
          </a:prstGeom>
        </p:spPr>
      </p:pic>
      <p:pic>
        <p:nvPicPr>
          <p:cNvPr id="20" name="Graphic 19" descr="Dolphin">
            <a:extLst>
              <a:ext uri="{FF2B5EF4-FFF2-40B4-BE49-F238E27FC236}">
                <a16:creationId xmlns:a16="http://schemas.microsoft.com/office/drawing/2014/main" id="{0C73BC3C-7C5C-40D4-81B7-D24FD5D740B3}"/>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503507" y="2798896"/>
            <a:ext cx="415596" cy="412155"/>
          </a:xfrm>
          <a:prstGeom prst="rect">
            <a:avLst/>
          </a:prstGeom>
        </p:spPr>
      </p:pic>
      <p:pic>
        <p:nvPicPr>
          <p:cNvPr id="21" name="Graphic 20" descr="Fish">
            <a:extLst>
              <a:ext uri="{FF2B5EF4-FFF2-40B4-BE49-F238E27FC236}">
                <a16:creationId xmlns:a16="http://schemas.microsoft.com/office/drawing/2014/main" id="{6B676A9D-DB38-4CB6-ABBF-8E482EF41A66}"/>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101303" y="2798035"/>
            <a:ext cx="415596" cy="412155"/>
          </a:xfrm>
          <a:prstGeom prst="rect">
            <a:avLst/>
          </a:prstGeom>
        </p:spPr>
      </p:pic>
      <p:pic>
        <p:nvPicPr>
          <p:cNvPr id="22" name="Graphic 21" descr="Gecko">
            <a:extLst>
              <a:ext uri="{FF2B5EF4-FFF2-40B4-BE49-F238E27FC236}">
                <a16:creationId xmlns:a16="http://schemas.microsoft.com/office/drawing/2014/main" id="{3C280DC0-C07F-4139-88F1-773A9A04DE43}"/>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3699099" y="2800956"/>
            <a:ext cx="415596" cy="412155"/>
          </a:xfrm>
          <a:prstGeom prst="rect">
            <a:avLst/>
          </a:prstGeom>
        </p:spPr>
      </p:pic>
      <p:pic>
        <p:nvPicPr>
          <p:cNvPr id="23" name="Graphic 22" descr="Hippo">
            <a:extLst>
              <a:ext uri="{FF2B5EF4-FFF2-40B4-BE49-F238E27FC236}">
                <a16:creationId xmlns:a16="http://schemas.microsoft.com/office/drawing/2014/main" id="{A2FBF7E3-66A6-4C6A-9E79-AFE12924F4B7}"/>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296895" y="2797170"/>
            <a:ext cx="415596" cy="412155"/>
          </a:xfrm>
          <a:prstGeom prst="rect">
            <a:avLst/>
          </a:prstGeom>
        </p:spPr>
      </p:pic>
      <p:pic>
        <p:nvPicPr>
          <p:cNvPr id="24" name="Graphic 23" descr="Koala">
            <a:extLst>
              <a:ext uri="{FF2B5EF4-FFF2-40B4-BE49-F238E27FC236}">
                <a16:creationId xmlns:a16="http://schemas.microsoft.com/office/drawing/2014/main" id="{18AD5256-85CF-457E-ACB3-80FB33176075}"/>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899466" y="2250399"/>
            <a:ext cx="415596" cy="412155"/>
          </a:xfrm>
          <a:prstGeom prst="rect">
            <a:avLst/>
          </a:prstGeom>
        </p:spPr>
      </p:pic>
      <p:pic>
        <p:nvPicPr>
          <p:cNvPr id="25" name="Graphic 24" descr="Octopus">
            <a:extLst>
              <a:ext uri="{FF2B5EF4-FFF2-40B4-BE49-F238E27FC236}">
                <a16:creationId xmlns:a16="http://schemas.microsoft.com/office/drawing/2014/main" id="{47944278-0D00-43B8-A000-C87FBE3ADE73}"/>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710120" y="3365354"/>
            <a:ext cx="415596" cy="412155"/>
          </a:xfrm>
          <a:prstGeom prst="rect">
            <a:avLst/>
          </a:prstGeom>
        </p:spPr>
      </p:pic>
      <p:pic>
        <p:nvPicPr>
          <p:cNvPr id="26" name="Graphic 25" descr="Peacock">
            <a:extLst>
              <a:ext uri="{FF2B5EF4-FFF2-40B4-BE49-F238E27FC236}">
                <a16:creationId xmlns:a16="http://schemas.microsoft.com/office/drawing/2014/main" id="{46807716-4F0C-489F-9AEC-ECD68DBF8835}"/>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307916" y="3361567"/>
            <a:ext cx="415596" cy="412155"/>
          </a:xfrm>
          <a:prstGeom prst="rect">
            <a:avLst/>
          </a:prstGeom>
        </p:spPr>
      </p:pic>
      <p:pic>
        <p:nvPicPr>
          <p:cNvPr id="27" name="Graphic 26" descr="Rabbit">
            <a:extLst>
              <a:ext uri="{FF2B5EF4-FFF2-40B4-BE49-F238E27FC236}">
                <a16:creationId xmlns:a16="http://schemas.microsoft.com/office/drawing/2014/main" id="{EE611B9C-0DAB-4BAF-BE77-DAC1FBCAE1EB}"/>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905712" y="3365354"/>
            <a:ext cx="415596" cy="412155"/>
          </a:xfrm>
          <a:prstGeom prst="rect">
            <a:avLst/>
          </a:prstGeom>
        </p:spPr>
      </p:pic>
      <p:pic>
        <p:nvPicPr>
          <p:cNvPr id="28" name="Graphic 27" descr="Scorpion">
            <a:extLst>
              <a:ext uri="{FF2B5EF4-FFF2-40B4-BE49-F238E27FC236}">
                <a16:creationId xmlns:a16="http://schemas.microsoft.com/office/drawing/2014/main" id="{A2B6A247-1D9B-48B5-B536-E36C86392973}"/>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2503507" y="3365354"/>
            <a:ext cx="415596" cy="412155"/>
          </a:xfrm>
          <a:prstGeom prst="rect">
            <a:avLst/>
          </a:prstGeom>
        </p:spPr>
      </p:pic>
      <p:pic>
        <p:nvPicPr>
          <p:cNvPr id="29" name="Graphic 28" descr="Skunk">
            <a:extLst>
              <a:ext uri="{FF2B5EF4-FFF2-40B4-BE49-F238E27FC236}">
                <a16:creationId xmlns:a16="http://schemas.microsoft.com/office/drawing/2014/main" id="{21DEF2A2-6F44-4E28-BABF-25F81F77DC7F}"/>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3096111" y="3361567"/>
            <a:ext cx="415596" cy="412155"/>
          </a:xfrm>
          <a:prstGeom prst="rect">
            <a:avLst/>
          </a:prstGeom>
        </p:spPr>
      </p:pic>
      <p:pic>
        <p:nvPicPr>
          <p:cNvPr id="30" name="Graphic 29" descr="Squirrel">
            <a:extLst>
              <a:ext uri="{FF2B5EF4-FFF2-40B4-BE49-F238E27FC236}">
                <a16:creationId xmlns:a16="http://schemas.microsoft.com/office/drawing/2014/main" id="{53976829-2FDD-433A-9E20-FCE968596EF1}"/>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3688715" y="3361567"/>
            <a:ext cx="415596" cy="412155"/>
          </a:xfrm>
          <a:prstGeom prst="rect">
            <a:avLst/>
          </a:prstGeom>
        </p:spPr>
      </p:pic>
      <p:pic>
        <p:nvPicPr>
          <p:cNvPr id="31" name="Graphic 30" descr="Vulture">
            <a:extLst>
              <a:ext uri="{FF2B5EF4-FFF2-40B4-BE49-F238E27FC236}">
                <a16:creationId xmlns:a16="http://schemas.microsoft.com/office/drawing/2014/main" id="{2E0B70BF-781B-4DEB-AC72-7F3AD0637A23}"/>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4281318" y="3360323"/>
            <a:ext cx="415596" cy="412155"/>
          </a:xfrm>
          <a:prstGeom prst="rect">
            <a:avLst/>
          </a:prstGeom>
        </p:spPr>
      </p:pic>
      <p:pic>
        <p:nvPicPr>
          <p:cNvPr id="32" name="Graphic 31" descr="Bug">
            <a:extLst>
              <a:ext uri="{FF2B5EF4-FFF2-40B4-BE49-F238E27FC236}">
                <a16:creationId xmlns:a16="http://schemas.microsoft.com/office/drawing/2014/main" id="{F910C0FF-C4B9-45BE-A401-E27C4BAFB130}"/>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710120" y="3933969"/>
            <a:ext cx="415596" cy="412155"/>
          </a:xfrm>
          <a:prstGeom prst="rect">
            <a:avLst/>
          </a:prstGeom>
        </p:spPr>
      </p:pic>
      <p:pic>
        <p:nvPicPr>
          <p:cNvPr id="33" name="Graphic 32" descr="Chick">
            <a:extLst>
              <a:ext uri="{FF2B5EF4-FFF2-40B4-BE49-F238E27FC236}">
                <a16:creationId xmlns:a16="http://schemas.microsoft.com/office/drawing/2014/main" id="{872231D9-F1BC-4903-8D3A-5C7C9BD33D85}"/>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307916" y="3920155"/>
            <a:ext cx="415596" cy="412155"/>
          </a:xfrm>
          <a:prstGeom prst="rect">
            <a:avLst/>
          </a:prstGeom>
        </p:spPr>
      </p:pic>
      <p:pic>
        <p:nvPicPr>
          <p:cNvPr id="34" name="Graphic 33" descr="Crocodile">
            <a:extLst>
              <a:ext uri="{FF2B5EF4-FFF2-40B4-BE49-F238E27FC236}">
                <a16:creationId xmlns:a16="http://schemas.microsoft.com/office/drawing/2014/main" id="{103AA1E7-CF9C-4AC5-8190-BA7C6BE786B2}"/>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905712" y="3920155"/>
            <a:ext cx="415596" cy="412155"/>
          </a:xfrm>
          <a:prstGeom prst="rect">
            <a:avLst/>
          </a:prstGeom>
        </p:spPr>
      </p:pic>
      <p:pic>
        <p:nvPicPr>
          <p:cNvPr id="35" name="Graphic 34" descr="Dove">
            <a:extLst>
              <a:ext uri="{FF2B5EF4-FFF2-40B4-BE49-F238E27FC236}">
                <a16:creationId xmlns:a16="http://schemas.microsoft.com/office/drawing/2014/main" id="{6F7AB6E4-C39B-4705-97FF-1498BCA88E42}"/>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503507" y="3917272"/>
            <a:ext cx="415596" cy="412155"/>
          </a:xfrm>
          <a:prstGeom prst="rect">
            <a:avLst/>
          </a:prstGeom>
        </p:spPr>
      </p:pic>
      <p:pic>
        <p:nvPicPr>
          <p:cNvPr id="36" name="Graphic 35" descr="Fishbowl">
            <a:extLst>
              <a:ext uri="{FF2B5EF4-FFF2-40B4-BE49-F238E27FC236}">
                <a16:creationId xmlns:a16="http://schemas.microsoft.com/office/drawing/2014/main" id="{0E0B5000-1943-4E8F-AF69-60E89E384000}"/>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101303" y="3916066"/>
            <a:ext cx="415596" cy="412155"/>
          </a:xfrm>
          <a:prstGeom prst="rect">
            <a:avLst/>
          </a:prstGeom>
        </p:spPr>
      </p:pic>
      <p:pic>
        <p:nvPicPr>
          <p:cNvPr id="37" name="Graphic 36" descr="Giraffe">
            <a:extLst>
              <a:ext uri="{FF2B5EF4-FFF2-40B4-BE49-F238E27FC236}">
                <a16:creationId xmlns:a16="http://schemas.microsoft.com/office/drawing/2014/main" id="{F699E775-37EB-4383-91E8-DB2D588D8029}"/>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3699099" y="3920155"/>
            <a:ext cx="415596" cy="412155"/>
          </a:xfrm>
          <a:prstGeom prst="rect">
            <a:avLst/>
          </a:prstGeom>
        </p:spPr>
      </p:pic>
      <p:pic>
        <p:nvPicPr>
          <p:cNvPr id="38" name="Graphic 37" descr="Horse">
            <a:extLst>
              <a:ext uri="{FF2B5EF4-FFF2-40B4-BE49-F238E27FC236}">
                <a16:creationId xmlns:a16="http://schemas.microsoft.com/office/drawing/2014/main" id="{6584A368-43A8-4991-AC1D-B7C7FFBAFC39}"/>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296895" y="3914855"/>
            <a:ext cx="415596" cy="412155"/>
          </a:xfrm>
          <a:prstGeom prst="rect">
            <a:avLst/>
          </a:prstGeom>
        </p:spPr>
      </p:pic>
      <p:pic>
        <p:nvPicPr>
          <p:cNvPr id="39" name="Graphic 38" descr="Koi">
            <a:extLst>
              <a:ext uri="{FF2B5EF4-FFF2-40B4-BE49-F238E27FC236}">
                <a16:creationId xmlns:a16="http://schemas.microsoft.com/office/drawing/2014/main" id="{815D48FE-A378-48BC-9067-88FDA75161DA}"/>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4899466" y="2771086"/>
            <a:ext cx="415596" cy="412155"/>
          </a:xfrm>
          <a:prstGeom prst="rect">
            <a:avLst/>
          </a:prstGeom>
        </p:spPr>
      </p:pic>
      <p:pic>
        <p:nvPicPr>
          <p:cNvPr id="40" name="Graphic 39" descr="Orca">
            <a:extLst>
              <a:ext uri="{FF2B5EF4-FFF2-40B4-BE49-F238E27FC236}">
                <a16:creationId xmlns:a16="http://schemas.microsoft.com/office/drawing/2014/main" id="{9550863E-C5D7-42B6-811F-CCD5E2866DF5}"/>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710120" y="4490512"/>
            <a:ext cx="415596" cy="412155"/>
          </a:xfrm>
          <a:prstGeom prst="rect">
            <a:avLst/>
          </a:prstGeom>
        </p:spPr>
      </p:pic>
      <p:pic>
        <p:nvPicPr>
          <p:cNvPr id="41" name="Graphic 40" descr="Penguin">
            <a:extLst>
              <a:ext uri="{FF2B5EF4-FFF2-40B4-BE49-F238E27FC236}">
                <a16:creationId xmlns:a16="http://schemas.microsoft.com/office/drawing/2014/main" id="{3FAF6689-A0B7-435B-B754-C0F698505A76}"/>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1307916" y="4485211"/>
            <a:ext cx="415596" cy="412155"/>
          </a:xfrm>
          <a:prstGeom prst="rect">
            <a:avLst/>
          </a:prstGeom>
        </p:spPr>
      </p:pic>
      <p:pic>
        <p:nvPicPr>
          <p:cNvPr id="42" name="Graphic 41" descr="Rat">
            <a:extLst>
              <a:ext uri="{FF2B5EF4-FFF2-40B4-BE49-F238E27FC236}">
                <a16:creationId xmlns:a16="http://schemas.microsoft.com/office/drawing/2014/main" id="{E918847A-08BF-4D43-B6DA-5E2F78519CA6}"/>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1905712" y="4490512"/>
            <a:ext cx="415596" cy="412155"/>
          </a:xfrm>
          <a:prstGeom prst="rect">
            <a:avLst/>
          </a:prstGeom>
        </p:spPr>
      </p:pic>
      <p:pic>
        <p:nvPicPr>
          <p:cNvPr id="43" name="Graphic 42" descr="Seal">
            <a:extLst>
              <a:ext uri="{FF2B5EF4-FFF2-40B4-BE49-F238E27FC236}">
                <a16:creationId xmlns:a16="http://schemas.microsoft.com/office/drawing/2014/main" id="{7570F577-FC2A-4590-9851-286EBAF45721}"/>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2503507" y="4490512"/>
            <a:ext cx="415596" cy="412155"/>
          </a:xfrm>
          <a:prstGeom prst="rect">
            <a:avLst/>
          </a:prstGeom>
        </p:spPr>
      </p:pic>
      <p:pic>
        <p:nvPicPr>
          <p:cNvPr id="44" name="Graphic 43" descr="Sloth">
            <a:extLst>
              <a:ext uri="{FF2B5EF4-FFF2-40B4-BE49-F238E27FC236}">
                <a16:creationId xmlns:a16="http://schemas.microsoft.com/office/drawing/2014/main" id="{FCB152E4-58BE-41C8-8F36-615E1276FF52}"/>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3096111" y="4485211"/>
            <a:ext cx="415596" cy="412155"/>
          </a:xfrm>
          <a:prstGeom prst="rect">
            <a:avLst/>
          </a:prstGeom>
        </p:spPr>
      </p:pic>
      <p:pic>
        <p:nvPicPr>
          <p:cNvPr id="45" name="Graphic 44" descr="Swan">
            <a:extLst>
              <a:ext uri="{FF2B5EF4-FFF2-40B4-BE49-F238E27FC236}">
                <a16:creationId xmlns:a16="http://schemas.microsoft.com/office/drawing/2014/main" id="{3557CDED-6D9E-426B-B89B-9A1890E6631C}"/>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688715" y="4485211"/>
            <a:ext cx="415596" cy="412155"/>
          </a:xfrm>
          <a:prstGeom prst="rect">
            <a:avLst/>
          </a:prstGeom>
        </p:spPr>
      </p:pic>
      <p:pic>
        <p:nvPicPr>
          <p:cNvPr id="46" name="Graphic 45" descr="Whale">
            <a:extLst>
              <a:ext uri="{FF2B5EF4-FFF2-40B4-BE49-F238E27FC236}">
                <a16:creationId xmlns:a16="http://schemas.microsoft.com/office/drawing/2014/main" id="{E582F8CE-6FD5-4BA1-A6F3-A7F67E327C68}"/>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4281318" y="4483470"/>
            <a:ext cx="415596" cy="412155"/>
          </a:xfrm>
          <a:prstGeom prst="rect">
            <a:avLst/>
          </a:prstGeom>
        </p:spPr>
      </p:pic>
      <p:pic>
        <p:nvPicPr>
          <p:cNvPr id="47" name="Graphic 46" descr="Bull">
            <a:extLst>
              <a:ext uri="{FF2B5EF4-FFF2-40B4-BE49-F238E27FC236}">
                <a16:creationId xmlns:a16="http://schemas.microsoft.com/office/drawing/2014/main" id="{F93FAC1B-358E-4DC4-B1E8-A4891D45E36D}"/>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710120" y="5046825"/>
            <a:ext cx="415596" cy="412155"/>
          </a:xfrm>
          <a:prstGeom prst="rect">
            <a:avLst/>
          </a:prstGeom>
        </p:spPr>
      </p:pic>
      <p:pic>
        <p:nvPicPr>
          <p:cNvPr id="48" name="Graphic 47" descr="Chicken">
            <a:extLst>
              <a:ext uri="{FF2B5EF4-FFF2-40B4-BE49-F238E27FC236}">
                <a16:creationId xmlns:a16="http://schemas.microsoft.com/office/drawing/2014/main" id="{C417670A-2ACC-43D9-BD6C-13E624ADD30A}"/>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1307916" y="5046825"/>
            <a:ext cx="415596" cy="412155"/>
          </a:xfrm>
          <a:prstGeom prst="rect">
            <a:avLst/>
          </a:prstGeom>
        </p:spPr>
      </p:pic>
      <p:pic>
        <p:nvPicPr>
          <p:cNvPr id="49" name="Graphic 48" descr="Deer">
            <a:extLst>
              <a:ext uri="{FF2B5EF4-FFF2-40B4-BE49-F238E27FC236}">
                <a16:creationId xmlns:a16="http://schemas.microsoft.com/office/drawing/2014/main" id="{24B2B313-BF5F-4E0E-BCD9-3096B821BA04}"/>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1905712" y="5046825"/>
            <a:ext cx="415596" cy="412155"/>
          </a:xfrm>
          <a:prstGeom prst="rect">
            <a:avLst/>
          </a:prstGeom>
        </p:spPr>
      </p:pic>
      <p:pic>
        <p:nvPicPr>
          <p:cNvPr id="50" name="Graphic 49" descr="Duck">
            <a:extLst>
              <a:ext uri="{FF2B5EF4-FFF2-40B4-BE49-F238E27FC236}">
                <a16:creationId xmlns:a16="http://schemas.microsoft.com/office/drawing/2014/main" id="{599C9D61-9E39-45AF-805C-697FC3F1FB23}"/>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2503507" y="5043118"/>
            <a:ext cx="415596" cy="412155"/>
          </a:xfrm>
          <a:prstGeom prst="rect">
            <a:avLst/>
          </a:prstGeom>
        </p:spPr>
      </p:pic>
      <p:pic>
        <p:nvPicPr>
          <p:cNvPr id="51" name="Graphic 50" descr="Flamingo">
            <a:extLst>
              <a:ext uri="{FF2B5EF4-FFF2-40B4-BE49-F238E27FC236}">
                <a16:creationId xmlns:a16="http://schemas.microsoft.com/office/drawing/2014/main" id="{CB85B2AC-D390-481F-82F2-7B82BDEF2FCF}"/>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3101303" y="5041565"/>
            <a:ext cx="415596" cy="412155"/>
          </a:xfrm>
          <a:prstGeom prst="rect">
            <a:avLst/>
          </a:prstGeom>
        </p:spPr>
      </p:pic>
      <p:pic>
        <p:nvPicPr>
          <p:cNvPr id="52" name="Graphic 51" descr="Goat">
            <a:extLst>
              <a:ext uri="{FF2B5EF4-FFF2-40B4-BE49-F238E27FC236}">
                <a16:creationId xmlns:a16="http://schemas.microsoft.com/office/drawing/2014/main" id="{0827DDE7-73DD-4AAA-BB9F-C15864CD30A7}"/>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3699099" y="5046825"/>
            <a:ext cx="415596" cy="412155"/>
          </a:xfrm>
          <a:prstGeom prst="rect">
            <a:avLst/>
          </a:prstGeom>
        </p:spPr>
      </p:pic>
      <p:pic>
        <p:nvPicPr>
          <p:cNvPr id="53" name="Graphic 52" descr="Hummingbird">
            <a:extLst>
              <a:ext uri="{FF2B5EF4-FFF2-40B4-BE49-F238E27FC236}">
                <a16:creationId xmlns:a16="http://schemas.microsoft.com/office/drawing/2014/main" id="{FA255C8F-3FD3-43C1-BD5A-6E57383AD325}"/>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4296895" y="5040013"/>
            <a:ext cx="415596" cy="412155"/>
          </a:xfrm>
          <a:prstGeom prst="rect">
            <a:avLst/>
          </a:prstGeom>
        </p:spPr>
      </p:pic>
      <p:pic>
        <p:nvPicPr>
          <p:cNvPr id="54" name="Graphic 53" descr="Lion">
            <a:extLst>
              <a:ext uri="{FF2B5EF4-FFF2-40B4-BE49-F238E27FC236}">
                <a16:creationId xmlns:a16="http://schemas.microsoft.com/office/drawing/2014/main" id="{434D340A-BB33-4F2B-8E41-8BE3B92EF34B}"/>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710120" y="5598566"/>
            <a:ext cx="415596" cy="412155"/>
          </a:xfrm>
          <a:prstGeom prst="rect">
            <a:avLst/>
          </a:prstGeom>
        </p:spPr>
      </p:pic>
      <p:pic>
        <p:nvPicPr>
          <p:cNvPr id="55" name="Graphic 54" descr="Owl">
            <a:extLst>
              <a:ext uri="{FF2B5EF4-FFF2-40B4-BE49-F238E27FC236}">
                <a16:creationId xmlns:a16="http://schemas.microsoft.com/office/drawing/2014/main" id="{25C632C8-67C9-47E4-9AA7-C7744DF67339}"/>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1307916" y="5605378"/>
            <a:ext cx="415596" cy="412155"/>
          </a:xfrm>
          <a:prstGeom prst="rect">
            <a:avLst/>
          </a:prstGeom>
        </p:spPr>
      </p:pic>
      <p:pic>
        <p:nvPicPr>
          <p:cNvPr id="56" name="Graphic 55" descr="Pig">
            <a:extLst>
              <a:ext uri="{FF2B5EF4-FFF2-40B4-BE49-F238E27FC236}">
                <a16:creationId xmlns:a16="http://schemas.microsoft.com/office/drawing/2014/main" id="{433FFD2C-713B-4BA8-B602-F20DB285D7EF}"/>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1905712" y="5598566"/>
            <a:ext cx="415596" cy="412155"/>
          </a:xfrm>
          <a:prstGeom prst="rect">
            <a:avLst/>
          </a:prstGeom>
        </p:spPr>
      </p:pic>
      <p:pic>
        <p:nvPicPr>
          <p:cNvPr id="57" name="Graphic 56" descr="Rhino">
            <a:extLst>
              <a:ext uri="{FF2B5EF4-FFF2-40B4-BE49-F238E27FC236}">
                <a16:creationId xmlns:a16="http://schemas.microsoft.com/office/drawing/2014/main" id="{B58C30E2-F0B6-460A-994A-0443CD274B21}"/>
              </a:ext>
            </a:extLst>
          </p:cNvPr>
          <p:cNvPicPr>
            <a:picLocks noChangeAspect="1"/>
          </p:cNvPicPr>
          <p:nvPr/>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2503507" y="5605378"/>
            <a:ext cx="415596" cy="412155"/>
          </a:xfrm>
          <a:prstGeom prst="rect">
            <a:avLst/>
          </a:prstGeom>
        </p:spPr>
      </p:pic>
      <p:pic>
        <p:nvPicPr>
          <p:cNvPr id="58" name="Graphic 57" descr="Shark">
            <a:extLst>
              <a:ext uri="{FF2B5EF4-FFF2-40B4-BE49-F238E27FC236}">
                <a16:creationId xmlns:a16="http://schemas.microsoft.com/office/drawing/2014/main" id="{8F4AD410-9033-4325-869F-1F69FE04DB61}"/>
              </a:ext>
            </a:extLst>
          </p:cNvPr>
          <p:cNvPicPr>
            <a:picLocks noChangeAspect="1"/>
          </p:cNvPicPr>
          <p:nvPr/>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3101303" y="5605378"/>
            <a:ext cx="415596" cy="412155"/>
          </a:xfrm>
          <a:prstGeom prst="rect">
            <a:avLst/>
          </a:prstGeom>
        </p:spPr>
      </p:pic>
      <p:pic>
        <p:nvPicPr>
          <p:cNvPr id="59" name="Graphic 58" descr="Snail">
            <a:extLst>
              <a:ext uri="{FF2B5EF4-FFF2-40B4-BE49-F238E27FC236}">
                <a16:creationId xmlns:a16="http://schemas.microsoft.com/office/drawing/2014/main" id="{F95939D3-9B4D-4CB7-8F7E-BF3BEC5CA87C}"/>
              </a:ext>
            </a:extLst>
          </p:cNvPr>
          <p:cNvPicPr>
            <a:picLocks noChangeAspect="1"/>
          </p:cNvPicPr>
          <p:nvPr/>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3693907" y="5598566"/>
            <a:ext cx="415596" cy="412155"/>
          </a:xfrm>
          <a:prstGeom prst="rect">
            <a:avLst/>
          </a:prstGeom>
        </p:spPr>
      </p:pic>
      <p:pic>
        <p:nvPicPr>
          <p:cNvPr id="60" name="Graphic 59" descr="Tiger">
            <a:extLst>
              <a:ext uri="{FF2B5EF4-FFF2-40B4-BE49-F238E27FC236}">
                <a16:creationId xmlns:a16="http://schemas.microsoft.com/office/drawing/2014/main" id="{602655F8-526E-4BD2-A9FE-A391B1AAD4CC}"/>
              </a:ext>
            </a:extLst>
          </p:cNvPr>
          <p:cNvPicPr>
            <a:picLocks noChangeAspect="1"/>
          </p:cNvPicPr>
          <p:nvPr/>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4286511" y="5598566"/>
            <a:ext cx="415596" cy="412155"/>
          </a:xfrm>
          <a:prstGeom prst="rect">
            <a:avLst/>
          </a:prstGeom>
        </p:spPr>
      </p:pic>
      <p:pic>
        <p:nvPicPr>
          <p:cNvPr id="61" name="Graphic 60" descr="Wolf">
            <a:extLst>
              <a:ext uri="{FF2B5EF4-FFF2-40B4-BE49-F238E27FC236}">
                <a16:creationId xmlns:a16="http://schemas.microsoft.com/office/drawing/2014/main" id="{6FA22BAA-C542-40A6-94FA-9ECEFBC4E31D}"/>
              </a:ext>
            </a:extLst>
          </p:cNvPr>
          <p:cNvPicPr>
            <a:picLocks noChangeAspect="1"/>
          </p:cNvPicPr>
          <p:nvPr/>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4892426" y="3311639"/>
            <a:ext cx="415596" cy="412155"/>
          </a:xfrm>
          <a:prstGeom prst="rect">
            <a:avLst/>
          </a:prstGeom>
        </p:spPr>
      </p:pic>
      <p:pic>
        <p:nvPicPr>
          <p:cNvPr id="62" name="Graphic 61" descr="Balloon animal">
            <a:extLst>
              <a:ext uri="{FF2B5EF4-FFF2-40B4-BE49-F238E27FC236}">
                <a16:creationId xmlns:a16="http://schemas.microsoft.com/office/drawing/2014/main" id="{E62683F4-E030-4F0E-A184-1987A083B029}"/>
              </a:ext>
            </a:extLst>
          </p:cNvPr>
          <p:cNvPicPr>
            <a:picLocks noChangeAspect="1"/>
          </p:cNvPicPr>
          <p:nvPr/>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710120" y="586950"/>
            <a:ext cx="415596" cy="412155"/>
          </a:xfrm>
          <a:prstGeom prst="rect">
            <a:avLst/>
          </a:prstGeom>
        </p:spPr>
      </p:pic>
      <p:pic>
        <p:nvPicPr>
          <p:cNvPr id="63" name="Graphic 62" descr="Camel">
            <a:extLst>
              <a:ext uri="{FF2B5EF4-FFF2-40B4-BE49-F238E27FC236}">
                <a16:creationId xmlns:a16="http://schemas.microsoft.com/office/drawing/2014/main" id="{9C574C6D-F8D6-40FE-AD64-16DE653AA7E9}"/>
              </a:ext>
            </a:extLst>
          </p:cNvPr>
          <p:cNvPicPr>
            <a:picLocks noChangeAspect="1"/>
          </p:cNvPicPr>
          <p:nvPr/>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1307916" y="584976"/>
            <a:ext cx="415596" cy="412155"/>
          </a:xfrm>
          <a:prstGeom prst="rect">
            <a:avLst/>
          </a:prstGeom>
        </p:spPr>
      </p:pic>
      <p:pic>
        <p:nvPicPr>
          <p:cNvPr id="64" name="Graphic 63" descr="Clownfish">
            <a:extLst>
              <a:ext uri="{FF2B5EF4-FFF2-40B4-BE49-F238E27FC236}">
                <a16:creationId xmlns:a16="http://schemas.microsoft.com/office/drawing/2014/main" id="{58671063-87AF-48E5-9391-8658DEAF01DB}"/>
              </a:ext>
            </a:extLst>
          </p:cNvPr>
          <p:cNvPicPr>
            <a:picLocks noChangeAspect="1"/>
          </p:cNvPicPr>
          <p:nvPr/>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1905712" y="584976"/>
            <a:ext cx="415596" cy="412155"/>
          </a:xfrm>
          <a:prstGeom prst="rect">
            <a:avLst/>
          </a:prstGeom>
        </p:spPr>
      </p:pic>
      <p:pic>
        <p:nvPicPr>
          <p:cNvPr id="65" name="Graphic 64" descr="Dog">
            <a:extLst>
              <a:ext uri="{FF2B5EF4-FFF2-40B4-BE49-F238E27FC236}">
                <a16:creationId xmlns:a16="http://schemas.microsoft.com/office/drawing/2014/main" id="{DD9654DE-7BD7-4608-AAAB-2C6A1676D834}"/>
              </a:ext>
            </a:extLst>
          </p:cNvPr>
          <p:cNvPicPr>
            <a:picLocks noChangeAspect="1"/>
          </p:cNvPicPr>
          <p:nvPr/>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2503507" y="584564"/>
            <a:ext cx="415596" cy="412155"/>
          </a:xfrm>
          <a:prstGeom prst="rect">
            <a:avLst/>
          </a:prstGeom>
        </p:spPr>
      </p:pic>
      <p:pic>
        <p:nvPicPr>
          <p:cNvPr id="66" name="Graphic 65" descr="Eagle">
            <a:extLst>
              <a:ext uri="{FF2B5EF4-FFF2-40B4-BE49-F238E27FC236}">
                <a16:creationId xmlns:a16="http://schemas.microsoft.com/office/drawing/2014/main" id="{0BAC6986-08E7-4629-BED3-A1D887B0234B}"/>
              </a:ext>
            </a:extLst>
          </p:cNvPr>
          <p:cNvPicPr>
            <a:picLocks noChangeAspect="1"/>
          </p:cNvPicPr>
          <p:nvPr/>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3101303" y="584392"/>
            <a:ext cx="415596" cy="412155"/>
          </a:xfrm>
          <a:prstGeom prst="rect">
            <a:avLst/>
          </a:prstGeom>
        </p:spPr>
      </p:pic>
      <p:pic>
        <p:nvPicPr>
          <p:cNvPr id="67" name="Graphic 66" descr="Fox">
            <a:extLst>
              <a:ext uri="{FF2B5EF4-FFF2-40B4-BE49-F238E27FC236}">
                <a16:creationId xmlns:a16="http://schemas.microsoft.com/office/drawing/2014/main" id="{1C797FE4-2E2D-4CDB-AA6C-3E7C14E173B3}"/>
              </a:ext>
            </a:extLst>
          </p:cNvPr>
          <p:cNvPicPr>
            <a:picLocks noChangeAspect="1"/>
          </p:cNvPicPr>
          <p:nvPr/>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3699099" y="584976"/>
            <a:ext cx="415596" cy="412155"/>
          </a:xfrm>
          <a:prstGeom prst="rect">
            <a:avLst/>
          </a:prstGeom>
        </p:spPr>
      </p:pic>
      <p:pic>
        <p:nvPicPr>
          <p:cNvPr id="68" name="Graphic 67" descr="Gorilla">
            <a:extLst>
              <a:ext uri="{FF2B5EF4-FFF2-40B4-BE49-F238E27FC236}">
                <a16:creationId xmlns:a16="http://schemas.microsoft.com/office/drawing/2014/main" id="{93674A97-D6FE-4C4C-BDB7-22568ABE5645}"/>
              </a:ext>
            </a:extLst>
          </p:cNvPr>
          <p:cNvPicPr>
            <a:picLocks noChangeAspect="1"/>
          </p:cNvPicPr>
          <p:nvPr/>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4296895" y="584219"/>
            <a:ext cx="415596" cy="412155"/>
          </a:xfrm>
          <a:prstGeom prst="rect">
            <a:avLst/>
          </a:prstGeom>
        </p:spPr>
      </p:pic>
      <p:pic>
        <p:nvPicPr>
          <p:cNvPr id="69" name="Graphic 68" descr="Kangaroo">
            <a:extLst>
              <a:ext uri="{FF2B5EF4-FFF2-40B4-BE49-F238E27FC236}">
                <a16:creationId xmlns:a16="http://schemas.microsoft.com/office/drawing/2014/main" id="{0D0DD191-31EE-4BD4-938D-5987E8182FC6}"/>
              </a:ext>
            </a:extLst>
          </p:cNvPr>
          <p:cNvPicPr>
            <a:picLocks noChangeAspect="1"/>
          </p:cNvPicPr>
          <p:nvPr/>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4894691" y="584219"/>
            <a:ext cx="415596" cy="412155"/>
          </a:xfrm>
          <a:prstGeom prst="rect">
            <a:avLst/>
          </a:prstGeom>
        </p:spPr>
      </p:pic>
      <p:pic>
        <p:nvPicPr>
          <p:cNvPr id="70" name="Graphic 69" descr="Monkey">
            <a:extLst>
              <a:ext uri="{FF2B5EF4-FFF2-40B4-BE49-F238E27FC236}">
                <a16:creationId xmlns:a16="http://schemas.microsoft.com/office/drawing/2014/main" id="{9BCE9ECC-1202-445D-88EE-7F10855B4B38}"/>
              </a:ext>
            </a:extLst>
          </p:cNvPr>
          <p:cNvPicPr>
            <a:picLocks noChangeAspect="1"/>
          </p:cNvPicPr>
          <p:nvPr/>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710120" y="1137457"/>
            <a:ext cx="415596" cy="412155"/>
          </a:xfrm>
          <a:prstGeom prst="rect">
            <a:avLst/>
          </a:prstGeom>
        </p:spPr>
      </p:pic>
      <p:pic>
        <p:nvPicPr>
          <p:cNvPr id="71" name="Graphic 70" descr="Panda">
            <a:extLst>
              <a:ext uri="{FF2B5EF4-FFF2-40B4-BE49-F238E27FC236}">
                <a16:creationId xmlns:a16="http://schemas.microsoft.com/office/drawing/2014/main" id="{6B6E9DA7-7A6E-491C-A39B-99EE7FF87692}"/>
              </a:ext>
            </a:extLst>
          </p:cNvPr>
          <p:cNvPicPr>
            <a:picLocks noChangeAspect="1"/>
          </p:cNvPicPr>
          <p:nvPr/>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1307916" y="1136699"/>
            <a:ext cx="415596" cy="412155"/>
          </a:xfrm>
          <a:prstGeom prst="rect">
            <a:avLst/>
          </a:prstGeom>
        </p:spPr>
      </p:pic>
      <p:pic>
        <p:nvPicPr>
          <p:cNvPr id="72" name="Graphic 71" descr="Puppy">
            <a:extLst>
              <a:ext uri="{FF2B5EF4-FFF2-40B4-BE49-F238E27FC236}">
                <a16:creationId xmlns:a16="http://schemas.microsoft.com/office/drawing/2014/main" id="{DA752F16-8F1C-4F4A-8F0B-2D900D1DA40B}"/>
              </a:ext>
            </a:extLst>
          </p:cNvPr>
          <p:cNvPicPr>
            <a:picLocks noChangeAspect="1"/>
          </p:cNvPicPr>
          <p:nvPr/>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1905712" y="1137457"/>
            <a:ext cx="415596" cy="412155"/>
          </a:xfrm>
          <a:prstGeom prst="rect">
            <a:avLst/>
          </a:prstGeom>
        </p:spPr>
      </p:pic>
      <p:pic>
        <p:nvPicPr>
          <p:cNvPr id="73" name="Graphic 72" descr="Rooster">
            <a:extLst>
              <a:ext uri="{FF2B5EF4-FFF2-40B4-BE49-F238E27FC236}">
                <a16:creationId xmlns:a16="http://schemas.microsoft.com/office/drawing/2014/main" id="{5B00453B-2D5F-488B-BC92-F389FB380611}"/>
              </a:ext>
            </a:extLst>
          </p:cNvPr>
          <p:cNvPicPr>
            <a:picLocks noChangeAspect="1"/>
          </p:cNvPicPr>
          <p:nvPr/>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2503507" y="1137457"/>
            <a:ext cx="415596" cy="412155"/>
          </a:xfrm>
          <a:prstGeom prst="rect">
            <a:avLst/>
          </a:prstGeom>
        </p:spPr>
      </p:pic>
      <p:pic>
        <p:nvPicPr>
          <p:cNvPr id="74" name="Graphic 73" descr="Sheep">
            <a:extLst>
              <a:ext uri="{FF2B5EF4-FFF2-40B4-BE49-F238E27FC236}">
                <a16:creationId xmlns:a16="http://schemas.microsoft.com/office/drawing/2014/main" id="{A15850A3-5DFA-4626-987D-A7AC1EEAC5D7}"/>
              </a:ext>
            </a:extLst>
          </p:cNvPr>
          <p:cNvPicPr>
            <a:picLocks noChangeAspect="1"/>
          </p:cNvPicPr>
          <p:nvPr/>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3096111" y="1136699"/>
            <a:ext cx="415596" cy="412155"/>
          </a:xfrm>
          <a:prstGeom prst="rect">
            <a:avLst/>
          </a:prstGeom>
        </p:spPr>
      </p:pic>
      <p:pic>
        <p:nvPicPr>
          <p:cNvPr id="75" name="Graphic 74" descr="Snake">
            <a:extLst>
              <a:ext uri="{FF2B5EF4-FFF2-40B4-BE49-F238E27FC236}">
                <a16:creationId xmlns:a16="http://schemas.microsoft.com/office/drawing/2014/main" id="{BDE717D6-4147-4F3B-8F83-19FEFC3DCA3C}"/>
              </a:ext>
            </a:extLst>
          </p:cNvPr>
          <p:cNvPicPr>
            <a:picLocks noChangeAspect="1"/>
          </p:cNvPicPr>
          <p:nvPr/>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3688715" y="1136699"/>
            <a:ext cx="415596" cy="412155"/>
          </a:xfrm>
          <a:prstGeom prst="rect">
            <a:avLst/>
          </a:prstGeom>
        </p:spPr>
      </p:pic>
      <p:pic>
        <p:nvPicPr>
          <p:cNvPr id="76" name="Graphic 75" descr="Turtle">
            <a:extLst>
              <a:ext uri="{FF2B5EF4-FFF2-40B4-BE49-F238E27FC236}">
                <a16:creationId xmlns:a16="http://schemas.microsoft.com/office/drawing/2014/main" id="{BCB00CD0-7698-41AF-8C32-44ADB6B50232}"/>
              </a:ext>
            </a:extLst>
          </p:cNvPr>
          <p:cNvPicPr>
            <a:picLocks noChangeAspect="1"/>
          </p:cNvPicPr>
          <p:nvPr/>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4281318" y="1136451"/>
            <a:ext cx="415596" cy="412155"/>
          </a:xfrm>
          <a:prstGeom prst="rect">
            <a:avLst/>
          </a:prstGeom>
        </p:spPr>
      </p:pic>
      <p:pic>
        <p:nvPicPr>
          <p:cNvPr id="77" name="Graphic 76" descr="Zebra">
            <a:extLst>
              <a:ext uri="{FF2B5EF4-FFF2-40B4-BE49-F238E27FC236}">
                <a16:creationId xmlns:a16="http://schemas.microsoft.com/office/drawing/2014/main" id="{511F2144-3035-40AE-B9C5-E06CD0AABBFF}"/>
              </a:ext>
            </a:extLst>
          </p:cNvPr>
          <p:cNvPicPr>
            <a:picLocks noChangeAspect="1"/>
          </p:cNvPicPr>
          <p:nvPr/>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4873922" y="1136451"/>
            <a:ext cx="415596" cy="412155"/>
          </a:xfrm>
          <a:prstGeom prst="rect">
            <a:avLst/>
          </a:prstGeom>
        </p:spPr>
      </p:pic>
      <p:pic>
        <p:nvPicPr>
          <p:cNvPr id="79" name="Graphic 78" descr="Scared face outline">
            <a:extLst>
              <a:ext uri="{FF2B5EF4-FFF2-40B4-BE49-F238E27FC236}">
                <a16:creationId xmlns:a16="http://schemas.microsoft.com/office/drawing/2014/main" id="{F96FFBF4-F484-49D5-8A12-803B0C81D392}"/>
              </a:ext>
            </a:extLst>
          </p:cNvPr>
          <p:cNvPicPr>
            <a:picLocks noChangeAspect="1"/>
          </p:cNvPicPr>
          <p:nvPr/>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6800483" y="495913"/>
            <a:ext cx="457200" cy="457200"/>
          </a:xfrm>
          <a:prstGeom prst="rect">
            <a:avLst/>
          </a:prstGeom>
        </p:spPr>
      </p:pic>
      <p:pic>
        <p:nvPicPr>
          <p:cNvPr id="80" name="Graphic 79" descr="Worried face outline">
            <a:extLst>
              <a:ext uri="{FF2B5EF4-FFF2-40B4-BE49-F238E27FC236}">
                <a16:creationId xmlns:a16="http://schemas.microsoft.com/office/drawing/2014/main" id="{164C86A6-1BF6-4EDD-AFEF-EEFE3F68DA7E}"/>
              </a:ext>
            </a:extLst>
          </p:cNvPr>
          <p:cNvPicPr>
            <a:picLocks noChangeAspect="1"/>
          </p:cNvPicPr>
          <p:nvPr/>
        </p:nvPicPr>
        <p:blipFill>
          <a:blip r:embed="rId156">
            <a:extLst>
              <a:ext uri="{28A0092B-C50C-407E-A947-70E740481C1C}">
                <a14:useLocalDpi xmlns:a14="http://schemas.microsoft.com/office/drawing/2010/main" val="0"/>
              </a:ext>
              <a:ext uri="{96DAC541-7B7A-43D3-8B79-37D633B846F1}">
                <asvg:svgBlip xmlns:asvg="http://schemas.microsoft.com/office/drawing/2016/SVG/main" r:embed="rId157"/>
              </a:ext>
            </a:extLst>
          </a:blip>
          <a:stretch>
            <a:fillRect/>
          </a:stretch>
        </p:blipFill>
        <p:spPr>
          <a:xfrm>
            <a:off x="6800483" y="1096910"/>
            <a:ext cx="457200" cy="457200"/>
          </a:xfrm>
          <a:prstGeom prst="rect">
            <a:avLst/>
          </a:prstGeom>
        </p:spPr>
      </p:pic>
      <p:pic>
        <p:nvPicPr>
          <p:cNvPr id="81" name="Graphic 80" descr="Tired face outline">
            <a:extLst>
              <a:ext uri="{FF2B5EF4-FFF2-40B4-BE49-F238E27FC236}">
                <a16:creationId xmlns:a16="http://schemas.microsoft.com/office/drawing/2014/main" id="{9A1BB1D1-69C5-40EA-B7BD-491EE7C89FB1}"/>
              </a:ext>
            </a:extLst>
          </p:cNvPr>
          <p:cNvPicPr>
            <a:picLocks noChangeAspect="1"/>
          </p:cNvPicPr>
          <p:nvPr/>
        </p:nvPicPr>
        <p:blipFill>
          <a:blip r:embed="rId158">
            <a:extLst>
              <a:ext uri="{28A0092B-C50C-407E-A947-70E740481C1C}">
                <a14:useLocalDpi xmlns:a14="http://schemas.microsoft.com/office/drawing/2010/main" val="0"/>
              </a:ext>
              <a:ext uri="{96DAC541-7B7A-43D3-8B79-37D633B846F1}">
                <asvg:svgBlip xmlns:asvg="http://schemas.microsoft.com/office/drawing/2016/SVG/main" r:embed="rId159"/>
              </a:ext>
            </a:extLst>
          </a:blip>
          <a:stretch>
            <a:fillRect/>
          </a:stretch>
        </p:blipFill>
        <p:spPr>
          <a:xfrm>
            <a:off x="6800483" y="1697907"/>
            <a:ext cx="457200" cy="457200"/>
          </a:xfrm>
          <a:prstGeom prst="rect">
            <a:avLst/>
          </a:prstGeom>
        </p:spPr>
      </p:pic>
      <p:pic>
        <p:nvPicPr>
          <p:cNvPr id="82" name="Graphic 81" descr="Drool face outline">
            <a:extLst>
              <a:ext uri="{FF2B5EF4-FFF2-40B4-BE49-F238E27FC236}">
                <a16:creationId xmlns:a16="http://schemas.microsoft.com/office/drawing/2014/main" id="{0CCB391E-D5E1-4228-976B-7999BC6A0774}"/>
              </a:ext>
            </a:extLst>
          </p:cNvPr>
          <p:cNvPicPr>
            <a:picLocks noChangeAspect="1"/>
          </p:cNvPicPr>
          <p:nvPr/>
        </p:nvPicPr>
        <p:blipFill>
          <a:blip r:embed="rId160">
            <a:extLst>
              <a:ext uri="{28A0092B-C50C-407E-A947-70E740481C1C}">
                <a14:useLocalDpi xmlns:a14="http://schemas.microsoft.com/office/drawing/2010/main" val="0"/>
              </a:ext>
              <a:ext uri="{96DAC541-7B7A-43D3-8B79-37D633B846F1}">
                <asvg:svgBlip xmlns:asvg="http://schemas.microsoft.com/office/drawing/2016/SVG/main" r:embed="rId161"/>
              </a:ext>
            </a:extLst>
          </a:blip>
          <a:stretch>
            <a:fillRect/>
          </a:stretch>
        </p:blipFill>
        <p:spPr>
          <a:xfrm>
            <a:off x="6800483" y="2298904"/>
            <a:ext cx="457200" cy="457200"/>
          </a:xfrm>
          <a:prstGeom prst="rect">
            <a:avLst/>
          </a:prstGeom>
        </p:spPr>
      </p:pic>
      <p:pic>
        <p:nvPicPr>
          <p:cNvPr id="83" name="Graphic 82" descr="Smiling with hearts face outline">
            <a:extLst>
              <a:ext uri="{FF2B5EF4-FFF2-40B4-BE49-F238E27FC236}">
                <a16:creationId xmlns:a16="http://schemas.microsoft.com/office/drawing/2014/main" id="{8B786849-8426-429E-933E-69524A4AC8E4}"/>
              </a:ext>
            </a:extLst>
          </p:cNvPr>
          <p:cNvPicPr>
            <a:picLocks noChangeAspect="1"/>
          </p:cNvPicPr>
          <p:nvPr/>
        </p:nvPicPr>
        <p:blipFill>
          <a:blip r:embed="rId162">
            <a:extLst>
              <a:ext uri="{28A0092B-C50C-407E-A947-70E740481C1C}">
                <a14:useLocalDpi xmlns:a14="http://schemas.microsoft.com/office/drawing/2010/main" val="0"/>
              </a:ext>
              <a:ext uri="{96DAC541-7B7A-43D3-8B79-37D633B846F1}">
                <asvg:svgBlip xmlns:asvg="http://schemas.microsoft.com/office/drawing/2016/SVG/main" r:embed="rId163"/>
              </a:ext>
            </a:extLst>
          </a:blip>
          <a:stretch>
            <a:fillRect/>
          </a:stretch>
        </p:blipFill>
        <p:spPr>
          <a:xfrm>
            <a:off x="6800483" y="2899901"/>
            <a:ext cx="457200" cy="457200"/>
          </a:xfrm>
          <a:prstGeom prst="rect">
            <a:avLst/>
          </a:prstGeom>
        </p:spPr>
      </p:pic>
      <p:pic>
        <p:nvPicPr>
          <p:cNvPr id="84" name="Graphic 83" descr="Tired face outline">
            <a:extLst>
              <a:ext uri="{FF2B5EF4-FFF2-40B4-BE49-F238E27FC236}">
                <a16:creationId xmlns:a16="http://schemas.microsoft.com/office/drawing/2014/main" id="{B66E14CD-803F-4016-AC4D-E67CDDF8D79B}"/>
              </a:ext>
            </a:extLst>
          </p:cNvPr>
          <p:cNvPicPr>
            <a:picLocks noChangeAspect="1"/>
          </p:cNvPicPr>
          <p:nvPr/>
        </p:nvPicPr>
        <p:blipFill>
          <a:blip r:embed="rId164">
            <a:extLst>
              <a:ext uri="{28A0092B-C50C-407E-A947-70E740481C1C}">
                <a14:useLocalDpi xmlns:a14="http://schemas.microsoft.com/office/drawing/2010/main" val="0"/>
              </a:ext>
              <a:ext uri="{96DAC541-7B7A-43D3-8B79-37D633B846F1}">
                <asvg:svgBlip xmlns:asvg="http://schemas.microsoft.com/office/drawing/2016/SVG/main" r:embed="rId165"/>
              </a:ext>
            </a:extLst>
          </a:blip>
          <a:stretch>
            <a:fillRect/>
          </a:stretch>
        </p:blipFill>
        <p:spPr>
          <a:xfrm>
            <a:off x="6800483" y="3500898"/>
            <a:ext cx="457200" cy="457200"/>
          </a:xfrm>
          <a:prstGeom prst="rect">
            <a:avLst/>
          </a:prstGeom>
        </p:spPr>
      </p:pic>
      <p:pic>
        <p:nvPicPr>
          <p:cNvPr id="85" name="Graphic 84" descr="Crying face outline">
            <a:extLst>
              <a:ext uri="{FF2B5EF4-FFF2-40B4-BE49-F238E27FC236}">
                <a16:creationId xmlns:a16="http://schemas.microsoft.com/office/drawing/2014/main" id="{FD1DC704-827C-4CA5-8DE4-9001DFADFDBF}"/>
              </a:ext>
            </a:extLst>
          </p:cNvPr>
          <p:cNvPicPr>
            <a:picLocks noChangeAspect="1"/>
          </p:cNvPicPr>
          <p:nvPr/>
        </p:nvPicPr>
        <p:blipFill>
          <a:blip r:embed="rId166">
            <a:extLst>
              <a:ext uri="{28A0092B-C50C-407E-A947-70E740481C1C}">
                <a14:useLocalDpi xmlns:a14="http://schemas.microsoft.com/office/drawing/2010/main" val="0"/>
              </a:ext>
              <a:ext uri="{96DAC541-7B7A-43D3-8B79-37D633B846F1}">
                <asvg:svgBlip xmlns:asvg="http://schemas.microsoft.com/office/drawing/2016/SVG/main" r:embed="rId167"/>
              </a:ext>
            </a:extLst>
          </a:blip>
          <a:stretch>
            <a:fillRect/>
          </a:stretch>
        </p:blipFill>
        <p:spPr>
          <a:xfrm>
            <a:off x="6800483" y="4101895"/>
            <a:ext cx="457200" cy="457200"/>
          </a:xfrm>
          <a:prstGeom prst="rect">
            <a:avLst/>
          </a:prstGeom>
        </p:spPr>
      </p:pic>
      <p:pic>
        <p:nvPicPr>
          <p:cNvPr id="86" name="Graphic 85" descr="Pleading face outline">
            <a:extLst>
              <a:ext uri="{FF2B5EF4-FFF2-40B4-BE49-F238E27FC236}">
                <a16:creationId xmlns:a16="http://schemas.microsoft.com/office/drawing/2014/main" id="{9FF01943-13E3-4ED5-8D88-51D719BF5B4C}"/>
              </a:ext>
            </a:extLst>
          </p:cNvPr>
          <p:cNvPicPr>
            <a:picLocks noChangeAspect="1"/>
          </p:cNvPicPr>
          <p:nvPr/>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6800483" y="4702892"/>
            <a:ext cx="457200" cy="457200"/>
          </a:xfrm>
          <a:prstGeom prst="rect">
            <a:avLst/>
          </a:prstGeom>
        </p:spPr>
      </p:pic>
      <p:pic>
        <p:nvPicPr>
          <p:cNvPr id="87" name="Graphic 86" descr="Angel face outline">
            <a:extLst>
              <a:ext uri="{FF2B5EF4-FFF2-40B4-BE49-F238E27FC236}">
                <a16:creationId xmlns:a16="http://schemas.microsoft.com/office/drawing/2014/main" id="{0ED09FD8-4407-44D2-845E-A3F44B00F9F5}"/>
              </a:ext>
            </a:extLst>
          </p:cNvPr>
          <p:cNvPicPr>
            <a:picLocks noChangeAspect="1"/>
          </p:cNvPicPr>
          <p:nvPr/>
        </p:nvPicPr>
        <p:blipFill>
          <a:blip r:embed="rId170">
            <a:extLst>
              <a:ext uri="{28A0092B-C50C-407E-A947-70E740481C1C}">
                <a14:useLocalDpi xmlns:a14="http://schemas.microsoft.com/office/drawing/2010/main" val="0"/>
              </a:ext>
              <a:ext uri="{96DAC541-7B7A-43D3-8B79-37D633B846F1}">
                <asvg:svgBlip xmlns:asvg="http://schemas.microsoft.com/office/drawing/2016/SVG/main" r:embed="rId171"/>
              </a:ext>
            </a:extLst>
          </a:blip>
          <a:stretch>
            <a:fillRect/>
          </a:stretch>
        </p:blipFill>
        <p:spPr>
          <a:xfrm>
            <a:off x="6800483" y="5303889"/>
            <a:ext cx="457200" cy="457200"/>
          </a:xfrm>
          <a:prstGeom prst="rect">
            <a:avLst/>
          </a:prstGeom>
        </p:spPr>
      </p:pic>
      <p:pic>
        <p:nvPicPr>
          <p:cNvPr id="88" name="Graphic 87" descr="Moustache face outline">
            <a:extLst>
              <a:ext uri="{FF2B5EF4-FFF2-40B4-BE49-F238E27FC236}">
                <a16:creationId xmlns:a16="http://schemas.microsoft.com/office/drawing/2014/main" id="{002AD951-355C-4787-9F73-AFAE8AD85E82}"/>
              </a:ext>
            </a:extLst>
          </p:cNvPr>
          <p:cNvPicPr>
            <a:picLocks noChangeAspect="1"/>
          </p:cNvPicPr>
          <p:nvPr/>
        </p:nvPicPr>
        <p:blipFill>
          <a:blip r:embed="rId172">
            <a:extLst>
              <a:ext uri="{28A0092B-C50C-407E-A947-70E740481C1C}">
                <a14:useLocalDpi xmlns:a14="http://schemas.microsoft.com/office/drawing/2010/main" val="0"/>
              </a:ext>
              <a:ext uri="{96DAC541-7B7A-43D3-8B79-37D633B846F1}">
                <asvg:svgBlip xmlns:asvg="http://schemas.microsoft.com/office/drawing/2016/SVG/main" r:embed="rId173"/>
              </a:ext>
            </a:extLst>
          </a:blip>
          <a:stretch>
            <a:fillRect/>
          </a:stretch>
        </p:blipFill>
        <p:spPr>
          <a:xfrm>
            <a:off x="6800483" y="5904887"/>
            <a:ext cx="457200" cy="457200"/>
          </a:xfrm>
          <a:prstGeom prst="rect">
            <a:avLst/>
          </a:prstGeom>
        </p:spPr>
      </p:pic>
      <p:pic>
        <p:nvPicPr>
          <p:cNvPr id="89" name="Graphic 88" descr="In love face outline">
            <a:extLst>
              <a:ext uri="{FF2B5EF4-FFF2-40B4-BE49-F238E27FC236}">
                <a16:creationId xmlns:a16="http://schemas.microsoft.com/office/drawing/2014/main" id="{4EB5C16D-46C1-4872-9ABE-693F0487DFF8}"/>
              </a:ext>
            </a:extLst>
          </p:cNvPr>
          <p:cNvPicPr>
            <a:picLocks noChangeAspect="1"/>
          </p:cNvPicPr>
          <p:nvPr/>
        </p:nvPicPr>
        <p:blipFill>
          <a:blip r:embed="rId174">
            <a:extLst>
              <a:ext uri="{28A0092B-C50C-407E-A947-70E740481C1C}">
                <a14:useLocalDpi xmlns:a14="http://schemas.microsoft.com/office/drawing/2010/main" val="0"/>
              </a:ext>
              <a:ext uri="{96DAC541-7B7A-43D3-8B79-37D633B846F1}">
                <asvg:svgBlip xmlns:asvg="http://schemas.microsoft.com/office/drawing/2016/SVG/main" r:embed="rId175"/>
              </a:ext>
            </a:extLst>
          </a:blip>
          <a:stretch>
            <a:fillRect/>
          </a:stretch>
        </p:blipFill>
        <p:spPr>
          <a:xfrm>
            <a:off x="7505352" y="1096910"/>
            <a:ext cx="457200" cy="457200"/>
          </a:xfrm>
          <a:prstGeom prst="rect">
            <a:avLst/>
          </a:prstGeom>
        </p:spPr>
      </p:pic>
      <p:pic>
        <p:nvPicPr>
          <p:cNvPr id="90" name="Graphic 89" descr="Nervous face outline">
            <a:extLst>
              <a:ext uri="{FF2B5EF4-FFF2-40B4-BE49-F238E27FC236}">
                <a16:creationId xmlns:a16="http://schemas.microsoft.com/office/drawing/2014/main" id="{D9CE50C3-6CD0-490B-8DC5-827FF6927ACA}"/>
              </a:ext>
            </a:extLst>
          </p:cNvPr>
          <p:cNvPicPr>
            <a:picLocks noChangeAspect="1"/>
          </p:cNvPicPr>
          <p:nvPr/>
        </p:nvPicPr>
        <p:blipFill>
          <a:blip r:embed="rId176">
            <a:extLst>
              <a:ext uri="{28A0092B-C50C-407E-A947-70E740481C1C}">
                <a14:useLocalDpi xmlns:a14="http://schemas.microsoft.com/office/drawing/2010/main" val="0"/>
              </a:ext>
              <a:ext uri="{96DAC541-7B7A-43D3-8B79-37D633B846F1}">
                <asvg:svgBlip xmlns:asvg="http://schemas.microsoft.com/office/drawing/2016/SVG/main" r:embed="rId177"/>
              </a:ext>
            </a:extLst>
          </a:blip>
          <a:stretch>
            <a:fillRect/>
          </a:stretch>
        </p:blipFill>
        <p:spPr>
          <a:xfrm>
            <a:off x="7505352" y="495913"/>
            <a:ext cx="457200" cy="457200"/>
          </a:xfrm>
          <a:prstGeom prst="rect">
            <a:avLst/>
          </a:prstGeom>
        </p:spPr>
      </p:pic>
      <p:pic>
        <p:nvPicPr>
          <p:cNvPr id="91" name="Graphic 90" descr="Surprised face outline">
            <a:extLst>
              <a:ext uri="{FF2B5EF4-FFF2-40B4-BE49-F238E27FC236}">
                <a16:creationId xmlns:a16="http://schemas.microsoft.com/office/drawing/2014/main" id="{2152BBB2-2C6F-4A16-A54D-E5CD1CDE5B91}"/>
              </a:ext>
            </a:extLst>
          </p:cNvPr>
          <p:cNvPicPr>
            <a:picLocks noChangeAspect="1"/>
          </p:cNvPicPr>
          <p:nvPr/>
        </p:nvPicPr>
        <p:blipFill>
          <a:blip r:embed="rId178">
            <a:extLst>
              <a:ext uri="{28A0092B-C50C-407E-A947-70E740481C1C}">
                <a14:useLocalDpi xmlns:a14="http://schemas.microsoft.com/office/drawing/2010/main" val="0"/>
              </a:ext>
              <a:ext uri="{96DAC541-7B7A-43D3-8B79-37D633B846F1}">
                <asvg:svgBlip xmlns:asvg="http://schemas.microsoft.com/office/drawing/2016/SVG/main" r:embed="rId179"/>
              </a:ext>
            </a:extLst>
          </a:blip>
          <a:stretch>
            <a:fillRect/>
          </a:stretch>
        </p:blipFill>
        <p:spPr>
          <a:xfrm>
            <a:off x="7505352" y="1697907"/>
            <a:ext cx="457200" cy="457200"/>
          </a:xfrm>
          <a:prstGeom prst="rect">
            <a:avLst/>
          </a:prstGeom>
        </p:spPr>
      </p:pic>
      <p:pic>
        <p:nvPicPr>
          <p:cNvPr id="92" name="Graphic 91" descr="Tongue face outline">
            <a:extLst>
              <a:ext uri="{FF2B5EF4-FFF2-40B4-BE49-F238E27FC236}">
                <a16:creationId xmlns:a16="http://schemas.microsoft.com/office/drawing/2014/main" id="{44E6C25F-0638-45F1-A647-1F5AA361BCFA}"/>
              </a:ext>
            </a:extLst>
          </p:cNvPr>
          <p:cNvPicPr>
            <a:picLocks noChangeAspect="1"/>
          </p:cNvPicPr>
          <p:nvPr/>
        </p:nvPicPr>
        <p:blipFill>
          <a:blip r:embed="rId180">
            <a:extLst>
              <a:ext uri="{28A0092B-C50C-407E-A947-70E740481C1C}">
                <a14:useLocalDpi xmlns:a14="http://schemas.microsoft.com/office/drawing/2010/main" val="0"/>
              </a:ext>
              <a:ext uri="{96DAC541-7B7A-43D3-8B79-37D633B846F1}">
                <asvg:svgBlip xmlns:asvg="http://schemas.microsoft.com/office/drawing/2016/SVG/main" r:embed="rId181"/>
              </a:ext>
            </a:extLst>
          </a:blip>
          <a:stretch>
            <a:fillRect/>
          </a:stretch>
        </p:blipFill>
        <p:spPr>
          <a:xfrm>
            <a:off x="7505352" y="2298904"/>
            <a:ext cx="457200" cy="457200"/>
          </a:xfrm>
          <a:prstGeom prst="rect">
            <a:avLst/>
          </a:prstGeom>
        </p:spPr>
      </p:pic>
      <p:pic>
        <p:nvPicPr>
          <p:cNvPr id="93" name="Graphic 92" descr="Woozy face outline">
            <a:extLst>
              <a:ext uri="{FF2B5EF4-FFF2-40B4-BE49-F238E27FC236}">
                <a16:creationId xmlns:a16="http://schemas.microsoft.com/office/drawing/2014/main" id="{62AEBD82-0156-4448-9377-D330F1171350}"/>
              </a:ext>
            </a:extLst>
          </p:cNvPr>
          <p:cNvPicPr>
            <a:picLocks noChangeAspect="1"/>
          </p:cNvPicPr>
          <p:nvPr/>
        </p:nvPicPr>
        <p:blipFill>
          <a:blip r:embed="rId182">
            <a:extLst>
              <a:ext uri="{28A0092B-C50C-407E-A947-70E740481C1C}">
                <a14:useLocalDpi xmlns:a14="http://schemas.microsoft.com/office/drawing/2010/main" val="0"/>
              </a:ext>
              <a:ext uri="{96DAC541-7B7A-43D3-8B79-37D633B846F1}">
                <asvg:svgBlip xmlns:asvg="http://schemas.microsoft.com/office/drawing/2016/SVG/main" r:embed="rId183"/>
              </a:ext>
            </a:extLst>
          </a:blip>
          <a:stretch>
            <a:fillRect/>
          </a:stretch>
        </p:blipFill>
        <p:spPr>
          <a:xfrm>
            <a:off x="7505352" y="2899901"/>
            <a:ext cx="457200" cy="457200"/>
          </a:xfrm>
          <a:prstGeom prst="rect">
            <a:avLst/>
          </a:prstGeom>
        </p:spPr>
      </p:pic>
      <p:pic>
        <p:nvPicPr>
          <p:cNvPr id="94" name="Graphic 93" descr="Dizzy face outline">
            <a:extLst>
              <a:ext uri="{FF2B5EF4-FFF2-40B4-BE49-F238E27FC236}">
                <a16:creationId xmlns:a16="http://schemas.microsoft.com/office/drawing/2014/main" id="{609EFDD1-7508-4804-A61E-0EC5C8B401B5}"/>
              </a:ext>
            </a:extLst>
          </p:cNvPr>
          <p:cNvPicPr>
            <a:picLocks noChangeAspect="1"/>
          </p:cNvPicPr>
          <p:nvPr/>
        </p:nvPicPr>
        <p:blipFill>
          <a:blip r:embed="rId184">
            <a:extLst>
              <a:ext uri="{28A0092B-C50C-407E-A947-70E740481C1C}">
                <a14:useLocalDpi xmlns:a14="http://schemas.microsoft.com/office/drawing/2010/main" val="0"/>
              </a:ext>
              <a:ext uri="{96DAC541-7B7A-43D3-8B79-37D633B846F1}">
                <asvg:svgBlip xmlns:asvg="http://schemas.microsoft.com/office/drawing/2016/SVG/main" r:embed="rId185"/>
              </a:ext>
            </a:extLst>
          </a:blip>
          <a:stretch>
            <a:fillRect/>
          </a:stretch>
        </p:blipFill>
        <p:spPr>
          <a:xfrm>
            <a:off x="7505352" y="3500898"/>
            <a:ext cx="457200" cy="457200"/>
          </a:xfrm>
          <a:prstGeom prst="rect">
            <a:avLst/>
          </a:prstGeom>
        </p:spPr>
      </p:pic>
      <p:pic>
        <p:nvPicPr>
          <p:cNvPr id="95" name="Graphic 94" descr="Zany face outline">
            <a:extLst>
              <a:ext uri="{FF2B5EF4-FFF2-40B4-BE49-F238E27FC236}">
                <a16:creationId xmlns:a16="http://schemas.microsoft.com/office/drawing/2014/main" id="{11AF73DD-BA4C-414A-9679-8B92850FFEA3}"/>
              </a:ext>
            </a:extLst>
          </p:cNvPr>
          <p:cNvPicPr>
            <a:picLocks noChangeAspect="1"/>
          </p:cNvPicPr>
          <p:nvPr/>
        </p:nvPicPr>
        <p:blipFill>
          <a:blip r:embed="rId186">
            <a:extLst>
              <a:ext uri="{28A0092B-C50C-407E-A947-70E740481C1C}">
                <a14:useLocalDpi xmlns:a14="http://schemas.microsoft.com/office/drawing/2010/main" val="0"/>
              </a:ext>
              <a:ext uri="{96DAC541-7B7A-43D3-8B79-37D633B846F1}">
                <asvg:svgBlip xmlns:asvg="http://schemas.microsoft.com/office/drawing/2016/SVG/main" r:embed="rId187"/>
              </a:ext>
            </a:extLst>
          </a:blip>
          <a:stretch>
            <a:fillRect/>
          </a:stretch>
        </p:blipFill>
        <p:spPr>
          <a:xfrm>
            <a:off x="7505352" y="4101895"/>
            <a:ext cx="457200" cy="457200"/>
          </a:xfrm>
          <a:prstGeom prst="rect">
            <a:avLst/>
          </a:prstGeom>
        </p:spPr>
      </p:pic>
      <p:pic>
        <p:nvPicPr>
          <p:cNvPr id="96" name="Graphic 95" descr="Neutral face outline">
            <a:extLst>
              <a:ext uri="{FF2B5EF4-FFF2-40B4-BE49-F238E27FC236}">
                <a16:creationId xmlns:a16="http://schemas.microsoft.com/office/drawing/2014/main" id="{2F21859E-B9D6-46C6-A677-953590714E5A}"/>
              </a:ext>
            </a:extLst>
          </p:cNvPr>
          <p:cNvPicPr>
            <a:picLocks noChangeAspect="1"/>
          </p:cNvPicPr>
          <p:nvPr/>
        </p:nvPicPr>
        <p:blipFill>
          <a:blip r:embed="rId188">
            <a:extLst>
              <a:ext uri="{28A0092B-C50C-407E-A947-70E740481C1C}">
                <a14:useLocalDpi xmlns:a14="http://schemas.microsoft.com/office/drawing/2010/main" val="0"/>
              </a:ext>
              <a:ext uri="{96DAC541-7B7A-43D3-8B79-37D633B846F1}">
                <asvg:svgBlip xmlns:asvg="http://schemas.microsoft.com/office/drawing/2016/SVG/main" r:embed="rId189"/>
              </a:ext>
            </a:extLst>
          </a:blip>
          <a:stretch>
            <a:fillRect/>
          </a:stretch>
        </p:blipFill>
        <p:spPr>
          <a:xfrm>
            <a:off x="7505352" y="4702892"/>
            <a:ext cx="457200" cy="457200"/>
          </a:xfrm>
          <a:prstGeom prst="rect">
            <a:avLst/>
          </a:prstGeom>
        </p:spPr>
      </p:pic>
      <p:pic>
        <p:nvPicPr>
          <p:cNvPr id="97" name="Graphic 96" descr="Funny face outline">
            <a:extLst>
              <a:ext uri="{FF2B5EF4-FFF2-40B4-BE49-F238E27FC236}">
                <a16:creationId xmlns:a16="http://schemas.microsoft.com/office/drawing/2014/main" id="{3A233389-AFCF-4C71-9DFD-AB0114CFE130}"/>
              </a:ext>
            </a:extLst>
          </p:cNvPr>
          <p:cNvPicPr>
            <a:picLocks noChangeAspect="1"/>
          </p:cNvPicPr>
          <p:nvPr/>
        </p:nvPicPr>
        <p:blipFill>
          <a:blip r:embed="rId190">
            <a:extLst>
              <a:ext uri="{28A0092B-C50C-407E-A947-70E740481C1C}">
                <a14:useLocalDpi xmlns:a14="http://schemas.microsoft.com/office/drawing/2010/main" val="0"/>
              </a:ext>
              <a:ext uri="{96DAC541-7B7A-43D3-8B79-37D633B846F1}">
                <asvg:svgBlip xmlns:asvg="http://schemas.microsoft.com/office/drawing/2016/SVG/main" r:embed="rId191"/>
              </a:ext>
            </a:extLst>
          </a:blip>
          <a:stretch>
            <a:fillRect/>
          </a:stretch>
        </p:blipFill>
        <p:spPr>
          <a:xfrm>
            <a:off x="7505352" y="5303889"/>
            <a:ext cx="457200" cy="457200"/>
          </a:xfrm>
          <a:prstGeom prst="rect">
            <a:avLst/>
          </a:prstGeom>
        </p:spPr>
      </p:pic>
      <p:pic>
        <p:nvPicPr>
          <p:cNvPr id="98" name="Graphic 97" descr="Smiling face outline">
            <a:extLst>
              <a:ext uri="{FF2B5EF4-FFF2-40B4-BE49-F238E27FC236}">
                <a16:creationId xmlns:a16="http://schemas.microsoft.com/office/drawing/2014/main" id="{DCB273D0-774C-4610-AAAE-8A7BB64D1AD0}"/>
              </a:ext>
            </a:extLst>
          </p:cNvPr>
          <p:cNvPicPr>
            <a:picLocks noChangeAspect="1"/>
          </p:cNvPicPr>
          <p:nvPr/>
        </p:nvPicPr>
        <p:blipFill>
          <a:blip r:embed="rId192">
            <a:extLst>
              <a:ext uri="{28A0092B-C50C-407E-A947-70E740481C1C}">
                <a14:useLocalDpi xmlns:a14="http://schemas.microsoft.com/office/drawing/2010/main" val="0"/>
              </a:ext>
              <a:ext uri="{96DAC541-7B7A-43D3-8B79-37D633B846F1}">
                <asvg:svgBlip xmlns:asvg="http://schemas.microsoft.com/office/drawing/2016/SVG/main" r:embed="rId193"/>
              </a:ext>
            </a:extLst>
          </a:blip>
          <a:stretch>
            <a:fillRect/>
          </a:stretch>
        </p:blipFill>
        <p:spPr>
          <a:xfrm>
            <a:off x="8210221" y="495913"/>
            <a:ext cx="457200" cy="457200"/>
          </a:xfrm>
          <a:prstGeom prst="rect">
            <a:avLst/>
          </a:prstGeom>
        </p:spPr>
      </p:pic>
      <p:pic>
        <p:nvPicPr>
          <p:cNvPr id="99" name="Graphic 98" descr="Sad face outline">
            <a:extLst>
              <a:ext uri="{FF2B5EF4-FFF2-40B4-BE49-F238E27FC236}">
                <a16:creationId xmlns:a16="http://schemas.microsoft.com/office/drawing/2014/main" id="{228D577F-7C57-4F72-92DE-C5D8B0B24959}"/>
              </a:ext>
            </a:extLst>
          </p:cNvPr>
          <p:cNvPicPr>
            <a:picLocks noChangeAspect="1"/>
          </p:cNvPicPr>
          <p:nvPr/>
        </p:nvPicPr>
        <p:blipFill>
          <a:blip r:embed="rId194">
            <a:extLst>
              <a:ext uri="{28A0092B-C50C-407E-A947-70E740481C1C}">
                <a14:useLocalDpi xmlns:a14="http://schemas.microsoft.com/office/drawing/2010/main" val="0"/>
              </a:ext>
              <a:ext uri="{96DAC541-7B7A-43D3-8B79-37D633B846F1}">
                <asvg:svgBlip xmlns:asvg="http://schemas.microsoft.com/office/drawing/2016/SVG/main" r:embed="rId195"/>
              </a:ext>
            </a:extLst>
          </a:blip>
          <a:stretch>
            <a:fillRect/>
          </a:stretch>
        </p:blipFill>
        <p:spPr>
          <a:xfrm>
            <a:off x="7505352" y="5904887"/>
            <a:ext cx="457200" cy="457200"/>
          </a:xfrm>
          <a:prstGeom prst="rect">
            <a:avLst/>
          </a:prstGeom>
        </p:spPr>
      </p:pic>
      <p:pic>
        <p:nvPicPr>
          <p:cNvPr id="100" name="Graphic 99" descr="Expressionless face outline">
            <a:extLst>
              <a:ext uri="{FF2B5EF4-FFF2-40B4-BE49-F238E27FC236}">
                <a16:creationId xmlns:a16="http://schemas.microsoft.com/office/drawing/2014/main" id="{6630F808-ED37-4AA0-8A65-7986142A5606}"/>
              </a:ext>
            </a:extLst>
          </p:cNvPr>
          <p:cNvPicPr>
            <a:picLocks noChangeAspect="1"/>
          </p:cNvPicPr>
          <p:nvPr/>
        </p:nvPicPr>
        <p:blipFill>
          <a:blip r:embed="rId196">
            <a:extLst>
              <a:ext uri="{28A0092B-C50C-407E-A947-70E740481C1C}">
                <a14:useLocalDpi xmlns:a14="http://schemas.microsoft.com/office/drawing/2010/main" val="0"/>
              </a:ext>
              <a:ext uri="{96DAC541-7B7A-43D3-8B79-37D633B846F1}">
                <asvg:svgBlip xmlns:asvg="http://schemas.microsoft.com/office/drawing/2016/SVG/main" r:embed="rId197"/>
              </a:ext>
            </a:extLst>
          </a:blip>
          <a:stretch>
            <a:fillRect/>
          </a:stretch>
        </p:blipFill>
        <p:spPr>
          <a:xfrm>
            <a:off x="8917698" y="495913"/>
            <a:ext cx="457200" cy="457200"/>
          </a:xfrm>
          <a:prstGeom prst="rect">
            <a:avLst/>
          </a:prstGeom>
        </p:spPr>
      </p:pic>
      <p:pic>
        <p:nvPicPr>
          <p:cNvPr id="101" name="Graphic 100" descr="Grinning face outline">
            <a:extLst>
              <a:ext uri="{FF2B5EF4-FFF2-40B4-BE49-F238E27FC236}">
                <a16:creationId xmlns:a16="http://schemas.microsoft.com/office/drawing/2014/main" id="{9739DF6A-19CC-4CC6-9821-65332F90AE40}"/>
              </a:ext>
            </a:extLst>
          </p:cNvPr>
          <p:cNvPicPr>
            <a:picLocks noChangeAspect="1"/>
          </p:cNvPicPr>
          <p:nvPr/>
        </p:nvPicPr>
        <p:blipFill>
          <a:blip r:embed="rId198">
            <a:extLst>
              <a:ext uri="{28A0092B-C50C-407E-A947-70E740481C1C}">
                <a14:useLocalDpi xmlns:a14="http://schemas.microsoft.com/office/drawing/2010/main" val="0"/>
              </a:ext>
              <a:ext uri="{96DAC541-7B7A-43D3-8B79-37D633B846F1}">
                <asvg:svgBlip xmlns:asvg="http://schemas.microsoft.com/office/drawing/2016/SVG/main" r:embed="rId199"/>
              </a:ext>
            </a:extLst>
          </a:blip>
          <a:stretch>
            <a:fillRect/>
          </a:stretch>
        </p:blipFill>
        <p:spPr>
          <a:xfrm>
            <a:off x="8210221" y="1096910"/>
            <a:ext cx="457200" cy="457200"/>
          </a:xfrm>
          <a:prstGeom prst="rect">
            <a:avLst/>
          </a:prstGeom>
        </p:spPr>
      </p:pic>
      <p:pic>
        <p:nvPicPr>
          <p:cNvPr id="102" name="Graphic 101" descr="Winking face outline">
            <a:extLst>
              <a:ext uri="{FF2B5EF4-FFF2-40B4-BE49-F238E27FC236}">
                <a16:creationId xmlns:a16="http://schemas.microsoft.com/office/drawing/2014/main" id="{7BCF7878-3567-4AA6-A9B7-1A145E9053EE}"/>
              </a:ext>
            </a:extLst>
          </p:cNvPr>
          <p:cNvPicPr>
            <a:picLocks noChangeAspect="1"/>
          </p:cNvPicPr>
          <p:nvPr/>
        </p:nvPicPr>
        <p:blipFill>
          <a:blip r:embed="rId200">
            <a:extLst>
              <a:ext uri="{28A0092B-C50C-407E-A947-70E740481C1C}">
                <a14:useLocalDpi xmlns:a14="http://schemas.microsoft.com/office/drawing/2010/main" val="0"/>
              </a:ext>
              <a:ext uri="{96DAC541-7B7A-43D3-8B79-37D633B846F1}">
                <asvg:svgBlip xmlns:asvg="http://schemas.microsoft.com/office/drawing/2016/SVG/main" r:embed="rId201"/>
              </a:ext>
            </a:extLst>
          </a:blip>
          <a:stretch>
            <a:fillRect/>
          </a:stretch>
        </p:blipFill>
        <p:spPr>
          <a:xfrm>
            <a:off x="8210221" y="1697907"/>
            <a:ext cx="457200" cy="457200"/>
          </a:xfrm>
          <a:prstGeom prst="rect">
            <a:avLst/>
          </a:prstGeom>
        </p:spPr>
      </p:pic>
      <p:pic>
        <p:nvPicPr>
          <p:cNvPr id="103" name="Graphic 102" descr="Angry face outline">
            <a:extLst>
              <a:ext uri="{FF2B5EF4-FFF2-40B4-BE49-F238E27FC236}">
                <a16:creationId xmlns:a16="http://schemas.microsoft.com/office/drawing/2014/main" id="{8D6F7C58-9A45-4A9D-A53C-551FF999238F}"/>
              </a:ext>
            </a:extLst>
          </p:cNvPr>
          <p:cNvPicPr>
            <a:picLocks noChangeAspect="1"/>
          </p:cNvPicPr>
          <p:nvPr/>
        </p:nvPicPr>
        <p:blipFill>
          <a:blip r:embed="rId202">
            <a:extLst>
              <a:ext uri="{28A0092B-C50C-407E-A947-70E740481C1C}">
                <a14:useLocalDpi xmlns:a14="http://schemas.microsoft.com/office/drawing/2010/main" val="0"/>
              </a:ext>
              <a:ext uri="{96DAC541-7B7A-43D3-8B79-37D633B846F1}">
                <asvg:svgBlip xmlns:asvg="http://schemas.microsoft.com/office/drawing/2016/SVG/main" r:embed="rId203"/>
              </a:ext>
            </a:extLst>
          </a:blip>
          <a:stretch>
            <a:fillRect/>
          </a:stretch>
        </p:blipFill>
        <p:spPr>
          <a:xfrm>
            <a:off x="8210221" y="2298904"/>
            <a:ext cx="457200" cy="457200"/>
          </a:xfrm>
          <a:prstGeom prst="rect">
            <a:avLst/>
          </a:prstGeom>
        </p:spPr>
      </p:pic>
      <p:pic>
        <p:nvPicPr>
          <p:cNvPr id="104" name="Graphic 103" descr="Devil face outline">
            <a:extLst>
              <a:ext uri="{FF2B5EF4-FFF2-40B4-BE49-F238E27FC236}">
                <a16:creationId xmlns:a16="http://schemas.microsoft.com/office/drawing/2014/main" id="{9FE3EE7B-AEF4-422B-8B44-AB6938F6C682}"/>
              </a:ext>
            </a:extLst>
          </p:cNvPr>
          <p:cNvPicPr>
            <a:picLocks noChangeAspect="1"/>
          </p:cNvPicPr>
          <p:nvPr/>
        </p:nvPicPr>
        <p:blipFill>
          <a:blip r:embed="rId204">
            <a:extLst>
              <a:ext uri="{28A0092B-C50C-407E-A947-70E740481C1C}">
                <a14:useLocalDpi xmlns:a14="http://schemas.microsoft.com/office/drawing/2010/main" val="0"/>
              </a:ext>
              <a:ext uri="{96DAC541-7B7A-43D3-8B79-37D633B846F1}">
                <asvg:svgBlip xmlns:asvg="http://schemas.microsoft.com/office/drawing/2016/SVG/main" r:embed="rId205"/>
              </a:ext>
            </a:extLst>
          </a:blip>
          <a:stretch>
            <a:fillRect/>
          </a:stretch>
        </p:blipFill>
        <p:spPr>
          <a:xfrm>
            <a:off x="8210221" y="2899901"/>
            <a:ext cx="457200" cy="457200"/>
          </a:xfrm>
          <a:prstGeom prst="rect">
            <a:avLst/>
          </a:prstGeom>
        </p:spPr>
      </p:pic>
      <p:pic>
        <p:nvPicPr>
          <p:cNvPr id="105" name="Graphic 104" descr="Star-struck face outline">
            <a:extLst>
              <a:ext uri="{FF2B5EF4-FFF2-40B4-BE49-F238E27FC236}">
                <a16:creationId xmlns:a16="http://schemas.microsoft.com/office/drawing/2014/main" id="{930B303B-F51E-4050-AF1F-1470B222A9DD}"/>
              </a:ext>
            </a:extLst>
          </p:cNvPr>
          <p:cNvPicPr>
            <a:picLocks noChangeAspect="1"/>
          </p:cNvPicPr>
          <p:nvPr/>
        </p:nvPicPr>
        <p:blipFill>
          <a:blip r:embed="rId206">
            <a:extLst>
              <a:ext uri="{28A0092B-C50C-407E-A947-70E740481C1C}">
                <a14:useLocalDpi xmlns:a14="http://schemas.microsoft.com/office/drawing/2010/main" val="0"/>
              </a:ext>
              <a:ext uri="{96DAC541-7B7A-43D3-8B79-37D633B846F1}">
                <asvg:svgBlip xmlns:asvg="http://schemas.microsoft.com/office/drawing/2016/SVG/main" r:embed="rId207"/>
              </a:ext>
            </a:extLst>
          </a:blip>
          <a:stretch>
            <a:fillRect/>
          </a:stretch>
        </p:blipFill>
        <p:spPr>
          <a:xfrm>
            <a:off x="8210221" y="3500898"/>
            <a:ext cx="457200" cy="457200"/>
          </a:xfrm>
          <a:prstGeom prst="rect">
            <a:avLst/>
          </a:prstGeom>
        </p:spPr>
      </p:pic>
      <p:pic>
        <p:nvPicPr>
          <p:cNvPr id="106" name="Graphic 105" descr="Sunglasses face outline">
            <a:extLst>
              <a:ext uri="{FF2B5EF4-FFF2-40B4-BE49-F238E27FC236}">
                <a16:creationId xmlns:a16="http://schemas.microsoft.com/office/drawing/2014/main" id="{C73527EA-D302-4A1A-B6C6-C942C0AA1374}"/>
              </a:ext>
            </a:extLst>
          </p:cNvPr>
          <p:cNvPicPr>
            <a:picLocks noChangeAspect="1"/>
          </p:cNvPicPr>
          <p:nvPr/>
        </p:nvPicPr>
        <p:blipFill>
          <a:blip r:embed="rId208">
            <a:extLst>
              <a:ext uri="{28A0092B-C50C-407E-A947-70E740481C1C}">
                <a14:useLocalDpi xmlns:a14="http://schemas.microsoft.com/office/drawing/2010/main" val="0"/>
              </a:ext>
              <a:ext uri="{96DAC541-7B7A-43D3-8B79-37D633B846F1}">
                <asvg:svgBlip xmlns:asvg="http://schemas.microsoft.com/office/drawing/2016/SVG/main" r:embed="rId209"/>
              </a:ext>
            </a:extLst>
          </a:blip>
          <a:stretch>
            <a:fillRect/>
          </a:stretch>
        </p:blipFill>
        <p:spPr>
          <a:xfrm>
            <a:off x="8210221" y="4101895"/>
            <a:ext cx="457200" cy="457200"/>
          </a:xfrm>
          <a:prstGeom prst="rect">
            <a:avLst/>
          </a:prstGeom>
        </p:spPr>
      </p:pic>
      <p:pic>
        <p:nvPicPr>
          <p:cNvPr id="107" name="Graphic 106" descr="Confused face outline">
            <a:extLst>
              <a:ext uri="{FF2B5EF4-FFF2-40B4-BE49-F238E27FC236}">
                <a16:creationId xmlns:a16="http://schemas.microsoft.com/office/drawing/2014/main" id="{BC6AE214-0DD8-4790-81AA-25F3DA8F5556}"/>
              </a:ext>
            </a:extLst>
          </p:cNvPr>
          <p:cNvPicPr>
            <a:picLocks noChangeAspect="1"/>
          </p:cNvPicPr>
          <p:nvPr/>
        </p:nvPicPr>
        <p:blipFill>
          <a:blip r:embed="rId210">
            <a:extLst>
              <a:ext uri="{28A0092B-C50C-407E-A947-70E740481C1C}">
                <a14:useLocalDpi xmlns:a14="http://schemas.microsoft.com/office/drawing/2010/main" val="0"/>
              </a:ext>
              <a:ext uri="{96DAC541-7B7A-43D3-8B79-37D633B846F1}">
                <asvg:svgBlip xmlns:asvg="http://schemas.microsoft.com/office/drawing/2016/SVG/main" r:embed="rId211"/>
              </a:ext>
            </a:extLst>
          </a:blip>
          <a:stretch>
            <a:fillRect/>
          </a:stretch>
        </p:blipFill>
        <p:spPr>
          <a:xfrm>
            <a:off x="8915090" y="1094988"/>
            <a:ext cx="457200" cy="457200"/>
          </a:xfrm>
          <a:prstGeom prst="rect">
            <a:avLst/>
          </a:prstGeom>
        </p:spPr>
      </p:pic>
      <p:pic>
        <p:nvPicPr>
          <p:cNvPr id="108" name="Graphic 107" descr="Confused face outline">
            <a:extLst>
              <a:ext uri="{FF2B5EF4-FFF2-40B4-BE49-F238E27FC236}">
                <a16:creationId xmlns:a16="http://schemas.microsoft.com/office/drawing/2014/main" id="{0EB9FDDA-DE8C-4FF2-AE7B-78698687DB4B}"/>
              </a:ext>
            </a:extLst>
          </p:cNvPr>
          <p:cNvPicPr>
            <a:picLocks noChangeAspect="1"/>
          </p:cNvPicPr>
          <p:nvPr/>
        </p:nvPicPr>
        <p:blipFill>
          <a:blip r:embed="rId212">
            <a:extLst>
              <a:ext uri="{28A0092B-C50C-407E-A947-70E740481C1C}">
                <a14:useLocalDpi xmlns:a14="http://schemas.microsoft.com/office/drawing/2010/main" val="0"/>
              </a:ext>
              <a:ext uri="{96DAC541-7B7A-43D3-8B79-37D633B846F1}">
                <asvg:svgBlip xmlns:asvg="http://schemas.microsoft.com/office/drawing/2016/SVG/main" r:embed="rId213"/>
              </a:ext>
            </a:extLst>
          </a:blip>
          <a:stretch>
            <a:fillRect/>
          </a:stretch>
        </p:blipFill>
        <p:spPr>
          <a:xfrm>
            <a:off x="8915090" y="1697907"/>
            <a:ext cx="457200" cy="457200"/>
          </a:xfrm>
          <a:prstGeom prst="rect">
            <a:avLst/>
          </a:prstGeom>
        </p:spPr>
      </p:pic>
      <p:pic>
        <p:nvPicPr>
          <p:cNvPr id="109" name="Graphic 108" descr="Kissing face outline">
            <a:extLst>
              <a:ext uri="{FF2B5EF4-FFF2-40B4-BE49-F238E27FC236}">
                <a16:creationId xmlns:a16="http://schemas.microsoft.com/office/drawing/2014/main" id="{2F2AEE54-E210-474E-AF63-A9162C8B0F2C}"/>
              </a:ext>
            </a:extLst>
          </p:cNvPr>
          <p:cNvPicPr>
            <a:picLocks noChangeAspect="1"/>
          </p:cNvPicPr>
          <p:nvPr/>
        </p:nvPicPr>
        <p:blipFill>
          <a:blip r:embed="rId214">
            <a:extLst>
              <a:ext uri="{28A0092B-C50C-407E-A947-70E740481C1C}">
                <a14:useLocalDpi xmlns:a14="http://schemas.microsoft.com/office/drawing/2010/main" val="0"/>
              </a:ext>
              <a:ext uri="{96DAC541-7B7A-43D3-8B79-37D633B846F1}">
                <asvg:svgBlip xmlns:asvg="http://schemas.microsoft.com/office/drawing/2016/SVG/main" r:embed="rId215"/>
              </a:ext>
            </a:extLst>
          </a:blip>
          <a:stretch>
            <a:fillRect/>
          </a:stretch>
        </p:blipFill>
        <p:spPr>
          <a:xfrm>
            <a:off x="8210221" y="4702892"/>
            <a:ext cx="457200" cy="457200"/>
          </a:xfrm>
          <a:prstGeom prst="rect">
            <a:avLst/>
          </a:prstGeom>
        </p:spPr>
      </p:pic>
      <p:pic>
        <p:nvPicPr>
          <p:cNvPr id="110" name="Graphic 109" descr="Loudly crying face outline">
            <a:extLst>
              <a:ext uri="{FF2B5EF4-FFF2-40B4-BE49-F238E27FC236}">
                <a16:creationId xmlns:a16="http://schemas.microsoft.com/office/drawing/2014/main" id="{6BA7368E-70B4-4702-BCA9-565FE82E0E5D}"/>
              </a:ext>
            </a:extLst>
          </p:cNvPr>
          <p:cNvPicPr>
            <a:picLocks noChangeAspect="1"/>
          </p:cNvPicPr>
          <p:nvPr/>
        </p:nvPicPr>
        <p:blipFill>
          <a:blip r:embed="rId216">
            <a:extLst>
              <a:ext uri="{28A0092B-C50C-407E-A947-70E740481C1C}">
                <a14:useLocalDpi xmlns:a14="http://schemas.microsoft.com/office/drawing/2010/main" val="0"/>
              </a:ext>
              <a:ext uri="{96DAC541-7B7A-43D3-8B79-37D633B846F1}">
                <asvg:svgBlip xmlns:asvg="http://schemas.microsoft.com/office/drawing/2016/SVG/main" r:embed="rId217"/>
              </a:ext>
            </a:extLst>
          </a:blip>
          <a:stretch>
            <a:fillRect/>
          </a:stretch>
        </p:blipFill>
        <p:spPr>
          <a:xfrm>
            <a:off x="8210221" y="5303889"/>
            <a:ext cx="457200" cy="457200"/>
          </a:xfrm>
          <a:prstGeom prst="rect">
            <a:avLst/>
          </a:prstGeom>
        </p:spPr>
      </p:pic>
      <p:pic>
        <p:nvPicPr>
          <p:cNvPr id="111" name="Graphic 110" descr="Grining and sweating face outline">
            <a:extLst>
              <a:ext uri="{FF2B5EF4-FFF2-40B4-BE49-F238E27FC236}">
                <a16:creationId xmlns:a16="http://schemas.microsoft.com/office/drawing/2014/main" id="{CBC7F973-3DD8-4226-A062-0B471D7B216E}"/>
              </a:ext>
            </a:extLst>
          </p:cNvPr>
          <p:cNvPicPr>
            <a:picLocks noChangeAspect="1"/>
          </p:cNvPicPr>
          <p:nvPr/>
        </p:nvPicPr>
        <p:blipFill>
          <a:blip r:embed="rId218">
            <a:extLst>
              <a:ext uri="{28A0092B-C50C-407E-A947-70E740481C1C}">
                <a14:useLocalDpi xmlns:a14="http://schemas.microsoft.com/office/drawing/2010/main" val="0"/>
              </a:ext>
              <a:ext uri="{96DAC541-7B7A-43D3-8B79-37D633B846F1}">
                <asvg:svgBlip xmlns:asvg="http://schemas.microsoft.com/office/drawing/2016/SVG/main" r:embed="rId219"/>
              </a:ext>
            </a:extLst>
          </a:blip>
          <a:stretch>
            <a:fillRect/>
          </a:stretch>
        </p:blipFill>
        <p:spPr>
          <a:xfrm>
            <a:off x="8210221" y="5904887"/>
            <a:ext cx="457200" cy="457200"/>
          </a:xfrm>
          <a:prstGeom prst="rect">
            <a:avLst/>
          </a:prstGeom>
        </p:spPr>
      </p:pic>
      <p:pic>
        <p:nvPicPr>
          <p:cNvPr id="112" name="Graphic 111" descr="Grinning with tears of joy face outline">
            <a:extLst>
              <a:ext uri="{FF2B5EF4-FFF2-40B4-BE49-F238E27FC236}">
                <a16:creationId xmlns:a16="http://schemas.microsoft.com/office/drawing/2014/main" id="{DE2426CA-DBB1-4C5B-8531-E892EC81627D}"/>
              </a:ext>
            </a:extLst>
          </p:cNvPr>
          <p:cNvPicPr>
            <a:picLocks noChangeAspect="1"/>
          </p:cNvPicPr>
          <p:nvPr/>
        </p:nvPicPr>
        <p:blipFill>
          <a:blip r:embed="rId220">
            <a:extLst>
              <a:ext uri="{28A0092B-C50C-407E-A947-70E740481C1C}">
                <a14:useLocalDpi xmlns:a14="http://schemas.microsoft.com/office/drawing/2010/main" val="0"/>
              </a:ext>
              <a:ext uri="{96DAC541-7B7A-43D3-8B79-37D633B846F1}">
                <asvg:svgBlip xmlns:asvg="http://schemas.microsoft.com/office/drawing/2016/SVG/main" r:embed="rId221"/>
              </a:ext>
            </a:extLst>
          </a:blip>
          <a:stretch>
            <a:fillRect/>
          </a:stretch>
        </p:blipFill>
        <p:spPr>
          <a:xfrm>
            <a:off x="8915090" y="2284373"/>
            <a:ext cx="457200" cy="457200"/>
          </a:xfrm>
          <a:prstGeom prst="rect">
            <a:avLst/>
          </a:prstGeom>
        </p:spPr>
      </p:pic>
    </p:spTree>
    <p:extLst>
      <p:ext uri="{BB962C8B-B14F-4D97-AF65-F5344CB8AC3E}">
        <p14:creationId xmlns:p14="http://schemas.microsoft.com/office/powerpoint/2010/main" val="2477225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tapler">
            <a:extLst>
              <a:ext uri="{FF2B5EF4-FFF2-40B4-BE49-F238E27FC236}">
                <a16:creationId xmlns:a16="http://schemas.microsoft.com/office/drawing/2014/main" id="{4D74F90D-BF42-4E19-B42D-EB5DF520F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627" y="1715665"/>
            <a:ext cx="457200" cy="457200"/>
          </a:xfrm>
          <a:prstGeom prst="rect">
            <a:avLst/>
          </a:prstGeom>
        </p:spPr>
      </p:pic>
      <p:pic>
        <p:nvPicPr>
          <p:cNvPr id="5" name="Graphic 4" descr="Folder">
            <a:extLst>
              <a:ext uri="{FF2B5EF4-FFF2-40B4-BE49-F238E27FC236}">
                <a16:creationId xmlns:a16="http://schemas.microsoft.com/office/drawing/2014/main" id="{013148B8-F6AD-4DCA-B698-138F061D5A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627" y="3604963"/>
            <a:ext cx="457200" cy="457200"/>
          </a:xfrm>
          <a:prstGeom prst="rect">
            <a:avLst/>
          </a:prstGeom>
        </p:spPr>
      </p:pic>
      <p:pic>
        <p:nvPicPr>
          <p:cNvPr id="7" name="Graphic 6" descr="Address Book">
            <a:extLst>
              <a:ext uri="{FF2B5EF4-FFF2-40B4-BE49-F238E27FC236}">
                <a16:creationId xmlns:a16="http://schemas.microsoft.com/office/drawing/2014/main" id="{838945EA-E93E-4262-91FB-7A43984454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627" y="1085899"/>
            <a:ext cx="457200" cy="457200"/>
          </a:xfrm>
          <a:prstGeom prst="rect">
            <a:avLst/>
          </a:prstGeom>
        </p:spPr>
      </p:pic>
      <p:pic>
        <p:nvPicPr>
          <p:cNvPr id="9" name="Graphic 8" descr="Address Book">
            <a:extLst>
              <a:ext uri="{FF2B5EF4-FFF2-40B4-BE49-F238E27FC236}">
                <a16:creationId xmlns:a16="http://schemas.microsoft.com/office/drawing/2014/main" id="{2D214BB9-E446-4689-B586-6BFDE25631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4627" y="2345431"/>
            <a:ext cx="457200" cy="457200"/>
          </a:xfrm>
          <a:prstGeom prst="rect">
            <a:avLst/>
          </a:prstGeom>
        </p:spPr>
      </p:pic>
      <p:pic>
        <p:nvPicPr>
          <p:cNvPr id="11" name="Graphic 10" descr="Gantt Chart">
            <a:extLst>
              <a:ext uri="{FF2B5EF4-FFF2-40B4-BE49-F238E27FC236}">
                <a16:creationId xmlns:a16="http://schemas.microsoft.com/office/drawing/2014/main" id="{E395F042-ABD4-44B5-87BF-069BBA212D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4627" y="4864495"/>
            <a:ext cx="457200" cy="457200"/>
          </a:xfrm>
          <a:prstGeom prst="rect">
            <a:avLst/>
          </a:prstGeom>
        </p:spPr>
      </p:pic>
      <p:pic>
        <p:nvPicPr>
          <p:cNvPr id="13" name="Graphic 12" descr="Paperclip">
            <a:extLst>
              <a:ext uri="{FF2B5EF4-FFF2-40B4-BE49-F238E27FC236}">
                <a16:creationId xmlns:a16="http://schemas.microsoft.com/office/drawing/2014/main" id="{070A434D-2768-40F4-9971-83ABED1185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83649" y="5323818"/>
            <a:ext cx="457200" cy="457200"/>
          </a:xfrm>
          <a:prstGeom prst="rect">
            <a:avLst/>
          </a:prstGeom>
        </p:spPr>
      </p:pic>
      <p:pic>
        <p:nvPicPr>
          <p:cNvPr id="15" name="Graphic 14" descr="Pen">
            <a:extLst>
              <a:ext uri="{FF2B5EF4-FFF2-40B4-BE49-F238E27FC236}">
                <a16:creationId xmlns:a16="http://schemas.microsoft.com/office/drawing/2014/main" id="{38FE71CE-8DF3-4F2F-B58E-0D7186221B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70368" y="2345431"/>
            <a:ext cx="457200" cy="457200"/>
          </a:xfrm>
          <a:prstGeom prst="rect">
            <a:avLst/>
          </a:prstGeom>
        </p:spPr>
      </p:pic>
      <p:pic>
        <p:nvPicPr>
          <p:cNvPr id="17" name="Graphic 16" descr="Clipboard">
            <a:extLst>
              <a:ext uri="{FF2B5EF4-FFF2-40B4-BE49-F238E27FC236}">
                <a16:creationId xmlns:a16="http://schemas.microsoft.com/office/drawing/2014/main" id="{17E42F9C-DCF9-4DE9-84F5-367C8334D4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4627" y="449338"/>
            <a:ext cx="457200" cy="457200"/>
          </a:xfrm>
          <a:prstGeom prst="rect">
            <a:avLst/>
          </a:prstGeom>
        </p:spPr>
      </p:pic>
      <p:pic>
        <p:nvPicPr>
          <p:cNvPr id="19" name="Graphic 18" descr="Board Of Directors">
            <a:extLst>
              <a:ext uri="{FF2B5EF4-FFF2-40B4-BE49-F238E27FC236}">
                <a16:creationId xmlns:a16="http://schemas.microsoft.com/office/drawing/2014/main" id="{1EFD4A1C-B7FA-414D-8C49-34428864C1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4627" y="2975197"/>
            <a:ext cx="457200" cy="457200"/>
          </a:xfrm>
          <a:prstGeom prst="rect">
            <a:avLst/>
          </a:prstGeom>
        </p:spPr>
      </p:pic>
      <p:pic>
        <p:nvPicPr>
          <p:cNvPr id="21" name="Graphic 20" descr="Open folder">
            <a:extLst>
              <a:ext uri="{FF2B5EF4-FFF2-40B4-BE49-F238E27FC236}">
                <a16:creationId xmlns:a16="http://schemas.microsoft.com/office/drawing/2014/main" id="{20721C6A-9494-446C-9C34-7C08358EE22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64627" y="4234729"/>
            <a:ext cx="457200" cy="457200"/>
          </a:xfrm>
          <a:prstGeom prst="rect">
            <a:avLst/>
          </a:prstGeom>
        </p:spPr>
      </p:pic>
      <p:pic>
        <p:nvPicPr>
          <p:cNvPr id="23" name="Graphic 22" descr="Advertising">
            <a:extLst>
              <a:ext uri="{FF2B5EF4-FFF2-40B4-BE49-F238E27FC236}">
                <a16:creationId xmlns:a16="http://schemas.microsoft.com/office/drawing/2014/main" id="{B6C3658B-1853-4F6B-AD67-EE6CCBCC569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193160" y="1058644"/>
            <a:ext cx="457200" cy="457200"/>
          </a:xfrm>
          <a:prstGeom prst="rect">
            <a:avLst/>
          </a:prstGeom>
        </p:spPr>
      </p:pic>
      <p:pic>
        <p:nvPicPr>
          <p:cNvPr id="25" name="Graphic 24" descr="Signature">
            <a:extLst>
              <a:ext uri="{FF2B5EF4-FFF2-40B4-BE49-F238E27FC236}">
                <a16:creationId xmlns:a16="http://schemas.microsoft.com/office/drawing/2014/main" id="{AA124A84-9E10-4E20-950D-0472E2C22FC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74138" y="1667958"/>
            <a:ext cx="457200" cy="457200"/>
          </a:xfrm>
          <a:prstGeom prst="rect">
            <a:avLst/>
          </a:prstGeom>
        </p:spPr>
      </p:pic>
      <p:pic>
        <p:nvPicPr>
          <p:cNvPr id="27" name="Graphic 26" descr="Briefcase">
            <a:extLst>
              <a:ext uri="{FF2B5EF4-FFF2-40B4-BE49-F238E27FC236}">
                <a16:creationId xmlns:a16="http://schemas.microsoft.com/office/drawing/2014/main" id="{5124D17A-471A-40A7-8656-43CF531A540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69554" y="5951461"/>
            <a:ext cx="457200" cy="457200"/>
          </a:xfrm>
          <a:prstGeom prst="rect">
            <a:avLst/>
          </a:prstGeom>
        </p:spPr>
      </p:pic>
      <p:pic>
        <p:nvPicPr>
          <p:cNvPr id="29" name="Graphic 28" descr="Flowchart">
            <a:extLst>
              <a:ext uri="{FF2B5EF4-FFF2-40B4-BE49-F238E27FC236}">
                <a16:creationId xmlns:a16="http://schemas.microsoft.com/office/drawing/2014/main" id="{FC884E00-954A-43F3-8FFE-147FDE4356E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74138" y="2886578"/>
            <a:ext cx="457200" cy="457200"/>
          </a:xfrm>
          <a:prstGeom prst="rect">
            <a:avLst/>
          </a:prstGeom>
        </p:spPr>
      </p:pic>
      <p:pic>
        <p:nvPicPr>
          <p:cNvPr id="31" name="Graphic 30" descr="Handshake">
            <a:extLst>
              <a:ext uri="{FF2B5EF4-FFF2-40B4-BE49-F238E27FC236}">
                <a16:creationId xmlns:a16="http://schemas.microsoft.com/office/drawing/2014/main" id="{0DE69CF3-090D-45A3-9BB1-E4A1BED350B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74138" y="3495888"/>
            <a:ext cx="457200" cy="457200"/>
          </a:xfrm>
          <a:prstGeom prst="rect">
            <a:avLst/>
          </a:prstGeom>
        </p:spPr>
      </p:pic>
      <p:pic>
        <p:nvPicPr>
          <p:cNvPr id="33" name="Graphic 32" descr="Postit Notes">
            <a:extLst>
              <a:ext uri="{FF2B5EF4-FFF2-40B4-BE49-F238E27FC236}">
                <a16:creationId xmlns:a16="http://schemas.microsoft.com/office/drawing/2014/main" id="{1E9F2C88-24F7-4858-9012-9712C8E6F00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574138" y="4105198"/>
            <a:ext cx="457200" cy="457200"/>
          </a:xfrm>
          <a:prstGeom prst="rect">
            <a:avLst/>
          </a:prstGeom>
        </p:spPr>
      </p:pic>
      <p:pic>
        <p:nvPicPr>
          <p:cNvPr id="35" name="Graphic 34" descr="Business Growth">
            <a:extLst>
              <a:ext uri="{FF2B5EF4-FFF2-40B4-BE49-F238E27FC236}">
                <a16:creationId xmlns:a16="http://schemas.microsoft.com/office/drawing/2014/main" id="{3B695F00-338A-422A-A8A7-75FE955816D5}"/>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574138" y="4714508"/>
            <a:ext cx="457200" cy="457200"/>
          </a:xfrm>
          <a:prstGeom prst="rect">
            <a:avLst/>
          </a:prstGeom>
        </p:spPr>
      </p:pic>
      <p:pic>
        <p:nvPicPr>
          <p:cNvPr id="37" name="Graphic 36" descr="Business Growth">
            <a:extLst>
              <a:ext uri="{FF2B5EF4-FFF2-40B4-BE49-F238E27FC236}">
                <a16:creationId xmlns:a16="http://schemas.microsoft.com/office/drawing/2014/main" id="{2F63406C-F651-4A19-97B0-2D69D5D4433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574138" y="5323818"/>
            <a:ext cx="457200" cy="457200"/>
          </a:xfrm>
          <a:prstGeom prst="rect">
            <a:avLst/>
          </a:prstGeom>
        </p:spPr>
      </p:pic>
      <p:pic>
        <p:nvPicPr>
          <p:cNvPr id="39" name="Graphic 38" descr="Customer review">
            <a:extLst>
              <a:ext uri="{FF2B5EF4-FFF2-40B4-BE49-F238E27FC236}">
                <a16:creationId xmlns:a16="http://schemas.microsoft.com/office/drawing/2014/main" id="{F804F42E-7CF6-46EC-AA73-AF75E692369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383649" y="2882504"/>
            <a:ext cx="457200" cy="457200"/>
          </a:xfrm>
          <a:prstGeom prst="rect">
            <a:avLst/>
          </a:prstGeom>
        </p:spPr>
      </p:pic>
      <p:pic>
        <p:nvPicPr>
          <p:cNvPr id="41" name="Graphic 40" descr="Inbox Check">
            <a:extLst>
              <a:ext uri="{FF2B5EF4-FFF2-40B4-BE49-F238E27FC236}">
                <a16:creationId xmlns:a16="http://schemas.microsoft.com/office/drawing/2014/main" id="{622F2EA0-AA63-401F-A513-FC30A7B76C17}"/>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574138" y="449338"/>
            <a:ext cx="457200" cy="457200"/>
          </a:xfrm>
          <a:prstGeom prst="rect">
            <a:avLst/>
          </a:prstGeom>
        </p:spPr>
      </p:pic>
      <p:pic>
        <p:nvPicPr>
          <p:cNvPr id="43" name="Graphic 42" descr="Office Chair">
            <a:extLst>
              <a:ext uri="{FF2B5EF4-FFF2-40B4-BE49-F238E27FC236}">
                <a16:creationId xmlns:a16="http://schemas.microsoft.com/office/drawing/2014/main" id="{B6A10916-2187-452D-AF6A-2E18F2F3E029}"/>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383649" y="449338"/>
            <a:ext cx="457200" cy="457200"/>
          </a:xfrm>
          <a:prstGeom prst="rect">
            <a:avLst/>
          </a:prstGeom>
        </p:spPr>
      </p:pic>
      <p:pic>
        <p:nvPicPr>
          <p:cNvPr id="45" name="Graphic 44" descr="Presentation with checklist">
            <a:extLst>
              <a:ext uri="{FF2B5EF4-FFF2-40B4-BE49-F238E27FC236}">
                <a16:creationId xmlns:a16="http://schemas.microsoft.com/office/drawing/2014/main" id="{ED0F75BB-511D-4871-87C3-AEC3BC96623E}"/>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2383649" y="1060685"/>
            <a:ext cx="457200" cy="457200"/>
          </a:xfrm>
          <a:prstGeom prst="rect">
            <a:avLst/>
          </a:prstGeom>
        </p:spPr>
      </p:pic>
      <p:pic>
        <p:nvPicPr>
          <p:cNvPr id="47" name="Graphic 46" descr="Clipboard Mixed">
            <a:extLst>
              <a:ext uri="{FF2B5EF4-FFF2-40B4-BE49-F238E27FC236}">
                <a16:creationId xmlns:a16="http://schemas.microsoft.com/office/drawing/2014/main" id="{BF79B61C-C141-43DA-803D-AB8CC827368D}"/>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383649" y="1672032"/>
            <a:ext cx="457200" cy="457200"/>
          </a:xfrm>
          <a:prstGeom prst="rect">
            <a:avLst/>
          </a:prstGeom>
        </p:spPr>
      </p:pic>
      <p:pic>
        <p:nvPicPr>
          <p:cNvPr id="49" name="Graphic 48" descr="Inbox Cross">
            <a:extLst>
              <a:ext uri="{FF2B5EF4-FFF2-40B4-BE49-F238E27FC236}">
                <a16:creationId xmlns:a16="http://schemas.microsoft.com/office/drawing/2014/main" id="{21D12B59-55D4-4BC1-AB5B-A1391FA1F67C}"/>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3193160" y="5951461"/>
            <a:ext cx="457200" cy="457200"/>
          </a:xfrm>
          <a:prstGeom prst="rect">
            <a:avLst/>
          </a:prstGeom>
        </p:spPr>
      </p:pic>
      <p:pic>
        <p:nvPicPr>
          <p:cNvPr id="51" name="Graphic 50" descr="Monthly calendar">
            <a:extLst>
              <a:ext uri="{FF2B5EF4-FFF2-40B4-BE49-F238E27FC236}">
                <a16:creationId xmlns:a16="http://schemas.microsoft.com/office/drawing/2014/main" id="{D859C189-996A-4697-9B7D-755230E3D8C5}"/>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574138" y="5951461"/>
            <a:ext cx="457200" cy="457200"/>
          </a:xfrm>
          <a:prstGeom prst="rect">
            <a:avLst/>
          </a:prstGeom>
        </p:spPr>
      </p:pic>
      <p:pic>
        <p:nvPicPr>
          <p:cNvPr id="53" name="Graphic 52" descr="Presentation with media">
            <a:extLst>
              <a:ext uri="{FF2B5EF4-FFF2-40B4-BE49-F238E27FC236}">
                <a16:creationId xmlns:a16="http://schemas.microsoft.com/office/drawing/2014/main" id="{3357D7E9-4A1A-442B-BB6C-A4EF72447EDF}"/>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2383649" y="3506073"/>
            <a:ext cx="457200" cy="457200"/>
          </a:xfrm>
          <a:prstGeom prst="rect">
            <a:avLst/>
          </a:prstGeom>
        </p:spPr>
      </p:pic>
      <p:pic>
        <p:nvPicPr>
          <p:cNvPr id="55" name="Graphic 54" descr="Postit Notes">
            <a:extLst>
              <a:ext uri="{FF2B5EF4-FFF2-40B4-BE49-F238E27FC236}">
                <a16:creationId xmlns:a16="http://schemas.microsoft.com/office/drawing/2014/main" id="{10A44844-AEEB-4407-92B1-A23E5FF8E245}"/>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2383649" y="4117420"/>
            <a:ext cx="457200" cy="457200"/>
          </a:xfrm>
          <a:prstGeom prst="rect">
            <a:avLst/>
          </a:prstGeom>
        </p:spPr>
      </p:pic>
      <p:pic>
        <p:nvPicPr>
          <p:cNvPr id="57" name="Graphic 56" descr="Share">
            <a:extLst>
              <a:ext uri="{FF2B5EF4-FFF2-40B4-BE49-F238E27FC236}">
                <a16:creationId xmlns:a16="http://schemas.microsoft.com/office/drawing/2014/main" id="{8F89B0AA-8714-4F7F-B14D-26B4EC64E757}"/>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2383649" y="4728767"/>
            <a:ext cx="457200" cy="457200"/>
          </a:xfrm>
          <a:prstGeom prst="rect">
            <a:avLst/>
          </a:prstGeom>
        </p:spPr>
      </p:pic>
      <p:pic>
        <p:nvPicPr>
          <p:cNvPr id="59" name="Graphic 58" descr="Gantt Chart">
            <a:extLst>
              <a:ext uri="{FF2B5EF4-FFF2-40B4-BE49-F238E27FC236}">
                <a16:creationId xmlns:a16="http://schemas.microsoft.com/office/drawing/2014/main" id="{43894C5F-8D45-46F9-B445-8C8642EA93C3}"/>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744078" y="5323818"/>
            <a:ext cx="457200" cy="457200"/>
          </a:xfrm>
          <a:prstGeom prst="rect">
            <a:avLst/>
          </a:prstGeom>
        </p:spPr>
      </p:pic>
      <p:pic>
        <p:nvPicPr>
          <p:cNvPr id="61" name="Graphic 60" descr="Inbox">
            <a:extLst>
              <a:ext uri="{FF2B5EF4-FFF2-40B4-BE49-F238E27FC236}">
                <a16:creationId xmlns:a16="http://schemas.microsoft.com/office/drawing/2014/main" id="{7B25B4E0-4C20-47EE-A32E-39EA22B6A823}"/>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2383649" y="5951461"/>
            <a:ext cx="457200" cy="457200"/>
          </a:xfrm>
          <a:prstGeom prst="rect">
            <a:avLst/>
          </a:prstGeom>
        </p:spPr>
      </p:pic>
      <p:pic>
        <p:nvPicPr>
          <p:cNvPr id="63" name="Graphic 62" descr="Calligraphy Pen">
            <a:extLst>
              <a:ext uri="{FF2B5EF4-FFF2-40B4-BE49-F238E27FC236}">
                <a16:creationId xmlns:a16="http://schemas.microsoft.com/office/drawing/2014/main" id="{14CD3366-FF7F-47E8-852B-92ED1AD299C0}"/>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580021" y="1085899"/>
            <a:ext cx="457200" cy="457200"/>
          </a:xfrm>
          <a:prstGeom prst="rect">
            <a:avLst/>
          </a:prstGeom>
        </p:spPr>
      </p:pic>
      <p:pic>
        <p:nvPicPr>
          <p:cNvPr id="65" name="Graphic 64" descr="Clipboard All Crosses">
            <a:extLst>
              <a:ext uri="{FF2B5EF4-FFF2-40B4-BE49-F238E27FC236}">
                <a16:creationId xmlns:a16="http://schemas.microsoft.com/office/drawing/2014/main" id="{549BAF9E-AFA7-4A70-AD3B-4D35155EEB27}"/>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3193160" y="1667958"/>
            <a:ext cx="457200" cy="457200"/>
          </a:xfrm>
          <a:prstGeom prst="rect">
            <a:avLst/>
          </a:prstGeom>
        </p:spPr>
      </p:pic>
      <p:pic>
        <p:nvPicPr>
          <p:cNvPr id="67" name="Graphic 66" descr="Clipboard All Crosses">
            <a:extLst>
              <a:ext uri="{FF2B5EF4-FFF2-40B4-BE49-F238E27FC236}">
                <a16:creationId xmlns:a16="http://schemas.microsoft.com/office/drawing/2014/main" id="{42416F11-7E5A-458F-A6B9-F6AA1606B24A}"/>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3193160" y="2277268"/>
            <a:ext cx="457200" cy="457200"/>
          </a:xfrm>
          <a:prstGeom prst="rect">
            <a:avLst/>
          </a:prstGeom>
        </p:spPr>
      </p:pic>
      <p:pic>
        <p:nvPicPr>
          <p:cNvPr id="69" name="Graphic 68" descr="Customer review">
            <a:extLst>
              <a:ext uri="{FF2B5EF4-FFF2-40B4-BE49-F238E27FC236}">
                <a16:creationId xmlns:a16="http://schemas.microsoft.com/office/drawing/2014/main" id="{CF2AC120-FC4F-4569-994D-78769241152E}"/>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3193160" y="2886578"/>
            <a:ext cx="457200" cy="457200"/>
          </a:xfrm>
          <a:prstGeom prst="rect">
            <a:avLst/>
          </a:prstGeom>
        </p:spPr>
      </p:pic>
      <p:pic>
        <p:nvPicPr>
          <p:cNvPr id="71" name="Graphic 70" descr="Signature">
            <a:extLst>
              <a:ext uri="{FF2B5EF4-FFF2-40B4-BE49-F238E27FC236}">
                <a16:creationId xmlns:a16="http://schemas.microsoft.com/office/drawing/2014/main" id="{58E80943-69AE-443F-ACB1-889F11F51D69}"/>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193160" y="3495888"/>
            <a:ext cx="457200" cy="457200"/>
          </a:xfrm>
          <a:prstGeom prst="rect">
            <a:avLst/>
          </a:prstGeom>
        </p:spPr>
      </p:pic>
      <p:pic>
        <p:nvPicPr>
          <p:cNvPr id="73" name="Graphic 72" descr="Boardroom">
            <a:extLst>
              <a:ext uri="{FF2B5EF4-FFF2-40B4-BE49-F238E27FC236}">
                <a16:creationId xmlns:a16="http://schemas.microsoft.com/office/drawing/2014/main" id="{B9B2F1CE-8A6C-4001-9313-73CE1CBC7E5E}"/>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3193160" y="4105198"/>
            <a:ext cx="457200" cy="457200"/>
          </a:xfrm>
          <a:prstGeom prst="rect">
            <a:avLst/>
          </a:prstGeom>
        </p:spPr>
      </p:pic>
      <p:pic>
        <p:nvPicPr>
          <p:cNvPr id="75" name="Graphic 74" descr="Clipboard Checked">
            <a:extLst>
              <a:ext uri="{FF2B5EF4-FFF2-40B4-BE49-F238E27FC236}">
                <a16:creationId xmlns:a16="http://schemas.microsoft.com/office/drawing/2014/main" id="{6D4C3A82-3036-4F6B-AE6C-B8BADE3F9430}"/>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3193160" y="4714508"/>
            <a:ext cx="457200" cy="457200"/>
          </a:xfrm>
          <a:prstGeom prst="rect">
            <a:avLst/>
          </a:prstGeom>
        </p:spPr>
      </p:pic>
      <p:pic>
        <p:nvPicPr>
          <p:cNvPr id="77" name="Graphic 76" descr="Upward trend">
            <a:extLst>
              <a:ext uri="{FF2B5EF4-FFF2-40B4-BE49-F238E27FC236}">
                <a16:creationId xmlns:a16="http://schemas.microsoft.com/office/drawing/2014/main" id="{2FE47E8C-3E21-4C06-B798-5502710C3E4C}"/>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3193160" y="5323818"/>
            <a:ext cx="457200" cy="457200"/>
          </a:xfrm>
          <a:prstGeom prst="rect">
            <a:avLst/>
          </a:prstGeom>
        </p:spPr>
      </p:pic>
      <p:pic>
        <p:nvPicPr>
          <p:cNvPr id="79" name="Graphic 78" descr="Clipboard Partially Checked">
            <a:extLst>
              <a:ext uri="{FF2B5EF4-FFF2-40B4-BE49-F238E27FC236}">
                <a16:creationId xmlns:a16="http://schemas.microsoft.com/office/drawing/2014/main" id="{000B9464-E766-45C6-BDF9-95DBE2C921AB}"/>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2387419" y="2277268"/>
            <a:ext cx="457200" cy="457200"/>
          </a:xfrm>
          <a:prstGeom prst="rect">
            <a:avLst/>
          </a:prstGeom>
        </p:spPr>
      </p:pic>
      <p:pic>
        <p:nvPicPr>
          <p:cNvPr id="81" name="Graphic 80" descr="Employee badge">
            <a:extLst>
              <a:ext uri="{FF2B5EF4-FFF2-40B4-BE49-F238E27FC236}">
                <a16:creationId xmlns:a16="http://schemas.microsoft.com/office/drawing/2014/main" id="{CD828E2D-08AB-46F2-96FF-B06EA7D22A0E}"/>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3193160" y="449338"/>
            <a:ext cx="457200" cy="457200"/>
          </a:xfrm>
          <a:prstGeom prst="rect">
            <a:avLst/>
          </a:prstGeom>
        </p:spPr>
      </p:pic>
      <p:pic>
        <p:nvPicPr>
          <p:cNvPr id="83" name="Graphic 82" descr="Social network">
            <a:extLst>
              <a:ext uri="{FF2B5EF4-FFF2-40B4-BE49-F238E27FC236}">
                <a16:creationId xmlns:a16="http://schemas.microsoft.com/office/drawing/2014/main" id="{78268F09-8069-4903-B935-EF651D1016CF}"/>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3998901" y="2277268"/>
            <a:ext cx="457200" cy="457200"/>
          </a:xfrm>
          <a:prstGeom prst="rect">
            <a:avLst/>
          </a:prstGeom>
        </p:spPr>
      </p:pic>
      <p:pic>
        <p:nvPicPr>
          <p:cNvPr id="85" name="Graphic 84" descr="Upward trend">
            <a:extLst>
              <a:ext uri="{FF2B5EF4-FFF2-40B4-BE49-F238E27FC236}">
                <a16:creationId xmlns:a16="http://schemas.microsoft.com/office/drawing/2014/main" id="{A22049A8-9A81-4F09-9A33-37BDB5B1DD88}"/>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4002671" y="1060685"/>
            <a:ext cx="457200" cy="457200"/>
          </a:xfrm>
          <a:prstGeom prst="rect">
            <a:avLst/>
          </a:prstGeom>
        </p:spPr>
      </p:pic>
      <p:pic>
        <p:nvPicPr>
          <p:cNvPr id="87" name="Graphic 86" descr="Clipboard Partially Checked">
            <a:extLst>
              <a:ext uri="{FF2B5EF4-FFF2-40B4-BE49-F238E27FC236}">
                <a16:creationId xmlns:a16="http://schemas.microsoft.com/office/drawing/2014/main" id="{DFD70342-368D-4FD6-A638-06B96183FCE4}"/>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4002671" y="1672032"/>
            <a:ext cx="457200" cy="457200"/>
          </a:xfrm>
          <a:prstGeom prst="rect">
            <a:avLst/>
          </a:prstGeom>
        </p:spPr>
      </p:pic>
      <p:pic>
        <p:nvPicPr>
          <p:cNvPr id="91" name="Graphic 90" descr="Completed">
            <a:extLst>
              <a:ext uri="{FF2B5EF4-FFF2-40B4-BE49-F238E27FC236}">
                <a16:creationId xmlns:a16="http://schemas.microsoft.com/office/drawing/2014/main" id="{1A27CCB9-E436-4349-AF9F-A4CF057194FC}"/>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4002671" y="2894726"/>
            <a:ext cx="457200" cy="457200"/>
          </a:xfrm>
          <a:prstGeom prst="rect">
            <a:avLst/>
          </a:prstGeom>
        </p:spPr>
      </p:pic>
      <p:pic>
        <p:nvPicPr>
          <p:cNvPr id="93" name="Graphic 92" descr="Presentation with checklist">
            <a:extLst>
              <a:ext uri="{FF2B5EF4-FFF2-40B4-BE49-F238E27FC236}">
                <a16:creationId xmlns:a16="http://schemas.microsoft.com/office/drawing/2014/main" id="{A32DDE9F-767D-42D3-B32F-DABF9607CFF9}"/>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4002671" y="3506073"/>
            <a:ext cx="457200" cy="457200"/>
          </a:xfrm>
          <a:prstGeom prst="rect">
            <a:avLst/>
          </a:prstGeom>
        </p:spPr>
      </p:pic>
      <p:pic>
        <p:nvPicPr>
          <p:cNvPr id="95" name="Graphic 94" descr="Connections">
            <a:extLst>
              <a:ext uri="{FF2B5EF4-FFF2-40B4-BE49-F238E27FC236}">
                <a16:creationId xmlns:a16="http://schemas.microsoft.com/office/drawing/2014/main" id="{AEA4D19D-AF0C-4027-9E7E-17BD95445E08}"/>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4002671" y="4117420"/>
            <a:ext cx="457200" cy="457200"/>
          </a:xfrm>
          <a:prstGeom prst="rect">
            <a:avLst/>
          </a:prstGeom>
        </p:spPr>
      </p:pic>
      <p:pic>
        <p:nvPicPr>
          <p:cNvPr id="97" name="Graphic 96" descr="Person with idea">
            <a:extLst>
              <a:ext uri="{FF2B5EF4-FFF2-40B4-BE49-F238E27FC236}">
                <a16:creationId xmlns:a16="http://schemas.microsoft.com/office/drawing/2014/main" id="{9EE169F1-F4A2-4724-AFA0-66B024A0F8E9}"/>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4002671" y="4728767"/>
            <a:ext cx="457200" cy="457200"/>
          </a:xfrm>
          <a:prstGeom prst="rect">
            <a:avLst/>
          </a:prstGeom>
        </p:spPr>
      </p:pic>
      <p:pic>
        <p:nvPicPr>
          <p:cNvPr id="99" name="Graphic 98" descr="Questions">
            <a:extLst>
              <a:ext uri="{FF2B5EF4-FFF2-40B4-BE49-F238E27FC236}">
                <a16:creationId xmlns:a16="http://schemas.microsoft.com/office/drawing/2014/main" id="{8023543B-5095-455B-8B1E-8577D4736477}"/>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4002671" y="5340114"/>
            <a:ext cx="457200" cy="457200"/>
          </a:xfrm>
          <a:prstGeom prst="rect">
            <a:avLst/>
          </a:prstGeom>
        </p:spPr>
      </p:pic>
      <p:pic>
        <p:nvPicPr>
          <p:cNvPr id="101" name="Graphic 100" descr="Contract">
            <a:extLst>
              <a:ext uri="{FF2B5EF4-FFF2-40B4-BE49-F238E27FC236}">
                <a16:creationId xmlns:a16="http://schemas.microsoft.com/office/drawing/2014/main" id="{AA609909-022D-41B5-9288-5B03F09180DA}"/>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4002671" y="5951461"/>
            <a:ext cx="457200" cy="457200"/>
          </a:xfrm>
          <a:prstGeom prst="rect">
            <a:avLst/>
          </a:prstGeom>
        </p:spPr>
      </p:pic>
      <p:pic>
        <p:nvPicPr>
          <p:cNvPr id="111" name="Graphic 110" descr="Bar chart">
            <a:extLst>
              <a:ext uri="{FF2B5EF4-FFF2-40B4-BE49-F238E27FC236}">
                <a16:creationId xmlns:a16="http://schemas.microsoft.com/office/drawing/2014/main" id="{0562C785-7C85-4CD0-9B59-8683FB1D030F}"/>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6427434" y="508692"/>
            <a:ext cx="417264" cy="417264"/>
          </a:xfrm>
          <a:prstGeom prst="rect">
            <a:avLst/>
          </a:prstGeom>
        </p:spPr>
      </p:pic>
      <p:pic>
        <p:nvPicPr>
          <p:cNvPr id="112" name="Graphic 111" descr="Bar graph with upward trend">
            <a:extLst>
              <a:ext uri="{FF2B5EF4-FFF2-40B4-BE49-F238E27FC236}">
                <a16:creationId xmlns:a16="http://schemas.microsoft.com/office/drawing/2014/main" id="{86BC9D30-0C8F-4213-A0F9-17A952845D1D}"/>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7018558" y="508692"/>
            <a:ext cx="417264" cy="417264"/>
          </a:xfrm>
          <a:prstGeom prst="rect">
            <a:avLst/>
          </a:prstGeom>
        </p:spPr>
      </p:pic>
      <p:pic>
        <p:nvPicPr>
          <p:cNvPr id="113" name="Graphic 112" descr="Hierarchy">
            <a:extLst>
              <a:ext uri="{FF2B5EF4-FFF2-40B4-BE49-F238E27FC236}">
                <a16:creationId xmlns:a16="http://schemas.microsoft.com/office/drawing/2014/main" id="{CD7ECD12-4403-4A99-8770-4B880DC18157}"/>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7609682" y="508692"/>
            <a:ext cx="417264" cy="417264"/>
          </a:xfrm>
          <a:prstGeom prst="rect">
            <a:avLst/>
          </a:prstGeom>
        </p:spPr>
      </p:pic>
      <p:pic>
        <p:nvPicPr>
          <p:cNvPr id="114" name="Graphic 113" descr="Logarithmic Graph">
            <a:extLst>
              <a:ext uri="{FF2B5EF4-FFF2-40B4-BE49-F238E27FC236}">
                <a16:creationId xmlns:a16="http://schemas.microsoft.com/office/drawing/2014/main" id="{363FD8AC-D697-4DE4-8681-544888701BAC}"/>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8200806" y="508692"/>
            <a:ext cx="417264" cy="417264"/>
          </a:xfrm>
          <a:prstGeom prst="rect">
            <a:avLst/>
          </a:prstGeom>
        </p:spPr>
      </p:pic>
      <p:pic>
        <p:nvPicPr>
          <p:cNvPr id="115" name="Graphic 114" descr="Pie chart">
            <a:extLst>
              <a:ext uri="{FF2B5EF4-FFF2-40B4-BE49-F238E27FC236}">
                <a16:creationId xmlns:a16="http://schemas.microsoft.com/office/drawing/2014/main" id="{69B685D1-36FC-44F9-A1D1-8F8B0CF26A61}"/>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8791716" y="508972"/>
            <a:ext cx="417264" cy="417264"/>
          </a:xfrm>
          <a:prstGeom prst="rect">
            <a:avLst/>
          </a:prstGeom>
        </p:spPr>
      </p:pic>
      <p:pic>
        <p:nvPicPr>
          <p:cNvPr id="116" name="Graphic 115" descr="Scatterplot">
            <a:extLst>
              <a:ext uri="{FF2B5EF4-FFF2-40B4-BE49-F238E27FC236}">
                <a16:creationId xmlns:a16="http://schemas.microsoft.com/office/drawing/2014/main" id="{CD04C653-5A2A-4CE5-B7C0-3D9E5B1572D6}"/>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9382626" y="508692"/>
            <a:ext cx="417264" cy="417264"/>
          </a:xfrm>
          <a:prstGeom prst="rect">
            <a:avLst/>
          </a:prstGeom>
        </p:spPr>
      </p:pic>
      <p:pic>
        <p:nvPicPr>
          <p:cNvPr id="118" name="Graphic 117" descr="Bar chart">
            <a:extLst>
              <a:ext uri="{FF2B5EF4-FFF2-40B4-BE49-F238E27FC236}">
                <a16:creationId xmlns:a16="http://schemas.microsoft.com/office/drawing/2014/main" id="{84D2CA51-C40C-4F63-8986-8539F5CD44F9}"/>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6427434" y="1044718"/>
            <a:ext cx="417264" cy="417264"/>
          </a:xfrm>
          <a:prstGeom prst="rect">
            <a:avLst/>
          </a:prstGeom>
        </p:spPr>
      </p:pic>
      <p:pic>
        <p:nvPicPr>
          <p:cNvPr id="119" name="Graphic 118" descr="Downward trend graph">
            <a:extLst>
              <a:ext uri="{FF2B5EF4-FFF2-40B4-BE49-F238E27FC236}">
                <a16:creationId xmlns:a16="http://schemas.microsoft.com/office/drawing/2014/main" id="{6F4B38AF-1AFA-48DE-A019-0ED52E89DFA4}"/>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7018558" y="1044718"/>
            <a:ext cx="417264" cy="417264"/>
          </a:xfrm>
          <a:prstGeom prst="rect">
            <a:avLst/>
          </a:prstGeom>
        </p:spPr>
      </p:pic>
      <p:pic>
        <p:nvPicPr>
          <p:cNvPr id="120" name="Graphic 119" descr="Hockey Stick Curve Graph">
            <a:extLst>
              <a:ext uri="{FF2B5EF4-FFF2-40B4-BE49-F238E27FC236}">
                <a16:creationId xmlns:a16="http://schemas.microsoft.com/office/drawing/2014/main" id="{D861721F-0D61-403A-90AB-743D32697D0D}"/>
              </a:ext>
            </a:extLst>
          </p:cNvPr>
          <p:cNvPicPr>
            <a:picLocks noChangeAspect="1"/>
          </p:cNvPicPr>
          <p:nvPr/>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7609682" y="1044718"/>
            <a:ext cx="417264" cy="417264"/>
          </a:xfrm>
          <a:prstGeom prst="rect">
            <a:avLst/>
          </a:prstGeom>
        </p:spPr>
      </p:pic>
      <p:pic>
        <p:nvPicPr>
          <p:cNvPr id="121" name="Graphic 120" descr="Logarithmic Graph">
            <a:extLst>
              <a:ext uri="{FF2B5EF4-FFF2-40B4-BE49-F238E27FC236}">
                <a16:creationId xmlns:a16="http://schemas.microsoft.com/office/drawing/2014/main" id="{865BEA1E-8335-42A8-98E8-794FB0273957}"/>
              </a:ext>
            </a:extLst>
          </p:cNvPr>
          <p:cNvPicPr>
            <a:picLocks noChangeAspect="1"/>
          </p:cNvPicPr>
          <p:nvPr/>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8200806" y="1044718"/>
            <a:ext cx="417264" cy="417264"/>
          </a:xfrm>
          <a:prstGeom prst="rect">
            <a:avLst/>
          </a:prstGeom>
        </p:spPr>
      </p:pic>
      <p:pic>
        <p:nvPicPr>
          <p:cNvPr id="122" name="Graphic 121" descr="Presentation with bar chart">
            <a:extLst>
              <a:ext uri="{FF2B5EF4-FFF2-40B4-BE49-F238E27FC236}">
                <a16:creationId xmlns:a16="http://schemas.microsoft.com/office/drawing/2014/main" id="{B5122D05-07A6-4428-A61C-14B6C7CEAB90}"/>
              </a:ext>
            </a:extLst>
          </p:cNvPr>
          <p:cNvPicPr>
            <a:picLocks noChangeAspect="1"/>
          </p:cNvPicPr>
          <p:nvPr/>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8791716" y="1045559"/>
            <a:ext cx="417264" cy="417264"/>
          </a:xfrm>
          <a:prstGeom prst="rect">
            <a:avLst/>
          </a:prstGeom>
        </p:spPr>
      </p:pic>
      <p:pic>
        <p:nvPicPr>
          <p:cNvPr id="123" name="Graphic 122" descr="Signal">
            <a:extLst>
              <a:ext uri="{FF2B5EF4-FFF2-40B4-BE49-F238E27FC236}">
                <a16:creationId xmlns:a16="http://schemas.microsoft.com/office/drawing/2014/main" id="{214294B3-87A9-46A2-A15E-EFB3B49C6DB3}"/>
              </a:ext>
            </a:extLst>
          </p:cNvPr>
          <p:cNvPicPr>
            <a:picLocks noChangeAspect="1"/>
          </p:cNvPicPr>
          <p:nvPr/>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9382626" y="1044718"/>
            <a:ext cx="417264" cy="417264"/>
          </a:xfrm>
          <a:prstGeom prst="rect">
            <a:avLst/>
          </a:prstGeom>
        </p:spPr>
      </p:pic>
      <p:pic>
        <p:nvPicPr>
          <p:cNvPr id="125" name="Graphic 124" descr="Bar graph with downward trend">
            <a:extLst>
              <a:ext uri="{FF2B5EF4-FFF2-40B4-BE49-F238E27FC236}">
                <a16:creationId xmlns:a16="http://schemas.microsoft.com/office/drawing/2014/main" id="{016E4B45-081C-4B14-93F6-ED439C8CA346}"/>
              </a:ext>
            </a:extLst>
          </p:cNvPr>
          <p:cNvPicPr>
            <a:picLocks noChangeAspect="1"/>
          </p:cNvPicPr>
          <p:nvPr/>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6443849" y="1581163"/>
            <a:ext cx="417264" cy="417264"/>
          </a:xfrm>
          <a:prstGeom prst="rect">
            <a:avLst/>
          </a:prstGeom>
        </p:spPr>
      </p:pic>
      <p:pic>
        <p:nvPicPr>
          <p:cNvPr id="126" name="Graphic 125" descr="Downward trend graph">
            <a:extLst>
              <a:ext uri="{FF2B5EF4-FFF2-40B4-BE49-F238E27FC236}">
                <a16:creationId xmlns:a16="http://schemas.microsoft.com/office/drawing/2014/main" id="{24E3D28F-C218-4C9C-AE0B-6F719F21320C}"/>
              </a:ext>
            </a:extLst>
          </p:cNvPr>
          <p:cNvPicPr>
            <a:picLocks noChangeAspect="1"/>
          </p:cNvPicPr>
          <p:nvPr/>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7034973" y="1581163"/>
            <a:ext cx="417264" cy="417264"/>
          </a:xfrm>
          <a:prstGeom prst="rect">
            <a:avLst/>
          </a:prstGeom>
        </p:spPr>
      </p:pic>
      <p:pic>
        <p:nvPicPr>
          <p:cNvPr id="127" name="Graphic 126" descr="Hockey Stick Curve Graph">
            <a:extLst>
              <a:ext uri="{FF2B5EF4-FFF2-40B4-BE49-F238E27FC236}">
                <a16:creationId xmlns:a16="http://schemas.microsoft.com/office/drawing/2014/main" id="{2A1BFDDD-2066-4D73-ADCF-B58CC8A19E71}"/>
              </a:ext>
            </a:extLst>
          </p:cNvPr>
          <p:cNvPicPr>
            <a:picLocks noChangeAspect="1"/>
          </p:cNvPicPr>
          <p:nvPr/>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7626097" y="1581163"/>
            <a:ext cx="417264" cy="417264"/>
          </a:xfrm>
          <a:prstGeom prst="rect">
            <a:avLst/>
          </a:prstGeom>
        </p:spPr>
      </p:pic>
      <p:pic>
        <p:nvPicPr>
          <p:cNvPr id="128" name="Graphic 127" descr="Network">
            <a:extLst>
              <a:ext uri="{FF2B5EF4-FFF2-40B4-BE49-F238E27FC236}">
                <a16:creationId xmlns:a16="http://schemas.microsoft.com/office/drawing/2014/main" id="{D5EE5106-C5F8-4829-88BC-72FB962A49E7}"/>
              </a:ext>
            </a:extLst>
          </p:cNvPr>
          <p:cNvPicPr>
            <a:picLocks noChangeAspect="1"/>
          </p:cNvPicPr>
          <p:nvPr/>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8217221" y="1581163"/>
            <a:ext cx="417264" cy="417264"/>
          </a:xfrm>
          <a:prstGeom prst="rect">
            <a:avLst/>
          </a:prstGeom>
        </p:spPr>
      </p:pic>
      <p:pic>
        <p:nvPicPr>
          <p:cNvPr id="129" name="Graphic 128" descr="Presentation with bar chart">
            <a:extLst>
              <a:ext uri="{FF2B5EF4-FFF2-40B4-BE49-F238E27FC236}">
                <a16:creationId xmlns:a16="http://schemas.microsoft.com/office/drawing/2014/main" id="{287A64DC-ABE7-4A36-ADB1-4D69E3FCDDAC}"/>
              </a:ext>
            </a:extLst>
          </p:cNvPr>
          <p:cNvPicPr>
            <a:picLocks noChangeAspect="1"/>
          </p:cNvPicPr>
          <p:nvPr/>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8808131" y="1582564"/>
            <a:ext cx="417264" cy="417264"/>
          </a:xfrm>
          <a:prstGeom prst="rect">
            <a:avLst/>
          </a:prstGeom>
        </p:spPr>
      </p:pic>
      <p:pic>
        <p:nvPicPr>
          <p:cNvPr id="130" name="Graphic 129" descr="Supply And Demand">
            <a:extLst>
              <a:ext uri="{FF2B5EF4-FFF2-40B4-BE49-F238E27FC236}">
                <a16:creationId xmlns:a16="http://schemas.microsoft.com/office/drawing/2014/main" id="{B7A691C4-2063-4B4F-BAF3-9840CC91CFDA}"/>
              </a:ext>
            </a:extLst>
          </p:cNvPr>
          <p:cNvPicPr>
            <a:picLocks noChangeAspect="1"/>
          </p:cNvPicPr>
          <p:nvPr/>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9399041" y="1581163"/>
            <a:ext cx="417264" cy="417264"/>
          </a:xfrm>
          <a:prstGeom prst="rect">
            <a:avLst/>
          </a:prstGeom>
        </p:spPr>
      </p:pic>
      <p:pic>
        <p:nvPicPr>
          <p:cNvPr id="132" name="Graphic 131" descr="Bar graph with downward trend">
            <a:extLst>
              <a:ext uri="{FF2B5EF4-FFF2-40B4-BE49-F238E27FC236}">
                <a16:creationId xmlns:a16="http://schemas.microsoft.com/office/drawing/2014/main" id="{A51DBAF0-C692-4F44-8CBF-1CF25054EA8E}"/>
              </a:ext>
            </a:extLst>
          </p:cNvPr>
          <p:cNvPicPr>
            <a:picLocks noChangeAspect="1"/>
          </p:cNvPicPr>
          <p:nvPr/>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6427434" y="2116208"/>
            <a:ext cx="417264" cy="417264"/>
          </a:xfrm>
          <a:prstGeom prst="rect">
            <a:avLst/>
          </a:prstGeom>
        </p:spPr>
      </p:pic>
      <p:pic>
        <p:nvPicPr>
          <p:cNvPr id="133" name="Graphic 132" descr="Exponential Graph">
            <a:extLst>
              <a:ext uri="{FF2B5EF4-FFF2-40B4-BE49-F238E27FC236}">
                <a16:creationId xmlns:a16="http://schemas.microsoft.com/office/drawing/2014/main" id="{E330CA31-E89E-46B1-9EA4-F8A6315C7B23}"/>
              </a:ext>
            </a:extLst>
          </p:cNvPr>
          <p:cNvPicPr>
            <a:picLocks noChangeAspect="1"/>
          </p:cNvPicPr>
          <p:nvPr/>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7018558" y="2116208"/>
            <a:ext cx="417264" cy="417264"/>
          </a:xfrm>
          <a:prstGeom prst="rect">
            <a:avLst/>
          </a:prstGeom>
        </p:spPr>
      </p:pic>
      <p:pic>
        <p:nvPicPr>
          <p:cNvPr id="134" name="Graphic 133" descr="Linear Graph">
            <a:extLst>
              <a:ext uri="{FF2B5EF4-FFF2-40B4-BE49-F238E27FC236}">
                <a16:creationId xmlns:a16="http://schemas.microsoft.com/office/drawing/2014/main" id="{E055B35E-03EB-4A7F-9427-0770A30F6B30}"/>
              </a:ext>
            </a:extLst>
          </p:cNvPr>
          <p:cNvPicPr>
            <a:picLocks noChangeAspect="1"/>
          </p:cNvPicPr>
          <p:nvPr/>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7609682" y="2116208"/>
            <a:ext cx="417264" cy="417264"/>
          </a:xfrm>
          <a:prstGeom prst="rect">
            <a:avLst/>
          </a:prstGeom>
        </p:spPr>
      </p:pic>
      <p:pic>
        <p:nvPicPr>
          <p:cNvPr id="135" name="Graphic 134" descr="Periodic Graph">
            <a:extLst>
              <a:ext uri="{FF2B5EF4-FFF2-40B4-BE49-F238E27FC236}">
                <a16:creationId xmlns:a16="http://schemas.microsoft.com/office/drawing/2014/main" id="{F0707890-0C06-43B6-AB14-B5B1DA0A2860}"/>
              </a:ext>
            </a:extLst>
          </p:cNvPr>
          <p:cNvPicPr>
            <a:picLocks noChangeAspect="1"/>
          </p:cNvPicPr>
          <p:nvPr/>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8200806" y="2116208"/>
            <a:ext cx="417264" cy="417264"/>
          </a:xfrm>
          <a:prstGeom prst="rect">
            <a:avLst/>
          </a:prstGeom>
        </p:spPr>
      </p:pic>
      <p:pic>
        <p:nvPicPr>
          <p:cNvPr id="136" name="Graphic 135" descr="Radar Chart">
            <a:extLst>
              <a:ext uri="{FF2B5EF4-FFF2-40B4-BE49-F238E27FC236}">
                <a16:creationId xmlns:a16="http://schemas.microsoft.com/office/drawing/2014/main" id="{CEB19577-E0AD-4C52-A3AE-E0DA78E9C059}"/>
              </a:ext>
            </a:extLst>
          </p:cNvPr>
          <p:cNvPicPr>
            <a:picLocks noChangeAspect="1"/>
          </p:cNvPicPr>
          <p:nvPr/>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8791716" y="2118169"/>
            <a:ext cx="417264" cy="417264"/>
          </a:xfrm>
          <a:prstGeom prst="rect">
            <a:avLst/>
          </a:prstGeom>
        </p:spPr>
      </p:pic>
      <p:pic>
        <p:nvPicPr>
          <p:cNvPr id="137" name="Graphic 136" descr="Supply And Demand">
            <a:extLst>
              <a:ext uri="{FF2B5EF4-FFF2-40B4-BE49-F238E27FC236}">
                <a16:creationId xmlns:a16="http://schemas.microsoft.com/office/drawing/2014/main" id="{DBE56CED-6F26-48D9-9220-58CFCAFFE668}"/>
              </a:ext>
            </a:extLst>
          </p:cNvPr>
          <p:cNvPicPr>
            <a:picLocks noChangeAspect="1"/>
          </p:cNvPicPr>
          <p:nvPr/>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9382626" y="2116208"/>
            <a:ext cx="417264" cy="417264"/>
          </a:xfrm>
          <a:prstGeom prst="rect">
            <a:avLst/>
          </a:prstGeom>
        </p:spPr>
      </p:pic>
      <p:pic>
        <p:nvPicPr>
          <p:cNvPr id="139" name="Graphic 138" descr="Bar graph with upward trend">
            <a:extLst>
              <a:ext uri="{FF2B5EF4-FFF2-40B4-BE49-F238E27FC236}">
                <a16:creationId xmlns:a16="http://schemas.microsoft.com/office/drawing/2014/main" id="{18DAAFE1-9A77-44CB-8CFB-D5FCEC82709A}"/>
              </a:ext>
            </a:extLst>
          </p:cNvPr>
          <p:cNvPicPr>
            <a:picLocks noChangeAspect="1"/>
          </p:cNvPicPr>
          <p:nvPr/>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6427434" y="2653216"/>
            <a:ext cx="417264" cy="417264"/>
          </a:xfrm>
          <a:prstGeom prst="rect">
            <a:avLst/>
          </a:prstGeom>
        </p:spPr>
      </p:pic>
      <p:pic>
        <p:nvPicPr>
          <p:cNvPr id="140" name="Graphic 139" descr="Exponential Graph">
            <a:extLst>
              <a:ext uri="{FF2B5EF4-FFF2-40B4-BE49-F238E27FC236}">
                <a16:creationId xmlns:a16="http://schemas.microsoft.com/office/drawing/2014/main" id="{2E6C9A94-430E-4004-B9C6-D829BA05B5B2}"/>
              </a:ext>
            </a:extLst>
          </p:cNvPr>
          <p:cNvPicPr>
            <a:picLocks noChangeAspect="1"/>
          </p:cNvPicPr>
          <p:nvPr/>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7018558" y="2653216"/>
            <a:ext cx="417264" cy="417264"/>
          </a:xfrm>
          <a:prstGeom prst="rect">
            <a:avLst/>
          </a:prstGeom>
        </p:spPr>
      </p:pic>
      <p:pic>
        <p:nvPicPr>
          <p:cNvPr id="141" name="Graphic 140" descr="Linear Graph">
            <a:extLst>
              <a:ext uri="{FF2B5EF4-FFF2-40B4-BE49-F238E27FC236}">
                <a16:creationId xmlns:a16="http://schemas.microsoft.com/office/drawing/2014/main" id="{0CCC3FEE-9B15-42B5-9478-CC6D4891CAD9}"/>
              </a:ext>
            </a:extLst>
          </p:cNvPr>
          <p:cNvPicPr>
            <a:picLocks noChangeAspect="1"/>
          </p:cNvPicPr>
          <p:nvPr/>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7609682" y="2653216"/>
            <a:ext cx="417264" cy="417264"/>
          </a:xfrm>
          <a:prstGeom prst="rect">
            <a:avLst/>
          </a:prstGeom>
        </p:spPr>
      </p:pic>
      <p:pic>
        <p:nvPicPr>
          <p:cNvPr id="142" name="Graphic 141" descr="Periodic Graph">
            <a:extLst>
              <a:ext uri="{FF2B5EF4-FFF2-40B4-BE49-F238E27FC236}">
                <a16:creationId xmlns:a16="http://schemas.microsoft.com/office/drawing/2014/main" id="{E91AB0B3-AABF-424A-BA1A-7B6255915659}"/>
              </a:ext>
            </a:extLst>
          </p:cNvPr>
          <p:cNvPicPr>
            <a:picLocks noChangeAspect="1"/>
          </p:cNvPicPr>
          <p:nvPr/>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8200806" y="2653216"/>
            <a:ext cx="417264" cy="417264"/>
          </a:xfrm>
          <a:prstGeom prst="rect">
            <a:avLst/>
          </a:prstGeom>
        </p:spPr>
      </p:pic>
      <p:pic>
        <p:nvPicPr>
          <p:cNvPr id="143" name="Graphic 142" descr="Scatterplot">
            <a:extLst>
              <a:ext uri="{FF2B5EF4-FFF2-40B4-BE49-F238E27FC236}">
                <a16:creationId xmlns:a16="http://schemas.microsoft.com/office/drawing/2014/main" id="{9C298A42-B3AD-47C2-8829-D321791261A7}"/>
              </a:ext>
            </a:extLst>
          </p:cNvPr>
          <p:cNvPicPr>
            <a:picLocks noChangeAspect="1"/>
          </p:cNvPicPr>
          <p:nvPr/>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8791716" y="2655734"/>
            <a:ext cx="417264" cy="417264"/>
          </a:xfrm>
          <a:prstGeom prst="rect">
            <a:avLst/>
          </a:prstGeom>
        </p:spPr>
      </p:pic>
      <p:pic>
        <p:nvPicPr>
          <p:cNvPr id="144" name="Graphic 143" descr="Upward trend">
            <a:extLst>
              <a:ext uri="{FF2B5EF4-FFF2-40B4-BE49-F238E27FC236}">
                <a16:creationId xmlns:a16="http://schemas.microsoft.com/office/drawing/2014/main" id="{AF51EB82-8935-4EE4-B118-A78EE0E6D576}"/>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9382626" y="2653216"/>
            <a:ext cx="417264" cy="417264"/>
          </a:xfrm>
          <a:prstGeom prst="rect">
            <a:avLst/>
          </a:prstGeom>
        </p:spPr>
      </p:pic>
      <p:pic>
        <p:nvPicPr>
          <p:cNvPr id="145" name="Graphic 144" descr="Upward trend">
            <a:extLst>
              <a:ext uri="{FF2B5EF4-FFF2-40B4-BE49-F238E27FC236}">
                <a16:creationId xmlns:a16="http://schemas.microsoft.com/office/drawing/2014/main" id="{98DB21EF-9E96-4FC3-8551-5FE204A6014E}"/>
              </a:ext>
            </a:extLst>
          </p:cNvPr>
          <p:cNvPicPr>
            <a:picLocks noChangeAspect="1"/>
          </p:cNvPicPr>
          <p:nvPr/>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6427434" y="3187699"/>
            <a:ext cx="417264" cy="417264"/>
          </a:xfrm>
          <a:prstGeom prst="rect">
            <a:avLst/>
          </a:prstGeom>
        </p:spPr>
      </p:pic>
    </p:spTree>
    <p:extLst>
      <p:ext uri="{BB962C8B-B14F-4D97-AF65-F5344CB8AC3E}">
        <p14:creationId xmlns:p14="http://schemas.microsoft.com/office/powerpoint/2010/main" val="1889135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F2939-D565-407A-B53F-193D7192AF69}"/>
              </a:ext>
            </a:extLst>
          </p:cNvPr>
          <p:cNvPicPr>
            <a:picLocks noChangeAspect="1"/>
          </p:cNvPicPr>
          <p:nvPr/>
        </p:nvPicPr>
        <p:blipFill>
          <a:blip r:embed="rId2"/>
          <a:stretch>
            <a:fillRect/>
          </a:stretch>
        </p:blipFill>
        <p:spPr>
          <a:xfrm>
            <a:off x="2512729" y="2117140"/>
            <a:ext cx="3918238" cy="3134590"/>
          </a:xfrm>
          <a:custGeom>
            <a:avLst/>
            <a:gdLst>
              <a:gd name="connsiteX0" fmla="*/ 0 w 3918238"/>
              <a:gd name="connsiteY0" fmla="*/ 0 h 3134590"/>
              <a:gd name="connsiteX1" fmla="*/ 3918239 w 3918238"/>
              <a:gd name="connsiteY1" fmla="*/ 0 h 3134590"/>
              <a:gd name="connsiteX2" fmla="*/ 3918239 w 3918238"/>
              <a:gd name="connsiteY2" fmla="*/ 3134591 h 3134590"/>
              <a:gd name="connsiteX3" fmla="*/ 0 w 3918238"/>
              <a:gd name="connsiteY3" fmla="*/ 3134591 h 3134590"/>
            </a:gdLst>
            <a:ahLst/>
            <a:cxnLst>
              <a:cxn ang="0">
                <a:pos x="connsiteX0" y="connsiteY0"/>
              </a:cxn>
              <a:cxn ang="0">
                <a:pos x="connsiteX1" y="connsiteY1"/>
              </a:cxn>
              <a:cxn ang="0">
                <a:pos x="connsiteX2" y="connsiteY2"/>
              </a:cxn>
              <a:cxn ang="0">
                <a:pos x="connsiteX3" y="connsiteY3"/>
              </a:cxn>
            </a:cxnLst>
            <a:rect l="l" t="t" r="r" b="b"/>
            <a:pathLst>
              <a:path w="3918238" h="3134590">
                <a:moveTo>
                  <a:pt x="0" y="0"/>
                </a:moveTo>
                <a:lnTo>
                  <a:pt x="3918239" y="0"/>
                </a:lnTo>
                <a:lnTo>
                  <a:pt x="3918239" y="3134591"/>
                </a:lnTo>
                <a:lnTo>
                  <a:pt x="0" y="3134591"/>
                </a:lnTo>
                <a:close/>
              </a:path>
            </a:pathLst>
          </a:custGeom>
        </p:spPr>
      </p:pic>
      <p:sp>
        <p:nvSpPr>
          <p:cNvPr id="3" name="Freeform: Shape 2">
            <a:extLst>
              <a:ext uri="{FF2B5EF4-FFF2-40B4-BE49-F238E27FC236}">
                <a16:creationId xmlns:a16="http://schemas.microsoft.com/office/drawing/2014/main" id="{6A74E76C-534A-4ED8-A602-72B410324F20}"/>
              </a:ext>
            </a:extLst>
          </p:cNvPr>
          <p:cNvSpPr/>
          <p:nvPr/>
        </p:nvSpPr>
        <p:spPr>
          <a:xfrm>
            <a:off x="7790374" y="1941106"/>
            <a:ext cx="186944" cy="186944"/>
          </a:xfrm>
          <a:custGeom>
            <a:avLst/>
            <a:gdLst>
              <a:gd name="connsiteX0" fmla="*/ 186944 w 186944"/>
              <a:gd name="connsiteY0" fmla="*/ 93472 h 186944"/>
              <a:gd name="connsiteX1" fmla="*/ 93472 w 186944"/>
              <a:gd name="connsiteY1" fmla="*/ 186944 h 186944"/>
              <a:gd name="connsiteX2" fmla="*/ 0 w 186944"/>
              <a:gd name="connsiteY2" fmla="*/ 93472 h 186944"/>
              <a:gd name="connsiteX3" fmla="*/ 93472 w 186944"/>
              <a:gd name="connsiteY3" fmla="*/ 0 h 186944"/>
              <a:gd name="connsiteX4" fmla="*/ 186944 w 186944"/>
              <a:gd name="connsiteY4" fmla="*/ 93472 h 18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44" h="186944">
                <a:moveTo>
                  <a:pt x="186944" y="93472"/>
                </a:moveTo>
                <a:cubicBezTo>
                  <a:pt x="186944" y="145095"/>
                  <a:pt x="145095" y="186944"/>
                  <a:pt x="93472" y="186944"/>
                </a:cubicBezTo>
                <a:cubicBezTo>
                  <a:pt x="41849" y="186944"/>
                  <a:pt x="0" y="145095"/>
                  <a:pt x="0" y="93472"/>
                </a:cubicBezTo>
                <a:cubicBezTo>
                  <a:pt x="0" y="41849"/>
                  <a:pt x="41849" y="0"/>
                  <a:pt x="93472" y="0"/>
                </a:cubicBezTo>
                <a:cubicBezTo>
                  <a:pt x="145095" y="0"/>
                  <a:pt x="186944" y="41849"/>
                  <a:pt x="186944" y="93472"/>
                </a:cubicBezTo>
                <a:close/>
              </a:path>
            </a:pathLst>
          </a:custGeom>
          <a:solidFill>
            <a:srgbClr val="000000"/>
          </a:solidFill>
          <a:ln w="12700"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ADA8AEB-0627-47A6-A9BE-D3CD45363016}"/>
              </a:ext>
            </a:extLst>
          </p:cNvPr>
          <p:cNvSpPr/>
          <p:nvPr/>
        </p:nvSpPr>
        <p:spPr>
          <a:xfrm>
            <a:off x="5983164" y="913930"/>
            <a:ext cx="1807082" cy="1384680"/>
          </a:xfrm>
          <a:custGeom>
            <a:avLst/>
            <a:gdLst>
              <a:gd name="connsiteX0" fmla="*/ 0 w 1807082"/>
              <a:gd name="connsiteY0" fmla="*/ 1384681 h 1384680"/>
              <a:gd name="connsiteX1" fmla="*/ 1074547 w 1807082"/>
              <a:gd name="connsiteY1" fmla="*/ 671195 h 1384680"/>
              <a:gd name="connsiteX2" fmla="*/ 1316863 w 1807082"/>
              <a:gd name="connsiteY2" fmla="*/ 364871 h 1384680"/>
              <a:gd name="connsiteX3" fmla="*/ 1807083 w 1807082"/>
              <a:gd name="connsiteY3" fmla="*/ 0 h 1384680"/>
            </a:gdLst>
            <a:ahLst/>
            <a:cxnLst>
              <a:cxn ang="0">
                <a:pos x="connsiteX0" y="connsiteY0"/>
              </a:cxn>
              <a:cxn ang="0">
                <a:pos x="connsiteX1" y="connsiteY1"/>
              </a:cxn>
              <a:cxn ang="0">
                <a:pos x="connsiteX2" y="connsiteY2"/>
              </a:cxn>
              <a:cxn ang="0">
                <a:pos x="connsiteX3" y="connsiteY3"/>
              </a:cxn>
            </a:cxnLst>
            <a:rect l="l" t="t" r="r" b="b"/>
            <a:pathLst>
              <a:path w="1807082" h="1384680">
                <a:moveTo>
                  <a:pt x="0" y="1384681"/>
                </a:moveTo>
                <a:cubicBezTo>
                  <a:pt x="250317" y="1030097"/>
                  <a:pt x="770509" y="980948"/>
                  <a:pt x="1074547" y="671195"/>
                </a:cubicBezTo>
                <a:cubicBezTo>
                  <a:pt x="1165860" y="578231"/>
                  <a:pt x="1233805" y="465201"/>
                  <a:pt x="1316863" y="364871"/>
                </a:cubicBezTo>
                <a:cubicBezTo>
                  <a:pt x="1448054" y="206502"/>
                  <a:pt x="1617726" y="80137"/>
                  <a:pt x="1807083" y="0"/>
                </a:cubicBezTo>
              </a:path>
            </a:pathLst>
          </a:custGeom>
          <a:noFill/>
          <a:ln w="12700" cap="flat">
            <a:solidFill>
              <a:srgbClr val="000000"/>
            </a:solidFill>
            <a:prstDash val="solid"/>
            <a:miter/>
          </a:ln>
        </p:spPr>
        <p:txBody>
          <a:bodyPr rtlCol="0" anchor="ctr"/>
          <a:lstStyle/>
          <a:p>
            <a:endParaRPr lang="en-US"/>
          </a:p>
        </p:txBody>
      </p:sp>
      <p:pic>
        <p:nvPicPr>
          <p:cNvPr id="5" name="Graphic 4">
            <a:extLst>
              <a:ext uri="{FF2B5EF4-FFF2-40B4-BE49-F238E27FC236}">
                <a16:creationId xmlns:a16="http://schemas.microsoft.com/office/drawing/2014/main" id="{FE6C8557-3BD2-46D0-86DD-64F88BB268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9317" y="2527770"/>
            <a:ext cx="1641733" cy="3416300"/>
          </a:xfrm>
          <a:prstGeom prst="rect">
            <a:avLst/>
          </a:prstGeom>
        </p:spPr>
      </p:pic>
      <p:sp>
        <p:nvSpPr>
          <p:cNvPr id="6" name="Rectangle 5">
            <a:extLst>
              <a:ext uri="{FF2B5EF4-FFF2-40B4-BE49-F238E27FC236}">
                <a16:creationId xmlns:a16="http://schemas.microsoft.com/office/drawing/2014/main" id="{C9F8CFEC-B52A-49A2-BF4D-28BFE0704CD6}"/>
              </a:ext>
            </a:extLst>
          </p:cNvPr>
          <p:cNvSpPr/>
          <p:nvPr/>
        </p:nvSpPr>
        <p:spPr>
          <a:xfrm>
            <a:off x="882646" y="4235920"/>
            <a:ext cx="2991297" cy="2157514"/>
          </a:xfrm>
          <a:prstGeom prst="rect">
            <a:avLst/>
          </a:prstGeom>
          <a:gradFill flip="none" rotWithShape="1">
            <a:gsLst>
              <a:gs pos="0">
                <a:schemeClr val="accent1"/>
              </a:gs>
              <a:gs pos="55000">
                <a:schemeClr val="accent2"/>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C80BF76E-CCD5-4AE9-A5F5-C0A5791732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71939" y="1015168"/>
            <a:ext cx="1710827" cy="1588625"/>
          </a:xfrm>
          <a:prstGeom prst="rect">
            <a:avLst/>
          </a:prstGeom>
        </p:spPr>
      </p:pic>
      <p:sp>
        <p:nvSpPr>
          <p:cNvPr id="8" name="Freeform: Shape 7">
            <a:extLst>
              <a:ext uri="{FF2B5EF4-FFF2-40B4-BE49-F238E27FC236}">
                <a16:creationId xmlns:a16="http://schemas.microsoft.com/office/drawing/2014/main" id="{B1587CE4-C91A-4757-BE07-E78DC13D0696}"/>
              </a:ext>
            </a:extLst>
          </p:cNvPr>
          <p:cNvSpPr/>
          <p:nvPr/>
        </p:nvSpPr>
        <p:spPr>
          <a:xfrm>
            <a:off x="4060673" y="1158649"/>
            <a:ext cx="187273" cy="187273"/>
          </a:xfrm>
          <a:custGeom>
            <a:avLst/>
            <a:gdLst>
              <a:gd name="connsiteX0" fmla="*/ 187273 w 187273"/>
              <a:gd name="connsiteY0" fmla="*/ 93637 h 187273"/>
              <a:gd name="connsiteX1" fmla="*/ 93637 w 187273"/>
              <a:gd name="connsiteY1" fmla="*/ 187273 h 187273"/>
              <a:gd name="connsiteX2" fmla="*/ 0 w 187273"/>
              <a:gd name="connsiteY2" fmla="*/ 93637 h 187273"/>
              <a:gd name="connsiteX3" fmla="*/ 93637 w 187273"/>
              <a:gd name="connsiteY3" fmla="*/ 0 h 187273"/>
              <a:gd name="connsiteX4" fmla="*/ 187273 w 187273"/>
              <a:gd name="connsiteY4" fmla="*/ 93637 h 18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73" h="187273">
                <a:moveTo>
                  <a:pt x="187273" y="93637"/>
                </a:moveTo>
                <a:cubicBezTo>
                  <a:pt x="187273" y="145351"/>
                  <a:pt x="145351" y="187273"/>
                  <a:pt x="93637" y="187273"/>
                </a:cubicBezTo>
                <a:cubicBezTo>
                  <a:pt x="41922" y="187273"/>
                  <a:pt x="0" y="145351"/>
                  <a:pt x="0" y="93637"/>
                </a:cubicBezTo>
                <a:cubicBezTo>
                  <a:pt x="0" y="41923"/>
                  <a:pt x="41922" y="0"/>
                  <a:pt x="93637" y="0"/>
                </a:cubicBezTo>
                <a:cubicBezTo>
                  <a:pt x="145351" y="0"/>
                  <a:pt x="187273" y="41923"/>
                  <a:pt x="187273" y="93637"/>
                </a:cubicBezTo>
                <a:close/>
              </a:path>
            </a:pathLst>
          </a:custGeom>
          <a:solidFill>
            <a:srgbClr val="000000"/>
          </a:solidFill>
          <a:ln w="12716" cap="flat">
            <a:noFill/>
            <a:prstDash val="solid"/>
            <a:miter/>
          </a:ln>
        </p:spPr>
        <p:txBody>
          <a:bodyPr rtlCol="0" anchor="ctr"/>
          <a:lstStyle/>
          <a:p>
            <a:endParaRPr lang="en-US"/>
          </a:p>
        </p:txBody>
      </p:sp>
      <p:grpSp>
        <p:nvGrpSpPr>
          <p:cNvPr id="9" name="Graphic 2">
            <a:extLst>
              <a:ext uri="{FF2B5EF4-FFF2-40B4-BE49-F238E27FC236}">
                <a16:creationId xmlns:a16="http://schemas.microsoft.com/office/drawing/2014/main" id="{F327C19D-F9F9-4EB5-8950-C06570A439C0}"/>
              </a:ext>
            </a:extLst>
          </p:cNvPr>
          <p:cNvGrpSpPr/>
          <p:nvPr/>
        </p:nvGrpSpPr>
        <p:grpSpPr>
          <a:xfrm>
            <a:off x="1334358" y="1420057"/>
            <a:ext cx="1834197" cy="1475232"/>
            <a:chOff x="172497" y="180594"/>
            <a:chExt cx="1834197" cy="1475232"/>
          </a:xfrm>
          <a:solidFill>
            <a:srgbClr val="000000"/>
          </a:solidFill>
        </p:grpSpPr>
        <p:sp>
          <p:nvSpPr>
            <p:cNvPr id="10" name="Freeform: Shape 9">
              <a:extLst>
                <a:ext uri="{FF2B5EF4-FFF2-40B4-BE49-F238E27FC236}">
                  <a16:creationId xmlns:a16="http://schemas.microsoft.com/office/drawing/2014/main" id="{0EC08A66-AF82-4D6C-9F09-1532551C53EE}"/>
                </a:ext>
              </a:extLst>
            </p:cNvPr>
            <p:cNvSpPr/>
            <p:nvPr/>
          </p:nvSpPr>
          <p:spPr>
            <a:xfrm>
              <a:off x="1569196" y="518668"/>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C8AD7D1-B22A-4C6B-8080-90BDF36598B4}"/>
                </a:ext>
              </a:extLst>
            </p:cNvPr>
            <p:cNvSpPr/>
            <p:nvPr/>
          </p:nvSpPr>
          <p:spPr>
            <a:xfrm>
              <a:off x="1969928" y="22999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5B0C4E8-1583-4A74-A611-4781FC88A9DF}"/>
                </a:ext>
              </a:extLst>
            </p:cNvPr>
            <p:cNvSpPr/>
            <p:nvPr/>
          </p:nvSpPr>
          <p:spPr>
            <a:xfrm>
              <a:off x="172497" y="161772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5161D15-59C3-4356-AF37-EAACA163B9A5}"/>
                </a:ext>
              </a:extLst>
            </p:cNvPr>
            <p:cNvSpPr/>
            <p:nvPr/>
          </p:nvSpPr>
          <p:spPr>
            <a:xfrm>
              <a:off x="1430178" y="18732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3BE77D-7547-4067-8F1C-4CA3C651A495}"/>
                </a:ext>
              </a:extLst>
            </p:cNvPr>
            <p:cNvSpPr/>
            <p:nvPr/>
          </p:nvSpPr>
          <p:spPr>
            <a:xfrm>
              <a:off x="1103153" y="25400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8FF62A1-15E5-4365-BA25-BDBDF91F22F9}"/>
                </a:ext>
              </a:extLst>
            </p:cNvPr>
            <p:cNvSpPr/>
            <p:nvPr/>
          </p:nvSpPr>
          <p:spPr>
            <a:xfrm>
              <a:off x="1009808" y="54089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FEF5D2C-9226-4BC9-9C2A-90885447F8FE}"/>
                </a:ext>
              </a:extLst>
            </p:cNvPr>
            <p:cNvSpPr/>
            <p:nvPr/>
          </p:nvSpPr>
          <p:spPr>
            <a:xfrm>
              <a:off x="609377" y="37414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B0B39B5-25B2-4436-AF96-77A901C7BB78}"/>
                </a:ext>
              </a:extLst>
            </p:cNvPr>
            <p:cNvSpPr/>
            <p:nvPr/>
          </p:nvSpPr>
          <p:spPr>
            <a:xfrm>
              <a:off x="190103" y="63220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BCCB737-782D-464B-9D0B-3AD48F58578E}"/>
                </a:ext>
              </a:extLst>
            </p:cNvPr>
            <p:cNvSpPr/>
            <p:nvPr/>
          </p:nvSpPr>
          <p:spPr>
            <a:xfrm>
              <a:off x="642778" y="64109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A507C56-D42F-4C74-9FD4-A9CDCBD0C08F}"/>
                </a:ext>
              </a:extLst>
            </p:cNvPr>
            <p:cNvSpPr/>
            <p:nvPr/>
          </p:nvSpPr>
          <p:spPr>
            <a:xfrm>
              <a:off x="202342" y="94132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B68AA87-80C2-4F4E-B0D2-B3F0EAF3E40A}"/>
                </a:ext>
              </a:extLst>
            </p:cNvPr>
            <p:cNvSpPr/>
            <p:nvPr/>
          </p:nvSpPr>
          <p:spPr>
            <a:xfrm>
              <a:off x="202342" y="37414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408D672-8D81-4DDC-B55D-216784C81589}"/>
                </a:ext>
              </a:extLst>
            </p:cNvPr>
            <p:cNvSpPr/>
            <p:nvPr/>
          </p:nvSpPr>
          <p:spPr>
            <a:xfrm>
              <a:off x="809609" y="180594"/>
              <a:ext cx="36814" cy="38099"/>
            </a:xfrm>
            <a:custGeom>
              <a:avLst/>
              <a:gdLst>
                <a:gd name="connsiteX0" fmla="*/ 18431 w 36814"/>
                <a:gd name="connsiteY0" fmla="*/ 38100 h 38099"/>
                <a:gd name="connsiteX1" fmla="*/ 18431 w 36814"/>
                <a:gd name="connsiteY1" fmla="*/ 0 h 38099"/>
                <a:gd name="connsiteX2" fmla="*/ 18431 w 36814"/>
                <a:gd name="connsiteY2" fmla="*/ 38100 h 38099"/>
                <a:gd name="connsiteX3" fmla="*/ 18431 w 3681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814" h="38099">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756B22A-2479-425C-B408-2C403C1A1F98}"/>
                </a:ext>
              </a:extLst>
            </p:cNvPr>
            <p:cNvSpPr/>
            <p:nvPr/>
          </p:nvSpPr>
          <p:spPr>
            <a:xfrm>
              <a:off x="358425" y="180594"/>
              <a:ext cx="36766" cy="38099"/>
            </a:xfrm>
            <a:custGeom>
              <a:avLst/>
              <a:gdLst>
                <a:gd name="connsiteX0" fmla="*/ 18383 w 36766"/>
                <a:gd name="connsiteY0" fmla="*/ 38100 h 38099"/>
                <a:gd name="connsiteX1" fmla="*/ 18383 w 36766"/>
                <a:gd name="connsiteY1" fmla="*/ 0 h 38099"/>
                <a:gd name="connsiteX2" fmla="*/ 18383 w 36766"/>
                <a:gd name="connsiteY2" fmla="*/ 38100 h 38099"/>
                <a:gd name="connsiteX3" fmla="*/ 18383 w 36766"/>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766" h="38099">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66265AC-831E-48EC-AB18-E24EFFBE23E0}"/>
                </a:ext>
              </a:extLst>
            </p:cNvPr>
            <p:cNvSpPr/>
            <p:nvPr/>
          </p:nvSpPr>
          <p:spPr>
            <a:xfrm>
              <a:off x="597392" y="1244853"/>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B78E5E7-6BFC-4971-9C70-AF277256BEC2}"/>
                </a:ext>
              </a:extLst>
            </p:cNvPr>
            <p:cNvSpPr/>
            <p:nvPr/>
          </p:nvSpPr>
          <p:spPr>
            <a:xfrm>
              <a:off x="537114" y="100139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EDE0A41-3848-4AB4-B732-C94B07734898}"/>
                </a:ext>
              </a:extLst>
            </p:cNvPr>
            <p:cNvSpPr/>
            <p:nvPr/>
          </p:nvSpPr>
          <p:spPr>
            <a:xfrm>
              <a:off x="206279" y="130098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80C5886-A4F8-44CB-85D1-3D81AF49D3BD}"/>
                </a:ext>
              </a:extLst>
            </p:cNvPr>
            <p:cNvSpPr/>
            <p:nvPr/>
          </p:nvSpPr>
          <p:spPr>
            <a:xfrm>
              <a:off x="1103153" y="90589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F54C4336-5446-4C70-B718-D9F9A08068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9831" y="3684435"/>
            <a:ext cx="1686593" cy="1378904"/>
          </a:xfrm>
          <a:prstGeom prst="rect">
            <a:avLst/>
          </a:prstGeom>
        </p:spPr>
      </p:pic>
    </p:spTree>
    <p:extLst>
      <p:ext uri="{BB962C8B-B14F-4D97-AF65-F5344CB8AC3E}">
        <p14:creationId xmlns:p14="http://schemas.microsoft.com/office/powerpoint/2010/main" val="358172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Graphic 106">
            <a:extLst>
              <a:ext uri="{FF2B5EF4-FFF2-40B4-BE49-F238E27FC236}">
                <a16:creationId xmlns:a16="http://schemas.microsoft.com/office/drawing/2014/main" id="{B7507CA8-BF90-4DB5-95E4-FD4FF81646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22" y="-43307"/>
            <a:ext cx="12216672" cy="6879044"/>
          </a:xfrm>
          <a:prstGeom prst="rect">
            <a:avLst/>
          </a:prstGeom>
        </p:spPr>
      </p:pic>
      <p:pic>
        <p:nvPicPr>
          <p:cNvPr id="109" name="Graphic 108">
            <a:extLst>
              <a:ext uri="{FF2B5EF4-FFF2-40B4-BE49-F238E27FC236}">
                <a16:creationId xmlns:a16="http://schemas.microsoft.com/office/drawing/2014/main" id="{C80716E6-3B24-48FC-A52C-356DD9A7E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38" y="-65570"/>
            <a:ext cx="7039763" cy="6949510"/>
          </a:xfrm>
          <a:prstGeom prst="rect">
            <a:avLst/>
          </a:prstGeom>
        </p:spPr>
      </p:pic>
      <p:grpSp>
        <p:nvGrpSpPr>
          <p:cNvPr id="10" name="Graphic 2">
            <a:extLst>
              <a:ext uri="{FF2B5EF4-FFF2-40B4-BE49-F238E27FC236}">
                <a16:creationId xmlns:a16="http://schemas.microsoft.com/office/drawing/2014/main" id="{C45D0051-722A-4095-B522-819E89D3798D}"/>
              </a:ext>
            </a:extLst>
          </p:cNvPr>
          <p:cNvGrpSpPr/>
          <p:nvPr/>
        </p:nvGrpSpPr>
        <p:grpSpPr>
          <a:xfrm>
            <a:off x="0" y="0"/>
            <a:ext cx="12167711" cy="1491996"/>
            <a:chOff x="0" y="0"/>
            <a:chExt cx="12167711" cy="1491996"/>
          </a:xfrm>
          <a:solidFill>
            <a:srgbClr val="000000"/>
          </a:solidFill>
        </p:grpSpPr>
        <p:sp>
          <p:nvSpPr>
            <p:cNvPr id="11" name="Freeform: Shape 10">
              <a:extLst>
                <a:ext uri="{FF2B5EF4-FFF2-40B4-BE49-F238E27FC236}">
                  <a16:creationId xmlns:a16="http://schemas.microsoft.com/office/drawing/2014/main" id="{188FF170-7198-49EB-AEAF-0D0DDE8D9417}"/>
                </a:ext>
              </a:extLst>
            </p:cNvPr>
            <p:cNvSpPr/>
            <p:nvPr/>
          </p:nvSpPr>
          <p:spPr>
            <a:xfrm>
              <a:off x="10734198" y="35483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467E17C-8E94-41ED-9653-961ECCDA752F}"/>
                </a:ext>
              </a:extLst>
            </p:cNvPr>
            <p:cNvSpPr/>
            <p:nvPr/>
          </p:nvSpPr>
          <p:spPr>
            <a:xfrm>
              <a:off x="10333513" y="6616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CE64B38-57A3-4E23-80DF-D3AB0234C0D0}"/>
                </a:ext>
              </a:extLst>
            </p:cNvPr>
            <p:cNvSpPr/>
            <p:nvPr/>
          </p:nvSpPr>
          <p:spPr>
            <a:xfrm>
              <a:off x="12130945" y="145389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C45D0051-722A-4095-B522-819E89D3798D}"/>
                </a:ext>
              </a:extLst>
            </p:cNvPr>
            <p:cNvGrpSpPr/>
            <p:nvPr/>
          </p:nvGrpSpPr>
          <p:grpSpPr>
            <a:xfrm>
              <a:off x="0" y="0"/>
              <a:ext cx="10910029" cy="61594"/>
              <a:chOff x="0" y="0"/>
              <a:chExt cx="10910029" cy="61594"/>
            </a:xfrm>
            <a:solidFill>
              <a:srgbClr val="000000"/>
            </a:solidFill>
          </p:grpSpPr>
          <p:sp>
            <p:nvSpPr>
              <p:cNvPr id="15" name="Freeform: Shape 14">
                <a:extLst>
                  <a:ext uri="{FF2B5EF4-FFF2-40B4-BE49-F238E27FC236}">
                    <a16:creationId xmlns:a16="http://schemas.microsoft.com/office/drawing/2014/main" id="{1CC0FA56-6DC0-4427-ACB8-027622FC2C3A}"/>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22BFC98-9140-45FF-80E9-3AD0E45BEE38}"/>
                  </a:ext>
                </a:extLst>
              </p:cNvPr>
              <p:cNvSpPr/>
              <p:nvPr/>
            </p:nvSpPr>
            <p:spPr>
              <a:xfrm>
                <a:off x="10873263" y="23495"/>
                <a:ext cx="36766" cy="38099"/>
              </a:xfrm>
              <a:custGeom>
                <a:avLst/>
                <a:gdLst>
                  <a:gd name="connsiteX0" fmla="*/ 18383 w 36766"/>
                  <a:gd name="connsiteY0" fmla="*/ 38100 h 38099"/>
                  <a:gd name="connsiteX1" fmla="*/ 18383 w 36766"/>
                  <a:gd name="connsiteY1" fmla="*/ 0 h 38099"/>
                  <a:gd name="connsiteX2" fmla="*/ 18383 w 36766"/>
                  <a:gd name="connsiteY2" fmla="*/ 38100 h 38099"/>
                  <a:gd name="connsiteX3" fmla="*/ 18383 w 36766"/>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766" h="38099">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C45D0051-722A-4095-B522-819E89D3798D}"/>
                </a:ext>
              </a:extLst>
            </p:cNvPr>
            <p:cNvGrpSpPr/>
            <p:nvPr/>
          </p:nvGrpSpPr>
          <p:grpSpPr>
            <a:xfrm>
              <a:off x="0" y="0"/>
              <a:ext cx="11237054" cy="128270"/>
              <a:chOff x="0" y="0"/>
              <a:chExt cx="11237054" cy="128270"/>
            </a:xfrm>
            <a:solidFill>
              <a:srgbClr val="000000"/>
            </a:solidFill>
          </p:grpSpPr>
          <p:sp>
            <p:nvSpPr>
              <p:cNvPr id="18" name="Freeform: Shape 17">
                <a:extLst>
                  <a:ext uri="{FF2B5EF4-FFF2-40B4-BE49-F238E27FC236}">
                    <a16:creationId xmlns:a16="http://schemas.microsoft.com/office/drawing/2014/main" id="{7E179D7D-9064-4819-B1BB-E8E21DD16771}"/>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5108146-30CB-483D-B7AE-FA7D5D139749}"/>
                  </a:ext>
                </a:extLst>
              </p:cNvPr>
              <p:cNvSpPr/>
              <p:nvPr/>
            </p:nvSpPr>
            <p:spPr>
              <a:xfrm>
                <a:off x="11200240" y="90169"/>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C45D0051-722A-4095-B522-819E89D3798D}"/>
                </a:ext>
              </a:extLst>
            </p:cNvPr>
            <p:cNvGrpSpPr/>
            <p:nvPr/>
          </p:nvGrpSpPr>
          <p:grpSpPr>
            <a:xfrm>
              <a:off x="0" y="0"/>
              <a:ext cx="11330400" cy="415162"/>
              <a:chOff x="0" y="0"/>
              <a:chExt cx="11330400" cy="415162"/>
            </a:xfrm>
            <a:solidFill>
              <a:srgbClr val="000000"/>
            </a:solidFill>
          </p:grpSpPr>
          <p:sp>
            <p:nvSpPr>
              <p:cNvPr id="21" name="Freeform: Shape 20">
                <a:extLst>
                  <a:ext uri="{FF2B5EF4-FFF2-40B4-BE49-F238E27FC236}">
                    <a16:creationId xmlns:a16="http://schemas.microsoft.com/office/drawing/2014/main" id="{ADE76C2B-ACD4-4DC0-A6FF-23EE336E2FC0}"/>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47B5B40-12A6-45AF-81B2-47A7599EBC33}"/>
                  </a:ext>
                </a:extLst>
              </p:cNvPr>
              <p:cNvSpPr/>
              <p:nvPr/>
            </p:nvSpPr>
            <p:spPr>
              <a:xfrm>
                <a:off x="11293634" y="377063"/>
                <a:ext cx="36766" cy="38099"/>
              </a:xfrm>
              <a:custGeom>
                <a:avLst/>
                <a:gdLst>
                  <a:gd name="connsiteX0" fmla="*/ 18383 w 36766"/>
                  <a:gd name="connsiteY0" fmla="*/ 38100 h 38099"/>
                  <a:gd name="connsiteX1" fmla="*/ 18383 w 36766"/>
                  <a:gd name="connsiteY1" fmla="*/ 0 h 38099"/>
                  <a:gd name="connsiteX2" fmla="*/ 18383 w 36766"/>
                  <a:gd name="connsiteY2" fmla="*/ 38100 h 38099"/>
                  <a:gd name="connsiteX3" fmla="*/ 18383 w 36766"/>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766" h="38099">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C45D0051-722A-4095-B522-819E89D3798D}"/>
                </a:ext>
              </a:extLst>
            </p:cNvPr>
            <p:cNvGrpSpPr/>
            <p:nvPr/>
          </p:nvGrpSpPr>
          <p:grpSpPr>
            <a:xfrm>
              <a:off x="0" y="0"/>
              <a:ext cx="11730831" cy="248411"/>
              <a:chOff x="0" y="0"/>
              <a:chExt cx="11730831" cy="248411"/>
            </a:xfrm>
            <a:solidFill>
              <a:srgbClr val="000000"/>
            </a:solidFill>
          </p:grpSpPr>
          <p:sp>
            <p:nvSpPr>
              <p:cNvPr id="24" name="Freeform: Shape 23">
                <a:extLst>
                  <a:ext uri="{FF2B5EF4-FFF2-40B4-BE49-F238E27FC236}">
                    <a16:creationId xmlns:a16="http://schemas.microsoft.com/office/drawing/2014/main" id="{BAB1C113-50B1-4FDC-A2B4-0DF9BA5BE9E5}"/>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5A73020-017D-43B7-886D-2BDE4DB256CF}"/>
                  </a:ext>
                </a:extLst>
              </p:cNvPr>
              <p:cNvSpPr/>
              <p:nvPr/>
            </p:nvSpPr>
            <p:spPr>
              <a:xfrm>
                <a:off x="11694064" y="21031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C45D0051-722A-4095-B522-819E89D3798D}"/>
                </a:ext>
              </a:extLst>
            </p:cNvPr>
            <p:cNvGrpSpPr/>
            <p:nvPr/>
          </p:nvGrpSpPr>
          <p:grpSpPr>
            <a:xfrm>
              <a:off x="0" y="0"/>
              <a:ext cx="11997785" cy="595376"/>
              <a:chOff x="0" y="0"/>
              <a:chExt cx="11997785" cy="595376"/>
            </a:xfrm>
            <a:solidFill>
              <a:srgbClr val="000000"/>
            </a:solidFill>
          </p:grpSpPr>
          <p:sp>
            <p:nvSpPr>
              <p:cNvPr id="27" name="Freeform: Shape 26">
                <a:extLst>
                  <a:ext uri="{FF2B5EF4-FFF2-40B4-BE49-F238E27FC236}">
                    <a16:creationId xmlns:a16="http://schemas.microsoft.com/office/drawing/2014/main" id="{A7128641-2CBB-4A95-85C4-861EAF17D441}"/>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02C3FB6-3A62-4BFE-B059-EF88AFEA2114}"/>
                  </a:ext>
                </a:extLst>
              </p:cNvPr>
              <p:cNvSpPr/>
              <p:nvPr/>
            </p:nvSpPr>
            <p:spPr>
              <a:xfrm>
                <a:off x="11960971" y="55727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45D0051-722A-4095-B522-819E89D3798D}"/>
                </a:ext>
              </a:extLst>
            </p:cNvPr>
            <p:cNvGrpSpPr/>
            <p:nvPr/>
          </p:nvGrpSpPr>
          <p:grpSpPr>
            <a:xfrm>
              <a:off x="0" y="0"/>
              <a:ext cx="11697429" cy="515366"/>
              <a:chOff x="0" y="0"/>
              <a:chExt cx="11697429" cy="515366"/>
            </a:xfrm>
            <a:solidFill>
              <a:srgbClr val="000000"/>
            </a:solidFill>
          </p:grpSpPr>
          <p:sp>
            <p:nvSpPr>
              <p:cNvPr id="30" name="Freeform: Shape 29">
                <a:extLst>
                  <a:ext uri="{FF2B5EF4-FFF2-40B4-BE49-F238E27FC236}">
                    <a16:creationId xmlns:a16="http://schemas.microsoft.com/office/drawing/2014/main" id="{64C7A250-BA16-4ADC-A9D2-4E92B97D4FA1}"/>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895775E-8FC9-4520-B074-E575E9B01D9D}"/>
                  </a:ext>
                </a:extLst>
              </p:cNvPr>
              <p:cNvSpPr/>
              <p:nvPr/>
            </p:nvSpPr>
            <p:spPr>
              <a:xfrm>
                <a:off x="11660663" y="47726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C45D0051-722A-4095-B522-819E89D3798D}"/>
                </a:ext>
              </a:extLst>
            </p:cNvPr>
            <p:cNvGrpSpPr/>
            <p:nvPr/>
          </p:nvGrpSpPr>
          <p:grpSpPr>
            <a:xfrm>
              <a:off x="0" y="0"/>
              <a:ext cx="12137865" cy="815594"/>
              <a:chOff x="0" y="0"/>
              <a:chExt cx="12137865" cy="815594"/>
            </a:xfrm>
            <a:solidFill>
              <a:srgbClr val="000000"/>
            </a:solidFill>
          </p:grpSpPr>
          <p:sp>
            <p:nvSpPr>
              <p:cNvPr id="33" name="Freeform: Shape 32">
                <a:extLst>
                  <a:ext uri="{FF2B5EF4-FFF2-40B4-BE49-F238E27FC236}">
                    <a16:creationId xmlns:a16="http://schemas.microsoft.com/office/drawing/2014/main" id="{B9313400-8967-49D0-B677-13BA42612142}"/>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C5C3494-6060-45F1-94A9-8D48707D5AB4}"/>
                  </a:ext>
                </a:extLst>
              </p:cNvPr>
              <p:cNvSpPr/>
              <p:nvPr/>
            </p:nvSpPr>
            <p:spPr>
              <a:xfrm>
                <a:off x="12101099" y="77749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C45D0051-722A-4095-B522-819E89D3798D}"/>
                </a:ext>
              </a:extLst>
            </p:cNvPr>
            <p:cNvGrpSpPr/>
            <p:nvPr/>
          </p:nvGrpSpPr>
          <p:grpSpPr>
            <a:xfrm>
              <a:off x="0" y="0"/>
              <a:ext cx="12167711" cy="248411"/>
              <a:chOff x="0" y="0"/>
              <a:chExt cx="12167711" cy="248411"/>
            </a:xfrm>
            <a:solidFill>
              <a:srgbClr val="000000"/>
            </a:solidFill>
          </p:grpSpPr>
          <p:sp>
            <p:nvSpPr>
              <p:cNvPr id="36" name="Freeform: Shape 35">
                <a:extLst>
                  <a:ext uri="{FF2B5EF4-FFF2-40B4-BE49-F238E27FC236}">
                    <a16:creationId xmlns:a16="http://schemas.microsoft.com/office/drawing/2014/main" id="{1E19E34A-E4CF-4E69-A219-89B941B67478}"/>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CAF462B-E722-44B2-81F8-DDB9FD7BF6C8}"/>
                  </a:ext>
                </a:extLst>
              </p:cNvPr>
              <p:cNvSpPr/>
              <p:nvPr/>
            </p:nvSpPr>
            <p:spPr>
              <a:xfrm>
                <a:off x="12130945" y="21031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C45D0051-722A-4095-B522-819E89D3798D}"/>
                </a:ext>
              </a:extLst>
            </p:cNvPr>
            <p:cNvGrpSpPr/>
            <p:nvPr/>
          </p:nvGrpSpPr>
          <p:grpSpPr>
            <a:xfrm>
              <a:off x="0" y="0"/>
              <a:ext cx="11530678" cy="54864"/>
              <a:chOff x="0" y="0"/>
              <a:chExt cx="11530678" cy="54864"/>
            </a:xfrm>
            <a:solidFill>
              <a:srgbClr val="000000"/>
            </a:solidFill>
          </p:grpSpPr>
          <p:sp>
            <p:nvSpPr>
              <p:cNvPr id="39" name="Freeform: Shape 38">
                <a:extLst>
                  <a:ext uri="{FF2B5EF4-FFF2-40B4-BE49-F238E27FC236}">
                    <a16:creationId xmlns:a16="http://schemas.microsoft.com/office/drawing/2014/main" id="{52C241F5-A11E-4160-B59B-E2A018C036EA}"/>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0D7199D-13FB-4D9A-8BA9-7CFA66DEF301}"/>
                  </a:ext>
                </a:extLst>
              </p:cNvPr>
              <p:cNvSpPr/>
              <p:nvPr/>
            </p:nvSpPr>
            <p:spPr>
              <a:xfrm>
                <a:off x="11493864" y="1676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C45D0051-722A-4095-B522-819E89D3798D}"/>
                </a:ext>
              </a:extLst>
            </p:cNvPr>
            <p:cNvGrpSpPr/>
            <p:nvPr/>
          </p:nvGrpSpPr>
          <p:grpSpPr>
            <a:xfrm>
              <a:off x="0" y="0"/>
              <a:ext cx="11997785" cy="104267"/>
              <a:chOff x="0" y="0"/>
              <a:chExt cx="11997785" cy="104267"/>
            </a:xfrm>
            <a:solidFill>
              <a:srgbClr val="000000"/>
            </a:solidFill>
          </p:grpSpPr>
          <p:sp>
            <p:nvSpPr>
              <p:cNvPr id="42" name="Freeform: Shape 41">
                <a:extLst>
                  <a:ext uri="{FF2B5EF4-FFF2-40B4-BE49-F238E27FC236}">
                    <a16:creationId xmlns:a16="http://schemas.microsoft.com/office/drawing/2014/main" id="{F4578A5E-0C47-4203-9E70-CAB77BD487C4}"/>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01CE4C0-6474-4A2B-9F96-CB00FF2B2A7E}"/>
                  </a:ext>
                </a:extLst>
              </p:cNvPr>
              <p:cNvSpPr/>
              <p:nvPr/>
            </p:nvSpPr>
            <p:spPr>
              <a:xfrm>
                <a:off x="11960971" y="66167"/>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C45D0051-722A-4095-B522-819E89D3798D}"/>
                </a:ext>
              </a:extLst>
            </p:cNvPr>
            <p:cNvGrpSpPr/>
            <p:nvPr/>
          </p:nvGrpSpPr>
          <p:grpSpPr>
            <a:xfrm>
              <a:off x="0" y="0"/>
              <a:ext cx="11742896" cy="1119124"/>
              <a:chOff x="0" y="0"/>
              <a:chExt cx="11742896" cy="1119124"/>
            </a:xfrm>
            <a:solidFill>
              <a:srgbClr val="000000"/>
            </a:solidFill>
          </p:grpSpPr>
          <p:sp>
            <p:nvSpPr>
              <p:cNvPr id="45" name="Freeform: Shape 44">
                <a:extLst>
                  <a:ext uri="{FF2B5EF4-FFF2-40B4-BE49-F238E27FC236}">
                    <a16:creationId xmlns:a16="http://schemas.microsoft.com/office/drawing/2014/main" id="{7FEE8893-C738-4670-892B-51F3E3EA2AAA}"/>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E2DAC62-EF92-4DDC-8AA4-59E1AF739405}"/>
                  </a:ext>
                </a:extLst>
              </p:cNvPr>
              <p:cNvSpPr/>
              <p:nvPr/>
            </p:nvSpPr>
            <p:spPr>
              <a:xfrm>
                <a:off x="11706082" y="108102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C45D0051-722A-4095-B522-819E89D3798D}"/>
                </a:ext>
              </a:extLst>
            </p:cNvPr>
            <p:cNvGrpSpPr/>
            <p:nvPr/>
          </p:nvGrpSpPr>
          <p:grpSpPr>
            <a:xfrm>
              <a:off x="0" y="0"/>
              <a:ext cx="11803094" cy="875664"/>
              <a:chOff x="0" y="0"/>
              <a:chExt cx="11803094" cy="875664"/>
            </a:xfrm>
            <a:solidFill>
              <a:srgbClr val="000000"/>
            </a:solidFill>
          </p:grpSpPr>
          <p:sp>
            <p:nvSpPr>
              <p:cNvPr id="48" name="Freeform: Shape 47">
                <a:extLst>
                  <a:ext uri="{FF2B5EF4-FFF2-40B4-BE49-F238E27FC236}">
                    <a16:creationId xmlns:a16="http://schemas.microsoft.com/office/drawing/2014/main" id="{FB60060C-155A-4F3C-A1B0-7B1543944DE2}"/>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FE4BB7C-3388-483F-A333-E5F8C70799AC}"/>
                  </a:ext>
                </a:extLst>
              </p:cNvPr>
              <p:cNvSpPr/>
              <p:nvPr/>
            </p:nvSpPr>
            <p:spPr>
              <a:xfrm>
                <a:off x="11766327" y="837564"/>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C45D0051-722A-4095-B522-819E89D3798D}"/>
                </a:ext>
              </a:extLst>
            </p:cNvPr>
            <p:cNvGrpSpPr/>
            <p:nvPr/>
          </p:nvGrpSpPr>
          <p:grpSpPr>
            <a:xfrm>
              <a:off x="0" y="0"/>
              <a:ext cx="12133928" cy="1175258"/>
              <a:chOff x="0" y="0"/>
              <a:chExt cx="12133928" cy="1175258"/>
            </a:xfrm>
            <a:solidFill>
              <a:srgbClr val="000000"/>
            </a:solidFill>
          </p:grpSpPr>
          <p:sp>
            <p:nvSpPr>
              <p:cNvPr id="51" name="Freeform: Shape 50">
                <a:extLst>
                  <a:ext uri="{FF2B5EF4-FFF2-40B4-BE49-F238E27FC236}">
                    <a16:creationId xmlns:a16="http://schemas.microsoft.com/office/drawing/2014/main" id="{53F5D1A2-CB6D-47A9-8504-FA5FFB32C002}"/>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52B4AA3-01CC-4EC6-9163-1BD9EE537990}"/>
                  </a:ext>
                </a:extLst>
              </p:cNvPr>
              <p:cNvSpPr/>
              <p:nvPr/>
            </p:nvSpPr>
            <p:spPr>
              <a:xfrm>
                <a:off x="12097162" y="1137158"/>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53" name="Graphic 2">
              <a:extLst>
                <a:ext uri="{FF2B5EF4-FFF2-40B4-BE49-F238E27FC236}">
                  <a16:creationId xmlns:a16="http://schemas.microsoft.com/office/drawing/2014/main" id="{C45D0051-722A-4095-B522-819E89D3798D}"/>
                </a:ext>
              </a:extLst>
            </p:cNvPr>
            <p:cNvGrpSpPr/>
            <p:nvPr/>
          </p:nvGrpSpPr>
          <p:grpSpPr>
            <a:xfrm>
              <a:off x="0" y="0"/>
              <a:ext cx="11237054" cy="780161"/>
              <a:chOff x="0" y="0"/>
              <a:chExt cx="11237054" cy="780161"/>
            </a:xfrm>
            <a:solidFill>
              <a:srgbClr val="000000"/>
            </a:solidFill>
          </p:grpSpPr>
          <p:sp>
            <p:nvSpPr>
              <p:cNvPr id="54" name="Freeform: Shape 53">
                <a:extLst>
                  <a:ext uri="{FF2B5EF4-FFF2-40B4-BE49-F238E27FC236}">
                    <a16:creationId xmlns:a16="http://schemas.microsoft.com/office/drawing/2014/main" id="{D242AC3B-D5D3-43ED-A4FE-2A98E4D915AA}"/>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A681EF8-BCAD-4FEF-A01B-63A43418EE10}"/>
                  </a:ext>
                </a:extLst>
              </p:cNvPr>
              <p:cNvSpPr/>
              <p:nvPr/>
            </p:nvSpPr>
            <p:spPr>
              <a:xfrm>
                <a:off x="11200240" y="74206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grpSp>
        <p:nvGrpSpPr>
          <p:cNvPr id="56" name="Graphic 2">
            <a:extLst>
              <a:ext uri="{FF2B5EF4-FFF2-40B4-BE49-F238E27FC236}">
                <a16:creationId xmlns:a16="http://schemas.microsoft.com/office/drawing/2014/main" id="{C45D0051-722A-4095-B522-819E89D3798D}"/>
              </a:ext>
            </a:extLst>
          </p:cNvPr>
          <p:cNvGrpSpPr/>
          <p:nvPr/>
        </p:nvGrpSpPr>
        <p:grpSpPr>
          <a:xfrm>
            <a:off x="0" y="0"/>
            <a:ext cx="8792813" cy="6804025"/>
            <a:chOff x="0" y="0"/>
            <a:chExt cx="8792813" cy="6804025"/>
          </a:xfrm>
          <a:solidFill>
            <a:srgbClr val="000000"/>
          </a:solidFill>
        </p:grpSpPr>
        <p:sp>
          <p:nvSpPr>
            <p:cNvPr id="57" name="Freeform: Shape 56">
              <a:extLst>
                <a:ext uri="{FF2B5EF4-FFF2-40B4-BE49-F238E27FC236}">
                  <a16:creationId xmlns:a16="http://schemas.microsoft.com/office/drawing/2014/main" id="{BF1B74BE-2DB3-4FD9-9390-959D5F48BA4C}"/>
                </a:ext>
              </a:extLst>
            </p:cNvPr>
            <p:cNvSpPr/>
            <p:nvPr/>
          </p:nvSpPr>
          <p:spPr>
            <a:xfrm>
              <a:off x="8355361" y="6427851"/>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7EC55AD-64AB-444F-A078-501A0118EAE3}"/>
                </a:ext>
              </a:extLst>
            </p:cNvPr>
            <p:cNvSpPr/>
            <p:nvPr/>
          </p:nvSpPr>
          <p:spPr>
            <a:xfrm>
              <a:off x="8756046" y="6716521"/>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EB47FC5-1943-4988-A8C0-77C47087C414}"/>
                </a:ext>
              </a:extLst>
            </p:cNvPr>
            <p:cNvSpPr/>
            <p:nvPr/>
          </p:nvSpPr>
          <p:spPr>
            <a:xfrm>
              <a:off x="6958615" y="5328920"/>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nvGrpSpPr>
            <p:cNvPr id="60" name="Graphic 2">
              <a:extLst>
                <a:ext uri="{FF2B5EF4-FFF2-40B4-BE49-F238E27FC236}">
                  <a16:creationId xmlns:a16="http://schemas.microsoft.com/office/drawing/2014/main" id="{C45D0051-722A-4095-B522-819E89D3798D}"/>
                </a:ext>
              </a:extLst>
            </p:cNvPr>
            <p:cNvGrpSpPr/>
            <p:nvPr/>
          </p:nvGrpSpPr>
          <p:grpSpPr>
            <a:xfrm>
              <a:off x="0" y="0"/>
              <a:ext cx="8253063" cy="6797293"/>
              <a:chOff x="0" y="0"/>
              <a:chExt cx="8253063" cy="6797293"/>
            </a:xfrm>
            <a:solidFill>
              <a:srgbClr val="000000"/>
            </a:solidFill>
          </p:grpSpPr>
          <p:sp>
            <p:nvSpPr>
              <p:cNvPr id="61" name="Freeform: Shape 60">
                <a:extLst>
                  <a:ext uri="{FF2B5EF4-FFF2-40B4-BE49-F238E27FC236}">
                    <a16:creationId xmlns:a16="http://schemas.microsoft.com/office/drawing/2014/main" id="{DA0C2209-5BF8-4E1A-B943-3792BBDCCC33}"/>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F6EE19D-92C8-4A56-95FD-3485CEB16980}"/>
                  </a:ext>
                </a:extLst>
              </p:cNvPr>
              <p:cNvSpPr/>
              <p:nvPr/>
            </p:nvSpPr>
            <p:spPr>
              <a:xfrm>
                <a:off x="8216296" y="6759193"/>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grpSp>
        <p:grpSp>
          <p:nvGrpSpPr>
            <p:cNvPr id="63" name="Graphic 2">
              <a:extLst>
                <a:ext uri="{FF2B5EF4-FFF2-40B4-BE49-F238E27FC236}">
                  <a16:creationId xmlns:a16="http://schemas.microsoft.com/office/drawing/2014/main" id="{C45D0051-722A-4095-B522-819E89D3798D}"/>
                </a:ext>
              </a:extLst>
            </p:cNvPr>
            <p:cNvGrpSpPr/>
            <p:nvPr/>
          </p:nvGrpSpPr>
          <p:grpSpPr>
            <a:xfrm>
              <a:off x="0" y="0"/>
              <a:ext cx="7926165" cy="6730618"/>
              <a:chOff x="0" y="0"/>
              <a:chExt cx="7926165" cy="6730618"/>
            </a:xfrm>
            <a:solidFill>
              <a:srgbClr val="000000"/>
            </a:solidFill>
          </p:grpSpPr>
          <p:sp>
            <p:nvSpPr>
              <p:cNvPr id="64" name="Freeform: Shape 63">
                <a:extLst>
                  <a:ext uri="{FF2B5EF4-FFF2-40B4-BE49-F238E27FC236}">
                    <a16:creationId xmlns:a16="http://schemas.microsoft.com/office/drawing/2014/main" id="{A21D6C42-3529-43EE-ADB0-08E197D8C404}"/>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FF57896-0A25-4D3F-AD79-9655717DA3C8}"/>
                  </a:ext>
                </a:extLst>
              </p:cNvPr>
              <p:cNvSpPr/>
              <p:nvPr/>
            </p:nvSpPr>
            <p:spPr>
              <a:xfrm>
                <a:off x="7889350" y="6692518"/>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3" y="38100"/>
                      <a:pt x="42943"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66" name="Graphic 2">
              <a:extLst>
                <a:ext uri="{FF2B5EF4-FFF2-40B4-BE49-F238E27FC236}">
                  <a16:creationId xmlns:a16="http://schemas.microsoft.com/office/drawing/2014/main" id="{C45D0051-722A-4095-B522-819E89D3798D}"/>
                </a:ext>
              </a:extLst>
            </p:cNvPr>
            <p:cNvGrpSpPr/>
            <p:nvPr/>
          </p:nvGrpSpPr>
          <p:grpSpPr>
            <a:xfrm>
              <a:off x="0" y="0"/>
              <a:ext cx="7832693" cy="6443726"/>
              <a:chOff x="0" y="0"/>
              <a:chExt cx="7832693" cy="6443726"/>
            </a:xfrm>
            <a:solidFill>
              <a:srgbClr val="000000"/>
            </a:solidFill>
          </p:grpSpPr>
          <p:sp>
            <p:nvSpPr>
              <p:cNvPr id="67" name="Freeform: Shape 66">
                <a:extLst>
                  <a:ext uri="{FF2B5EF4-FFF2-40B4-BE49-F238E27FC236}">
                    <a16:creationId xmlns:a16="http://schemas.microsoft.com/office/drawing/2014/main" id="{BEDA31B7-E217-4D1F-A1F0-0BC2A32FABDE}"/>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CDA3F3C-7E53-4960-919D-ED3B0809CBD8}"/>
                  </a:ext>
                </a:extLst>
              </p:cNvPr>
              <p:cNvSpPr/>
              <p:nvPr/>
            </p:nvSpPr>
            <p:spPr>
              <a:xfrm>
                <a:off x="7795926" y="640562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69" name="Graphic 2">
              <a:extLst>
                <a:ext uri="{FF2B5EF4-FFF2-40B4-BE49-F238E27FC236}">
                  <a16:creationId xmlns:a16="http://schemas.microsoft.com/office/drawing/2014/main" id="{C45D0051-722A-4095-B522-819E89D3798D}"/>
                </a:ext>
              </a:extLst>
            </p:cNvPr>
            <p:cNvGrpSpPr/>
            <p:nvPr/>
          </p:nvGrpSpPr>
          <p:grpSpPr>
            <a:xfrm>
              <a:off x="0" y="0"/>
              <a:ext cx="7432262" cy="6610477"/>
              <a:chOff x="0" y="0"/>
              <a:chExt cx="7432262" cy="6610477"/>
            </a:xfrm>
            <a:solidFill>
              <a:srgbClr val="000000"/>
            </a:solidFill>
          </p:grpSpPr>
          <p:sp>
            <p:nvSpPr>
              <p:cNvPr id="70" name="Freeform: Shape 69">
                <a:extLst>
                  <a:ext uri="{FF2B5EF4-FFF2-40B4-BE49-F238E27FC236}">
                    <a16:creationId xmlns:a16="http://schemas.microsoft.com/office/drawing/2014/main" id="{8813B0DF-BCA2-488F-8123-085635061D78}"/>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B81856E-B54F-47C8-81F5-4270089DCADC}"/>
                  </a:ext>
                </a:extLst>
              </p:cNvPr>
              <p:cNvSpPr/>
              <p:nvPr/>
            </p:nvSpPr>
            <p:spPr>
              <a:xfrm>
                <a:off x="7395496" y="657237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72" name="Graphic 2">
              <a:extLst>
                <a:ext uri="{FF2B5EF4-FFF2-40B4-BE49-F238E27FC236}">
                  <a16:creationId xmlns:a16="http://schemas.microsoft.com/office/drawing/2014/main" id="{C45D0051-722A-4095-B522-819E89D3798D}"/>
                </a:ext>
              </a:extLst>
            </p:cNvPr>
            <p:cNvGrpSpPr/>
            <p:nvPr/>
          </p:nvGrpSpPr>
          <p:grpSpPr>
            <a:xfrm>
              <a:off x="0" y="0"/>
              <a:ext cx="7165435" cy="6263513"/>
              <a:chOff x="0" y="0"/>
              <a:chExt cx="7165435" cy="6263513"/>
            </a:xfrm>
            <a:solidFill>
              <a:srgbClr val="000000"/>
            </a:solidFill>
          </p:grpSpPr>
          <p:sp>
            <p:nvSpPr>
              <p:cNvPr id="73" name="Freeform: Shape 72">
                <a:extLst>
                  <a:ext uri="{FF2B5EF4-FFF2-40B4-BE49-F238E27FC236}">
                    <a16:creationId xmlns:a16="http://schemas.microsoft.com/office/drawing/2014/main" id="{2397EBDD-A271-4822-ABE7-D0E0B9B61FDF}"/>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6DD3DD7-B9FC-4B7E-9C57-79A67447DC8C}"/>
                  </a:ext>
                </a:extLst>
              </p:cNvPr>
              <p:cNvSpPr/>
              <p:nvPr/>
            </p:nvSpPr>
            <p:spPr>
              <a:xfrm>
                <a:off x="7128621" y="6225413"/>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75" name="Graphic 2">
              <a:extLst>
                <a:ext uri="{FF2B5EF4-FFF2-40B4-BE49-F238E27FC236}">
                  <a16:creationId xmlns:a16="http://schemas.microsoft.com/office/drawing/2014/main" id="{C45D0051-722A-4095-B522-819E89D3798D}"/>
                </a:ext>
              </a:extLst>
            </p:cNvPr>
            <p:cNvGrpSpPr/>
            <p:nvPr/>
          </p:nvGrpSpPr>
          <p:grpSpPr>
            <a:xfrm>
              <a:off x="0" y="0"/>
              <a:ext cx="7465663" cy="6343650"/>
              <a:chOff x="0" y="0"/>
              <a:chExt cx="7465663" cy="6343650"/>
            </a:xfrm>
            <a:solidFill>
              <a:srgbClr val="000000"/>
            </a:solidFill>
          </p:grpSpPr>
          <p:sp>
            <p:nvSpPr>
              <p:cNvPr id="76" name="Freeform: Shape 75">
                <a:extLst>
                  <a:ext uri="{FF2B5EF4-FFF2-40B4-BE49-F238E27FC236}">
                    <a16:creationId xmlns:a16="http://schemas.microsoft.com/office/drawing/2014/main" id="{FD501C30-3763-40CB-A609-30E0685A9E04}"/>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0EAB549-7990-4B2B-BF83-D06494CA09F2}"/>
                  </a:ext>
                </a:extLst>
              </p:cNvPr>
              <p:cNvSpPr/>
              <p:nvPr/>
            </p:nvSpPr>
            <p:spPr>
              <a:xfrm>
                <a:off x="7428896" y="6305550"/>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grpSp>
        <p:grpSp>
          <p:nvGrpSpPr>
            <p:cNvPr id="78" name="Graphic 2">
              <a:extLst>
                <a:ext uri="{FF2B5EF4-FFF2-40B4-BE49-F238E27FC236}">
                  <a16:creationId xmlns:a16="http://schemas.microsoft.com/office/drawing/2014/main" id="{C45D0051-722A-4095-B522-819E89D3798D}"/>
                </a:ext>
              </a:extLst>
            </p:cNvPr>
            <p:cNvGrpSpPr/>
            <p:nvPr/>
          </p:nvGrpSpPr>
          <p:grpSpPr>
            <a:xfrm>
              <a:off x="0" y="0"/>
              <a:ext cx="7025227" cy="6043295"/>
              <a:chOff x="0" y="0"/>
              <a:chExt cx="7025227" cy="6043295"/>
            </a:xfrm>
            <a:solidFill>
              <a:srgbClr val="000000"/>
            </a:solidFill>
          </p:grpSpPr>
          <p:sp>
            <p:nvSpPr>
              <p:cNvPr id="79" name="Freeform: Shape 78">
                <a:extLst>
                  <a:ext uri="{FF2B5EF4-FFF2-40B4-BE49-F238E27FC236}">
                    <a16:creationId xmlns:a16="http://schemas.microsoft.com/office/drawing/2014/main" id="{1EC89F35-1227-4AEF-B435-A537AB9733B3}"/>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E1A0D27-B017-45CE-9B15-17D56F5E3B4D}"/>
                  </a:ext>
                </a:extLst>
              </p:cNvPr>
              <p:cNvSpPr/>
              <p:nvPr/>
            </p:nvSpPr>
            <p:spPr>
              <a:xfrm>
                <a:off x="6988460" y="600519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5" y="38100"/>
                      <a:pt x="42895"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81" name="Graphic 2">
              <a:extLst>
                <a:ext uri="{FF2B5EF4-FFF2-40B4-BE49-F238E27FC236}">
                  <a16:creationId xmlns:a16="http://schemas.microsoft.com/office/drawing/2014/main" id="{C45D0051-722A-4095-B522-819E89D3798D}"/>
                </a:ext>
              </a:extLst>
            </p:cNvPr>
            <p:cNvGrpSpPr/>
            <p:nvPr/>
          </p:nvGrpSpPr>
          <p:grpSpPr>
            <a:xfrm>
              <a:off x="0" y="0"/>
              <a:ext cx="6995382" cy="6610477"/>
              <a:chOff x="0" y="0"/>
              <a:chExt cx="6995382" cy="6610477"/>
            </a:xfrm>
            <a:solidFill>
              <a:srgbClr val="000000"/>
            </a:solidFill>
          </p:grpSpPr>
          <p:sp>
            <p:nvSpPr>
              <p:cNvPr id="82" name="Freeform: Shape 81">
                <a:extLst>
                  <a:ext uri="{FF2B5EF4-FFF2-40B4-BE49-F238E27FC236}">
                    <a16:creationId xmlns:a16="http://schemas.microsoft.com/office/drawing/2014/main" id="{A6D8153B-B812-4FCE-8474-8599CF797E83}"/>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212EA69-D332-4FF0-927D-C5E3AB6D44F7}"/>
                  </a:ext>
                </a:extLst>
              </p:cNvPr>
              <p:cNvSpPr/>
              <p:nvPr/>
            </p:nvSpPr>
            <p:spPr>
              <a:xfrm>
                <a:off x="6958615" y="657237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84" name="Graphic 2">
              <a:extLst>
                <a:ext uri="{FF2B5EF4-FFF2-40B4-BE49-F238E27FC236}">
                  <a16:creationId xmlns:a16="http://schemas.microsoft.com/office/drawing/2014/main" id="{C45D0051-722A-4095-B522-819E89D3798D}"/>
                </a:ext>
              </a:extLst>
            </p:cNvPr>
            <p:cNvGrpSpPr/>
            <p:nvPr/>
          </p:nvGrpSpPr>
          <p:grpSpPr>
            <a:xfrm>
              <a:off x="0" y="0"/>
              <a:ext cx="7632540" cy="6804025"/>
              <a:chOff x="0" y="0"/>
              <a:chExt cx="7632540" cy="6804025"/>
            </a:xfrm>
            <a:solidFill>
              <a:srgbClr val="000000"/>
            </a:solidFill>
          </p:grpSpPr>
          <p:sp>
            <p:nvSpPr>
              <p:cNvPr id="85" name="Freeform: Shape 84">
                <a:extLst>
                  <a:ext uri="{FF2B5EF4-FFF2-40B4-BE49-F238E27FC236}">
                    <a16:creationId xmlns:a16="http://schemas.microsoft.com/office/drawing/2014/main" id="{5CFC4557-200F-4BC1-8B1E-A0BBF2E09334}"/>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ADA5B8B-2C15-4E9D-8A56-9D6671E6F2BE}"/>
                  </a:ext>
                </a:extLst>
              </p:cNvPr>
              <p:cNvSpPr/>
              <p:nvPr/>
            </p:nvSpPr>
            <p:spPr>
              <a:xfrm>
                <a:off x="7595726" y="676592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87" name="Graphic 2">
              <a:extLst>
                <a:ext uri="{FF2B5EF4-FFF2-40B4-BE49-F238E27FC236}">
                  <a16:creationId xmlns:a16="http://schemas.microsoft.com/office/drawing/2014/main" id="{C45D0051-722A-4095-B522-819E89D3798D}"/>
                </a:ext>
              </a:extLst>
            </p:cNvPr>
            <p:cNvGrpSpPr/>
            <p:nvPr/>
          </p:nvGrpSpPr>
          <p:grpSpPr>
            <a:xfrm>
              <a:off x="0" y="0"/>
              <a:ext cx="7165435" cy="6754621"/>
              <a:chOff x="0" y="0"/>
              <a:chExt cx="7165435" cy="6754621"/>
            </a:xfrm>
            <a:solidFill>
              <a:srgbClr val="000000"/>
            </a:solidFill>
          </p:grpSpPr>
          <p:sp>
            <p:nvSpPr>
              <p:cNvPr id="88" name="Freeform: Shape 87">
                <a:extLst>
                  <a:ext uri="{FF2B5EF4-FFF2-40B4-BE49-F238E27FC236}">
                    <a16:creationId xmlns:a16="http://schemas.microsoft.com/office/drawing/2014/main" id="{F6EB0FA2-1A3F-4007-8A31-3A2FBB65936B}"/>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72349D8-460B-4A0B-9EC9-D1F9B91A5F9B}"/>
                  </a:ext>
                </a:extLst>
              </p:cNvPr>
              <p:cNvSpPr/>
              <p:nvPr/>
            </p:nvSpPr>
            <p:spPr>
              <a:xfrm>
                <a:off x="7128621" y="6716521"/>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90" name="Graphic 2">
              <a:extLst>
                <a:ext uri="{FF2B5EF4-FFF2-40B4-BE49-F238E27FC236}">
                  <a16:creationId xmlns:a16="http://schemas.microsoft.com/office/drawing/2014/main" id="{C45D0051-722A-4095-B522-819E89D3798D}"/>
                </a:ext>
              </a:extLst>
            </p:cNvPr>
            <p:cNvGrpSpPr/>
            <p:nvPr/>
          </p:nvGrpSpPr>
          <p:grpSpPr>
            <a:xfrm>
              <a:off x="0" y="0"/>
              <a:ext cx="7420324" cy="5739765"/>
              <a:chOff x="0" y="0"/>
              <a:chExt cx="7420324" cy="5739765"/>
            </a:xfrm>
            <a:solidFill>
              <a:srgbClr val="000000"/>
            </a:solidFill>
          </p:grpSpPr>
          <p:sp>
            <p:nvSpPr>
              <p:cNvPr id="91" name="Freeform: Shape 90">
                <a:extLst>
                  <a:ext uri="{FF2B5EF4-FFF2-40B4-BE49-F238E27FC236}">
                    <a16:creationId xmlns:a16="http://schemas.microsoft.com/office/drawing/2014/main" id="{390ADA7F-26FA-455E-A51E-263AAF32ABD3}"/>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E1F1137-93F4-4FCF-BC9C-A8470E858D6E}"/>
                  </a:ext>
                </a:extLst>
              </p:cNvPr>
              <p:cNvSpPr/>
              <p:nvPr/>
            </p:nvSpPr>
            <p:spPr>
              <a:xfrm>
                <a:off x="7383510" y="5701665"/>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93" name="Graphic 2">
              <a:extLst>
                <a:ext uri="{FF2B5EF4-FFF2-40B4-BE49-F238E27FC236}">
                  <a16:creationId xmlns:a16="http://schemas.microsoft.com/office/drawing/2014/main" id="{C45D0051-722A-4095-B522-819E89D3798D}"/>
                </a:ext>
              </a:extLst>
            </p:cNvPr>
            <p:cNvGrpSpPr/>
            <p:nvPr/>
          </p:nvGrpSpPr>
          <p:grpSpPr>
            <a:xfrm>
              <a:off x="0" y="0"/>
              <a:ext cx="7359999" cy="5983223"/>
              <a:chOff x="0" y="0"/>
              <a:chExt cx="7359999" cy="5983223"/>
            </a:xfrm>
            <a:solidFill>
              <a:srgbClr val="000000"/>
            </a:solidFill>
          </p:grpSpPr>
          <p:sp>
            <p:nvSpPr>
              <p:cNvPr id="94" name="Freeform: Shape 93">
                <a:extLst>
                  <a:ext uri="{FF2B5EF4-FFF2-40B4-BE49-F238E27FC236}">
                    <a16:creationId xmlns:a16="http://schemas.microsoft.com/office/drawing/2014/main" id="{00F8653F-9440-4282-94E2-51723DFFE897}"/>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427204D-2AFD-4F5C-846B-6DC70F8B7C16}"/>
                  </a:ext>
                </a:extLst>
              </p:cNvPr>
              <p:cNvSpPr/>
              <p:nvPr/>
            </p:nvSpPr>
            <p:spPr>
              <a:xfrm>
                <a:off x="7323233" y="594512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96" name="Graphic 2">
              <a:extLst>
                <a:ext uri="{FF2B5EF4-FFF2-40B4-BE49-F238E27FC236}">
                  <a16:creationId xmlns:a16="http://schemas.microsoft.com/office/drawing/2014/main" id="{C45D0051-722A-4095-B522-819E89D3798D}"/>
                </a:ext>
              </a:extLst>
            </p:cNvPr>
            <p:cNvGrpSpPr/>
            <p:nvPr/>
          </p:nvGrpSpPr>
          <p:grpSpPr>
            <a:xfrm>
              <a:off x="0" y="0"/>
              <a:ext cx="7029290" cy="5683630"/>
              <a:chOff x="0" y="0"/>
              <a:chExt cx="7029290" cy="5683630"/>
            </a:xfrm>
            <a:solidFill>
              <a:srgbClr val="000000"/>
            </a:solidFill>
          </p:grpSpPr>
          <p:sp>
            <p:nvSpPr>
              <p:cNvPr id="97" name="Freeform: Shape 96">
                <a:extLst>
                  <a:ext uri="{FF2B5EF4-FFF2-40B4-BE49-F238E27FC236}">
                    <a16:creationId xmlns:a16="http://schemas.microsoft.com/office/drawing/2014/main" id="{0D601C95-BDFA-4D12-BE7F-97DAACA5EB1C}"/>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937A276-0B65-4EA2-BA95-A945AD318D77}"/>
                  </a:ext>
                </a:extLst>
              </p:cNvPr>
              <p:cNvSpPr/>
              <p:nvPr/>
            </p:nvSpPr>
            <p:spPr>
              <a:xfrm>
                <a:off x="6992476" y="564553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99" name="Graphic 2">
              <a:extLst>
                <a:ext uri="{FF2B5EF4-FFF2-40B4-BE49-F238E27FC236}">
                  <a16:creationId xmlns:a16="http://schemas.microsoft.com/office/drawing/2014/main" id="{C45D0051-722A-4095-B522-819E89D3798D}"/>
                </a:ext>
              </a:extLst>
            </p:cNvPr>
            <p:cNvGrpSpPr/>
            <p:nvPr/>
          </p:nvGrpSpPr>
          <p:grpSpPr>
            <a:xfrm>
              <a:off x="0" y="0"/>
              <a:ext cx="7926165" cy="6078728"/>
              <a:chOff x="0" y="0"/>
              <a:chExt cx="7926165" cy="6078728"/>
            </a:xfrm>
            <a:solidFill>
              <a:srgbClr val="000000"/>
            </a:solidFill>
          </p:grpSpPr>
          <p:sp>
            <p:nvSpPr>
              <p:cNvPr id="100" name="Freeform: Shape 99">
                <a:extLst>
                  <a:ext uri="{FF2B5EF4-FFF2-40B4-BE49-F238E27FC236}">
                    <a16:creationId xmlns:a16="http://schemas.microsoft.com/office/drawing/2014/main" id="{DD0E8E20-D4B8-4CC3-8972-2659E64071E5}"/>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EAF571D-27A3-4CC5-BBB4-B36F95A8FA7B}"/>
                  </a:ext>
                </a:extLst>
              </p:cNvPr>
              <p:cNvSpPr/>
              <p:nvPr/>
            </p:nvSpPr>
            <p:spPr>
              <a:xfrm>
                <a:off x="7889350" y="6040628"/>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3" y="38100"/>
                      <a:pt x="42943"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pic>
        <p:nvPicPr>
          <p:cNvPr id="2050" name="Picture 2" descr="White Ceramic Mug on White Table">
            <a:extLst>
              <a:ext uri="{FF2B5EF4-FFF2-40B4-BE49-F238E27FC236}">
                <a16:creationId xmlns:a16="http://schemas.microsoft.com/office/drawing/2014/main" id="{B38066DB-D5B1-490D-9C5C-F2CB1137F8A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14" t="33352" r="14" b="16617"/>
          <a:stretch/>
        </p:blipFill>
        <p:spPr bwMode="auto">
          <a:xfrm>
            <a:off x="1396738" y="1723872"/>
            <a:ext cx="9476525" cy="3166610"/>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3FFAC535-28AE-4886-89BB-5B8801CC5A7C}"/>
              </a:ext>
            </a:extLst>
          </p:cNvPr>
          <p:cNvSpPr txBox="1"/>
          <p:nvPr/>
        </p:nvSpPr>
        <p:spPr>
          <a:xfrm>
            <a:off x="1706748" y="5328920"/>
            <a:ext cx="5841146" cy="1200329"/>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103" name="TextBox 102">
            <a:extLst>
              <a:ext uri="{FF2B5EF4-FFF2-40B4-BE49-F238E27FC236}">
                <a16:creationId xmlns:a16="http://schemas.microsoft.com/office/drawing/2014/main" id="{75CB2C90-23CB-463E-B969-C2C5792C2466}"/>
              </a:ext>
            </a:extLst>
          </p:cNvPr>
          <p:cNvSpPr txBox="1"/>
          <p:nvPr/>
        </p:nvSpPr>
        <p:spPr>
          <a:xfrm>
            <a:off x="1742573" y="631049"/>
            <a:ext cx="8706854" cy="1169551"/>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a:t>
            </a:r>
            <a:endParaRPr lang="en-US" sz="1400" dirty="0"/>
          </a:p>
        </p:txBody>
      </p:sp>
      <p:pic>
        <p:nvPicPr>
          <p:cNvPr id="104" name="Graphic 103">
            <a:extLst>
              <a:ext uri="{FF2B5EF4-FFF2-40B4-BE49-F238E27FC236}">
                <a16:creationId xmlns:a16="http://schemas.microsoft.com/office/drawing/2014/main" id="{CE367D6C-8E8C-44C2-925E-5B307F361F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1955" y="4149199"/>
            <a:ext cx="1686593" cy="1378904"/>
          </a:xfrm>
          <a:prstGeom prst="rect">
            <a:avLst/>
          </a:prstGeom>
        </p:spPr>
      </p:pic>
    </p:spTree>
    <p:extLst>
      <p:ext uri="{BB962C8B-B14F-4D97-AF65-F5344CB8AC3E}">
        <p14:creationId xmlns:p14="http://schemas.microsoft.com/office/powerpoint/2010/main" val="2824734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2B6F63-33B1-4122-8642-70DE6DCC2873}"/>
              </a:ext>
            </a:extLst>
          </p:cNvPr>
          <p:cNvSpPr txBox="1"/>
          <p:nvPr/>
        </p:nvSpPr>
        <p:spPr>
          <a:xfrm>
            <a:off x="3898015" y="2004806"/>
            <a:ext cx="4222715" cy="1107996"/>
          </a:xfrm>
          <a:prstGeom prst="rect">
            <a:avLst/>
          </a:prstGeom>
          <a:noFill/>
        </p:spPr>
        <p:txBody>
          <a:bodyPr wrap="square" rtlCol="0">
            <a:spAutoFit/>
          </a:bodyPr>
          <a:lstStyle/>
          <a:p>
            <a:pPr algn="ctr"/>
            <a:r>
              <a:rPr lang="en-US" altLang="ko-KR" sz="6600" b="1" dirty="0">
                <a:solidFill>
                  <a:schemeClr val="accent1">
                    <a:lumMod val="50000"/>
                  </a:schemeClr>
                </a:solidFill>
                <a:latin typeface="Kanit Light Light"/>
                <a:cs typeface="Kanit Light" panose="00000400000000000000" pitchFamily="2" charset="-34"/>
              </a:rPr>
              <a:t>Credit</a:t>
            </a:r>
            <a:endParaRPr lang="ko-KR" altLang="en-US" sz="6600" b="1" dirty="0">
              <a:solidFill>
                <a:schemeClr val="accent1">
                  <a:lumMod val="50000"/>
                </a:schemeClr>
              </a:solidFill>
              <a:latin typeface="Kanit Light Light"/>
              <a:cs typeface="Kanit Light" panose="00000400000000000000" pitchFamily="2" charset="-34"/>
            </a:endParaRPr>
          </a:p>
        </p:txBody>
      </p:sp>
      <p:sp>
        <p:nvSpPr>
          <p:cNvPr id="5" name="TextBox 4">
            <a:extLst>
              <a:ext uri="{FF2B5EF4-FFF2-40B4-BE49-F238E27FC236}">
                <a16:creationId xmlns:a16="http://schemas.microsoft.com/office/drawing/2014/main" id="{AEA05437-8036-4DF0-89C4-DAD7C014324D}"/>
              </a:ext>
            </a:extLst>
          </p:cNvPr>
          <p:cNvSpPr txBox="1"/>
          <p:nvPr/>
        </p:nvSpPr>
        <p:spPr>
          <a:xfrm>
            <a:off x="3708400" y="3796350"/>
            <a:ext cx="6096000" cy="707886"/>
          </a:xfrm>
          <a:prstGeom prst="rect">
            <a:avLst/>
          </a:prstGeom>
          <a:noFill/>
        </p:spPr>
        <p:txBody>
          <a:bodyPr wrap="square">
            <a:spAutoFit/>
          </a:bodyPr>
          <a:lstStyle/>
          <a:p>
            <a:pPr algn="l"/>
            <a:r>
              <a:rPr lang="en-US" sz="2000" dirty="0">
                <a:solidFill>
                  <a:srgbClr val="505050"/>
                </a:solidFill>
                <a:latin typeface="Kanit Light" panose="00000400000000000000" pitchFamily="2" charset="-34"/>
              </a:rPr>
              <a:t>I</a:t>
            </a:r>
            <a:r>
              <a:rPr lang="en-US" sz="2000" b="0" i="0" dirty="0">
                <a:solidFill>
                  <a:srgbClr val="505050"/>
                </a:solidFill>
                <a:effectLst/>
                <a:latin typeface="Kanit Light" panose="00000400000000000000" pitchFamily="2" charset="-34"/>
              </a:rPr>
              <a:t>llustrations  by </a:t>
            </a:r>
            <a:r>
              <a:rPr lang="en-US" sz="2000" dirty="0">
                <a:solidFill>
                  <a:srgbClr val="1A1A1A"/>
                </a:solidFill>
              </a:rPr>
              <a:t> Katerina </a:t>
            </a:r>
            <a:r>
              <a:rPr lang="en-US" sz="2000" dirty="0" err="1">
                <a:solidFill>
                  <a:srgbClr val="1A1A1A"/>
                </a:solidFill>
              </a:rPr>
              <a:t>Limpitsouni</a:t>
            </a:r>
            <a:r>
              <a:rPr lang="en-US" sz="2000" dirty="0">
                <a:solidFill>
                  <a:srgbClr val="1A1A1A"/>
                </a:solidFill>
              </a:rPr>
              <a:t> from </a:t>
            </a:r>
            <a:r>
              <a:rPr lang="en-US" sz="2000" dirty="0">
                <a:solidFill>
                  <a:srgbClr val="1A1A1A"/>
                </a:solidFill>
                <a:hlinkClick r:id="rId2"/>
              </a:rPr>
              <a:t>undraw</a:t>
            </a:r>
            <a:endParaRPr lang="en-US" sz="2000" dirty="0">
              <a:solidFill>
                <a:srgbClr val="1A1A1A"/>
              </a:solidFill>
            </a:endParaRPr>
          </a:p>
        </p:txBody>
      </p:sp>
      <p:sp>
        <p:nvSpPr>
          <p:cNvPr id="6" name="TextBox 5">
            <a:extLst>
              <a:ext uri="{FF2B5EF4-FFF2-40B4-BE49-F238E27FC236}">
                <a16:creationId xmlns:a16="http://schemas.microsoft.com/office/drawing/2014/main" id="{85321B6A-D0CD-411A-8147-001A2E514A70}"/>
              </a:ext>
            </a:extLst>
          </p:cNvPr>
          <p:cNvSpPr txBox="1"/>
          <p:nvPr/>
        </p:nvSpPr>
        <p:spPr>
          <a:xfrm>
            <a:off x="3048000" y="4230457"/>
            <a:ext cx="6096000" cy="400110"/>
          </a:xfrm>
          <a:prstGeom prst="rect">
            <a:avLst/>
          </a:prstGeom>
          <a:noFill/>
        </p:spPr>
        <p:txBody>
          <a:bodyPr wrap="square">
            <a:spAutoFit/>
          </a:bodyPr>
          <a:lstStyle/>
          <a:p>
            <a:pPr algn="ctr"/>
            <a:r>
              <a:rPr lang="en-US" sz="2000" dirty="0">
                <a:solidFill>
                  <a:srgbClr val="505050"/>
                </a:solidFill>
                <a:latin typeface="Kanit Light" panose="00000400000000000000" pitchFamily="2" charset="-34"/>
              </a:rPr>
              <a:t>Icon by Microsoft</a:t>
            </a:r>
            <a:endParaRPr lang="en-US" sz="2000" dirty="0">
              <a:solidFill>
                <a:srgbClr val="1A1A1A"/>
              </a:solidFill>
            </a:endParaRPr>
          </a:p>
        </p:txBody>
      </p:sp>
      <p:sp>
        <p:nvSpPr>
          <p:cNvPr id="7" name="TextBox 6">
            <a:extLst>
              <a:ext uri="{FF2B5EF4-FFF2-40B4-BE49-F238E27FC236}">
                <a16:creationId xmlns:a16="http://schemas.microsoft.com/office/drawing/2014/main" id="{E50B2368-BF8C-437E-B376-8FEFAF404C98}"/>
              </a:ext>
            </a:extLst>
          </p:cNvPr>
          <p:cNvSpPr txBox="1"/>
          <p:nvPr/>
        </p:nvSpPr>
        <p:spPr>
          <a:xfrm>
            <a:off x="3708400" y="3334685"/>
            <a:ext cx="6096000" cy="400110"/>
          </a:xfrm>
          <a:prstGeom prst="rect">
            <a:avLst/>
          </a:prstGeom>
          <a:noFill/>
        </p:spPr>
        <p:txBody>
          <a:bodyPr wrap="square">
            <a:spAutoFit/>
          </a:bodyPr>
          <a:lstStyle/>
          <a:p>
            <a:r>
              <a:rPr lang="en-US" sz="2000" dirty="0">
                <a:solidFill>
                  <a:srgbClr val="505050"/>
                </a:solidFill>
                <a:latin typeface="Kanit Light" panose="00000400000000000000" pitchFamily="2" charset="-34"/>
              </a:rPr>
              <a:t>Illustrations  by  </a:t>
            </a:r>
            <a:r>
              <a:rPr lang="en-US" sz="2000" dirty="0" err="1">
                <a:solidFill>
                  <a:srgbClr val="505050"/>
                </a:solidFill>
                <a:latin typeface="Kanit Light" panose="00000400000000000000" pitchFamily="2" charset="-34"/>
              </a:rPr>
              <a:t>cottonbro</a:t>
            </a:r>
            <a:r>
              <a:rPr lang="en-US" sz="2000" dirty="0">
                <a:solidFill>
                  <a:srgbClr val="505050"/>
                </a:solidFill>
                <a:latin typeface="Kanit Light" panose="00000400000000000000" pitchFamily="2" charset="-34"/>
              </a:rPr>
              <a:t> from </a:t>
            </a:r>
            <a:r>
              <a:rPr lang="en-US" sz="2000" dirty="0" err="1">
                <a:solidFill>
                  <a:srgbClr val="1A1A1A"/>
                </a:solidFill>
                <a:latin typeface="Kanit Light" panose="00000400000000000000" pitchFamily="2" charset="-34"/>
                <a:hlinkClick r:id="rId3"/>
              </a:rPr>
              <a:t>pexel</a:t>
            </a:r>
            <a:endParaRPr lang="en-US" sz="2000" dirty="0">
              <a:solidFill>
                <a:srgbClr val="1A1A1A"/>
              </a:solidFill>
            </a:endParaRPr>
          </a:p>
        </p:txBody>
      </p:sp>
    </p:spTree>
    <p:extLst>
      <p:ext uri="{BB962C8B-B14F-4D97-AF65-F5344CB8AC3E}">
        <p14:creationId xmlns:p14="http://schemas.microsoft.com/office/powerpoint/2010/main" val="249184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7D3436-F08D-4AF1-89FA-30BDC0CB7906}"/>
              </a:ext>
            </a:extLst>
          </p:cNvPr>
          <p:cNvPicPr>
            <a:picLocks noChangeAspect="1"/>
          </p:cNvPicPr>
          <p:nvPr/>
        </p:nvPicPr>
        <p:blipFill>
          <a:blip r:embed="rId2"/>
          <a:stretch>
            <a:fillRect/>
          </a:stretch>
        </p:blipFill>
        <p:spPr>
          <a:xfrm>
            <a:off x="0" y="119230"/>
            <a:ext cx="11938000" cy="6992770"/>
          </a:xfrm>
          <a:custGeom>
            <a:avLst/>
            <a:gdLst>
              <a:gd name="connsiteX0" fmla="*/ 0 w 11938000"/>
              <a:gd name="connsiteY0" fmla="*/ 0 h 6992770"/>
              <a:gd name="connsiteX1" fmla="*/ 11938000 w 11938000"/>
              <a:gd name="connsiteY1" fmla="*/ 0 h 6992770"/>
              <a:gd name="connsiteX2" fmla="*/ 11938000 w 11938000"/>
              <a:gd name="connsiteY2" fmla="*/ 6992770 h 6992770"/>
              <a:gd name="connsiteX3" fmla="*/ 0 w 11938000"/>
              <a:gd name="connsiteY3" fmla="*/ 6992770 h 6992770"/>
            </a:gdLst>
            <a:ahLst/>
            <a:cxnLst>
              <a:cxn ang="0">
                <a:pos x="connsiteX0" y="connsiteY0"/>
              </a:cxn>
              <a:cxn ang="0">
                <a:pos x="connsiteX1" y="connsiteY1"/>
              </a:cxn>
              <a:cxn ang="0">
                <a:pos x="connsiteX2" y="connsiteY2"/>
              </a:cxn>
              <a:cxn ang="0">
                <a:pos x="connsiteX3" y="connsiteY3"/>
              </a:cxn>
            </a:cxnLst>
            <a:rect l="l" t="t" r="r" b="b"/>
            <a:pathLst>
              <a:path w="11938000" h="6992770">
                <a:moveTo>
                  <a:pt x="0" y="0"/>
                </a:moveTo>
                <a:lnTo>
                  <a:pt x="11938000" y="0"/>
                </a:lnTo>
                <a:lnTo>
                  <a:pt x="11938000" y="6992770"/>
                </a:lnTo>
                <a:lnTo>
                  <a:pt x="0" y="6992770"/>
                </a:lnTo>
                <a:close/>
              </a:path>
            </a:pathLst>
          </a:custGeom>
        </p:spPr>
      </p:pic>
      <p:sp>
        <p:nvSpPr>
          <p:cNvPr id="6" name="Freeform: Shape 5">
            <a:extLst>
              <a:ext uri="{FF2B5EF4-FFF2-40B4-BE49-F238E27FC236}">
                <a16:creationId xmlns:a16="http://schemas.microsoft.com/office/drawing/2014/main" id="{021C8071-7E35-4BFE-A9DD-D3991DC0271D}"/>
              </a:ext>
            </a:extLst>
          </p:cNvPr>
          <p:cNvSpPr/>
          <p:nvPr/>
        </p:nvSpPr>
        <p:spPr>
          <a:xfrm>
            <a:off x="9979305" y="381458"/>
            <a:ext cx="1772739" cy="1449203"/>
          </a:xfrm>
          <a:custGeom>
            <a:avLst/>
            <a:gdLst>
              <a:gd name="connsiteX0" fmla="*/ 0 w 1772739"/>
              <a:gd name="connsiteY0" fmla="*/ 0 h 1449203"/>
              <a:gd name="connsiteX1" fmla="*/ 1772739 w 1772739"/>
              <a:gd name="connsiteY1" fmla="*/ 0 h 1449203"/>
              <a:gd name="connsiteX2" fmla="*/ 1772739 w 1772739"/>
              <a:gd name="connsiteY2" fmla="*/ 1449204 h 1449203"/>
              <a:gd name="connsiteX3" fmla="*/ 0 w 1772739"/>
              <a:gd name="connsiteY3" fmla="*/ 1449204 h 1449203"/>
            </a:gdLst>
            <a:ahLst/>
            <a:cxnLst>
              <a:cxn ang="0">
                <a:pos x="connsiteX0" y="connsiteY0"/>
              </a:cxn>
              <a:cxn ang="0">
                <a:pos x="connsiteX1" y="connsiteY1"/>
              </a:cxn>
              <a:cxn ang="0">
                <a:pos x="connsiteX2" y="connsiteY2"/>
              </a:cxn>
              <a:cxn ang="0">
                <a:pos x="connsiteX3" y="connsiteY3"/>
              </a:cxn>
            </a:cxnLst>
            <a:rect l="l" t="t" r="r" b="b"/>
            <a:pathLst>
              <a:path w="1772739" h="1449203">
                <a:moveTo>
                  <a:pt x="0" y="0"/>
                </a:moveTo>
                <a:lnTo>
                  <a:pt x="1772739" y="0"/>
                </a:lnTo>
                <a:lnTo>
                  <a:pt x="1772739" y="1449204"/>
                </a:lnTo>
                <a:lnTo>
                  <a:pt x="0" y="1449204"/>
                </a:lnTo>
                <a:close/>
              </a:path>
            </a:pathLst>
          </a:custGeom>
          <a:ln w="1197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id="{C319060B-CB1D-48D2-B915-95563720E07D}"/>
              </a:ext>
            </a:extLst>
          </p:cNvPr>
          <p:cNvGrpSpPr/>
          <p:nvPr/>
        </p:nvGrpSpPr>
        <p:grpSpPr>
          <a:xfrm>
            <a:off x="0" y="119230"/>
            <a:ext cx="2154677" cy="6570689"/>
            <a:chOff x="0" y="119230"/>
            <a:chExt cx="2154677" cy="6570689"/>
          </a:xfrm>
          <a:solidFill>
            <a:srgbClr val="000000"/>
          </a:solidFill>
        </p:grpSpPr>
        <p:sp>
          <p:nvSpPr>
            <p:cNvPr id="8" name="Freeform: Shape 7">
              <a:extLst>
                <a:ext uri="{FF2B5EF4-FFF2-40B4-BE49-F238E27FC236}">
                  <a16:creationId xmlns:a16="http://schemas.microsoft.com/office/drawing/2014/main" id="{674CCDE4-AC94-4890-BB41-87014A75739C}"/>
                </a:ext>
              </a:extLst>
            </p:cNvPr>
            <p:cNvSpPr/>
            <p:nvPr/>
          </p:nvSpPr>
          <p:spPr>
            <a:xfrm>
              <a:off x="1742145" y="6335251"/>
              <a:ext cx="34754" cy="35921"/>
            </a:xfrm>
            <a:custGeom>
              <a:avLst/>
              <a:gdLst>
                <a:gd name="connsiteX0" fmla="*/ 17422 w 34754"/>
                <a:gd name="connsiteY0" fmla="*/ 35922 h 35921"/>
                <a:gd name="connsiteX1" fmla="*/ 17422 w 34754"/>
                <a:gd name="connsiteY1" fmla="*/ 0 h 35921"/>
                <a:gd name="connsiteX2" fmla="*/ 17422 w 34754"/>
                <a:gd name="connsiteY2" fmla="*/ 35922 h 35921"/>
                <a:gd name="connsiteX3" fmla="*/ 17422 w 3475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754" h="35921">
                  <a:moveTo>
                    <a:pt x="17422" y="35922"/>
                  </a:moveTo>
                  <a:cubicBezTo>
                    <a:pt x="40532" y="35922"/>
                    <a:pt x="40532" y="0"/>
                    <a:pt x="17422" y="0"/>
                  </a:cubicBezTo>
                  <a:cubicBezTo>
                    <a:pt x="-5807" y="0"/>
                    <a:pt x="-5807" y="35922"/>
                    <a:pt x="17422" y="35922"/>
                  </a:cubicBezTo>
                  <a:lnTo>
                    <a:pt x="17422" y="35922"/>
                  </a:lnTo>
                  <a:close/>
                </a:path>
              </a:pathLst>
            </a:custGeom>
            <a:solidFill>
              <a:srgbClr val="000000"/>
            </a:solidFill>
            <a:ln w="1197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3E50EDD-A0DB-4E19-BF09-EAF62D627CC6}"/>
                </a:ext>
              </a:extLst>
            </p:cNvPr>
            <p:cNvSpPr/>
            <p:nvPr/>
          </p:nvSpPr>
          <p:spPr>
            <a:xfrm>
              <a:off x="2120012" y="6607418"/>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7FB878A-6BA1-42CF-9F67-EBB523AA48A0}"/>
                </a:ext>
              </a:extLst>
            </p:cNvPr>
            <p:cNvSpPr/>
            <p:nvPr/>
          </p:nvSpPr>
          <p:spPr>
            <a:xfrm>
              <a:off x="425343" y="5299148"/>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nvGrpSpPr>
            <p:cNvPr id="11" name="Graphic 2">
              <a:extLst>
                <a:ext uri="{FF2B5EF4-FFF2-40B4-BE49-F238E27FC236}">
                  <a16:creationId xmlns:a16="http://schemas.microsoft.com/office/drawing/2014/main" id="{C319060B-CB1D-48D2-B915-95563720E07D}"/>
                </a:ext>
              </a:extLst>
            </p:cNvPr>
            <p:cNvGrpSpPr/>
            <p:nvPr/>
          </p:nvGrpSpPr>
          <p:grpSpPr>
            <a:xfrm>
              <a:off x="0" y="119230"/>
              <a:ext cx="1645785" cy="6564462"/>
              <a:chOff x="0" y="119230"/>
              <a:chExt cx="1645785" cy="6564462"/>
            </a:xfrm>
            <a:solidFill>
              <a:srgbClr val="000000"/>
            </a:solidFill>
          </p:grpSpPr>
          <p:sp>
            <p:nvSpPr>
              <p:cNvPr id="12" name="Freeform: Shape 11">
                <a:extLst>
                  <a:ext uri="{FF2B5EF4-FFF2-40B4-BE49-F238E27FC236}">
                    <a16:creationId xmlns:a16="http://schemas.microsoft.com/office/drawing/2014/main" id="{BDBAEC4C-241E-4212-9362-AD74D3B7C511}"/>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2F6747B-AABA-45EC-86BB-FA33915BD7BE}"/>
                  </a:ext>
                </a:extLst>
              </p:cNvPr>
              <p:cNvSpPr/>
              <p:nvPr/>
            </p:nvSpPr>
            <p:spPr>
              <a:xfrm>
                <a:off x="1611076" y="6647770"/>
                <a:ext cx="34709" cy="35921"/>
              </a:xfrm>
              <a:custGeom>
                <a:avLst/>
                <a:gdLst>
                  <a:gd name="connsiteX0" fmla="*/ 17377 w 34709"/>
                  <a:gd name="connsiteY0" fmla="*/ 35922 h 35921"/>
                  <a:gd name="connsiteX1" fmla="*/ 17377 w 34709"/>
                  <a:gd name="connsiteY1" fmla="*/ 0 h 35921"/>
                  <a:gd name="connsiteX2" fmla="*/ 17377 w 34709"/>
                  <a:gd name="connsiteY2" fmla="*/ 35922 h 35921"/>
                  <a:gd name="connsiteX3" fmla="*/ 17377 w 34709"/>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709" h="35921">
                    <a:moveTo>
                      <a:pt x="17377" y="35922"/>
                    </a:moveTo>
                    <a:cubicBezTo>
                      <a:pt x="40487" y="35922"/>
                      <a:pt x="40487" y="0"/>
                      <a:pt x="17377" y="0"/>
                    </a:cubicBezTo>
                    <a:cubicBezTo>
                      <a:pt x="-5732" y="0"/>
                      <a:pt x="-5852" y="35922"/>
                      <a:pt x="17377" y="35922"/>
                    </a:cubicBezTo>
                    <a:lnTo>
                      <a:pt x="17377" y="35922"/>
                    </a:lnTo>
                    <a:close/>
                  </a:path>
                </a:pathLst>
              </a:custGeom>
              <a:solidFill>
                <a:srgbClr val="000000"/>
              </a:solidFill>
              <a:ln w="11971"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C319060B-CB1D-48D2-B915-95563720E07D}"/>
                </a:ext>
              </a:extLst>
            </p:cNvPr>
            <p:cNvGrpSpPr/>
            <p:nvPr/>
          </p:nvGrpSpPr>
          <p:grpSpPr>
            <a:xfrm>
              <a:off x="0" y="119230"/>
              <a:ext cx="1337457" cy="6501479"/>
              <a:chOff x="0" y="119230"/>
              <a:chExt cx="1337457" cy="6501479"/>
            </a:xfrm>
            <a:solidFill>
              <a:srgbClr val="000000"/>
            </a:solidFill>
          </p:grpSpPr>
          <p:sp>
            <p:nvSpPr>
              <p:cNvPr id="15" name="Freeform: Shape 14">
                <a:extLst>
                  <a:ext uri="{FF2B5EF4-FFF2-40B4-BE49-F238E27FC236}">
                    <a16:creationId xmlns:a16="http://schemas.microsoft.com/office/drawing/2014/main" id="{FC03EA42-2919-484D-A039-C1F03E33DB6E}"/>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B0D4BF5-2AB6-4DE7-B7FA-4F955EA31330}"/>
                  </a:ext>
                </a:extLst>
              </p:cNvPr>
              <p:cNvSpPr/>
              <p:nvPr/>
            </p:nvSpPr>
            <p:spPr>
              <a:xfrm>
                <a:off x="1302792" y="6584787"/>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C319060B-CB1D-48D2-B915-95563720E07D}"/>
                </a:ext>
              </a:extLst>
            </p:cNvPr>
            <p:cNvGrpSpPr/>
            <p:nvPr/>
          </p:nvGrpSpPr>
          <p:grpSpPr>
            <a:xfrm>
              <a:off x="0" y="119230"/>
              <a:ext cx="1249448" cy="6230989"/>
              <a:chOff x="0" y="119230"/>
              <a:chExt cx="1249448" cy="6230989"/>
            </a:xfrm>
            <a:solidFill>
              <a:srgbClr val="000000"/>
            </a:solidFill>
          </p:grpSpPr>
          <p:sp>
            <p:nvSpPr>
              <p:cNvPr id="18" name="Freeform: Shape 17">
                <a:extLst>
                  <a:ext uri="{FF2B5EF4-FFF2-40B4-BE49-F238E27FC236}">
                    <a16:creationId xmlns:a16="http://schemas.microsoft.com/office/drawing/2014/main" id="{6B30F231-3ECB-4023-81C7-76D07CBA17F0}"/>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211139E-C7FF-4304-A9E3-BD64368D6588}"/>
                  </a:ext>
                </a:extLst>
              </p:cNvPr>
              <p:cNvSpPr/>
              <p:nvPr/>
            </p:nvSpPr>
            <p:spPr>
              <a:xfrm>
                <a:off x="1214739" y="6314297"/>
                <a:ext cx="34709" cy="35921"/>
              </a:xfrm>
              <a:custGeom>
                <a:avLst/>
                <a:gdLst>
                  <a:gd name="connsiteX0" fmla="*/ 17377 w 34709"/>
                  <a:gd name="connsiteY0" fmla="*/ 35922 h 35921"/>
                  <a:gd name="connsiteX1" fmla="*/ 17377 w 34709"/>
                  <a:gd name="connsiteY1" fmla="*/ 0 h 35921"/>
                  <a:gd name="connsiteX2" fmla="*/ 17377 w 34709"/>
                  <a:gd name="connsiteY2" fmla="*/ 35922 h 35921"/>
                  <a:gd name="connsiteX3" fmla="*/ 17377 w 34709"/>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709" h="35921">
                    <a:moveTo>
                      <a:pt x="17377" y="35922"/>
                    </a:moveTo>
                    <a:cubicBezTo>
                      <a:pt x="40487" y="35922"/>
                      <a:pt x="40487" y="0"/>
                      <a:pt x="17377" y="0"/>
                    </a:cubicBezTo>
                    <a:cubicBezTo>
                      <a:pt x="-5732" y="0"/>
                      <a:pt x="-5852" y="35922"/>
                      <a:pt x="17377" y="35922"/>
                    </a:cubicBezTo>
                    <a:lnTo>
                      <a:pt x="17377" y="35922"/>
                    </a:lnTo>
                    <a:close/>
                  </a:path>
                </a:pathLst>
              </a:custGeom>
              <a:solidFill>
                <a:srgbClr val="000000"/>
              </a:solidFill>
              <a:ln w="11971"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C319060B-CB1D-48D2-B915-95563720E07D}"/>
                </a:ext>
              </a:extLst>
            </p:cNvPr>
            <p:cNvGrpSpPr/>
            <p:nvPr/>
          </p:nvGrpSpPr>
          <p:grpSpPr>
            <a:xfrm>
              <a:off x="0" y="119230"/>
              <a:ext cx="871911" cy="6388206"/>
              <a:chOff x="0" y="119230"/>
              <a:chExt cx="871911" cy="6388206"/>
            </a:xfrm>
            <a:solidFill>
              <a:srgbClr val="000000"/>
            </a:solidFill>
          </p:grpSpPr>
          <p:sp>
            <p:nvSpPr>
              <p:cNvPr id="21" name="Freeform: Shape 20">
                <a:extLst>
                  <a:ext uri="{FF2B5EF4-FFF2-40B4-BE49-F238E27FC236}">
                    <a16:creationId xmlns:a16="http://schemas.microsoft.com/office/drawing/2014/main" id="{5A513534-E0E5-405D-BEF2-E084855B9F5E}"/>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F1C6DFC-26AA-4259-B5B1-FDFDEFF52328}"/>
                  </a:ext>
                </a:extLst>
              </p:cNvPr>
              <p:cNvSpPr/>
              <p:nvPr/>
            </p:nvSpPr>
            <p:spPr>
              <a:xfrm>
                <a:off x="837246" y="6471515"/>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C319060B-CB1D-48D2-B915-95563720E07D}"/>
                </a:ext>
              </a:extLst>
            </p:cNvPr>
            <p:cNvGrpSpPr/>
            <p:nvPr/>
          </p:nvGrpSpPr>
          <p:grpSpPr>
            <a:xfrm>
              <a:off x="0" y="119230"/>
              <a:ext cx="620219" cy="6061079"/>
              <a:chOff x="0" y="119230"/>
              <a:chExt cx="620219" cy="6061079"/>
            </a:xfrm>
            <a:solidFill>
              <a:srgbClr val="000000"/>
            </a:solidFill>
          </p:grpSpPr>
          <p:sp>
            <p:nvSpPr>
              <p:cNvPr id="24" name="Freeform: Shape 23">
                <a:extLst>
                  <a:ext uri="{FF2B5EF4-FFF2-40B4-BE49-F238E27FC236}">
                    <a16:creationId xmlns:a16="http://schemas.microsoft.com/office/drawing/2014/main" id="{B50113E3-E18F-457B-BC5F-2C3EDA4D2E55}"/>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9253299-B6AE-4317-A216-3C3FFF193F53}"/>
                  </a:ext>
                </a:extLst>
              </p:cNvPr>
              <p:cNvSpPr/>
              <p:nvPr/>
            </p:nvSpPr>
            <p:spPr>
              <a:xfrm>
                <a:off x="585554" y="6144387"/>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C319060B-CB1D-48D2-B915-95563720E07D}"/>
                </a:ext>
              </a:extLst>
            </p:cNvPr>
            <p:cNvGrpSpPr/>
            <p:nvPr/>
          </p:nvGrpSpPr>
          <p:grpSpPr>
            <a:xfrm>
              <a:off x="0" y="119230"/>
              <a:ext cx="903402" cy="6136634"/>
              <a:chOff x="0" y="119230"/>
              <a:chExt cx="903402" cy="6136634"/>
            </a:xfrm>
            <a:solidFill>
              <a:srgbClr val="000000"/>
            </a:solidFill>
          </p:grpSpPr>
          <p:sp>
            <p:nvSpPr>
              <p:cNvPr id="27" name="Freeform: Shape 26">
                <a:extLst>
                  <a:ext uri="{FF2B5EF4-FFF2-40B4-BE49-F238E27FC236}">
                    <a16:creationId xmlns:a16="http://schemas.microsoft.com/office/drawing/2014/main" id="{29682594-AC81-48D0-92BF-D5E70730913F}"/>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A106642-BDFE-4FBB-A9EF-9EF74699EC66}"/>
                  </a:ext>
                </a:extLst>
              </p:cNvPr>
              <p:cNvSpPr/>
              <p:nvPr/>
            </p:nvSpPr>
            <p:spPr>
              <a:xfrm>
                <a:off x="868693" y="6219942"/>
                <a:ext cx="34709" cy="35921"/>
              </a:xfrm>
              <a:custGeom>
                <a:avLst/>
                <a:gdLst>
                  <a:gd name="connsiteX0" fmla="*/ 17377 w 34709"/>
                  <a:gd name="connsiteY0" fmla="*/ 35922 h 35921"/>
                  <a:gd name="connsiteX1" fmla="*/ 17377 w 34709"/>
                  <a:gd name="connsiteY1" fmla="*/ 0 h 35921"/>
                  <a:gd name="connsiteX2" fmla="*/ 17377 w 34709"/>
                  <a:gd name="connsiteY2" fmla="*/ 35922 h 35921"/>
                  <a:gd name="connsiteX3" fmla="*/ 17377 w 34709"/>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709" h="35921">
                    <a:moveTo>
                      <a:pt x="17377" y="35922"/>
                    </a:moveTo>
                    <a:cubicBezTo>
                      <a:pt x="40487" y="35922"/>
                      <a:pt x="40487" y="0"/>
                      <a:pt x="17377" y="0"/>
                    </a:cubicBezTo>
                    <a:cubicBezTo>
                      <a:pt x="-5732" y="0"/>
                      <a:pt x="-5852" y="35922"/>
                      <a:pt x="17377" y="35922"/>
                    </a:cubicBezTo>
                    <a:lnTo>
                      <a:pt x="17377" y="35922"/>
                    </a:lnTo>
                    <a:close/>
                  </a:path>
                </a:pathLst>
              </a:custGeom>
              <a:solidFill>
                <a:srgbClr val="000000"/>
              </a:solidFill>
              <a:ln w="11971"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C319060B-CB1D-48D2-B915-95563720E07D}"/>
                </a:ext>
              </a:extLst>
            </p:cNvPr>
            <p:cNvGrpSpPr/>
            <p:nvPr/>
          </p:nvGrpSpPr>
          <p:grpSpPr>
            <a:xfrm>
              <a:off x="0" y="119230"/>
              <a:ext cx="488146" cy="5853451"/>
              <a:chOff x="0" y="119230"/>
              <a:chExt cx="488146" cy="5853451"/>
            </a:xfrm>
            <a:solidFill>
              <a:srgbClr val="000000"/>
            </a:solidFill>
          </p:grpSpPr>
          <p:sp>
            <p:nvSpPr>
              <p:cNvPr id="30" name="Freeform: Shape 29">
                <a:extLst>
                  <a:ext uri="{FF2B5EF4-FFF2-40B4-BE49-F238E27FC236}">
                    <a16:creationId xmlns:a16="http://schemas.microsoft.com/office/drawing/2014/main" id="{C027D213-E4C2-4011-AC5D-3696A6532870}"/>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27D9C5A-835A-4B18-A539-226EEDD093F3}"/>
                  </a:ext>
                </a:extLst>
              </p:cNvPr>
              <p:cNvSpPr/>
              <p:nvPr/>
            </p:nvSpPr>
            <p:spPr>
              <a:xfrm>
                <a:off x="453482" y="5936759"/>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C319060B-CB1D-48D2-B915-95563720E07D}"/>
                </a:ext>
              </a:extLst>
            </p:cNvPr>
            <p:cNvGrpSpPr/>
            <p:nvPr/>
          </p:nvGrpSpPr>
          <p:grpSpPr>
            <a:xfrm>
              <a:off x="0" y="119230"/>
              <a:ext cx="460008" cy="6388206"/>
              <a:chOff x="0" y="119230"/>
              <a:chExt cx="460008" cy="6388206"/>
            </a:xfrm>
            <a:solidFill>
              <a:srgbClr val="000000"/>
            </a:solidFill>
          </p:grpSpPr>
          <p:sp>
            <p:nvSpPr>
              <p:cNvPr id="33" name="Freeform: Shape 32">
                <a:extLst>
                  <a:ext uri="{FF2B5EF4-FFF2-40B4-BE49-F238E27FC236}">
                    <a16:creationId xmlns:a16="http://schemas.microsoft.com/office/drawing/2014/main" id="{798AC11B-D450-402D-8E4F-69372CDEB1B5}"/>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A4A9671-1661-495D-B440-75BC463AFE8A}"/>
                  </a:ext>
                </a:extLst>
              </p:cNvPr>
              <p:cNvSpPr/>
              <p:nvPr/>
            </p:nvSpPr>
            <p:spPr>
              <a:xfrm>
                <a:off x="425343" y="6471515"/>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C319060B-CB1D-48D2-B915-95563720E07D}"/>
                </a:ext>
              </a:extLst>
            </p:cNvPr>
            <p:cNvGrpSpPr/>
            <p:nvPr/>
          </p:nvGrpSpPr>
          <p:grpSpPr>
            <a:xfrm>
              <a:off x="0" y="119230"/>
              <a:ext cx="1060620" cy="6570689"/>
              <a:chOff x="0" y="119230"/>
              <a:chExt cx="1060620" cy="6570689"/>
            </a:xfrm>
            <a:solidFill>
              <a:srgbClr val="000000"/>
            </a:solidFill>
          </p:grpSpPr>
          <p:sp>
            <p:nvSpPr>
              <p:cNvPr id="36" name="Freeform: Shape 35">
                <a:extLst>
                  <a:ext uri="{FF2B5EF4-FFF2-40B4-BE49-F238E27FC236}">
                    <a16:creationId xmlns:a16="http://schemas.microsoft.com/office/drawing/2014/main" id="{B1E664CE-6C09-4B10-9834-01FF592BB8A1}"/>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151E69C-805A-44D3-B6AD-2361F820E6A8}"/>
                  </a:ext>
                </a:extLst>
              </p:cNvPr>
              <p:cNvSpPr/>
              <p:nvPr/>
            </p:nvSpPr>
            <p:spPr>
              <a:xfrm>
                <a:off x="1025955" y="6653997"/>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C319060B-CB1D-48D2-B915-95563720E07D}"/>
                </a:ext>
              </a:extLst>
            </p:cNvPr>
            <p:cNvGrpSpPr/>
            <p:nvPr/>
          </p:nvGrpSpPr>
          <p:grpSpPr>
            <a:xfrm>
              <a:off x="0" y="119230"/>
              <a:ext cx="620219" cy="6524110"/>
              <a:chOff x="0" y="119230"/>
              <a:chExt cx="620219" cy="6524110"/>
            </a:xfrm>
            <a:solidFill>
              <a:srgbClr val="000000"/>
            </a:solidFill>
          </p:grpSpPr>
          <p:sp>
            <p:nvSpPr>
              <p:cNvPr id="39" name="Freeform: Shape 38">
                <a:extLst>
                  <a:ext uri="{FF2B5EF4-FFF2-40B4-BE49-F238E27FC236}">
                    <a16:creationId xmlns:a16="http://schemas.microsoft.com/office/drawing/2014/main" id="{9FD1AD72-BAA5-4016-9783-E58559B6CA96}"/>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2F2EFAC-E3C2-4DE1-AFE3-9810F099CF9F}"/>
                  </a:ext>
                </a:extLst>
              </p:cNvPr>
              <p:cNvSpPr/>
              <p:nvPr/>
            </p:nvSpPr>
            <p:spPr>
              <a:xfrm>
                <a:off x="585554" y="6607418"/>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C319060B-CB1D-48D2-B915-95563720E07D}"/>
                </a:ext>
              </a:extLst>
            </p:cNvPr>
            <p:cNvGrpSpPr/>
            <p:nvPr/>
          </p:nvGrpSpPr>
          <p:grpSpPr>
            <a:xfrm>
              <a:off x="0" y="119230"/>
              <a:ext cx="860535" cy="5567274"/>
              <a:chOff x="0" y="119230"/>
              <a:chExt cx="860535" cy="5567274"/>
            </a:xfrm>
            <a:solidFill>
              <a:srgbClr val="000000"/>
            </a:solidFill>
          </p:grpSpPr>
          <p:sp>
            <p:nvSpPr>
              <p:cNvPr id="42" name="Freeform: Shape 41">
                <a:extLst>
                  <a:ext uri="{FF2B5EF4-FFF2-40B4-BE49-F238E27FC236}">
                    <a16:creationId xmlns:a16="http://schemas.microsoft.com/office/drawing/2014/main" id="{1CE73E3A-6F67-4739-BB7B-1A5B403311D7}"/>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27E039B-5929-4522-BB5D-DDA67974C735}"/>
                  </a:ext>
                </a:extLst>
              </p:cNvPr>
              <p:cNvSpPr/>
              <p:nvPr/>
            </p:nvSpPr>
            <p:spPr>
              <a:xfrm>
                <a:off x="825871" y="5650583"/>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C319060B-CB1D-48D2-B915-95563720E07D}"/>
                </a:ext>
              </a:extLst>
            </p:cNvPr>
            <p:cNvGrpSpPr/>
            <p:nvPr/>
          </p:nvGrpSpPr>
          <p:grpSpPr>
            <a:xfrm>
              <a:off x="0" y="119230"/>
              <a:ext cx="803779" cy="5796934"/>
              <a:chOff x="0" y="119230"/>
              <a:chExt cx="803779" cy="5796934"/>
            </a:xfrm>
            <a:solidFill>
              <a:srgbClr val="000000"/>
            </a:solidFill>
          </p:grpSpPr>
          <p:sp>
            <p:nvSpPr>
              <p:cNvPr id="45" name="Freeform: Shape 44">
                <a:extLst>
                  <a:ext uri="{FF2B5EF4-FFF2-40B4-BE49-F238E27FC236}">
                    <a16:creationId xmlns:a16="http://schemas.microsoft.com/office/drawing/2014/main" id="{657F7FD3-5397-4646-8007-4332249AEBF8}"/>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A20CA09-7CA9-48BE-A684-EA451DAFC1D7}"/>
                  </a:ext>
                </a:extLst>
              </p:cNvPr>
              <p:cNvSpPr/>
              <p:nvPr/>
            </p:nvSpPr>
            <p:spPr>
              <a:xfrm>
                <a:off x="769070" y="5880242"/>
                <a:ext cx="34709" cy="35921"/>
              </a:xfrm>
              <a:custGeom>
                <a:avLst/>
                <a:gdLst>
                  <a:gd name="connsiteX0" fmla="*/ 17377 w 34709"/>
                  <a:gd name="connsiteY0" fmla="*/ 35922 h 35921"/>
                  <a:gd name="connsiteX1" fmla="*/ 17377 w 34709"/>
                  <a:gd name="connsiteY1" fmla="*/ 0 h 35921"/>
                  <a:gd name="connsiteX2" fmla="*/ 17377 w 34709"/>
                  <a:gd name="connsiteY2" fmla="*/ 35922 h 35921"/>
                  <a:gd name="connsiteX3" fmla="*/ 17377 w 34709"/>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709" h="35921">
                    <a:moveTo>
                      <a:pt x="17377" y="35922"/>
                    </a:moveTo>
                    <a:cubicBezTo>
                      <a:pt x="40487" y="35922"/>
                      <a:pt x="40487" y="0"/>
                      <a:pt x="17377" y="0"/>
                    </a:cubicBezTo>
                    <a:cubicBezTo>
                      <a:pt x="-5732" y="0"/>
                      <a:pt x="-5852" y="35922"/>
                      <a:pt x="17377" y="35922"/>
                    </a:cubicBezTo>
                    <a:lnTo>
                      <a:pt x="17377" y="35922"/>
                    </a:lnTo>
                    <a:close/>
                  </a:path>
                </a:pathLst>
              </a:custGeom>
              <a:solidFill>
                <a:srgbClr val="000000"/>
              </a:solidFill>
              <a:ln w="11971"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C319060B-CB1D-48D2-B915-95563720E07D}"/>
                </a:ext>
              </a:extLst>
            </p:cNvPr>
            <p:cNvGrpSpPr/>
            <p:nvPr/>
          </p:nvGrpSpPr>
          <p:grpSpPr>
            <a:xfrm>
              <a:off x="0" y="119230"/>
              <a:ext cx="491858" cy="5514469"/>
              <a:chOff x="0" y="119230"/>
              <a:chExt cx="491858" cy="5514469"/>
            </a:xfrm>
            <a:solidFill>
              <a:srgbClr val="000000"/>
            </a:solidFill>
          </p:grpSpPr>
          <p:sp>
            <p:nvSpPr>
              <p:cNvPr id="48" name="Freeform: Shape 47">
                <a:extLst>
                  <a:ext uri="{FF2B5EF4-FFF2-40B4-BE49-F238E27FC236}">
                    <a16:creationId xmlns:a16="http://schemas.microsoft.com/office/drawing/2014/main" id="{40E4D1DB-A061-4526-B0EC-06FB1A76BE50}"/>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6245718-9143-4B7F-9567-7CE390B26316}"/>
                  </a:ext>
                </a:extLst>
              </p:cNvPr>
              <p:cNvSpPr/>
              <p:nvPr/>
            </p:nvSpPr>
            <p:spPr>
              <a:xfrm>
                <a:off x="457194" y="5597778"/>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C319060B-CB1D-48D2-B915-95563720E07D}"/>
                </a:ext>
              </a:extLst>
            </p:cNvPr>
            <p:cNvGrpSpPr/>
            <p:nvPr/>
          </p:nvGrpSpPr>
          <p:grpSpPr>
            <a:xfrm>
              <a:off x="0" y="119230"/>
              <a:ext cx="1337457" cy="5886858"/>
              <a:chOff x="0" y="119230"/>
              <a:chExt cx="1337457" cy="5886858"/>
            </a:xfrm>
            <a:solidFill>
              <a:srgbClr val="000000"/>
            </a:solidFill>
          </p:grpSpPr>
          <p:sp>
            <p:nvSpPr>
              <p:cNvPr id="51" name="Freeform: Shape 50">
                <a:extLst>
                  <a:ext uri="{FF2B5EF4-FFF2-40B4-BE49-F238E27FC236}">
                    <a16:creationId xmlns:a16="http://schemas.microsoft.com/office/drawing/2014/main" id="{54661E20-CFA9-4C59-A023-B3FA2A48EAC6}"/>
                  </a:ext>
                </a:extLst>
              </p:cNvPr>
              <p:cNvSpPr/>
              <p:nvPr/>
            </p:nvSpPr>
            <p:spPr>
              <a:xfrm>
                <a:off x="0" y="119230"/>
                <a:ext cx="11973" cy="11973"/>
              </a:xfrm>
              <a:custGeom>
                <a:avLst/>
                <a:gdLst/>
                <a:ahLst/>
                <a:cxnLst/>
                <a:rect l="l" t="t" r="r" b="b"/>
                <a:pathLst>
                  <a:path w="11973" h="11973"/>
                </a:pathLst>
              </a:custGeom>
              <a:ln w="1197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B71BBE0-910C-4B53-BE3B-A7EBA86AFAAF}"/>
                  </a:ext>
                </a:extLst>
              </p:cNvPr>
              <p:cNvSpPr/>
              <p:nvPr/>
            </p:nvSpPr>
            <p:spPr>
              <a:xfrm>
                <a:off x="1302792" y="5970167"/>
                <a:ext cx="34664" cy="35921"/>
              </a:xfrm>
              <a:custGeom>
                <a:avLst/>
                <a:gdLst>
                  <a:gd name="connsiteX0" fmla="*/ 17332 w 34664"/>
                  <a:gd name="connsiteY0" fmla="*/ 35922 h 35921"/>
                  <a:gd name="connsiteX1" fmla="*/ 17332 w 34664"/>
                  <a:gd name="connsiteY1" fmla="*/ 0 h 35921"/>
                  <a:gd name="connsiteX2" fmla="*/ 17332 w 34664"/>
                  <a:gd name="connsiteY2" fmla="*/ 35922 h 35921"/>
                  <a:gd name="connsiteX3" fmla="*/ 17332 w 34664"/>
                  <a:gd name="connsiteY3" fmla="*/ 35922 h 35921"/>
                </a:gdLst>
                <a:ahLst/>
                <a:cxnLst>
                  <a:cxn ang="0">
                    <a:pos x="connsiteX0" y="connsiteY0"/>
                  </a:cxn>
                  <a:cxn ang="0">
                    <a:pos x="connsiteX1" y="connsiteY1"/>
                  </a:cxn>
                  <a:cxn ang="0">
                    <a:pos x="connsiteX2" y="connsiteY2"/>
                  </a:cxn>
                  <a:cxn ang="0">
                    <a:pos x="connsiteX3" y="connsiteY3"/>
                  </a:cxn>
                </a:cxnLst>
                <a:rect l="l" t="t" r="r" b="b"/>
                <a:pathLst>
                  <a:path w="34664" h="35921">
                    <a:moveTo>
                      <a:pt x="17332" y="35922"/>
                    </a:moveTo>
                    <a:cubicBezTo>
                      <a:pt x="40442" y="35922"/>
                      <a:pt x="40442" y="0"/>
                      <a:pt x="17332" y="0"/>
                    </a:cubicBezTo>
                    <a:cubicBezTo>
                      <a:pt x="-5777" y="0"/>
                      <a:pt x="-5777" y="35922"/>
                      <a:pt x="17332" y="35922"/>
                    </a:cubicBezTo>
                    <a:lnTo>
                      <a:pt x="17332" y="35922"/>
                    </a:lnTo>
                    <a:close/>
                  </a:path>
                </a:pathLst>
              </a:custGeom>
              <a:solidFill>
                <a:srgbClr val="000000"/>
              </a:solidFill>
              <a:ln w="11971" cap="flat">
                <a:noFill/>
                <a:prstDash val="solid"/>
                <a:miter/>
              </a:ln>
            </p:spPr>
            <p:txBody>
              <a:bodyPr rtlCol="0" anchor="ctr"/>
              <a:lstStyle/>
              <a:p>
                <a:endParaRPr lang="en-US"/>
              </a:p>
            </p:txBody>
          </p:sp>
        </p:grpSp>
      </p:grpSp>
      <p:pic>
        <p:nvPicPr>
          <p:cNvPr id="54" name="Graphic 53">
            <a:extLst>
              <a:ext uri="{FF2B5EF4-FFF2-40B4-BE49-F238E27FC236}">
                <a16:creationId xmlns:a16="http://schemas.microsoft.com/office/drawing/2014/main" id="{1C6E845B-2622-4EA9-A261-0434B238AE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5017" y="131203"/>
            <a:ext cx="1745961" cy="1427441"/>
          </a:xfrm>
          <a:prstGeom prst="rect">
            <a:avLst/>
          </a:prstGeom>
        </p:spPr>
      </p:pic>
      <p:pic>
        <p:nvPicPr>
          <p:cNvPr id="4098" name="Picture 2" descr="White Ceramic Mug on White Table">
            <a:extLst>
              <a:ext uri="{FF2B5EF4-FFF2-40B4-BE49-F238E27FC236}">
                <a16:creationId xmlns:a16="http://schemas.microsoft.com/office/drawing/2014/main" id="{C0B2560D-0BB4-4528-9D8E-F5FB752D2B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9920"/>
          <a:stretch/>
        </p:blipFill>
        <p:spPr bwMode="auto">
          <a:xfrm>
            <a:off x="1043287" y="832950"/>
            <a:ext cx="2293702" cy="206279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White Ceramic Mug on White Table">
            <a:extLst>
              <a:ext uri="{FF2B5EF4-FFF2-40B4-BE49-F238E27FC236}">
                <a16:creationId xmlns:a16="http://schemas.microsoft.com/office/drawing/2014/main" id="{29A87452-DA49-4019-B4B2-C680EA90483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18061" b="50771"/>
          <a:stretch/>
        </p:blipFill>
        <p:spPr bwMode="auto">
          <a:xfrm>
            <a:off x="3842802" y="832950"/>
            <a:ext cx="2293702" cy="206279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erson Using Silver Macbook on White Table">
            <a:extLst>
              <a:ext uri="{FF2B5EF4-FFF2-40B4-BE49-F238E27FC236}">
                <a16:creationId xmlns:a16="http://schemas.microsoft.com/office/drawing/2014/main" id="{75BE9282-2294-4C61-BCE8-219364E576C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13001" r="54610" b="56054"/>
          <a:stretch/>
        </p:blipFill>
        <p:spPr bwMode="auto">
          <a:xfrm>
            <a:off x="1043287" y="3219852"/>
            <a:ext cx="2235787" cy="228165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White Ceramic Mug on White Table">
            <a:extLst>
              <a:ext uri="{FF2B5EF4-FFF2-40B4-BE49-F238E27FC236}">
                <a16:creationId xmlns:a16="http://schemas.microsoft.com/office/drawing/2014/main" id="{1C2389AA-A679-4B8F-BF57-7D37B9877A3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13947" t="44750" r="56085" b="10535"/>
          <a:stretch/>
        </p:blipFill>
        <p:spPr bwMode="auto">
          <a:xfrm>
            <a:off x="3842802" y="3215782"/>
            <a:ext cx="2293424" cy="228572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07DBA0A-2A2D-49DB-9ED5-1B101D16F1A8}"/>
              </a:ext>
            </a:extLst>
          </p:cNvPr>
          <p:cNvSpPr txBox="1"/>
          <p:nvPr/>
        </p:nvSpPr>
        <p:spPr>
          <a:xfrm>
            <a:off x="5525049" y="2061620"/>
            <a:ext cx="2532855" cy="2308324"/>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56" name="TextBox 55">
            <a:extLst>
              <a:ext uri="{FF2B5EF4-FFF2-40B4-BE49-F238E27FC236}">
                <a16:creationId xmlns:a16="http://schemas.microsoft.com/office/drawing/2014/main" id="{EF5A6535-98B3-4C3E-A6FD-9282A4B958E5}"/>
              </a:ext>
            </a:extLst>
          </p:cNvPr>
          <p:cNvSpPr txBox="1"/>
          <p:nvPr/>
        </p:nvSpPr>
        <p:spPr>
          <a:xfrm>
            <a:off x="8057904" y="3685624"/>
            <a:ext cx="3494194" cy="1815882"/>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a:t>
            </a:r>
            <a:endParaRPr lang="en-US" sz="1400" dirty="0"/>
          </a:p>
        </p:txBody>
      </p:sp>
      <p:pic>
        <p:nvPicPr>
          <p:cNvPr id="57" name="Graphic 56">
            <a:extLst>
              <a:ext uri="{FF2B5EF4-FFF2-40B4-BE49-F238E27FC236}">
                <a16:creationId xmlns:a16="http://schemas.microsoft.com/office/drawing/2014/main" id="{10CB49E6-D3C0-4223-B2CD-BFC6BF6D03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46599" y="2407061"/>
            <a:ext cx="1686593" cy="1378904"/>
          </a:xfrm>
          <a:prstGeom prst="rect">
            <a:avLst/>
          </a:prstGeom>
        </p:spPr>
      </p:pic>
    </p:spTree>
    <p:extLst>
      <p:ext uri="{BB962C8B-B14F-4D97-AF65-F5344CB8AC3E}">
        <p14:creationId xmlns:p14="http://schemas.microsoft.com/office/powerpoint/2010/main" val="3553474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4235C007-5AFA-41BB-B6B4-334F59524333}"/>
              </a:ext>
            </a:extLst>
          </p:cNvPr>
          <p:cNvPicPr>
            <a:picLocks noChangeAspect="1"/>
          </p:cNvPicPr>
          <p:nvPr/>
        </p:nvPicPr>
        <p:blipFill>
          <a:blip r:embed="rId2"/>
          <a:stretch>
            <a:fillRect/>
          </a:stretch>
        </p:blipFill>
        <p:spPr>
          <a:xfrm>
            <a:off x="-356045" y="821261"/>
            <a:ext cx="2881298" cy="1879107"/>
          </a:xfrm>
          <a:custGeom>
            <a:avLst/>
            <a:gdLst>
              <a:gd name="connsiteX0" fmla="*/ 0 w 2881298"/>
              <a:gd name="connsiteY0" fmla="*/ 0 h 1879107"/>
              <a:gd name="connsiteX1" fmla="*/ 2881299 w 2881298"/>
              <a:gd name="connsiteY1" fmla="*/ 0 h 1879107"/>
              <a:gd name="connsiteX2" fmla="*/ 2881299 w 2881298"/>
              <a:gd name="connsiteY2" fmla="*/ 1879108 h 1879107"/>
              <a:gd name="connsiteX3" fmla="*/ 0 w 2881298"/>
              <a:gd name="connsiteY3" fmla="*/ 1879108 h 1879107"/>
            </a:gdLst>
            <a:ahLst/>
            <a:cxnLst>
              <a:cxn ang="0">
                <a:pos x="connsiteX0" y="connsiteY0"/>
              </a:cxn>
              <a:cxn ang="0">
                <a:pos x="connsiteX1" y="connsiteY1"/>
              </a:cxn>
              <a:cxn ang="0">
                <a:pos x="connsiteX2" y="connsiteY2"/>
              </a:cxn>
              <a:cxn ang="0">
                <a:pos x="connsiteX3" y="connsiteY3"/>
              </a:cxn>
            </a:cxnLst>
            <a:rect l="l" t="t" r="r" b="b"/>
            <a:pathLst>
              <a:path w="2881298" h="1879107">
                <a:moveTo>
                  <a:pt x="0" y="0"/>
                </a:moveTo>
                <a:lnTo>
                  <a:pt x="2881299" y="0"/>
                </a:lnTo>
                <a:lnTo>
                  <a:pt x="2881299" y="1879108"/>
                </a:lnTo>
                <a:lnTo>
                  <a:pt x="0" y="1879108"/>
                </a:lnTo>
                <a:close/>
              </a:path>
            </a:pathLst>
          </a:custGeom>
        </p:spPr>
      </p:pic>
      <p:sp>
        <p:nvSpPr>
          <p:cNvPr id="8" name="Freeform: Shape 7">
            <a:extLst>
              <a:ext uri="{FF2B5EF4-FFF2-40B4-BE49-F238E27FC236}">
                <a16:creationId xmlns:a16="http://schemas.microsoft.com/office/drawing/2014/main" id="{282C2EB6-92F2-4DB5-9362-091C0225A442}"/>
              </a:ext>
            </a:extLst>
          </p:cNvPr>
          <p:cNvSpPr/>
          <p:nvPr/>
        </p:nvSpPr>
        <p:spPr>
          <a:xfrm>
            <a:off x="10922" y="5551678"/>
            <a:ext cx="12178030" cy="1306322"/>
          </a:xfrm>
          <a:custGeom>
            <a:avLst/>
            <a:gdLst>
              <a:gd name="connsiteX0" fmla="*/ 0 w 12178030"/>
              <a:gd name="connsiteY0" fmla="*/ 0 h 1306322"/>
              <a:gd name="connsiteX1" fmla="*/ 12178030 w 12178030"/>
              <a:gd name="connsiteY1" fmla="*/ 0 h 1306322"/>
              <a:gd name="connsiteX2" fmla="*/ 12178030 w 12178030"/>
              <a:gd name="connsiteY2" fmla="*/ 1306322 h 1306322"/>
              <a:gd name="connsiteX3" fmla="*/ 0 w 12178030"/>
              <a:gd name="connsiteY3" fmla="*/ 1306322 h 1306322"/>
            </a:gdLst>
            <a:ahLst/>
            <a:cxnLst>
              <a:cxn ang="0">
                <a:pos x="connsiteX0" y="connsiteY0"/>
              </a:cxn>
              <a:cxn ang="0">
                <a:pos x="connsiteX1" y="connsiteY1"/>
              </a:cxn>
              <a:cxn ang="0">
                <a:pos x="connsiteX2" y="connsiteY2"/>
              </a:cxn>
              <a:cxn ang="0">
                <a:pos x="connsiteX3" y="connsiteY3"/>
              </a:cxn>
            </a:cxnLst>
            <a:rect l="l" t="t" r="r" b="b"/>
            <a:pathLst>
              <a:path w="12178030" h="1306322">
                <a:moveTo>
                  <a:pt x="0" y="0"/>
                </a:moveTo>
                <a:lnTo>
                  <a:pt x="12178030" y="0"/>
                </a:lnTo>
                <a:lnTo>
                  <a:pt x="12178030" y="1306322"/>
                </a:lnTo>
                <a:lnTo>
                  <a:pt x="0" y="1306322"/>
                </a:lnTo>
                <a:close/>
              </a:path>
            </a:pathLst>
          </a:custGeom>
          <a:ln w="12700" cap="flat">
            <a:noFill/>
            <a:prstDash val="solid"/>
            <a:miter/>
          </a:ln>
        </p:spPr>
        <p:txBody>
          <a:bodyPr rtlCol="0" anchor="ctr"/>
          <a:lstStyle/>
          <a:p>
            <a:endParaRPr lang="en-US"/>
          </a:p>
        </p:txBody>
      </p:sp>
      <p:grpSp>
        <p:nvGrpSpPr>
          <p:cNvPr id="10" name="Graphic 2">
            <a:extLst>
              <a:ext uri="{FF2B5EF4-FFF2-40B4-BE49-F238E27FC236}">
                <a16:creationId xmlns:a16="http://schemas.microsoft.com/office/drawing/2014/main" id="{D45FA423-E5CB-4095-8DDA-CE657E6759BA}"/>
              </a:ext>
            </a:extLst>
          </p:cNvPr>
          <p:cNvGrpSpPr/>
          <p:nvPr/>
        </p:nvGrpSpPr>
        <p:grpSpPr>
          <a:xfrm>
            <a:off x="0" y="0"/>
            <a:ext cx="12099512" cy="1577086"/>
            <a:chOff x="0" y="0"/>
            <a:chExt cx="12099512" cy="1577086"/>
          </a:xfrm>
          <a:solidFill>
            <a:srgbClr val="000000"/>
          </a:solidFill>
        </p:grpSpPr>
        <p:sp>
          <p:nvSpPr>
            <p:cNvPr id="11" name="Freeform: Shape 10">
              <a:extLst>
                <a:ext uri="{FF2B5EF4-FFF2-40B4-BE49-F238E27FC236}">
                  <a16:creationId xmlns:a16="http://schemas.microsoft.com/office/drawing/2014/main" id="{4EA8B224-4DA3-4985-A833-9B1A8E70B15D}"/>
                </a:ext>
              </a:extLst>
            </p:cNvPr>
            <p:cNvSpPr/>
            <p:nvPr/>
          </p:nvSpPr>
          <p:spPr>
            <a:xfrm>
              <a:off x="10665999" y="439927"/>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BD935C0-B4B9-4FAA-BBF0-8E5B81144DB9}"/>
                </a:ext>
              </a:extLst>
            </p:cNvPr>
            <p:cNvSpPr/>
            <p:nvPr/>
          </p:nvSpPr>
          <p:spPr>
            <a:xfrm>
              <a:off x="10265314" y="15125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CEDE08A-AB5D-4593-94E6-46287BB4A8C8}"/>
                </a:ext>
              </a:extLst>
            </p:cNvPr>
            <p:cNvSpPr/>
            <p:nvPr/>
          </p:nvSpPr>
          <p:spPr>
            <a:xfrm>
              <a:off x="12062746" y="1538986"/>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D45FA423-E5CB-4095-8DDA-CE657E6759BA}"/>
                </a:ext>
              </a:extLst>
            </p:cNvPr>
            <p:cNvGrpSpPr/>
            <p:nvPr/>
          </p:nvGrpSpPr>
          <p:grpSpPr>
            <a:xfrm>
              <a:off x="0" y="0"/>
              <a:ext cx="10841831" cy="146685"/>
              <a:chOff x="0" y="0"/>
              <a:chExt cx="10841831" cy="146685"/>
            </a:xfrm>
            <a:solidFill>
              <a:srgbClr val="000000"/>
            </a:solidFill>
          </p:grpSpPr>
          <p:sp>
            <p:nvSpPr>
              <p:cNvPr id="15" name="Freeform: Shape 14">
                <a:extLst>
                  <a:ext uri="{FF2B5EF4-FFF2-40B4-BE49-F238E27FC236}">
                    <a16:creationId xmlns:a16="http://schemas.microsoft.com/office/drawing/2014/main" id="{75CC7946-79E3-481A-89DE-FBA70DA526B9}"/>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78D850C-3311-4E82-8EB7-370C23649DAA}"/>
                  </a:ext>
                </a:extLst>
              </p:cNvPr>
              <p:cNvSpPr/>
              <p:nvPr/>
            </p:nvSpPr>
            <p:spPr>
              <a:xfrm>
                <a:off x="10805064" y="10858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17" name="Graphic 2">
              <a:extLst>
                <a:ext uri="{FF2B5EF4-FFF2-40B4-BE49-F238E27FC236}">
                  <a16:creationId xmlns:a16="http://schemas.microsoft.com/office/drawing/2014/main" id="{D45FA423-E5CB-4095-8DDA-CE657E6759BA}"/>
                </a:ext>
              </a:extLst>
            </p:cNvPr>
            <p:cNvGrpSpPr/>
            <p:nvPr/>
          </p:nvGrpSpPr>
          <p:grpSpPr>
            <a:xfrm>
              <a:off x="0" y="0"/>
              <a:ext cx="11168856" cy="213359"/>
              <a:chOff x="0" y="0"/>
              <a:chExt cx="11168856" cy="213359"/>
            </a:xfrm>
            <a:solidFill>
              <a:srgbClr val="000000"/>
            </a:solidFill>
          </p:grpSpPr>
          <p:sp>
            <p:nvSpPr>
              <p:cNvPr id="18" name="Freeform: Shape 17">
                <a:extLst>
                  <a:ext uri="{FF2B5EF4-FFF2-40B4-BE49-F238E27FC236}">
                    <a16:creationId xmlns:a16="http://schemas.microsoft.com/office/drawing/2014/main" id="{1E90A54D-5769-49B2-BC06-2BFAE63A0DBD}"/>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27C863E-435A-402D-9D1B-B1F081E8F3CD}"/>
                  </a:ext>
                </a:extLst>
              </p:cNvPr>
              <p:cNvSpPr/>
              <p:nvPr/>
            </p:nvSpPr>
            <p:spPr>
              <a:xfrm>
                <a:off x="11132041" y="175260"/>
                <a:ext cx="36814" cy="38099"/>
              </a:xfrm>
              <a:custGeom>
                <a:avLst/>
                <a:gdLst>
                  <a:gd name="connsiteX0" fmla="*/ 18431 w 36814"/>
                  <a:gd name="connsiteY0" fmla="*/ 38100 h 38099"/>
                  <a:gd name="connsiteX1" fmla="*/ 18431 w 36814"/>
                  <a:gd name="connsiteY1" fmla="*/ 0 h 38099"/>
                  <a:gd name="connsiteX2" fmla="*/ 18431 w 36814"/>
                  <a:gd name="connsiteY2" fmla="*/ 38100 h 38099"/>
                  <a:gd name="connsiteX3" fmla="*/ 18431 w 3681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36814" h="38099">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D45FA423-E5CB-4095-8DDA-CE657E6759BA}"/>
                </a:ext>
              </a:extLst>
            </p:cNvPr>
            <p:cNvGrpSpPr/>
            <p:nvPr/>
          </p:nvGrpSpPr>
          <p:grpSpPr>
            <a:xfrm>
              <a:off x="0" y="0"/>
              <a:ext cx="11262201" cy="500252"/>
              <a:chOff x="0" y="0"/>
              <a:chExt cx="11262201" cy="500252"/>
            </a:xfrm>
            <a:solidFill>
              <a:srgbClr val="000000"/>
            </a:solidFill>
          </p:grpSpPr>
          <p:sp>
            <p:nvSpPr>
              <p:cNvPr id="21" name="Freeform: Shape 20">
                <a:extLst>
                  <a:ext uri="{FF2B5EF4-FFF2-40B4-BE49-F238E27FC236}">
                    <a16:creationId xmlns:a16="http://schemas.microsoft.com/office/drawing/2014/main" id="{480D899E-10BB-442F-8CB8-45D9B14E0907}"/>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82126F2-0ED1-4D42-BDB7-98D4681EA301}"/>
                  </a:ext>
                </a:extLst>
              </p:cNvPr>
              <p:cNvSpPr/>
              <p:nvPr/>
            </p:nvSpPr>
            <p:spPr>
              <a:xfrm>
                <a:off x="11225434" y="462152"/>
                <a:ext cx="36766" cy="38100"/>
              </a:xfrm>
              <a:custGeom>
                <a:avLst/>
                <a:gdLst>
                  <a:gd name="connsiteX0" fmla="*/ 18384 w 36766"/>
                  <a:gd name="connsiteY0" fmla="*/ 38100 h 38100"/>
                  <a:gd name="connsiteX1" fmla="*/ 18384 w 36766"/>
                  <a:gd name="connsiteY1" fmla="*/ 0 h 38100"/>
                  <a:gd name="connsiteX2" fmla="*/ 18384 w 36766"/>
                  <a:gd name="connsiteY2" fmla="*/ 38100 h 38100"/>
                  <a:gd name="connsiteX3" fmla="*/ 18384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4" y="38100"/>
                    </a:moveTo>
                    <a:cubicBezTo>
                      <a:pt x="42895" y="38100"/>
                      <a:pt x="42895" y="0"/>
                      <a:pt x="18384" y="0"/>
                    </a:cubicBezTo>
                    <a:cubicBezTo>
                      <a:pt x="-6128" y="0"/>
                      <a:pt x="-6128" y="38100"/>
                      <a:pt x="18384" y="38100"/>
                    </a:cubicBezTo>
                    <a:lnTo>
                      <a:pt x="18384" y="38100"/>
                    </a:lnTo>
                    <a:close/>
                  </a:path>
                </a:pathLst>
              </a:custGeom>
              <a:solidFill>
                <a:srgbClr val="000000"/>
              </a:solidFill>
              <a:ln w="12700" cap="flat">
                <a:noFill/>
                <a:prstDash val="solid"/>
                <a:miter/>
              </a:ln>
            </p:spPr>
            <p:txBody>
              <a:bodyPr rtlCol="0" anchor="ctr"/>
              <a:lstStyle/>
              <a:p>
                <a:endParaRPr lang="en-US"/>
              </a:p>
            </p:txBody>
          </p:sp>
        </p:grpSp>
        <p:grpSp>
          <p:nvGrpSpPr>
            <p:cNvPr id="23" name="Graphic 2">
              <a:extLst>
                <a:ext uri="{FF2B5EF4-FFF2-40B4-BE49-F238E27FC236}">
                  <a16:creationId xmlns:a16="http://schemas.microsoft.com/office/drawing/2014/main" id="{D45FA423-E5CB-4095-8DDA-CE657E6759BA}"/>
                </a:ext>
              </a:extLst>
            </p:cNvPr>
            <p:cNvGrpSpPr/>
            <p:nvPr/>
          </p:nvGrpSpPr>
          <p:grpSpPr>
            <a:xfrm>
              <a:off x="0" y="0"/>
              <a:ext cx="11662632" cy="333502"/>
              <a:chOff x="0" y="0"/>
              <a:chExt cx="11662632" cy="333502"/>
            </a:xfrm>
            <a:solidFill>
              <a:srgbClr val="000000"/>
            </a:solidFill>
          </p:grpSpPr>
          <p:sp>
            <p:nvSpPr>
              <p:cNvPr id="24" name="Freeform: Shape 23">
                <a:extLst>
                  <a:ext uri="{FF2B5EF4-FFF2-40B4-BE49-F238E27FC236}">
                    <a16:creationId xmlns:a16="http://schemas.microsoft.com/office/drawing/2014/main" id="{D0D540F4-D9E7-442C-A8DE-58B5C7FCFA30}"/>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B1C308B-900A-4A4F-A181-2A645B41261A}"/>
                  </a:ext>
                </a:extLst>
              </p:cNvPr>
              <p:cNvSpPr/>
              <p:nvPr/>
            </p:nvSpPr>
            <p:spPr>
              <a:xfrm>
                <a:off x="11625865" y="29540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id="{D45FA423-E5CB-4095-8DDA-CE657E6759BA}"/>
                </a:ext>
              </a:extLst>
            </p:cNvPr>
            <p:cNvGrpSpPr/>
            <p:nvPr/>
          </p:nvGrpSpPr>
          <p:grpSpPr>
            <a:xfrm>
              <a:off x="0" y="0"/>
              <a:ext cx="11929586" cy="680466"/>
              <a:chOff x="0" y="0"/>
              <a:chExt cx="11929586" cy="680466"/>
            </a:xfrm>
            <a:solidFill>
              <a:srgbClr val="000000"/>
            </a:solidFill>
          </p:grpSpPr>
          <p:sp>
            <p:nvSpPr>
              <p:cNvPr id="27" name="Freeform: Shape 26">
                <a:extLst>
                  <a:ext uri="{FF2B5EF4-FFF2-40B4-BE49-F238E27FC236}">
                    <a16:creationId xmlns:a16="http://schemas.microsoft.com/office/drawing/2014/main" id="{114267DE-C0A1-4922-8FB7-0EAEE811F68C}"/>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468E0DB-B2CC-4446-9418-9C7B8CCBFB7F}"/>
                  </a:ext>
                </a:extLst>
              </p:cNvPr>
              <p:cNvSpPr/>
              <p:nvPr/>
            </p:nvSpPr>
            <p:spPr>
              <a:xfrm>
                <a:off x="11892772" y="64236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29" name="Graphic 2">
              <a:extLst>
                <a:ext uri="{FF2B5EF4-FFF2-40B4-BE49-F238E27FC236}">
                  <a16:creationId xmlns:a16="http://schemas.microsoft.com/office/drawing/2014/main" id="{D45FA423-E5CB-4095-8DDA-CE657E6759BA}"/>
                </a:ext>
              </a:extLst>
            </p:cNvPr>
            <p:cNvGrpSpPr/>
            <p:nvPr/>
          </p:nvGrpSpPr>
          <p:grpSpPr>
            <a:xfrm>
              <a:off x="0" y="0"/>
              <a:ext cx="11629231" cy="600455"/>
              <a:chOff x="0" y="0"/>
              <a:chExt cx="11629231" cy="600455"/>
            </a:xfrm>
            <a:solidFill>
              <a:srgbClr val="000000"/>
            </a:solidFill>
          </p:grpSpPr>
          <p:sp>
            <p:nvSpPr>
              <p:cNvPr id="30" name="Freeform: Shape 29">
                <a:extLst>
                  <a:ext uri="{FF2B5EF4-FFF2-40B4-BE49-F238E27FC236}">
                    <a16:creationId xmlns:a16="http://schemas.microsoft.com/office/drawing/2014/main" id="{223C42C4-A322-487E-8947-2FC5BCA62AED}"/>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025F9C7-75E0-4D10-BBA4-354B836B0CDD}"/>
                  </a:ext>
                </a:extLst>
              </p:cNvPr>
              <p:cNvSpPr/>
              <p:nvPr/>
            </p:nvSpPr>
            <p:spPr>
              <a:xfrm>
                <a:off x="11592464" y="56235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2" name="Graphic 2">
              <a:extLst>
                <a:ext uri="{FF2B5EF4-FFF2-40B4-BE49-F238E27FC236}">
                  <a16:creationId xmlns:a16="http://schemas.microsoft.com/office/drawing/2014/main" id="{D45FA423-E5CB-4095-8DDA-CE657E6759BA}"/>
                </a:ext>
              </a:extLst>
            </p:cNvPr>
            <p:cNvGrpSpPr/>
            <p:nvPr/>
          </p:nvGrpSpPr>
          <p:grpSpPr>
            <a:xfrm>
              <a:off x="0" y="0"/>
              <a:ext cx="12069666" cy="900683"/>
              <a:chOff x="0" y="0"/>
              <a:chExt cx="12069666" cy="900683"/>
            </a:xfrm>
            <a:solidFill>
              <a:srgbClr val="000000"/>
            </a:solidFill>
          </p:grpSpPr>
          <p:sp>
            <p:nvSpPr>
              <p:cNvPr id="33" name="Freeform: Shape 32">
                <a:extLst>
                  <a:ext uri="{FF2B5EF4-FFF2-40B4-BE49-F238E27FC236}">
                    <a16:creationId xmlns:a16="http://schemas.microsoft.com/office/drawing/2014/main" id="{182BDBC5-67CC-4896-B8EB-47595D3D0E11}"/>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68B672F-44C1-4315-A0D9-DE897657EC8E}"/>
                  </a:ext>
                </a:extLst>
              </p:cNvPr>
              <p:cNvSpPr/>
              <p:nvPr/>
            </p:nvSpPr>
            <p:spPr>
              <a:xfrm>
                <a:off x="12032900" y="862583"/>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5" name="Graphic 2">
              <a:extLst>
                <a:ext uri="{FF2B5EF4-FFF2-40B4-BE49-F238E27FC236}">
                  <a16:creationId xmlns:a16="http://schemas.microsoft.com/office/drawing/2014/main" id="{D45FA423-E5CB-4095-8DDA-CE657E6759BA}"/>
                </a:ext>
              </a:extLst>
            </p:cNvPr>
            <p:cNvGrpSpPr/>
            <p:nvPr/>
          </p:nvGrpSpPr>
          <p:grpSpPr>
            <a:xfrm>
              <a:off x="0" y="0"/>
              <a:ext cx="12099512" cy="333502"/>
              <a:chOff x="0" y="0"/>
              <a:chExt cx="12099512" cy="333502"/>
            </a:xfrm>
            <a:solidFill>
              <a:srgbClr val="000000"/>
            </a:solidFill>
          </p:grpSpPr>
          <p:sp>
            <p:nvSpPr>
              <p:cNvPr id="36" name="Freeform: Shape 35">
                <a:extLst>
                  <a:ext uri="{FF2B5EF4-FFF2-40B4-BE49-F238E27FC236}">
                    <a16:creationId xmlns:a16="http://schemas.microsoft.com/office/drawing/2014/main" id="{8FA10988-6B01-4A11-9974-9051041AA054}"/>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124B3C1-3C1D-4F33-B46E-9FF533CBB9AF}"/>
                  </a:ext>
                </a:extLst>
              </p:cNvPr>
              <p:cNvSpPr/>
              <p:nvPr/>
            </p:nvSpPr>
            <p:spPr>
              <a:xfrm>
                <a:off x="12062746" y="295402"/>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D45FA423-E5CB-4095-8DDA-CE657E6759BA}"/>
                </a:ext>
              </a:extLst>
            </p:cNvPr>
            <p:cNvGrpSpPr/>
            <p:nvPr/>
          </p:nvGrpSpPr>
          <p:grpSpPr>
            <a:xfrm>
              <a:off x="0" y="0"/>
              <a:ext cx="11462479" cy="139954"/>
              <a:chOff x="0" y="0"/>
              <a:chExt cx="11462479" cy="139954"/>
            </a:xfrm>
            <a:solidFill>
              <a:srgbClr val="000000"/>
            </a:solidFill>
          </p:grpSpPr>
          <p:sp>
            <p:nvSpPr>
              <p:cNvPr id="39" name="Freeform: Shape 38">
                <a:extLst>
                  <a:ext uri="{FF2B5EF4-FFF2-40B4-BE49-F238E27FC236}">
                    <a16:creationId xmlns:a16="http://schemas.microsoft.com/office/drawing/2014/main" id="{0CF89B85-8D9D-4E98-B0B8-E5DCA01AE234}"/>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85D7617-06FE-4D38-9467-2DC8D946BB9C}"/>
                  </a:ext>
                </a:extLst>
              </p:cNvPr>
              <p:cNvSpPr/>
              <p:nvPr/>
            </p:nvSpPr>
            <p:spPr>
              <a:xfrm>
                <a:off x="11425665" y="101854"/>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41" name="Graphic 2">
              <a:extLst>
                <a:ext uri="{FF2B5EF4-FFF2-40B4-BE49-F238E27FC236}">
                  <a16:creationId xmlns:a16="http://schemas.microsoft.com/office/drawing/2014/main" id="{D45FA423-E5CB-4095-8DDA-CE657E6759BA}"/>
                </a:ext>
              </a:extLst>
            </p:cNvPr>
            <p:cNvGrpSpPr/>
            <p:nvPr/>
          </p:nvGrpSpPr>
          <p:grpSpPr>
            <a:xfrm>
              <a:off x="0" y="0"/>
              <a:ext cx="11929586" cy="189356"/>
              <a:chOff x="0" y="0"/>
              <a:chExt cx="11929586" cy="189356"/>
            </a:xfrm>
            <a:solidFill>
              <a:srgbClr val="000000"/>
            </a:solidFill>
          </p:grpSpPr>
          <p:sp>
            <p:nvSpPr>
              <p:cNvPr id="42" name="Freeform: Shape 41">
                <a:extLst>
                  <a:ext uri="{FF2B5EF4-FFF2-40B4-BE49-F238E27FC236}">
                    <a16:creationId xmlns:a16="http://schemas.microsoft.com/office/drawing/2014/main" id="{53EAD197-F022-4F10-B499-75D87380E7D3}"/>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BA27ABF-89B3-4DC0-B100-E3A7FCA3F68E}"/>
                  </a:ext>
                </a:extLst>
              </p:cNvPr>
              <p:cNvSpPr/>
              <p:nvPr/>
            </p:nvSpPr>
            <p:spPr>
              <a:xfrm>
                <a:off x="11892772" y="151256"/>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D45FA423-E5CB-4095-8DDA-CE657E6759BA}"/>
                </a:ext>
              </a:extLst>
            </p:cNvPr>
            <p:cNvGrpSpPr/>
            <p:nvPr/>
          </p:nvGrpSpPr>
          <p:grpSpPr>
            <a:xfrm>
              <a:off x="0" y="0"/>
              <a:ext cx="11674697" cy="1204213"/>
              <a:chOff x="0" y="0"/>
              <a:chExt cx="11674697" cy="1204213"/>
            </a:xfrm>
            <a:solidFill>
              <a:srgbClr val="000000"/>
            </a:solidFill>
          </p:grpSpPr>
          <p:sp>
            <p:nvSpPr>
              <p:cNvPr id="45" name="Freeform: Shape 44">
                <a:extLst>
                  <a:ext uri="{FF2B5EF4-FFF2-40B4-BE49-F238E27FC236}">
                    <a16:creationId xmlns:a16="http://schemas.microsoft.com/office/drawing/2014/main" id="{E74CDDA7-81E4-47D0-9423-5FFC8EA77970}"/>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3CBADCB-0F52-413D-86E7-E447B3AF9394}"/>
                  </a:ext>
                </a:extLst>
              </p:cNvPr>
              <p:cNvSpPr/>
              <p:nvPr/>
            </p:nvSpPr>
            <p:spPr>
              <a:xfrm>
                <a:off x="11637883" y="1166113"/>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D45FA423-E5CB-4095-8DDA-CE657E6759BA}"/>
                </a:ext>
              </a:extLst>
            </p:cNvPr>
            <p:cNvGrpSpPr/>
            <p:nvPr/>
          </p:nvGrpSpPr>
          <p:grpSpPr>
            <a:xfrm>
              <a:off x="0" y="0"/>
              <a:ext cx="11734895" cy="960755"/>
              <a:chOff x="0" y="0"/>
              <a:chExt cx="11734895" cy="960755"/>
            </a:xfrm>
            <a:solidFill>
              <a:srgbClr val="000000"/>
            </a:solidFill>
          </p:grpSpPr>
          <p:sp>
            <p:nvSpPr>
              <p:cNvPr id="48" name="Freeform: Shape 47">
                <a:extLst>
                  <a:ext uri="{FF2B5EF4-FFF2-40B4-BE49-F238E27FC236}">
                    <a16:creationId xmlns:a16="http://schemas.microsoft.com/office/drawing/2014/main" id="{77F6D7E6-239D-40D0-9ECF-21EF3F07BE3F}"/>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609755B-4FDD-42E5-985B-D07EA69ECDF6}"/>
                  </a:ext>
                </a:extLst>
              </p:cNvPr>
              <p:cNvSpPr/>
              <p:nvPr/>
            </p:nvSpPr>
            <p:spPr>
              <a:xfrm>
                <a:off x="11698128" y="922655"/>
                <a:ext cx="36766" cy="38100"/>
              </a:xfrm>
              <a:custGeom>
                <a:avLst/>
                <a:gdLst>
                  <a:gd name="connsiteX0" fmla="*/ 18383 w 36766"/>
                  <a:gd name="connsiteY0" fmla="*/ 38100 h 38100"/>
                  <a:gd name="connsiteX1" fmla="*/ 18383 w 36766"/>
                  <a:gd name="connsiteY1" fmla="*/ 0 h 38100"/>
                  <a:gd name="connsiteX2" fmla="*/ 18383 w 36766"/>
                  <a:gd name="connsiteY2" fmla="*/ 38100 h 38100"/>
                  <a:gd name="connsiteX3" fmla="*/ 18383 w 367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766" h="38100">
                    <a:moveTo>
                      <a:pt x="18383" y="38100"/>
                    </a:moveTo>
                    <a:cubicBezTo>
                      <a:pt x="42894" y="38100"/>
                      <a:pt x="42894" y="0"/>
                      <a:pt x="18383" y="0"/>
                    </a:cubicBezTo>
                    <a:cubicBezTo>
                      <a:pt x="-6128" y="0"/>
                      <a:pt x="-6128" y="38100"/>
                      <a:pt x="18383" y="38100"/>
                    </a:cubicBezTo>
                    <a:lnTo>
                      <a:pt x="18383" y="38100"/>
                    </a:lnTo>
                    <a:close/>
                  </a:path>
                </a:pathLst>
              </a:custGeom>
              <a:solidFill>
                <a:srgbClr val="000000"/>
              </a:solidFill>
              <a:ln w="12700" cap="flat">
                <a:noFill/>
                <a:prstDash val="solid"/>
                <a:miter/>
              </a:ln>
            </p:spPr>
            <p:txBody>
              <a:bodyPr rtlCol="0" anchor="ctr"/>
              <a:lstStyle/>
              <a:p>
                <a:endParaRPr lang="en-US"/>
              </a:p>
            </p:txBody>
          </p:sp>
        </p:grpSp>
        <p:grpSp>
          <p:nvGrpSpPr>
            <p:cNvPr id="50" name="Graphic 2">
              <a:extLst>
                <a:ext uri="{FF2B5EF4-FFF2-40B4-BE49-F238E27FC236}">
                  <a16:creationId xmlns:a16="http://schemas.microsoft.com/office/drawing/2014/main" id="{D45FA423-E5CB-4095-8DDA-CE657E6759BA}"/>
                </a:ext>
              </a:extLst>
            </p:cNvPr>
            <p:cNvGrpSpPr/>
            <p:nvPr/>
          </p:nvGrpSpPr>
          <p:grpSpPr>
            <a:xfrm>
              <a:off x="0" y="0"/>
              <a:ext cx="12065729" cy="1260347"/>
              <a:chOff x="0" y="0"/>
              <a:chExt cx="12065729" cy="1260347"/>
            </a:xfrm>
            <a:solidFill>
              <a:srgbClr val="000000"/>
            </a:solidFill>
          </p:grpSpPr>
          <p:sp>
            <p:nvSpPr>
              <p:cNvPr id="51" name="Freeform: Shape 50">
                <a:extLst>
                  <a:ext uri="{FF2B5EF4-FFF2-40B4-BE49-F238E27FC236}">
                    <a16:creationId xmlns:a16="http://schemas.microsoft.com/office/drawing/2014/main" id="{8F8DEA92-0578-43A5-8C12-DB45D61C2122}"/>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0DBE258-86D3-4A1D-B571-5D060747F388}"/>
                  </a:ext>
                </a:extLst>
              </p:cNvPr>
              <p:cNvSpPr/>
              <p:nvPr/>
            </p:nvSpPr>
            <p:spPr>
              <a:xfrm>
                <a:off x="12028915" y="1222247"/>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nvGrpSpPr>
            <p:cNvPr id="53" name="Graphic 2">
              <a:extLst>
                <a:ext uri="{FF2B5EF4-FFF2-40B4-BE49-F238E27FC236}">
                  <a16:creationId xmlns:a16="http://schemas.microsoft.com/office/drawing/2014/main" id="{D45FA423-E5CB-4095-8DDA-CE657E6759BA}"/>
                </a:ext>
              </a:extLst>
            </p:cNvPr>
            <p:cNvGrpSpPr/>
            <p:nvPr/>
          </p:nvGrpSpPr>
          <p:grpSpPr>
            <a:xfrm>
              <a:off x="0" y="0"/>
              <a:ext cx="11168856" cy="865250"/>
              <a:chOff x="0" y="0"/>
              <a:chExt cx="11168856" cy="865250"/>
            </a:xfrm>
            <a:solidFill>
              <a:srgbClr val="000000"/>
            </a:solidFill>
          </p:grpSpPr>
          <p:sp>
            <p:nvSpPr>
              <p:cNvPr id="54" name="Freeform: Shape 53">
                <a:extLst>
                  <a:ext uri="{FF2B5EF4-FFF2-40B4-BE49-F238E27FC236}">
                    <a16:creationId xmlns:a16="http://schemas.microsoft.com/office/drawing/2014/main" id="{F70CAE63-A641-4732-AFD8-100AB307C9FE}"/>
                  </a:ext>
                </a:extLst>
              </p:cNvPr>
              <p:cNvSpPr/>
              <p:nvPr/>
            </p:nvSpPr>
            <p:spPr>
              <a:xfrm>
                <a:off x="0" y="0"/>
                <a:ext cx="12700" cy="12700"/>
              </a:xfrm>
              <a:custGeom>
                <a:avLst/>
                <a:gdLst/>
                <a:ahLst/>
                <a:cxnLst/>
                <a:rect l="l" t="t" r="r" b="b"/>
                <a:pathLst>
                  <a:path w="12700" h="12700"/>
                </a:pathLst>
              </a:custGeom>
              <a:ln w="1270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8D0E529-8703-444B-A8D9-60868381189D}"/>
                  </a:ext>
                </a:extLst>
              </p:cNvPr>
              <p:cNvSpPr/>
              <p:nvPr/>
            </p:nvSpPr>
            <p:spPr>
              <a:xfrm>
                <a:off x="11132041" y="827150"/>
                <a:ext cx="36814" cy="38100"/>
              </a:xfrm>
              <a:custGeom>
                <a:avLst/>
                <a:gdLst>
                  <a:gd name="connsiteX0" fmla="*/ 18431 w 36814"/>
                  <a:gd name="connsiteY0" fmla="*/ 38100 h 38100"/>
                  <a:gd name="connsiteX1" fmla="*/ 18431 w 36814"/>
                  <a:gd name="connsiteY1" fmla="*/ 0 h 38100"/>
                  <a:gd name="connsiteX2" fmla="*/ 18431 w 36814"/>
                  <a:gd name="connsiteY2" fmla="*/ 38100 h 38100"/>
                  <a:gd name="connsiteX3" fmla="*/ 18431 w 36814"/>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814" h="38100">
                    <a:moveTo>
                      <a:pt x="18431" y="38100"/>
                    </a:moveTo>
                    <a:cubicBezTo>
                      <a:pt x="42942" y="38100"/>
                      <a:pt x="42942" y="0"/>
                      <a:pt x="18431" y="0"/>
                    </a:cubicBezTo>
                    <a:cubicBezTo>
                      <a:pt x="-6080" y="0"/>
                      <a:pt x="-6207" y="38100"/>
                      <a:pt x="18431" y="38100"/>
                    </a:cubicBezTo>
                    <a:lnTo>
                      <a:pt x="18431" y="38100"/>
                    </a:lnTo>
                    <a:close/>
                  </a:path>
                </a:pathLst>
              </a:custGeom>
              <a:solidFill>
                <a:srgbClr val="000000"/>
              </a:solidFill>
              <a:ln w="12700" cap="flat">
                <a:noFill/>
                <a:prstDash val="solid"/>
                <a:miter/>
              </a:ln>
            </p:spPr>
            <p:txBody>
              <a:bodyPr rtlCol="0" anchor="ctr"/>
              <a:lstStyle/>
              <a:p>
                <a:endParaRPr lang="en-US"/>
              </a:p>
            </p:txBody>
          </p:sp>
        </p:grpSp>
      </p:grpSp>
      <p:pic>
        <p:nvPicPr>
          <p:cNvPr id="62" name="Graphic 61">
            <a:extLst>
              <a:ext uri="{FF2B5EF4-FFF2-40B4-BE49-F238E27FC236}">
                <a16:creationId xmlns:a16="http://schemas.microsoft.com/office/drawing/2014/main" id="{34E97D7C-A058-4556-84DB-8D1A6A0E4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564311"/>
            <a:ext cx="12178030" cy="1307964"/>
          </a:xfrm>
          <a:prstGeom prst="rect">
            <a:avLst/>
          </a:prstGeom>
        </p:spPr>
      </p:pic>
      <p:sp>
        <p:nvSpPr>
          <p:cNvPr id="63" name="Rectangle 62">
            <a:extLst>
              <a:ext uri="{FF2B5EF4-FFF2-40B4-BE49-F238E27FC236}">
                <a16:creationId xmlns:a16="http://schemas.microsoft.com/office/drawing/2014/main" id="{45B8EE50-76AF-49D0-99D2-AB5A353DF8F1}"/>
              </a:ext>
            </a:extLst>
          </p:cNvPr>
          <p:cNvSpPr/>
          <p:nvPr/>
        </p:nvSpPr>
        <p:spPr>
          <a:xfrm>
            <a:off x="9246950" y="1646049"/>
            <a:ext cx="2945050" cy="2157514"/>
          </a:xfrm>
          <a:prstGeom prst="rect">
            <a:avLst/>
          </a:prstGeom>
          <a:gradFill flip="none" rotWithShape="1">
            <a:gsLst>
              <a:gs pos="0">
                <a:schemeClr val="accent1"/>
              </a:gs>
              <a:gs pos="55000">
                <a:schemeClr val="accent2"/>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B1D6090C-D8CD-41DF-9F82-BD8488E251C0}"/>
              </a:ext>
            </a:extLst>
          </p:cNvPr>
          <p:cNvSpPr txBox="1"/>
          <p:nvPr/>
        </p:nvSpPr>
        <p:spPr>
          <a:xfrm>
            <a:off x="4477081" y="4274855"/>
            <a:ext cx="6966991"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 </a:t>
            </a:r>
            <a:r>
              <a:rPr lang="en-US" sz="1400" b="0" i="0" dirty="0" err="1">
                <a:solidFill>
                  <a:srgbClr val="000000"/>
                </a:solidFill>
                <a:effectLst/>
              </a:rPr>
              <a:t>est</a:t>
            </a:r>
            <a:r>
              <a:rPr lang="en-US" sz="1400" b="0" i="0" dirty="0">
                <a:solidFill>
                  <a:srgbClr val="000000"/>
                </a:solidFill>
                <a:effectLst/>
              </a:rPr>
              <a:t> </a:t>
            </a:r>
            <a:r>
              <a:rPr lang="en-US" sz="1400" b="0" i="0" dirty="0" err="1">
                <a:solidFill>
                  <a:srgbClr val="000000"/>
                </a:solidFill>
                <a:effectLst/>
              </a:rPr>
              <a:t>ut</a:t>
            </a:r>
            <a:r>
              <a:rPr lang="en-US" sz="1400" b="0" i="0" dirty="0">
                <a:solidFill>
                  <a:srgbClr val="000000"/>
                </a:solidFill>
                <a:effectLst/>
              </a:rPr>
              <a:t> lacinia gravida, ex </a:t>
            </a:r>
            <a:r>
              <a:rPr lang="en-US" sz="1400" b="0" i="0" dirty="0" err="1">
                <a:solidFill>
                  <a:srgbClr val="000000"/>
                </a:solidFill>
                <a:effectLst/>
              </a:rPr>
              <a:t>lectus</a:t>
            </a:r>
            <a:r>
              <a:rPr lang="en-US" sz="1400" b="0" i="0" dirty="0">
                <a:solidFill>
                  <a:srgbClr val="000000"/>
                </a:solidFill>
                <a:effectLst/>
              </a:rPr>
              <a:t> </a:t>
            </a:r>
            <a:r>
              <a:rPr lang="en-US" sz="1400" b="0" i="0" dirty="0" err="1">
                <a:solidFill>
                  <a:srgbClr val="000000"/>
                </a:solidFill>
                <a:effectLst/>
              </a:rPr>
              <a:t>dignissim</a:t>
            </a:r>
            <a:r>
              <a:rPr lang="en-US" sz="1400" b="0" i="0" dirty="0">
                <a:solidFill>
                  <a:srgbClr val="000000"/>
                </a:solidFill>
                <a:effectLst/>
              </a:rPr>
              <a:t> lorem, vel </a:t>
            </a:r>
            <a:r>
              <a:rPr lang="en-US" sz="1400" b="0" i="0" dirty="0" err="1">
                <a:solidFill>
                  <a:srgbClr val="000000"/>
                </a:solidFill>
                <a:effectLst/>
              </a:rPr>
              <a:t>varius</a:t>
            </a:r>
            <a:r>
              <a:rPr lang="en-US" sz="1400" b="0" i="0" dirty="0">
                <a:solidFill>
                  <a:srgbClr val="000000"/>
                </a:solidFill>
                <a:effectLst/>
              </a:rPr>
              <a:t> </a:t>
            </a:r>
            <a:r>
              <a:rPr lang="en-US" sz="1400" b="0" i="0" dirty="0" err="1">
                <a:solidFill>
                  <a:srgbClr val="000000"/>
                </a:solidFill>
                <a:effectLst/>
              </a:rPr>
              <a:t>felis</a:t>
            </a:r>
            <a:r>
              <a:rPr lang="en-US" sz="1400" b="0" i="0" dirty="0">
                <a:solidFill>
                  <a:srgbClr val="000000"/>
                </a:solidFill>
                <a:effectLst/>
              </a:rPr>
              <a:t> </a:t>
            </a:r>
            <a:r>
              <a:rPr lang="en-US" sz="1400" b="0" i="0" dirty="0" err="1">
                <a:solidFill>
                  <a:srgbClr val="000000"/>
                </a:solidFill>
                <a:effectLst/>
              </a:rPr>
              <a:t>mauris</a:t>
            </a:r>
            <a:r>
              <a:rPr lang="en-US" sz="1400" b="0" i="0" dirty="0">
                <a:solidFill>
                  <a:srgbClr val="000000"/>
                </a:solidFill>
                <a:effectLst/>
              </a:rPr>
              <a:t> vel </a:t>
            </a:r>
            <a:r>
              <a:rPr lang="en-US" sz="1400" b="0" i="0" dirty="0" err="1">
                <a:solidFill>
                  <a:srgbClr val="000000"/>
                </a:solidFill>
                <a:effectLst/>
              </a:rPr>
              <a:t>erat</a:t>
            </a:r>
            <a:r>
              <a:rPr lang="en-US" sz="1400" b="0" i="0" dirty="0">
                <a:solidFill>
                  <a:srgbClr val="000000"/>
                </a:solidFill>
                <a:effectLst/>
              </a:rPr>
              <a:t>. Morbi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justo</a:t>
            </a:r>
            <a:r>
              <a:rPr lang="en-US" sz="1400" b="0" i="0" dirty="0">
                <a:solidFill>
                  <a:srgbClr val="000000"/>
                </a:solidFill>
                <a:effectLst/>
              </a:rPr>
              <a:t> in </a:t>
            </a:r>
            <a:r>
              <a:rPr lang="en-US" sz="1400" b="0" i="0" dirty="0" err="1">
                <a:solidFill>
                  <a:srgbClr val="000000"/>
                </a:solidFill>
                <a:effectLst/>
              </a:rPr>
              <a:t>turpis</a:t>
            </a:r>
            <a:r>
              <a:rPr lang="en-US" sz="1400" b="0" i="0" dirty="0">
                <a:solidFill>
                  <a:srgbClr val="000000"/>
                </a:solidFill>
                <a:effectLst/>
              </a:rPr>
              <a:t> </a:t>
            </a:r>
            <a:r>
              <a:rPr lang="en-US" sz="1400" b="0" i="0" dirty="0" err="1">
                <a:solidFill>
                  <a:srgbClr val="000000"/>
                </a:solidFill>
                <a:effectLst/>
              </a:rPr>
              <a:t>consequat</a:t>
            </a:r>
            <a:r>
              <a:rPr lang="en-US" sz="1400" b="0" i="0" dirty="0">
                <a:solidFill>
                  <a:srgbClr val="000000"/>
                </a:solidFill>
                <a:effectLst/>
              </a:rPr>
              <a:t> </a:t>
            </a:r>
            <a:r>
              <a:rPr lang="en-US" sz="1400" b="0" i="0" dirty="0" err="1">
                <a:solidFill>
                  <a:srgbClr val="000000"/>
                </a:solidFill>
                <a:effectLst/>
              </a:rPr>
              <a:t>condimentum</a:t>
            </a:r>
            <a:r>
              <a:rPr lang="en-US" sz="1400" b="0" i="0" dirty="0">
                <a:solidFill>
                  <a:srgbClr val="000000"/>
                </a:solidFill>
                <a:effectLst/>
              </a:rPr>
              <a:t>. </a:t>
            </a:r>
            <a:endParaRPr lang="en-US" sz="1400" dirty="0"/>
          </a:p>
        </p:txBody>
      </p:sp>
      <p:sp>
        <p:nvSpPr>
          <p:cNvPr id="66" name="TextBox 65">
            <a:extLst>
              <a:ext uri="{FF2B5EF4-FFF2-40B4-BE49-F238E27FC236}">
                <a16:creationId xmlns:a16="http://schemas.microsoft.com/office/drawing/2014/main" id="{8B626340-60AC-492A-82EA-AC16ED68A112}"/>
              </a:ext>
            </a:extLst>
          </p:cNvPr>
          <p:cNvSpPr txBox="1"/>
          <p:nvPr/>
        </p:nvSpPr>
        <p:spPr>
          <a:xfrm>
            <a:off x="832645" y="1662234"/>
            <a:ext cx="2532855" cy="2308324"/>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pic>
        <p:nvPicPr>
          <p:cNvPr id="3074" name="Picture 2" descr="Person Holding White Ceramic Mug">
            <a:extLst>
              <a:ext uri="{FF2B5EF4-FFF2-40B4-BE49-F238E27FC236}">
                <a16:creationId xmlns:a16="http://schemas.microsoft.com/office/drawing/2014/main" id="{C2FE7155-82FE-495C-8DB8-169C2984DFF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72" t="28680" r="-272" b="23182"/>
          <a:stretch/>
        </p:blipFill>
        <p:spPr bwMode="auto">
          <a:xfrm>
            <a:off x="3921052" y="1629038"/>
            <a:ext cx="6763330" cy="2174525"/>
          </a:xfrm>
          <a:prstGeom prst="rect">
            <a:avLst/>
          </a:prstGeom>
          <a:noFill/>
          <a:extLst>
            <a:ext uri="{909E8E84-426E-40DD-AFC4-6F175D3DCCD1}">
              <a14:hiddenFill xmlns:a14="http://schemas.microsoft.com/office/drawing/2010/main">
                <a:solidFill>
                  <a:srgbClr val="FFFFFF"/>
                </a:solidFill>
              </a14:hiddenFill>
            </a:ext>
          </a:extLst>
        </p:spPr>
      </p:pic>
      <p:pic>
        <p:nvPicPr>
          <p:cNvPr id="56" name="Graphic 55">
            <a:extLst>
              <a:ext uri="{FF2B5EF4-FFF2-40B4-BE49-F238E27FC236}">
                <a16:creationId xmlns:a16="http://schemas.microsoft.com/office/drawing/2014/main" id="{D3811CDF-C035-4FB7-9501-C3B59262B8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82262" y="999268"/>
            <a:ext cx="1686593" cy="1378904"/>
          </a:xfrm>
          <a:prstGeom prst="rect">
            <a:avLst/>
          </a:prstGeom>
        </p:spPr>
      </p:pic>
    </p:spTree>
    <p:extLst>
      <p:ext uri="{BB962C8B-B14F-4D97-AF65-F5344CB8AC3E}">
        <p14:creationId xmlns:p14="http://schemas.microsoft.com/office/powerpoint/2010/main" val="2723034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61E42E35-62B3-4A44-9DB2-54F075861986}"/>
              </a:ext>
            </a:extLst>
          </p:cNvPr>
          <p:cNvSpPr/>
          <p:nvPr/>
        </p:nvSpPr>
        <p:spPr>
          <a:xfrm>
            <a:off x="9214181" y="4735711"/>
            <a:ext cx="2991297" cy="2157514"/>
          </a:xfrm>
          <a:prstGeom prst="rect">
            <a:avLst/>
          </a:prstGeom>
          <a:gradFill flip="none" rotWithShape="1">
            <a:gsLst>
              <a:gs pos="0">
                <a:schemeClr val="accent1"/>
              </a:gs>
              <a:gs pos="55000">
                <a:schemeClr val="accent2"/>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6B3D7D-B7C1-4773-AFA6-4A08FF80E167}"/>
              </a:ext>
            </a:extLst>
          </p:cNvPr>
          <p:cNvPicPr>
            <a:picLocks noChangeAspect="1"/>
          </p:cNvPicPr>
          <p:nvPr/>
        </p:nvPicPr>
        <p:blipFill>
          <a:blip r:embed="rId2"/>
          <a:stretch>
            <a:fillRect/>
          </a:stretch>
        </p:blipFill>
        <p:spPr>
          <a:xfrm>
            <a:off x="832036" y="356644"/>
            <a:ext cx="3466819" cy="3731558"/>
          </a:xfrm>
          <a:custGeom>
            <a:avLst/>
            <a:gdLst>
              <a:gd name="connsiteX0" fmla="*/ 66 w 3466819"/>
              <a:gd name="connsiteY0" fmla="*/ 17 h 3731558"/>
              <a:gd name="connsiteX1" fmla="*/ 3466886 w 3466819"/>
              <a:gd name="connsiteY1" fmla="*/ 17 h 3731558"/>
              <a:gd name="connsiteX2" fmla="*/ 3466886 w 3466819"/>
              <a:gd name="connsiteY2" fmla="*/ 3731576 h 3731558"/>
              <a:gd name="connsiteX3" fmla="*/ 66 w 3466819"/>
              <a:gd name="connsiteY3" fmla="*/ 3731576 h 3731558"/>
            </a:gdLst>
            <a:ahLst/>
            <a:cxnLst>
              <a:cxn ang="0">
                <a:pos x="connsiteX0" y="connsiteY0"/>
              </a:cxn>
              <a:cxn ang="0">
                <a:pos x="connsiteX1" y="connsiteY1"/>
              </a:cxn>
              <a:cxn ang="0">
                <a:pos x="connsiteX2" y="connsiteY2"/>
              </a:cxn>
              <a:cxn ang="0">
                <a:pos x="connsiteX3" y="connsiteY3"/>
              </a:cxn>
            </a:cxnLst>
            <a:rect l="l" t="t" r="r" b="b"/>
            <a:pathLst>
              <a:path w="3466819" h="3731558">
                <a:moveTo>
                  <a:pt x="66" y="17"/>
                </a:moveTo>
                <a:lnTo>
                  <a:pt x="3466886" y="17"/>
                </a:lnTo>
                <a:lnTo>
                  <a:pt x="3466886" y="3731576"/>
                </a:lnTo>
                <a:lnTo>
                  <a:pt x="66" y="3731576"/>
                </a:lnTo>
                <a:close/>
              </a:path>
            </a:pathLst>
          </a:custGeom>
        </p:spPr>
      </p:pic>
      <p:pic>
        <p:nvPicPr>
          <p:cNvPr id="7" name="Picture 6">
            <a:extLst>
              <a:ext uri="{FF2B5EF4-FFF2-40B4-BE49-F238E27FC236}">
                <a16:creationId xmlns:a16="http://schemas.microsoft.com/office/drawing/2014/main" id="{3D29AC86-3AAB-460D-9EC3-9DAE8B9A4925}"/>
              </a:ext>
            </a:extLst>
          </p:cNvPr>
          <p:cNvPicPr>
            <a:picLocks noChangeAspect="1"/>
          </p:cNvPicPr>
          <p:nvPr/>
        </p:nvPicPr>
        <p:blipFill>
          <a:blip r:embed="rId3"/>
          <a:stretch>
            <a:fillRect/>
          </a:stretch>
        </p:blipFill>
        <p:spPr>
          <a:xfrm>
            <a:off x="63033" y="3180529"/>
            <a:ext cx="3214687" cy="3819805"/>
          </a:xfrm>
          <a:custGeom>
            <a:avLst/>
            <a:gdLst>
              <a:gd name="connsiteX0" fmla="*/ 5 w 3214687"/>
              <a:gd name="connsiteY0" fmla="*/ 241 h 3819805"/>
              <a:gd name="connsiteX1" fmla="*/ 3214693 w 3214687"/>
              <a:gd name="connsiteY1" fmla="*/ 241 h 3819805"/>
              <a:gd name="connsiteX2" fmla="*/ 3214693 w 3214687"/>
              <a:gd name="connsiteY2" fmla="*/ 3820046 h 3819805"/>
              <a:gd name="connsiteX3" fmla="*/ 5 w 3214687"/>
              <a:gd name="connsiteY3" fmla="*/ 3820046 h 3819805"/>
            </a:gdLst>
            <a:ahLst/>
            <a:cxnLst>
              <a:cxn ang="0">
                <a:pos x="connsiteX0" y="connsiteY0"/>
              </a:cxn>
              <a:cxn ang="0">
                <a:pos x="connsiteX1" y="connsiteY1"/>
              </a:cxn>
              <a:cxn ang="0">
                <a:pos x="connsiteX2" y="connsiteY2"/>
              </a:cxn>
              <a:cxn ang="0">
                <a:pos x="connsiteX3" y="connsiteY3"/>
              </a:cxn>
            </a:cxnLst>
            <a:rect l="l" t="t" r="r" b="b"/>
            <a:pathLst>
              <a:path w="3214687" h="3819805">
                <a:moveTo>
                  <a:pt x="5" y="241"/>
                </a:moveTo>
                <a:lnTo>
                  <a:pt x="3214693" y="241"/>
                </a:lnTo>
                <a:lnTo>
                  <a:pt x="3214693" y="3820046"/>
                </a:lnTo>
                <a:lnTo>
                  <a:pt x="5" y="3820046"/>
                </a:lnTo>
                <a:close/>
              </a:path>
            </a:pathLst>
          </a:custGeom>
        </p:spPr>
      </p:pic>
      <p:pic>
        <p:nvPicPr>
          <p:cNvPr id="8" name="Picture 7">
            <a:extLst>
              <a:ext uri="{FF2B5EF4-FFF2-40B4-BE49-F238E27FC236}">
                <a16:creationId xmlns:a16="http://schemas.microsoft.com/office/drawing/2014/main" id="{A949FE04-A2CA-4B50-B006-16AD71DCB6E6}"/>
              </a:ext>
            </a:extLst>
          </p:cNvPr>
          <p:cNvPicPr>
            <a:picLocks noChangeAspect="1"/>
          </p:cNvPicPr>
          <p:nvPr/>
        </p:nvPicPr>
        <p:blipFill>
          <a:blip r:embed="rId4"/>
          <a:stretch>
            <a:fillRect/>
          </a:stretch>
        </p:blipFill>
        <p:spPr>
          <a:xfrm>
            <a:off x="2218764" y="1945081"/>
            <a:ext cx="2786062" cy="4235823"/>
          </a:xfrm>
          <a:custGeom>
            <a:avLst/>
            <a:gdLst>
              <a:gd name="connsiteX0" fmla="*/ 176 w 2786062"/>
              <a:gd name="connsiteY0" fmla="*/ 143 h 4235823"/>
              <a:gd name="connsiteX1" fmla="*/ 2786239 w 2786062"/>
              <a:gd name="connsiteY1" fmla="*/ 143 h 4235823"/>
              <a:gd name="connsiteX2" fmla="*/ 2786239 w 2786062"/>
              <a:gd name="connsiteY2" fmla="*/ 4235967 h 4235823"/>
              <a:gd name="connsiteX3" fmla="*/ 176 w 2786062"/>
              <a:gd name="connsiteY3" fmla="*/ 4235967 h 4235823"/>
            </a:gdLst>
            <a:ahLst/>
            <a:cxnLst>
              <a:cxn ang="0">
                <a:pos x="connsiteX0" y="connsiteY0"/>
              </a:cxn>
              <a:cxn ang="0">
                <a:pos x="connsiteX1" y="connsiteY1"/>
              </a:cxn>
              <a:cxn ang="0">
                <a:pos x="connsiteX2" y="connsiteY2"/>
              </a:cxn>
              <a:cxn ang="0">
                <a:pos x="connsiteX3" y="connsiteY3"/>
              </a:cxn>
            </a:cxnLst>
            <a:rect l="l" t="t" r="r" b="b"/>
            <a:pathLst>
              <a:path w="2786062" h="4235823">
                <a:moveTo>
                  <a:pt x="176" y="143"/>
                </a:moveTo>
                <a:lnTo>
                  <a:pt x="2786239" y="143"/>
                </a:lnTo>
                <a:lnTo>
                  <a:pt x="2786239" y="4235967"/>
                </a:lnTo>
                <a:lnTo>
                  <a:pt x="176" y="4235967"/>
                </a:lnTo>
                <a:close/>
              </a:path>
            </a:pathLst>
          </a:custGeom>
        </p:spPr>
      </p:pic>
      <p:sp>
        <p:nvSpPr>
          <p:cNvPr id="9" name="Freeform: Shape 8">
            <a:extLst>
              <a:ext uri="{FF2B5EF4-FFF2-40B4-BE49-F238E27FC236}">
                <a16:creationId xmlns:a16="http://schemas.microsoft.com/office/drawing/2014/main" id="{8547245C-7269-4B62-BC55-A823DCD48123}"/>
              </a:ext>
            </a:extLst>
          </p:cNvPr>
          <p:cNvSpPr/>
          <p:nvPr/>
        </p:nvSpPr>
        <p:spPr>
          <a:xfrm>
            <a:off x="10336039" y="5310808"/>
            <a:ext cx="1763287" cy="1636465"/>
          </a:xfrm>
          <a:custGeom>
            <a:avLst/>
            <a:gdLst>
              <a:gd name="connsiteX0" fmla="*/ 0 w 1763287"/>
              <a:gd name="connsiteY0" fmla="*/ 0 h 1636465"/>
              <a:gd name="connsiteX1" fmla="*/ 1763288 w 1763287"/>
              <a:gd name="connsiteY1" fmla="*/ 0 h 1636465"/>
              <a:gd name="connsiteX2" fmla="*/ 1763288 w 1763287"/>
              <a:gd name="connsiteY2" fmla="*/ 1636465 h 1636465"/>
              <a:gd name="connsiteX3" fmla="*/ 0 w 1763287"/>
              <a:gd name="connsiteY3" fmla="*/ 1636465 h 1636465"/>
            </a:gdLst>
            <a:ahLst/>
            <a:cxnLst>
              <a:cxn ang="0">
                <a:pos x="connsiteX0" y="connsiteY0"/>
              </a:cxn>
              <a:cxn ang="0">
                <a:pos x="connsiteX1" y="connsiteY1"/>
              </a:cxn>
              <a:cxn ang="0">
                <a:pos x="connsiteX2" y="connsiteY2"/>
              </a:cxn>
              <a:cxn ang="0">
                <a:pos x="connsiteX3" y="connsiteY3"/>
              </a:cxn>
            </a:cxnLst>
            <a:rect l="l" t="t" r="r" b="b"/>
            <a:pathLst>
              <a:path w="1763287" h="1636465">
                <a:moveTo>
                  <a:pt x="0" y="0"/>
                </a:moveTo>
                <a:lnTo>
                  <a:pt x="1763288" y="0"/>
                </a:lnTo>
                <a:lnTo>
                  <a:pt x="1763288" y="1636465"/>
                </a:lnTo>
                <a:lnTo>
                  <a:pt x="0" y="1636465"/>
                </a:lnTo>
                <a:close/>
              </a:path>
            </a:pathLst>
          </a:custGeom>
          <a:ln w="12601" cap="flat">
            <a:noFill/>
            <a:prstDash val="solid"/>
            <a:miter/>
          </a:ln>
        </p:spPr>
        <p:txBody>
          <a:bodyPr rtlCol="0" anchor="ctr"/>
          <a:lstStyle/>
          <a:p>
            <a:endParaRPr lang="en-US"/>
          </a:p>
        </p:txBody>
      </p:sp>
      <p:grpSp>
        <p:nvGrpSpPr>
          <p:cNvPr id="15" name="Graphic 2">
            <a:extLst>
              <a:ext uri="{FF2B5EF4-FFF2-40B4-BE49-F238E27FC236}">
                <a16:creationId xmlns:a16="http://schemas.microsoft.com/office/drawing/2014/main" id="{3734AD6C-005D-4A54-8229-D04397027C3B}"/>
              </a:ext>
            </a:extLst>
          </p:cNvPr>
          <p:cNvGrpSpPr/>
          <p:nvPr/>
        </p:nvGrpSpPr>
        <p:grpSpPr>
          <a:xfrm>
            <a:off x="0" y="139700"/>
            <a:ext cx="10047568" cy="2966337"/>
            <a:chOff x="-1" y="0"/>
            <a:chExt cx="10047568" cy="2966337"/>
          </a:xfrm>
        </p:grpSpPr>
        <p:grpSp>
          <p:nvGrpSpPr>
            <p:cNvPr id="16" name="Graphic 2">
              <a:extLst>
                <a:ext uri="{FF2B5EF4-FFF2-40B4-BE49-F238E27FC236}">
                  <a16:creationId xmlns:a16="http://schemas.microsoft.com/office/drawing/2014/main" id="{3734AD6C-005D-4A54-8229-D04397027C3B}"/>
                </a:ext>
              </a:extLst>
            </p:cNvPr>
            <p:cNvGrpSpPr/>
            <p:nvPr/>
          </p:nvGrpSpPr>
          <p:grpSpPr>
            <a:xfrm>
              <a:off x="-1" y="0"/>
              <a:ext cx="9522881" cy="1937889"/>
              <a:chOff x="-1" y="0"/>
              <a:chExt cx="9522881" cy="1937889"/>
            </a:xfrm>
          </p:grpSpPr>
          <p:sp>
            <p:nvSpPr>
              <p:cNvPr id="17" name="Freeform: Shape 16">
                <a:extLst>
                  <a:ext uri="{FF2B5EF4-FFF2-40B4-BE49-F238E27FC236}">
                    <a16:creationId xmlns:a16="http://schemas.microsoft.com/office/drawing/2014/main" id="{78919DF3-9AB9-44A3-82EE-F8DA9378C2B1}"/>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9FCAF22-CD73-4065-8B32-1AC5A4048B0D}"/>
                  </a:ext>
                </a:extLst>
              </p:cNvPr>
              <p:cNvSpPr/>
              <p:nvPr/>
            </p:nvSpPr>
            <p:spPr>
              <a:xfrm>
                <a:off x="9486384" y="1900069"/>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3734AD6C-005D-4A54-8229-D04397027C3B}"/>
                </a:ext>
              </a:extLst>
            </p:cNvPr>
            <p:cNvGrpSpPr/>
            <p:nvPr/>
          </p:nvGrpSpPr>
          <p:grpSpPr>
            <a:xfrm>
              <a:off x="-1" y="0"/>
              <a:ext cx="9356978" cy="2192416"/>
              <a:chOff x="-1" y="0"/>
              <a:chExt cx="9356978" cy="2192416"/>
            </a:xfrm>
          </p:grpSpPr>
          <p:sp>
            <p:nvSpPr>
              <p:cNvPr id="20" name="Freeform: Shape 19">
                <a:extLst>
                  <a:ext uri="{FF2B5EF4-FFF2-40B4-BE49-F238E27FC236}">
                    <a16:creationId xmlns:a16="http://schemas.microsoft.com/office/drawing/2014/main" id="{58CC7222-8D88-47DD-BBB3-767C69BB8D80}"/>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EA62C63-7CF5-4050-82AC-A7B34A251502}"/>
                  </a:ext>
                </a:extLst>
              </p:cNvPr>
              <p:cNvSpPr/>
              <p:nvPr/>
            </p:nvSpPr>
            <p:spPr>
              <a:xfrm>
                <a:off x="9320433" y="2154597"/>
                <a:ext cx="36543" cy="37819"/>
              </a:xfrm>
              <a:custGeom>
                <a:avLst/>
                <a:gdLst>
                  <a:gd name="connsiteX0" fmla="*/ 18296 w 36543"/>
                  <a:gd name="connsiteY0" fmla="*/ 37820 h 37819"/>
                  <a:gd name="connsiteX1" fmla="*/ 18296 w 36543"/>
                  <a:gd name="connsiteY1" fmla="*/ 0 h 37819"/>
                  <a:gd name="connsiteX2" fmla="*/ 18296 w 36543"/>
                  <a:gd name="connsiteY2" fmla="*/ 37820 h 37819"/>
                  <a:gd name="connsiteX3" fmla="*/ 18296 w 36543"/>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43" h="37819">
                    <a:moveTo>
                      <a:pt x="18296" y="37820"/>
                    </a:moveTo>
                    <a:cubicBezTo>
                      <a:pt x="42626" y="37820"/>
                      <a:pt x="42626" y="0"/>
                      <a:pt x="18296" y="0"/>
                    </a:cubicBezTo>
                    <a:cubicBezTo>
                      <a:pt x="-6036" y="0"/>
                      <a:pt x="-6161" y="37820"/>
                      <a:pt x="18296" y="37820"/>
                    </a:cubicBezTo>
                    <a:lnTo>
                      <a:pt x="18296" y="37820"/>
                    </a:lnTo>
                    <a:close/>
                  </a:path>
                </a:pathLst>
              </a:custGeom>
              <a:solidFill>
                <a:srgbClr val="000000"/>
              </a:solidFill>
              <a:ln w="12601" cap="flat">
                <a:noFill/>
                <a:prstDash val="solid"/>
                <a:miter/>
              </a:ln>
            </p:spPr>
            <p:txBody>
              <a:bodyPr rtlCol="0" anchor="ctr"/>
              <a:lstStyle/>
              <a:p>
                <a:endParaRPr lang="en-US"/>
              </a:p>
            </p:txBody>
          </p:sp>
        </p:grpSp>
        <p:grpSp>
          <p:nvGrpSpPr>
            <p:cNvPr id="22" name="Graphic 2">
              <a:extLst>
                <a:ext uri="{FF2B5EF4-FFF2-40B4-BE49-F238E27FC236}">
                  <a16:creationId xmlns:a16="http://schemas.microsoft.com/office/drawing/2014/main" id="{3734AD6C-005D-4A54-8229-D04397027C3B}"/>
                </a:ext>
              </a:extLst>
            </p:cNvPr>
            <p:cNvGrpSpPr/>
            <p:nvPr/>
          </p:nvGrpSpPr>
          <p:grpSpPr>
            <a:xfrm>
              <a:off x="-1" y="0"/>
              <a:ext cx="9721939" cy="2236666"/>
              <a:chOff x="-1" y="0"/>
              <a:chExt cx="9721939" cy="2236666"/>
            </a:xfrm>
          </p:grpSpPr>
          <p:sp>
            <p:nvSpPr>
              <p:cNvPr id="23" name="Freeform: Shape 22">
                <a:extLst>
                  <a:ext uri="{FF2B5EF4-FFF2-40B4-BE49-F238E27FC236}">
                    <a16:creationId xmlns:a16="http://schemas.microsoft.com/office/drawing/2014/main" id="{425FE9A7-B906-4C81-802A-04373D641B67}"/>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BD073F6-1FC7-4B98-A003-7B2C1D84D1AF}"/>
                  </a:ext>
                </a:extLst>
              </p:cNvPr>
              <p:cNvSpPr/>
              <p:nvPr/>
            </p:nvSpPr>
            <p:spPr>
              <a:xfrm>
                <a:off x="9685442" y="2198846"/>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25" name="Graphic 2">
              <a:extLst>
                <a:ext uri="{FF2B5EF4-FFF2-40B4-BE49-F238E27FC236}">
                  <a16:creationId xmlns:a16="http://schemas.microsoft.com/office/drawing/2014/main" id="{3734AD6C-005D-4A54-8229-D04397027C3B}"/>
                </a:ext>
              </a:extLst>
            </p:cNvPr>
            <p:cNvGrpSpPr/>
            <p:nvPr/>
          </p:nvGrpSpPr>
          <p:grpSpPr>
            <a:xfrm>
              <a:off x="-1" y="0"/>
              <a:ext cx="9279573" cy="1727736"/>
              <a:chOff x="-1" y="0"/>
              <a:chExt cx="9279573" cy="1727736"/>
            </a:xfrm>
          </p:grpSpPr>
          <p:sp>
            <p:nvSpPr>
              <p:cNvPr id="26" name="Freeform: Shape 25">
                <a:extLst>
                  <a:ext uri="{FF2B5EF4-FFF2-40B4-BE49-F238E27FC236}">
                    <a16:creationId xmlns:a16="http://schemas.microsoft.com/office/drawing/2014/main" id="{231FBF9B-E28C-444D-BE2B-1AFECF002DFF}"/>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31DC667-F1A2-4710-A7FC-BC31940E5978}"/>
                  </a:ext>
                </a:extLst>
              </p:cNvPr>
              <p:cNvSpPr/>
              <p:nvPr/>
            </p:nvSpPr>
            <p:spPr>
              <a:xfrm>
                <a:off x="9242982" y="1689917"/>
                <a:ext cx="36590" cy="37819"/>
              </a:xfrm>
              <a:custGeom>
                <a:avLst/>
                <a:gdLst>
                  <a:gd name="connsiteX0" fmla="*/ 18343 w 36590"/>
                  <a:gd name="connsiteY0" fmla="*/ 37820 h 37819"/>
                  <a:gd name="connsiteX1" fmla="*/ 18343 w 36590"/>
                  <a:gd name="connsiteY1" fmla="*/ 0 h 37819"/>
                  <a:gd name="connsiteX2" fmla="*/ 18343 w 36590"/>
                  <a:gd name="connsiteY2" fmla="*/ 37820 h 37819"/>
                  <a:gd name="connsiteX3" fmla="*/ 18343 w 36590"/>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90" h="37819">
                    <a:moveTo>
                      <a:pt x="18343" y="37820"/>
                    </a:moveTo>
                    <a:cubicBezTo>
                      <a:pt x="42673" y="37820"/>
                      <a:pt x="42673" y="0"/>
                      <a:pt x="18343" y="0"/>
                    </a:cubicBezTo>
                    <a:cubicBezTo>
                      <a:pt x="-6114" y="0"/>
                      <a:pt x="-6114" y="37820"/>
                      <a:pt x="18343" y="37820"/>
                    </a:cubicBezTo>
                    <a:lnTo>
                      <a:pt x="18343" y="37820"/>
                    </a:lnTo>
                    <a:close/>
                  </a:path>
                </a:pathLst>
              </a:custGeom>
              <a:solidFill>
                <a:srgbClr val="000000"/>
              </a:solidFill>
              <a:ln w="12601"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id="{3734AD6C-005D-4A54-8229-D04397027C3B}"/>
                </a:ext>
              </a:extLst>
            </p:cNvPr>
            <p:cNvGrpSpPr/>
            <p:nvPr/>
          </p:nvGrpSpPr>
          <p:grpSpPr>
            <a:xfrm>
              <a:off x="-1" y="0"/>
              <a:ext cx="9434382" cy="2667938"/>
              <a:chOff x="-1" y="0"/>
              <a:chExt cx="9434382" cy="2667938"/>
            </a:xfrm>
          </p:grpSpPr>
          <p:sp>
            <p:nvSpPr>
              <p:cNvPr id="29" name="Freeform: Shape 28">
                <a:extLst>
                  <a:ext uri="{FF2B5EF4-FFF2-40B4-BE49-F238E27FC236}">
                    <a16:creationId xmlns:a16="http://schemas.microsoft.com/office/drawing/2014/main" id="{525CE5FB-1B4E-4B5E-B942-17A9B9015265}"/>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30FDD5F-C5EF-4999-868E-8B23531C087A}"/>
                  </a:ext>
                </a:extLst>
              </p:cNvPr>
              <p:cNvSpPr/>
              <p:nvPr/>
            </p:nvSpPr>
            <p:spPr>
              <a:xfrm>
                <a:off x="9397885" y="2630118"/>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31" name="Graphic 2">
              <a:extLst>
                <a:ext uri="{FF2B5EF4-FFF2-40B4-BE49-F238E27FC236}">
                  <a16:creationId xmlns:a16="http://schemas.microsoft.com/office/drawing/2014/main" id="{3734AD6C-005D-4A54-8229-D04397027C3B}"/>
                </a:ext>
              </a:extLst>
            </p:cNvPr>
            <p:cNvGrpSpPr/>
            <p:nvPr/>
          </p:nvGrpSpPr>
          <p:grpSpPr>
            <a:xfrm>
              <a:off x="-1" y="0"/>
              <a:ext cx="9865781" cy="2645876"/>
              <a:chOff x="-1" y="0"/>
              <a:chExt cx="9865781" cy="2645876"/>
            </a:xfrm>
          </p:grpSpPr>
          <p:sp>
            <p:nvSpPr>
              <p:cNvPr id="32" name="Freeform: Shape 31">
                <a:extLst>
                  <a:ext uri="{FF2B5EF4-FFF2-40B4-BE49-F238E27FC236}">
                    <a16:creationId xmlns:a16="http://schemas.microsoft.com/office/drawing/2014/main" id="{45CB101C-0E67-485D-B9B3-59F0E4A6014B}"/>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F39429E-8B41-44AF-8D7F-2A60F00F9943}"/>
                  </a:ext>
                </a:extLst>
              </p:cNvPr>
              <p:cNvSpPr/>
              <p:nvPr/>
            </p:nvSpPr>
            <p:spPr>
              <a:xfrm>
                <a:off x="9829284" y="2608057"/>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34" name="Graphic 2">
              <a:extLst>
                <a:ext uri="{FF2B5EF4-FFF2-40B4-BE49-F238E27FC236}">
                  <a16:creationId xmlns:a16="http://schemas.microsoft.com/office/drawing/2014/main" id="{3734AD6C-005D-4A54-8229-D04397027C3B}"/>
                </a:ext>
              </a:extLst>
            </p:cNvPr>
            <p:cNvGrpSpPr/>
            <p:nvPr/>
          </p:nvGrpSpPr>
          <p:grpSpPr>
            <a:xfrm>
              <a:off x="-1" y="0"/>
              <a:ext cx="9556036" cy="2413536"/>
              <a:chOff x="-1" y="0"/>
              <a:chExt cx="9556036" cy="2413536"/>
            </a:xfrm>
          </p:grpSpPr>
          <p:sp>
            <p:nvSpPr>
              <p:cNvPr id="35" name="Freeform: Shape 34">
                <a:extLst>
                  <a:ext uri="{FF2B5EF4-FFF2-40B4-BE49-F238E27FC236}">
                    <a16:creationId xmlns:a16="http://schemas.microsoft.com/office/drawing/2014/main" id="{51A054F9-8AFD-489D-A073-3F26539726C2}"/>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B6FD30B-6075-46AB-9276-ECF5CDD3A7E4}"/>
                  </a:ext>
                </a:extLst>
              </p:cNvPr>
              <p:cNvSpPr/>
              <p:nvPr/>
            </p:nvSpPr>
            <p:spPr>
              <a:xfrm>
                <a:off x="9519539" y="2375717"/>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37" name="Graphic 2">
              <a:extLst>
                <a:ext uri="{FF2B5EF4-FFF2-40B4-BE49-F238E27FC236}">
                  <a16:creationId xmlns:a16="http://schemas.microsoft.com/office/drawing/2014/main" id="{3734AD6C-005D-4A54-8229-D04397027C3B}"/>
                </a:ext>
              </a:extLst>
            </p:cNvPr>
            <p:cNvGrpSpPr/>
            <p:nvPr/>
          </p:nvGrpSpPr>
          <p:grpSpPr>
            <a:xfrm>
              <a:off x="-1" y="0"/>
              <a:ext cx="9799344" cy="1838423"/>
              <a:chOff x="-1" y="0"/>
              <a:chExt cx="9799344" cy="1838423"/>
            </a:xfrm>
          </p:grpSpPr>
          <p:sp>
            <p:nvSpPr>
              <p:cNvPr id="38" name="Freeform: Shape 37">
                <a:extLst>
                  <a:ext uri="{FF2B5EF4-FFF2-40B4-BE49-F238E27FC236}">
                    <a16:creationId xmlns:a16="http://schemas.microsoft.com/office/drawing/2014/main" id="{B0A685AC-270D-4155-8010-75508D9977AB}"/>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C93ECD5-22F0-464A-97AB-E0EB669E28C1}"/>
                  </a:ext>
                </a:extLst>
              </p:cNvPr>
              <p:cNvSpPr/>
              <p:nvPr/>
            </p:nvSpPr>
            <p:spPr>
              <a:xfrm>
                <a:off x="9762847" y="1800603"/>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3734AD6C-005D-4A54-8229-D04397027C3B}"/>
                </a:ext>
              </a:extLst>
            </p:cNvPr>
            <p:cNvGrpSpPr/>
            <p:nvPr/>
          </p:nvGrpSpPr>
          <p:grpSpPr>
            <a:xfrm>
              <a:off x="-1" y="0"/>
              <a:ext cx="9080389" cy="2236666"/>
              <a:chOff x="-1" y="0"/>
              <a:chExt cx="9080389" cy="2236666"/>
            </a:xfrm>
          </p:grpSpPr>
          <p:sp>
            <p:nvSpPr>
              <p:cNvPr id="41" name="Freeform: Shape 40">
                <a:extLst>
                  <a:ext uri="{FF2B5EF4-FFF2-40B4-BE49-F238E27FC236}">
                    <a16:creationId xmlns:a16="http://schemas.microsoft.com/office/drawing/2014/main" id="{495732CF-0C7B-4A15-99C2-7A4F60293658}"/>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ED086CD-FAB0-48AA-AF9E-5796FBFE5868}"/>
                  </a:ext>
                </a:extLst>
              </p:cNvPr>
              <p:cNvSpPr/>
              <p:nvPr/>
            </p:nvSpPr>
            <p:spPr>
              <a:xfrm>
                <a:off x="9043891" y="2198846"/>
                <a:ext cx="36496" cy="37819"/>
              </a:xfrm>
              <a:custGeom>
                <a:avLst/>
                <a:gdLst>
                  <a:gd name="connsiteX0" fmla="*/ 18249 w 36496"/>
                  <a:gd name="connsiteY0" fmla="*/ 37820 h 37819"/>
                  <a:gd name="connsiteX1" fmla="*/ 18249 w 36496"/>
                  <a:gd name="connsiteY1" fmla="*/ 0 h 37819"/>
                  <a:gd name="connsiteX2" fmla="*/ 18249 w 36496"/>
                  <a:gd name="connsiteY2" fmla="*/ 37820 h 37819"/>
                  <a:gd name="connsiteX3" fmla="*/ 18249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9" y="37820"/>
                    </a:moveTo>
                    <a:cubicBezTo>
                      <a:pt x="42579" y="37820"/>
                      <a:pt x="42579" y="0"/>
                      <a:pt x="18249" y="0"/>
                    </a:cubicBezTo>
                    <a:cubicBezTo>
                      <a:pt x="-6083" y="0"/>
                      <a:pt x="-6083" y="37820"/>
                      <a:pt x="18249" y="37820"/>
                    </a:cubicBezTo>
                    <a:lnTo>
                      <a:pt x="18249" y="37820"/>
                    </a:lnTo>
                    <a:close/>
                  </a:path>
                </a:pathLst>
              </a:custGeom>
              <a:solidFill>
                <a:srgbClr val="000000"/>
              </a:solidFill>
              <a:ln w="12601" cap="flat">
                <a:noFill/>
                <a:prstDash val="solid"/>
                <a:miter/>
              </a:ln>
            </p:spPr>
            <p:txBody>
              <a:bodyPr rtlCol="0" anchor="ctr"/>
              <a:lstStyle/>
              <a:p>
                <a:endParaRPr lang="en-US"/>
              </a:p>
            </p:txBody>
          </p:sp>
        </p:grpSp>
        <p:grpSp>
          <p:nvGrpSpPr>
            <p:cNvPr id="43" name="Graphic 2">
              <a:extLst>
                <a:ext uri="{FF2B5EF4-FFF2-40B4-BE49-F238E27FC236}">
                  <a16:creationId xmlns:a16="http://schemas.microsoft.com/office/drawing/2014/main" id="{3734AD6C-005D-4A54-8229-D04397027C3B}"/>
                </a:ext>
              </a:extLst>
            </p:cNvPr>
            <p:cNvGrpSpPr/>
            <p:nvPr/>
          </p:nvGrpSpPr>
          <p:grpSpPr>
            <a:xfrm>
              <a:off x="-1" y="0"/>
              <a:ext cx="10047568" cy="2273855"/>
              <a:chOff x="-1" y="0"/>
              <a:chExt cx="10047568" cy="2273855"/>
            </a:xfrm>
          </p:grpSpPr>
          <p:sp>
            <p:nvSpPr>
              <p:cNvPr id="44" name="Freeform: Shape 43">
                <a:extLst>
                  <a:ext uri="{FF2B5EF4-FFF2-40B4-BE49-F238E27FC236}">
                    <a16:creationId xmlns:a16="http://schemas.microsoft.com/office/drawing/2014/main" id="{78723C38-1A04-40A8-94F3-3897A1F4D529}"/>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CA51FF9-52B6-4B93-9498-942020BF076B}"/>
                  </a:ext>
                </a:extLst>
              </p:cNvPr>
              <p:cNvSpPr/>
              <p:nvPr/>
            </p:nvSpPr>
            <p:spPr>
              <a:xfrm>
                <a:off x="10011071" y="2236035"/>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3734AD6C-005D-4A54-8229-D04397027C3B}"/>
                </a:ext>
              </a:extLst>
            </p:cNvPr>
            <p:cNvGrpSpPr/>
            <p:nvPr/>
          </p:nvGrpSpPr>
          <p:grpSpPr>
            <a:xfrm>
              <a:off x="-1" y="0"/>
              <a:ext cx="9562466" cy="1465393"/>
              <a:chOff x="-1" y="0"/>
              <a:chExt cx="9562466" cy="1465393"/>
            </a:xfrm>
          </p:grpSpPr>
          <p:sp>
            <p:nvSpPr>
              <p:cNvPr id="47" name="Freeform: Shape 46">
                <a:extLst>
                  <a:ext uri="{FF2B5EF4-FFF2-40B4-BE49-F238E27FC236}">
                    <a16:creationId xmlns:a16="http://schemas.microsoft.com/office/drawing/2014/main" id="{E27575B0-74B8-4D00-9A6E-74A3D89B2C18}"/>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DDBB2C1-9F82-4B0B-955E-27B9EC335FEA}"/>
                  </a:ext>
                </a:extLst>
              </p:cNvPr>
              <p:cNvSpPr/>
              <p:nvPr/>
            </p:nvSpPr>
            <p:spPr>
              <a:xfrm>
                <a:off x="9525969" y="1427573"/>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3734AD6C-005D-4A54-8229-D04397027C3B}"/>
                </a:ext>
              </a:extLst>
            </p:cNvPr>
            <p:cNvGrpSpPr/>
            <p:nvPr/>
          </p:nvGrpSpPr>
          <p:grpSpPr>
            <a:xfrm>
              <a:off x="-1" y="0"/>
              <a:ext cx="9770853" cy="2966337"/>
              <a:chOff x="-1" y="0"/>
              <a:chExt cx="9770853" cy="2966337"/>
            </a:xfrm>
          </p:grpSpPr>
          <p:sp>
            <p:nvSpPr>
              <p:cNvPr id="50" name="Freeform: Shape 49">
                <a:extLst>
                  <a:ext uri="{FF2B5EF4-FFF2-40B4-BE49-F238E27FC236}">
                    <a16:creationId xmlns:a16="http://schemas.microsoft.com/office/drawing/2014/main" id="{1F9E9D85-41A7-4A38-BB06-03D9BE98EBDD}"/>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3AA9343-EC6C-4431-B693-E9BCD2BA1E73}"/>
                  </a:ext>
                </a:extLst>
              </p:cNvPr>
              <p:cNvSpPr/>
              <p:nvPr/>
            </p:nvSpPr>
            <p:spPr>
              <a:xfrm>
                <a:off x="9734356" y="2928517"/>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grpSp>
        <p:nvGrpSpPr>
          <p:cNvPr id="52" name="Graphic 2">
            <a:extLst>
              <a:ext uri="{FF2B5EF4-FFF2-40B4-BE49-F238E27FC236}">
                <a16:creationId xmlns:a16="http://schemas.microsoft.com/office/drawing/2014/main" id="{3734AD6C-005D-4A54-8229-D04397027C3B}"/>
              </a:ext>
            </a:extLst>
          </p:cNvPr>
          <p:cNvGrpSpPr/>
          <p:nvPr/>
        </p:nvGrpSpPr>
        <p:grpSpPr>
          <a:xfrm>
            <a:off x="0" y="139700"/>
            <a:ext cx="3428338" cy="6759542"/>
            <a:chOff x="-1" y="0"/>
            <a:chExt cx="3428338" cy="6759542"/>
          </a:xfrm>
        </p:grpSpPr>
        <p:grpSp>
          <p:nvGrpSpPr>
            <p:cNvPr id="53" name="Graphic 2">
              <a:extLst>
                <a:ext uri="{FF2B5EF4-FFF2-40B4-BE49-F238E27FC236}">
                  <a16:creationId xmlns:a16="http://schemas.microsoft.com/office/drawing/2014/main" id="{3734AD6C-005D-4A54-8229-D04397027C3B}"/>
                </a:ext>
              </a:extLst>
            </p:cNvPr>
            <p:cNvGrpSpPr/>
            <p:nvPr/>
          </p:nvGrpSpPr>
          <p:grpSpPr>
            <a:xfrm>
              <a:off x="-1" y="0"/>
              <a:ext cx="2985845" cy="6029493"/>
              <a:chOff x="-1" y="0"/>
              <a:chExt cx="2985845" cy="6029493"/>
            </a:xfrm>
          </p:grpSpPr>
          <p:sp>
            <p:nvSpPr>
              <p:cNvPr id="54" name="Freeform: Shape 53">
                <a:extLst>
                  <a:ext uri="{FF2B5EF4-FFF2-40B4-BE49-F238E27FC236}">
                    <a16:creationId xmlns:a16="http://schemas.microsoft.com/office/drawing/2014/main" id="{0ED5543B-390A-4BBE-A51E-EAA1173B79F0}"/>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EE9424D-63A9-4191-86CC-B96F50233662}"/>
                  </a:ext>
                </a:extLst>
              </p:cNvPr>
              <p:cNvSpPr/>
              <p:nvPr/>
            </p:nvSpPr>
            <p:spPr>
              <a:xfrm>
                <a:off x="2949348" y="5991673"/>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56" name="Graphic 2">
              <a:extLst>
                <a:ext uri="{FF2B5EF4-FFF2-40B4-BE49-F238E27FC236}">
                  <a16:creationId xmlns:a16="http://schemas.microsoft.com/office/drawing/2014/main" id="{3734AD6C-005D-4A54-8229-D04397027C3B}"/>
                </a:ext>
              </a:extLst>
            </p:cNvPr>
            <p:cNvGrpSpPr/>
            <p:nvPr/>
          </p:nvGrpSpPr>
          <p:grpSpPr>
            <a:xfrm>
              <a:off x="-1" y="0"/>
              <a:ext cx="3151875" cy="6283894"/>
              <a:chOff x="-1" y="0"/>
              <a:chExt cx="3151875" cy="6283894"/>
            </a:xfrm>
          </p:grpSpPr>
          <p:sp>
            <p:nvSpPr>
              <p:cNvPr id="57" name="Freeform: Shape 56">
                <a:extLst>
                  <a:ext uri="{FF2B5EF4-FFF2-40B4-BE49-F238E27FC236}">
                    <a16:creationId xmlns:a16="http://schemas.microsoft.com/office/drawing/2014/main" id="{D13AD12B-D2B1-4F8E-888B-C45A405DC34F}"/>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F471AE2-308F-4772-880C-A0FA39D90038}"/>
                  </a:ext>
                </a:extLst>
              </p:cNvPr>
              <p:cNvSpPr/>
              <p:nvPr/>
            </p:nvSpPr>
            <p:spPr>
              <a:xfrm>
                <a:off x="3115283" y="6246074"/>
                <a:ext cx="36590" cy="37819"/>
              </a:xfrm>
              <a:custGeom>
                <a:avLst/>
                <a:gdLst>
                  <a:gd name="connsiteX0" fmla="*/ 18343 w 36590"/>
                  <a:gd name="connsiteY0" fmla="*/ 37820 h 37819"/>
                  <a:gd name="connsiteX1" fmla="*/ 18343 w 36590"/>
                  <a:gd name="connsiteY1" fmla="*/ 0 h 37819"/>
                  <a:gd name="connsiteX2" fmla="*/ 18343 w 36590"/>
                  <a:gd name="connsiteY2" fmla="*/ 37820 h 37819"/>
                  <a:gd name="connsiteX3" fmla="*/ 18343 w 36590"/>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90" h="37819">
                    <a:moveTo>
                      <a:pt x="18343" y="37820"/>
                    </a:moveTo>
                    <a:cubicBezTo>
                      <a:pt x="42673" y="37820"/>
                      <a:pt x="42673" y="0"/>
                      <a:pt x="18343" y="0"/>
                    </a:cubicBezTo>
                    <a:cubicBezTo>
                      <a:pt x="-6114" y="0"/>
                      <a:pt x="-6114" y="37820"/>
                      <a:pt x="18343" y="37820"/>
                    </a:cubicBezTo>
                    <a:lnTo>
                      <a:pt x="18343" y="37820"/>
                    </a:lnTo>
                    <a:close/>
                  </a:path>
                </a:pathLst>
              </a:custGeom>
              <a:solidFill>
                <a:srgbClr val="000000"/>
              </a:solidFill>
              <a:ln w="12601" cap="flat">
                <a:noFill/>
                <a:prstDash val="solid"/>
                <a:miter/>
              </a:ln>
            </p:spPr>
            <p:txBody>
              <a:bodyPr rtlCol="0" anchor="ctr"/>
              <a:lstStyle/>
              <a:p>
                <a:endParaRPr lang="en-US"/>
              </a:p>
            </p:txBody>
          </p:sp>
        </p:grpSp>
        <p:grpSp>
          <p:nvGrpSpPr>
            <p:cNvPr id="59" name="Graphic 2">
              <a:extLst>
                <a:ext uri="{FF2B5EF4-FFF2-40B4-BE49-F238E27FC236}">
                  <a16:creationId xmlns:a16="http://schemas.microsoft.com/office/drawing/2014/main" id="{3734AD6C-005D-4A54-8229-D04397027C3B}"/>
                </a:ext>
              </a:extLst>
            </p:cNvPr>
            <p:cNvGrpSpPr/>
            <p:nvPr/>
          </p:nvGrpSpPr>
          <p:grpSpPr>
            <a:xfrm>
              <a:off x="-1" y="0"/>
              <a:ext cx="2786787" cy="6328143"/>
              <a:chOff x="-1" y="0"/>
              <a:chExt cx="2786787" cy="6328143"/>
            </a:xfrm>
          </p:grpSpPr>
          <p:sp>
            <p:nvSpPr>
              <p:cNvPr id="60" name="Freeform: Shape 59">
                <a:extLst>
                  <a:ext uri="{FF2B5EF4-FFF2-40B4-BE49-F238E27FC236}">
                    <a16:creationId xmlns:a16="http://schemas.microsoft.com/office/drawing/2014/main" id="{7BCB50EE-0728-4738-9D63-62E9E3270F90}"/>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12A755D-418A-4965-A5CB-61FD32887BD5}"/>
                  </a:ext>
                </a:extLst>
              </p:cNvPr>
              <p:cNvSpPr/>
              <p:nvPr/>
            </p:nvSpPr>
            <p:spPr>
              <a:xfrm>
                <a:off x="2750290" y="6290324"/>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62" name="Graphic 2">
              <a:extLst>
                <a:ext uri="{FF2B5EF4-FFF2-40B4-BE49-F238E27FC236}">
                  <a16:creationId xmlns:a16="http://schemas.microsoft.com/office/drawing/2014/main" id="{3734AD6C-005D-4A54-8229-D04397027C3B}"/>
                </a:ext>
              </a:extLst>
            </p:cNvPr>
            <p:cNvGrpSpPr/>
            <p:nvPr/>
          </p:nvGrpSpPr>
          <p:grpSpPr>
            <a:xfrm>
              <a:off x="-1" y="0"/>
              <a:ext cx="3229279" cy="5819340"/>
              <a:chOff x="-1" y="0"/>
              <a:chExt cx="3229279" cy="5819340"/>
            </a:xfrm>
          </p:grpSpPr>
          <p:sp>
            <p:nvSpPr>
              <p:cNvPr id="63" name="Freeform: Shape 62">
                <a:extLst>
                  <a:ext uri="{FF2B5EF4-FFF2-40B4-BE49-F238E27FC236}">
                    <a16:creationId xmlns:a16="http://schemas.microsoft.com/office/drawing/2014/main" id="{F0DD4832-9459-451C-97D1-D36713EBC018}"/>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59283CB-1D79-4DAF-BBB2-B131E7F6D6FF}"/>
                  </a:ext>
                </a:extLst>
              </p:cNvPr>
              <p:cNvSpPr/>
              <p:nvPr/>
            </p:nvSpPr>
            <p:spPr>
              <a:xfrm>
                <a:off x="3192735" y="5781520"/>
                <a:ext cx="36543" cy="37819"/>
              </a:xfrm>
              <a:custGeom>
                <a:avLst/>
                <a:gdLst>
                  <a:gd name="connsiteX0" fmla="*/ 18295 w 36543"/>
                  <a:gd name="connsiteY0" fmla="*/ 37820 h 37819"/>
                  <a:gd name="connsiteX1" fmla="*/ 18295 w 36543"/>
                  <a:gd name="connsiteY1" fmla="*/ 0 h 37819"/>
                  <a:gd name="connsiteX2" fmla="*/ 18295 w 36543"/>
                  <a:gd name="connsiteY2" fmla="*/ 37820 h 37819"/>
                  <a:gd name="connsiteX3" fmla="*/ 18295 w 36543"/>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43" h="37819">
                    <a:moveTo>
                      <a:pt x="18295" y="37820"/>
                    </a:moveTo>
                    <a:cubicBezTo>
                      <a:pt x="42626" y="37820"/>
                      <a:pt x="42626" y="0"/>
                      <a:pt x="18295" y="0"/>
                    </a:cubicBezTo>
                    <a:cubicBezTo>
                      <a:pt x="-6035" y="0"/>
                      <a:pt x="-6161" y="37820"/>
                      <a:pt x="18295" y="37820"/>
                    </a:cubicBezTo>
                    <a:lnTo>
                      <a:pt x="18295" y="37820"/>
                    </a:lnTo>
                    <a:close/>
                  </a:path>
                </a:pathLst>
              </a:custGeom>
              <a:solidFill>
                <a:srgbClr val="000000"/>
              </a:solidFill>
              <a:ln w="12601" cap="flat">
                <a:noFill/>
                <a:prstDash val="solid"/>
                <a:miter/>
              </a:ln>
            </p:spPr>
            <p:txBody>
              <a:bodyPr rtlCol="0" anchor="ctr"/>
              <a:lstStyle/>
              <a:p>
                <a:endParaRPr lang="en-US"/>
              </a:p>
            </p:txBody>
          </p:sp>
        </p:grpSp>
        <p:grpSp>
          <p:nvGrpSpPr>
            <p:cNvPr id="65" name="Graphic 2">
              <a:extLst>
                <a:ext uri="{FF2B5EF4-FFF2-40B4-BE49-F238E27FC236}">
                  <a16:creationId xmlns:a16="http://schemas.microsoft.com/office/drawing/2014/main" id="{3734AD6C-005D-4A54-8229-D04397027C3B}"/>
                </a:ext>
              </a:extLst>
            </p:cNvPr>
            <p:cNvGrpSpPr/>
            <p:nvPr/>
          </p:nvGrpSpPr>
          <p:grpSpPr>
            <a:xfrm>
              <a:off x="-1" y="0"/>
              <a:ext cx="3074344" cy="6759542"/>
              <a:chOff x="-1" y="0"/>
              <a:chExt cx="3074344" cy="6759542"/>
            </a:xfrm>
          </p:grpSpPr>
          <p:sp>
            <p:nvSpPr>
              <p:cNvPr id="66" name="Freeform: Shape 65">
                <a:extLst>
                  <a:ext uri="{FF2B5EF4-FFF2-40B4-BE49-F238E27FC236}">
                    <a16:creationId xmlns:a16="http://schemas.microsoft.com/office/drawing/2014/main" id="{D77D016F-AB95-45E5-8D32-EE6BCA3FB8E8}"/>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3352A01-30D4-45BE-81D2-E51EDACCDC5F}"/>
                  </a:ext>
                </a:extLst>
              </p:cNvPr>
              <p:cNvSpPr/>
              <p:nvPr/>
            </p:nvSpPr>
            <p:spPr>
              <a:xfrm>
                <a:off x="3037847" y="6721722"/>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3734AD6C-005D-4A54-8229-D04397027C3B}"/>
                </a:ext>
              </a:extLst>
            </p:cNvPr>
            <p:cNvGrpSpPr/>
            <p:nvPr/>
          </p:nvGrpSpPr>
          <p:grpSpPr>
            <a:xfrm>
              <a:off x="-1" y="0"/>
              <a:ext cx="2642945" cy="6737354"/>
              <a:chOff x="-1" y="0"/>
              <a:chExt cx="2642945" cy="6737354"/>
            </a:xfrm>
          </p:grpSpPr>
          <p:sp>
            <p:nvSpPr>
              <p:cNvPr id="69" name="Freeform: Shape 68">
                <a:extLst>
                  <a:ext uri="{FF2B5EF4-FFF2-40B4-BE49-F238E27FC236}">
                    <a16:creationId xmlns:a16="http://schemas.microsoft.com/office/drawing/2014/main" id="{E1DFB5DF-5D44-47C3-B354-0FF9968D2CC1}"/>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7EEBDD9-EA07-4B36-B097-DA424126D08C}"/>
                  </a:ext>
                </a:extLst>
              </p:cNvPr>
              <p:cNvSpPr/>
              <p:nvPr/>
            </p:nvSpPr>
            <p:spPr>
              <a:xfrm>
                <a:off x="2606448" y="6699534"/>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71" name="Graphic 2">
              <a:extLst>
                <a:ext uri="{FF2B5EF4-FFF2-40B4-BE49-F238E27FC236}">
                  <a16:creationId xmlns:a16="http://schemas.microsoft.com/office/drawing/2014/main" id="{3734AD6C-005D-4A54-8229-D04397027C3B}"/>
                </a:ext>
              </a:extLst>
            </p:cNvPr>
            <p:cNvGrpSpPr/>
            <p:nvPr/>
          </p:nvGrpSpPr>
          <p:grpSpPr>
            <a:xfrm>
              <a:off x="-1" y="0"/>
              <a:ext cx="2952690" cy="6505140"/>
              <a:chOff x="-1" y="0"/>
              <a:chExt cx="2952690" cy="6505140"/>
            </a:xfrm>
          </p:grpSpPr>
          <p:sp>
            <p:nvSpPr>
              <p:cNvPr id="72" name="Freeform: Shape 71">
                <a:extLst>
                  <a:ext uri="{FF2B5EF4-FFF2-40B4-BE49-F238E27FC236}">
                    <a16:creationId xmlns:a16="http://schemas.microsoft.com/office/drawing/2014/main" id="{9F63C078-2F6A-4BD9-89AE-22AB51625D04}"/>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9FC7D03-17DC-4E8A-ADE8-F19D0CE2BE17}"/>
                  </a:ext>
                </a:extLst>
              </p:cNvPr>
              <p:cNvSpPr/>
              <p:nvPr/>
            </p:nvSpPr>
            <p:spPr>
              <a:xfrm>
                <a:off x="2916193" y="6467321"/>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74" name="Graphic 2">
              <a:extLst>
                <a:ext uri="{FF2B5EF4-FFF2-40B4-BE49-F238E27FC236}">
                  <a16:creationId xmlns:a16="http://schemas.microsoft.com/office/drawing/2014/main" id="{3734AD6C-005D-4A54-8229-D04397027C3B}"/>
                </a:ext>
              </a:extLst>
            </p:cNvPr>
            <p:cNvGrpSpPr/>
            <p:nvPr/>
          </p:nvGrpSpPr>
          <p:grpSpPr>
            <a:xfrm>
              <a:off x="-1" y="0"/>
              <a:ext cx="2709382" cy="5929900"/>
              <a:chOff x="-1" y="0"/>
              <a:chExt cx="2709382" cy="5929900"/>
            </a:xfrm>
          </p:grpSpPr>
          <p:sp>
            <p:nvSpPr>
              <p:cNvPr id="75" name="Freeform: Shape 74">
                <a:extLst>
                  <a:ext uri="{FF2B5EF4-FFF2-40B4-BE49-F238E27FC236}">
                    <a16:creationId xmlns:a16="http://schemas.microsoft.com/office/drawing/2014/main" id="{CA3BE17C-10EC-40D3-8130-42E8A4C82002}"/>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DCB8CE0-E4D1-49E2-A2FA-B632E3AF8DD9}"/>
                  </a:ext>
                </a:extLst>
              </p:cNvPr>
              <p:cNvSpPr/>
              <p:nvPr/>
            </p:nvSpPr>
            <p:spPr>
              <a:xfrm>
                <a:off x="2672838" y="5892081"/>
                <a:ext cx="36543" cy="37819"/>
              </a:xfrm>
              <a:custGeom>
                <a:avLst/>
                <a:gdLst>
                  <a:gd name="connsiteX0" fmla="*/ 18295 w 36543"/>
                  <a:gd name="connsiteY0" fmla="*/ 37820 h 37819"/>
                  <a:gd name="connsiteX1" fmla="*/ 18295 w 36543"/>
                  <a:gd name="connsiteY1" fmla="*/ 0 h 37819"/>
                  <a:gd name="connsiteX2" fmla="*/ 18295 w 36543"/>
                  <a:gd name="connsiteY2" fmla="*/ 37820 h 37819"/>
                  <a:gd name="connsiteX3" fmla="*/ 18295 w 36543"/>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43" h="37819">
                    <a:moveTo>
                      <a:pt x="18295" y="37820"/>
                    </a:moveTo>
                    <a:cubicBezTo>
                      <a:pt x="42626" y="37820"/>
                      <a:pt x="42626" y="0"/>
                      <a:pt x="18295" y="0"/>
                    </a:cubicBezTo>
                    <a:cubicBezTo>
                      <a:pt x="-6035" y="0"/>
                      <a:pt x="-6161" y="37820"/>
                      <a:pt x="18295" y="37820"/>
                    </a:cubicBezTo>
                    <a:lnTo>
                      <a:pt x="18295" y="37820"/>
                    </a:lnTo>
                    <a:close/>
                  </a:path>
                </a:pathLst>
              </a:custGeom>
              <a:solidFill>
                <a:srgbClr val="000000"/>
              </a:solidFill>
              <a:ln w="12601" cap="flat">
                <a:noFill/>
                <a:prstDash val="solid"/>
                <a:miter/>
              </a:ln>
            </p:spPr>
            <p:txBody>
              <a:bodyPr rtlCol="0" anchor="ctr"/>
              <a:lstStyle/>
              <a:p>
                <a:endParaRPr lang="en-US"/>
              </a:p>
            </p:txBody>
          </p:sp>
        </p:grpSp>
        <p:grpSp>
          <p:nvGrpSpPr>
            <p:cNvPr id="77" name="Graphic 2">
              <a:extLst>
                <a:ext uri="{FF2B5EF4-FFF2-40B4-BE49-F238E27FC236}">
                  <a16:creationId xmlns:a16="http://schemas.microsoft.com/office/drawing/2014/main" id="{3734AD6C-005D-4A54-8229-D04397027C3B}"/>
                </a:ext>
              </a:extLst>
            </p:cNvPr>
            <p:cNvGrpSpPr/>
            <p:nvPr/>
          </p:nvGrpSpPr>
          <p:grpSpPr>
            <a:xfrm>
              <a:off x="-1" y="0"/>
              <a:ext cx="3428338" cy="6328143"/>
              <a:chOff x="-1" y="0"/>
              <a:chExt cx="3428338" cy="6328143"/>
            </a:xfrm>
          </p:grpSpPr>
          <p:sp>
            <p:nvSpPr>
              <p:cNvPr id="78" name="Freeform: Shape 77">
                <a:extLst>
                  <a:ext uri="{FF2B5EF4-FFF2-40B4-BE49-F238E27FC236}">
                    <a16:creationId xmlns:a16="http://schemas.microsoft.com/office/drawing/2014/main" id="{10DA1620-89BC-4E08-A89C-BD68E9B4D5F7}"/>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3EBF21B-31DC-4D23-B204-EA44F4F0660D}"/>
                  </a:ext>
                </a:extLst>
              </p:cNvPr>
              <p:cNvSpPr/>
              <p:nvPr/>
            </p:nvSpPr>
            <p:spPr>
              <a:xfrm>
                <a:off x="3391841" y="6290324"/>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80" name="Graphic 2">
              <a:extLst>
                <a:ext uri="{FF2B5EF4-FFF2-40B4-BE49-F238E27FC236}">
                  <a16:creationId xmlns:a16="http://schemas.microsoft.com/office/drawing/2014/main" id="{3734AD6C-005D-4A54-8229-D04397027C3B}"/>
                </a:ext>
              </a:extLst>
            </p:cNvPr>
            <p:cNvGrpSpPr/>
            <p:nvPr/>
          </p:nvGrpSpPr>
          <p:grpSpPr>
            <a:xfrm>
              <a:off x="-1" y="0"/>
              <a:ext cx="2461158" cy="6365333"/>
              <a:chOff x="-1" y="0"/>
              <a:chExt cx="2461158" cy="6365333"/>
            </a:xfrm>
          </p:grpSpPr>
          <p:sp>
            <p:nvSpPr>
              <p:cNvPr id="81" name="Freeform: Shape 80">
                <a:extLst>
                  <a:ext uri="{FF2B5EF4-FFF2-40B4-BE49-F238E27FC236}">
                    <a16:creationId xmlns:a16="http://schemas.microsoft.com/office/drawing/2014/main" id="{DE2DEE92-84D9-4464-9B18-5A79E030861A}"/>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E257AFF-EC27-4B42-B51B-90C89FAA6ED6}"/>
                  </a:ext>
                </a:extLst>
              </p:cNvPr>
              <p:cNvSpPr/>
              <p:nvPr/>
            </p:nvSpPr>
            <p:spPr>
              <a:xfrm>
                <a:off x="2424661" y="6327513"/>
                <a:ext cx="36496" cy="37819"/>
              </a:xfrm>
              <a:custGeom>
                <a:avLst/>
                <a:gdLst>
                  <a:gd name="connsiteX0" fmla="*/ 18248 w 36496"/>
                  <a:gd name="connsiteY0" fmla="*/ 37820 h 37819"/>
                  <a:gd name="connsiteX1" fmla="*/ 18248 w 36496"/>
                  <a:gd name="connsiteY1" fmla="*/ 0 h 37819"/>
                  <a:gd name="connsiteX2" fmla="*/ 18248 w 36496"/>
                  <a:gd name="connsiteY2" fmla="*/ 37820 h 37819"/>
                  <a:gd name="connsiteX3" fmla="*/ 18248 w 36496"/>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496" h="37819">
                    <a:moveTo>
                      <a:pt x="18248" y="37820"/>
                    </a:moveTo>
                    <a:cubicBezTo>
                      <a:pt x="42579" y="37820"/>
                      <a:pt x="42579" y="0"/>
                      <a:pt x="18248" y="0"/>
                    </a:cubicBezTo>
                    <a:cubicBezTo>
                      <a:pt x="-6083" y="0"/>
                      <a:pt x="-6083" y="37820"/>
                      <a:pt x="18248" y="37820"/>
                    </a:cubicBezTo>
                    <a:lnTo>
                      <a:pt x="18248" y="37820"/>
                    </a:lnTo>
                    <a:close/>
                  </a:path>
                </a:pathLst>
              </a:custGeom>
              <a:solidFill>
                <a:srgbClr val="000000"/>
              </a:solidFill>
              <a:ln w="12601" cap="flat">
                <a:noFill/>
                <a:prstDash val="solid"/>
                <a:miter/>
              </a:ln>
            </p:spPr>
            <p:txBody>
              <a:bodyPr rtlCol="0" anchor="ctr"/>
              <a:lstStyle/>
              <a:p>
                <a:endParaRPr lang="en-US"/>
              </a:p>
            </p:txBody>
          </p:sp>
        </p:grpSp>
        <p:grpSp>
          <p:nvGrpSpPr>
            <p:cNvPr id="83" name="Graphic 2">
              <a:extLst>
                <a:ext uri="{FF2B5EF4-FFF2-40B4-BE49-F238E27FC236}">
                  <a16:creationId xmlns:a16="http://schemas.microsoft.com/office/drawing/2014/main" id="{3734AD6C-005D-4A54-8229-D04397027C3B}"/>
                </a:ext>
              </a:extLst>
            </p:cNvPr>
            <p:cNvGrpSpPr/>
            <p:nvPr/>
          </p:nvGrpSpPr>
          <p:grpSpPr>
            <a:xfrm>
              <a:off x="-1" y="0"/>
              <a:ext cx="2946261" cy="5556871"/>
              <a:chOff x="-1" y="0"/>
              <a:chExt cx="2946261" cy="5556871"/>
            </a:xfrm>
          </p:grpSpPr>
          <p:sp>
            <p:nvSpPr>
              <p:cNvPr id="84" name="Freeform: Shape 83">
                <a:extLst>
                  <a:ext uri="{FF2B5EF4-FFF2-40B4-BE49-F238E27FC236}">
                    <a16:creationId xmlns:a16="http://schemas.microsoft.com/office/drawing/2014/main" id="{386CC805-0FA3-4579-B582-8E10FC2BA603}"/>
                  </a:ext>
                </a:extLst>
              </p:cNvPr>
              <p:cNvSpPr/>
              <p:nvPr/>
            </p:nvSpPr>
            <p:spPr>
              <a:xfrm>
                <a:off x="-1" y="0"/>
                <a:ext cx="12606" cy="12606"/>
              </a:xfrm>
              <a:custGeom>
                <a:avLst/>
                <a:gdLst/>
                <a:ahLst/>
                <a:cxnLst/>
                <a:rect l="l" t="t" r="r" b="b"/>
                <a:pathLst>
                  <a:path w="12606" h="12606"/>
                </a:pathLst>
              </a:custGeom>
              <a:solidFill>
                <a:srgbClr val="DFEFE6"/>
              </a:solidFill>
              <a:ln w="12601"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52212D1-627D-459D-8628-DFAB66A41A73}"/>
                  </a:ext>
                </a:extLst>
              </p:cNvPr>
              <p:cNvSpPr/>
              <p:nvPr/>
            </p:nvSpPr>
            <p:spPr>
              <a:xfrm>
                <a:off x="2909716" y="5519051"/>
                <a:ext cx="36543" cy="37819"/>
              </a:xfrm>
              <a:custGeom>
                <a:avLst/>
                <a:gdLst>
                  <a:gd name="connsiteX0" fmla="*/ 18295 w 36543"/>
                  <a:gd name="connsiteY0" fmla="*/ 37820 h 37819"/>
                  <a:gd name="connsiteX1" fmla="*/ 18295 w 36543"/>
                  <a:gd name="connsiteY1" fmla="*/ 0 h 37819"/>
                  <a:gd name="connsiteX2" fmla="*/ 18295 w 36543"/>
                  <a:gd name="connsiteY2" fmla="*/ 37820 h 37819"/>
                  <a:gd name="connsiteX3" fmla="*/ 18295 w 36543"/>
                  <a:gd name="connsiteY3" fmla="*/ 37820 h 37819"/>
                </a:gdLst>
                <a:ahLst/>
                <a:cxnLst>
                  <a:cxn ang="0">
                    <a:pos x="connsiteX0" y="connsiteY0"/>
                  </a:cxn>
                  <a:cxn ang="0">
                    <a:pos x="connsiteX1" y="connsiteY1"/>
                  </a:cxn>
                  <a:cxn ang="0">
                    <a:pos x="connsiteX2" y="connsiteY2"/>
                  </a:cxn>
                  <a:cxn ang="0">
                    <a:pos x="connsiteX3" y="connsiteY3"/>
                  </a:cxn>
                </a:cxnLst>
                <a:rect l="l" t="t" r="r" b="b"/>
                <a:pathLst>
                  <a:path w="36543" h="37819">
                    <a:moveTo>
                      <a:pt x="18295" y="37820"/>
                    </a:moveTo>
                    <a:cubicBezTo>
                      <a:pt x="42626" y="37820"/>
                      <a:pt x="42626" y="0"/>
                      <a:pt x="18295" y="0"/>
                    </a:cubicBezTo>
                    <a:cubicBezTo>
                      <a:pt x="-6035" y="0"/>
                      <a:pt x="-6161" y="37820"/>
                      <a:pt x="18295" y="37820"/>
                    </a:cubicBezTo>
                    <a:lnTo>
                      <a:pt x="18295" y="37820"/>
                    </a:lnTo>
                    <a:close/>
                  </a:path>
                </a:pathLst>
              </a:custGeom>
              <a:solidFill>
                <a:srgbClr val="000000"/>
              </a:solidFill>
              <a:ln w="12601" cap="flat">
                <a:noFill/>
                <a:prstDash val="solid"/>
                <a:miter/>
              </a:ln>
            </p:spPr>
            <p:txBody>
              <a:bodyPr rtlCol="0" anchor="ctr"/>
              <a:lstStyle/>
              <a:p>
                <a:endParaRPr lang="en-US"/>
              </a:p>
            </p:txBody>
          </p:sp>
        </p:grpSp>
      </p:grpSp>
      <p:sp>
        <p:nvSpPr>
          <p:cNvPr id="86" name="Freeform: Shape 85">
            <a:extLst>
              <a:ext uri="{FF2B5EF4-FFF2-40B4-BE49-F238E27FC236}">
                <a16:creationId xmlns:a16="http://schemas.microsoft.com/office/drawing/2014/main" id="{CC03E02E-2728-46DC-BEB5-D7CD801CC18F}"/>
              </a:ext>
            </a:extLst>
          </p:cNvPr>
          <p:cNvSpPr/>
          <p:nvPr/>
        </p:nvSpPr>
        <p:spPr>
          <a:xfrm>
            <a:off x="10581616" y="2794149"/>
            <a:ext cx="185569" cy="185569"/>
          </a:xfrm>
          <a:custGeom>
            <a:avLst/>
            <a:gdLst>
              <a:gd name="connsiteX0" fmla="*/ 185570 w 185569"/>
              <a:gd name="connsiteY0" fmla="*/ 92785 h 185569"/>
              <a:gd name="connsiteX1" fmla="*/ 92785 w 185569"/>
              <a:gd name="connsiteY1" fmla="*/ 185569 h 185569"/>
              <a:gd name="connsiteX2" fmla="*/ 1 w 185569"/>
              <a:gd name="connsiteY2" fmla="*/ 92785 h 185569"/>
              <a:gd name="connsiteX3" fmla="*/ 92785 w 185569"/>
              <a:gd name="connsiteY3" fmla="*/ 0 h 185569"/>
              <a:gd name="connsiteX4" fmla="*/ 185570 w 185569"/>
              <a:gd name="connsiteY4" fmla="*/ 92785 h 18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69" h="185569">
                <a:moveTo>
                  <a:pt x="185570" y="92785"/>
                </a:moveTo>
                <a:cubicBezTo>
                  <a:pt x="185570" y="144028"/>
                  <a:pt x="144029" y="185569"/>
                  <a:pt x="92785" y="185569"/>
                </a:cubicBezTo>
                <a:cubicBezTo>
                  <a:pt x="41542" y="185569"/>
                  <a:pt x="1" y="144028"/>
                  <a:pt x="1" y="92785"/>
                </a:cubicBezTo>
                <a:cubicBezTo>
                  <a:pt x="1" y="41541"/>
                  <a:pt x="41542" y="0"/>
                  <a:pt x="92785" y="0"/>
                </a:cubicBezTo>
                <a:cubicBezTo>
                  <a:pt x="144029" y="0"/>
                  <a:pt x="185570" y="41541"/>
                  <a:pt x="185570" y="92785"/>
                </a:cubicBezTo>
                <a:close/>
              </a:path>
            </a:pathLst>
          </a:custGeom>
          <a:solidFill>
            <a:srgbClr val="000000"/>
          </a:solidFill>
          <a:ln w="12601" cap="flat">
            <a:noFill/>
            <a:prstDash val="solid"/>
            <a:miter/>
          </a:ln>
        </p:spPr>
        <p:txBody>
          <a:bodyPr rtlCol="0" anchor="ctr"/>
          <a:lstStyle/>
          <a:p>
            <a:endParaRPr lang="en-US"/>
          </a:p>
        </p:txBody>
      </p:sp>
      <p:pic>
        <p:nvPicPr>
          <p:cNvPr id="88" name="Graphic 87">
            <a:extLst>
              <a:ext uri="{FF2B5EF4-FFF2-40B4-BE49-F238E27FC236}">
                <a16:creationId xmlns:a16="http://schemas.microsoft.com/office/drawing/2014/main" id="{7D122F86-EC92-4D2B-805B-7738CD0B0F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86657" y="5327285"/>
            <a:ext cx="1710827" cy="1588625"/>
          </a:xfrm>
          <a:prstGeom prst="rect">
            <a:avLst/>
          </a:prstGeom>
        </p:spPr>
      </p:pic>
      <p:pic>
        <p:nvPicPr>
          <p:cNvPr id="89" name="Picture 2" descr="White Ceramic Mug on Table">
            <a:extLst>
              <a:ext uri="{FF2B5EF4-FFF2-40B4-BE49-F238E27FC236}">
                <a16:creationId xmlns:a16="http://schemas.microsoft.com/office/drawing/2014/main" id="{F69EFA93-BA51-44AF-9865-6F8E7973E05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4181" y="0"/>
            <a:ext cx="2991297" cy="4477617"/>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70273F98-2F99-408E-8C43-E979DFD7FF27}"/>
              </a:ext>
            </a:extLst>
          </p:cNvPr>
          <p:cNvSpPr/>
          <p:nvPr/>
        </p:nvSpPr>
        <p:spPr>
          <a:xfrm>
            <a:off x="1340021" y="4731500"/>
            <a:ext cx="4463845" cy="4390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6AA1AB8-3459-40FD-B577-CD25640D44C8}"/>
              </a:ext>
            </a:extLst>
          </p:cNvPr>
          <p:cNvSpPr/>
          <p:nvPr/>
        </p:nvSpPr>
        <p:spPr>
          <a:xfrm>
            <a:off x="5229943" y="4735711"/>
            <a:ext cx="2231922" cy="439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72234C4C-A296-4726-AD42-D65A528E2036}"/>
              </a:ext>
            </a:extLst>
          </p:cNvPr>
          <p:cNvSpPr txBox="1"/>
          <p:nvPr/>
        </p:nvSpPr>
        <p:spPr>
          <a:xfrm>
            <a:off x="1340021" y="466246"/>
            <a:ext cx="2532855" cy="2308324"/>
          </a:xfrm>
          <a:prstGeom prst="rect">
            <a:avLst/>
          </a:prstGeom>
          <a:noFill/>
        </p:spPr>
        <p:txBody>
          <a:bodyPr wrap="square" rtlCol="0">
            <a:spAutoFit/>
          </a:bodyPr>
          <a:lstStyle/>
          <a:p>
            <a:r>
              <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Lorem</a:t>
            </a:r>
            <a:r>
              <a:rPr lang="en-US" sz="3600" dirty="0">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 ipsum dolor sit </a:t>
            </a:r>
            <a:r>
              <a:rPr lang="en-US" sz="3600" dirty="0" err="1">
                <a:solidFill>
                  <a:schemeClr val="accent1">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rPr>
              <a:t>amet</a:t>
            </a:r>
            <a:endParaRPr lang="en-US" sz="3600" dirty="0">
              <a:solidFill>
                <a:schemeClr val="accent2">
                  <a:lumMod val="50000"/>
                </a:schemeClr>
              </a:solidFill>
              <a:effectLst>
                <a:outerShdw blurRad="355600" dist="152400" dir="6540000" sx="102000" sy="102000" algn="ctr" rotWithShape="0">
                  <a:schemeClr val="accent1">
                    <a:lumMod val="75000"/>
                  </a:schemeClr>
                </a:outerShdw>
              </a:effectLst>
              <a:latin typeface="Kanit Bold" panose="00000800000000000000" pitchFamily="2" charset="-34"/>
              <a:cs typeface="Kanit Bold" panose="00000800000000000000" pitchFamily="2" charset="-34"/>
            </a:endParaRPr>
          </a:p>
        </p:txBody>
      </p:sp>
      <p:sp>
        <p:nvSpPr>
          <p:cNvPr id="94" name="TextBox 93">
            <a:extLst>
              <a:ext uri="{FF2B5EF4-FFF2-40B4-BE49-F238E27FC236}">
                <a16:creationId xmlns:a16="http://schemas.microsoft.com/office/drawing/2014/main" id="{9A4B3608-A6B4-4CCC-9A63-52E8D93E3735}"/>
              </a:ext>
            </a:extLst>
          </p:cNvPr>
          <p:cNvSpPr txBox="1"/>
          <p:nvPr/>
        </p:nvSpPr>
        <p:spPr>
          <a:xfrm>
            <a:off x="1340021" y="3497274"/>
            <a:ext cx="4009443" cy="954107"/>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Aenean vitae </a:t>
            </a:r>
            <a:r>
              <a:rPr lang="en-US" sz="1400" b="0" i="0" dirty="0" err="1">
                <a:solidFill>
                  <a:srgbClr val="000000"/>
                </a:solidFill>
                <a:effectLst/>
              </a:rPr>
              <a:t>mauris</a:t>
            </a:r>
            <a:r>
              <a:rPr lang="en-US" sz="1400" b="0" i="0" dirty="0">
                <a:solidFill>
                  <a:srgbClr val="000000"/>
                </a:solidFill>
                <a:effectLst/>
              </a:rPr>
              <a:t> </a:t>
            </a:r>
            <a:r>
              <a:rPr lang="en-US" sz="1400" b="0" i="0" dirty="0" err="1">
                <a:solidFill>
                  <a:srgbClr val="000000"/>
                </a:solidFill>
                <a:effectLst/>
              </a:rPr>
              <a:t>egestas</a:t>
            </a:r>
            <a:r>
              <a:rPr lang="en-US" sz="1400" b="0" i="0" dirty="0">
                <a:solidFill>
                  <a:srgbClr val="000000"/>
                </a:solidFill>
                <a:effectLst/>
              </a:rPr>
              <a:t>, </a:t>
            </a:r>
            <a:r>
              <a:rPr lang="en-US" sz="1400" b="0" i="0" dirty="0" err="1">
                <a:solidFill>
                  <a:srgbClr val="000000"/>
                </a:solidFill>
                <a:effectLst/>
              </a:rPr>
              <a:t>viverra</a:t>
            </a:r>
            <a:r>
              <a:rPr lang="en-US" sz="1400" b="0" i="0" dirty="0">
                <a:solidFill>
                  <a:srgbClr val="000000"/>
                </a:solidFill>
                <a:effectLst/>
              </a:rPr>
              <a:t> </a:t>
            </a:r>
            <a:r>
              <a:rPr lang="en-US" sz="1400" b="0" i="0" dirty="0" err="1">
                <a:solidFill>
                  <a:srgbClr val="000000"/>
                </a:solidFill>
                <a:effectLst/>
              </a:rPr>
              <a:t>augue</a:t>
            </a:r>
            <a:r>
              <a:rPr lang="en-US" sz="1400" b="0" i="0" dirty="0">
                <a:solidFill>
                  <a:srgbClr val="000000"/>
                </a:solidFill>
                <a:effectLst/>
              </a:rPr>
              <a:t> </a:t>
            </a:r>
            <a:r>
              <a:rPr lang="en-US" sz="1400" b="0" i="0" dirty="0" err="1">
                <a:solidFill>
                  <a:srgbClr val="000000"/>
                </a:solidFill>
                <a:effectLst/>
              </a:rPr>
              <a:t>quis</a:t>
            </a:r>
            <a:r>
              <a:rPr lang="en-US" sz="1400" b="0" i="0" dirty="0">
                <a:solidFill>
                  <a:srgbClr val="000000"/>
                </a:solidFill>
                <a:effectLst/>
              </a:rPr>
              <a:t>, </a:t>
            </a:r>
            <a:r>
              <a:rPr lang="en-US" sz="1400" b="0" i="0" dirty="0" err="1">
                <a:solidFill>
                  <a:srgbClr val="000000"/>
                </a:solidFill>
                <a:effectLst/>
              </a:rPr>
              <a:t>ultricies</a:t>
            </a:r>
            <a:r>
              <a:rPr lang="en-US" sz="1400" b="0" i="0" dirty="0">
                <a:solidFill>
                  <a:srgbClr val="000000"/>
                </a:solidFill>
                <a:effectLst/>
              </a:rPr>
              <a:t> ligula. </a:t>
            </a:r>
            <a:r>
              <a:rPr lang="en-US" sz="1400" b="0" i="0" dirty="0" err="1">
                <a:solidFill>
                  <a:srgbClr val="000000"/>
                </a:solidFill>
                <a:effectLst/>
              </a:rPr>
              <a:t>Praesent</a:t>
            </a:r>
            <a:r>
              <a:rPr lang="en-US" sz="1400" b="0" i="0" dirty="0">
                <a:solidFill>
                  <a:srgbClr val="000000"/>
                </a:solidFill>
                <a:effectLst/>
              </a:rPr>
              <a:t> </a:t>
            </a:r>
            <a:r>
              <a:rPr lang="en-US" sz="1400" b="0" i="0" dirty="0" err="1">
                <a:solidFill>
                  <a:srgbClr val="000000"/>
                </a:solidFill>
                <a:effectLst/>
              </a:rPr>
              <a:t>venenatis</a:t>
            </a:r>
            <a:r>
              <a:rPr lang="en-US" sz="1400" b="0" i="0" dirty="0">
                <a:solidFill>
                  <a:srgbClr val="000000"/>
                </a:solidFill>
                <a:effectLst/>
              </a:rPr>
              <a:t>,</a:t>
            </a:r>
            <a:endParaRPr lang="en-US" sz="1400" dirty="0"/>
          </a:p>
        </p:txBody>
      </p:sp>
      <p:sp>
        <p:nvSpPr>
          <p:cNvPr id="95" name="TextBox 94">
            <a:extLst>
              <a:ext uri="{FF2B5EF4-FFF2-40B4-BE49-F238E27FC236}">
                <a16:creationId xmlns:a16="http://schemas.microsoft.com/office/drawing/2014/main" id="{CE15D172-2034-4FFC-896F-50ABD921AB7E}"/>
              </a:ext>
            </a:extLst>
          </p:cNvPr>
          <p:cNvSpPr txBox="1"/>
          <p:nvPr/>
        </p:nvSpPr>
        <p:spPr>
          <a:xfrm>
            <a:off x="5293959" y="5328821"/>
            <a:ext cx="2322741" cy="1600438"/>
          </a:xfrm>
          <a:prstGeom prst="rect">
            <a:avLst/>
          </a:prstGeom>
          <a:noFill/>
        </p:spPr>
        <p:txBody>
          <a:bodyPr wrap="square">
            <a:spAutoFit/>
          </a:bodyPr>
          <a:lstStyle/>
          <a:p>
            <a:r>
              <a:rPr lang="en-US" sz="1400" b="0" i="0" dirty="0">
                <a:solidFill>
                  <a:srgbClr val="000000"/>
                </a:solidFill>
                <a:effectLst/>
              </a:rPr>
              <a:t>Lorem ipsum dolor sit </a:t>
            </a:r>
            <a:r>
              <a:rPr lang="en-US" sz="1400" b="0" i="0" dirty="0" err="1">
                <a:solidFill>
                  <a:srgbClr val="000000"/>
                </a:solidFill>
                <a:effectLst/>
              </a:rPr>
              <a:t>amet</a:t>
            </a:r>
            <a:r>
              <a:rPr lang="en-US" sz="1400" b="0" i="0" dirty="0">
                <a:solidFill>
                  <a:srgbClr val="000000"/>
                </a:solidFill>
                <a:effectLst/>
              </a:rPr>
              <a:t>, </a:t>
            </a:r>
            <a:r>
              <a:rPr lang="en-US" sz="1400" b="0" i="0" dirty="0" err="1">
                <a:solidFill>
                  <a:srgbClr val="000000"/>
                </a:solidFill>
                <a:effectLst/>
              </a:rPr>
              <a:t>consectetur</a:t>
            </a:r>
            <a:r>
              <a:rPr lang="en-US" sz="1400" b="0" i="0" dirty="0">
                <a:solidFill>
                  <a:srgbClr val="000000"/>
                </a:solidFill>
                <a:effectLst/>
              </a:rPr>
              <a:t> </a:t>
            </a:r>
            <a:r>
              <a:rPr lang="en-US" sz="1400" b="0" i="0" dirty="0" err="1">
                <a:solidFill>
                  <a:srgbClr val="000000"/>
                </a:solidFill>
                <a:effectLst/>
              </a:rPr>
              <a:t>adipiscing</a:t>
            </a:r>
            <a:r>
              <a:rPr lang="en-US" sz="1400" b="0" i="0" dirty="0">
                <a:solidFill>
                  <a:srgbClr val="000000"/>
                </a:solidFill>
                <a:effectLst/>
              </a:rPr>
              <a:t> </a:t>
            </a:r>
            <a:r>
              <a:rPr lang="en-US" sz="1400" b="0" i="0" dirty="0" err="1">
                <a:solidFill>
                  <a:srgbClr val="000000"/>
                </a:solidFill>
                <a:effectLst/>
              </a:rPr>
              <a:t>elit</a:t>
            </a:r>
            <a:r>
              <a:rPr lang="en-US" sz="1400" b="0" i="0" dirty="0">
                <a:solidFill>
                  <a:srgbClr val="000000"/>
                </a:solidFill>
                <a:effectLst/>
              </a:rPr>
              <a:t>. </a:t>
            </a:r>
            <a:endParaRPr lang="en-US" sz="1400" dirty="0"/>
          </a:p>
        </p:txBody>
      </p:sp>
      <p:sp>
        <p:nvSpPr>
          <p:cNvPr id="96" name="TextBox 95">
            <a:extLst>
              <a:ext uri="{FF2B5EF4-FFF2-40B4-BE49-F238E27FC236}">
                <a16:creationId xmlns:a16="http://schemas.microsoft.com/office/drawing/2014/main" id="{830784FB-F796-434B-B390-FA4C8618073B}"/>
              </a:ext>
            </a:extLst>
          </p:cNvPr>
          <p:cNvSpPr txBox="1"/>
          <p:nvPr/>
        </p:nvSpPr>
        <p:spPr>
          <a:xfrm>
            <a:off x="1333153" y="5264052"/>
            <a:ext cx="885611" cy="369332"/>
          </a:xfrm>
          <a:prstGeom prst="rect">
            <a:avLst/>
          </a:prstGeom>
          <a:noFill/>
        </p:spPr>
        <p:txBody>
          <a:bodyPr wrap="square">
            <a:spAutoFit/>
          </a:bodyPr>
          <a:lstStyle/>
          <a:p>
            <a:r>
              <a:rPr lang="en-US" b="0" i="0" dirty="0">
                <a:solidFill>
                  <a:srgbClr val="000000"/>
                </a:solidFill>
                <a:effectLst/>
              </a:rPr>
              <a:t>80%</a:t>
            </a:r>
            <a:endParaRPr lang="en-US" dirty="0"/>
          </a:p>
        </p:txBody>
      </p:sp>
      <p:sp>
        <p:nvSpPr>
          <p:cNvPr id="97" name="TextBox 96">
            <a:extLst>
              <a:ext uri="{FF2B5EF4-FFF2-40B4-BE49-F238E27FC236}">
                <a16:creationId xmlns:a16="http://schemas.microsoft.com/office/drawing/2014/main" id="{687717FC-DAE5-40A6-84F8-85FE634DC4B5}"/>
              </a:ext>
            </a:extLst>
          </p:cNvPr>
          <p:cNvSpPr txBox="1"/>
          <p:nvPr/>
        </p:nvSpPr>
        <p:spPr>
          <a:xfrm>
            <a:off x="6864821" y="4333995"/>
            <a:ext cx="751879" cy="369332"/>
          </a:xfrm>
          <a:prstGeom prst="rect">
            <a:avLst/>
          </a:prstGeom>
          <a:noFill/>
        </p:spPr>
        <p:txBody>
          <a:bodyPr wrap="square">
            <a:spAutoFit/>
          </a:bodyPr>
          <a:lstStyle/>
          <a:p>
            <a:r>
              <a:rPr lang="en-US" dirty="0">
                <a:solidFill>
                  <a:srgbClr val="000000"/>
                </a:solidFill>
              </a:rPr>
              <a:t>3</a:t>
            </a:r>
            <a:r>
              <a:rPr lang="en-US" b="0" i="0" dirty="0">
                <a:solidFill>
                  <a:srgbClr val="000000"/>
                </a:solidFill>
                <a:effectLst/>
              </a:rPr>
              <a:t>0%</a:t>
            </a:r>
            <a:endParaRPr lang="en-US" dirty="0"/>
          </a:p>
        </p:txBody>
      </p:sp>
      <p:sp>
        <p:nvSpPr>
          <p:cNvPr id="98" name="Freeform: Shape 97">
            <a:extLst>
              <a:ext uri="{FF2B5EF4-FFF2-40B4-BE49-F238E27FC236}">
                <a16:creationId xmlns:a16="http://schemas.microsoft.com/office/drawing/2014/main" id="{B48682A5-41AF-4B94-9746-D4E8B3D5F63E}"/>
              </a:ext>
            </a:extLst>
          </p:cNvPr>
          <p:cNvSpPr/>
          <p:nvPr/>
        </p:nvSpPr>
        <p:spPr>
          <a:xfrm>
            <a:off x="11154797" y="5865402"/>
            <a:ext cx="187273" cy="187273"/>
          </a:xfrm>
          <a:custGeom>
            <a:avLst/>
            <a:gdLst>
              <a:gd name="connsiteX0" fmla="*/ 187273 w 187273"/>
              <a:gd name="connsiteY0" fmla="*/ 93637 h 187273"/>
              <a:gd name="connsiteX1" fmla="*/ 93637 w 187273"/>
              <a:gd name="connsiteY1" fmla="*/ 187273 h 187273"/>
              <a:gd name="connsiteX2" fmla="*/ 0 w 187273"/>
              <a:gd name="connsiteY2" fmla="*/ 93637 h 187273"/>
              <a:gd name="connsiteX3" fmla="*/ 93637 w 187273"/>
              <a:gd name="connsiteY3" fmla="*/ 0 h 187273"/>
              <a:gd name="connsiteX4" fmla="*/ 187273 w 187273"/>
              <a:gd name="connsiteY4" fmla="*/ 93637 h 18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73" h="187273">
                <a:moveTo>
                  <a:pt x="187273" y="93637"/>
                </a:moveTo>
                <a:cubicBezTo>
                  <a:pt x="187273" y="145351"/>
                  <a:pt x="145351" y="187273"/>
                  <a:pt x="93637" y="187273"/>
                </a:cubicBezTo>
                <a:cubicBezTo>
                  <a:pt x="41922" y="187273"/>
                  <a:pt x="0" y="145351"/>
                  <a:pt x="0" y="93637"/>
                </a:cubicBezTo>
                <a:cubicBezTo>
                  <a:pt x="0" y="41923"/>
                  <a:pt x="41922" y="0"/>
                  <a:pt x="93637" y="0"/>
                </a:cubicBezTo>
                <a:cubicBezTo>
                  <a:pt x="145351" y="0"/>
                  <a:pt x="187273" y="41923"/>
                  <a:pt x="187273" y="93637"/>
                </a:cubicBezTo>
                <a:close/>
              </a:path>
            </a:pathLst>
          </a:custGeom>
          <a:solidFill>
            <a:srgbClr val="000000"/>
          </a:solidFill>
          <a:ln w="12716" cap="flat">
            <a:noFill/>
            <a:prstDash val="solid"/>
            <a:miter/>
          </a:ln>
        </p:spPr>
        <p:txBody>
          <a:bodyPr rtlCol="0" anchor="ctr"/>
          <a:lstStyle/>
          <a:p>
            <a:endParaRPr lang="en-US"/>
          </a:p>
        </p:txBody>
      </p:sp>
    </p:spTree>
    <p:extLst>
      <p:ext uri="{BB962C8B-B14F-4D97-AF65-F5344CB8AC3E}">
        <p14:creationId xmlns:p14="http://schemas.microsoft.com/office/powerpoint/2010/main" val="2689267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PowerPointHub-Green Gradient">
      <a:dk1>
        <a:sysClr val="windowText" lastClr="000000"/>
      </a:dk1>
      <a:lt1>
        <a:sysClr val="window" lastClr="FFFFFF"/>
      </a:lt1>
      <a:dk2>
        <a:srgbClr val="44546A"/>
      </a:dk2>
      <a:lt2>
        <a:srgbClr val="F1EEDF"/>
      </a:lt2>
      <a:accent1>
        <a:srgbClr val="DFEFE6"/>
      </a:accent1>
      <a:accent2>
        <a:srgbClr val="EDEDBF"/>
      </a:accent2>
      <a:accent3>
        <a:srgbClr val="FFFEE9"/>
      </a:accent3>
      <a:accent4>
        <a:srgbClr val="DFEFE6"/>
      </a:accent4>
      <a:accent5>
        <a:srgbClr val="EDEDBF"/>
      </a:accent5>
      <a:accent6>
        <a:srgbClr val="FFFEE9"/>
      </a:accent6>
      <a:hlink>
        <a:srgbClr val="0563C1"/>
      </a:hlink>
      <a:folHlink>
        <a:srgbClr val="954F72"/>
      </a:folHlink>
    </a:clrScheme>
    <a:fontScheme name="กำหนดเอง 3">
      <a:majorFont>
        <a:latin typeface="Kanit Bold"/>
        <a:ea typeface=""/>
        <a:cs typeface="Angsana New"/>
      </a:majorFont>
      <a:minorFont>
        <a:latin typeface="Kanit Light"/>
        <a:ea typeface=""/>
        <a:cs typeface="Cordia N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2790</TotalTime>
  <Words>3630</Words>
  <PresentationFormat>Widescreen</PresentationFormat>
  <Paragraphs>424</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Kanit Light</vt:lpstr>
      <vt:lpstr>Kanit Light Light</vt:lpstr>
      <vt:lpstr>Kanit Bold</vt:lpstr>
      <vt:lpstr>Kanit Thin</vt:lpstr>
      <vt:lpstr>Kanit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Gradient Branding</dc:title>
  <dc:subject>Green Gradient Branding</dc:subject>
  <dc:creator>www.PowerPointhub.com</dc:creator>
  <dcterms:created xsi:type="dcterms:W3CDTF">2021-03-04T11:54:08Z</dcterms:created>
  <dcterms:modified xsi:type="dcterms:W3CDTF">2021-03-06T10:47:57Z</dcterms:modified>
</cp:coreProperties>
</file>